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60" r:id="rId7"/>
    <p:sldId id="261" r:id="rId8"/>
    <p:sldId id="262" r:id="rId9"/>
    <p:sldId id="263" r:id="rId10"/>
    <p:sldId id="267" r:id="rId11"/>
    <p:sldId id="268" r:id="rId12"/>
    <p:sldId id="269" r:id="rId13"/>
    <p:sldId id="318" r:id="rId14"/>
    <p:sldId id="320" r:id="rId15"/>
    <p:sldId id="275" r:id="rId16"/>
    <p:sldId id="276" r:id="rId17"/>
    <p:sldId id="321" r:id="rId18"/>
    <p:sldId id="322" r:id="rId19"/>
    <p:sldId id="323" r:id="rId20"/>
    <p:sldId id="324" r:id="rId21"/>
    <p:sldId id="294" r:id="rId22"/>
  </p:sldIdLst>
  <p:sldSz cx="9144000" cy="5143500"/>
  <p:notesSz cx="6858000" cy="9144000"/>
  <p:embeddedFontLst>
    <p:embeddedFont>
      <p:font typeface="Capriola" panose="02010603030502060004"/>
      <p:regular r:id="rId26"/>
    </p:embeddedFont>
    <p:embeddedFont>
      <p:font typeface="Nunito"/>
      <p:regular r:id="rId27"/>
    </p:embeddedFont>
    <p:embeddedFont>
      <p:font typeface="Jua" charset="-127"/>
      <p:regular r:id="rId28"/>
    </p:embeddedFont>
    <p:embeddedFont>
      <p:font typeface="Anaheim"/>
      <p:regular r:id="rId29"/>
      <p:bold r:id="rId30"/>
    </p:embeddedFont>
    <p:embeddedFont>
      <p:font typeface="Comic Sans MS" panose="030F07020303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font" Target="fonts/font9.fntdata"/><Relationship Id="rId33" Type="http://schemas.openxmlformats.org/officeDocument/2006/relationships/font" Target="fonts/font8.fntdata"/><Relationship Id="rId32" Type="http://schemas.openxmlformats.org/officeDocument/2006/relationships/font" Target="fonts/font7.fntdata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48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g115d7779d2d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0" name="Google Shape;1750;g115d7779d2d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84" name="Shape 3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Google Shape;3085;g115ee758ed6_0_258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6" name="Google Shape;3086;g115ee758ed6_0_258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96" name="Shape 3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7" name="Google Shape;3497;g115a2601d8d_0_2858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8" name="Google Shape;3498;g115a2601d8d_0_2858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647" name="Shape 3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8" name="Google Shape;3648;g115ee758ed6_0_684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9" name="Google Shape;3649;g115ee758ed6_0_684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196" name="Shape 5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7" name="Google Shape;5197;ge21fa792ad_0_23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8" name="Google Shape;5198;ge21fa792ad_0_23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ad36770f46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ad36770f46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115ee758ed6_0_16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115ee758ed6_0_16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115ee758ed6_0_88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4" name="Google Shape;2034;g115ee758ed6_0_88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1: Properties ò plastics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g1003d90df77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5" name="Google Shape;2095;g1003d90df77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214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5" name="Google Shape;2215;g115ee758ed6_0_571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6" name="Google Shape;2216;g115ee758ed6_0_57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467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g115ee758ed6_0_577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9" name="Google Shape;2469;g115ee758ed6_0_577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75" name="Shape 2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6" name="Google Shape;2876;g115ee758ed6_0_88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7" name="Google Shape;2877;g115ee758ed6_0_88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57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g115ee758ed6_0_667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9" name="Google Shape;3059;g115ee758ed6_0_667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hyperlink" Target="http://bit.ly/2TtBDfr" TargetMode="External"/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3000375" y="1425075"/>
            <a:ext cx="5423400" cy="16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type="ctrTitle" idx="2"/>
          </p:nvPr>
        </p:nvSpPr>
        <p:spPr>
          <a:xfrm>
            <a:off x="4222575" y="3010147"/>
            <a:ext cx="42012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 rot="-546">
            <a:off x="4647325" y="3596628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" name="Google Shape;12;p2"/>
          <p:cNvSpPr txBox="1"/>
          <p:nvPr>
            <p:ph type="ctrTitle" idx="3"/>
          </p:nvPr>
        </p:nvSpPr>
        <p:spPr>
          <a:xfrm>
            <a:off x="7158625" y="540000"/>
            <a:ext cx="12654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17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000"/>
              <a:buNone/>
              <a:defRPr sz="2000">
                <a:solidFill>
                  <a:srgbClr val="191919"/>
                </a:solidFill>
              </a:defRPr>
            </a:lvl9pPr>
          </a:lstStyle>
          <a:p/>
        </p:txBody>
      </p:sp>
      <p:grpSp>
        <p:nvGrpSpPr>
          <p:cNvPr id="13" name="Google Shape;13;p2"/>
          <p:cNvGrpSpPr/>
          <p:nvPr/>
        </p:nvGrpSpPr>
        <p:grpSpPr>
          <a:xfrm>
            <a:off x="4" y="-452580"/>
            <a:ext cx="9081758" cy="5944996"/>
            <a:chOff x="4" y="-452580"/>
            <a:chExt cx="9081758" cy="5944996"/>
          </a:xfrm>
        </p:grpSpPr>
        <p:sp>
          <p:nvSpPr>
            <p:cNvPr id="14" name="Google Shape;14;p2"/>
            <p:cNvSpPr/>
            <p:nvPr/>
          </p:nvSpPr>
          <p:spPr>
            <a:xfrm>
              <a:off x="7745626" y="4815523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4670507" y="-100712"/>
              <a:ext cx="689708" cy="914498"/>
              <a:chOff x="2564125" y="1136725"/>
              <a:chExt cx="365350" cy="48442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1" name="Google Shape;31;p2"/>
            <p:cNvGrpSpPr/>
            <p:nvPr/>
          </p:nvGrpSpPr>
          <p:grpSpPr>
            <a:xfrm>
              <a:off x="7367595" y="4426163"/>
              <a:ext cx="419570" cy="761753"/>
              <a:chOff x="965300" y="2855200"/>
              <a:chExt cx="335200" cy="608575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965300" y="2855200"/>
                <a:ext cx="3352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13408" h="21980" extrusionOk="0">
                    <a:moveTo>
                      <a:pt x="435" y="15461"/>
                    </a:move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close/>
                    <a:moveTo>
                      <a:pt x="10473" y="0"/>
                    </a:moveTo>
                    <a:cubicBezTo>
                      <a:pt x="10163" y="0"/>
                      <a:pt x="9821" y="308"/>
                      <a:pt x="9594" y="456"/>
                    </a:cubicBezTo>
                    <a:cubicBezTo>
                      <a:pt x="8185" y="1367"/>
                      <a:pt x="6800" y="2296"/>
                      <a:pt x="5614" y="3495"/>
                    </a:cubicBezTo>
                    <a:cubicBezTo>
                      <a:pt x="5548" y="3561"/>
                      <a:pt x="5478" y="3635"/>
                      <a:pt x="5465" y="3729"/>
                    </a:cubicBezTo>
                    <a:cubicBezTo>
                      <a:pt x="5448" y="3831"/>
                      <a:pt x="5503" y="3930"/>
                      <a:pt x="5555" y="4019"/>
                    </a:cubicBezTo>
                    <a:cubicBezTo>
                      <a:pt x="5881" y="4580"/>
                      <a:pt x="6169" y="5197"/>
                      <a:pt x="6606" y="5675"/>
                    </a:cubicBezTo>
                    <a:cubicBezTo>
                      <a:pt x="6758" y="5841"/>
                      <a:pt x="6909" y="5960"/>
                      <a:pt x="6904" y="6221"/>
                    </a:cubicBezTo>
                    <a:cubicBezTo>
                      <a:pt x="6902" y="6423"/>
                      <a:pt x="6825" y="6527"/>
                      <a:pt x="6714" y="6527"/>
                    </a:cubicBezTo>
                    <a:cubicBezTo>
                      <a:pt x="6639" y="6527"/>
                      <a:pt x="6548" y="6478"/>
                      <a:pt x="6454" y="6378"/>
                    </a:cubicBezTo>
                    <a:cubicBezTo>
                      <a:pt x="5982" y="5872"/>
                      <a:pt x="5570" y="5167"/>
                      <a:pt x="5011" y="4761"/>
                    </a:cubicBezTo>
                    <a:cubicBezTo>
                      <a:pt x="4941" y="4710"/>
                      <a:pt x="4861" y="4667"/>
                      <a:pt x="4778" y="4667"/>
                    </a:cubicBezTo>
                    <a:cubicBezTo>
                      <a:pt x="4771" y="4667"/>
                      <a:pt x="4765" y="4667"/>
                      <a:pt x="4759" y="4667"/>
                    </a:cubicBezTo>
                    <a:cubicBezTo>
                      <a:pt x="4642" y="4677"/>
                      <a:pt x="4555" y="4777"/>
                      <a:pt x="4482" y="4870"/>
                    </a:cubicBezTo>
                    <a:cubicBezTo>
                      <a:pt x="3966" y="5529"/>
                      <a:pt x="3486" y="6218"/>
                      <a:pt x="3051" y="6933"/>
                    </a:cubicBezTo>
                    <a:cubicBezTo>
                      <a:pt x="2978" y="7050"/>
                      <a:pt x="2906" y="7180"/>
                      <a:pt x="2920" y="7318"/>
                    </a:cubicBezTo>
                    <a:cubicBezTo>
                      <a:pt x="2938" y="7493"/>
                      <a:pt x="3093" y="7620"/>
                      <a:pt x="3226" y="7733"/>
                    </a:cubicBezTo>
                    <a:cubicBezTo>
                      <a:pt x="3831" y="8246"/>
                      <a:pt x="4417" y="8912"/>
                      <a:pt x="4766" y="9627"/>
                    </a:cubicBezTo>
                    <a:cubicBezTo>
                      <a:pt x="4853" y="9805"/>
                      <a:pt x="4925" y="10009"/>
                      <a:pt x="4866" y="10197"/>
                    </a:cubicBezTo>
                    <a:cubicBezTo>
                      <a:pt x="4844" y="10264"/>
                      <a:pt x="4804" y="10328"/>
                      <a:pt x="4746" y="10364"/>
                    </a:cubicBezTo>
                    <a:cubicBezTo>
                      <a:pt x="4704" y="10390"/>
                      <a:pt x="4658" y="10400"/>
                      <a:pt x="4609" y="10400"/>
                    </a:cubicBezTo>
                    <a:cubicBezTo>
                      <a:pt x="4526" y="10400"/>
                      <a:pt x="4438" y="10369"/>
                      <a:pt x="4361" y="10330"/>
                    </a:cubicBezTo>
                    <a:cubicBezTo>
                      <a:pt x="3764" y="10039"/>
                      <a:pt x="3379" y="9452"/>
                      <a:pt x="2932" y="8961"/>
                    </a:cubicBezTo>
                    <a:cubicBezTo>
                      <a:pt x="2831" y="8849"/>
                      <a:pt x="2712" y="8735"/>
                      <a:pt x="2561" y="8713"/>
                    </a:cubicBezTo>
                    <a:cubicBezTo>
                      <a:pt x="2544" y="8711"/>
                      <a:pt x="2527" y="8710"/>
                      <a:pt x="2510" y="8710"/>
                    </a:cubicBezTo>
                    <a:cubicBezTo>
                      <a:pt x="2192" y="8710"/>
                      <a:pt x="1796" y="9131"/>
                      <a:pt x="1610" y="9346"/>
                    </a:cubicBezTo>
                    <a:cubicBezTo>
                      <a:pt x="1235" y="9776"/>
                      <a:pt x="921" y="10280"/>
                      <a:pt x="732" y="10814"/>
                    </a:cubicBezTo>
                    <a:cubicBezTo>
                      <a:pt x="454" y="11596"/>
                      <a:pt x="105" y="12526"/>
                      <a:pt x="51" y="13362"/>
                    </a:cubicBezTo>
                    <a:cubicBezTo>
                      <a:pt x="0" y="14144"/>
                      <a:pt x="697" y="14434"/>
                      <a:pt x="1300" y="14698"/>
                    </a:cubicBezTo>
                    <a:cubicBezTo>
                      <a:pt x="1600" y="14828"/>
                      <a:pt x="2298" y="15212"/>
                      <a:pt x="2430" y="15542"/>
                    </a:cubicBezTo>
                    <a:cubicBezTo>
                      <a:pt x="2552" y="15847"/>
                      <a:pt x="2212" y="15971"/>
                      <a:pt x="1919" y="15971"/>
                    </a:cubicBezTo>
                    <a:cubicBezTo>
                      <a:pt x="1864" y="15971"/>
                      <a:pt x="1812" y="15967"/>
                      <a:pt x="1764" y="15959"/>
                    </a:cubicBezTo>
                    <a:cubicBezTo>
                      <a:pt x="1589" y="15930"/>
                      <a:pt x="447" y="15671"/>
                      <a:pt x="435" y="15461"/>
                    </a:cubicBezTo>
                    <a:lnTo>
                      <a:pt x="435" y="15461"/>
                    </a:lnTo>
                    <a:cubicBezTo>
                      <a:pt x="545" y="17508"/>
                      <a:pt x="1102" y="19514"/>
                      <a:pt x="2034" y="21332"/>
                    </a:cubicBezTo>
                    <a:cubicBezTo>
                      <a:pt x="2279" y="21813"/>
                      <a:pt x="2569" y="21980"/>
                      <a:pt x="2937" y="21980"/>
                    </a:cubicBezTo>
                    <a:cubicBezTo>
                      <a:pt x="3128" y="21980"/>
                      <a:pt x="3341" y="21934"/>
                      <a:pt x="3579" y="21864"/>
                    </a:cubicBezTo>
                    <a:cubicBezTo>
                      <a:pt x="4384" y="21622"/>
                      <a:pt x="5164" y="21340"/>
                      <a:pt x="5882" y="20895"/>
                    </a:cubicBezTo>
                    <a:cubicBezTo>
                      <a:pt x="6812" y="20318"/>
                      <a:pt x="7695" y="19666"/>
                      <a:pt x="8515" y="18947"/>
                    </a:cubicBezTo>
                    <a:cubicBezTo>
                      <a:pt x="9009" y="18512"/>
                      <a:pt x="12970" y="14388"/>
                      <a:pt x="12174" y="13941"/>
                    </a:cubicBezTo>
                    <a:cubicBezTo>
                      <a:pt x="12107" y="13903"/>
                      <a:pt x="12033" y="13889"/>
                      <a:pt x="11956" y="13889"/>
                    </a:cubicBezTo>
                    <a:cubicBezTo>
                      <a:pt x="11861" y="13889"/>
                      <a:pt x="11763" y="13909"/>
                      <a:pt x="11670" y="13928"/>
                    </a:cubicBezTo>
                    <a:cubicBezTo>
                      <a:pt x="11298" y="14005"/>
                      <a:pt x="10921" y="14051"/>
                      <a:pt x="10544" y="14070"/>
                    </a:cubicBezTo>
                    <a:cubicBezTo>
                      <a:pt x="10507" y="14072"/>
                      <a:pt x="10470" y="14073"/>
                      <a:pt x="10434" y="14073"/>
                    </a:cubicBezTo>
                    <a:cubicBezTo>
                      <a:pt x="10343" y="14073"/>
                      <a:pt x="10254" y="14064"/>
                      <a:pt x="10172" y="14028"/>
                    </a:cubicBezTo>
                    <a:cubicBezTo>
                      <a:pt x="10056" y="13977"/>
                      <a:pt x="9957" y="13861"/>
                      <a:pt x="9972" y="13737"/>
                    </a:cubicBezTo>
                    <a:cubicBezTo>
                      <a:pt x="9983" y="13635"/>
                      <a:pt x="10059" y="13554"/>
                      <a:pt x="10138" y="13489"/>
                    </a:cubicBezTo>
                    <a:cubicBezTo>
                      <a:pt x="10762" y="12990"/>
                      <a:pt x="11758" y="13107"/>
                      <a:pt x="12300" y="12521"/>
                    </a:cubicBezTo>
                    <a:cubicBezTo>
                      <a:pt x="12483" y="12319"/>
                      <a:pt x="12591" y="12059"/>
                      <a:pt x="12676" y="11800"/>
                    </a:cubicBezTo>
                    <a:cubicBezTo>
                      <a:pt x="13000" y="10833"/>
                      <a:pt x="13110" y="9808"/>
                      <a:pt x="13219" y="8793"/>
                    </a:cubicBezTo>
                    <a:lnTo>
                      <a:pt x="13393" y="7170"/>
                    </a:lnTo>
                    <a:cubicBezTo>
                      <a:pt x="13400" y="7105"/>
                      <a:pt x="13407" y="7037"/>
                      <a:pt x="13391" y="6975"/>
                    </a:cubicBezTo>
                    <a:cubicBezTo>
                      <a:pt x="13352" y="6812"/>
                      <a:pt x="13173" y="6717"/>
                      <a:pt x="13003" y="6717"/>
                    </a:cubicBezTo>
                    <a:cubicBezTo>
                      <a:pt x="12989" y="6717"/>
                      <a:pt x="12975" y="6717"/>
                      <a:pt x="12961" y="6719"/>
                    </a:cubicBezTo>
                    <a:cubicBezTo>
                      <a:pt x="12780" y="6736"/>
                      <a:pt x="12621" y="6837"/>
                      <a:pt x="12468" y="6934"/>
                    </a:cubicBezTo>
                    <a:cubicBezTo>
                      <a:pt x="12039" y="7209"/>
                      <a:pt x="11611" y="7484"/>
                      <a:pt x="11181" y="7761"/>
                    </a:cubicBezTo>
                    <a:cubicBezTo>
                      <a:pt x="11047" y="7846"/>
                      <a:pt x="10908" y="7935"/>
                      <a:pt x="10751" y="7948"/>
                    </a:cubicBezTo>
                    <a:cubicBezTo>
                      <a:pt x="10741" y="7948"/>
                      <a:pt x="10731" y="7949"/>
                      <a:pt x="10721" y="7949"/>
                    </a:cubicBezTo>
                    <a:cubicBezTo>
                      <a:pt x="10571" y="7949"/>
                      <a:pt x="10415" y="7858"/>
                      <a:pt x="10389" y="7713"/>
                    </a:cubicBezTo>
                    <a:cubicBezTo>
                      <a:pt x="10373" y="7615"/>
                      <a:pt x="10416" y="7516"/>
                      <a:pt x="10467" y="7432"/>
                    </a:cubicBezTo>
                    <a:cubicBezTo>
                      <a:pt x="11149" y="6274"/>
                      <a:pt x="12698" y="5740"/>
                      <a:pt x="12721" y="4229"/>
                    </a:cubicBezTo>
                    <a:cubicBezTo>
                      <a:pt x="12732" y="3596"/>
                      <a:pt x="12476" y="2989"/>
                      <a:pt x="12191" y="2425"/>
                    </a:cubicBezTo>
                    <a:cubicBezTo>
                      <a:pt x="11955" y="1963"/>
                      <a:pt x="11695" y="1517"/>
                      <a:pt x="11418" y="1080"/>
                    </a:cubicBezTo>
                    <a:cubicBezTo>
                      <a:pt x="11234" y="790"/>
                      <a:pt x="10961" y="151"/>
                      <a:pt x="10615" y="25"/>
                    </a:cubicBezTo>
                    <a:cubicBezTo>
                      <a:pt x="10568" y="8"/>
                      <a:pt x="10521" y="0"/>
                      <a:pt x="104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967575" y="2910550"/>
                <a:ext cx="292525" cy="553225"/>
              </a:xfrm>
              <a:custGeom>
                <a:avLst/>
                <a:gdLst/>
                <a:ahLst/>
                <a:cxnLst/>
                <a:rect l="l" t="t" r="r" b="b"/>
                <a:pathLst>
                  <a:path w="11701" h="22129" extrusionOk="0">
                    <a:moveTo>
                      <a:pt x="9880" y="1"/>
                    </a:moveTo>
                    <a:cubicBezTo>
                      <a:pt x="9827" y="1"/>
                      <a:pt x="9777" y="31"/>
                      <a:pt x="9764" y="102"/>
                    </a:cubicBezTo>
                    <a:cubicBezTo>
                      <a:pt x="9541" y="1356"/>
                      <a:pt x="9293" y="2605"/>
                      <a:pt x="9009" y="3844"/>
                    </a:cubicBezTo>
                    <a:cubicBezTo>
                      <a:pt x="8672" y="3126"/>
                      <a:pt x="8352" y="2401"/>
                      <a:pt x="8054" y="1666"/>
                    </a:cubicBezTo>
                    <a:cubicBezTo>
                      <a:pt x="8031" y="1610"/>
                      <a:pt x="7989" y="1588"/>
                      <a:pt x="7946" y="1588"/>
                    </a:cubicBezTo>
                    <a:cubicBezTo>
                      <a:pt x="7855" y="1588"/>
                      <a:pt x="7757" y="1685"/>
                      <a:pt x="7803" y="1797"/>
                    </a:cubicBezTo>
                    <a:cubicBezTo>
                      <a:pt x="8145" y="2641"/>
                      <a:pt x="8513" y="3474"/>
                      <a:pt x="8905" y="4295"/>
                    </a:cubicBezTo>
                    <a:cubicBezTo>
                      <a:pt x="8828" y="4622"/>
                      <a:pt x="8750" y="4950"/>
                      <a:pt x="8666" y="5276"/>
                    </a:cubicBezTo>
                    <a:cubicBezTo>
                      <a:pt x="8413" y="6272"/>
                      <a:pt x="8131" y="7262"/>
                      <a:pt x="7819" y="8244"/>
                    </a:cubicBezTo>
                    <a:cubicBezTo>
                      <a:pt x="7586" y="7268"/>
                      <a:pt x="7440" y="6272"/>
                      <a:pt x="7391" y="5270"/>
                    </a:cubicBezTo>
                    <a:cubicBezTo>
                      <a:pt x="7386" y="5177"/>
                      <a:pt x="7310" y="5129"/>
                      <a:pt x="7237" y="5129"/>
                    </a:cubicBezTo>
                    <a:cubicBezTo>
                      <a:pt x="7168" y="5129"/>
                      <a:pt x="7103" y="5172"/>
                      <a:pt x="7107" y="5262"/>
                    </a:cubicBezTo>
                    <a:cubicBezTo>
                      <a:pt x="7165" y="6442"/>
                      <a:pt x="7347" y="7611"/>
                      <a:pt x="7657" y="8753"/>
                    </a:cubicBezTo>
                    <a:cubicBezTo>
                      <a:pt x="7352" y="9684"/>
                      <a:pt x="7013" y="10605"/>
                      <a:pt x="6645" y="11513"/>
                    </a:cubicBezTo>
                    <a:cubicBezTo>
                      <a:pt x="6215" y="10543"/>
                      <a:pt x="5865" y="9539"/>
                      <a:pt x="5603" y="8509"/>
                    </a:cubicBezTo>
                    <a:cubicBezTo>
                      <a:pt x="5585" y="8435"/>
                      <a:pt x="5527" y="8403"/>
                      <a:pt x="5468" y="8403"/>
                    </a:cubicBezTo>
                    <a:cubicBezTo>
                      <a:pt x="5385" y="8403"/>
                      <a:pt x="5300" y="8469"/>
                      <a:pt x="5327" y="8572"/>
                    </a:cubicBezTo>
                    <a:cubicBezTo>
                      <a:pt x="5618" y="9709"/>
                      <a:pt x="6011" y="10815"/>
                      <a:pt x="6501" y="11879"/>
                    </a:cubicBezTo>
                    <a:cubicBezTo>
                      <a:pt x="6188" y="12632"/>
                      <a:pt x="5853" y="13373"/>
                      <a:pt x="5492" y="14104"/>
                    </a:cubicBezTo>
                    <a:cubicBezTo>
                      <a:pt x="5340" y="14408"/>
                      <a:pt x="5183" y="14710"/>
                      <a:pt x="5024" y="15012"/>
                    </a:cubicBezTo>
                    <a:cubicBezTo>
                      <a:pt x="5021" y="14993"/>
                      <a:pt x="5017" y="14975"/>
                      <a:pt x="5014" y="14962"/>
                    </a:cubicBezTo>
                    <a:cubicBezTo>
                      <a:pt x="4532" y="13141"/>
                      <a:pt x="4131" y="11300"/>
                      <a:pt x="3805" y="9442"/>
                    </a:cubicBezTo>
                    <a:cubicBezTo>
                      <a:pt x="3793" y="9367"/>
                      <a:pt x="3738" y="9334"/>
                      <a:pt x="3680" y="9334"/>
                    </a:cubicBezTo>
                    <a:cubicBezTo>
                      <a:pt x="3598" y="9334"/>
                      <a:pt x="3510" y="9401"/>
                      <a:pt x="3529" y="9506"/>
                    </a:cubicBezTo>
                    <a:cubicBezTo>
                      <a:pt x="3685" y="10404"/>
                      <a:pt x="3862" y="11300"/>
                      <a:pt x="4054" y="12190"/>
                    </a:cubicBezTo>
                    <a:cubicBezTo>
                      <a:pt x="4226" y="12978"/>
                      <a:pt x="4412" y="13761"/>
                      <a:pt x="4611" y="14541"/>
                    </a:cubicBezTo>
                    <a:cubicBezTo>
                      <a:pt x="4665" y="14747"/>
                      <a:pt x="4719" y="14951"/>
                      <a:pt x="4774" y="15158"/>
                    </a:cubicBezTo>
                    <a:cubicBezTo>
                      <a:pt x="4791" y="15224"/>
                      <a:pt x="4807" y="15298"/>
                      <a:pt x="4836" y="15363"/>
                    </a:cubicBezTo>
                    <a:cubicBezTo>
                      <a:pt x="4470" y="16035"/>
                      <a:pt x="4080" y="16695"/>
                      <a:pt x="3668" y="17339"/>
                    </a:cubicBezTo>
                    <a:cubicBezTo>
                      <a:pt x="3656" y="17322"/>
                      <a:pt x="3644" y="17303"/>
                      <a:pt x="3633" y="17281"/>
                    </a:cubicBezTo>
                    <a:cubicBezTo>
                      <a:pt x="3190" y="16474"/>
                      <a:pt x="2850" y="15612"/>
                      <a:pt x="2609" y="14722"/>
                    </a:cubicBezTo>
                    <a:cubicBezTo>
                      <a:pt x="2590" y="14648"/>
                      <a:pt x="2531" y="14616"/>
                      <a:pt x="2472" y="14616"/>
                    </a:cubicBezTo>
                    <a:cubicBezTo>
                      <a:pt x="2388" y="14616"/>
                      <a:pt x="2304" y="14681"/>
                      <a:pt x="2331" y="14784"/>
                    </a:cubicBezTo>
                    <a:cubicBezTo>
                      <a:pt x="2472" y="15301"/>
                      <a:pt x="2643" y="15808"/>
                      <a:pt x="2848" y="16301"/>
                    </a:cubicBezTo>
                    <a:cubicBezTo>
                      <a:pt x="2947" y="16542"/>
                      <a:pt x="3055" y="16779"/>
                      <a:pt x="3171" y="17012"/>
                    </a:cubicBezTo>
                    <a:cubicBezTo>
                      <a:pt x="3265" y="17206"/>
                      <a:pt x="3358" y="17436"/>
                      <a:pt x="3495" y="17606"/>
                    </a:cubicBezTo>
                    <a:cubicBezTo>
                      <a:pt x="2498" y="19132"/>
                      <a:pt x="1369" y="20568"/>
                      <a:pt x="99" y="21878"/>
                    </a:cubicBezTo>
                    <a:cubicBezTo>
                      <a:pt x="0" y="21981"/>
                      <a:pt x="95" y="22128"/>
                      <a:pt x="202" y="22128"/>
                    </a:cubicBezTo>
                    <a:cubicBezTo>
                      <a:pt x="233" y="22128"/>
                      <a:pt x="266" y="22116"/>
                      <a:pt x="295" y="22086"/>
                    </a:cubicBezTo>
                    <a:cubicBezTo>
                      <a:pt x="1538" y="20805"/>
                      <a:pt x="2653" y="19402"/>
                      <a:pt x="3637" y="17915"/>
                    </a:cubicBezTo>
                    <a:cubicBezTo>
                      <a:pt x="3669" y="17866"/>
                      <a:pt x="3699" y="17816"/>
                      <a:pt x="3733" y="17766"/>
                    </a:cubicBezTo>
                    <a:cubicBezTo>
                      <a:pt x="3769" y="17775"/>
                      <a:pt x="3807" y="17778"/>
                      <a:pt x="3847" y="17778"/>
                    </a:cubicBezTo>
                    <a:cubicBezTo>
                      <a:pt x="3896" y="17778"/>
                      <a:pt x="3947" y="17773"/>
                      <a:pt x="3999" y="17765"/>
                    </a:cubicBezTo>
                    <a:cubicBezTo>
                      <a:pt x="4284" y="17720"/>
                      <a:pt x="4571" y="17664"/>
                      <a:pt x="4855" y="17613"/>
                    </a:cubicBezTo>
                    <a:cubicBezTo>
                      <a:pt x="5439" y="17510"/>
                      <a:pt x="6026" y="17404"/>
                      <a:pt x="6609" y="17302"/>
                    </a:cubicBezTo>
                    <a:cubicBezTo>
                      <a:pt x="6783" y="17273"/>
                      <a:pt x="6732" y="17022"/>
                      <a:pt x="6576" y="17022"/>
                    </a:cubicBezTo>
                    <a:cubicBezTo>
                      <a:pt x="6567" y="17022"/>
                      <a:pt x="6557" y="17023"/>
                      <a:pt x="6547" y="17025"/>
                    </a:cubicBezTo>
                    <a:lnTo>
                      <a:pt x="5015" y="17296"/>
                    </a:lnTo>
                    <a:cubicBezTo>
                      <a:pt x="4775" y="17338"/>
                      <a:pt x="4536" y="17381"/>
                      <a:pt x="4296" y="17423"/>
                    </a:cubicBezTo>
                    <a:cubicBezTo>
                      <a:pt x="4180" y="17444"/>
                      <a:pt x="4053" y="17483"/>
                      <a:pt x="3935" y="17487"/>
                    </a:cubicBezTo>
                    <a:cubicBezTo>
                      <a:pt x="3932" y="17487"/>
                      <a:pt x="3930" y="17488"/>
                      <a:pt x="3927" y="17488"/>
                    </a:cubicBezTo>
                    <a:cubicBezTo>
                      <a:pt x="3923" y="17488"/>
                      <a:pt x="3918" y="17487"/>
                      <a:pt x="3914" y="17487"/>
                    </a:cubicBezTo>
                    <a:cubicBezTo>
                      <a:pt x="4319" y="16850"/>
                      <a:pt x="4703" y="16200"/>
                      <a:pt x="5065" y="15537"/>
                    </a:cubicBezTo>
                    <a:cubicBezTo>
                      <a:pt x="5114" y="15537"/>
                      <a:pt x="5166" y="15525"/>
                      <a:pt x="5218" y="15508"/>
                    </a:cubicBezTo>
                    <a:cubicBezTo>
                      <a:pt x="5400" y="15453"/>
                      <a:pt x="5584" y="15388"/>
                      <a:pt x="5767" y="15324"/>
                    </a:cubicBezTo>
                    <a:cubicBezTo>
                      <a:pt x="7237" y="14813"/>
                      <a:pt x="8672" y="14201"/>
                      <a:pt x="10060" y="13493"/>
                    </a:cubicBezTo>
                    <a:cubicBezTo>
                      <a:pt x="10201" y="13422"/>
                      <a:pt x="10121" y="13225"/>
                      <a:pt x="9992" y="13225"/>
                    </a:cubicBezTo>
                    <a:cubicBezTo>
                      <a:pt x="9971" y="13225"/>
                      <a:pt x="9949" y="13230"/>
                      <a:pt x="9927" y="13241"/>
                    </a:cubicBezTo>
                    <a:cubicBezTo>
                      <a:pt x="9105" y="13661"/>
                      <a:pt x="8270" y="14047"/>
                      <a:pt x="7417" y="14398"/>
                    </a:cubicBezTo>
                    <a:cubicBezTo>
                      <a:pt x="6962" y="14584"/>
                      <a:pt x="6501" y="14761"/>
                      <a:pt x="6037" y="14928"/>
                    </a:cubicBezTo>
                    <a:cubicBezTo>
                      <a:pt x="5840" y="14997"/>
                      <a:pt x="5645" y="15065"/>
                      <a:pt x="5448" y="15133"/>
                    </a:cubicBezTo>
                    <a:cubicBezTo>
                      <a:pt x="5419" y="15143"/>
                      <a:pt x="5319" y="15188"/>
                      <a:pt x="5234" y="15220"/>
                    </a:cubicBezTo>
                    <a:cubicBezTo>
                      <a:pt x="5755" y="14243"/>
                      <a:pt x="6230" y="13241"/>
                      <a:pt x="6663" y="12222"/>
                    </a:cubicBezTo>
                    <a:cubicBezTo>
                      <a:pt x="6688" y="12265"/>
                      <a:pt x="6733" y="12285"/>
                      <a:pt x="6780" y="12285"/>
                    </a:cubicBezTo>
                    <a:cubicBezTo>
                      <a:pt x="6802" y="12285"/>
                      <a:pt x="6825" y="12281"/>
                      <a:pt x="6847" y="12271"/>
                    </a:cubicBezTo>
                    <a:cubicBezTo>
                      <a:pt x="7795" y="11859"/>
                      <a:pt x="8744" y="11445"/>
                      <a:pt x="9693" y="11031"/>
                    </a:cubicBezTo>
                    <a:cubicBezTo>
                      <a:pt x="9841" y="10967"/>
                      <a:pt x="9755" y="10766"/>
                      <a:pt x="9619" y="10766"/>
                    </a:cubicBezTo>
                    <a:cubicBezTo>
                      <a:pt x="9600" y="10766"/>
                      <a:pt x="9580" y="10770"/>
                      <a:pt x="9559" y="10779"/>
                    </a:cubicBezTo>
                    <a:cubicBezTo>
                      <a:pt x="8655" y="11171"/>
                      <a:pt x="7751" y="11566"/>
                      <a:pt x="6848" y="11960"/>
                    </a:cubicBezTo>
                    <a:cubicBezTo>
                      <a:pt x="6834" y="11931"/>
                      <a:pt x="6822" y="11901"/>
                      <a:pt x="6807" y="11872"/>
                    </a:cubicBezTo>
                    <a:cubicBezTo>
                      <a:pt x="7151" y="11039"/>
                      <a:pt x="7469" y="10194"/>
                      <a:pt x="7760" y="9343"/>
                    </a:cubicBezTo>
                    <a:cubicBezTo>
                      <a:pt x="7801" y="9224"/>
                      <a:pt x="7837" y="9105"/>
                      <a:pt x="7876" y="8986"/>
                    </a:cubicBezTo>
                    <a:cubicBezTo>
                      <a:pt x="7883" y="8985"/>
                      <a:pt x="7889" y="8985"/>
                      <a:pt x="7896" y="8982"/>
                    </a:cubicBezTo>
                    <a:cubicBezTo>
                      <a:pt x="8928" y="8383"/>
                      <a:pt x="9907" y="7697"/>
                      <a:pt x="10825" y="6934"/>
                    </a:cubicBezTo>
                    <a:cubicBezTo>
                      <a:pt x="10936" y="6840"/>
                      <a:pt x="10837" y="6690"/>
                      <a:pt x="10721" y="6690"/>
                    </a:cubicBezTo>
                    <a:cubicBezTo>
                      <a:pt x="10690" y="6690"/>
                      <a:pt x="10659" y="6701"/>
                      <a:pt x="10629" y="6725"/>
                    </a:cubicBezTo>
                    <a:cubicBezTo>
                      <a:pt x="9806" y="7411"/>
                      <a:pt x="8930" y="8028"/>
                      <a:pt x="8010" y="8580"/>
                    </a:cubicBezTo>
                    <a:cubicBezTo>
                      <a:pt x="8455" y="7202"/>
                      <a:pt x="8837" y="5802"/>
                      <a:pt x="9171" y="4393"/>
                    </a:cubicBezTo>
                    <a:cubicBezTo>
                      <a:pt x="9601" y="4271"/>
                      <a:pt x="9946" y="3952"/>
                      <a:pt x="10291" y="3681"/>
                    </a:cubicBezTo>
                    <a:cubicBezTo>
                      <a:pt x="10720" y="3344"/>
                      <a:pt x="11153" y="3005"/>
                      <a:pt x="11585" y="2666"/>
                    </a:cubicBezTo>
                    <a:cubicBezTo>
                      <a:pt x="11700" y="2575"/>
                      <a:pt x="11597" y="2426"/>
                      <a:pt x="11479" y="2426"/>
                    </a:cubicBezTo>
                    <a:cubicBezTo>
                      <a:pt x="11449" y="2426"/>
                      <a:pt x="11418" y="2435"/>
                      <a:pt x="11389" y="2458"/>
                    </a:cubicBezTo>
                    <a:cubicBezTo>
                      <a:pt x="10988" y="2772"/>
                      <a:pt x="10589" y="3086"/>
                      <a:pt x="10189" y="3399"/>
                    </a:cubicBezTo>
                    <a:cubicBezTo>
                      <a:pt x="9900" y="3627"/>
                      <a:pt x="9599" y="3915"/>
                      <a:pt x="9250" y="4063"/>
                    </a:cubicBezTo>
                    <a:cubicBezTo>
                      <a:pt x="9546" y="2776"/>
                      <a:pt x="9807" y="1480"/>
                      <a:pt x="10037" y="182"/>
                    </a:cubicBezTo>
                    <a:cubicBezTo>
                      <a:pt x="10057" y="74"/>
                      <a:pt x="9964" y="1"/>
                      <a:pt x="98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4" name="Google Shape;34;p2"/>
            <p:cNvGrpSpPr/>
            <p:nvPr/>
          </p:nvGrpSpPr>
          <p:grpSpPr>
            <a:xfrm>
              <a:off x="1123712" y="68640"/>
              <a:ext cx="210920" cy="196006"/>
              <a:chOff x="2294687" y="652640"/>
              <a:chExt cx="210920" cy="196006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>
              <a:off x="8296673" y="4274124"/>
              <a:ext cx="785089" cy="1218292"/>
              <a:chOff x="1238225" y="2907350"/>
              <a:chExt cx="415875" cy="645350"/>
            </a:xfrm>
          </p:grpSpPr>
          <p:sp>
            <p:nvSpPr>
              <p:cNvPr id="39" name="Google Shape;39;p2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3643071" y="-253107"/>
              <a:ext cx="664222" cy="1218245"/>
              <a:chOff x="2229225" y="1230375"/>
              <a:chExt cx="351850" cy="645325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617165" y="-319252"/>
              <a:ext cx="460670" cy="971792"/>
              <a:chOff x="1118425" y="996600"/>
              <a:chExt cx="244025" cy="514775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6" name="Google Shape;76;p2"/>
            <p:cNvGrpSpPr/>
            <p:nvPr/>
          </p:nvGrpSpPr>
          <p:grpSpPr>
            <a:xfrm>
              <a:off x="2863692" y="-452580"/>
              <a:ext cx="632838" cy="1148821"/>
              <a:chOff x="1981825" y="1045200"/>
              <a:chExt cx="335225" cy="608550"/>
            </a:xfrm>
          </p:grpSpPr>
          <p:sp>
            <p:nvSpPr>
              <p:cNvPr id="77" name="Google Shape;77;p2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9" name="Google Shape;79;p2"/>
            <p:cNvGrpSpPr/>
            <p:nvPr/>
          </p:nvGrpSpPr>
          <p:grpSpPr>
            <a:xfrm>
              <a:off x="4" y="-82634"/>
              <a:ext cx="614337" cy="1049522"/>
              <a:chOff x="916650" y="1440625"/>
              <a:chExt cx="325425" cy="555950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82" name="Google Shape;82;p2"/>
          <p:cNvGrpSpPr/>
          <p:nvPr/>
        </p:nvGrpSpPr>
        <p:grpSpPr>
          <a:xfrm>
            <a:off x="0" y="-1"/>
            <a:ext cx="9120781" cy="5143508"/>
            <a:chOff x="0" y="-1"/>
            <a:chExt cx="9120781" cy="5143508"/>
          </a:xfrm>
        </p:grpSpPr>
        <p:sp>
          <p:nvSpPr>
            <p:cNvPr id="83" name="Google Shape;83;p2"/>
            <p:cNvSpPr/>
            <p:nvPr/>
          </p:nvSpPr>
          <p:spPr>
            <a:xfrm>
              <a:off x="6033989" y="-1"/>
              <a:ext cx="3086792" cy="652531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0" y="4550400"/>
              <a:ext cx="2414764" cy="593107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1"/>
          <p:cNvSpPr txBox="1"/>
          <p:nvPr>
            <p:ph type="title" hasCustomPrompt="1"/>
          </p:nvPr>
        </p:nvSpPr>
        <p:spPr>
          <a:xfrm rot="350">
            <a:off x="1625250" y="1176262"/>
            <a:ext cx="58935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93" name="Google Shape;493;p11"/>
          <p:cNvSpPr txBox="1"/>
          <p:nvPr>
            <p:ph type="subTitle" idx="1"/>
          </p:nvPr>
        </p:nvSpPr>
        <p:spPr>
          <a:xfrm>
            <a:off x="2458300" y="3374725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94" name="Google Shape;494;p11"/>
          <p:cNvGrpSpPr/>
          <p:nvPr/>
        </p:nvGrpSpPr>
        <p:grpSpPr>
          <a:xfrm>
            <a:off x="1" y="-85982"/>
            <a:ext cx="9181528" cy="5298623"/>
            <a:chOff x="1" y="-85982"/>
            <a:chExt cx="9181528" cy="5298623"/>
          </a:xfrm>
        </p:grpSpPr>
        <p:sp>
          <p:nvSpPr>
            <p:cNvPr id="495" name="Google Shape;495;p11"/>
            <p:cNvSpPr/>
            <p:nvPr/>
          </p:nvSpPr>
          <p:spPr>
            <a:xfrm>
              <a:off x="4670494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1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1301201" y="4530723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121192" y="3953505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499" name="Google Shape;499;p11"/>
            <p:cNvGrpSpPr/>
            <p:nvPr/>
          </p:nvGrpSpPr>
          <p:grpSpPr>
            <a:xfrm>
              <a:off x="8401162" y="1421165"/>
              <a:ext cx="210920" cy="196006"/>
              <a:chOff x="2294687" y="652640"/>
              <a:chExt cx="210920" cy="196006"/>
            </a:xfrm>
          </p:grpSpPr>
          <p:sp>
            <p:nvSpPr>
              <p:cNvPr id="500" name="Google Shape;500;p11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1" name="Google Shape;501;p11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2" name="Google Shape;502;p11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03" name="Google Shape;503;p11"/>
            <p:cNvGrpSpPr/>
            <p:nvPr/>
          </p:nvGrpSpPr>
          <p:grpSpPr>
            <a:xfrm>
              <a:off x="296673" y="3994349"/>
              <a:ext cx="785089" cy="1218292"/>
              <a:chOff x="1238225" y="2907350"/>
              <a:chExt cx="415875" cy="645350"/>
            </a:xfrm>
          </p:grpSpPr>
          <p:sp>
            <p:nvSpPr>
              <p:cNvPr id="504" name="Google Shape;504;p11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5" name="Google Shape;505;p11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6" name="Google Shape;506;p11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7" name="Google Shape;507;p11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8" name="Google Shape;508;p11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9" name="Google Shape;509;p11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0" name="Google Shape;510;p11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1" name="Google Shape;511;p11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2" name="Google Shape;512;p11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3" name="Google Shape;513;p11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4" name="Google Shape;514;p11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5" name="Google Shape;515;p11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6" name="Google Shape;516;p11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7" name="Google Shape;517;p11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8" name="Google Shape;518;p11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9" name="Google Shape;519;p11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0" name="Google Shape;520;p11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1" name="Google Shape;521;p11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22" name="Google Shape;522;p11"/>
            <p:cNvSpPr/>
            <p:nvPr/>
          </p:nvSpPr>
          <p:spPr>
            <a:xfrm>
              <a:off x="367971" y="1383019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23" name="Google Shape;523;p11"/>
            <p:cNvGrpSpPr/>
            <p:nvPr/>
          </p:nvGrpSpPr>
          <p:grpSpPr>
            <a:xfrm>
              <a:off x="246770" y="-85971"/>
              <a:ext cx="812604" cy="1251942"/>
              <a:chOff x="1411275" y="1061050"/>
              <a:chExt cx="430450" cy="663175"/>
            </a:xfrm>
          </p:grpSpPr>
          <p:sp>
            <p:nvSpPr>
              <p:cNvPr id="524" name="Google Shape;524;p11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5" name="Google Shape;525;p11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6" name="Google Shape;526;p11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7" name="Google Shape;527;p11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8" name="Google Shape;528;p11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9" name="Google Shape;529;p11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30" name="Google Shape;530;p11"/>
            <p:cNvGrpSpPr/>
            <p:nvPr/>
          </p:nvGrpSpPr>
          <p:grpSpPr>
            <a:xfrm>
              <a:off x="7254371" y="-85982"/>
              <a:ext cx="664222" cy="1218245"/>
              <a:chOff x="2229225" y="1230375"/>
              <a:chExt cx="351850" cy="645325"/>
            </a:xfrm>
          </p:grpSpPr>
          <p:sp>
            <p:nvSpPr>
              <p:cNvPr id="531" name="Google Shape;531;p11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2" name="Google Shape;532;p11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3" name="Google Shape;533;p11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4" name="Google Shape;534;p11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5" name="Google Shape;535;p11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6" name="Google Shape;536;p11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7" name="Google Shape;537;p11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8" name="Google Shape;538;p11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9" name="Google Shape;539;p11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0" name="Google Shape;540;p11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1" name="Google Shape;541;p11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" name="Google Shape;542;p11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" name="Google Shape;543;p11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" name="Google Shape;544;p11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" name="Google Shape;545;p11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6" name="Google Shape;546;p11"/>
            <p:cNvGrpSpPr/>
            <p:nvPr/>
          </p:nvGrpSpPr>
          <p:grpSpPr>
            <a:xfrm>
              <a:off x="8034317" y="-5"/>
              <a:ext cx="632838" cy="1148821"/>
              <a:chOff x="1981825" y="1045200"/>
              <a:chExt cx="335225" cy="608550"/>
            </a:xfrm>
          </p:grpSpPr>
          <p:sp>
            <p:nvSpPr>
              <p:cNvPr id="547" name="Google Shape;547;p11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" name="Google Shape;548;p11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49" name="Google Shape;549;p11"/>
            <p:cNvSpPr/>
            <p:nvPr/>
          </p:nvSpPr>
          <p:spPr>
            <a:xfrm>
              <a:off x="6944371" y="240211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noFill/>
        <a:effectLst/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3"/>
          <p:cNvSpPr/>
          <p:nvPr/>
        </p:nvSpPr>
        <p:spPr>
          <a:xfrm flipH="1">
            <a:off x="5083685" y="4358655"/>
            <a:ext cx="4060315" cy="784797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3" name="Google Shape;553;p13"/>
          <p:cNvSpPr/>
          <p:nvPr/>
        </p:nvSpPr>
        <p:spPr>
          <a:xfrm rot="10800000" flipH="1">
            <a:off x="-16200" y="-6"/>
            <a:ext cx="4060315" cy="656265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4" name="Google Shape;554;p13"/>
          <p:cNvSpPr/>
          <p:nvPr/>
        </p:nvSpPr>
        <p:spPr>
          <a:xfrm rot="10800000" flipH="1">
            <a:off x="8060876" y="-35235"/>
            <a:ext cx="419564" cy="428908"/>
          </a:xfrm>
          <a:custGeom>
            <a:avLst/>
            <a:gdLst/>
            <a:ahLst/>
            <a:cxnLst/>
            <a:rect l="l" t="t" r="r" b="b"/>
            <a:pathLst>
              <a:path w="8890" h="9088" extrusionOk="0">
                <a:moveTo>
                  <a:pt x="2228" y="1"/>
                </a:moveTo>
                <a:cubicBezTo>
                  <a:pt x="2185" y="1"/>
                  <a:pt x="2142" y="7"/>
                  <a:pt x="2100" y="21"/>
                </a:cubicBezTo>
                <a:cubicBezTo>
                  <a:pt x="1883" y="92"/>
                  <a:pt x="1764" y="324"/>
                  <a:pt x="1835" y="541"/>
                </a:cubicBezTo>
                <a:cubicBezTo>
                  <a:pt x="1879" y="674"/>
                  <a:pt x="1984" y="771"/>
                  <a:pt x="2109" y="807"/>
                </a:cubicBezTo>
                <a:cubicBezTo>
                  <a:pt x="1971" y="1346"/>
                  <a:pt x="2042" y="1871"/>
                  <a:pt x="2138" y="2241"/>
                </a:cubicBezTo>
                <a:cubicBezTo>
                  <a:pt x="2203" y="2488"/>
                  <a:pt x="2290" y="2727"/>
                  <a:pt x="2387" y="2960"/>
                </a:cubicBezTo>
                <a:cubicBezTo>
                  <a:pt x="2390" y="2973"/>
                  <a:pt x="2394" y="2983"/>
                  <a:pt x="2401" y="2993"/>
                </a:cubicBezTo>
                <a:cubicBezTo>
                  <a:pt x="2443" y="3089"/>
                  <a:pt x="2485" y="3184"/>
                  <a:pt x="2529" y="3279"/>
                </a:cubicBezTo>
                <a:cubicBezTo>
                  <a:pt x="2466" y="3241"/>
                  <a:pt x="2404" y="3212"/>
                  <a:pt x="2348" y="3190"/>
                </a:cubicBezTo>
                <a:cubicBezTo>
                  <a:pt x="2230" y="3145"/>
                  <a:pt x="2109" y="3113"/>
                  <a:pt x="1991" y="3087"/>
                </a:cubicBezTo>
                <a:cubicBezTo>
                  <a:pt x="1919" y="3069"/>
                  <a:pt x="1847" y="3053"/>
                  <a:pt x="1776" y="3031"/>
                </a:cubicBezTo>
                <a:cubicBezTo>
                  <a:pt x="1747" y="3022"/>
                  <a:pt x="1718" y="3011"/>
                  <a:pt x="1689" y="3002"/>
                </a:cubicBezTo>
                <a:cubicBezTo>
                  <a:pt x="1815" y="2588"/>
                  <a:pt x="1727" y="2206"/>
                  <a:pt x="1634" y="1918"/>
                </a:cubicBezTo>
                <a:cubicBezTo>
                  <a:pt x="1631" y="1905"/>
                  <a:pt x="1624" y="1883"/>
                  <a:pt x="1611" y="1864"/>
                </a:cubicBezTo>
                <a:cubicBezTo>
                  <a:pt x="1719" y="1757"/>
                  <a:pt x="1767" y="1596"/>
                  <a:pt x="1716" y="1441"/>
                </a:cubicBezTo>
                <a:cubicBezTo>
                  <a:pt x="1659" y="1269"/>
                  <a:pt x="1498" y="1158"/>
                  <a:pt x="1324" y="1158"/>
                </a:cubicBezTo>
                <a:cubicBezTo>
                  <a:pt x="1282" y="1158"/>
                  <a:pt x="1239" y="1164"/>
                  <a:pt x="1197" y="1178"/>
                </a:cubicBezTo>
                <a:cubicBezTo>
                  <a:pt x="981" y="1249"/>
                  <a:pt x="862" y="1481"/>
                  <a:pt x="932" y="1698"/>
                </a:cubicBezTo>
                <a:cubicBezTo>
                  <a:pt x="989" y="1870"/>
                  <a:pt x="1150" y="1982"/>
                  <a:pt x="1324" y="1982"/>
                </a:cubicBezTo>
                <a:cubicBezTo>
                  <a:pt x="1366" y="1982"/>
                  <a:pt x="1409" y="1975"/>
                  <a:pt x="1452" y="1961"/>
                </a:cubicBezTo>
                <a:cubicBezTo>
                  <a:pt x="1465" y="1958"/>
                  <a:pt x="1478" y="1951"/>
                  <a:pt x="1489" y="1945"/>
                </a:cubicBezTo>
                <a:cubicBezTo>
                  <a:pt x="1492" y="1948"/>
                  <a:pt x="1493" y="1954"/>
                  <a:pt x="1496" y="1963"/>
                </a:cubicBezTo>
                <a:cubicBezTo>
                  <a:pt x="1624" y="2359"/>
                  <a:pt x="1641" y="2656"/>
                  <a:pt x="1553" y="2950"/>
                </a:cubicBezTo>
                <a:cubicBezTo>
                  <a:pt x="1292" y="2838"/>
                  <a:pt x="1053" y="2676"/>
                  <a:pt x="852" y="2474"/>
                </a:cubicBezTo>
                <a:cubicBezTo>
                  <a:pt x="880" y="2394"/>
                  <a:pt x="881" y="2306"/>
                  <a:pt x="855" y="2219"/>
                </a:cubicBezTo>
                <a:cubicBezTo>
                  <a:pt x="798" y="2045"/>
                  <a:pt x="637" y="1934"/>
                  <a:pt x="463" y="1934"/>
                </a:cubicBezTo>
                <a:cubicBezTo>
                  <a:pt x="421" y="1934"/>
                  <a:pt x="378" y="1940"/>
                  <a:pt x="335" y="1954"/>
                </a:cubicBezTo>
                <a:cubicBezTo>
                  <a:pt x="120" y="2025"/>
                  <a:pt x="1" y="2256"/>
                  <a:pt x="70" y="2474"/>
                </a:cubicBezTo>
                <a:cubicBezTo>
                  <a:pt x="127" y="2647"/>
                  <a:pt x="288" y="2758"/>
                  <a:pt x="462" y="2758"/>
                </a:cubicBezTo>
                <a:cubicBezTo>
                  <a:pt x="504" y="2758"/>
                  <a:pt x="548" y="2751"/>
                  <a:pt x="590" y="2737"/>
                </a:cubicBezTo>
                <a:cubicBezTo>
                  <a:pt x="668" y="2712"/>
                  <a:pt x="732" y="2665"/>
                  <a:pt x="780" y="2607"/>
                </a:cubicBezTo>
                <a:cubicBezTo>
                  <a:pt x="1046" y="2867"/>
                  <a:pt x="1376" y="3063"/>
                  <a:pt x="1732" y="3170"/>
                </a:cubicBezTo>
                <a:cubicBezTo>
                  <a:pt x="1805" y="3192"/>
                  <a:pt x="1880" y="3210"/>
                  <a:pt x="1955" y="3228"/>
                </a:cubicBezTo>
                <a:cubicBezTo>
                  <a:pt x="2074" y="3257"/>
                  <a:pt x="2184" y="3284"/>
                  <a:pt x="2293" y="3326"/>
                </a:cubicBezTo>
                <a:cubicBezTo>
                  <a:pt x="2430" y="3380"/>
                  <a:pt x="2614" y="3480"/>
                  <a:pt x="2695" y="3656"/>
                </a:cubicBezTo>
                <a:cubicBezTo>
                  <a:pt x="2701" y="3666"/>
                  <a:pt x="2705" y="3675"/>
                  <a:pt x="2715" y="3681"/>
                </a:cubicBezTo>
                <a:cubicBezTo>
                  <a:pt x="2896" y="4060"/>
                  <a:pt x="3077" y="4451"/>
                  <a:pt x="3197" y="4868"/>
                </a:cubicBezTo>
                <a:cubicBezTo>
                  <a:pt x="3161" y="4826"/>
                  <a:pt x="3125" y="4785"/>
                  <a:pt x="3084" y="4752"/>
                </a:cubicBezTo>
                <a:cubicBezTo>
                  <a:pt x="2925" y="4612"/>
                  <a:pt x="2734" y="4523"/>
                  <a:pt x="2550" y="4437"/>
                </a:cubicBezTo>
                <a:cubicBezTo>
                  <a:pt x="2495" y="4412"/>
                  <a:pt x="2442" y="4386"/>
                  <a:pt x="2390" y="4358"/>
                </a:cubicBezTo>
                <a:cubicBezTo>
                  <a:pt x="2469" y="4256"/>
                  <a:pt x="2498" y="4115"/>
                  <a:pt x="2455" y="3981"/>
                </a:cubicBezTo>
                <a:cubicBezTo>
                  <a:pt x="2398" y="3807"/>
                  <a:pt x="2237" y="3697"/>
                  <a:pt x="2063" y="3697"/>
                </a:cubicBezTo>
                <a:cubicBezTo>
                  <a:pt x="2021" y="3697"/>
                  <a:pt x="1978" y="3703"/>
                  <a:pt x="1935" y="3717"/>
                </a:cubicBezTo>
                <a:cubicBezTo>
                  <a:pt x="1719" y="3787"/>
                  <a:pt x="1601" y="4018"/>
                  <a:pt x="1670" y="4235"/>
                </a:cubicBezTo>
                <a:cubicBezTo>
                  <a:pt x="1727" y="4409"/>
                  <a:pt x="1888" y="4521"/>
                  <a:pt x="2062" y="4521"/>
                </a:cubicBezTo>
                <a:cubicBezTo>
                  <a:pt x="2105" y="4521"/>
                  <a:pt x="2147" y="4514"/>
                  <a:pt x="2190" y="4500"/>
                </a:cubicBezTo>
                <a:cubicBezTo>
                  <a:pt x="2219" y="4492"/>
                  <a:pt x="2248" y="4477"/>
                  <a:pt x="2274" y="4463"/>
                </a:cubicBezTo>
                <a:cubicBezTo>
                  <a:pt x="2343" y="4500"/>
                  <a:pt x="2416" y="4535"/>
                  <a:pt x="2488" y="4568"/>
                </a:cubicBezTo>
                <a:cubicBezTo>
                  <a:pt x="2672" y="4655"/>
                  <a:pt x="2846" y="4738"/>
                  <a:pt x="2990" y="4862"/>
                </a:cubicBezTo>
                <a:cubicBezTo>
                  <a:pt x="3196" y="5042"/>
                  <a:pt x="3325" y="5311"/>
                  <a:pt x="3338" y="5585"/>
                </a:cubicBezTo>
                <a:cubicBezTo>
                  <a:pt x="3338" y="5602"/>
                  <a:pt x="3346" y="5616"/>
                  <a:pt x="3355" y="5628"/>
                </a:cubicBezTo>
                <a:cubicBezTo>
                  <a:pt x="3468" y="6404"/>
                  <a:pt x="3413" y="7105"/>
                  <a:pt x="3183" y="7708"/>
                </a:cubicBezTo>
                <a:cubicBezTo>
                  <a:pt x="3176" y="7729"/>
                  <a:pt x="3179" y="7752"/>
                  <a:pt x="3189" y="7768"/>
                </a:cubicBezTo>
                <a:cubicBezTo>
                  <a:pt x="3095" y="8173"/>
                  <a:pt x="3028" y="8588"/>
                  <a:pt x="3005" y="9011"/>
                </a:cubicBezTo>
                <a:cubicBezTo>
                  <a:pt x="3002" y="9052"/>
                  <a:pt x="3034" y="9085"/>
                  <a:pt x="3073" y="9088"/>
                </a:cubicBezTo>
                <a:cubicBezTo>
                  <a:pt x="3082" y="9088"/>
                  <a:pt x="3092" y="9088"/>
                  <a:pt x="3100" y="9084"/>
                </a:cubicBezTo>
                <a:cubicBezTo>
                  <a:pt x="3128" y="9075"/>
                  <a:pt x="3150" y="9049"/>
                  <a:pt x="3150" y="9018"/>
                </a:cubicBezTo>
                <a:cubicBezTo>
                  <a:pt x="3226" y="7647"/>
                  <a:pt x="3747" y="6369"/>
                  <a:pt x="4311" y="5136"/>
                </a:cubicBezTo>
                <a:cubicBezTo>
                  <a:pt x="4373" y="5376"/>
                  <a:pt x="4447" y="5614"/>
                  <a:pt x="4535" y="5845"/>
                </a:cubicBezTo>
                <a:cubicBezTo>
                  <a:pt x="4387" y="5944"/>
                  <a:pt x="4315" y="6135"/>
                  <a:pt x="4373" y="6311"/>
                </a:cubicBezTo>
                <a:cubicBezTo>
                  <a:pt x="4429" y="6485"/>
                  <a:pt x="4590" y="6596"/>
                  <a:pt x="4765" y="6596"/>
                </a:cubicBezTo>
                <a:cubicBezTo>
                  <a:pt x="4806" y="6596"/>
                  <a:pt x="4849" y="6590"/>
                  <a:pt x="4891" y="6576"/>
                </a:cubicBezTo>
                <a:cubicBezTo>
                  <a:pt x="4901" y="6572"/>
                  <a:pt x="4910" y="6566"/>
                  <a:pt x="4919" y="6563"/>
                </a:cubicBezTo>
                <a:lnTo>
                  <a:pt x="4923" y="6563"/>
                </a:lnTo>
                <a:cubicBezTo>
                  <a:pt x="4926" y="6562"/>
                  <a:pt x="4930" y="6562"/>
                  <a:pt x="4933" y="6559"/>
                </a:cubicBezTo>
                <a:cubicBezTo>
                  <a:pt x="4935" y="6559"/>
                  <a:pt x="4936" y="6557"/>
                  <a:pt x="4936" y="6556"/>
                </a:cubicBezTo>
                <a:cubicBezTo>
                  <a:pt x="5121" y="6469"/>
                  <a:pt x="5218" y="6258"/>
                  <a:pt x="5153" y="6058"/>
                </a:cubicBezTo>
                <a:cubicBezTo>
                  <a:pt x="5097" y="5885"/>
                  <a:pt x="4938" y="5777"/>
                  <a:pt x="4765" y="5777"/>
                </a:cubicBezTo>
                <a:cubicBezTo>
                  <a:pt x="4732" y="5777"/>
                  <a:pt x="4698" y="5781"/>
                  <a:pt x="4665" y="5789"/>
                </a:cubicBezTo>
                <a:cubicBezTo>
                  <a:pt x="4571" y="5538"/>
                  <a:pt x="4492" y="5283"/>
                  <a:pt x="4428" y="5024"/>
                </a:cubicBezTo>
                <a:cubicBezTo>
                  <a:pt x="4659" y="4770"/>
                  <a:pt x="4995" y="4571"/>
                  <a:pt x="5469" y="4405"/>
                </a:cubicBezTo>
                <a:cubicBezTo>
                  <a:pt x="5498" y="4474"/>
                  <a:pt x="5505" y="4558"/>
                  <a:pt x="5506" y="4641"/>
                </a:cubicBezTo>
                <a:cubicBezTo>
                  <a:pt x="5508" y="4732"/>
                  <a:pt x="5508" y="4825"/>
                  <a:pt x="5508" y="4914"/>
                </a:cubicBezTo>
                <a:cubicBezTo>
                  <a:pt x="5508" y="5126"/>
                  <a:pt x="5511" y="5346"/>
                  <a:pt x="5535" y="5560"/>
                </a:cubicBezTo>
                <a:cubicBezTo>
                  <a:pt x="5548" y="5667"/>
                  <a:pt x="5569" y="5767"/>
                  <a:pt x="5593" y="5861"/>
                </a:cubicBezTo>
                <a:cubicBezTo>
                  <a:pt x="5460" y="5964"/>
                  <a:pt x="5396" y="6143"/>
                  <a:pt x="5453" y="6313"/>
                </a:cubicBezTo>
                <a:cubicBezTo>
                  <a:pt x="5509" y="6486"/>
                  <a:pt x="5670" y="6598"/>
                  <a:pt x="5844" y="6598"/>
                </a:cubicBezTo>
                <a:cubicBezTo>
                  <a:pt x="5886" y="6598"/>
                  <a:pt x="5929" y="6592"/>
                  <a:pt x="5971" y="6578"/>
                </a:cubicBezTo>
                <a:cubicBezTo>
                  <a:pt x="6187" y="6507"/>
                  <a:pt x="6307" y="6275"/>
                  <a:pt x="6236" y="6058"/>
                </a:cubicBezTo>
                <a:cubicBezTo>
                  <a:pt x="6179" y="5884"/>
                  <a:pt x="6017" y="5775"/>
                  <a:pt x="5842" y="5775"/>
                </a:cubicBezTo>
                <a:cubicBezTo>
                  <a:pt x="5804" y="5775"/>
                  <a:pt x="5764" y="5780"/>
                  <a:pt x="5725" y="5792"/>
                </a:cubicBezTo>
                <a:cubicBezTo>
                  <a:pt x="5706" y="5713"/>
                  <a:pt x="5689" y="5631"/>
                  <a:pt x="5679" y="5543"/>
                </a:cubicBezTo>
                <a:cubicBezTo>
                  <a:pt x="5653" y="5336"/>
                  <a:pt x="5653" y="5121"/>
                  <a:pt x="5651" y="4914"/>
                </a:cubicBezTo>
                <a:cubicBezTo>
                  <a:pt x="5651" y="4822"/>
                  <a:pt x="5651" y="4730"/>
                  <a:pt x="5650" y="4638"/>
                </a:cubicBezTo>
                <a:cubicBezTo>
                  <a:pt x="5648" y="4568"/>
                  <a:pt x="5642" y="4500"/>
                  <a:pt x="5628" y="4431"/>
                </a:cubicBezTo>
                <a:lnTo>
                  <a:pt x="5628" y="4431"/>
                </a:lnTo>
                <a:cubicBezTo>
                  <a:pt x="5919" y="4499"/>
                  <a:pt x="6201" y="4612"/>
                  <a:pt x="6476" y="4726"/>
                </a:cubicBezTo>
                <a:cubicBezTo>
                  <a:pt x="6644" y="4797"/>
                  <a:pt x="6821" y="4869"/>
                  <a:pt x="6997" y="4932"/>
                </a:cubicBezTo>
                <a:cubicBezTo>
                  <a:pt x="7305" y="5037"/>
                  <a:pt x="7592" y="5090"/>
                  <a:pt x="7853" y="5090"/>
                </a:cubicBezTo>
                <a:cubicBezTo>
                  <a:pt x="7921" y="5090"/>
                  <a:pt x="7987" y="5087"/>
                  <a:pt x="8051" y="5079"/>
                </a:cubicBezTo>
                <a:cubicBezTo>
                  <a:pt x="8117" y="5232"/>
                  <a:pt x="8266" y="5326"/>
                  <a:pt x="8426" y="5326"/>
                </a:cubicBezTo>
                <a:cubicBezTo>
                  <a:pt x="8468" y="5326"/>
                  <a:pt x="8511" y="5319"/>
                  <a:pt x="8554" y="5305"/>
                </a:cubicBezTo>
                <a:cubicBezTo>
                  <a:pt x="8769" y="5236"/>
                  <a:pt x="8889" y="5004"/>
                  <a:pt x="8819" y="4787"/>
                </a:cubicBezTo>
                <a:cubicBezTo>
                  <a:pt x="8763" y="4612"/>
                  <a:pt x="8601" y="4501"/>
                  <a:pt x="8428" y="4501"/>
                </a:cubicBezTo>
                <a:cubicBezTo>
                  <a:pt x="8386" y="4501"/>
                  <a:pt x="8343" y="4508"/>
                  <a:pt x="8300" y="4522"/>
                </a:cubicBezTo>
                <a:cubicBezTo>
                  <a:pt x="8119" y="4581"/>
                  <a:pt x="8009" y="4754"/>
                  <a:pt x="8018" y="4936"/>
                </a:cubicBezTo>
                <a:cubicBezTo>
                  <a:pt x="7963" y="4942"/>
                  <a:pt x="7907" y="4944"/>
                  <a:pt x="7852" y="4944"/>
                </a:cubicBezTo>
                <a:cubicBezTo>
                  <a:pt x="7563" y="4944"/>
                  <a:pt x="7277" y="4874"/>
                  <a:pt x="7047" y="4793"/>
                </a:cubicBezTo>
                <a:cubicBezTo>
                  <a:pt x="6874" y="4733"/>
                  <a:pt x="6701" y="4664"/>
                  <a:pt x="6534" y="4593"/>
                </a:cubicBezTo>
                <a:cubicBezTo>
                  <a:pt x="6282" y="4487"/>
                  <a:pt x="6026" y="4383"/>
                  <a:pt x="5757" y="4312"/>
                </a:cubicBezTo>
                <a:cubicBezTo>
                  <a:pt x="5832" y="4289"/>
                  <a:pt x="5909" y="4264"/>
                  <a:pt x="5984" y="4243"/>
                </a:cubicBezTo>
                <a:cubicBezTo>
                  <a:pt x="6282" y="4156"/>
                  <a:pt x="6591" y="4066"/>
                  <a:pt x="6880" y="3934"/>
                </a:cubicBezTo>
                <a:cubicBezTo>
                  <a:pt x="7215" y="3778"/>
                  <a:pt x="7485" y="3574"/>
                  <a:pt x="7675" y="3336"/>
                </a:cubicBezTo>
                <a:cubicBezTo>
                  <a:pt x="7731" y="3363"/>
                  <a:pt x="7792" y="3378"/>
                  <a:pt x="7856" y="3378"/>
                </a:cubicBezTo>
                <a:cubicBezTo>
                  <a:pt x="7897" y="3378"/>
                  <a:pt x="7940" y="3372"/>
                  <a:pt x="7982" y="3358"/>
                </a:cubicBezTo>
                <a:cubicBezTo>
                  <a:pt x="8198" y="3287"/>
                  <a:pt x="8318" y="3056"/>
                  <a:pt x="8247" y="2838"/>
                </a:cubicBezTo>
                <a:cubicBezTo>
                  <a:pt x="8190" y="2666"/>
                  <a:pt x="8029" y="2555"/>
                  <a:pt x="7855" y="2555"/>
                </a:cubicBezTo>
                <a:cubicBezTo>
                  <a:pt x="7812" y="2555"/>
                  <a:pt x="7769" y="2561"/>
                  <a:pt x="7727" y="2575"/>
                </a:cubicBezTo>
                <a:cubicBezTo>
                  <a:pt x="7511" y="2646"/>
                  <a:pt x="7393" y="2878"/>
                  <a:pt x="7464" y="3095"/>
                </a:cubicBezTo>
                <a:cubicBezTo>
                  <a:pt x="7482" y="3155"/>
                  <a:pt x="7517" y="3208"/>
                  <a:pt x="7559" y="3251"/>
                </a:cubicBezTo>
                <a:cubicBezTo>
                  <a:pt x="7384" y="3468"/>
                  <a:pt x="7132" y="3659"/>
                  <a:pt x="6821" y="3804"/>
                </a:cubicBezTo>
                <a:cubicBezTo>
                  <a:pt x="6628" y="3892"/>
                  <a:pt x="6426" y="3960"/>
                  <a:pt x="6221" y="4024"/>
                </a:cubicBezTo>
                <a:cubicBezTo>
                  <a:pt x="6291" y="3603"/>
                  <a:pt x="6512" y="3219"/>
                  <a:pt x="6743" y="2870"/>
                </a:cubicBezTo>
                <a:cubicBezTo>
                  <a:pt x="6748" y="2870"/>
                  <a:pt x="6752" y="2870"/>
                  <a:pt x="6757" y="2870"/>
                </a:cubicBezTo>
                <a:cubicBezTo>
                  <a:pt x="6802" y="2870"/>
                  <a:pt x="6846" y="2864"/>
                  <a:pt x="6889" y="2851"/>
                </a:cubicBezTo>
                <a:cubicBezTo>
                  <a:pt x="7105" y="2781"/>
                  <a:pt x="7225" y="2549"/>
                  <a:pt x="7154" y="2332"/>
                </a:cubicBezTo>
                <a:cubicBezTo>
                  <a:pt x="7097" y="2159"/>
                  <a:pt x="6936" y="2048"/>
                  <a:pt x="6762" y="2048"/>
                </a:cubicBezTo>
                <a:cubicBezTo>
                  <a:pt x="6719" y="2048"/>
                  <a:pt x="6676" y="2054"/>
                  <a:pt x="6634" y="2068"/>
                </a:cubicBezTo>
                <a:cubicBezTo>
                  <a:pt x="6417" y="2139"/>
                  <a:pt x="6300" y="2371"/>
                  <a:pt x="6371" y="2588"/>
                </a:cubicBezTo>
                <a:cubicBezTo>
                  <a:pt x="6408" y="2704"/>
                  <a:pt x="6491" y="2788"/>
                  <a:pt x="6595" y="2834"/>
                </a:cubicBezTo>
                <a:cubicBezTo>
                  <a:pt x="6353" y="3203"/>
                  <a:pt x="6126" y="3611"/>
                  <a:pt x="6068" y="4069"/>
                </a:cubicBezTo>
                <a:cubicBezTo>
                  <a:pt x="6028" y="4082"/>
                  <a:pt x="5987" y="4094"/>
                  <a:pt x="5946" y="4105"/>
                </a:cubicBezTo>
                <a:cubicBezTo>
                  <a:pt x="5794" y="4149"/>
                  <a:pt x="5644" y="4195"/>
                  <a:pt x="5495" y="4243"/>
                </a:cubicBezTo>
                <a:cubicBezTo>
                  <a:pt x="5056" y="4390"/>
                  <a:pt x="4728" y="4561"/>
                  <a:pt x="4479" y="4777"/>
                </a:cubicBezTo>
                <a:cubicBezTo>
                  <a:pt x="4507" y="4716"/>
                  <a:pt x="4535" y="4655"/>
                  <a:pt x="4564" y="4594"/>
                </a:cubicBezTo>
                <a:cubicBezTo>
                  <a:pt x="4911" y="3842"/>
                  <a:pt x="5270" y="3067"/>
                  <a:pt x="5538" y="2277"/>
                </a:cubicBezTo>
                <a:cubicBezTo>
                  <a:pt x="5543" y="2277"/>
                  <a:pt x="5548" y="2277"/>
                  <a:pt x="5552" y="2277"/>
                </a:cubicBezTo>
                <a:cubicBezTo>
                  <a:pt x="5596" y="2277"/>
                  <a:pt x="5642" y="2271"/>
                  <a:pt x="5686" y="2258"/>
                </a:cubicBezTo>
                <a:cubicBezTo>
                  <a:pt x="5902" y="2187"/>
                  <a:pt x="6020" y="1955"/>
                  <a:pt x="5951" y="1738"/>
                </a:cubicBezTo>
                <a:cubicBezTo>
                  <a:pt x="5894" y="1566"/>
                  <a:pt x="5733" y="1454"/>
                  <a:pt x="5559" y="1454"/>
                </a:cubicBezTo>
                <a:cubicBezTo>
                  <a:pt x="5516" y="1454"/>
                  <a:pt x="5473" y="1461"/>
                  <a:pt x="5431" y="1475"/>
                </a:cubicBezTo>
                <a:cubicBezTo>
                  <a:pt x="5215" y="1546"/>
                  <a:pt x="5097" y="1777"/>
                  <a:pt x="5166" y="1994"/>
                </a:cubicBezTo>
                <a:cubicBezTo>
                  <a:pt x="5205" y="2112"/>
                  <a:pt x="5292" y="2199"/>
                  <a:pt x="5396" y="2243"/>
                </a:cubicBezTo>
                <a:cubicBezTo>
                  <a:pt x="5133" y="3024"/>
                  <a:pt x="4778" y="3791"/>
                  <a:pt x="4432" y="4535"/>
                </a:cubicBezTo>
                <a:cubicBezTo>
                  <a:pt x="4124" y="5201"/>
                  <a:pt x="3811" y="5877"/>
                  <a:pt x="3556" y="6576"/>
                </a:cubicBezTo>
                <a:cubicBezTo>
                  <a:pt x="3578" y="6093"/>
                  <a:pt x="3526" y="5573"/>
                  <a:pt x="3391" y="5017"/>
                </a:cubicBezTo>
                <a:cubicBezTo>
                  <a:pt x="3345" y="4822"/>
                  <a:pt x="3283" y="4632"/>
                  <a:pt x="3215" y="4448"/>
                </a:cubicBezTo>
                <a:cubicBezTo>
                  <a:pt x="3276" y="4192"/>
                  <a:pt x="3454" y="3620"/>
                  <a:pt x="3871" y="3128"/>
                </a:cubicBezTo>
                <a:cubicBezTo>
                  <a:pt x="3936" y="3169"/>
                  <a:pt x="4012" y="3192"/>
                  <a:pt x="4090" y="3192"/>
                </a:cubicBezTo>
                <a:cubicBezTo>
                  <a:pt x="4131" y="3192"/>
                  <a:pt x="4173" y="3185"/>
                  <a:pt x="4215" y="3171"/>
                </a:cubicBezTo>
                <a:cubicBezTo>
                  <a:pt x="4431" y="3102"/>
                  <a:pt x="4549" y="2870"/>
                  <a:pt x="4479" y="2653"/>
                </a:cubicBezTo>
                <a:cubicBezTo>
                  <a:pt x="4423" y="2480"/>
                  <a:pt x="4262" y="2368"/>
                  <a:pt x="4088" y="2368"/>
                </a:cubicBezTo>
                <a:cubicBezTo>
                  <a:pt x="4046" y="2368"/>
                  <a:pt x="4003" y="2374"/>
                  <a:pt x="3960" y="2388"/>
                </a:cubicBezTo>
                <a:cubicBezTo>
                  <a:pt x="3745" y="2459"/>
                  <a:pt x="3624" y="2691"/>
                  <a:pt x="3695" y="2908"/>
                </a:cubicBezTo>
                <a:cubicBezTo>
                  <a:pt x="3710" y="2953"/>
                  <a:pt x="3733" y="2993"/>
                  <a:pt x="3760" y="3030"/>
                </a:cubicBezTo>
                <a:cubicBezTo>
                  <a:pt x="3406" y="3445"/>
                  <a:pt x="3218" y="3917"/>
                  <a:pt x="3124" y="4225"/>
                </a:cubicBezTo>
                <a:cubicBezTo>
                  <a:pt x="3028" y="3995"/>
                  <a:pt x="2922" y="3772"/>
                  <a:pt x="2818" y="3554"/>
                </a:cubicBezTo>
                <a:cubicBezTo>
                  <a:pt x="2723" y="3352"/>
                  <a:pt x="2626" y="3148"/>
                  <a:pt x="2537" y="2938"/>
                </a:cubicBezTo>
                <a:cubicBezTo>
                  <a:pt x="2586" y="2698"/>
                  <a:pt x="2715" y="2487"/>
                  <a:pt x="2854" y="2262"/>
                </a:cubicBezTo>
                <a:cubicBezTo>
                  <a:pt x="2906" y="2177"/>
                  <a:pt x="2959" y="2091"/>
                  <a:pt x="3008" y="2006"/>
                </a:cubicBezTo>
                <a:cubicBezTo>
                  <a:pt x="3115" y="1815"/>
                  <a:pt x="3196" y="1612"/>
                  <a:pt x="3258" y="1402"/>
                </a:cubicBezTo>
                <a:cubicBezTo>
                  <a:pt x="3268" y="1403"/>
                  <a:pt x="3277" y="1403"/>
                  <a:pt x="3287" y="1403"/>
                </a:cubicBezTo>
                <a:cubicBezTo>
                  <a:pt x="3329" y="1403"/>
                  <a:pt x="3372" y="1398"/>
                  <a:pt x="3413" y="1384"/>
                </a:cubicBezTo>
                <a:cubicBezTo>
                  <a:pt x="3629" y="1314"/>
                  <a:pt x="3747" y="1082"/>
                  <a:pt x="3678" y="865"/>
                </a:cubicBezTo>
                <a:cubicBezTo>
                  <a:pt x="3621" y="692"/>
                  <a:pt x="3460" y="580"/>
                  <a:pt x="3286" y="580"/>
                </a:cubicBezTo>
                <a:cubicBezTo>
                  <a:pt x="3244" y="580"/>
                  <a:pt x="3201" y="587"/>
                  <a:pt x="3158" y="600"/>
                </a:cubicBezTo>
                <a:cubicBezTo>
                  <a:pt x="2941" y="671"/>
                  <a:pt x="2824" y="903"/>
                  <a:pt x="2893" y="1120"/>
                </a:cubicBezTo>
                <a:cubicBezTo>
                  <a:pt x="2932" y="1234"/>
                  <a:pt x="3015" y="1321"/>
                  <a:pt x="3116" y="1366"/>
                </a:cubicBezTo>
                <a:cubicBezTo>
                  <a:pt x="3058" y="1563"/>
                  <a:pt x="2980" y="1756"/>
                  <a:pt x="2882" y="1937"/>
                </a:cubicBezTo>
                <a:cubicBezTo>
                  <a:pt x="2834" y="2021"/>
                  <a:pt x="2783" y="2103"/>
                  <a:pt x="2731" y="2186"/>
                </a:cubicBezTo>
                <a:cubicBezTo>
                  <a:pt x="2624" y="2356"/>
                  <a:pt x="2517" y="2532"/>
                  <a:pt x="2447" y="2721"/>
                </a:cubicBezTo>
                <a:cubicBezTo>
                  <a:pt x="2382" y="2553"/>
                  <a:pt x="2324" y="2381"/>
                  <a:pt x="2278" y="2206"/>
                </a:cubicBezTo>
                <a:cubicBezTo>
                  <a:pt x="2187" y="1850"/>
                  <a:pt x="2117" y="1340"/>
                  <a:pt x="2253" y="823"/>
                </a:cubicBezTo>
                <a:cubicBezTo>
                  <a:pt x="2288" y="822"/>
                  <a:pt x="2320" y="816"/>
                  <a:pt x="2355" y="804"/>
                </a:cubicBezTo>
                <a:cubicBezTo>
                  <a:pt x="2571" y="735"/>
                  <a:pt x="2689" y="503"/>
                  <a:pt x="2618" y="286"/>
                </a:cubicBezTo>
                <a:cubicBezTo>
                  <a:pt x="2562" y="113"/>
                  <a:pt x="2401" y="1"/>
                  <a:pt x="22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5" name="Google Shape;555;p13"/>
          <p:cNvSpPr/>
          <p:nvPr/>
        </p:nvSpPr>
        <p:spPr>
          <a:xfrm>
            <a:off x="625207" y="4896011"/>
            <a:ext cx="189582" cy="295535"/>
          </a:xfrm>
          <a:custGeom>
            <a:avLst/>
            <a:gdLst/>
            <a:ahLst/>
            <a:cxnLst/>
            <a:rect l="l" t="t" r="r" b="b"/>
            <a:pathLst>
              <a:path w="4017" h="6262" extrusionOk="0">
                <a:moveTo>
                  <a:pt x="1112" y="1"/>
                </a:moveTo>
                <a:cubicBezTo>
                  <a:pt x="1090" y="1"/>
                  <a:pt x="1067" y="2"/>
                  <a:pt x="1045" y="6"/>
                </a:cubicBezTo>
                <a:cubicBezTo>
                  <a:pt x="820" y="42"/>
                  <a:pt x="670" y="255"/>
                  <a:pt x="706" y="479"/>
                </a:cubicBezTo>
                <a:cubicBezTo>
                  <a:pt x="741" y="681"/>
                  <a:pt x="916" y="823"/>
                  <a:pt x="1114" y="823"/>
                </a:cubicBezTo>
                <a:cubicBezTo>
                  <a:pt x="1136" y="823"/>
                  <a:pt x="1158" y="822"/>
                  <a:pt x="1181" y="818"/>
                </a:cubicBezTo>
                <a:cubicBezTo>
                  <a:pt x="1216" y="812"/>
                  <a:pt x="1247" y="802"/>
                  <a:pt x="1278" y="788"/>
                </a:cubicBezTo>
                <a:cubicBezTo>
                  <a:pt x="1638" y="1181"/>
                  <a:pt x="1813" y="1665"/>
                  <a:pt x="1897" y="2023"/>
                </a:cubicBezTo>
                <a:cubicBezTo>
                  <a:pt x="1939" y="2201"/>
                  <a:pt x="1965" y="2380"/>
                  <a:pt x="1987" y="2558"/>
                </a:cubicBezTo>
                <a:cubicBezTo>
                  <a:pt x="1838" y="2424"/>
                  <a:pt x="1660" y="2318"/>
                  <a:pt x="1488" y="2217"/>
                </a:cubicBezTo>
                <a:cubicBezTo>
                  <a:pt x="1405" y="2167"/>
                  <a:pt x="1320" y="2117"/>
                  <a:pt x="1240" y="2065"/>
                </a:cubicBezTo>
                <a:cubicBezTo>
                  <a:pt x="1066" y="1950"/>
                  <a:pt x="909" y="1817"/>
                  <a:pt x="767" y="1668"/>
                </a:cubicBezTo>
                <a:cubicBezTo>
                  <a:pt x="835" y="1580"/>
                  <a:pt x="870" y="1467"/>
                  <a:pt x="849" y="1347"/>
                </a:cubicBezTo>
                <a:cubicBezTo>
                  <a:pt x="815" y="1145"/>
                  <a:pt x="641" y="1002"/>
                  <a:pt x="443" y="1002"/>
                </a:cubicBezTo>
                <a:cubicBezTo>
                  <a:pt x="421" y="1002"/>
                  <a:pt x="398" y="1004"/>
                  <a:pt x="376" y="1008"/>
                </a:cubicBezTo>
                <a:cubicBezTo>
                  <a:pt x="152" y="1047"/>
                  <a:pt x="1" y="1258"/>
                  <a:pt x="37" y="1483"/>
                </a:cubicBezTo>
                <a:cubicBezTo>
                  <a:pt x="71" y="1684"/>
                  <a:pt x="245" y="1825"/>
                  <a:pt x="443" y="1825"/>
                </a:cubicBezTo>
                <a:cubicBezTo>
                  <a:pt x="466" y="1825"/>
                  <a:pt x="488" y="1824"/>
                  <a:pt x="511" y="1820"/>
                </a:cubicBezTo>
                <a:cubicBezTo>
                  <a:pt x="566" y="1811"/>
                  <a:pt x="615" y="1791"/>
                  <a:pt x="658" y="1765"/>
                </a:cubicBezTo>
                <a:cubicBezTo>
                  <a:pt x="810" y="1921"/>
                  <a:pt x="974" y="2063"/>
                  <a:pt x="1159" y="2185"/>
                </a:cubicBezTo>
                <a:cubicBezTo>
                  <a:pt x="1242" y="2238"/>
                  <a:pt x="1327" y="2289"/>
                  <a:pt x="1414" y="2340"/>
                </a:cubicBezTo>
                <a:cubicBezTo>
                  <a:pt x="1640" y="2474"/>
                  <a:pt x="1854" y="2600"/>
                  <a:pt x="2009" y="2793"/>
                </a:cubicBezTo>
                <a:cubicBezTo>
                  <a:pt x="2028" y="3019"/>
                  <a:pt x="2036" y="3244"/>
                  <a:pt x="2045" y="3467"/>
                </a:cubicBezTo>
                <a:cubicBezTo>
                  <a:pt x="2055" y="3709"/>
                  <a:pt x="2065" y="3955"/>
                  <a:pt x="2087" y="4201"/>
                </a:cubicBezTo>
                <a:cubicBezTo>
                  <a:pt x="1861" y="3973"/>
                  <a:pt x="1476" y="3642"/>
                  <a:pt x="969" y="3438"/>
                </a:cubicBezTo>
                <a:cubicBezTo>
                  <a:pt x="977" y="3393"/>
                  <a:pt x="978" y="3349"/>
                  <a:pt x="971" y="3301"/>
                </a:cubicBezTo>
                <a:cubicBezTo>
                  <a:pt x="937" y="3099"/>
                  <a:pt x="761" y="2957"/>
                  <a:pt x="564" y="2957"/>
                </a:cubicBezTo>
                <a:cubicBezTo>
                  <a:pt x="542" y="2957"/>
                  <a:pt x="520" y="2958"/>
                  <a:pt x="498" y="2962"/>
                </a:cubicBezTo>
                <a:cubicBezTo>
                  <a:pt x="273" y="3001"/>
                  <a:pt x="123" y="3213"/>
                  <a:pt x="159" y="3437"/>
                </a:cubicBezTo>
                <a:cubicBezTo>
                  <a:pt x="193" y="3639"/>
                  <a:pt x="367" y="3780"/>
                  <a:pt x="565" y="3780"/>
                </a:cubicBezTo>
                <a:cubicBezTo>
                  <a:pt x="587" y="3780"/>
                  <a:pt x="610" y="3778"/>
                  <a:pt x="632" y="3774"/>
                </a:cubicBezTo>
                <a:cubicBezTo>
                  <a:pt x="757" y="3752"/>
                  <a:pt x="859" y="3677"/>
                  <a:pt x="919" y="3576"/>
                </a:cubicBezTo>
                <a:cubicBezTo>
                  <a:pt x="1518" y="3818"/>
                  <a:pt x="1941" y="4243"/>
                  <a:pt x="2113" y="4440"/>
                </a:cubicBezTo>
                <a:cubicBezTo>
                  <a:pt x="2136" y="4636"/>
                  <a:pt x="2171" y="4834"/>
                  <a:pt x="2219" y="5029"/>
                </a:cubicBezTo>
                <a:cubicBezTo>
                  <a:pt x="2275" y="5251"/>
                  <a:pt x="2343" y="5472"/>
                  <a:pt x="2424" y="5688"/>
                </a:cubicBezTo>
                <a:cubicBezTo>
                  <a:pt x="2462" y="5786"/>
                  <a:pt x="2498" y="5891"/>
                  <a:pt x="2549" y="5985"/>
                </a:cubicBezTo>
                <a:cubicBezTo>
                  <a:pt x="2598" y="6076"/>
                  <a:pt x="2633" y="6163"/>
                  <a:pt x="2711" y="6235"/>
                </a:cubicBezTo>
                <a:cubicBezTo>
                  <a:pt x="2725" y="6249"/>
                  <a:pt x="2743" y="6262"/>
                  <a:pt x="2761" y="6262"/>
                </a:cubicBezTo>
                <a:cubicBezTo>
                  <a:pt x="2765" y="6262"/>
                  <a:pt x="2769" y="6261"/>
                  <a:pt x="2773" y="6260"/>
                </a:cubicBezTo>
                <a:cubicBezTo>
                  <a:pt x="2873" y="6224"/>
                  <a:pt x="2725" y="5985"/>
                  <a:pt x="2707" y="5938"/>
                </a:cubicBezTo>
                <a:cubicBezTo>
                  <a:pt x="2636" y="5768"/>
                  <a:pt x="2562" y="5597"/>
                  <a:pt x="2492" y="5423"/>
                </a:cubicBezTo>
                <a:cubicBezTo>
                  <a:pt x="2404" y="5200"/>
                  <a:pt x="2413" y="4928"/>
                  <a:pt x="2500" y="4705"/>
                </a:cubicBezTo>
                <a:cubicBezTo>
                  <a:pt x="2569" y="4527"/>
                  <a:pt x="2685" y="4374"/>
                  <a:pt x="2808" y="4213"/>
                </a:cubicBezTo>
                <a:cubicBezTo>
                  <a:pt x="2854" y="4149"/>
                  <a:pt x="2903" y="4085"/>
                  <a:pt x="2948" y="4019"/>
                </a:cubicBezTo>
                <a:cubicBezTo>
                  <a:pt x="2957" y="4019"/>
                  <a:pt x="2965" y="4019"/>
                  <a:pt x="2973" y="4019"/>
                </a:cubicBezTo>
                <a:cubicBezTo>
                  <a:pt x="2996" y="4019"/>
                  <a:pt x="3019" y="4018"/>
                  <a:pt x="3041" y="4016"/>
                </a:cubicBezTo>
                <a:cubicBezTo>
                  <a:pt x="3265" y="3977"/>
                  <a:pt x="3416" y="3766"/>
                  <a:pt x="3380" y="3541"/>
                </a:cubicBezTo>
                <a:cubicBezTo>
                  <a:pt x="3347" y="3339"/>
                  <a:pt x="3171" y="3198"/>
                  <a:pt x="2972" y="3198"/>
                </a:cubicBezTo>
                <a:cubicBezTo>
                  <a:pt x="2950" y="3198"/>
                  <a:pt x="2928" y="3200"/>
                  <a:pt x="2905" y="3204"/>
                </a:cubicBezTo>
                <a:cubicBezTo>
                  <a:pt x="2681" y="3241"/>
                  <a:pt x="2530" y="3453"/>
                  <a:pt x="2566" y="3677"/>
                </a:cubicBezTo>
                <a:cubicBezTo>
                  <a:pt x="2591" y="3816"/>
                  <a:pt x="2681" y="3928"/>
                  <a:pt x="2801" y="3981"/>
                </a:cubicBezTo>
                <a:cubicBezTo>
                  <a:pt x="2766" y="4029"/>
                  <a:pt x="2731" y="4077"/>
                  <a:pt x="2694" y="4125"/>
                </a:cubicBezTo>
                <a:cubicBezTo>
                  <a:pt x="2571" y="4287"/>
                  <a:pt x="2443" y="4455"/>
                  <a:pt x="2366" y="4651"/>
                </a:cubicBezTo>
                <a:cubicBezTo>
                  <a:pt x="2346" y="4702"/>
                  <a:pt x="2332" y="4754"/>
                  <a:pt x="2319" y="4806"/>
                </a:cubicBezTo>
                <a:cubicBezTo>
                  <a:pt x="2232" y="4384"/>
                  <a:pt x="2212" y="3952"/>
                  <a:pt x="2196" y="3531"/>
                </a:cubicBezTo>
                <a:cubicBezTo>
                  <a:pt x="2200" y="3522"/>
                  <a:pt x="2203" y="3511"/>
                  <a:pt x="2201" y="3501"/>
                </a:cubicBezTo>
                <a:cubicBezTo>
                  <a:pt x="2193" y="3307"/>
                  <a:pt x="2306" y="3133"/>
                  <a:pt x="2404" y="3020"/>
                </a:cubicBezTo>
                <a:cubicBezTo>
                  <a:pt x="2479" y="2933"/>
                  <a:pt x="2566" y="2858"/>
                  <a:pt x="2659" y="2777"/>
                </a:cubicBezTo>
                <a:cubicBezTo>
                  <a:pt x="2717" y="2726"/>
                  <a:pt x="2773" y="2675"/>
                  <a:pt x="2830" y="2622"/>
                </a:cubicBezTo>
                <a:cubicBezTo>
                  <a:pt x="3095" y="2361"/>
                  <a:pt x="3296" y="2036"/>
                  <a:pt x="3412" y="1681"/>
                </a:cubicBezTo>
                <a:cubicBezTo>
                  <a:pt x="3461" y="1703"/>
                  <a:pt x="3515" y="1715"/>
                  <a:pt x="3570" y="1715"/>
                </a:cubicBezTo>
                <a:cubicBezTo>
                  <a:pt x="3594" y="1715"/>
                  <a:pt x="3618" y="1713"/>
                  <a:pt x="3642" y="1708"/>
                </a:cubicBezTo>
                <a:cubicBezTo>
                  <a:pt x="3866" y="1671"/>
                  <a:pt x="4017" y="1459"/>
                  <a:pt x="3981" y="1235"/>
                </a:cubicBezTo>
                <a:cubicBezTo>
                  <a:pt x="3942" y="1042"/>
                  <a:pt x="3767" y="899"/>
                  <a:pt x="3570" y="899"/>
                </a:cubicBezTo>
                <a:cubicBezTo>
                  <a:pt x="3547" y="899"/>
                  <a:pt x="3524" y="901"/>
                  <a:pt x="3501" y="905"/>
                </a:cubicBezTo>
                <a:cubicBezTo>
                  <a:pt x="3277" y="943"/>
                  <a:pt x="3126" y="1155"/>
                  <a:pt x="3163" y="1378"/>
                </a:cubicBezTo>
                <a:cubicBezTo>
                  <a:pt x="3177" y="1470"/>
                  <a:pt x="3222" y="1545"/>
                  <a:pt x="3281" y="1606"/>
                </a:cubicBezTo>
                <a:cubicBezTo>
                  <a:pt x="3199" y="1876"/>
                  <a:pt x="3063" y="2133"/>
                  <a:pt x="2882" y="2351"/>
                </a:cubicBezTo>
                <a:cubicBezTo>
                  <a:pt x="2669" y="2130"/>
                  <a:pt x="2544" y="1860"/>
                  <a:pt x="2475" y="1449"/>
                </a:cubicBezTo>
                <a:cubicBezTo>
                  <a:pt x="2472" y="1441"/>
                  <a:pt x="2472" y="1435"/>
                  <a:pt x="2472" y="1429"/>
                </a:cubicBezTo>
                <a:cubicBezTo>
                  <a:pt x="2488" y="1428"/>
                  <a:pt x="2500" y="1429"/>
                  <a:pt x="2514" y="1426"/>
                </a:cubicBezTo>
                <a:cubicBezTo>
                  <a:pt x="2738" y="1388"/>
                  <a:pt x="2889" y="1176"/>
                  <a:pt x="2853" y="951"/>
                </a:cubicBezTo>
                <a:cubicBezTo>
                  <a:pt x="2819" y="750"/>
                  <a:pt x="2643" y="609"/>
                  <a:pt x="2446" y="609"/>
                </a:cubicBezTo>
                <a:cubicBezTo>
                  <a:pt x="2424" y="609"/>
                  <a:pt x="2402" y="610"/>
                  <a:pt x="2379" y="614"/>
                </a:cubicBezTo>
                <a:cubicBezTo>
                  <a:pt x="2155" y="652"/>
                  <a:pt x="2005" y="863"/>
                  <a:pt x="2041" y="1087"/>
                </a:cubicBezTo>
                <a:cubicBezTo>
                  <a:pt x="2068" y="1247"/>
                  <a:pt x="2183" y="1368"/>
                  <a:pt x="2330" y="1412"/>
                </a:cubicBezTo>
                <a:cubicBezTo>
                  <a:pt x="2327" y="1436"/>
                  <a:pt x="2332" y="1458"/>
                  <a:pt x="2333" y="1471"/>
                </a:cubicBezTo>
                <a:cubicBezTo>
                  <a:pt x="2384" y="1768"/>
                  <a:pt x="2484" y="2146"/>
                  <a:pt x="2788" y="2455"/>
                </a:cubicBezTo>
                <a:cubicBezTo>
                  <a:pt x="2766" y="2477"/>
                  <a:pt x="2746" y="2500"/>
                  <a:pt x="2724" y="2522"/>
                </a:cubicBezTo>
                <a:cubicBezTo>
                  <a:pt x="2672" y="2576"/>
                  <a:pt x="2615" y="2623"/>
                  <a:pt x="2560" y="2673"/>
                </a:cubicBezTo>
                <a:cubicBezTo>
                  <a:pt x="2469" y="2752"/>
                  <a:pt x="2375" y="2836"/>
                  <a:pt x="2291" y="2930"/>
                </a:cubicBezTo>
                <a:cubicBezTo>
                  <a:pt x="2252" y="2975"/>
                  <a:pt x="2210" y="3029"/>
                  <a:pt x="2172" y="3091"/>
                </a:cubicBezTo>
                <a:cubicBezTo>
                  <a:pt x="2167" y="2988"/>
                  <a:pt x="2159" y="2882"/>
                  <a:pt x="2152" y="2778"/>
                </a:cubicBezTo>
                <a:cubicBezTo>
                  <a:pt x="2154" y="2767"/>
                  <a:pt x="2154" y="2754"/>
                  <a:pt x="2151" y="2743"/>
                </a:cubicBezTo>
                <a:cubicBezTo>
                  <a:pt x="2129" y="2492"/>
                  <a:pt x="2096" y="2240"/>
                  <a:pt x="2038" y="1991"/>
                </a:cubicBezTo>
                <a:cubicBezTo>
                  <a:pt x="1951" y="1620"/>
                  <a:pt x="1770" y="1121"/>
                  <a:pt x="1399" y="708"/>
                </a:cubicBezTo>
                <a:cubicBezTo>
                  <a:pt x="1493" y="617"/>
                  <a:pt x="1543" y="484"/>
                  <a:pt x="1520" y="343"/>
                </a:cubicBezTo>
                <a:cubicBezTo>
                  <a:pt x="1484" y="142"/>
                  <a:pt x="1310" y="1"/>
                  <a:pt x="11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56" name="Google Shape;556;p13"/>
          <p:cNvGrpSpPr/>
          <p:nvPr/>
        </p:nvGrpSpPr>
        <p:grpSpPr>
          <a:xfrm>
            <a:off x="-110329" y="3994588"/>
            <a:ext cx="632791" cy="1148868"/>
            <a:chOff x="965300" y="2855200"/>
            <a:chExt cx="335200" cy="608575"/>
          </a:xfrm>
        </p:grpSpPr>
        <p:sp>
          <p:nvSpPr>
            <p:cNvPr id="557" name="Google Shape;557;p13"/>
            <p:cNvSpPr/>
            <p:nvPr/>
          </p:nvSpPr>
          <p:spPr>
            <a:xfrm>
              <a:off x="965300" y="2855200"/>
              <a:ext cx="335200" cy="549500"/>
            </a:xfrm>
            <a:custGeom>
              <a:avLst/>
              <a:gdLst/>
              <a:ahLst/>
              <a:cxnLst/>
              <a:rect l="l" t="t" r="r" b="b"/>
              <a:pathLst>
                <a:path w="13408" h="21980" extrusionOk="0">
                  <a:moveTo>
                    <a:pt x="435" y="15461"/>
                  </a:moveTo>
                  <a:lnTo>
                    <a:pt x="435" y="15461"/>
                  </a:lnTo>
                  <a:cubicBezTo>
                    <a:pt x="435" y="15461"/>
                    <a:pt x="435" y="15461"/>
                    <a:pt x="435" y="15461"/>
                  </a:cubicBezTo>
                  <a:lnTo>
                    <a:pt x="435" y="15461"/>
                  </a:lnTo>
                  <a:cubicBezTo>
                    <a:pt x="435" y="15461"/>
                    <a:pt x="435" y="15461"/>
                    <a:pt x="435" y="15461"/>
                  </a:cubicBezTo>
                  <a:close/>
                  <a:moveTo>
                    <a:pt x="10473" y="0"/>
                  </a:moveTo>
                  <a:cubicBezTo>
                    <a:pt x="10163" y="0"/>
                    <a:pt x="9821" y="308"/>
                    <a:pt x="9594" y="456"/>
                  </a:cubicBezTo>
                  <a:cubicBezTo>
                    <a:pt x="8185" y="1367"/>
                    <a:pt x="6800" y="2296"/>
                    <a:pt x="5614" y="3495"/>
                  </a:cubicBezTo>
                  <a:cubicBezTo>
                    <a:pt x="5548" y="3561"/>
                    <a:pt x="5478" y="3635"/>
                    <a:pt x="5465" y="3729"/>
                  </a:cubicBezTo>
                  <a:cubicBezTo>
                    <a:pt x="5448" y="3831"/>
                    <a:pt x="5503" y="3930"/>
                    <a:pt x="5555" y="4019"/>
                  </a:cubicBezTo>
                  <a:cubicBezTo>
                    <a:pt x="5881" y="4580"/>
                    <a:pt x="6169" y="5197"/>
                    <a:pt x="6606" y="5675"/>
                  </a:cubicBezTo>
                  <a:cubicBezTo>
                    <a:pt x="6758" y="5841"/>
                    <a:pt x="6909" y="5960"/>
                    <a:pt x="6904" y="6221"/>
                  </a:cubicBezTo>
                  <a:cubicBezTo>
                    <a:pt x="6902" y="6423"/>
                    <a:pt x="6825" y="6527"/>
                    <a:pt x="6714" y="6527"/>
                  </a:cubicBezTo>
                  <a:cubicBezTo>
                    <a:pt x="6639" y="6527"/>
                    <a:pt x="6548" y="6478"/>
                    <a:pt x="6454" y="6378"/>
                  </a:cubicBezTo>
                  <a:cubicBezTo>
                    <a:pt x="5982" y="5872"/>
                    <a:pt x="5570" y="5167"/>
                    <a:pt x="5011" y="4761"/>
                  </a:cubicBezTo>
                  <a:cubicBezTo>
                    <a:pt x="4941" y="4710"/>
                    <a:pt x="4861" y="4667"/>
                    <a:pt x="4778" y="4667"/>
                  </a:cubicBezTo>
                  <a:cubicBezTo>
                    <a:pt x="4771" y="4667"/>
                    <a:pt x="4765" y="4667"/>
                    <a:pt x="4759" y="4667"/>
                  </a:cubicBezTo>
                  <a:cubicBezTo>
                    <a:pt x="4642" y="4677"/>
                    <a:pt x="4555" y="4777"/>
                    <a:pt x="4482" y="4870"/>
                  </a:cubicBezTo>
                  <a:cubicBezTo>
                    <a:pt x="3966" y="5529"/>
                    <a:pt x="3486" y="6218"/>
                    <a:pt x="3051" y="6933"/>
                  </a:cubicBezTo>
                  <a:cubicBezTo>
                    <a:pt x="2978" y="7050"/>
                    <a:pt x="2906" y="7180"/>
                    <a:pt x="2920" y="7318"/>
                  </a:cubicBezTo>
                  <a:cubicBezTo>
                    <a:pt x="2938" y="7493"/>
                    <a:pt x="3093" y="7620"/>
                    <a:pt x="3226" y="7733"/>
                  </a:cubicBezTo>
                  <a:cubicBezTo>
                    <a:pt x="3831" y="8246"/>
                    <a:pt x="4417" y="8912"/>
                    <a:pt x="4766" y="9627"/>
                  </a:cubicBezTo>
                  <a:cubicBezTo>
                    <a:pt x="4853" y="9805"/>
                    <a:pt x="4925" y="10009"/>
                    <a:pt x="4866" y="10197"/>
                  </a:cubicBezTo>
                  <a:cubicBezTo>
                    <a:pt x="4844" y="10264"/>
                    <a:pt x="4804" y="10328"/>
                    <a:pt x="4746" y="10364"/>
                  </a:cubicBezTo>
                  <a:cubicBezTo>
                    <a:pt x="4704" y="10390"/>
                    <a:pt x="4658" y="10400"/>
                    <a:pt x="4609" y="10400"/>
                  </a:cubicBezTo>
                  <a:cubicBezTo>
                    <a:pt x="4526" y="10400"/>
                    <a:pt x="4438" y="10369"/>
                    <a:pt x="4361" y="10330"/>
                  </a:cubicBezTo>
                  <a:cubicBezTo>
                    <a:pt x="3764" y="10039"/>
                    <a:pt x="3379" y="9452"/>
                    <a:pt x="2932" y="8961"/>
                  </a:cubicBezTo>
                  <a:cubicBezTo>
                    <a:pt x="2831" y="8849"/>
                    <a:pt x="2712" y="8735"/>
                    <a:pt x="2561" y="8713"/>
                  </a:cubicBezTo>
                  <a:cubicBezTo>
                    <a:pt x="2544" y="8711"/>
                    <a:pt x="2527" y="8710"/>
                    <a:pt x="2510" y="8710"/>
                  </a:cubicBezTo>
                  <a:cubicBezTo>
                    <a:pt x="2192" y="8710"/>
                    <a:pt x="1796" y="9131"/>
                    <a:pt x="1610" y="9346"/>
                  </a:cubicBezTo>
                  <a:cubicBezTo>
                    <a:pt x="1235" y="9776"/>
                    <a:pt x="921" y="10280"/>
                    <a:pt x="732" y="10814"/>
                  </a:cubicBezTo>
                  <a:cubicBezTo>
                    <a:pt x="454" y="11596"/>
                    <a:pt x="105" y="12526"/>
                    <a:pt x="51" y="13362"/>
                  </a:cubicBezTo>
                  <a:cubicBezTo>
                    <a:pt x="0" y="14144"/>
                    <a:pt x="697" y="14434"/>
                    <a:pt x="1300" y="14698"/>
                  </a:cubicBezTo>
                  <a:cubicBezTo>
                    <a:pt x="1600" y="14828"/>
                    <a:pt x="2298" y="15212"/>
                    <a:pt x="2430" y="15542"/>
                  </a:cubicBezTo>
                  <a:cubicBezTo>
                    <a:pt x="2552" y="15847"/>
                    <a:pt x="2212" y="15971"/>
                    <a:pt x="1919" y="15971"/>
                  </a:cubicBezTo>
                  <a:cubicBezTo>
                    <a:pt x="1864" y="15971"/>
                    <a:pt x="1812" y="15967"/>
                    <a:pt x="1764" y="15959"/>
                  </a:cubicBezTo>
                  <a:cubicBezTo>
                    <a:pt x="1589" y="15930"/>
                    <a:pt x="447" y="15671"/>
                    <a:pt x="435" y="15461"/>
                  </a:cubicBezTo>
                  <a:lnTo>
                    <a:pt x="435" y="15461"/>
                  </a:lnTo>
                  <a:cubicBezTo>
                    <a:pt x="545" y="17508"/>
                    <a:pt x="1102" y="19514"/>
                    <a:pt x="2034" y="21332"/>
                  </a:cubicBezTo>
                  <a:cubicBezTo>
                    <a:pt x="2279" y="21813"/>
                    <a:pt x="2569" y="21980"/>
                    <a:pt x="2937" y="21980"/>
                  </a:cubicBezTo>
                  <a:cubicBezTo>
                    <a:pt x="3128" y="21980"/>
                    <a:pt x="3341" y="21934"/>
                    <a:pt x="3579" y="21864"/>
                  </a:cubicBezTo>
                  <a:cubicBezTo>
                    <a:pt x="4384" y="21622"/>
                    <a:pt x="5164" y="21340"/>
                    <a:pt x="5882" y="20895"/>
                  </a:cubicBezTo>
                  <a:cubicBezTo>
                    <a:pt x="6812" y="20318"/>
                    <a:pt x="7695" y="19666"/>
                    <a:pt x="8515" y="18947"/>
                  </a:cubicBezTo>
                  <a:cubicBezTo>
                    <a:pt x="9009" y="18512"/>
                    <a:pt x="12970" y="14388"/>
                    <a:pt x="12174" y="13941"/>
                  </a:cubicBezTo>
                  <a:cubicBezTo>
                    <a:pt x="12107" y="13903"/>
                    <a:pt x="12033" y="13889"/>
                    <a:pt x="11956" y="13889"/>
                  </a:cubicBezTo>
                  <a:cubicBezTo>
                    <a:pt x="11861" y="13889"/>
                    <a:pt x="11763" y="13909"/>
                    <a:pt x="11670" y="13928"/>
                  </a:cubicBezTo>
                  <a:cubicBezTo>
                    <a:pt x="11298" y="14005"/>
                    <a:pt x="10921" y="14051"/>
                    <a:pt x="10544" y="14070"/>
                  </a:cubicBezTo>
                  <a:cubicBezTo>
                    <a:pt x="10507" y="14072"/>
                    <a:pt x="10470" y="14073"/>
                    <a:pt x="10434" y="14073"/>
                  </a:cubicBezTo>
                  <a:cubicBezTo>
                    <a:pt x="10343" y="14073"/>
                    <a:pt x="10254" y="14064"/>
                    <a:pt x="10172" y="14028"/>
                  </a:cubicBezTo>
                  <a:cubicBezTo>
                    <a:pt x="10056" y="13977"/>
                    <a:pt x="9957" y="13861"/>
                    <a:pt x="9972" y="13737"/>
                  </a:cubicBezTo>
                  <a:cubicBezTo>
                    <a:pt x="9983" y="13635"/>
                    <a:pt x="10059" y="13554"/>
                    <a:pt x="10138" y="13489"/>
                  </a:cubicBezTo>
                  <a:cubicBezTo>
                    <a:pt x="10762" y="12990"/>
                    <a:pt x="11758" y="13107"/>
                    <a:pt x="12300" y="12521"/>
                  </a:cubicBezTo>
                  <a:cubicBezTo>
                    <a:pt x="12483" y="12319"/>
                    <a:pt x="12591" y="12059"/>
                    <a:pt x="12676" y="11800"/>
                  </a:cubicBezTo>
                  <a:cubicBezTo>
                    <a:pt x="13000" y="10833"/>
                    <a:pt x="13110" y="9808"/>
                    <a:pt x="13219" y="8793"/>
                  </a:cubicBezTo>
                  <a:lnTo>
                    <a:pt x="13393" y="7170"/>
                  </a:lnTo>
                  <a:cubicBezTo>
                    <a:pt x="13400" y="7105"/>
                    <a:pt x="13407" y="7037"/>
                    <a:pt x="13391" y="6975"/>
                  </a:cubicBezTo>
                  <a:cubicBezTo>
                    <a:pt x="13352" y="6812"/>
                    <a:pt x="13173" y="6717"/>
                    <a:pt x="13003" y="6717"/>
                  </a:cubicBezTo>
                  <a:cubicBezTo>
                    <a:pt x="12989" y="6717"/>
                    <a:pt x="12975" y="6717"/>
                    <a:pt x="12961" y="6719"/>
                  </a:cubicBezTo>
                  <a:cubicBezTo>
                    <a:pt x="12780" y="6736"/>
                    <a:pt x="12621" y="6837"/>
                    <a:pt x="12468" y="6934"/>
                  </a:cubicBezTo>
                  <a:cubicBezTo>
                    <a:pt x="12039" y="7209"/>
                    <a:pt x="11611" y="7484"/>
                    <a:pt x="11181" y="7761"/>
                  </a:cubicBezTo>
                  <a:cubicBezTo>
                    <a:pt x="11047" y="7846"/>
                    <a:pt x="10908" y="7935"/>
                    <a:pt x="10751" y="7948"/>
                  </a:cubicBezTo>
                  <a:cubicBezTo>
                    <a:pt x="10741" y="7948"/>
                    <a:pt x="10731" y="7949"/>
                    <a:pt x="10721" y="7949"/>
                  </a:cubicBezTo>
                  <a:cubicBezTo>
                    <a:pt x="10571" y="7949"/>
                    <a:pt x="10415" y="7858"/>
                    <a:pt x="10389" y="7713"/>
                  </a:cubicBezTo>
                  <a:cubicBezTo>
                    <a:pt x="10373" y="7615"/>
                    <a:pt x="10416" y="7516"/>
                    <a:pt x="10467" y="7432"/>
                  </a:cubicBezTo>
                  <a:cubicBezTo>
                    <a:pt x="11149" y="6274"/>
                    <a:pt x="12698" y="5740"/>
                    <a:pt x="12721" y="4229"/>
                  </a:cubicBezTo>
                  <a:cubicBezTo>
                    <a:pt x="12732" y="3596"/>
                    <a:pt x="12476" y="2989"/>
                    <a:pt x="12191" y="2425"/>
                  </a:cubicBezTo>
                  <a:cubicBezTo>
                    <a:pt x="11955" y="1963"/>
                    <a:pt x="11695" y="1517"/>
                    <a:pt x="11418" y="1080"/>
                  </a:cubicBezTo>
                  <a:cubicBezTo>
                    <a:pt x="11234" y="790"/>
                    <a:pt x="10961" y="151"/>
                    <a:pt x="10615" y="25"/>
                  </a:cubicBezTo>
                  <a:cubicBezTo>
                    <a:pt x="10568" y="8"/>
                    <a:pt x="10521" y="0"/>
                    <a:pt x="10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967575" y="2910550"/>
              <a:ext cx="292525" cy="553225"/>
            </a:xfrm>
            <a:custGeom>
              <a:avLst/>
              <a:gdLst/>
              <a:ahLst/>
              <a:cxnLst/>
              <a:rect l="l" t="t" r="r" b="b"/>
              <a:pathLst>
                <a:path w="11701" h="22129" extrusionOk="0">
                  <a:moveTo>
                    <a:pt x="9880" y="1"/>
                  </a:moveTo>
                  <a:cubicBezTo>
                    <a:pt x="9827" y="1"/>
                    <a:pt x="9777" y="31"/>
                    <a:pt x="9764" y="102"/>
                  </a:cubicBezTo>
                  <a:cubicBezTo>
                    <a:pt x="9541" y="1356"/>
                    <a:pt x="9293" y="2605"/>
                    <a:pt x="9009" y="3844"/>
                  </a:cubicBezTo>
                  <a:cubicBezTo>
                    <a:pt x="8672" y="3126"/>
                    <a:pt x="8352" y="2401"/>
                    <a:pt x="8054" y="1666"/>
                  </a:cubicBezTo>
                  <a:cubicBezTo>
                    <a:pt x="8031" y="1610"/>
                    <a:pt x="7989" y="1588"/>
                    <a:pt x="7946" y="1588"/>
                  </a:cubicBezTo>
                  <a:cubicBezTo>
                    <a:pt x="7855" y="1588"/>
                    <a:pt x="7757" y="1685"/>
                    <a:pt x="7803" y="1797"/>
                  </a:cubicBezTo>
                  <a:cubicBezTo>
                    <a:pt x="8145" y="2641"/>
                    <a:pt x="8513" y="3474"/>
                    <a:pt x="8905" y="4295"/>
                  </a:cubicBezTo>
                  <a:cubicBezTo>
                    <a:pt x="8828" y="4622"/>
                    <a:pt x="8750" y="4950"/>
                    <a:pt x="8666" y="5276"/>
                  </a:cubicBezTo>
                  <a:cubicBezTo>
                    <a:pt x="8413" y="6272"/>
                    <a:pt x="8131" y="7262"/>
                    <a:pt x="7819" y="8244"/>
                  </a:cubicBezTo>
                  <a:cubicBezTo>
                    <a:pt x="7586" y="7268"/>
                    <a:pt x="7440" y="6272"/>
                    <a:pt x="7391" y="5270"/>
                  </a:cubicBezTo>
                  <a:cubicBezTo>
                    <a:pt x="7386" y="5177"/>
                    <a:pt x="7310" y="5129"/>
                    <a:pt x="7237" y="5129"/>
                  </a:cubicBezTo>
                  <a:cubicBezTo>
                    <a:pt x="7168" y="5129"/>
                    <a:pt x="7103" y="5172"/>
                    <a:pt x="7107" y="5262"/>
                  </a:cubicBezTo>
                  <a:cubicBezTo>
                    <a:pt x="7165" y="6442"/>
                    <a:pt x="7347" y="7611"/>
                    <a:pt x="7657" y="8753"/>
                  </a:cubicBezTo>
                  <a:cubicBezTo>
                    <a:pt x="7352" y="9684"/>
                    <a:pt x="7013" y="10605"/>
                    <a:pt x="6645" y="11513"/>
                  </a:cubicBezTo>
                  <a:cubicBezTo>
                    <a:pt x="6215" y="10543"/>
                    <a:pt x="5865" y="9539"/>
                    <a:pt x="5603" y="8509"/>
                  </a:cubicBezTo>
                  <a:cubicBezTo>
                    <a:pt x="5585" y="8435"/>
                    <a:pt x="5527" y="8403"/>
                    <a:pt x="5468" y="8403"/>
                  </a:cubicBezTo>
                  <a:cubicBezTo>
                    <a:pt x="5385" y="8403"/>
                    <a:pt x="5300" y="8469"/>
                    <a:pt x="5327" y="8572"/>
                  </a:cubicBezTo>
                  <a:cubicBezTo>
                    <a:pt x="5618" y="9709"/>
                    <a:pt x="6011" y="10815"/>
                    <a:pt x="6501" y="11879"/>
                  </a:cubicBezTo>
                  <a:cubicBezTo>
                    <a:pt x="6188" y="12632"/>
                    <a:pt x="5853" y="13373"/>
                    <a:pt x="5492" y="14104"/>
                  </a:cubicBezTo>
                  <a:cubicBezTo>
                    <a:pt x="5340" y="14408"/>
                    <a:pt x="5183" y="14710"/>
                    <a:pt x="5024" y="15012"/>
                  </a:cubicBezTo>
                  <a:cubicBezTo>
                    <a:pt x="5021" y="14993"/>
                    <a:pt x="5017" y="14975"/>
                    <a:pt x="5014" y="14962"/>
                  </a:cubicBezTo>
                  <a:cubicBezTo>
                    <a:pt x="4532" y="13141"/>
                    <a:pt x="4131" y="11300"/>
                    <a:pt x="3805" y="9442"/>
                  </a:cubicBezTo>
                  <a:cubicBezTo>
                    <a:pt x="3793" y="9367"/>
                    <a:pt x="3738" y="9334"/>
                    <a:pt x="3680" y="9334"/>
                  </a:cubicBezTo>
                  <a:cubicBezTo>
                    <a:pt x="3598" y="9334"/>
                    <a:pt x="3510" y="9401"/>
                    <a:pt x="3529" y="9506"/>
                  </a:cubicBezTo>
                  <a:cubicBezTo>
                    <a:pt x="3685" y="10404"/>
                    <a:pt x="3862" y="11300"/>
                    <a:pt x="4054" y="12190"/>
                  </a:cubicBezTo>
                  <a:cubicBezTo>
                    <a:pt x="4226" y="12978"/>
                    <a:pt x="4412" y="13761"/>
                    <a:pt x="4611" y="14541"/>
                  </a:cubicBezTo>
                  <a:cubicBezTo>
                    <a:pt x="4665" y="14747"/>
                    <a:pt x="4719" y="14951"/>
                    <a:pt x="4774" y="15158"/>
                  </a:cubicBezTo>
                  <a:cubicBezTo>
                    <a:pt x="4791" y="15224"/>
                    <a:pt x="4807" y="15298"/>
                    <a:pt x="4836" y="15363"/>
                  </a:cubicBezTo>
                  <a:cubicBezTo>
                    <a:pt x="4470" y="16035"/>
                    <a:pt x="4080" y="16695"/>
                    <a:pt x="3668" y="17339"/>
                  </a:cubicBezTo>
                  <a:cubicBezTo>
                    <a:pt x="3656" y="17322"/>
                    <a:pt x="3644" y="17303"/>
                    <a:pt x="3633" y="17281"/>
                  </a:cubicBezTo>
                  <a:cubicBezTo>
                    <a:pt x="3190" y="16474"/>
                    <a:pt x="2850" y="15612"/>
                    <a:pt x="2609" y="14722"/>
                  </a:cubicBezTo>
                  <a:cubicBezTo>
                    <a:pt x="2590" y="14648"/>
                    <a:pt x="2531" y="14616"/>
                    <a:pt x="2472" y="14616"/>
                  </a:cubicBezTo>
                  <a:cubicBezTo>
                    <a:pt x="2388" y="14616"/>
                    <a:pt x="2304" y="14681"/>
                    <a:pt x="2331" y="14784"/>
                  </a:cubicBezTo>
                  <a:cubicBezTo>
                    <a:pt x="2472" y="15301"/>
                    <a:pt x="2643" y="15808"/>
                    <a:pt x="2848" y="16301"/>
                  </a:cubicBezTo>
                  <a:cubicBezTo>
                    <a:pt x="2947" y="16542"/>
                    <a:pt x="3055" y="16779"/>
                    <a:pt x="3171" y="17012"/>
                  </a:cubicBezTo>
                  <a:cubicBezTo>
                    <a:pt x="3265" y="17206"/>
                    <a:pt x="3358" y="17436"/>
                    <a:pt x="3495" y="17606"/>
                  </a:cubicBezTo>
                  <a:cubicBezTo>
                    <a:pt x="2498" y="19132"/>
                    <a:pt x="1369" y="20568"/>
                    <a:pt x="99" y="21878"/>
                  </a:cubicBezTo>
                  <a:cubicBezTo>
                    <a:pt x="0" y="21981"/>
                    <a:pt x="95" y="22128"/>
                    <a:pt x="202" y="22128"/>
                  </a:cubicBezTo>
                  <a:cubicBezTo>
                    <a:pt x="233" y="22128"/>
                    <a:pt x="266" y="22116"/>
                    <a:pt x="295" y="22086"/>
                  </a:cubicBezTo>
                  <a:cubicBezTo>
                    <a:pt x="1538" y="20805"/>
                    <a:pt x="2653" y="19402"/>
                    <a:pt x="3637" y="17915"/>
                  </a:cubicBezTo>
                  <a:cubicBezTo>
                    <a:pt x="3669" y="17866"/>
                    <a:pt x="3699" y="17816"/>
                    <a:pt x="3733" y="17766"/>
                  </a:cubicBezTo>
                  <a:cubicBezTo>
                    <a:pt x="3769" y="17775"/>
                    <a:pt x="3807" y="17778"/>
                    <a:pt x="3847" y="17778"/>
                  </a:cubicBezTo>
                  <a:cubicBezTo>
                    <a:pt x="3896" y="17778"/>
                    <a:pt x="3947" y="17773"/>
                    <a:pt x="3999" y="17765"/>
                  </a:cubicBezTo>
                  <a:cubicBezTo>
                    <a:pt x="4284" y="17720"/>
                    <a:pt x="4571" y="17664"/>
                    <a:pt x="4855" y="17613"/>
                  </a:cubicBezTo>
                  <a:cubicBezTo>
                    <a:pt x="5439" y="17510"/>
                    <a:pt x="6026" y="17404"/>
                    <a:pt x="6609" y="17302"/>
                  </a:cubicBezTo>
                  <a:cubicBezTo>
                    <a:pt x="6783" y="17273"/>
                    <a:pt x="6732" y="17022"/>
                    <a:pt x="6576" y="17022"/>
                  </a:cubicBezTo>
                  <a:cubicBezTo>
                    <a:pt x="6567" y="17022"/>
                    <a:pt x="6557" y="17023"/>
                    <a:pt x="6547" y="17025"/>
                  </a:cubicBezTo>
                  <a:lnTo>
                    <a:pt x="5015" y="17296"/>
                  </a:lnTo>
                  <a:cubicBezTo>
                    <a:pt x="4775" y="17338"/>
                    <a:pt x="4536" y="17381"/>
                    <a:pt x="4296" y="17423"/>
                  </a:cubicBezTo>
                  <a:cubicBezTo>
                    <a:pt x="4180" y="17444"/>
                    <a:pt x="4053" y="17483"/>
                    <a:pt x="3935" y="17487"/>
                  </a:cubicBezTo>
                  <a:cubicBezTo>
                    <a:pt x="3932" y="17487"/>
                    <a:pt x="3930" y="17488"/>
                    <a:pt x="3927" y="17488"/>
                  </a:cubicBezTo>
                  <a:cubicBezTo>
                    <a:pt x="3923" y="17488"/>
                    <a:pt x="3918" y="17487"/>
                    <a:pt x="3914" y="17487"/>
                  </a:cubicBezTo>
                  <a:cubicBezTo>
                    <a:pt x="4319" y="16850"/>
                    <a:pt x="4703" y="16200"/>
                    <a:pt x="5065" y="15537"/>
                  </a:cubicBezTo>
                  <a:cubicBezTo>
                    <a:pt x="5114" y="15537"/>
                    <a:pt x="5166" y="15525"/>
                    <a:pt x="5218" y="15508"/>
                  </a:cubicBezTo>
                  <a:cubicBezTo>
                    <a:pt x="5400" y="15453"/>
                    <a:pt x="5584" y="15388"/>
                    <a:pt x="5767" y="15324"/>
                  </a:cubicBezTo>
                  <a:cubicBezTo>
                    <a:pt x="7237" y="14813"/>
                    <a:pt x="8672" y="14201"/>
                    <a:pt x="10060" y="13493"/>
                  </a:cubicBezTo>
                  <a:cubicBezTo>
                    <a:pt x="10201" y="13422"/>
                    <a:pt x="10121" y="13225"/>
                    <a:pt x="9992" y="13225"/>
                  </a:cubicBezTo>
                  <a:cubicBezTo>
                    <a:pt x="9971" y="13225"/>
                    <a:pt x="9949" y="13230"/>
                    <a:pt x="9927" y="13241"/>
                  </a:cubicBezTo>
                  <a:cubicBezTo>
                    <a:pt x="9105" y="13661"/>
                    <a:pt x="8270" y="14047"/>
                    <a:pt x="7417" y="14398"/>
                  </a:cubicBezTo>
                  <a:cubicBezTo>
                    <a:pt x="6962" y="14584"/>
                    <a:pt x="6501" y="14761"/>
                    <a:pt x="6037" y="14928"/>
                  </a:cubicBezTo>
                  <a:cubicBezTo>
                    <a:pt x="5840" y="14997"/>
                    <a:pt x="5645" y="15065"/>
                    <a:pt x="5448" y="15133"/>
                  </a:cubicBezTo>
                  <a:cubicBezTo>
                    <a:pt x="5419" y="15143"/>
                    <a:pt x="5319" y="15188"/>
                    <a:pt x="5234" y="15220"/>
                  </a:cubicBezTo>
                  <a:cubicBezTo>
                    <a:pt x="5755" y="14243"/>
                    <a:pt x="6230" y="13241"/>
                    <a:pt x="6663" y="12222"/>
                  </a:cubicBezTo>
                  <a:cubicBezTo>
                    <a:pt x="6688" y="12265"/>
                    <a:pt x="6733" y="12285"/>
                    <a:pt x="6780" y="12285"/>
                  </a:cubicBezTo>
                  <a:cubicBezTo>
                    <a:pt x="6802" y="12285"/>
                    <a:pt x="6825" y="12281"/>
                    <a:pt x="6847" y="12271"/>
                  </a:cubicBezTo>
                  <a:cubicBezTo>
                    <a:pt x="7795" y="11859"/>
                    <a:pt x="8744" y="11445"/>
                    <a:pt x="9693" y="11031"/>
                  </a:cubicBezTo>
                  <a:cubicBezTo>
                    <a:pt x="9841" y="10967"/>
                    <a:pt x="9755" y="10766"/>
                    <a:pt x="9619" y="10766"/>
                  </a:cubicBezTo>
                  <a:cubicBezTo>
                    <a:pt x="9600" y="10766"/>
                    <a:pt x="9580" y="10770"/>
                    <a:pt x="9559" y="10779"/>
                  </a:cubicBezTo>
                  <a:cubicBezTo>
                    <a:pt x="8655" y="11171"/>
                    <a:pt x="7751" y="11566"/>
                    <a:pt x="6848" y="11960"/>
                  </a:cubicBezTo>
                  <a:cubicBezTo>
                    <a:pt x="6834" y="11931"/>
                    <a:pt x="6822" y="11901"/>
                    <a:pt x="6807" y="11872"/>
                  </a:cubicBezTo>
                  <a:cubicBezTo>
                    <a:pt x="7151" y="11039"/>
                    <a:pt x="7469" y="10194"/>
                    <a:pt x="7760" y="9343"/>
                  </a:cubicBezTo>
                  <a:cubicBezTo>
                    <a:pt x="7801" y="9224"/>
                    <a:pt x="7837" y="9105"/>
                    <a:pt x="7876" y="8986"/>
                  </a:cubicBezTo>
                  <a:cubicBezTo>
                    <a:pt x="7883" y="8985"/>
                    <a:pt x="7889" y="8985"/>
                    <a:pt x="7896" y="8982"/>
                  </a:cubicBezTo>
                  <a:cubicBezTo>
                    <a:pt x="8928" y="8383"/>
                    <a:pt x="9907" y="7697"/>
                    <a:pt x="10825" y="6934"/>
                  </a:cubicBezTo>
                  <a:cubicBezTo>
                    <a:pt x="10936" y="6840"/>
                    <a:pt x="10837" y="6690"/>
                    <a:pt x="10721" y="6690"/>
                  </a:cubicBezTo>
                  <a:cubicBezTo>
                    <a:pt x="10690" y="6690"/>
                    <a:pt x="10659" y="6701"/>
                    <a:pt x="10629" y="6725"/>
                  </a:cubicBezTo>
                  <a:cubicBezTo>
                    <a:pt x="9806" y="7411"/>
                    <a:pt x="8930" y="8028"/>
                    <a:pt x="8010" y="8580"/>
                  </a:cubicBezTo>
                  <a:cubicBezTo>
                    <a:pt x="8455" y="7202"/>
                    <a:pt x="8837" y="5802"/>
                    <a:pt x="9171" y="4393"/>
                  </a:cubicBezTo>
                  <a:cubicBezTo>
                    <a:pt x="9601" y="4271"/>
                    <a:pt x="9946" y="3952"/>
                    <a:pt x="10291" y="3681"/>
                  </a:cubicBezTo>
                  <a:cubicBezTo>
                    <a:pt x="10720" y="3344"/>
                    <a:pt x="11153" y="3005"/>
                    <a:pt x="11585" y="2666"/>
                  </a:cubicBezTo>
                  <a:cubicBezTo>
                    <a:pt x="11700" y="2575"/>
                    <a:pt x="11597" y="2426"/>
                    <a:pt x="11479" y="2426"/>
                  </a:cubicBezTo>
                  <a:cubicBezTo>
                    <a:pt x="11449" y="2426"/>
                    <a:pt x="11418" y="2435"/>
                    <a:pt x="11389" y="2458"/>
                  </a:cubicBezTo>
                  <a:cubicBezTo>
                    <a:pt x="10988" y="2772"/>
                    <a:pt x="10589" y="3086"/>
                    <a:pt x="10189" y="3399"/>
                  </a:cubicBezTo>
                  <a:cubicBezTo>
                    <a:pt x="9900" y="3627"/>
                    <a:pt x="9599" y="3915"/>
                    <a:pt x="9250" y="4063"/>
                  </a:cubicBezTo>
                  <a:cubicBezTo>
                    <a:pt x="9546" y="2776"/>
                    <a:pt x="9807" y="1480"/>
                    <a:pt x="10037" y="182"/>
                  </a:cubicBezTo>
                  <a:cubicBezTo>
                    <a:pt x="10057" y="74"/>
                    <a:pt x="9964" y="1"/>
                    <a:pt x="98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9" name="Google Shape;559;p13"/>
          <p:cNvGrpSpPr/>
          <p:nvPr/>
        </p:nvGrpSpPr>
        <p:grpSpPr>
          <a:xfrm>
            <a:off x="8771397" y="3000506"/>
            <a:ext cx="463927" cy="922898"/>
            <a:chOff x="3193225" y="2750650"/>
            <a:chExt cx="245750" cy="488875"/>
          </a:xfrm>
        </p:grpSpPr>
        <p:sp>
          <p:nvSpPr>
            <p:cNvPr id="560" name="Google Shape;560;p13"/>
            <p:cNvSpPr/>
            <p:nvPr/>
          </p:nvSpPr>
          <p:spPr>
            <a:xfrm>
              <a:off x="3193225" y="2750650"/>
              <a:ext cx="245750" cy="435850"/>
            </a:xfrm>
            <a:custGeom>
              <a:avLst/>
              <a:gdLst/>
              <a:ahLst/>
              <a:cxnLst/>
              <a:rect l="l" t="t" r="r" b="b"/>
              <a:pathLst>
                <a:path w="9830" h="17434" extrusionOk="0">
                  <a:moveTo>
                    <a:pt x="3841" y="0"/>
                  </a:moveTo>
                  <a:cubicBezTo>
                    <a:pt x="3825" y="0"/>
                    <a:pt x="3809" y="2"/>
                    <a:pt x="3793" y="4"/>
                  </a:cubicBezTo>
                  <a:cubicBezTo>
                    <a:pt x="3518" y="49"/>
                    <a:pt x="3223" y="488"/>
                    <a:pt x="3045" y="676"/>
                  </a:cubicBezTo>
                  <a:cubicBezTo>
                    <a:pt x="2777" y="960"/>
                    <a:pt x="2521" y="1256"/>
                    <a:pt x="2280" y="1565"/>
                  </a:cubicBezTo>
                  <a:cubicBezTo>
                    <a:pt x="1985" y="1944"/>
                    <a:pt x="1711" y="2360"/>
                    <a:pt x="1629" y="2831"/>
                  </a:cubicBezTo>
                  <a:cubicBezTo>
                    <a:pt x="1431" y="3961"/>
                    <a:pt x="2508" y="4576"/>
                    <a:pt x="2849" y="5536"/>
                  </a:cubicBezTo>
                  <a:cubicBezTo>
                    <a:pt x="2875" y="5607"/>
                    <a:pt x="2896" y="5685"/>
                    <a:pt x="2868" y="5754"/>
                  </a:cubicBezTo>
                  <a:cubicBezTo>
                    <a:pt x="2835" y="5843"/>
                    <a:pt x="2739" y="5887"/>
                    <a:pt x="2642" y="5887"/>
                  </a:cubicBezTo>
                  <a:cubicBezTo>
                    <a:pt x="2616" y="5887"/>
                    <a:pt x="2590" y="5884"/>
                    <a:pt x="2566" y="5877"/>
                  </a:cubicBezTo>
                  <a:cubicBezTo>
                    <a:pt x="2451" y="5847"/>
                    <a:pt x="2360" y="5761"/>
                    <a:pt x="2273" y="5679"/>
                  </a:cubicBezTo>
                  <a:cubicBezTo>
                    <a:pt x="1992" y="5413"/>
                    <a:pt x="1713" y="5146"/>
                    <a:pt x="1433" y="4880"/>
                  </a:cubicBezTo>
                  <a:cubicBezTo>
                    <a:pt x="1334" y="4784"/>
                    <a:pt x="1228" y="4687"/>
                    <a:pt x="1096" y="4648"/>
                  </a:cubicBezTo>
                  <a:cubicBezTo>
                    <a:pt x="1065" y="4639"/>
                    <a:pt x="1032" y="4634"/>
                    <a:pt x="998" y="4634"/>
                  </a:cubicBezTo>
                  <a:cubicBezTo>
                    <a:pt x="892" y="4634"/>
                    <a:pt x="785" y="4682"/>
                    <a:pt x="741" y="4777"/>
                  </a:cubicBezTo>
                  <a:cubicBezTo>
                    <a:pt x="721" y="4822"/>
                    <a:pt x="717" y="4874"/>
                    <a:pt x="713" y="4922"/>
                  </a:cubicBezTo>
                  <a:cubicBezTo>
                    <a:pt x="678" y="5332"/>
                    <a:pt x="646" y="5743"/>
                    <a:pt x="611" y="6152"/>
                  </a:cubicBezTo>
                  <a:cubicBezTo>
                    <a:pt x="548" y="6921"/>
                    <a:pt x="485" y="7700"/>
                    <a:pt x="588" y="8466"/>
                  </a:cubicBezTo>
                  <a:cubicBezTo>
                    <a:pt x="616" y="8670"/>
                    <a:pt x="656" y="8878"/>
                    <a:pt x="765" y="9053"/>
                  </a:cubicBezTo>
                  <a:cubicBezTo>
                    <a:pt x="1083" y="9567"/>
                    <a:pt x="1842" y="9622"/>
                    <a:pt x="2234" y="10081"/>
                  </a:cubicBezTo>
                  <a:cubicBezTo>
                    <a:pt x="2285" y="10141"/>
                    <a:pt x="2331" y="10211"/>
                    <a:pt x="2324" y="10290"/>
                  </a:cubicBezTo>
                  <a:cubicBezTo>
                    <a:pt x="2314" y="10384"/>
                    <a:pt x="2227" y="10458"/>
                    <a:pt x="2133" y="10478"/>
                  </a:cubicBezTo>
                  <a:cubicBezTo>
                    <a:pt x="2105" y="10484"/>
                    <a:pt x="2077" y="10487"/>
                    <a:pt x="2049" y="10487"/>
                  </a:cubicBezTo>
                  <a:cubicBezTo>
                    <a:pt x="1983" y="10487"/>
                    <a:pt x="1915" y="10472"/>
                    <a:pt x="1850" y="10456"/>
                  </a:cubicBezTo>
                  <a:cubicBezTo>
                    <a:pt x="1572" y="10387"/>
                    <a:pt x="1299" y="10298"/>
                    <a:pt x="1035" y="10190"/>
                  </a:cubicBezTo>
                  <a:cubicBezTo>
                    <a:pt x="944" y="10152"/>
                    <a:pt x="845" y="10112"/>
                    <a:pt x="749" y="10112"/>
                  </a:cubicBezTo>
                  <a:cubicBezTo>
                    <a:pt x="718" y="10112"/>
                    <a:pt x="686" y="10116"/>
                    <a:pt x="656" y="10126"/>
                  </a:cubicBezTo>
                  <a:cubicBezTo>
                    <a:pt x="0" y="10348"/>
                    <a:pt x="2360" y="13977"/>
                    <a:pt x="2665" y="14371"/>
                  </a:cubicBezTo>
                  <a:cubicBezTo>
                    <a:pt x="3174" y="15023"/>
                    <a:pt x="3738" y="15633"/>
                    <a:pt x="4346" y="16195"/>
                  </a:cubicBezTo>
                  <a:cubicBezTo>
                    <a:pt x="4815" y="16629"/>
                    <a:pt x="5357" y="16949"/>
                    <a:pt x="5921" y="17241"/>
                  </a:cubicBezTo>
                  <a:cubicBezTo>
                    <a:pt x="6145" y="17358"/>
                    <a:pt x="6342" y="17434"/>
                    <a:pt x="6526" y="17434"/>
                  </a:cubicBezTo>
                  <a:cubicBezTo>
                    <a:pt x="6741" y="17434"/>
                    <a:pt x="6939" y="17330"/>
                    <a:pt x="7144" y="17066"/>
                  </a:cubicBezTo>
                  <a:cubicBezTo>
                    <a:pt x="8094" y="15844"/>
                    <a:pt x="8795" y="14431"/>
                    <a:pt x="9167" y="12926"/>
                  </a:cubicBezTo>
                  <a:lnTo>
                    <a:pt x="9167" y="12926"/>
                  </a:lnTo>
                  <a:cubicBezTo>
                    <a:pt x="9129" y="13075"/>
                    <a:pt x="8317" y="13107"/>
                    <a:pt x="8129" y="13107"/>
                  </a:cubicBezTo>
                  <a:cubicBezTo>
                    <a:pt x="8120" y="13107"/>
                    <a:pt x="8113" y="13107"/>
                    <a:pt x="8107" y="13107"/>
                  </a:cubicBezTo>
                  <a:cubicBezTo>
                    <a:pt x="7871" y="13104"/>
                    <a:pt x="7511" y="12950"/>
                    <a:pt x="7670" y="12703"/>
                  </a:cubicBezTo>
                  <a:cubicBezTo>
                    <a:pt x="7818" y="12476"/>
                    <a:pt x="8391" y="12289"/>
                    <a:pt x="8631" y="12235"/>
                  </a:cubicBezTo>
                  <a:cubicBezTo>
                    <a:pt x="9118" y="12124"/>
                    <a:pt x="9679" y="12007"/>
                    <a:pt x="9752" y="11419"/>
                  </a:cubicBezTo>
                  <a:cubicBezTo>
                    <a:pt x="9830" y="10791"/>
                    <a:pt x="9702" y="10049"/>
                    <a:pt x="9607" y="9428"/>
                  </a:cubicBezTo>
                  <a:cubicBezTo>
                    <a:pt x="9542" y="9003"/>
                    <a:pt x="9381" y="8583"/>
                    <a:pt x="9164" y="8215"/>
                  </a:cubicBezTo>
                  <a:cubicBezTo>
                    <a:pt x="9051" y="8018"/>
                    <a:pt x="8796" y="7619"/>
                    <a:pt x="8546" y="7609"/>
                  </a:cubicBezTo>
                  <a:cubicBezTo>
                    <a:pt x="8543" y="7609"/>
                    <a:pt x="8541" y="7609"/>
                    <a:pt x="8539" y="7609"/>
                  </a:cubicBezTo>
                  <a:cubicBezTo>
                    <a:pt x="8428" y="7609"/>
                    <a:pt x="8327" y="7674"/>
                    <a:pt x="8237" y="7742"/>
                  </a:cubicBezTo>
                  <a:cubicBezTo>
                    <a:pt x="7833" y="8043"/>
                    <a:pt x="7464" y="8425"/>
                    <a:pt x="6979" y="8557"/>
                  </a:cubicBezTo>
                  <a:cubicBezTo>
                    <a:pt x="6935" y="8569"/>
                    <a:pt x="6887" y="8578"/>
                    <a:pt x="6841" y="8578"/>
                  </a:cubicBezTo>
                  <a:cubicBezTo>
                    <a:pt x="6784" y="8578"/>
                    <a:pt x="6730" y="8565"/>
                    <a:pt x="6688" y="8526"/>
                  </a:cubicBezTo>
                  <a:cubicBezTo>
                    <a:pt x="6649" y="8490"/>
                    <a:pt x="6630" y="8438"/>
                    <a:pt x="6623" y="8386"/>
                  </a:cubicBezTo>
                  <a:cubicBezTo>
                    <a:pt x="6603" y="8237"/>
                    <a:pt x="6686" y="8096"/>
                    <a:pt x="6777" y="7976"/>
                  </a:cubicBezTo>
                  <a:cubicBezTo>
                    <a:pt x="7139" y="7493"/>
                    <a:pt x="7668" y="7083"/>
                    <a:pt x="8191" y="6788"/>
                  </a:cubicBezTo>
                  <a:cubicBezTo>
                    <a:pt x="8307" y="6723"/>
                    <a:pt x="8440" y="6650"/>
                    <a:pt x="8478" y="6521"/>
                  </a:cubicBezTo>
                  <a:cubicBezTo>
                    <a:pt x="8507" y="6420"/>
                    <a:pt x="8470" y="6313"/>
                    <a:pt x="8434" y="6216"/>
                  </a:cubicBezTo>
                  <a:cubicBezTo>
                    <a:pt x="8211" y="5622"/>
                    <a:pt x="7955" y="5042"/>
                    <a:pt x="7663" y="4479"/>
                  </a:cubicBezTo>
                  <a:cubicBezTo>
                    <a:pt x="7622" y="4399"/>
                    <a:pt x="7571" y="4314"/>
                    <a:pt x="7486" y="4289"/>
                  </a:cubicBezTo>
                  <a:cubicBezTo>
                    <a:pt x="7469" y="4284"/>
                    <a:pt x="7452" y="4282"/>
                    <a:pt x="7435" y="4282"/>
                  </a:cubicBezTo>
                  <a:cubicBezTo>
                    <a:pt x="7384" y="4282"/>
                    <a:pt x="7333" y="4301"/>
                    <a:pt x="7285" y="4322"/>
                  </a:cubicBezTo>
                  <a:cubicBezTo>
                    <a:pt x="6813" y="4544"/>
                    <a:pt x="6406" y="5010"/>
                    <a:pt x="5982" y="5320"/>
                  </a:cubicBezTo>
                  <a:cubicBezTo>
                    <a:pt x="5911" y="5372"/>
                    <a:pt x="5847" y="5396"/>
                    <a:pt x="5795" y="5396"/>
                  </a:cubicBezTo>
                  <a:cubicBezTo>
                    <a:pt x="5695" y="5396"/>
                    <a:pt x="5640" y="5305"/>
                    <a:pt x="5669" y="5139"/>
                  </a:cubicBezTo>
                  <a:cubicBezTo>
                    <a:pt x="5704" y="4945"/>
                    <a:pt x="5831" y="4878"/>
                    <a:pt x="5969" y="4776"/>
                  </a:cubicBezTo>
                  <a:cubicBezTo>
                    <a:pt x="6363" y="4482"/>
                    <a:pt x="6664" y="4065"/>
                    <a:pt x="6987" y="3693"/>
                  </a:cubicBezTo>
                  <a:cubicBezTo>
                    <a:pt x="7039" y="3633"/>
                    <a:pt x="7091" y="3568"/>
                    <a:pt x="7095" y="3490"/>
                  </a:cubicBezTo>
                  <a:cubicBezTo>
                    <a:pt x="7098" y="3421"/>
                    <a:pt x="7058" y="3355"/>
                    <a:pt x="7017" y="3295"/>
                  </a:cubicBezTo>
                  <a:cubicBezTo>
                    <a:pt x="6306" y="2235"/>
                    <a:pt x="5407" y="1346"/>
                    <a:pt x="4489" y="469"/>
                  </a:cubicBezTo>
                  <a:cubicBezTo>
                    <a:pt x="4329" y="314"/>
                    <a:pt x="4093" y="0"/>
                    <a:pt x="3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3238725" y="2793600"/>
              <a:ext cx="159050" cy="445925"/>
            </a:xfrm>
            <a:custGeom>
              <a:avLst/>
              <a:gdLst/>
              <a:ahLst/>
              <a:cxnLst/>
              <a:rect l="l" t="t" r="r" b="b"/>
              <a:pathLst>
                <a:path w="6362" h="17837" extrusionOk="0">
                  <a:moveTo>
                    <a:pt x="2117" y="0"/>
                  </a:moveTo>
                  <a:cubicBezTo>
                    <a:pt x="2059" y="0"/>
                    <a:pt x="1996" y="42"/>
                    <a:pt x="1995" y="116"/>
                  </a:cubicBezTo>
                  <a:cubicBezTo>
                    <a:pt x="1980" y="1115"/>
                    <a:pt x="1990" y="2115"/>
                    <a:pt x="2028" y="3114"/>
                  </a:cubicBezTo>
                  <a:cubicBezTo>
                    <a:pt x="1789" y="2955"/>
                    <a:pt x="1607" y="2697"/>
                    <a:pt x="1424" y="2486"/>
                  </a:cubicBezTo>
                  <a:cubicBezTo>
                    <a:pt x="1171" y="2196"/>
                    <a:pt x="918" y="1905"/>
                    <a:pt x="666" y="1616"/>
                  </a:cubicBezTo>
                  <a:cubicBezTo>
                    <a:pt x="642" y="1589"/>
                    <a:pt x="612" y="1577"/>
                    <a:pt x="583" y="1577"/>
                  </a:cubicBezTo>
                  <a:cubicBezTo>
                    <a:pt x="502" y="1577"/>
                    <a:pt x="424" y="1665"/>
                    <a:pt x="491" y="1742"/>
                  </a:cubicBezTo>
                  <a:cubicBezTo>
                    <a:pt x="764" y="2056"/>
                    <a:pt x="1036" y="2369"/>
                    <a:pt x="1309" y="2681"/>
                  </a:cubicBezTo>
                  <a:cubicBezTo>
                    <a:pt x="1526" y="2932"/>
                    <a:pt x="1737" y="3218"/>
                    <a:pt x="2040" y="3369"/>
                  </a:cubicBezTo>
                  <a:cubicBezTo>
                    <a:pt x="2089" y="4466"/>
                    <a:pt x="2173" y="5561"/>
                    <a:pt x="2309" y="6649"/>
                  </a:cubicBezTo>
                  <a:cubicBezTo>
                    <a:pt x="1705" y="6109"/>
                    <a:pt x="1139" y="5526"/>
                    <a:pt x="624" y="4898"/>
                  </a:cubicBezTo>
                  <a:cubicBezTo>
                    <a:pt x="600" y="4869"/>
                    <a:pt x="570" y="4857"/>
                    <a:pt x="541" y="4857"/>
                  </a:cubicBezTo>
                  <a:cubicBezTo>
                    <a:pt x="461" y="4857"/>
                    <a:pt x="385" y="4945"/>
                    <a:pt x="449" y="5025"/>
                  </a:cubicBezTo>
                  <a:cubicBezTo>
                    <a:pt x="1022" y="5723"/>
                    <a:pt x="1655" y="6371"/>
                    <a:pt x="2336" y="6965"/>
                  </a:cubicBezTo>
                  <a:cubicBezTo>
                    <a:pt x="2339" y="6968"/>
                    <a:pt x="2345" y="6968"/>
                    <a:pt x="2351" y="6972"/>
                  </a:cubicBezTo>
                  <a:cubicBezTo>
                    <a:pt x="2364" y="7066"/>
                    <a:pt x="2374" y="7157"/>
                    <a:pt x="2387" y="7251"/>
                  </a:cubicBezTo>
                  <a:cubicBezTo>
                    <a:pt x="2483" y="7927"/>
                    <a:pt x="2599" y="8601"/>
                    <a:pt x="2736" y="9269"/>
                  </a:cubicBezTo>
                  <a:lnTo>
                    <a:pt x="2693" y="9329"/>
                  </a:lnTo>
                  <a:cubicBezTo>
                    <a:pt x="2077" y="8908"/>
                    <a:pt x="1461" y="8486"/>
                    <a:pt x="845" y="8065"/>
                  </a:cubicBezTo>
                  <a:cubicBezTo>
                    <a:pt x="825" y="8051"/>
                    <a:pt x="803" y="8045"/>
                    <a:pt x="783" y="8045"/>
                  </a:cubicBezTo>
                  <a:cubicBezTo>
                    <a:pt x="690" y="8045"/>
                    <a:pt x="616" y="8169"/>
                    <a:pt x="709" y="8233"/>
                  </a:cubicBezTo>
                  <a:cubicBezTo>
                    <a:pt x="1358" y="8676"/>
                    <a:pt x="2004" y="9117"/>
                    <a:pt x="2651" y="9562"/>
                  </a:cubicBezTo>
                  <a:cubicBezTo>
                    <a:pt x="2671" y="9576"/>
                    <a:pt x="2695" y="9583"/>
                    <a:pt x="2719" y="9583"/>
                  </a:cubicBezTo>
                  <a:cubicBezTo>
                    <a:pt x="2747" y="9583"/>
                    <a:pt x="2775" y="9573"/>
                    <a:pt x="2795" y="9550"/>
                  </a:cubicBezTo>
                  <a:cubicBezTo>
                    <a:pt x="2973" y="10370"/>
                    <a:pt x="3183" y="11182"/>
                    <a:pt x="3432" y="11982"/>
                  </a:cubicBezTo>
                  <a:cubicBezTo>
                    <a:pt x="3374" y="11948"/>
                    <a:pt x="3306" y="11898"/>
                    <a:pt x="3286" y="11888"/>
                  </a:cubicBezTo>
                  <a:cubicBezTo>
                    <a:pt x="3149" y="11810"/>
                    <a:pt x="3013" y="11732"/>
                    <a:pt x="2876" y="11651"/>
                  </a:cubicBezTo>
                  <a:cubicBezTo>
                    <a:pt x="2555" y="11461"/>
                    <a:pt x="2238" y="11264"/>
                    <a:pt x="1927" y="11059"/>
                  </a:cubicBezTo>
                  <a:cubicBezTo>
                    <a:pt x="1342" y="10678"/>
                    <a:pt x="776" y="10273"/>
                    <a:pt x="224" y="9843"/>
                  </a:cubicBezTo>
                  <a:cubicBezTo>
                    <a:pt x="204" y="9827"/>
                    <a:pt x="182" y="9820"/>
                    <a:pt x="161" y="9820"/>
                  </a:cubicBezTo>
                  <a:cubicBezTo>
                    <a:pt x="73" y="9820"/>
                    <a:pt x="0" y="9943"/>
                    <a:pt x="88" y="10012"/>
                  </a:cubicBezTo>
                  <a:cubicBezTo>
                    <a:pt x="1021" y="10736"/>
                    <a:pt x="1999" y="11396"/>
                    <a:pt x="3021" y="11984"/>
                  </a:cubicBezTo>
                  <a:cubicBezTo>
                    <a:pt x="3149" y="12056"/>
                    <a:pt x="3275" y="12131"/>
                    <a:pt x="3403" y="12199"/>
                  </a:cubicBezTo>
                  <a:cubicBezTo>
                    <a:pt x="3442" y="12220"/>
                    <a:pt x="3479" y="12236"/>
                    <a:pt x="3515" y="12243"/>
                  </a:cubicBezTo>
                  <a:cubicBezTo>
                    <a:pt x="3690" y="12786"/>
                    <a:pt x="3881" y="13324"/>
                    <a:pt x="4094" y="13856"/>
                  </a:cubicBezTo>
                  <a:cubicBezTo>
                    <a:pt x="4088" y="13853"/>
                    <a:pt x="4082" y="13853"/>
                    <a:pt x="4077" y="13853"/>
                  </a:cubicBezTo>
                  <a:cubicBezTo>
                    <a:pt x="3990" y="13835"/>
                    <a:pt x="3901" y="13786"/>
                    <a:pt x="3819" y="13756"/>
                  </a:cubicBezTo>
                  <a:cubicBezTo>
                    <a:pt x="3647" y="13691"/>
                    <a:pt x="3473" y="13624"/>
                    <a:pt x="3301" y="13559"/>
                  </a:cubicBezTo>
                  <a:cubicBezTo>
                    <a:pt x="2933" y="13420"/>
                    <a:pt x="2568" y="13279"/>
                    <a:pt x="2200" y="13139"/>
                  </a:cubicBezTo>
                  <a:cubicBezTo>
                    <a:pt x="2186" y="13134"/>
                    <a:pt x="2173" y="13131"/>
                    <a:pt x="2160" y="13131"/>
                  </a:cubicBezTo>
                  <a:cubicBezTo>
                    <a:pt x="2055" y="13131"/>
                    <a:pt x="1998" y="13292"/>
                    <a:pt x="2114" y="13336"/>
                  </a:cubicBezTo>
                  <a:cubicBezTo>
                    <a:pt x="2533" y="13497"/>
                    <a:pt x="2955" y="13656"/>
                    <a:pt x="3374" y="13818"/>
                  </a:cubicBezTo>
                  <a:cubicBezTo>
                    <a:pt x="3580" y="13895"/>
                    <a:pt x="3784" y="13979"/>
                    <a:pt x="3990" y="14051"/>
                  </a:cubicBezTo>
                  <a:cubicBezTo>
                    <a:pt x="4052" y="14072"/>
                    <a:pt x="4112" y="14089"/>
                    <a:pt x="4168" y="14089"/>
                  </a:cubicBezTo>
                  <a:cubicBezTo>
                    <a:pt x="4174" y="14089"/>
                    <a:pt x="4180" y="14089"/>
                    <a:pt x="4187" y="14089"/>
                  </a:cubicBezTo>
                  <a:cubicBezTo>
                    <a:pt x="4204" y="14131"/>
                    <a:pt x="4220" y="14173"/>
                    <a:pt x="4237" y="14213"/>
                  </a:cubicBezTo>
                  <a:cubicBezTo>
                    <a:pt x="4758" y="15460"/>
                    <a:pt x="5390" y="16660"/>
                    <a:pt x="6131" y="17790"/>
                  </a:cubicBezTo>
                  <a:cubicBezTo>
                    <a:pt x="6152" y="17823"/>
                    <a:pt x="6181" y="17836"/>
                    <a:pt x="6210" y="17836"/>
                  </a:cubicBezTo>
                  <a:cubicBezTo>
                    <a:pt x="6285" y="17836"/>
                    <a:pt x="6361" y="17748"/>
                    <a:pt x="6306" y="17664"/>
                  </a:cubicBezTo>
                  <a:cubicBezTo>
                    <a:pt x="5549" y="16509"/>
                    <a:pt x="4913" y="15279"/>
                    <a:pt x="4388" y="14005"/>
                  </a:cubicBezTo>
                  <a:cubicBezTo>
                    <a:pt x="4515" y="13899"/>
                    <a:pt x="4617" y="13741"/>
                    <a:pt x="4714" y="13611"/>
                  </a:cubicBezTo>
                  <a:cubicBezTo>
                    <a:pt x="4834" y="13453"/>
                    <a:pt x="4947" y="13292"/>
                    <a:pt x="5055" y="13127"/>
                  </a:cubicBezTo>
                  <a:cubicBezTo>
                    <a:pt x="5278" y="12789"/>
                    <a:pt x="5478" y="12438"/>
                    <a:pt x="5654" y="12075"/>
                  </a:cubicBezTo>
                  <a:cubicBezTo>
                    <a:pt x="5695" y="11993"/>
                    <a:pt x="5624" y="11927"/>
                    <a:pt x="5553" y="11927"/>
                  </a:cubicBezTo>
                  <a:cubicBezTo>
                    <a:pt x="5515" y="11927"/>
                    <a:pt x="5478" y="11945"/>
                    <a:pt x="5458" y="11988"/>
                  </a:cubicBezTo>
                  <a:cubicBezTo>
                    <a:pt x="5152" y="12615"/>
                    <a:pt x="4777" y="13207"/>
                    <a:pt x="4333" y="13747"/>
                  </a:cubicBezTo>
                  <a:cubicBezTo>
                    <a:pt x="4321" y="13761"/>
                    <a:pt x="4308" y="13773"/>
                    <a:pt x="4298" y="13785"/>
                  </a:cubicBezTo>
                  <a:cubicBezTo>
                    <a:pt x="4082" y="13248"/>
                    <a:pt x="3887" y="12700"/>
                    <a:pt x="3710" y="12149"/>
                  </a:cubicBezTo>
                  <a:cubicBezTo>
                    <a:pt x="3741" y="12104"/>
                    <a:pt x="3762" y="12052"/>
                    <a:pt x="3786" y="12004"/>
                  </a:cubicBezTo>
                  <a:cubicBezTo>
                    <a:pt x="3857" y="11859"/>
                    <a:pt x="3925" y="11713"/>
                    <a:pt x="3994" y="11568"/>
                  </a:cubicBezTo>
                  <a:cubicBezTo>
                    <a:pt x="4255" y="11015"/>
                    <a:pt x="4502" y="10461"/>
                    <a:pt x="4742" y="9899"/>
                  </a:cubicBezTo>
                  <a:cubicBezTo>
                    <a:pt x="5015" y="9264"/>
                    <a:pt x="5271" y="8624"/>
                    <a:pt x="5515" y="7978"/>
                  </a:cubicBezTo>
                  <a:cubicBezTo>
                    <a:pt x="5548" y="7894"/>
                    <a:pt x="5475" y="7827"/>
                    <a:pt x="5407" y="7827"/>
                  </a:cubicBezTo>
                  <a:cubicBezTo>
                    <a:pt x="5371" y="7827"/>
                    <a:pt x="5336" y="7846"/>
                    <a:pt x="5319" y="7891"/>
                  </a:cubicBezTo>
                  <a:cubicBezTo>
                    <a:pt x="4813" y="9225"/>
                    <a:pt x="4253" y="10539"/>
                    <a:pt x="3634" y="11825"/>
                  </a:cubicBezTo>
                  <a:cubicBezTo>
                    <a:pt x="3631" y="11833"/>
                    <a:pt x="3625" y="11846"/>
                    <a:pt x="3619" y="11861"/>
                  </a:cubicBezTo>
                  <a:cubicBezTo>
                    <a:pt x="3544" y="11615"/>
                    <a:pt x="3471" y="11369"/>
                    <a:pt x="3402" y="11120"/>
                  </a:cubicBezTo>
                  <a:cubicBezTo>
                    <a:pt x="3237" y="10523"/>
                    <a:pt x="3092" y="9925"/>
                    <a:pt x="2968" y="9320"/>
                  </a:cubicBezTo>
                  <a:cubicBezTo>
                    <a:pt x="3483" y="8599"/>
                    <a:pt x="3933" y="7833"/>
                    <a:pt x="4310" y="7030"/>
                  </a:cubicBezTo>
                  <a:cubicBezTo>
                    <a:pt x="4349" y="6947"/>
                    <a:pt x="4278" y="6881"/>
                    <a:pt x="4207" y="6881"/>
                  </a:cubicBezTo>
                  <a:cubicBezTo>
                    <a:pt x="4170" y="6881"/>
                    <a:pt x="4133" y="6899"/>
                    <a:pt x="4113" y="6943"/>
                  </a:cubicBezTo>
                  <a:cubicBezTo>
                    <a:pt x="3771" y="7671"/>
                    <a:pt x="3369" y="8369"/>
                    <a:pt x="2910" y="9029"/>
                  </a:cubicBezTo>
                  <a:cubicBezTo>
                    <a:pt x="2765" y="8301"/>
                    <a:pt x="2645" y="7568"/>
                    <a:pt x="2549" y="6832"/>
                  </a:cubicBezTo>
                  <a:cubicBezTo>
                    <a:pt x="2943" y="6027"/>
                    <a:pt x="3244" y="5184"/>
                    <a:pt x="3457" y="4314"/>
                  </a:cubicBezTo>
                  <a:cubicBezTo>
                    <a:pt x="3475" y="4238"/>
                    <a:pt x="3415" y="4194"/>
                    <a:pt x="3354" y="4194"/>
                  </a:cubicBezTo>
                  <a:cubicBezTo>
                    <a:pt x="3306" y="4194"/>
                    <a:pt x="3257" y="4220"/>
                    <a:pt x="3243" y="4279"/>
                  </a:cubicBezTo>
                  <a:cubicBezTo>
                    <a:pt x="3063" y="5018"/>
                    <a:pt x="2814" y="5737"/>
                    <a:pt x="2502" y="6429"/>
                  </a:cubicBezTo>
                  <a:cubicBezTo>
                    <a:pt x="2409" y="5655"/>
                    <a:pt x="2339" y="4879"/>
                    <a:pt x="2293" y="4101"/>
                  </a:cubicBezTo>
                  <a:cubicBezTo>
                    <a:pt x="2279" y="3847"/>
                    <a:pt x="2266" y="3593"/>
                    <a:pt x="2255" y="3338"/>
                  </a:cubicBezTo>
                  <a:cubicBezTo>
                    <a:pt x="2664" y="2783"/>
                    <a:pt x="3055" y="2217"/>
                    <a:pt x="3429" y="1639"/>
                  </a:cubicBezTo>
                  <a:cubicBezTo>
                    <a:pt x="3482" y="1550"/>
                    <a:pt x="3408" y="1453"/>
                    <a:pt x="3334" y="1453"/>
                  </a:cubicBezTo>
                  <a:cubicBezTo>
                    <a:pt x="3307" y="1453"/>
                    <a:pt x="3279" y="1466"/>
                    <a:pt x="3259" y="1499"/>
                  </a:cubicBezTo>
                  <a:cubicBezTo>
                    <a:pt x="2933" y="2002"/>
                    <a:pt x="2591" y="2497"/>
                    <a:pt x="2238" y="2984"/>
                  </a:cubicBezTo>
                  <a:cubicBezTo>
                    <a:pt x="2205" y="2021"/>
                    <a:pt x="2198" y="1057"/>
                    <a:pt x="2209" y="94"/>
                  </a:cubicBezTo>
                  <a:cubicBezTo>
                    <a:pt x="2210" y="30"/>
                    <a:pt x="2166" y="0"/>
                    <a:pt x="21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2" name="Google Shape;562;p13"/>
          <p:cNvGrpSpPr/>
          <p:nvPr/>
        </p:nvGrpSpPr>
        <p:grpSpPr>
          <a:xfrm>
            <a:off x="8447524" y="4462927"/>
            <a:ext cx="632783" cy="840650"/>
            <a:chOff x="3483500" y="3037775"/>
            <a:chExt cx="404800" cy="537775"/>
          </a:xfrm>
        </p:grpSpPr>
        <p:sp>
          <p:nvSpPr>
            <p:cNvPr id="563" name="Google Shape;563;p13"/>
            <p:cNvSpPr/>
            <p:nvPr/>
          </p:nvSpPr>
          <p:spPr>
            <a:xfrm>
              <a:off x="3483500" y="3037775"/>
              <a:ext cx="404800" cy="537775"/>
            </a:xfrm>
            <a:custGeom>
              <a:avLst/>
              <a:gdLst/>
              <a:ahLst/>
              <a:cxnLst/>
              <a:rect l="l" t="t" r="r" b="b"/>
              <a:pathLst>
                <a:path w="16192" h="21511" extrusionOk="0">
                  <a:moveTo>
                    <a:pt x="6927" y="1"/>
                  </a:moveTo>
                  <a:cubicBezTo>
                    <a:pt x="6915" y="1"/>
                    <a:pt x="6903" y="2"/>
                    <a:pt x="6890" y="3"/>
                  </a:cubicBezTo>
                  <a:cubicBezTo>
                    <a:pt x="6784" y="18"/>
                    <a:pt x="6698" y="95"/>
                    <a:pt x="6624" y="173"/>
                  </a:cubicBezTo>
                  <a:cubicBezTo>
                    <a:pt x="6024" y="808"/>
                    <a:pt x="5909" y="1751"/>
                    <a:pt x="5913" y="2624"/>
                  </a:cubicBezTo>
                  <a:cubicBezTo>
                    <a:pt x="5916" y="3654"/>
                    <a:pt x="6045" y="4685"/>
                    <a:pt x="6292" y="5685"/>
                  </a:cubicBezTo>
                  <a:cubicBezTo>
                    <a:pt x="5167" y="3873"/>
                    <a:pt x="4305" y="1942"/>
                    <a:pt x="2667" y="496"/>
                  </a:cubicBezTo>
                  <a:cubicBezTo>
                    <a:pt x="2400" y="258"/>
                    <a:pt x="2054" y="28"/>
                    <a:pt x="1715" y="28"/>
                  </a:cubicBezTo>
                  <a:cubicBezTo>
                    <a:pt x="1620" y="28"/>
                    <a:pt x="1527" y="46"/>
                    <a:pt x="1435" y="86"/>
                  </a:cubicBezTo>
                  <a:cubicBezTo>
                    <a:pt x="1176" y="199"/>
                    <a:pt x="1016" y="478"/>
                    <a:pt x="975" y="759"/>
                  </a:cubicBezTo>
                  <a:cubicBezTo>
                    <a:pt x="936" y="1041"/>
                    <a:pt x="994" y="1326"/>
                    <a:pt x="1069" y="1600"/>
                  </a:cubicBezTo>
                  <a:cubicBezTo>
                    <a:pt x="1692" y="3844"/>
                    <a:pt x="3319" y="5648"/>
                    <a:pt x="4895" y="7362"/>
                  </a:cubicBezTo>
                  <a:cubicBezTo>
                    <a:pt x="3993" y="6470"/>
                    <a:pt x="2869" y="5804"/>
                    <a:pt x="1651" y="5444"/>
                  </a:cubicBezTo>
                  <a:cubicBezTo>
                    <a:pt x="1447" y="5384"/>
                    <a:pt x="1222" y="5336"/>
                    <a:pt x="1008" y="5336"/>
                  </a:cubicBezTo>
                  <a:cubicBezTo>
                    <a:pt x="775" y="5336"/>
                    <a:pt x="555" y="5392"/>
                    <a:pt x="384" y="5548"/>
                  </a:cubicBezTo>
                  <a:cubicBezTo>
                    <a:pt x="1" y="5898"/>
                    <a:pt x="111" y="6528"/>
                    <a:pt x="324" y="7001"/>
                  </a:cubicBezTo>
                  <a:cubicBezTo>
                    <a:pt x="772" y="7997"/>
                    <a:pt x="1535" y="8828"/>
                    <a:pt x="2398" y="9501"/>
                  </a:cubicBezTo>
                  <a:cubicBezTo>
                    <a:pt x="3258" y="10173"/>
                    <a:pt x="4222" y="10704"/>
                    <a:pt x="5179" y="11228"/>
                  </a:cubicBezTo>
                  <a:cubicBezTo>
                    <a:pt x="4354" y="10945"/>
                    <a:pt x="3511" y="10656"/>
                    <a:pt x="2636" y="10593"/>
                  </a:cubicBezTo>
                  <a:cubicBezTo>
                    <a:pt x="2419" y="10577"/>
                    <a:pt x="2134" y="10541"/>
                    <a:pt x="1851" y="10541"/>
                  </a:cubicBezTo>
                  <a:cubicBezTo>
                    <a:pt x="1443" y="10541"/>
                    <a:pt x="1039" y="10616"/>
                    <a:pt x="849" y="10937"/>
                  </a:cubicBezTo>
                  <a:cubicBezTo>
                    <a:pt x="316" y="11836"/>
                    <a:pt x="1731" y="13026"/>
                    <a:pt x="2368" y="13436"/>
                  </a:cubicBezTo>
                  <a:cubicBezTo>
                    <a:pt x="3058" y="13882"/>
                    <a:pt x="3815" y="14213"/>
                    <a:pt x="4504" y="14642"/>
                  </a:cubicBezTo>
                  <a:cubicBezTo>
                    <a:pt x="4931" y="14905"/>
                    <a:pt x="5402" y="15121"/>
                    <a:pt x="5845" y="15358"/>
                  </a:cubicBezTo>
                  <a:cubicBezTo>
                    <a:pt x="6091" y="15489"/>
                    <a:pt x="6881" y="15745"/>
                    <a:pt x="7010" y="15979"/>
                  </a:cubicBezTo>
                  <a:cubicBezTo>
                    <a:pt x="6675" y="15909"/>
                    <a:pt x="6332" y="15838"/>
                    <a:pt x="5993" y="15838"/>
                  </a:cubicBezTo>
                  <a:cubicBezTo>
                    <a:pt x="5887" y="15838"/>
                    <a:pt x="5782" y="15845"/>
                    <a:pt x="5677" y="15861"/>
                  </a:cubicBezTo>
                  <a:cubicBezTo>
                    <a:pt x="4947" y="15974"/>
                    <a:pt x="5014" y="16671"/>
                    <a:pt x="5317" y="17193"/>
                  </a:cubicBezTo>
                  <a:cubicBezTo>
                    <a:pt x="5605" y="17689"/>
                    <a:pt x="6250" y="17967"/>
                    <a:pt x="6748" y="18197"/>
                  </a:cubicBezTo>
                  <a:cubicBezTo>
                    <a:pt x="9109" y="19283"/>
                    <a:pt x="11517" y="20293"/>
                    <a:pt x="13862" y="21449"/>
                  </a:cubicBezTo>
                  <a:cubicBezTo>
                    <a:pt x="13907" y="21469"/>
                    <a:pt x="13949" y="21491"/>
                    <a:pt x="13991" y="21511"/>
                  </a:cubicBezTo>
                  <a:cubicBezTo>
                    <a:pt x="13992" y="21511"/>
                    <a:pt x="14001" y="21485"/>
                    <a:pt x="14015" y="21438"/>
                  </a:cubicBezTo>
                  <a:cubicBezTo>
                    <a:pt x="14146" y="21027"/>
                    <a:pt x="14733" y="18972"/>
                    <a:pt x="14781" y="18759"/>
                  </a:cubicBezTo>
                  <a:cubicBezTo>
                    <a:pt x="14994" y="17796"/>
                    <a:pt x="15146" y="16819"/>
                    <a:pt x="15236" y="15838"/>
                  </a:cubicBezTo>
                  <a:cubicBezTo>
                    <a:pt x="15340" y="14685"/>
                    <a:pt x="16191" y="11356"/>
                    <a:pt x="14581" y="10894"/>
                  </a:cubicBezTo>
                  <a:cubicBezTo>
                    <a:pt x="14494" y="10868"/>
                    <a:pt x="14405" y="10856"/>
                    <a:pt x="14317" y="10856"/>
                  </a:cubicBezTo>
                  <a:cubicBezTo>
                    <a:pt x="13882" y="10856"/>
                    <a:pt x="13451" y="11146"/>
                    <a:pt x="13205" y="11527"/>
                  </a:cubicBezTo>
                  <a:cubicBezTo>
                    <a:pt x="12908" y="11980"/>
                    <a:pt x="12820" y="12531"/>
                    <a:pt x="12736" y="13065"/>
                  </a:cubicBezTo>
                  <a:cubicBezTo>
                    <a:pt x="12808" y="12589"/>
                    <a:pt x="12605" y="11920"/>
                    <a:pt x="12566" y="11432"/>
                  </a:cubicBezTo>
                  <a:cubicBezTo>
                    <a:pt x="12516" y="10824"/>
                    <a:pt x="12475" y="10215"/>
                    <a:pt x="12430" y="9605"/>
                  </a:cubicBezTo>
                  <a:cubicBezTo>
                    <a:pt x="12339" y="8431"/>
                    <a:pt x="12233" y="7253"/>
                    <a:pt x="11973" y="6102"/>
                  </a:cubicBezTo>
                  <a:cubicBezTo>
                    <a:pt x="11845" y="5532"/>
                    <a:pt x="11680" y="4422"/>
                    <a:pt x="11224" y="3811"/>
                  </a:cubicBezTo>
                  <a:cubicBezTo>
                    <a:pt x="11078" y="3615"/>
                    <a:pt x="10902" y="3470"/>
                    <a:pt x="10686" y="3415"/>
                  </a:cubicBezTo>
                  <a:cubicBezTo>
                    <a:pt x="10613" y="3396"/>
                    <a:pt x="10543" y="3387"/>
                    <a:pt x="10477" y="3387"/>
                  </a:cubicBezTo>
                  <a:cubicBezTo>
                    <a:pt x="9813" y="3387"/>
                    <a:pt x="9492" y="4305"/>
                    <a:pt x="9324" y="4846"/>
                  </a:cubicBezTo>
                  <a:cubicBezTo>
                    <a:pt x="9089" y="5598"/>
                    <a:pt x="9108" y="6263"/>
                    <a:pt x="9147" y="6972"/>
                  </a:cubicBezTo>
                  <a:cubicBezTo>
                    <a:pt x="9067" y="5711"/>
                    <a:pt x="8886" y="4458"/>
                    <a:pt x="8610" y="3223"/>
                  </a:cubicBezTo>
                  <a:cubicBezTo>
                    <a:pt x="8371" y="2149"/>
                    <a:pt x="8037" y="1051"/>
                    <a:pt x="7304" y="231"/>
                  </a:cubicBezTo>
                  <a:cubicBezTo>
                    <a:pt x="7204" y="117"/>
                    <a:pt x="7074" y="1"/>
                    <a:pt x="69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3519725" y="3086075"/>
              <a:ext cx="317175" cy="489475"/>
            </a:xfrm>
            <a:custGeom>
              <a:avLst/>
              <a:gdLst/>
              <a:ahLst/>
              <a:cxnLst/>
              <a:rect l="l" t="t" r="r" b="b"/>
              <a:pathLst>
                <a:path w="12687" h="19579" extrusionOk="0">
                  <a:moveTo>
                    <a:pt x="5732" y="0"/>
                  </a:moveTo>
                  <a:cubicBezTo>
                    <a:pt x="5698" y="0"/>
                    <a:pt x="5666" y="26"/>
                    <a:pt x="5661" y="60"/>
                  </a:cubicBezTo>
                  <a:cubicBezTo>
                    <a:pt x="5189" y="3054"/>
                    <a:pt x="6556" y="7769"/>
                    <a:pt x="7136" y="9579"/>
                  </a:cubicBezTo>
                  <a:cubicBezTo>
                    <a:pt x="6983" y="9295"/>
                    <a:pt x="6827" y="9014"/>
                    <a:pt x="6676" y="8732"/>
                  </a:cubicBezTo>
                  <a:cubicBezTo>
                    <a:pt x="5250" y="6070"/>
                    <a:pt x="3490" y="2974"/>
                    <a:pt x="1210" y="178"/>
                  </a:cubicBezTo>
                  <a:cubicBezTo>
                    <a:pt x="1196" y="162"/>
                    <a:pt x="1176" y="153"/>
                    <a:pt x="1155" y="153"/>
                  </a:cubicBezTo>
                  <a:cubicBezTo>
                    <a:pt x="1139" y="153"/>
                    <a:pt x="1122" y="159"/>
                    <a:pt x="1108" y="169"/>
                  </a:cubicBezTo>
                  <a:cubicBezTo>
                    <a:pt x="1079" y="195"/>
                    <a:pt x="1074" y="240"/>
                    <a:pt x="1100" y="270"/>
                  </a:cubicBezTo>
                  <a:cubicBezTo>
                    <a:pt x="3371" y="3056"/>
                    <a:pt x="5130" y="6145"/>
                    <a:pt x="6550" y="8798"/>
                  </a:cubicBezTo>
                  <a:cubicBezTo>
                    <a:pt x="6751" y="9173"/>
                    <a:pt x="6955" y="9544"/>
                    <a:pt x="7161" y="9917"/>
                  </a:cubicBezTo>
                  <a:cubicBezTo>
                    <a:pt x="5050" y="7921"/>
                    <a:pt x="2683" y="6219"/>
                    <a:pt x="115" y="4852"/>
                  </a:cubicBezTo>
                  <a:cubicBezTo>
                    <a:pt x="105" y="4847"/>
                    <a:pt x="94" y="4844"/>
                    <a:pt x="83" y="4844"/>
                  </a:cubicBezTo>
                  <a:cubicBezTo>
                    <a:pt x="58" y="4844"/>
                    <a:pt x="33" y="4857"/>
                    <a:pt x="20" y="4882"/>
                  </a:cubicBezTo>
                  <a:cubicBezTo>
                    <a:pt x="1" y="4917"/>
                    <a:pt x="14" y="4961"/>
                    <a:pt x="49" y="4979"/>
                  </a:cubicBezTo>
                  <a:cubicBezTo>
                    <a:pt x="2743" y="6413"/>
                    <a:pt x="5214" y="8215"/>
                    <a:pt x="7400" y="10340"/>
                  </a:cubicBezTo>
                  <a:cubicBezTo>
                    <a:pt x="7789" y="11033"/>
                    <a:pt x="8184" y="11720"/>
                    <a:pt x="8571" y="12393"/>
                  </a:cubicBezTo>
                  <a:cubicBezTo>
                    <a:pt x="7724" y="11734"/>
                    <a:pt x="6659" y="11359"/>
                    <a:pt x="5547" y="11010"/>
                  </a:cubicBezTo>
                  <a:cubicBezTo>
                    <a:pt x="4208" y="10592"/>
                    <a:pt x="2895" y="10203"/>
                    <a:pt x="1528" y="10079"/>
                  </a:cubicBezTo>
                  <a:cubicBezTo>
                    <a:pt x="1527" y="10079"/>
                    <a:pt x="1526" y="10079"/>
                    <a:pt x="1525" y="10079"/>
                  </a:cubicBezTo>
                  <a:cubicBezTo>
                    <a:pt x="1489" y="10079"/>
                    <a:pt x="1454" y="10107"/>
                    <a:pt x="1450" y="10145"/>
                  </a:cubicBezTo>
                  <a:cubicBezTo>
                    <a:pt x="1449" y="10184"/>
                    <a:pt x="1478" y="10220"/>
                    <a:pt x="1515" y="10223"/>
                  </a:cubicBezTo>
                  <a:cubicBezTo>
                    <a:pt x="2867" y="10344"/>
                    <a:pt x="4172" y="10729"/>
                    <a:pt x="5503" y="11148"/>
                  </a:cubicBezTo>
                  <a:cubicBezTo>
                    <a:pt x="6735" y="11537"/>
                    <a:pt x="7917" y="11953"/>
                    <a:pt x="8782" y="12762"/>
                  </a:cubicBezTo>
                  <a:cubicBezTo>
                    <a:pt x="9634" y="14234"/>
                    <a:pt x="10505" y="15753"/>
                    <a:pt x="11295" y="17293"/>
                  </a:cubicBezTo>
                  <a:cubicBezTo>
                    <a:pt x="9493" y="16071"/>
                    <a:pt x="7414" y="15229"/>
                    <a:pt x="5270" y="14848"/>
                  </a:cubicBezTo>
                  <a:cubicBezTo>
                    <a:pt x="5267" y="14847"/>
                    <a:pt x="5263" y="14847"/>
                    <a:pt x="5259" y="14847"/>
                  </a:cubicBezTo>
                  <a:cubicBezTo>
                    <a:pt x="5223" y="14847"/>
                    <a:pt x="5193" y="14872"/>
                    <a:pt x="5186" y="14907"/>
                  </a:cubicBezTo>
                  <a:cubicBezTo>
                    <a:pt x="5179" y="14946"/>
                    <a:pt x="5207" y="14986"/>
                    <a:pt x="5247" y="14991"/>
                  </a:cubicBezTo>
                  <a:cubicBezTo>
                    <a:pt x="7440" y="15378"/>
                    <a:pt x="9568" y="16257"/>
                    <a:pt x="11395" y="17532"/>
                  </a:cubicBezTo>
                  <a:cubicBezTo>
                    <a:pt x="11403" y="17539"/>
                    <a:pt x="11414" y="17542"/>
                    <a:pt x="11424" y="17542"/>
                  </a:cubicBezTo>
                  <a:cubicBezTo>
                    <a:pt x="11757" y="18196"/>
                    <a:pt x="12089" y="18855"/>
                    <a:pt x="12410" y="19517"/>
                  </a:cubicBezTo>
                  <a:cubicBezTo>
                    <a:pt x="12456" y="19537"/>
                    <a:pt x="12498" y="19559"/>
                    <a:pt x="12539" y="19579"/>
                  </a:cubicBezTo>
                  <a:cubicBezTo>
                    <a:pt x="12540" y="19579"/>
                    <a:pt x="12551" y="19553"/>
                    <a:pt x="12565" y="19506"/>
                  </a:cubicBezTo>
                  <a:cubicBezTo>
                    <a:pt x="12223" y="18804"/>
                    <a:pt x="11872" y="18104"/>
                    <a:pt x="11517" y="17409"/>
                  </a:cubicBezTo>
                  <a:cubicBezTo>
                    <a:pt x="11753" y="15136"/>
                    <a:pt x="12141" y="12860"/>
                    <a:pt x="12676" y="10641"/>
                  </a:cubicBezTo>
                  <a:cubicBezTo>
                    <a:pt x="12687" y="10602"/>
                    <a:pt x="12662" y="10563"/>
                    <a:pt x="12624" y="10554"/>
                  </a:cubicBezTo>
                  <a:cubicBezTo>
                    <a:pt x="12619" y="10553"/>
                    <a:pt x="12613" y="10552"/>
                    <a:pt x="12608" y="10552"/>
                  </a:cubicBezTo>
                  <a:cubicBezTo>
                    <a:pt x="12575" y="10552"/>
                    <a:pt x="12545" y="10574"/>
                    <a:pt x="12537" y="10606"/>
                  </a:cubicBezTo>
                  <a:cubicBezTo>
                    <a:pt x="12018" y="12762"/>
                    <a:pt x="11637" y="14970"/>
                    <a:pt x="11400" y="17176"/>
                  </a:cubicBezTo>
                  <a:cubicBezTo>
                    <a:pt x="10645" y="15709"/>
                    <a:pt x="9820" y="14265"/>
                    <a:pt x="9010" y="12862"/>
                  </a:cubicBezTo>
                  <a:cubicBezTo>
                    <a:pt x="9018" y="12847"/>
                    <a:pt x="9024" y="12834"/>
                    <a:pt x="9024" y="12818"/>
                  </a:cubicBezTo>
                  <a:cubicBezTo>
                    <a:pt x="8953" y="9996"/>
                    <a:pt x="8882" y="7077"/>
                    <a:pt x="9704" y="4324"/>
                  </a:cubicBezTo>
                  <a:cubicBezTo>
                    <a:pt x="9715" y="4287"/>
                    <a:pt x="9694" y="4245"/>
                    <a:pt x="9655" y="4235"/>
                  </a:cubicBezTo>
                  <a:cubicBezTo>
                    <a:pt x="9648" y="4233"/>
                    <a:pt x="9641" y="4232"/>
                    <a:pt x="9634" y="4232"/>
                  </a:cubicBezTo>
                  <a:cubicBezTo>
                    <a:pt x="9604" y="4232"/>
                    <a:pt x="9575" y="4252"/>
                    <a:pt x="9567" y="4285"/>
                  </a:cubicBezTo>
                  <a:cubicBezTo>
                    <a:pt x="8753" y="6999"/>
                    <a:pt x="8807" y="9858"/>
                    <a:pt x="8874" y="12632"/>
                  </a:cubicBezTo>
                  <a:cubicBezTo>
                    <a:pt x="8850" y="12590"/>
                    <a:pt x="8829" y="12552"/>
                    <a:pt x="8807" y="12514"/>
                  </a:cubicBezTo>
                  <a:cubicBezTo>
                    <a:pt x="8377" y="11772"/>
                    <a:pt x="7943" y="11018"/>
                    <a:pt x="7516" y="10256"/>
                  </a:cubicBezTo>
                  <a:cubicBezTo>
                    <a:pt x="7407" y="9954"/>
                    <a:pt x="5233" y="3720"/>
                    <a:pt x="5805" y="84"/>
                  </a:cubicBezTo>
                  <a:cubicBezTo>
                    <a:pt x="5810" y="44"/>
                    <a:pt x="5783" y="7"/>
                    <a:pt x="5742" y="1"/>
                  </a:cubicBezTo>
                  <a:cubicBezTo>
                    <a:pt x="5739" y="0"/>
                    <a:pt x="5736" y="0"/>
                    <a:pt x="5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65" name="Google Shape;565;p13"/>
          <p:cNvSpPr/>
          <p:nvPr/>
        </p:nvSpPr>
        <p:spPr>
          <a:xfrm>
            <a:off x="212017" y="3407580"/>
            <a:ext cx="246783" cy="310826"/>
          </a:xfrm>
          <a:custGeom>
            <a:avLst/>
            <a:gdLst/>
            <a:ahLst/>
            <a:cxnLst/>
            <a:rect l="l" t="t" r="r" b="b"/>
            <a:pathLst>
              <a:path w="5229" h="6586" extrusionOk="0">
                <a:moveTo>
                  <a:pt x="4099" y="0"/>
                </a:moveTo>
                <a:cubicBezTo>
                  <a:pt x="4001" y="0"/>
                  <a:pt x="3902" y="21"/>
                  <a:pt x="3811" y="57"/>
                </a:cubicBezTo>
                <a:cubicBezTo>
                  <a:pt x="3562" y="154"/>
                  <a:pt x="3381" y="374"/>
                  <a:pt x="3236" y="600"/>
                </a:cubicBezTo>
                <a:cubicBezTo>
                  <a:pt x="2856" y="1192"/>
                  <a:pt x="2652" y="1896"/>
                  <a:pt x="2656" y="2598"/>
                </a:cubicBezTo>
                <a:cubicBezTo>
                  <a:pt x="2639" y="2174"/>
                  <a:pt x="2569" y="1751"/>
                  <a:pt x="2447" y="1344"/>
                </a:cubicBezTo>
                <a:cubicBezTo>
                  <a:pt x="2398" y="1182"/>
                  <a:pt x="2324" y="1006"/>
                  <a:pt x="2165" y="949"/>
                </a:cubicBezTo>
                <a:cubicBezTo>
                  <a:pt x="2134" y="938"/>
                  <a:pt x="2103" y="934"/>
                  <a:pt x="2072" y="934"/>
                </a:cubicBezTo>
                <a:cubicBezTo>
                  <a:pt x="1910" y="934"/>
                  <a:pt x="1753" y="1069"/>
                  <a:pt x="1674" y="1221"/>
                </a:cubicBezTo>
                <a:cubicBezTo>
                  <a:pt x="1564" y="1433"/>
                  <a:pt x="1543" y="1674"/>
                  <a:pt x="1530" y="1912"/>
                </a:cubicBezTo>
                <a:cubicBezTo>
                  <a:pt x="1502" y="2447"/>
                  <a:pt x="1517" y="2983"/>
                  <a:pt x="1534" y="3519"/>
                </a:cubicBezTo>
                <a:cubicBezTo>
                  <a:pt x="1493" y="3149"/>
                  <a:pt x="1386" y="2788"/>
                  <a:pt x="1220" y="2455"/>
                </a:cubicBezTo>
                <a:cubicBezTo>
                  <a:pt x="1152" y="2319"/>
                  <a:pt x="1071" y="2185"/>
                  <a:pt x="949" y="2094"/>
                </a:cubicBezTo>
                <a:cubicBezTo>
                  <a:pt x="871" y="2036"/>
                  <a:pt x="772" y="2000"/>
                  <a:pt x="675" y="2000"/>
                </a:cubicBezTo>
                <a:cubicBezTo>
                  <a:pt x="623" y="2000"/>
                  <a:pt x="570" y="2011"/>
                  <a:pt x="522" y="2035"/>
                </a:cubicBezTo>
                <a:cubicBezTo>
                  <a:pt x="421" y="2085"/>
                  <a:pt x="354" y="2187"/>
                  <a:pt x="311" y="2290"/>
                </a:cubicBezTo>
                <a:cubicBezTo>
                  <a:pt x="1" y="3019"/>
                  <a:pt x="451" y="3685"/>
                  <a:pt x="691" y="4351"/>
                </a:cubicBezTo>
                <a:cubicBezTo>
                  <a:pt x="952" y="5075"/>
                  <a:pt x="1187" y="5822"/>
                  <a:pt x="1320" y="6577"/>
                </a:cubicBezTo>
                <a:cubicBezTo>
                  <a:pt x="1321" y="6583"/>
                  <a:pt x="1328" y="6586"/>
                  <a:pt x="1340" y="6586"/>
                </a:cubicBezTo>
                <a:cubicBezTo>
                  <a:pt x="1472" y="6586"/>
                  <a:pt x="2223" y="6274"/>
                  <a:pt x="2999" y="5933"/>
                </a:cubicBezTo>
                <a:cubicBezTo>
                  <a:pt x="3831" y="5566"/>
                  <a:pt x="4693" y="5166"/>
                  <a:pt x="4843" y="5081"/>
                </a:cubicBezTo>
                <a:cubicBezTo>
                  <a:pt x="5034" y="4971"/>
                  <a:pt x="5228" y="4791"/>
                  <a:pt x="5207" y="4570"/>
                </a:cubicBezTo>
                <a:cubicBezTo>
                  <a:pt x="5198" y="4480"/>
                  <a:pt x="5150" y="4396"/>
                  <a:pt x="5092" y="4328"/>
                </a:cubicBezTo>
                <a:cubicBezTo>
                  <a:pt x="4914" y="4116"/>
                  <a:pt x="4626" y="4020"/>
                  <a:pt x="4350" y="4015"/>
                </a:cubicBezTo>
                <a:cubicBezTo>
                  <a:pt x="4339" y="4015"/>
                  <a:pt x="4329" y="4015"/>
                  <a:pt x="4318" y="4015"/>
                </a:cubicBezTo>
                <a:cubicBezTo>
                  <a:pt x="4050" y="4015"/>
                  <a:pt x="3789" y="4084"/>
                  <a:pt x="3532" y="4154"/>
                </a:cubicBezTo>
                <a:cubicBezTo>
                  <a:pt x="3952" y="3959"/>
                  <a:pt x="4353" y="3729"/>
                  <a:pt x="4735" y="3467"/>
                </a:cubicBezTo>
                <a:cubicBezTo>
                  <a:pt x="4846" y="3388"/>
                  <a:pt x="4961" y="3307"/>
                  <a:pt x="5033" y="3191"/>
                </a:cubicBezTo>
                <a:cubicBezTo>
                  <a:pt x="5107" y="3076"/>
                  <a:pt x="5131" y="2919"/>
                  <a:pt x="5060" y="2803"/>
                </a:cubicBezTo>
                <a:cubicBezTo>
                  <a:pt x="4989" y="2690"/>
                  <a:pt x="4861" y="2651"/>
                  <a:pt x="4723" y="2651"/>
                </a:cubicBezTo>
                <a:cubicBezTo>
                  <a:pt x="4628" y="2651"/>
                  <a:pt x="4527" y="2669"/>
                  <a:pt x="4438" y="2695"/>
                </a:cubicBezTo>
                <a:cubicBezTo>
                  <a:pt x="4091" y="2795"/>
                  <a:pt x="3753" y="2940"/>
                  <a:pt x="3441" y="3122"/>
                </a:cubicBezTo>
                <a:cubicBezTo>
                  <a:pt x="3930" y="2563"/>
                  <a:pt x="4321" y="1897"/>
                  <a:pt x="4494" y="1172"/>
                </a:cubicBezTo>
                <a:cubicBezTo>
                  <a:pt x="4555" y="913"/>
                  <a:pt x="4677" y="493"/>
                  <a:pt x="4541" y="247"/>
                </a:cubicBezTo>
                <a:cubicBezTo>
                  <a:pt x="4445" y="70"/>
                  <a:pt x="4276" y="0"/>
                  <a:pt x="40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6" name="Google Shape;566;p13"/>
          <p:cNvSpPr/>
          <p:nvPr/>
        </p:nvSpPr>
        <p:spPr>
          <a:xfrm>
            <a:off x="8705218" y="4068356"/>
            <a:ext cx="248057" cy="249614"/>
          </a:xfrm>
          <a:custGeom>
            <a:avLst/>
            <a:gdLst/>
            <a:ahLst/>
            <a:cxnLst/>
            <a:rect l="l" t="t" r="r" b="b"/>
            <a:pathLst>
              <a:path w="5256" h="5289" extrusionOk="0">
                <a:moveTo>
                  <a:pt x="647" y="1"/>
                </a:moveTo>
                <a:cubicBezTo>
                  <a:pt x="376" y="1"/>
                  <a:pt x="86" y="129"/>
                  <a:pt x="41" y="432"/>
                </a:cubicBezTo>
                <a:cubicBezTo>
                  <a:pt x="0" y="710"/>
                  <a:pt x="258" y="1062"/>
                  <a:pt x="406" y="1282"/>
                </a:cubicBezTo>
                <a:cubicBezTo>
                  <a:pt x="820" y="1903"/>
                  <a:pt x="1416" y="2393"/>
                  <a:pt x="2067" y="2747"/>
                </a:cubicBezTo>
                <a:cubicBezTo>
                  <a:pt x="1815" y="2702"/>
                  <a:pt x="1558" y="2679"/>
                  <a:pt x="1300" y="2679"/>
                </a:cubicBezTo>
                <a:cubicBezTo>
                  <a:pt x="1195" y="2679"/>
                  <a:pt x="1090" y="2683"/>
                  <a:pt x="985" y="2691"/>
                </a:cubicBezTo>
                <a:cubicBezTo>
                  <a:pt x="757" y="2707"/>
                  <a:pt x="484" y="2785"/>
                  <a:pt x="437" y="3009"/>
                </a:cubicBezTo>
                <a:cubicBezTo>
                  <a:pt x="411" y="3142"/>
                  <a:pt x="488" y="3280"/>
                  <a:pt x="597" y="3364"/>
                </a:cubicBezTo>
                <a:cubicBezTo>
                  <a:pt x="705" y="3446"/>
                  <a:pt x="841" y="3486"/>
                  <a:pt x="973" y="3517"/>
                </a:cubicBezTo>
                <a:cubicBezTo>
                  <a:pt x="1422" y="3632"/>
                  <a:pt x="1881" y="3707"/>
                  <a:pt x="2340" y="3746"/>
                </a:cubicBezTo>
                <a:cubicBezTo>
                  <a:pt x="2063" y="3771"/>
                  <a:pt x="1782" y="3797"/>
                  <a:pt x="1526" y="3900"/>
                </a:cubicBezTo>
                <a:cubicBezTo>
                  <a:pt x="1267" y="4001"/>
                  <a:pt x="1029" y="4189"/>
                  <a:pt x="935" y="4451"/>
                </a:cubicBezTo>
                <a:cubicBezTo>
                  <a:pt x="905" y="4537"/>
                  <a:pt x="890" y="4631"/>
                  <a:pt x="912" y="4719"/>
                </a:cubicBezTo>
                <a:cubicBezTo>
                  <a:pt x="966" y="4935"/>
                  <a:pt x="1212" y="5034"/>
                  <a:pt x="1429" y="5072"/>
                </a:cubicBezTo>
                <a:cubicBezTo>
                  <a:pt x="1594" y="5097"/>
                  <a:pt x="2541" y="5175"/>
                  <a:pt x="3448" y="5230"/>
                </a:cubicBezTo>
                <a:cubicBezTo>
                  <a:pt x="4013" y="5263"/>
                  <a:pt x="4563" y="5289"/>
                  <a:pt x="4903" y="5289"/>
                </a:cubicBezTo>
                <a:cubicBezTo>
                  <a:pt x="5121" y="5289"/>
                  <a:pt x="5253" y="5279"/>
                  <a:pt x="5248" y="5253"/>
                </a:cubicBezTo>
                <a:cubicBezTo>
                  <a:pt x="5112" y="4499"/>
                  <a:pt x="5073" y="3717"/>
                  <a:pt x="5067" y="2947"/>
                </a:cubicBezTo>
                <a:cubicBezTo>
                  <a:pt x="5061" y="2241"/>
                  <a:pt x="5255" y="1459"/>
                  <a:pt x="4712" y="883"/>
                </a:cubicBezTo>
                <a:cubicBezTo>
                  <a:pt x="4634" y="802"/>
                  <a:pt x="4539" y="729"/>
                  <a:pt x="4426" y="716"/>
                </a:cubicBezTo>
                <a:cubicBezTo>
                  <a:pt x="4414" y="715"/>
                  <a:pt x="4401" y="714"/>
                  <a:pt x="4390" y="714"/>
                </a:cubicBezTo>
                <a:cubicBezTo>
                  <a:pt x="4252" y="714"/>
                  <a:pt x="4122" y="803"/>
                  <a:pt x="4046" y="919"/>
                </a:cubicBezTo>
                <a:cubicBezTo>
                  <a:pt x="3962" y="1046"/>
                  <a:pt x="3932" y="1200"/>
                  <a:pt x="3916" y="1350"/>
                </a:cubicBezTo>
                <a:cubicBezTo>
                  <a:pt x="3874" y="1719"/>
                  <a:pt x="3900" y="2097"/>
                  <a:pt x="3991" y="2458"/>
                </a:cubicBezTo>
                <a:cubicBezTo>
                  <a:pt x="3822" y="1948"/>
                  <a:pt x="3650" y="1440"/>
                  <a:pt x="3440" y="948"/>
                </a:cubicBezTo>
                <a:cubicBezTo>
                  <a:pt x="3346" y="731"/>
                  <a:pt x="3240" y="511"/>
                  <a:pt x="3065" y="351"/>
                </a:cubicBezTo>
                <a:cubicBezTo>
                  <a:pt x="2967" y="264"/>
                  <a:pt x="2832" y="200"/>
                  <a:pt x="2706" y="200"/>
                </a:cubicBezTo>
                <a:cubicBezTo>
                  <a:pt x="2635" y="200"/>
                  <a:pt x="2568" y="220"/>
                  <a:pt x="2512" y="266"/>
                </a:cubicBezTo>
                <a:cubicBezTo>
                  <a:pt x="2382" y="373"/>
                  <a:pt x="2374" y="566"/>
                  <a:pt x="2384" y="735"/>
                </a:cubicBezTo>
                <a:cubicBezTo>
                  <a:pt x="2412" y="1158"/>
                  <a:pt x="2493" y="1579"/>
                  <a:pt x="2625" y="1983"/>
                </a:cubicBezTo>
                <a:cubicBezTo>
                  <a:pt x="2384" y="1323"/>
                  <a:pt x="1950" y="735"/>
                  <a:pt x="1390" y="311"/>
                </a:cubicBezTo>
                <a:cubicBezTo>
                  <a:pt x="1176" y="150"/>
                  <a:pt x="930" y="7"/>
                  <a:pt x="660" y="1"/>
                </a:cubicBezTo>
                <a:cubicBezTo>
                  <a:pt x="656" y="1"/>
                  <a:pt x="651" y="1"/>
                  <a:pt x="6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67" name="Google Shape;567;p13"/>
          <p:cNvGrpSpPr/>
          <p:nvPr/>
        </p:nvGrpSpPr>
        <p:grpSpPr>
          <a:xfrm>
            <a:off x="8573439" y="173735"/>
            <a:ext cx="194354" cy="219935"/>
            <a:chOff x="3673389" y="240285"/>
            <a:chExt cx="194354" cy="219935"/>
          </a:xfrm>
        </p:grpSpPr>
        <p:sp>
          <p:nvSpPr>
            <p:cNvPr id="568" name="Google Shape;568;p13"/>
            <p:cNvSpPr/>
            <p:nvPr/>
          </p:nvSpPr>
          <p:spPr>
            <a:xfrm>
              <a:off x="3774390" y="240285"/>
              <a:ext cx="52386" cy="50735"/>
            </a:xfrm>
            <a:custGeom>
              <a:avLst/>
              <a:gdLst/>
              <a:ahLst/>
              <a:cxnLst/>
              <a:rect l="l" t="t" r="r" b="b"/>
              <a:pathLst>
                <a:path w="1110" h="1075" extrusionOk="0">
                  <a:moveTo>
                    <a:pt x="553" y="0"/>
                  </a:moveTo>
                  <a:cubicBezTo>
                    <a:pt x="333" y="0"/>
                    <a:pt x="125" y="138"/>
                    <a:pt x="47" y="357"/>
                  </a:cubicBezTo>
                  <a:cubicBezTo>
                    <a:pt x="0" y="488"/>
                    <a:pt x="6" y="627"/>
                    <a:pt x="60" y="753"/>
                  </a:cubicBezTo>
                  <a:cubicBezTo>
                    <a:pt x="61" y="757"/>
                    <a:pt x="65" y="763"/>
                    <a:pt x="67" y="768"/>
                  </a:cubicBezTo>
                  <a:cubicBezTo>
                    <a:pt x="129" y="899"/>
                    <a:pt x="238" y="996"/>
                    <a:pt x="372" y="1044"/>
                  </a:cubicBezTo>
                  <a:cubicBezTo>
                    <a:pt x="431" y="1065"/>
                    <a:pt x="490" y="1075"/>
                    <a:pt x="550" y="1075"/>
                  </a:cubicBezTo>
                  <a:cubicBezTo>
                    <a:pt x="630" y="1075"/>
                    <a:pt x="709" y="1057"/>
                    <a:pt x="783" y="1022"/>
                  </a:cubicBezTo>
                  <a:cubicBezTo>
                    <a:pt x="914" y="960"/>
                    <a:pt x="1012" y="851"/>
                    <a:pt x="1060" y="718"/>
                  </a:cubicBezTo>
                  <a:cubicBezTo>
                    <a:pt x="1109" y="582"/>
                    <a:pt x="1100" y="441"/>
                    <a:pt x="1038" y="307"/>
                  </a:cubicBezTo>
                  <a:cubicBezTo>
                    <a:pt x="977" y="176"/>
                    <a:pt x="869" y="79"/>
                    <a:pt x="733" y="32"/>
                  </a:cubicBezTo>
                  <a:cubicBezTo>
                    <a:pt x="673" y="10"/>
                    <a:pt x="613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3815356" y="409438"/>
              <a:ext cx="52386" cy="50782"/>
            </a:xfrm>
            <a:custGeom>
              <a:avLst/>
              <a:gdLst/>
              <a:ahLst/>
              <a:cxnLst/>
              <a:rect l="l" t="t" r="r" b="b"/>
              <a:pathLst>
                <a:path w="1110" h="1076" extrusionOk="0">
                  <a:moveTo>
                    <a:pt x="554" y="1"/>
                  </a:moveTo>
                  <a:cubicBezTo>
                    <a:pt x="333" y="1"/>
                    <a:pt x="125" y="139"/>
                    <a:pt x="47" y="358"/>
                  </a:cubicBezTo>
                  <a:cubicBezTo>
                    <a:pt x="1" y="488"/>
                    <a:pt x="7" y="628"/>
                    <a:pt x="60" y="753"/>
                  </a:cubicBezTo>
                  <a:cubicBezTo>
                    <a:pt x="62" y="757"/>
                    <a:pt x="66" y="763"/>
                    <a:pt x="67" y="769"/>
                  </a:cubicBezTo>
                  <a:cubicBezTo>
                    <a:pt x="130" y="899"/>
                    <a:pt x="238" y="998"/>
                    <a:pt x="373" y="1044"/>
                  </a:cubicBezTo>
                  <a:cubicBezTo>
                    <a:pt x="432" y="1065"/>
                    <a:pt x="492" y="1076"/>
                    <a:pt x="552" y="1076"/>
                  </a:cubicBezTo>
                  <a:cubicBezTo>
                    <a:pt x="631" y="1076"/>
                    <a:pt x="710" y="1058"/>
                    <a:pt x="784" y="1022"/>
                  </a:cubicBezTo>
                  <a:cubicBezTo>
                    <a:pt x="916" y="963"/>
                    <a:pt x="1014" y="854"/>
                    <a:pt x="1061" y="718"/>
                  </a:cubicBezTo>
                  <a:cubicBezTo>
                    <a:pt x="1110" y="582"/>
                    <a:pt x="1102" y="440"/>
                    <a:pt x="1039" y="307"/>
                  </a:cubicBezTo>
                  <a:cubicBezTo>
                    <a:pt x="978" y="177"/>
                    <a:pt x="869" y="80"/>
                    <a:pt x="733" y="32"/>
                  </a:cubicBezTo>
                  <a:cubicBezTo>
                    <a:pt x="674" y="11"/>
                    <a:pt x="614" y="1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3673389" y="331139"/>
              <a:ext cx="52339" cy="50782"/>
            </a:xfrm>
            <a:custGeom>
              <a:avLst/>
              <a:gdLst/>
              <a:ahLst/>
              <a:cxnLst/>
              <a:rect l="l" t="t" r="r" b="b"/>
              <a:pathLst>
                <a:path w="1109" h="1076" extrusionOk="0">
                  <a:moveTo>
                    <a:pt x="554" y="1"/>
                  </a:moveTo>
                  <a:cubicBezTo>
                    <a:pt x="334" y="1"/>
                    <a:pt x="127" y="138"/>
                    <a:pt x="48" y="358"/>
                  </a:cubicBezTo>
                  <a:cubicBezTo>
                    <a:pt x="1" y="488"/>
                    <a:pt x="6" y="627"/>
                    <a:pt x="61" y="751"/>
                  </a:cubicBezTo>
                  <a:cubicBezTo>
                    <a:pt x="63" y="757"/>
                    <a:pt x="66" y="763"/>
                    <a:pt x="69" y="769"/>
                  </a:cubicBezTo>
                  <a:cubicBezTo>
                    <a:pt x="129" y="899"/>
                    <a:pt x="238" y="996"/>
                    <a:pt x="374" y="1044"/>
                  </a:cubicBezTo>
                  <a:cubicBezTo>
                    <a:pt x="432" y="1065"/>
                    <a:pt x="492" y="1075"/>
                    <a:pt x="552" y="1075"/>
                  </a:cubicBezTo>
                  <a:cubicBezTo>
                    <a:pt x="631" y="1075"/>
                    <a:pt x="711" y="1057"/>
                    <a:pt x="785" y="1022"/>
                  </a:cubicBezTo>
                  <a:cubicBezTo>
                    <a:pt x="916" y="960"/>
                    <a:pt x="1013" y="851"/>
                    <a:pt x="1060" y="715"/>
                  </a:cubicBezTo>
                  <a:cubicBezTo>
                    <a:pt x="1108" y="584"/>
                    <a:pt x="1099" y="442"/>
                    <a:pt x="1040" y="307"/>
                  </a:cubicBezTo>
                  <a:cubicBezTo>
                    <a:pt x="978" y="177"/>
                    <a:pt x="869" y="80"/>
                    <a:pt x="735" y="32"/>
                  </a:cubicBezTo>
                  <a:cubicBezTo>
                    <a:pt x="675" y="11"/>
                    <a:pt x="614" y="1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71" name="Google Shape;571;p13"/>
          <p:cNvSpPr txBox="1"/>
          <p:nvPr>
            <p:ph type="title" hasCustomPrompt="1"/>
          </p:nvPr>
        </p:nvSpPr>
        <p:spPr>
          <a:xfrm rot="2576">
            <a:off x="1487900" y="1245450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2" name="Google Shape;572;p13"/>
          <p:cNvSpPr txBox="1"/>
          <p:nvPr>
            <p:ph type="title" idx="2"/>
          </p:nvPr>
        </p:nvSpPr>
        <p:spPr>
          <a:xfrm>
            <a:off x="720000" y="1875999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3" name="Google Shape;573;p13"/>
          <p:cNvSpPr txBox="1"/>
          <p:nvPr>
            <p:ph type="subTitle" idx="1"/>
          </p:nvPr>
        </p:nvSpPr>
        <p:spPr>
          <a:xfrm>
            <a:off x="720000" y="222132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13"/>
          <p:cNvSpPr txBox="1"/>
          <p:nvPr>
            <p:ph type="title" idx="3" hasCustomPrompt="1"/>
          </p:nvPr>
        </p:nvSpPr>
        <p:spPr>
          <a:xfrm rot="2576">
            <a:off x="1487900" y="3024925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5" name="Google Shape;575;p13"/>
          <p:cNvSpPr txBox="1"/>
          <p:nvPr>
            <p:ph type="title" idx="4"/>
          </p:nvPr>
        </p:nvSpPr>
        <p:spPr>
          <a:xfrm>
            <a:off x="720000" y="3655474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6" name="Google Shape;576;p13"/>
          <p:cNvSpPr txBox="1"/>
          <p:nvPr>
            <p:ph type="subTitle" idx="5"/>
          </p:nvPr>
        </p:nvSpPr>
        <p:spPr>
          <a:xfrm>
            <a:off x="720000" y="4000798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77" name="Google Shape;577;p13"/>
          <p:cNvSpPr txBox="1"/>
          <p:nvPr>
            <p:ph type="title" idx="6" hasCustomPrompt="1"/>
          </p:nvPr>
        </p:nvSpPr>
        <p:spPr>
          <a:xfrm rot="2576">
            <a:off x="4171700" y="1245450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8" name="Google Shape;578;p13"/>
          <p:cNvSpPr txBox="1"/>
          <p:nvPr>
            <p:ph type="title" idx="7"/>
          </p:nvPr>
        </p:nvSpPr>
        <p:spPr>
          <a:xfrm>
            <a:off x="3403800" y="1875999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9" name="Google Shape;579;p13"/>
          <p:cNvSpPr txBox="1"/>
          <p:nvPr>
            <p:ph type="subTitle" idx="8"/>
          </p:nvPr>
        </p:nvSpPr>
        <p:spPr>
          <a:xfrm>
            <a:off x="3403800" y="222132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0" name="Google Shape;580;p13"/>
          <p:cNvSpPr txBox="1"/>
          <p:nvPr>
            <p:ph type="title" idx="9" hasCustomPrompt="1"/>
          </p:nvPr>
        </p:nvSpPr>
        <p:spPr>
          <a:xfrm rot="2576">
            <a:off x="4171700" y="3024925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1" name="Google Shape;581;p13"/>
          <p:cNvSpPr txBox="1"/>
          <p:nvPr>
            <p:ph type="title" idx="13"/>
          </p:nvPr>
        </p:nvSpPr>
        <p:spPr>
          <a:xfrm>
            <a:off x="3403800" y="3655474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2" name="Google Shape;582;p13"/>
          <p:cNvSpPr txBox="1"/>
          <p:nvPr>
            <p:ph type="subTitle" idx="14"/>
          </p:nvPr>
        </p:nvSpPr>
        <p:spPr>
          <a:xfrm>
            <a:off x="3403800" y="4000798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13"/>
          <p:cNvSpPr txBox="1"/>
          <p:nvPr>
            <p:ph type="title" idx="15" hasCustomPrompt="1"/>
          </p:nvPr>
        </p:nvSpPr>
        <p:spPr>
          <a:xfrm rot="2576">
            <a:off x="6855500" y="1245450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4" name="Google Shape;584;p13"/>
          <p:cNvSpPr txBox="1"/>
          <p:nvPr>
            <p:ph type="title" idx="16"/>
          </p:nvPr>
        </p:nvSpPr>
        <p:spPr>
          <a:xfrm>
            <a:off x="6087600" y="1875999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5" name="Google Shape;585;p13"/>
          <p:cNvSpPr txBox="1"/>
          <p:nvPr>
            <p:ph type="subTitle" idx="17"/>
          </p:nvPr>
        </p:nvSpPr>
        <p:spPr>
          <a:xfrm>
            <a:off x="6087600" y="222132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6" name="Google Shape;586;p13"/>
          <p:cNvSpPr txBox="1"/>
          <p:nvPr>
            <p:ph type="title" idx="18" hasCustomPrompt="1"/>
          </p:nvPr>
        </p:nvSpPr>
        <p:spPr>
          <a:xfrm rot="2576">
            <a:off x="6855500" y="3024925"/>
            <a:ext cx="800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7" name="Google Shape;587;p13"/>
          <p:cNvSpPr txBox="1"/>
          <p:nvPr>
            <p:ph type="title" idx="19"/>
          </p:nvPr>
        </p:nvSpPr>
        <p:spPr>
          <a:xfrm>
            <a:off x="6087600" y="3655474"/>
            <a:ext cx="2336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8" name="Google Shape;588;p13"/>
          <p:cNvSpPr txBox="1"/>
          <p:nvPr>
            <p:ph type="subTitle" idx="20"/>
          </p:nvPr>
        </p:nvSpPr>
        <p:spPr>
          <a:xfrm>
            <a:off x="6087600" y="4000798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13"/>
          <p:cNvSpPr txBox="1"/>
          <p:nvPr>
            <p:ph type="title" idx="21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"/>
          <p:cNvSpPr txBox="1"/>
          <p:nvPr>
            <p:ph type="title"/>
          </p:nvPr>
        </p:nvSpPr>
        <p:spPr>
          <a:xfrm rot="-862">
            <a:off x="720000" y="3090368"/>
            <a:ext cx="3591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92" name="Google Shape;592;p14"/>
          <p:cNvSpPr txBox="1"/>
          <p:nvPr>
            <p:ph type="subTitle" idx="1"/>
          </p:nvPr>
        </p:nvSpPr>
        <p:spPr>
          <a:xfrm>
            <a:off x="720125" y="1476375"/>
            <a:ext cx="4390500" cy="15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593" name="Google Shape;593;p14"/>
          <p:cNvGrpSpPr/>
          <p:nvPr/>
        </p:nvGrpSpPr>
        <p:grpSpPr>
          <a:xfrm>
            <a:off x="1" y="-263557"/>
            <a:ext cx="9181528" cy="5752913"/>
            <a:chOff x="1" y="-263557"/>
            <a:chExt cx="9181528" cy="5752913"/>
          </a:xfrm>
        </p:grpSpPr>
        <p:sp>
          <p:nvSpPr>
            <p:cNvPr id="594" name="Google Shape;594;p14"/>
            <p:cNvSpPr/>
            <p:nvPr/>
          </p:nvSpPr>
          <p:spPr>
            <a:xfrm>
              <a:off x="4670494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1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96" name="Google Shape;596;p14"/>
            <p:cNvGrpSpPr/>
            <p:nvPr/>
          </p:nvGrpSpPr>
          <p:grpSpPr>
            <a:xfrm>
              <a:off x="246989" y="4197582"/>
              <a:ext cx="713400" cy="948100"/>
              <a:chOff x="438175" y="2779500"/>
              <a:chExt cx="377900" cy="502225"/>
            </a:xfrm>
          </p:grpSpPr>
          <p:sp>
            <p:nvSpPr>
              <p:cNvPr id="597" name="Google Shape;597;p14"/>
              <p:cNvSpPr/>
              <p:nvPr/>
            </p:nvSpPr>
            <p:spPr>
              <a:xfrm>
                <a:off x="438175" y="2779500"/>
                <a:ext cx="377900" cy="502200"/>
              </a:xfrm>
              <a:custGeom>
                <a:avLst/>
                <a:gdLst/>
                <a:ahLst/>
                <a:cxnLst/>
                <a:rect l="l" t="t" r="r" b="b"/>
                <a:pathLst>
                  <a:path w="15116" h="20088" extrusionOk="0">
                    <a:moveTo>
                      <a:pt x="6470" y="0"/>
                    </a:moveTo>
                    <a:cubicBezTo>
                      <a:pt x="6459" y="0"/>
                      <a:pt x="6447" y="1"/>
                      <a:pt x="6435" y="3"/>
                    </a:cubicBezTo>
                    <a:cubicBezTo>
                      <a:pt x="6335" y="17"/>
                      <a:pt x="6254" y="88"/>
                      <a:pt x="6185" y="160"/>
                    </a:cubicBezTo>
                    <a:cubicBezTo>
                      <a:pt x="5626" y="754"/>
                      <a:pt x="5518" y="1635"/>
                      <a:pt x="5520" y="2449"/>
                    </a:cubicBezTo>
                    <a:cubicBezTo>
                      <a:pt x="5525" y="3412"/>
                      <a:pt x="5643" y="4374"/>
                      <a:pt x="5875" y="5308"/>
                    </a:cubicBezTo>
                    <a:cubicBezTo>
                      <a:pt x="4826" y="3614"/>
                      <a:pt x="4019" y="1814"/>
                      <a:pt x="2492" y="464"/>
                    </a:cubicBezTo>
                    <a:cubicBezTo>
                      <a:pt x="2241" y="242"/>
                      <a:pt x="1918" y="27"/>
                      <a:pt x="1601" y="27"/>
                    </a:cubicBezTo>
                    <a:cubicBezTo>
                      <a:pt x="1513" y="27"/>
                      <a:pt x="1426" y="43"/>
                      <a:pt x="1341" y="81"/>
                    </a:cubicBezTo>
                    <a:cubicBezTo>
                      <a:pt x="1101" y="188"/>
                      <a:pt x="950" y="445"/>
                      <a:pt x="913" y="709"/>
                    </a:cubicBezTo>
                    <a:cubicBezTo>
                      <a:pt x="876" y="972"/>
                      <a:pt x="930" y="1239"/>
                      <a:pt x="1001" y="1494"/>
                    </a:cubicBezTo>
                    <a:cubicBezTo>
                      <a:pt x="1581" y="3590"/>
                      <a:pt x="3100" y="5272"/>
                      <a:pt x="4571" y="6872"/>
                    </a:cubicBezTo>
                    <a:cubicBezTo>
                      <a:pt x="3730" y="6039"/>
                      <a:pt x="2679" y="5418"/>
                      <a:pt x="1542" y="5082"/>
                    </a:cubicBezTo>
                    <a:cubicBezTo>
                      <a:pt x="1351" y="5026"/>
                      <a:pt x="1141" y="4982"/>
                      <a:pt x="941" y="4982"/>
                    </a:cubicBezTo>
                    <a:cubicBezTo>
                      <a:pt x="723" y="4982"/>
                      <a:pt x="517" y="5034"/>
                      <a:pt x="358" y="5179"/>
                    </a:cubicBezTo>
                    <a:cubicBezTo>
                      <a:pt x="1" y="5508"/>
                      <a:pt x="103" y="6096"/>
                      <a:pt x="302" y="6537"/>
                    </a:cubicBezTo>
                    <a:cubicBezTo>
                      <a:pt x="721" y="7469"/>
                      <a:pt x="1434" y="8244"/>
                      <a:pt x="2239" y="8871"/>
                    </a:cubicBezTo>
                    <a:cubicBezTo>
                      <a:pt x="3042" y="9499"/>
                      <a:pt x="3941" y="9993"/>
                      <a:pt x="4836" y="10483"/>
                    </a:cubicBezTo>
                    <a:cubicBezTo>
                      <a:pt x="4066" y="10221"/>
                      <a:pt x="3279" y="9952"/>
                      <a:pt x="2462" y="9891"/>
                    </a:cubicBezTo>
                    <a:cubicBezTo>
                      <a:pt x="2260" y="9876"/>
                      <a:pt x="1993" y="9842"/>
                      <a:pt x="1728" y="9842"/>
                    </a:cubicBezTo>
                    <a:cubicBezTo>
                      <a:pt x="1348" y="9842"/>
                      <a:pt x="971" y="9913"/>
                      <a:pt x="794" y="10213"/>
                    </a:cubicBezTo>
                    <a:cubicBezTo>
                      <a:pt x="299" y="11052"/>
                      <a:pt x="1618" y="12163"/>
                      <a:pt x="2211" y="12545"/>
                    </a:cubicBezTo>
                    <a:cubicBezTo>
                      <a:pt x="2857" y="12960"/>
                      <a:pt x="3565" y="13269"/>
                      <a:pt x="4207" y="13670"/>
                    </a:cubicBezTo>
                    <a:cubicBezTo>
                      <a:pt x="4606" y="13919"/>
                      <a:pt x="5046" y="14117"/>
                      <a:pt x="5460" y="14340"/>
                    </a:cubicBezTo>
                    <a:cubicBezTo>
                      <a:pt x="5690" y="14463"/>
                      <a:pt x="6428" y="14702"/>
                      <a:pt x="6547" y="14920"/>
                    </a:cubicBezTo>
                    <a:cubicBezTo>
                      <a:pt x="6235" y="14856"/>
                      <a:pt x="5917" y="14790"/>
                      <a:pt x="5601" y="14790"/>
                    </a:cubicBezTo>
                    <a:cubicBezTo>
                      <a:pt x="5501" y="14790"/>
                      <a:pt x="5401" y="14797"/>
                      <a:pt x="5302" y="14812"/>
                    </a:cubicBezTo>
                    <a:cubicBezTo>
                      <a:pt x="4620" y="14918"/>
                      <a:pt x="4684" y="15569"/>
                      <a:pt x="4966" y="16055"/>
                    </a:cubicBezTo>
                    <a:cubicBezTo>
                      <a:pt x="5235" y="16519"/>
                      <a:pt x="5837" y="16778"/>
                      <a:pt x="6302" y="16992"/>
                    </a:cubicBezTo>
                    <a:cubicBezTo>
                      <a:pt x="8507" y="18008"/>
                      <a:pt x="10754" y="18951"/>
                      <a:pt x="12942" y="20029"/>
                    </a:cubicBezTo>
                    <a:cubicBezTo>
                      <a:pt x="12983" y="20049"/>
                      <a:pt x="13022" y="20067"/>
                      <a:pt x="13061" y="20087"/>
                    </a:cubicBezTo>
                    <a:cubicBezTo>
                      <a:pt x="13063" y="20086"/>
                      <a:pt x="13071" y="20061"/>
                      <a:pt x="13084" y="20018"/>
                    </a:cubicBezTo>
                    <a:cubicBezTo>
                      <a:pt x="13207" y="19634"/>
                      <a:pt x="13756" y="17716"/>
                      <a:pt x="13799" y="17517"/>
                    </a:cubicBezTo>
                    <a:cubicBezTo>
                      <a:pt x="13999" y="16620"/>
                      <a:pt x="14140" y="15708"/>
                      <a:pt x="14224" y="14792"/>
                    </a:cubicBezTo>
                    <a:cubicBezTo>
                      <a:pt x="14321" y="13717"/>
                      <a:pt x="15115" y="10608"/>
                      <a:pt x="13613" y="10178"/>
                    </a:cubicBezTo>
                    <a:cubicBezTo>
                      <a:pt x="13530" y="10154"/>
                      <a:pt x="13447" y="10143"/>
                      <a:pt x="13364" y="10143"/>
                    </a:cubicBezTo>
                    <a:cubicBezTo>
                      <a:pt x="12957" y="10143"/>
                      <a:pt x="12557" y="10411"/>
                      <a:pt x="12327" y="10760"/>
                    </a:cubicBezTo>
                    <a:cubicBezTo>
                      <a:pt x="12049" y="11181"/>
                      <a:pt x="11967" y="11698"/>
                      <a:pt x="11889" y="12195"/>
                    </a:cubicBezTo>
                    <a:cubicBezTo>
                      <a:pt x="11958" y="11750"/>
                      <a:pt x="11767" y="11126"/>
                      <a:pt x="11731" y="10672"/>
                    </a:cubicBezTo>
                    <a:cubicBezTo>
                      <a:pt x="11684" y="10103"/>
                      <a:pt x="11648" y="9535"/>
                      <a:pt x="11605" y="8965"/>
                    </a:cubicBezTo>
                    <a:cubicBezTo>
                      <a:pt x="11521" y="7869"/>
                      <a:pt x="11420" y="6770"/>
                      <a:pt x="11178" y="5695"/>
                    </a:cubicBezTo>
                    <a:cubicBezTo>
                      <a:pt x="11058" y="5163"/>
                      <a:pt x="10904" y="4127"/>
                      <a:pt x="10479" y="3556"/>
                    </a:cubicBezTo>
                    <a:cubicBezTo>
                      <a:pt x="10341" y="3374"/>
                      <a:pt x="10177" y="3239"/>
                      <a:pt x="9976" y="3187"/>
                    </a:cubicBezTo>
                    <a:cubicBezTo>
                      <a:pt x="9908" y="3169"/>
                      <a:pt x="9843" y="3160"/>
                      <a:pt x="9781" y="3160"/>
                    </a:cubicBezTo>
                    <a:cubicBezTo>
                      <a:pt x="9163" y="3160"/>
                      <a:pt x="8863" y="4018"/>
                      <a:pt x="8705" y="4523"/>
                    </a:cubicBezTo>
                    <a:cubicBezTo>
                      <a:pt x="8488" y="5223"/>
                      <a:pt x="8507" y="5844"/>
                      <a:pt x="8543" y="6507"/>
                    </a:cubicBezTo>
                    <a:cubicBezTo>
                      <a:pt x="8469" y="5328"/>
                      <a:pt x="8300" y="4157"/>
                      <a:pt x="8042" y="3006"/>
                    </a:cubicBezTo>
                    <a:cubicBezTo>
                      <a:pt x="7818" y="2005"/>
                      <a:pt x="7507" y="980"/>
                      <a:pt x="6822" y="212"/>
                    </a:cubicBezTo>
                    <a:cubicBezTo>
                      <a:pt x="6728" y="107"/>
                      <a:pt x="6608" y="0"/>
                      <a:pt x="64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" name="Google Shape;598;p14"/>
              <p:cNvSpPr/>
              <p:nvPr/>
            </p:nvSpPr>
            <p:spPr>
              <a:xfrm>
                <a:off x="472100" y="2824875"/>
                <a:ext cx="295950" cy="456850"/>
              </a:xfrm>
              <a:custGeom>
                <a:avLst/>
                <a:gdLst/>
                <a:ahLst/>
                <a:cxnLst/>
                <a:rect l="l" t="t" r="r" b="b"/>
                <a:pathLst>
                  <a:path w="11838" h="18274" extrusionOk="0">
                    <a:moveTo>
                      <a:pt x="5347" y="1"/>
                    </a:moveTo>
                    <a:cubicBezTo>
                      <a:pt x="5315" y="1"/>
                      <a:pt x="5288" y="24"/>
                      <a:pt x="5282" y="56"/>
                    </a:cubicBezTo>
                    <a:cubicBezTo>
                      <a:pt x="4842" y="2850"/>
                      <a:pt x="6118" y="7254"/>
                      <a:pt x="6659" y="8942"/>
                    </a:cubicBezTo>
                    <a:cubicBezTo>
                      <a:pt x="6514" y="8677"/>
                      <a:pt x="6371" y="8415"/>
                      <a:pt x="6231" y="8152"/>
                    </a:cubicBezTo>
                    <a:cubicBezTo>
                      <a:pt x="4900" y="5666"/>
                      <a:pt x="3256" y="2777"/>
                      <a:pt x="1128" y="168"/>
                    </a:cubicBezTo>
                    <a:cubicBezTo>
                      <a:pt x="1114" y="152"/>
                      <a:pt x="1095" y="144"/>
                      <a:pt x="1075" y="144"/>
                    </a:cubicBezTo>
                    <a:cubicBezTo>
                      <a:pt x="1061" y="144"/>
                      <a:pt x="1046" y="148"/>
                      <a:pt x="1034" y="158"/>
                    </a:cubicBezTo>
                    <a:cubicBezTo>
                      <a:pt x="1006" y="182"/>
                      <a:pt x="1000" y="226"/>
                      <a:pt x="1025" y="252"/>
                    </a:cubicBezTo>
                    <a:cubicBezTo>
                      <a:pt x="3146" y="2853"/>
                      <a:pt x="4786" y="5737"/>
                      <a:pt x="6113" y="8214"/>
                    </a:cubicBezTo>
                    <a:cubicBezTo>
                      <a:pt x="6302" y="8564"/>
                      <a:pt x="6491" y="8912"/>
                      <a:pt x="6685" y="9259"/>
                    </a:cubicBezTo>
                    <a:cubicBezTo>
                      <a:pt x="4714" y="7394"/>
                      <a:pt x="2503" y="5806"/>
                      <a:pt x="107" y="4530"/>
                    </a:cubicBezTo>
                    <a:cubicBezTo>
                      <a:pt x="97" y="4524"/>
                      <a:pt x="87" y="4522"/>
                      <a:pt x="76" y="4522"/>
                    </a:cubicBezTo>
                    <a:cubicBezTo>
                      <a:pt x="52" y="4522"/>
                      <a:pt x="29" y="4535"/>
                      <a:pt x="16" y="4559"/>
                    </a:cubicBezTo>
                    <a:cubicBezTo>
                      <a:pt x="0" y="4590"/>
                      <a:pt x="12" y="4630"/>
                      <a:pt x="43" y="4648"/>
                    </a:cubicBezTo>
                    <a:cubicBezTo>
                      <a:pt x="2557" y="5984"/>
                      <a:pt x="4866" y="7670"/>
                      <a:pt x="6905" y="9653"/>
                    </a:cubicBezTo>
                    <a:cubicBezTo>
                      <a:pt x="7269" y="10301"/>
                      <a:pt x="7636" y="10940"/>
                      <a:pt x="7998" y="11569"/>
                    </a:cubicBezTo>
                    <a:cubicBezTo>
                      <a:pt x="7209" y="10956"/>
                      <a:pt x="6215" y="10605"/>
                      <a:pt x="5177" y="10280"/>
                    </a:cubicBezTo>
                    <a:cubicBezTo>
                      <a:pt x="3929" y="9889"/>
                      <a:pt x="2701" y="9527"/>
                      <a:pt x="1426" y="9411"/>
                    </a:cubicBezTo>
                    <a:cubicBezTo>
                      <a:pt x="1423" y="9411"/>
                      <a:pt x="1421" y="9411"/>
                      <a:pt x="1418" y="9411"/>
                    </a:cubicBezTo>
                    <a:cubicBezTo>
                      <a:pt x="1385" y="9411"/>
                      <a:pt x="1358" y="9437"/>
                      <a:pt x="1354" y="9470"/>
                    </a:cubicBezTo>
                    <a:cubicBezTo>
                      <a:pt x="1351" y="9507"/>
                      <a:pt x="1377" y="9541"/>
                      <a:pt x="1413" y="9543"/>
                    </a:cubicBezTo>
                    <a:cubicBezTo>
                      <a:pt x="2677" y="9657"/>
                      <a:pt x="3894" y="10015"/>
                      <a:pt x="5138" y="10406"/>
                    </a:cubicBezTo>
                    <a:cubicBezTo>
                      <a:pt x="6290" y="10769"/>
                      <a:pt x="7390" y="11158"/>
                      <a:pt x="8199" y="11913"/>
                    </a:cubicBezTo>
                    <a:cubicBezTo>
                      <a:pt x="8994" y="13286"/>
                      <a:pt x="9806" y="14704"/>
                      <a:pt x="10545" y="16143"/>
                    </a:cubicBezTo>
                    <a:cubicBezTo>
                      <a:pt x="8861" y="15002"/>
                      <a:pt x="6921" y="14214"/>
                      <a:pt x="4921" y="13860"/>
                    </a:cubicBezTo>
                    <a:cubicBezTo>
                      <a:pt x="4916" y="13859"/>
                      <a:pt x="4912" y="13858"/>
                      <a:pt x="4908" y="13858"/>
                    </a:cubicBezTo>
                    <a:cubicBezTo>
                      <a:pt x="4876" y="13858"/>
                      <a:pt x="4849" y="13883"/>
                      <a:pt x="4842" y="13915"/>
                    </a:cubicBezTo>
                    <a:cubicBezTo>
                      <a:pt x="4835" y="13951"/>
                      <a:pt x="4858" y="13987"/>
                      <a:pt x="4897" y="13993"/>
                    </a:cubicBezTo>
                    <a:cubicBezTo>
                      <a:pt x="6946" y="14355"/>
                      <a:pt x="8931" y="15174"/>
                      <a:pt x="10637" y="16364"/>
                    </a:cubicBezTo>
                    <a:cubicBezTo>
                      <a:pt x="10645" y="16370"/>
                      <a:pt x="10653" y="16374"/>
                      <a:pt x="10663" y="16374"/>
                    </a:cubicBezTo>
                    <a:cubicBezTo>
                      <a:pt x="10973" y="16984"/>
                      <a:pt x="11283" y="17599"/>
                      <a:pt x="11583" y="18216"/>
                    </a:cubicBezTo>
                    <a:cubicBezTo>
                      <a:pt x="11625" y="18236"/>
                      <a:pt x="11662" y="18253"/>
                      <a:pt x="11703" y="18273"/>
                    </a:cubicBezTo>
                    <a:cubicBezTo>
                      <a:pt x="11704" y="18272"/>
                      <a:pt x="11713" y="18249"/>
                      <a:pt x="11726" y="18205"/>
                    </a:cubicBezTo>
                    <a:cubicBezTo>
                      <a:pt x="11407" y="17550"/>
                      <a:pt x="11080" y="16895"/>
                      <a:pt x="10749" y="16247"/>
                    </a:cubicBezTo>
                    <a:cubicBezTo>
                      <a:pt x="10967" y="14126"/>
                      <a:pt x="11332" y="11999"/>
                      <a:pt x="11832" y="9929"/>
                    </a:cubicBezTo>
                    <a:cubicBezTo>
                      <a:pt x="11837" y="9892"/>
                      <a:pt x="11819" y="9857"/>
                      <a:pt x="11782" y="9848"/>
                    </a:cubicBezTo>
                    <a:cubicBezTo>
                      <a:pt x="11777" y="9847"/>
                      <a:pt x="11771" y="9846"/>
                      <a:pt x="11766" y="9846"/>
                    </a:cubicBezTo>
                    <a:cubicBezTo>
                      <a:pt x="11735" y="9846"/>
                      <a:pt x="11709" y="9867"/>
                      <a:pt x="11701" y="9897"/>
                    </a:cubicBezTo>
                    <a:cubicBezTo>
                      <a:pt x="11216" y="11910"/>
                      <a:pt x="10860" y="13971"/>
                      <a:pt x="10639" y="16030"/>
                    </a:cubicBezTo>
                    <a:cubicBezTo>
                      <a:pt x="9935" y="14662"/>
                      <a:pt x="9164" y="13314"/>
                      <a:pt x="8408" y="12004"/>
                    </a:cubicBezTo>
                    <a:cubicBezTo>
                      <a:pt x="8415" y="11991"/>
                      <a:pt x="8419" y="11978"/>
                      <a:pt x="8419" y="11963"/>
                    </a:cubicBezTo>
                    <a:cubicBezTo>
                      <a:pt x="8354" y="9329"/>
                      <a:pt x="8288" y="6604"/>
                      <a:pt x="9055" y="4036"/>
                    </a:cubicBezTo>
                    <a:cubicBezTo>
                      <a:pt x="9067" y="4001"/>
                      <a:pt x="9046" y="3964"/>
                      <a:pt x="9010" y="3953"/>
                    </a:cubicBezTo>
                    <a:cubicBezTo>
                      <a:pt x="9003" y="3951"/>
                      <a:pt x="8996" y="3950"/>
                      <a:pt x="8989" y="3950"/>
                    </a:cubicBezTo>
                    <a:cubicBezTo>
                      <a:pt x="8961" y="3950"/>
                      <a:pt x="8935" y="3969"/>
                      <a:pt x="8926" y="3998"/>
                    </a:cubicBezTo>
                    <a:cubicBezTo>
                      <a:pt x="8169" y="6532"/>
                      <a:pt x="8215" y="9201"/>
                      <a:pt x="8279" y="11790"/>
                    </a:cubicBezTo>
                    <a:cubicBezTo>
                      <a:pt x="8259" y="11752"/>
                      <a:pt x="8237" y="11717"/>
                      <a:pt x="8217" y="11681"/>
                    </a:cubicBezTo>
                    <a:cubicBezTo>
                      <a:pt x="7816" y="10989"/>
                      <a:pt x="7410" y="10284"/>
                      <a:pt x="7012" y="9573"/>
                    </a:cubicBezTo>
                    <a:cubicBezTo>
                      <a:pt x="6911" y="9291"/>
                      <a:pt x="4880" y="3471"/>
                      <a:pt x="5414" y="78"/>
                    </a:cubicBezTo>
                    <a:cubicBezTo>
                      <a:pt x="5421" y="42"/>
                      <a:pt x="5397" y="6"/>
                      <a:pt x="5358" y="1"/>
                    </a:cubicBezTo>
                    <a:cubicBezTo>
                      <a:pt x="5354" y="1"/>
                      <a:pt x="5351" y="1"/>
                      <a:pt x="53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99" name="Google Shape;599;p14"/>
            <p:cNvSpPr/>
            <p:nvPr/>
          </p:nvSpPr>
          <p:spPr>
            <a:xfrm>
              <a:off x="7791301" y="4739848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2120082" y="4669699"/>
              <a:ext cx="189582" cy="295535"/>
            </a:xfrm>
            <a:custGeom>
              <a:avLst/>
              <a:gdLst/>
              <a:ahLst/>
              <a:cxnLst/>
              <a:rect l="l" t="t" r="r" b="b"/>
              <a:pathLst>
                <a:path w="4017" h="6262" extrusionOk="0">
                  <a:moveTo>
                    <a:pt x="1112" y="1"/>
                  </a:moveTo>
                  <a:cubicBezTo>
                    <a:pt x="1090" y="1"/>
                    <a:pt x="1067" y="2"/>
                    <a:pt x="1045" y="6"/>
                  </a:cubicBezTo>
                  <a:cubicBezTo>
                    <a:pt x="820" y="42"/>
                    <a:pt x="670" y="255"/>
                    <a:pt x="706" y="479"/>
                  </a:cubicBezTo>
                  <a:cubicBezTo>
                    <a:pt x="741" y="681"/>
                    <a:pt x="916" y="823"/>
                    <a:pt x="1114" y="823"/>
                  </a:cubicBezTo>
                  <a:cubicBezTo>
                    <a:pt x="1136" y="823"/>
                    <a:pt x="1158" y="822"/>
                    <a:pt x="1181" y="818"/>
                  </a:cubicBezTo>
                  <a:cubicBezTo>
                    <a:pt x="1216" y="812"/>
                    <a:pt x="1247" y="802"/>
                    <a:pt x="1278" y="788"/>
                  </a:cubicBezTo>
                  <a:cubicBezTo>
                    <a:pt x="1638" y="1181"/>
                    <a:pt x="1813" y="1665"/>
                    <a:pt x="1897" y="2023"/>
                  </a:cubicBezTo>
                  <a:cubicBezTo>
                    <a:pt x="1939" y="2201"/>
                    <a:pt x="1965" y="2380"/>
                    <a:pt x="1987" y="2558"/>
                  </a:cubicBezTo>
                  <a:cubicBezTo>
                    <a:pt x="1838" y="2424"/>
                    <a:pt x="1660" y="2318"/>
                    <a:pt x="1488" y="2217"/>
                  </a:cubicBezTo>
                  <a:cubicBezTo>
                    <a:pt x="1405" y="2167"/>
                    <a:pt x="1320" y="2117"/>
                    <a:pt x="1240" y="2065"/>
                  </a:cubicBezTo>
                  <a:cubicBezTo>
                    <a:pt x="1066" y="1950"/>
                    <a:pt x="909" y="1817"/>
                    <a:pt x="767" y="1668"/>
                  </a:cubicBezTo>
                  <a:cubicBezTo>
                    <a:pt x="835" y="1580"/>
                    <a:pt x="870" y="1467"/>
                    <a:pt x="849" y="1347"/>
                  </a:cubicBezTo>
                  <a:cubicBezTo>
                    <a:pt x="815" y="1145"/>
                    <a:pt x="641" y="1002"/>
                    <a:pt x="443" y="1002"/>
                  </a:cubicBezTo>
                  <a:cubicBezTo>
                    <a:pt x="421" y="1002"/>
                    <a:pt x="398" y="1004"/>
                    <a:pt x="376" y="1008"/>
                  </a:cubicBezTo>
                  <a:cubicBezTo>
                    <a:pt x="152" y="1047"/>
                    <a:pt x="1" y="1258"/>
                    <a:pt x="37" y="1483"/>
                  </a:cubicBezTo>
                  <a:cubicBezTo>
                    <a:pt x="71" y="1684"/>
                    <a:pt x="245" y="1825"/>
                    <a:pt x="443" y="1825"/>
                  </a:cubicBezTo>
                  <a:cubicBezTo>
                    <a:pt x="466" y="1825"/>
                    <a:pt x="488" y="1824"/>
                    <a:pt x="511" y="1820"/>
                  </a:cubicBezTo>
                  <a:cubicBezTo>
                    <a:pt x="566" y="1811"/>
                    <a:pt x="615" y="1791"/>
                    <a:pt x="658" y="1765"/>
                  </a:cubicBezTo>
                  <a:cubicBezTo>
                    <a:pt x="810" y="1921"/>
                    <a:pt x="974" y="2063"/>
                    <a:pt x="1159" y="2185"/>
                  </a:cubicBezTo>
                  <a:cubicBezTo>
                    <a:pt x="1242" y="2238"/>
                    <a:pt x="1327" y="2289"/>
                    <a:pt x="1414" y="2340"/>
                  </a:cubicBezTo>
                  <a:cubicBezTo>
                    <a:pt x="1640" y="2474"/>
                    <a:pt x="1854" y="2600"/>
                    <a:pt x="2009" y="2793"/>
                  </a:cubicBezTo>
                  <a:cubicBezTo>
                    <a:pt x="2028" y="3019"/>
                    <a:pt x="2036" y="3244"/>
                    <a:pt x="2045" y="3467"/>
                  </a:cubicBezTo>
                  <a:cubicBezTo>
                    <a:pt x="2055" y="3709"/>
                    <a:pt x="2065" y="3955"/>
                    <a:pt x="2087" y="4201"/>
                  </a:cubicBezTo>
                  <a:cubicBezTo>
                    <a:pt x="1861" y="3973"/>
                    <a:pt x="1476" y="3642"/>
                    <a:pt x="969" y="3438"/>
                  </a:cubicBezTo>
                  <a:cubicBezTo>
                    <a:pt x="977" y="3393"/>
                    <a:pt x="978" y="3349"/>
                    <a:pt x="971" y="3301"/>
                  </a:cubicBezTo>
                  <a:cubicBezTo>
                    <a:pt x="937" y="3099"/>
                    <a:pt x="761" y="2957"/>
                    <a:pt x="564" y="2957"/>
                  </a:cubicBezTo>
                  <a:cubicBezTo>
                    <a:pt x="542" y="2957"/>
                    <a:pt x="520" y="2958"/>
                    <a:pt x="498" y="2962"/>
                  </a:cubicBezTo>
                  <a:cubicBezTo>
                    <a:pt x="273" y="3001"/>
                    <a:pt x="123" y="3213"/>
                    <a:pt x="159" y="3437"/>
                  </a:cubicBezTo>
                  <a:cubicBezTo>
                    <a:pt x="193" y="3639"/>
                    <a:pt x="367" y="3780"/>
                    <a:pt x="565" y="3780"/>
                  </a:cubicBezTo>
                  <a:cubicBezTo>
                    <a:pt x="587" y="3780"/>
                    <a:pt x="610" y="3778"/>
                    <a:pt x="632" y="3774"/>
                  </a:cubicBezTo>
                  <a:cubicBezTo>
                    <a:pt x="757" y="3752"/>
                    <a:pt x="859" y="3677"/>
                    <a:pt x="919" y="3576"/>
                  </a:cubicBezTo>
                  <a:cubicBezTo>
                    <a:pt x="1518" y="3818"/>
                    <a:pt x="1941" y="4243"/>
                    <a:pt x="2113" y="4440"/>
                  </a:cubicBezTo>
                  <a:cubicBezTo>
                    <a:pt x="2136" y="4636"/>
                    <a:pt x="2171" y="4834"/>
                    <a:pt x="2219" y="5029"/>
                  </a:cubicBezTo>
                  <a:cubicBezTo>
                    <a:pt x="2275" y="5251"/>
                    <a:pt x="2343" y="5472"/>
                    <a:pt x="2424" y="5688"/>
                  </a:cubicBezTo>
                  <a:cubicBezTo>
                    <a:pt x="2462" y="5786"/>
                    <a:pt x="2498" y="5891"/>
                    <a:pt x="2549" y="5985"/>
                  </a:cubicBezTo>
                  <a:cubicBezTo>
                    <a:pt x="2598" y="6076"/>
                    <a:pt x="2633" y="6163"/>
                    <a:pt x="2711" y="6235"/>
                  </a:cubicBezTo>
                  <a:cubicBezTo>
                    <a:pt x="2725" y="6249"/>
                    <a:pt x="2743" y="6262"/>
                    <a:pt x="2761" y="6262"/>
                  </a:cubicBezTo>
                  <a:cubicBezTo>
                    <a:pt x="2765" y="6262"/>
                    <a:pt x="2769" y="6261"/>
                    <a:pt x="2773" y="6260"/>
                  </a:cubicBezTo>
                  <a:cubicBezTo>
                    <a:pt x="2873" y="6224"/>
                    <a:pt x="2725" y="5985"/>
                    <a:pt x="2707" y="5938"/>
                  </a:cubicBezTo>
                  <a:cubicBezTo>
                    <a:pt x="2636" y="5768"/>
                    <a:pt x="2562" y="5597"/>
                    <a:pt x="2492" y="5423"/>
                  </a:cubicBezTo>
                  <a:cubicBezTo>
                    <a:pt x="2404" y="5200"/>
                    <a:pt x="2413" y="4928"/>
                    <a:pt x="2500" y="4705"/>
                  </a:cubicBezTo>
                  <a:cubicBezTo>
                    <a:pt x="2569" y="4527"/>
                    <a:pt x="2685" y="4374"/>
                    <a:pt x="2808" y="4213"/>
                  </a:cubicBezTo>
                  <a:cubicBezTo>
                    <a:pt x="2854" y="4149"/>
                    <a:pt x="2903" y="4085"/>
                    <a:pt x="2948" y="4019"/>
                  </a:cubicBezTo>
                  <a:cubicBezTo>
                    <a:pt x="2957" y="4019"/>
                    <a:pt x="2965" y="4019"/>
                    <a:pt x="2973" y="4019"/>
                  </a:cubicBezTo>
                  <a:cubicBezTo>
                    <a:pt x="2996" y="4019"/>
                    <a:pt x="3019" y="4018"/>
                    <a:pt x="3041" y="4016"/>
                  </a:cubicBezTo>
                  <a:cubicBezTo>
                    <a:pt x="3265" y="3977"/>
                    <a:pt x="3416" y="3766"/>
                    <a:pt x="3380" y="3541"/>
                  </a:cubicBezTo>
                  <a:cubicBezTo>
                    <a:pt x="3347" y="3339"/>
                    <a:pt x="3171" y="3198"/>
                    <a:pt x="2972" y="3198"/>
                  </a:cubicBezTo>
                  <a:cubicBezTo>
                    <a:pt x="2950" y="3198"/>
                    <a:pt x="2928" y="3200"/>
                    <a:pt x="2905" y="3204"/>
                  </a:cubicBezTo>
                  <a:cubicBezTo>
                    <a:pt x="2681" y="3241"/>
                    <a:pt x="2530" y="3453"/>
                    <a:pt x="2566" y="3677"/>
                  </a:cubicBezTo>
                  <a:cubicBezTo>
                    <a:pt x="2591" y="3816"/>
                    <a:pt x="2681" y="3928"/>
                    <a:pt x="2801" y="3981"/>
                  </a:cubicBezTo>
                  <a:cubicBezTo>
                    <a:pt x="2766" y="4029"/>
                    <a:pt x="2731" y="4077"/>
                    <a:pt x="2694" y="4125"/>
                  </a:cubicBezTo>
                  <a:cubicBezTo>
                    <a:pt x="2571" y="4287"/>
                    <a:pt x="2443" y="4455"/>
                    <a:pt x="2366" y="4651"/>
                  </a:cubicBezTo>
                  <a:cubicBezTo>
                    <a:pt x="2346" y="4702"/>
                    <a:pt x="2332" y="4754"/>
                    <a:pt x="2319" y="4806"/>
                  </a:cubicBezTo>
                  <a:cubicBezTo>
                    <a:pt x="2232" y="4384"/>
                    <a:pt x="2212" y="3952"/>
                    <a:pt x="2196" y="3531"/>
                  </a:cubicBezTo>
                  <a:cubicBezTo>
                    <a:pt x="2200" y="3522"/>
                    <a:pt x="2203" y="3511"/>
                    <a:pt x="2201" y="3501"/>
                  </a:cubicBezTo>
                  <a:cubicBezTo>
                    <a:pt x="2193" y="3307"/>
                    <a:pt x="2306" y="3133"/>
                    <a:pt x="2404" y="3020"/>
                  </a:cubicBezTo>
                  <a:cubicBezTo>
                    <a:pt x="2479" y="2933"/>
                    <a:pt x="2566" y="2858"/>
                    <a:pt x="2659" y="2777"/>
                  </a:cubicBezTo>
                  <a:cubicBezTo>
                    <a:pt x="2717" y="2726"/>
                    <a:pt x="2773" y="2675"/>
                    <a:pt x="2830" y="2622"/>
                  </a:cubicBezTo>
                  <a:cubicBezTo>
                    <a:pt x="3095" y="2361"/>
                    <a:pt x="3296" y="2036"/>
                    <a:pt x="3412" y="1681"/>
                  </a:cubicBezTo>
                  <a:cubicBezTo>
                    <a:pt x="3461" y="1703"/>
                    <a:pt x="3515" y="1715"/>
                    <a:pt x="3570" y="1715"/>
                  </a:cubicBezTo>
                  <a:cubicBezTo>
                    <a:pt x="3594" y="1715"/>
                    <a:pt x="3618" y="1713"/>
                    <a:pt x="3642" y="1708"/>
                  </a:cubicBezTo>
                  <a:cubicBezTo>
                    <a:pt x="3866" y="1671"/>
                    <a:pt x="4017" y="1459"/>
                    <a:pt x="3981" y="1235"/>
                  </a:cubicBezTo>
                  <a:cubicBezTo>
                    <a:pt x="3942" y="1042"/>
                    <a:pt x="3767" y="899"/>
                    <a:pt x="3570" y="899"/>
                  </a:cubicBezTo>
                  <a:cubicBezTo>
                    <a:pt x="3547" y="899"/>
                    <a:pt x="3524" y="901"/>
                    <a:pt x="3501" y="905"/>
                  </a:cubicBezTo>
                  <a:cubicBezTo>
                    <a:pt x="3277" y="943"/>
                    <a:pt x="3126" y="1155"/>
                    <a:pt x="3163" y="1378"/>
                  </a:cubicBezTo>
                  <a:cubicBezTo>
                    <a:pt x="3177" y="1470"/>
                    <a:pt x="3222" y="1545"/>
                    <a:pt x="3281" y="1606"/>
                  </a:cubicBezTo>
                  <a:cubicBezTo>
                    <a:pt x="3199" y="1876"/>
                    <a:pt x="3063" y="2133"/>
                    <a:pt x="2882" y="2351"/>
                  </a:cubicBezTo>
                  <a:cubicBezTo>
                    <a:pt x="2669" y="2130"/>
                    <a:pt x="2544" y="1860"/>
                    <a:pt x="2475" y="1449"/>
                  </a:cubicBezTo>
                  <a:cubicBezTo>
                    <a:pt x="2472" y="1441"/>
                    <a:pt x="2472" y="1435"/>
                    <a:pt x="2472" y="1429"/>
                  </a:cubicBezTo>
                  <a:cubicBezTo>
                    <a:pt x="2488" y="1428"/>
                    <a:pt x="2500" y="1429"/>
                    <a:pt x="2514" y="1426"/>
                  </a:cubicBezTo>
                  <a:cubicBezTo>
                    <a:pt x="2738" y="1388"/>
                    <a:pt x="2889" y="1176"/>
                    <a:pt x="2853" y="951"/>
                  </a:cubicBezTo>
                  <a:cubicBezTo>
                    <a:pt x="2819" y="750"/>
                    <a:pt x="2643" y="609"/>
                    <a:pt x="2446" y="609"/>
                  </a:cubicBezTo>
                  <a:cubicBezTo>
                    <a:pt x="2424" y="609"/>
                    <a:pt x="2402" y="610"/>
                    <a:pt x="2379" y="614"/>
                  </a:cubicBezTo>
                  <a:cubicBezTo>
                    <a:pt x="2155" y="652"/>
                    <a:pt x="2005" y="863"/>
                    <a:pt x="2041" y="1087"/>
                  </a:cubicBezTo>
                  <a:cubicBezTo>
                    <a:pt x="2068" y="1247"/>
                    <a:pt x="2183" y="1368"/>
                    <a:pt x="2330" y="1412"/>
                  </a:cubicBezTo>
                  <a:cubicBezTo>
                    <a:pt x="2327" y="1436"/>
                    <a:pt x="2332" y="1458"/>
                    <a:pt x="2333" y="1471"/>
                  </a:cubicBezTo>
                  <a:cubicBezTo>
                    <a:pt x="2384" y="1768"/>
                    <a:pt x="2484" y="2146"/>
                    <a:pt x="2788" y="2455"/>
                  </a:cubicBezTo>
                  <a:cubicBezTo>
                    <a:pt x="2766" y="2477"/>
                    <a:pt x="2746" y="2500"/>
                    <a:pt x="2724" y="2522"/>
                  </a:cubicBezTo>
                  <a:cubicBezTo>
                    <a:pt x="2672" y="2576"/>
                    <a:pt x="2615" y="2623"/>
                    <a:pt x="2560" y="2673"/>
                  </a:cubicBezTo>
                  <a:cubicBezTo>
                    <a:pt x="2469" y="2752"/>
                    <a:pt x="2375" y="2836"/>
                    <a:pt x="2291" y="2930"/>
                  </a:cubicBezTo>
                  <a:cubicBezTo>
                    <a:pt x="2252" y="2975"/>
                    <a:pt x="2210" y="3029"/>
                    <a:pt x="2172" y="3091"/>
                  </a:cubicBezTo>
                  <a:cubicBezTo>
                    <a:pt x="2167" y="2988"/>
                    <a:pt x="2159" y="2882"/>
                    <a:pt x="2152" y="2778"/>
                  </a:cubicBezTo>
                  <a:cubicBezTo>
                    <a:pt x="2154" y="2767"/>
                    <a:pt x="2154" y="2754"/>
                    <a:pt x="2151" y="2743"/>
                  </a:cubicBezTo>
                  <a:cubicBezTo>
                    <a:pt x="2129" y="2492"/>
                    <a:pt x="2096" y="2240"/>
                    <a:pt x="2038" y="1991"/>
                  </a:cubicBezTo>
                  <a:cubicBezTo>
                    <a:pt x="1951" y="1620"/>
                    <a:pt x="1770" y="1121"/>
                    <a:pt x="1399" y="708"/>
                  </a:cubicBezTo>
                  <a:cubicBezTo>
                    <a:pt x="1493" y="617"/>
                    <a:pt x="1543" y="484"/>
                    <a:pt x="1520" y="343"/>
                  </a:cubicBezTo>
                  <a:cubicBezTo>
                    <a:pt x="1484" y="142"/>
                    <a:pt x="1310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01" name="Google Shape;601;p14"/>
            <p:cNvGrpSpPr/>
            <p:nvPr/>
          </p:nvGrpSpPr>
          <p:grpSpPr>
            <a:xfrm>
              <a:off x="7185232" y="-4362"/>
              <a:ext cx="689708" cy="914498"/>
              <a:chOff x="2564125" y="1136725"/>
              <a:chExt cx="365350" cy="484425"/>
            </a:xfrm>
          </p:grpSpPr>
          <p:sp>
            <p:nvSpPr>
              <p:cNvPr id="602" name="Google Shape;602;p14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" name="Google Shape;603;p14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" name="Google Shape;605;p14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6" name="Google Shape;606;p14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0" name="Google Shape;610;p14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2" name="Google Shape;612;p14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3" name="Google Shape;613;p14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4" name="Google Shape;614;p14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5" name="Google Shape;615;p14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17" name="Google Shape;617;p14"/>
            <p:cNvGrpSpPr/>
            <p:nvPr/>
          </p:nvGrpSpPr>
          <p:grpSpPr>
            <a:xfrm>
              <a:off x="1242096" y="4340488"/>
              <a:ext cx="632791" cy="1148868"/>
              <a:chOff x="965300" y="2855200"/>
              <a:chExt cx="335200" cy="608575"/>
            </a:xfrm>
          </p:grpSpPr>
          <p:sp>
            <p:nvSpPr>
              <p:cNvPr id="618" name="Google Shape;618;p14"/>
              <p:cNvSpPr/>
              <p:nvPr/>
            </p:nvSpPr>
            <p:spPr>
              <a:xfrm>
                <a:off x="965300" y="2855200"/>
                <a:ext cx="3352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13408" h="21980" extrusionOk="0">
                    <a:moveTo>
                      <a:pt x="435" y="15461"/>
                    </a:move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close/>
                    <a:moveTo>
                      <a:pt x="10473" y="0"/>
                    </a:moveTo>
                    <a:cubicBezTo>
                      <a:pt x="10163" y="0"/>
                      <a:pt x="9821" y="308"/>
                      <a:pt x="9594" y="456"/>
                    </a:cubicBezTo>
                    <a:cubicBezTo>
                      <a:pt x="8185" y="1367"/>
                      <a:pt x="6800" y="2296"/>
                      <a:pt x="5614" y="3495"/>
                    </a:cubicBezTo>
                    <a:cubicBezTo>
                      <a:pt x="5548" y="3561"/>
                      <a:pt x="5478" y="3635"/>
                      <a:pt x="5465" y="3729"/>
                    </a:cubicBezTo>
                    <a:cubicBezTo>
                      <a:pt x="5448" y="3831"/>
                      <a:pt x="5503" y="3930"/>
                      <a:pt x="5555" y="4019"/>
                    </a:cubicBezTo>
                    <a:cubicBezTo>
                      <a:pt x="5881" y="4580"/>
                      <a:pt x="6169" y="5197"/>
                      <a:pt x="6606" y="5675"/>
                    </a:cubicBezTo>
                    <a:cubicBezTo>
                      <a:pt x="6758" y="5841"/>
                      <a:pt x="6909" y="5960"/>
                      <a:pt x="6904" y="6221"/>
                    </a:cubicBezTo>
                    <a:cubicBezTo>
                      <a:pt x="6902" y="6423"/>
                      <a:pt x="6825" y="6527"/>
                      <a:pt x="6714" y="6527"/>
                    </a:cubicBezTo>
                    <a:cubicBezTo>
                      <a:pt x="6639" y="6527"/>
                      <a:pt x="6548" y="6478"/>
                      <a:pt x="6454" y="6378"/>
                    </a:cubicBezTo>
                    <a:cubicBezTo>
                      <a:pt x="5982" y="5872"/>
                      <a:pt x="5570" y="5167"/>
                      <a:pt x="5011" y="4761"/>
                    </a:cubicBezTo>
                    <a:cubicBezTo>
                      <a:pt x="4941" y="4710"/>
                      <a:pt x="4861" y="4667"/>
                      <a:pt x="4778" y="4667"/>
                    </a:cubicBezTo>
                    <a:cubicBezTo>
                      <a:pt x="4771" y="4667"/>
                      <a:pt x="4765" y="4667"/>
                      <a:pt x="4759" y="4667"/>
                    </a:cubicBezTo>
                    <a:cubicBezTo>
                      <a:pt x="4642" y="4677"/>
                      <a:pt x="4555" y="4777"/>
                      <a:pt x="4482" y="4870"/>
                    </a:cubicBezTo>
                    <a:cubicBezTo>
                      <a:pt x="3966" y="5529"/>
                      <a:pt x="3486" y="6218"/>
                      <a:pt x="3051" y="6933"/>
                    </a:cubicBezTo>
                    <a:cubicBezTo>
                      <a:pt x="2978" y="7050"/>
                      <a:pt x="2906" y="7180"/>
                      <a:pt x="2920" y="7318"/>
                    </a:cubicBezTo>
                    <a:cubicBezTo>
                      <a:pt x="2938" y="7493"/>
                      <a:pt x="3093" y="7620"/>
                      <a:pt x="3226" y="7733"/>
                    </a:cubicBezTo>
                    <a:cubicBezTo>
                      <a:pt x="3831" y="8246"/>
                      <a:pt x="4417" y="8912"/>
                      <a:pt x="4766" y="9627"/>
                    </a:cubicBezTo>
                    <a:cubicBezTo>
                      <a:pt x="4853" y="9805"/>
                      <a:pt x="4925" y="10009"/>
                      <a:pt x="4866" y="10197"/>
                    </a:cubicBezTo>
                    <a:cubicBezTo>
                      <a:pt x="4844" y="10264"/>
                      <a:pt x="4804" y="10328"/>
                      <a:pt x="4746" y="10364"/>
                    </a:cubicBezTo>
                    <a:cubicBezTo>
                      <a:pt x="4704" y="10390"/>
                      <a:pt x="4658" y="10400"/>
                      <a:pt x="4609" y="10400"/>
                    </a:cubicBezTo>
                    <a:cubicBezTo>
                      <a:pt x="4526" y="10400"/>
                      <a:pt x="4438" y="10369"/>
                      <a:pt x="4361" y="10330"/>
                    </a:cubicBezTo>
                    <a:cubicBezTo>
                      <a:pt x="3764" y="10039"/>
                      <a:pt x="3379" y="9452"/>
                      <a:pt x="2932" y="8961"/>
                    </a:cubicBezTo>
                    <a:cubicBezTo>
                      <a:pt x="2831" y="8849"/>
                      <a:pt x="2712" y="8735"/>
                      <a:pt x="2561" y="8713"/>
                    </a:cubicBezTo>
                    <a:cubicBezTo>
                      <a:pt x="2544" y="8711"/>
                      <a:pt x="2527" y="8710"/>
                      <a:pt x="2510" y="8710"/>
                    </a:cubicBezTo>
                    <a:cubicBezTo>
                      <a:pt x="2192" y="8710"/>
                      <a:pt x="1796" y="9131"/>
                      <a:pt x="1610" y="9346"/>
                    </a:cubicBezTo>
                    <a:cubicBezTo>
                      <a:pt x="1235" y="9776"/>
                      <a:pt x="921" y="10280"/>
                      <a:pt x="732" y="10814"/>
                    </a:cubicBezTo>
                    <a:cubicBezTo>
                      <a:pt x="454" y="11596"/>
                      <a:pt x="105" y="12526"/>
                      <a:pt x="51" y="13362"/>
                    </a:cubicBezTo>
                    <a:cubicBezTo>
                      <a:pt x="0" y="14144"/>
                      <a:pt x="697" y="14434"/>
                      <a:pt x="1300" y="14698"/>
                    </a:cubicBezTo>
                    <a:cubicBezTo>
                      <a:pt x="1600" y="14828"/>
                      <a:pt x="2298" y="15212"/>
                      <a:pt x="2430" y="15542"/>
                    </a:cubicBezTo>
                    <a:cubicBezTo>
                      <a:pt x="2552" y="15847"/>
                      <a:pt x="2212" y="15971"/>
                      <a:pt x="1919" y="15971"/>
                    </a:cubicBezTo>
                    <a:cubicBezTo>
                      <a:pt x="1864" y="15971"/>
                      <a:pt x="1812" y="15967"/>
                      <a:pt x="1764" y="15959"/>
                    </a:cubicBezTo>
                    <a:cubicBezTo>
                      <a:pt x="1589" y="15930"/>
                      <a:pt x="447" y="15671"/>
                      <a:pt x="435" y="15461"/>
                    </a:cubicBezTo>
                    <a:lnTo>
                      <a:pt x="435" y="15461"/>
                    </a:lnTo>
                    <a:cubicBezTo>
                      <a:pt x="545" y="17508"/>
                      <a:pt x="1102" y="19514"/>
                      <a:pt x="2034" y="21332"/>
                    </a:cubicBezTo>
                    <a:cubicBezTo>
                      <a:pt x="2279" y="21813"/>
                      <a:pt x="2569" y="21980"/>
                      <a:pt x="2937" y="21980"/>
                    </a:cubicBezTo>
                    <a:cubicBezTo>
                      <a:pt x="3128" y="21980"/>
                      <a:pt x="3341" y="21934"/>
                      <a:pt x="3579" y="21864"/>
                    </a:cubicBezTo>
                    <a:cubicBezTo>
                      <a:pt x="4384" y="21622"/>
                      <a:pt x="5164" y="21340"/>
                      <a:pt x="5882" y="20895"/>
                    </a:cubicBezTo>
                    <a:cubicBezTo>
                      <a:pt x="6812" y="20318"/>
                      <a:pt x="7695" y="19666"/>
                      <a:pt x="8515" y="18947"/>
                    </a:cubicBezTo>
                    <a:cubicBezTo>
                      <a:pt x="9009" y="18512"/>
                      <a:pt x="12970" y="14388"/>
                      <a:pt x="12174" y="13941"/>
                    </a:cubicBezTo>
                    <a:cubicBezTo>
                      <a:pt x="12107" y="13903"/>
                      <a:pt x="12033" y="13889"/>
                      <a:pt x="11956" y="13889"/>
                    </a:cubicBezTo>
                    <a:cubicBezTo>
                      <a:pt x="11861" y="13889"/>
                      <a:pt x="11763" y="13909"/>
                      <a:pt x="11670" y="13928"/>
                    </a:cubicBezTo>
                    <a:cubicBezTo>
                      <a:pt x="11298" y="14005"/>
                      <a:pt x="10921" y="14051"/>
                      <a:pt x="10544" y="14070"/>
                    </a:cubicBezTo>
                    <a:cubicBezTo>
                      <a:pt x="10507" y="14072"/>
                      <a:pt x="10470" y="14073"/>
                      <a:pt x="10434" y="14073"/>
                    </a:cubicBezTo>
                    <a:cubicBezTo>
                      <a:pt x="10343" y="14073"/>
                      <a:pt x="10254" y="14064"/>
                      <a:pt x="10172" y="14028"/>
                    </a:cubicBezTo>
                    <a:cubicBezTo>
                      <a:pt x="10056" y="13977"/>
                      <a:pt x="9957" y="13861"/>
                      <a:pt x="9972" y="13737"/>
                    </a:cubicBezTo>
                    <a:cubicBezTo>
                      <a:pt x="9983" y="13635"/>
                      <a:pt x="10059" y="13554"/>
                      <a:pt x="10138" y="13489"/>
                    </a:cubicBezTo>
                    <a:cubicBezTo>
                      <a:pt x="10762" y="12990"/>
                      <a:pt x="11758" y="13107"/>
                      <a:pt x="12300" y="12521"/>
                    </a:cubicBezTo>
                    <a:cubicBezTo>
                      <a:pt x="12483" y="12319"/>
                      <a:pt x="12591" y="12059"/>
                      <a:pt x="12676" y="11800"/>
                    </a:cubicBezTo>
                    <a:cubicBezTo>
                      <a:pt x="13000" y="10833"/>
                      <a:pt x="13110" y="9808"/>
                      <a:pt x="13219" y="8793"/>
                    </a:cubicBezTo>
                    <a:lnTo>
                      <a:pt x="13393" y="7170"/>
                    </a:lnTo>
                    <a:cubicBezTo>
                      <a:pt x="13400" y="7105"/>
                      <a:pt x="13407" y="7037"/>
                      <a:pt x="13391" y="6975"/>
                    </a:cubicBezTo>
                    <a:cubicBezTo>
                      <a:pt x="13352" y="6812"/>
                      <a:pt x="13173" y="6717"/>
                      <a:pt x="13003" y="6717"/>
                    </a:cubicBezTo>
                    <a:cubicBezTo>
                      <a:pt x="12989" y="6717"/>
                      <a:pt x="12975" y="6717"/>
                      <a:pt x="12961" y="6719"/>
                    </a:cubicBezTo>
                    <a:cubicBezTo>
                      <a:pt x="12780" y="6736"/>
                      <a:pt x="12621" y="6837"/>
                      <a:pt x="12468" y="6934"/>
                    </a:cubicBezTo>
                    <a:cubicBezTo>
                      <a:pt x="12039" y="7209"/>
                      <a:pt x="11611" y="7484"/>
                      <a:pt x="11181" y="7761"/>
                    </a:cubicBezTo>
                    <a:cubicBezTo>
                      <a:pt x="11047" y="7846"/>
                      <a:pt x="10908" y="7935"/>
                      <a:pt x="10751" y="7948"/>
                    </a:cubicBezTo>
                    <a:cubicBezTo>
                      <a:pt x="10741" y="7948"/>
                      <a:pt x="10731" y="7949"/>
                      <a:pt x="10721" y="7949"/>
                    </a:cubicBezTo>
                    <a:cubicBezTo>
                      <a:pt x="10571" y="7949"/>
                      <a:pt x="10415" y="7858"/>
                      <a:pt x="10389" y="7713"/>
                    </a:cubicBezTo>
                    <a:cubicBezTo>
                      <a:pt x="10373" y="7615"/>
                      <a:pt x="10416" y="7516"/>
                      <a:pt x="10467" y="7432"/>
                    </a:cubicBezTo>
                    <a:cubicBezTo>
                      <a:pt x="11149" y="6274"/>
                      <a:pt x="12698" y="5740"/>
                      <a:pt x="12721" y="4229"/>
                    </a:cubicBezTo>
                    <a:cubicBezTo>
                      <a:pt x="12732" y="3596"/>
                      <a:pt x="12476" y="2989"/>
                      <a:pt x="12191" y="2425"/>
                    </a:cubicBezTo>
                    <a:cubicBezTo>
                      <a:pt x="11955" y="1963"/>
                      <a:pt x="11695" y="1517"/>
                      <a:pt x="11418" y="1080"/>
                    </a:cubicBezTo>
                    <a:cubicBezTo>
                      <a:pt x="11234" y="790"/>
                      <a:pt x="10961" y="151"/>
                      <a:pt x="10615" y="25"/>
                    </a:cubicBezTo>
                    <a:cubicBezTo>
                      <a:pt x="10568" y="8"/>
                      <a:pt x="10521" y="0"/>
                      <a:pt x="104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>
                <a:off x="967575" y="2910550"/>
                <a:ext cx="292525" cy="553225"/>
              </a:xfrm>
              <a:custGeom>
                <a:avLst/>
                <a:gdLst/>
                <a:ahLst/>
                <a:cxnLst/>
                <a:rect l="l" t="t" r="r" b="b"/>
                <a:pathLst>
                  <a:path w="11701" h="22129" extrusionOk="0">
                    <a:moveTo>
                      <a:pt x="9880" y="1"/>
                    </a:moveTo>
                    <a:cubicBezTo>
                      <a:pt x="9827" y="1"/>
                      <a:pt x="9777" y="31"/>
                      <a:pt x="9764" y="102"/>
                    </a:cubicBezTo>
                    <a:cubicBezTo>
                      <a:pt x="9541" y="1356"/>
                      <a:pt x="9293" y="2605"/>
                      <a:pt x="9009" y="3844"/>
                    </a:cubicBezTo>
                    <a:cubicBezTo>
                      <a:pt x="8672" y="3126"/>
                      <a:pt x="8352" y="2401"/>
                      <a:pt x="8054" y="1666"/>
                    </a:cubicBezTo>
                    <a:cubicBezTo>
                      <a:pt x="8031" y="1610"/>
                      <a:pt x="7989" y="1588"/>
                      <a:pt x="7946" y="1588"/>
                    </a:cubicBezTo>
                    <a:cubicBezTo>
                      <a:pt x="7855" y="1588"/>
                      <a:pt x="7757" y="1685"/>
                      <a:pt x="7803" y="1797"/>
                    </a:cubicBezTo>
                    <a:cubicBezTo>
                      <a:pt x="8145" y="2641"/>
                      <a:pt x="8513" y="3474"/>
                      <a:pt x="8905" y="4295"/>
                    </a:cubicBezTo>
                    <a:cubicBezTo>
                      <a:pt x="8828" y="4622"/>
                      <a:pt x="8750" y="4950"/>
                      <a:pt x="8666" y="5276"/>
                    </a:cubicBezTo>
                    <a:cubicBezTo>
                      <a:pt x="8413" y="6272"/>
                      <a:pt x="8131" y="7262"/>
                      <a:pt x="7819" y="8244"/>
                    </a:cubicBezTo>
                    <a:cubicBezTo>
                      <a:pt x="7586" y="7268"/>
                      <a:pt x="7440" y="6272"/>
                      <a:pt x="7391" y="5270"/>
                    </a:cubicBezTo>
                    <a:cubicBezTo>
                      <a:pt x="7386" y="5177"/>
                      <a:pt x="7310" y="5129"/>
                      <a:pt x="7237" y="5129"/>
                    </a:cubicBezTo>
                    <a:cubicBezTo>
                      <a:pt x="7168" y="5129"/>
                      <a:pt x="7103" y="5172"/>
                      <a:pt x="7107" y="5262"/>
                    </a:cubicBezTo>
                    <a:cubicBezTo>
                      <a:pt x="7165" y="6442"/>
                      <a:pt x="7347" y="7611"/>
                      <a:pt x="7657" y="8753"/>
                    </a:cubicBezTo>
                    <a:cubicBezTo>
                      <a:pt x="7352" y="9684"/>
                      <a:pt x="7013" y="10605"/>
                      <a:pt x="6645" y="11513"/>
                    </a:cubicBezTo>
                    <a:cubicBezTo>
                      <a:pt x="6215" y="10543"/>
                      <a:pt x="5865" y="9539"/>
                      <a:pt x="5603" y="8509"/>
                    </a:cubicBezTo>
                    <a:cubicBezTo>
                      <a:pt x="5585" y="8435"/>
                      <a:pt x="5527" y="8403"/>
                      <a:pt x="5468" y="8403"/>
                    </a:cubicBezTo>
                    <a:cubicBezTo>
                      <a:pt x="5385" y="8403"/>
                      <a:pt x="5300" y="8469"/>
                      <a:pt x="5327" y="8572"/>
                    </a:cubicBezTo>
                    <a:cubicBezTo>
                      <a:pt x="5618" y="9709"/>
                      <a:pt x="6011" y="10815"/>
                      <a:pt x="6501" y="11879"/>
                    </a:cubicBezTo>
                    <a:cubicBezTo>
                      <a:pt x="6188" y="12632"/>
                      <a:pt x="5853" y="13373"/>
                      <a:pt x="5492" y="14104"/>
                    </a:cubicBezTo>
                    <a:cubicBezTo>
                      <a:pt x="5340" y="14408"/>
                      <a:pt x="5183" y="14710"/>
                      <a:pt x="5024" y="15012"/>
                    </a:cubicBezTo>
                    <a:cubicBezTo>
                      <a:pt x="5021" y="14993"/>
                      <a:pt x="5017" y="14975"/>
                      <a:pt x="5014" y="14962"/>
                    </a:cubicBezTo>
                    <a:cubicBezTo>
                      <a:pt x="4532" y="13141"/>
                      <a:pt x="4131" y="11300"/>
                      <a:pt x="3805" y="9442"/>
                    </a:cubicBezTo>
                    <a:cubicBezTo>
                      <a:pt x="3793" y="9367"/>
                      <a:pt x="3738" y="9334"/>
                      <a:pt x="3680" y="9334"/>
                    </a:cubicBezTo>
                    <a:cubicBezTo>
                      <a:pt x="3598" y="9334"/>
                      <a:pt x="3510" y="9401"/>
                      <a:pt x="3529" y="9506"/>
                    </a:cubicBezTo>
                    <a:cubicBezTo>
                      <a:pt x="3685" y="10404"/>
                      <a:pt x="3862" y="11300"/>
                      <a:pt x="4054" y="12190"/>
                    </a:cubicBezTo>
                    <a:cubicBezTo>
                      <a:pt x="4226" y="12978"/>
                      <a:pt x="4412" y="13761"/>
                      <a:pt x="4611" y="14541"/>
                    </a:cubicBezTo>
                    <a:cubicBezTo>
                      <a:pt x="4665" y="14747"/>
                      <a:pt x="4719" y="14951"/>
                      <a:pt x="4774" y="15158"/>
                    </a:cubicBezTo>
                    <a:cubicBezTo>
                      <a:pt x="4791" y="15224"/>
                      <a:pt x="4807" y="15298"/>
                      <a:pt x="4836" y="15363"/>
                    </a:cubicBezTo>
                    <a:cubicBezTo>
                      <a:pt x="4470" y="16035"/>
                      <a:pt x="4080" y="16695"/>
                      <a:pt x="3668" y="17339"/>
                    </a:cubicBezTo>
                    <a:cubicBezTo>
                      <a:pt x="3656" y="17322"/>
                      <a:pt x="3644" y="17303"/>
                      <a:pt x="3633" y="17281"/>
                    </a:cubicBezTo>
                    <a:cubicBezTo>
                      <a:pt x="3190" y="16474"/>
                      <a:pt x="2850" y="15612"/>
                      <a:pt x="2609" y="14722"/>
                    </a:cubicBezTo>
                    <a:cubicBezTo>
                      <a:pt x="2590" y="14648"/>
                      <a:pt x="2531" y="14616"/>
                      <a:pt x="2472" y="14616"/>
                    </a:cubicBezTo>
                    <a:cubicBezTo>
                      <a:pt x="2388" y="14616"/>
                      <a:pt x="2304" y="14681"/>
                      <a:pt x="2331" y="14784"/>
                    </a:cubicBezTo>
                    <a:cubicBezTo>
                      <a:pt x="2472" y="15301"/>
                      <a:pt x="2643" y="15808"/>
                      <a:pt x="2848" y="16301"/>
                    </a:cubicBezTo>
                    <a:cubicBezTo>
                      <a:pt x="2947" y="16542"/>
                      <a:pt x="3055" y="16779"/>
                      <a:pt x="3171" y="17012"/>
                    </a:cubicBezTo>
                    <a:cubicBezTo>
                      <a:pt x="3265" y="17206"/>
                      <a:pt x="3358" y="17436"/>
                      <a:pt x="3495" y="17606"/>
                    </a:cubicBezTo>
                    <a:cubicBezTo>
                      <a:pt x="2498" y="19132"/>
                      <a:pt x="1369" y="20568"/>
                      <a:pt x="99" y="21878"/>
                    </a:cubicBezTo>
                    <a:cubicBezTo>
                      <a:pt x="0" y="21981"/>
                      <a:pt x="95" y="22128"/>
                      <a:pt x="202" y="22128"/>
                    </a:cubicBezTo>
                    <a:cubicBezTo>
                      <a:pt x="233" y="22128"/>
                      <a:pt x="266" y="22116"/>
                      <a:pt x="295" y="22086"/>
                    </a:cubicBezTo>
                    <a:cubicBezTo>
                      <a:pt x="1538" y="20805"/>
                      <a:pt x="2653" y="19402"/>
                      <a:pt x="3637" y="17915"/>
                    </a:cubicBezTo>
                    <a:cubicBezTo>
                      <a:pt x="3669" y="17866"/>
                      <a:pt x="3699" y="17816"/>
                      <a:pt x="3733" y="17766"/>
                    </a:cubicBezTo>
                    <a:cubicBezTo>
                      <a:pt x="3769" y="17775"/>
                      <a:pt x="3807" y="17778"/>
                      <a:pt x="3847" y="17778"/>
                    </a:cubicBezTo>
                    <a:cubicBezTo>
                      <a:pt x="3896" y="17778"/>
                      <a:pt x="3947" y="17773"/>
                      <a:pt x="3999" y="17765"/>
                    </a:cubicBezTo>
                    <a:cubicBezTo>
                      <a:pt x="4284" y="17720"/>
                      <a:pt x="4571" y="17664"/>
                      <a:pt x="4855" y="17613"/>
                    </a:cubicBezTo>
                    <a:cubicBezTo>
                      <a:pt x="5439" y="17510"/>
                      <a:pt x="6026" y="17404"/>
                      <a:pt x="6609" y="17302"/>
                    </a:cubicBezTo>
                    <a:cubicBezTo>
                      <a:pt x="6783" y="17273"/>
                      <a:pt x="6732" y="17022"/>
                      <a:pt x="6576" y="17022"/>
                    </a:cubicBezTo>
                    <a:cubicBezTo>
                      <a:pt x="6567" y="17022"/>
                      <a:pt x="6557" y="17023"/>
                      <a:pt x="6547" y="17025"/>
                    </a:cubicBezTo>
                    <a:lnTo>
                      <a:pt x="5015" y="17296"/>
                    </a:lnTo>
                    <a:cubicBezTo>
                      <a:pt x="4775" y="17338"/>
                      <a:pt x="4536" y="17381"/>
                      <a:pt x="4296" y="17423"/>
                    </a:cubicBezTo>
                    <a:cubicBezTo>
                      <a:pt x="4180" y="17444"/>
                      <a:pt x="4053" y="17483"/>
                      <a:pt x="3935" y="17487"/>
                    </a:cubicBezTo>
                    <a:cubicBezTo>
                      <a:pt x="3932" y="17487"/>
                      <a:pt x="3930" y="17488"/>
                      <a:pt x="3927" y="17488"/>
                    </a:cubicBezTo>
                    <a:cubicBezTo>
                      <a:pt x="3923" y="17488"/>
                      <a:pt x="3918" y="17487"/>
                      <a:pt x="3914" y="17487"/>
                    </a:cubicBezTo>
                    <a:cubicBezTo>
                      <a:pt x="4319" y="16850"/>
                      <a:pt x="4703" y="16200"/>
                      <a:pt x="5065" y="15537"/>
                    </a:cubicBezTo>
                    <a:cubicBezTo>
                      <a:pt x="5114" y="15537"/>
                      <a:pt x="5166" y="15525"/>
                      <a:pt x="5218" y="15508"/>
                    </a:cubicBezTo>
                    <a:cubicBezTo>
                      <a:pt x="5400" y="15453"/>
                      <a:pt x="5584" y="15388"/>
                      <a:pt x="5767" y="15324"/>
                    </a:cubicBezTo>
                    <a:cubicBezTo>
                      <a:pt x="7237" y="14813"/>
                      <a:pt x="8672" y="14201"/>
                      <a:pt x="10060" y="13493"/>
                    </a:cubicBezTo>
                    <a:cubicBezTo>
                      <a:pt x="10201" y="13422"/>
                      <a:pt x="10121" y="13225"/>
                      <a:pt x="9992" y="13225"/>
                    </a:cubicBezTo>
                    <a:cubicBezTo>
                      <a:pt x="9971" y="13225"/>
                      <a:pt x="9949" y="13230"/>
                      <a:pt x="9927" y="13241"/>
                    </a:cubicBezTo>
                    <a:cubicBezTo>
                      <a:pt x="9105" y="13661"/>
                      <a:pt x="8270" y="14047"/>
                      <a:pt x="7417" y="14398"/>
                    </a:cubicBezTo>
                    <a:cubicBezTo>
                      <a:pt x="6962" y="14584"/>
                      <a:pt x="6501" y="14761"/>
                      <a:pt x="6037" y="14928"/>
                    </a:cubicBezTo>
                    <a:cubicBezTo>
                      <a:pt x="5840" y="14997"/>
                      <a:pt x="5645" y="15065"/>
                      <a:pt x="5448" y="15133"/>
                    </a:cubicBezTo>
                    <a:cubicBezTo>
                      <a:pt x="5419" y="15143"/>
                      <a:pt x="5319" y="15188"/>
                      <a:pt x="5234" y="15220"/>
                    </a:cubicBezTo>
                    <a:cubicBezTo>
                      <a:pt x="5755" y="14243"/>
                      <a:pt x="6230" y="13241"/>
                      <a:pt x="6663" y="12222"/>
                    </a:cubicBezTo>
                    <a:cubicBezTo>
                      <a:pt x="6688" y="12265"/>
                      <a:pt x="6733" y="12285"/>
                      <a:pt x="6780" y="12285"/>
                    </a:cubicBezTo>
                    <a:cubicBezTo>
                      <a:pt x="6802" y="12285"/>
                      <a:pt x="6825" y="12281"/>
                      <a:pt x="6847" y="12271"/>
                    </a:cubicBezTo>
                    <a:cubicBezTo>
                      <a:pt x="7795" y="11859"/>
                      <a:pt x="8744" y="11445"/>
                      <a:pt x="9693" y="11031"/>
                    </a:cubicBezTo>
                    <a:cubicBezTo>
                      <a:pt x="9841" y="10967"/>
                      <a:pt x="9755" y="10766"/>
                      <a:pt x="9619" y="10766"/>
                    </a:cubicBezTo>
                    <a:cubicBezTo>
                      <a:pt x="9600" y="10766"/>
                      <a:pt x="9580" y="10770"/>
                      <a:pt x="9559" y="10779"/>
                    </a:cubicBezTo>
                    <a:cubicBezTo>
                      <a:pt x="8655" y="11171"/>
                      <a:pt x="7751" y="11566"/>
                      <a:pt x="6848" y="11960"/>
                    </a:cubicBezTo>
                    <a:cubicBezTo>
                      <a:pt x="6834" y="11931"/>
                      <a:pt x="6822" y="11901"/>
                      <a:pt x="6807" y="11872"/>
                    </a:cubicBezTo>
                    <a:cubicBezTo>
                      <a:pt x="7151" y="11039"/>
                      <a:pt x="7469" y="10194"/>
                      <a:pt x="7760" y="9343"/>
                    </a:cubicBezTo>
                    <a:cubicBezTo>
                      <a:pt x="7801" y="9224"/>
                      <a:pt x="7837" y="9105"/>
                      <a:pt x="7876" y="8986"/>
                    </a:cubicBezTo>
                    <a:cubicBezTo>
                      <a:pt x="7883" y="8985"/>
                      <a:pt x="7889" y="8985"/>
                      <a:pt x="7896" y="8982"/>
                    </a:cubicBezTo>
                    <a:cubicBezTo>
                      <a:pt x="8928" y="8383"/>
                      <a:pt x="9907" y="7697"/>
                      <a:pt x="10825" y="6934"/>
                    </a:cubicBezTo>
                    <a:cubicBezTo>
                      <a:pt x="10936" y="6840"/>
                      <a:pt x="10837" y="6690"/>
                      <a:pt x="10721" y="6690"/>
                    </a:cubicBezTo>
                    <a:cubicBezTo>
                      <a:pt x="10690" y="6690"/>
                      <a:pt x="10659" y="6701"/>
                      <a:pt x="10629" y="6725"/>
                    </a:cubicBezTo>
                    <a:cubicBezTo>
                      <a:pt x="9806" y="7411"/>
                      <a:pt x="8930" y="8028"/>
                      <a:pt x="8010" y="8580"/>
                    </a:cubicBezTo>
                    <a:cubicBezTo>
                      <a:pt x="8455" y="7202"/>
                      <a:pt x="8837" y="5802"/>
                      <a:pt x="9171" y="4393"/>
                    </a:cubicBezTo>
                    <a:cubicBezTo>
                      <a:pt x="9601" y="4271"/>
                      <a:pt x="9946" y="3952"/>
                      <a:pt x="10291" y="3681"/>
                    </a:cubicBezTo>
                    <a:cubicBezTo>
                      <a:pt x="10720" y="3344"/>
                      <a:pt x="11153" y="3005"/>
                      <a:pt x="11585" y="2666"/>
                    </a:cubicBezTo>
                    <a:cubicBezTo>
                      <a:pt x="11700" y="2575"/>
                      <a:pt x="11597" y="2426"/>
                      <a:pt x="11479" y="2426"/>
                    </a:cubicBezTo>
                    <a:cubicBezTo>
                      <a:pt x="11449" y="2426"/>
                      <a:pt x="11418" y="2435"/>
                      <a:pt x="11389" y="2458"/>
                    </a:cubicBezTo>
                    <a:cubicBezTo>
                      <a:pt x="10988" y="2772"/>
                      <a:pt x="10589" y="3086"/>
                      <a:pt x="10189" y="3399"/>
                    </a:cubicBezTo>
                    <a:cubicBezTo>
                      <a:pt x="9900" y="3627"/>
                      <a:pt x="9599" y="3915"/>
                      <a:pt x="9250" y="4063"/>
                    </a:cubicBezTo>
                    <a:cubicBezTo>
                      <a:pt x="9546" y="2776"/>
                      <a:pt x="9807" y="1480"/>
                      <a:pt x="10037" y="182"/>
                    </a:cubicBezTo>
                    <a:cubicBezTo>
                      <a:pt x="10057" y="74"/>
                      <a:pt x="9964" y="1"/>
                      <a:pt x="98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20" name="Google Shape;620;p14"/>
            <p:cNvSpPr/>
            <p:nvPr/>
          </p:nvSpPr>
          <p:spPr>
            <a:xfrm>
              <a:off x="1000750" y="3717643"/>
              <a:ext cx="590976" cy="952065"/>
            </a:xfrm>
            <a:custGeom>
              <a:avLst/>
              <a:gdLst/>
              <a:ahLst/>
              <a:cxnLst/>
              <a:rect l="l" t="t" r="r" b="b"/>
              <a:pathLst>
                <a:path w="12522" h="20173" extrusionOk="0">
                  <a:moveTo>
                    <a:pt x="11487" y="413"/>
                  </a:moveTo>
                  <a:lnTo>
                    <a:pt x="11487" y="413"/>
                  </a:lnTo>
                  <a:cubicBezTo>
                    <a:pt x="11452" y="699"/>
                    <a:pt x="11442" y="986"/>
                    <a:pt x="11432" y="1267"/>
                  </a:cubicBezTo>
                  <a:cubicBezTo>
                    <a:pt x="11423" y="1535"/>
                    <a:pt x="11413" y="1811"/>
                    <a:pt x="11381" y="2079"/>
                  </a:cubicBezTo>
                  <a:cubicBezTo>
                    <a:pt x="11256" y="3175"/>
                    <a:pt x="10921" y="3980"/>
                    <a:pt x="10321" y="4612"/>
                  </a:cubicBezTo>
                  <a:cubicBezTo>
                    <a:pt x="10244" y="4692"/>
                    <a:pt x="10168" y="4770"/>
                    <a:pt x="10088" y="4848"/>
                  </a:cubicBezTo>
                  <a:cubicBezTo>
                    <a:pt x="10075" y="4861"/>
                    <a:pt x="10061" y="4876"/>
                    <a:pt x="10048" y="4890"/>
                  </a:cubicBezTo>
                  <a:cubicBezTo>
                    <a:pt x="10353" y="4381"/>
                    <a:pt x="10588" y="3877"/>
                    <a:pt x="10740" y="3386"/>
                  </a:cubicBezTo>
                  <a:cubicBezTo>
                    <a:pt x="10815" y="3141"/>
                    <a:pt x="10837" y="2888"/>
                    <a:pt x="10858" y="2642"/>
                  </a:cubicBezTo>
                  <a:cubicBezTo>
                    <a:pt x="10892" y="2263"/>
                    <a:pt x="10922" y="1902"/>
                    <a:pt x="11135" y="1578"/>
                  </a:cubicBezTo>
                  <a:cubicBezTo>
                    <a:pt x="11159" y="1543"/>
                    <a:pt x="11148" y="1497"/>
                    <a:pt x="11113" y="1475"/>
                  </a:cubicBezTo>
                  <a:cubicBezTo>
                    <a:pt x="11101" y="1467"/>
                    <a:pt x="11087" y="1463"/>
                    <a:pt x="11073" y="1463"/>
                  </a:cubicBezTo>
                  <a:cubicBezTo>
                    <a:pt x="11049" y="1463"/>
                    <a:pt x="11024" y="1475"/>
                    <a:pt x="11010" y="1497"/>
                  </a:cubicBezTo>
                  <a:cubicBezTo>
                    <a:pt x="10777" y="1852"/>
                    <a:pt x="10742" y="2248"/>
                    <a:pt x="10708" y="2629"/>
                  </a:cubicBezTo>
                  <a:cubicBezTo>
                    <a:pt x="10689" y="2868"/>
                    <a:pt x="10666" y="3114"/>
                    <a:pt x="10596" y="3343"/>
                  </a:cubicBezTo>
                  <a:cubicBezTo>
                    <a:pt x="10441" y="3838"/>
                    <a:pt x="10201" y="4347"/>
                    <a:pt x="9888" y="4861"/>
                  </a:cubicBezTo>
                  <a:cubicBezTo>
                    <a:pt x="9993" y="4528"/>
                    <a:pt x="10100" y="4185"/>
                    <a:pt x="10143" y="3815"/>
                  </a:cubicBezTo>
                  <a:cubicBezTo>
                    <a:pt x="10169" y="3609"/>
                    <a:pt x="10172" y="3398"/>
                    <a:pt x="10176" y="3192"/>
                  </a:cubicBezTo>
                  <a:cubicBezTo>
                    <a:pt x="10179" y="2950"/>
                    <a:pt x="10185" y="2700"/>
                    <a:pt x="10226" y="2460"/>
                  </a:cubicBezTo>
                  <a:cubicBezTo>
                    <a:pt x="10265" y="2221"/>
                    <a:pt x="10336" y="2005"/>
                    <a:pt x="10440" y="1801"/>
                  </a:cubicBezTo>
                  <a:cubicBezTo>
                    <a:pt x="10589" y="1511"/>
                    <a:pt x="10784" y="1219"/>
                    <a:pt x="11038" y="906"/>
                  </a:cubicBezTo>
                  <a:cubicBezTo>
                    <a:pt x="11142" y="776"/>
                    <a:pt x="11261" y="643"/>
                    <a:pt x="11398" y="494"/>
                  </a:cubicBezTo>
                  <a:cubicBezTo>
                    <a:pt x="11416" y="475"/>
                    <a:pt x="11449" y="447"/>
                    <a:pt x="11485" y="414"/>
                  </a:cubicBezTo>
                  <a:cubicBezTo>
                    <a:pt x="11486" y="414"/>
                    <a:pt x="11486" y="413"/>
                    <a:pt x="11487" y="413"/>
                  </a:cubicBezTo>
                  <a:close/>
                  <a:moveTo>
                    <a:pt x="12089" y="5419"/>
                  </a:moveTo>
                  <a:lnTo>
                    <a:pt x="12089" y="5419"/>
                  </a:lnTo>
                  <a:cubicBezTo>
                    <a:pt x="12015" y="5516"/>
                    <a:pt x="11943" y="5615"/>
                    <a:pt x="11870" y="5714"/>
                  </a:cubicBezTo>
                  <a:cubicBezTo>
                    <a:pt x="11669" y="5986"/>
                    <a:pt x="11479" y="6247"/>
                    <a:pt x="11232" y="6455"/>
                  </a:cubicBezTo>
                  <a:cubicBezTo>
                    <a:pt x="10741" y="6868"/>
                    <a:pt x="10175" y="6968"/>
                    <a:pt x="9576" y="7072"/>
                  </a:cubicBezTo>
                  <a:cubicBezTo>
                    <a:pt x="9263" y="7127"/>
                    <a:pt x="8939" y="7185"/>
                    <a:pt x="8626" y="7289"/>
                  </a:cubicBezTo>
                  <a:cubicBezTo>
                    <a:pt x="8607" y="7295"/>
                    <a:pt x="8585" y="7302"/>
                    <a:pt x="8562" y="7308"/>
                  </a:cubicBezTo>
                  <a:cubicBezTo>
                    <a:pt x="8765" y="7173"/>
                    <a:pt x="8998" y="7076"/>
                    <a:pt x="9228" y="6982"/>
                  </a:cubicBezTo>
                  <a:lnTo>
                    <a:pt x="9306" y="6949"/>
                  </a:lnTo>
                  <a:cubicBezTo>
                    <a:pt x="9948" y="6681"/>
                    <a:pt x="10576" y="6367"/>
                    <a:pt x="11174" y="6011"/>
                  </a:cubicBezTo>
                  <a:cubicBezTo>
                    <a:pt x="11210" y="5989"/>
                    <a:pt x="11220" y="5943"/>
                    <a:pt x="11198" y="5906"/>
                  </a:cubicBezTo>
                  <a:cubicBezTo>
                    <a:pt x="11184" y="5883"/>
                    <a:pt x="11161" y="5870"/>
                    <a:pt x="11136" y="5870"/>
                  </a:cubicBezTo>
                  <a:cubicBezTo>
                    <a:pt x="11122" y="5870"/>
                    <a:pt x="11108" y="5874"/>
                    <a:pt x="11096" y="5882"/>
                  </a:cubicBezTo>
                  <a:cubicBezTo>
                    <a:pt x="10504" y="6235"/>
                    <a:pt x="9883" y="6548"/>
                    <a:pt x="9246" y="6811"/>
                  </a:cubicBezTo>
                  <a:lnTo>
                    <a:pt x="9169" y="6844"/>
                  </a:lnTo>
                  <a:cubicBezTo>
                    <a:pt x="8991" y="6918"/>
                    <a:pt x="8810" y="6992"/>
                    <a:pt x="8642" y="7085"/>
                  </a:cubicBezTo>
                  <a:cubicBezTo>
                    <a:pt x="8720" y="6989"/>
                    <a:pt x="8792" y="6894"/>
                    <a:pt x="8861" y="6800"/>
                  </a:cubicBezTo>
                  <a:cubicBezTo>
                    <a:pt x="8920" y="6737"/>
                    <a:pt x="8976" y="6677"/>
                    <a:pt x="9039" y="6616"/>
                  </a:cubicBezTo>
                  <a:cubicBezTo>
                    <a:pt x="9332" y="6325"/>
                    <a:pt x="9583" y="6086"/>
                    <a:pt x="9872" y="5892"/>
                  </a:cubicBezTo>
                  <a:cubicBezTo>
                    <a:pt x="10105" y="5736"/>
                    <a:pt x="10339" y="5628"/>
                    <a:pt x="10585" y="5565"/>
                  </a:cubicBezTo>
                  <a:cubicBezTo>
                    <a:pt x="10838" y="5500"/>
                    <a:pt x="11083" y="5497"/>
                    <a:pt x="11342" y="5492"/>
                  </a:cubicBezTo>
                  <a:cubicBezTo>
                    <a:pt x="11453" y="5491"/>
                    <a:pt x="11566" y="5490"/>
                    <a:pt x="11682" y="5481"/>
                  </a:cubicBezTo>
                  <a:cubicBezTo>
                    <a:pt x="11721" y="5479"/>
                    <a:pt x="11905" y="5458"/>
                    <a:pt x="12089" y="5419"/>
                  </a:cubicBezTo>
                  <a:close/>
                  <a:moveTo>
                    <a:pt x="8015" y="3097"/>
                  </a:moveTo>
                  <a:cubicBezTo>
                    <a:pt x="8047" y="3399"/>
                    <a:pt x="8115" y="3694"/>
                    <a:pt x="8180" y="3984"/>
                  </a:cubicBezTo>
                  <a:cubicBezTo>
                    <a:pt x="8245" y="4266"/>
                    <a:pt x="8310" y="4557"/>
                    <a:pt x="8341" y="4847"/>
                  </a:cubicBezTo>
                  <a:cubicBezTo>
                    <a:pt x="8391" y="5326"/>
                    <a:pt x="8351" y="5840"/>
                    <a:pt x="8215" y="6416"/>
                  </a:cubicBezTo>
                  <a:cubicBezTo>
                    <a:pt x="8135" y="6752"/>
                    <a:pt x="8004" y="7082"/>
                    <a:pt x="7866" y="7402"/>
                  </a:cubicBezTo>
                  <a:cubicBezTo>
                    <a:pt x="7970" y="6724"/>
                    <a:pt x="7979" y="6155"/>
                    <a:pt x="7898" y="5576"/>
                  </a:cubicBezTo>
                  <a:cubicBezTo>
                    <a:pt x="7824" y="5048"/>
                    <a:pt x="7773" y="4537"/>
                    <a:pt x="7990" y="4101"/>
                  </a:cubicBezTo>
                  <a:cubicBezTo>
                    <a:pt x="8008" y="4065"/>
                    <a:pt x="7993" y="4020"/>
                    <a:pt x="7956" y="4001"/>
                  </a:cubicBezTo>
                  <a:cubicBezTo>
                    <a:pt x="7945" y="3996"/>
                    <a:pt x="7935" y="3994"/>
                    <a:pt x="7924" y="3994"/>
                  </a:cubicBezTo>
                  <a:cubicBezTo>
                    <a:pt x="7896" y="3994"/>
                    <a:pt x="7869" y="4009"/>
                    <a:pt x="7856" y="4036"/>
                  </a:cubicBezTo>
                  <a:cubicBezTo>
                    <a:pt x="7621" y="4509"/>
                    <a:pt x="7675" y="5067"/>
                    <a:pt x="7752" y="5598"/>
                  </a:cubicBezTo>
                  <a:cubicBezTo>
                    <a:pt x="7820" y="6084"/>
                    <a:pt x="7823" y="6568"/>
                    <a:pt x="7755" y="7118"/>
                  </a:cubicBezTo>
                  <a:cubicBezTo>
                    <a:pt x="7711" y="6975"/>
                    <a:pt x="7660" y="6833"/>
                    <a:pt x="7608" y="6688"/>
                  </a:cubicBezTo>
                  <a:cubicBezTo>
                    <a:pt x="7571" y="6584"/>
                    <a:pt x="7530" y="6475"/>
                    <a:pt x="7494" y="6362"/>
                  </a:cubicBezTo>
                  <a:cubicBezTo>
                    <a:pt x="7325" y="5849"/>
                    <a:pt x="7274" y="5313"/>
                    <a:pt x="7348" y="4816"/>
                  </a:cubicBezTo>
                  <a:cubicBezTo>
                    <a:pt x="7439" y="4205"/>
                    <a:pt x="7724" y="3625"/>
                    <a:pt x="8015" y="3097"/>
                  </a:cubicBezTo>
                  <a:close/>
                  <a:moveTo>
                    <a:pt x="4920" y="5161"/>
                  </a:moveTo>
                  <a:lnTo>
                    <a:pt x="5479" y="6441"/>
                  </a:lnTo>
                  <a:cubicBezTo>
                    <a:pt x="5645" y="6820"/>
                    <a:pt x="5818" y="7214"/>
                    <a:pt x="5922" y="7620"/>
                  </a:cubicBezTo>
                  <a:cubicBezTo>
                    <a:pt x="6074" y="8214"/>
                    <a:pt x="6082" y="8845"/>
                    <a:pt x="5948" y="9450"/>
                  </a:cubicBezTo>
                  <a:lnTo>
                    <a:pt x="5930" y="9524"/>
                  </a:lnTo>
                  <a:cubicBezTo>
                    <a:pt x="5920" y="9575"/>
                    <a:pt x="5906" y="9646"/>
                    <a:pt x="5887" y="9704"/>
                  </a:cubicBezTo>
                  <a:cubicBezTo>
                    <a:pt x="5854" y="9537"/>
                    <a:pt x="5825" y="9371"/>
                    <a:pt x="5797" y="9206"/>
                  </a:cubicBezTo>
                  <a:cubicBezTo>
                    <a:pt x="5747" y="8894"/>
                    <a:pt x="5696" y="8570"/>
                    <a:pt x="5593" y="8257"/>
                  </a:cubicBezTo>
                  <a:lnTo>
                    <a:pt x="5529" y="8066"/>
                  </a:lnTo>
                  <a:cubicBezTo>
                    <a:pt x="5388" y="7651"/>
                    <a:pt x="5243" y="7222"/>
                    <a:pt x="5279" y="6784"/>
                  </a:cubicBezTo>
                  <a:cubicBezTo>
                    <a:pt x="5283" y="6743"/>
                    <a:pt x="5253" y="6707"/>
                    <a:pt x="5211" y="6703"/>
                  </a:cubicBezTo>
                  <a:cubicBezTo>
                    <a:pt x="5209" y="6703"/>
                    <a:pt x="5207" y="6702"/>
                    <a:pt x="5205" y="6702"/>
                  </a:cubicBezTo>
                  <a:cubicBezTo>
                    <a:pt x="5166" y="6702"/>
                    <a:pt x="5133" y="6732"/>
                    <a:pt x="5130" y="6772"/>
                  </a:cubicBezTo>
                  <a:cubicBezTo>
                    <a:pt x="5091" y="7240"/>
                    <a:pt x="5241" y="7684"/>
                    <a:pt x="5386" y="8113"/>
                  </a:cubicBezTo>
                  <a:lnTo>
                    <a:pt x="5450" y="8302"/>
                  </a:lnTo>
                  <a:cubicBezTo>
                    <a:pt x="5550" y="8605"/>
                    <a:pt x="5600" y="8922"/>
                    <a:pt x="5648" y="9227"/>
                  </a:cubicBezTo>
                  <a:cubicBezTo>
                    <a:pt x="5677" y="9405"/>
                    <a:pt x="5709" y="9586"/>
                    <a:pt x="5748" y="9767"/>
                  </a:cubicBezTo>
                  <a:cubicBezTo>
                    <a:pt x="5731" y="9753"/>
                    <a:pt x="5712" y="9735"/>
                    <a:pt x="5689" y="9712"/>
                  </a:cubicBezTo>
                  <a:cubicBezTo>
                    <a:pt x="5479" y="9504"/>
                    <a:pt x="5321" y="9243"/>
                    <a:pt x="5184" y="8991"/>
                  </a:cubicBezTo>
                  <a:cubicBezTo>
                    <a:pt x="5000" y="8660"/>
                    <a:pt x="4778" y="8217"/>
                    <a:pt x="4699" y="7743"/>
                  </a:cubicBezTo>
                  <a:cubicBezTo>
                    <a:pt x="4639" y="7382"/>
                    <a:pt x="4657" y="7014"/>
                    <a:pt x="4706" y="6572"/>
                  </a:cubicBezTo>
                  <a:cubicBezTo>
                    <a:pt x="4756" y="6102"/>
                    <a:pt x="4829" y="5628"/>
                    <a:pt x="4920" y="5161"/>
                  </a:cubicBezTo>
                  <a:close/>
                  <a:moveTo>
                    <a:pt x="10381" y="9045"/>
                  </a:moveTo>
                  <a:cubicBezTo>
                    <a:pt x="10136" y="9418"/>
                    <a:pt x="9677" y="9641"/>
                    <a:pt x="9221" y="9838"/>
                  </a:cubicBezTo>
                  <a:cubicBezTo>
                    <a:pt x="8563" y="10122"/>
                    <a:pt x="7919" y="10373"/>
                    <a:pt x="7283" y="10373"/>
                  </a:cubicBezTo>
                  <a:cubicBezTo>
                    <a:pt x="7129" y="10373"/>
                    <a:pt x="6976" y="10358"/>
                    <a:pt x="6824" y="10326"/>
                  </a:cubicBezTo>
                  <a:cubicBezTo>
                    <a:pt x="6596" y="10278"/>
                    <a:pt x="6371" y="10210"/>
                    <a:pt x="6152" y="10145"/>
                  </a:cubicBezTo>
                  <a:cubicBezTo>
                    <a:pt x="6088" y="10126"/>
                    <a:pt x="6027" y="10106"/>
                    <a:pt x="5964" y="10089"/>
                  </a:cubicBezTo>
                  <a:cubicBezTo>
                    <a:pt x="6181" y="9947"/>
                    <a:pt x="6456" y="9918"/>
                    <a:pt x="6702" y="9906"/>
                  </a:cubicBezTo>
                  <a:cubicBezTo>
                    <a:pt x="6900" y="9895"/>
                    <a:pt x="7103" y="9892"/>
                    <a:pt x="7304" y="9887"/>
                  </a:cubicBezTo>
                  <a:cubicBezTo>
                    <a:pt x="7988" y="9874"/>
                    <a:pt x="8694" y="9860"/>
                    <a:pt x="9332" y="9591"/>
                  </a:cubicBezTo>
                  <a:cubicBezTo>
                    <a:pt x="9370" y="9575"/>
                    <a:pt x="9389" y="9531"/>
                    <a:pt x="9373" y="9494"/>
                  </a:cubicBezTo>
                  <a:cubicBezTo>
                    <a:pt x="9360" y="9464"/>
                    <a:pt x="9333" y="9447"/>
                    <a:pt x="9304" y="9447"/>
                  </a:cubicBezTo>
                  <a:cubicBezTo>
                    <a:pt x="9294" y="9447"/>
                    <a:pt x="9284" y="9449"/>
                    <a:pt x="9275" y="9453"/>
                  </a:cubicBezTo>
                  <a:cubicBezTo>
                    <a:pt x="8661" y="9714"/>
                    <a:pt x="7970" y="9727"/>
                    <a:pt x="7300" y="9740"/>
                  </a:cubicBezTo>
                  <a:cubicBezTo>
                    <a:pt x="7097" y="9743"/>
                    <a:pt x="6893" y="9747"/>
                    <a:pt x="6693" y="9757"/>
                  </a:cubicBezTo>
                  <a:cubicBezTo>
                    <a:pt x="6527" y="9766"/>
                    <a:pt x="6358" y="9785"/>
                    <a:pt x="6198" y="9827"/>
                  </a:cubicBezTo>
                  <a:cubicBezTo>
                    <a:pt x="6291" y="9734"/>
                    <a:pt x="6385" y="9649"/>
                    <a:pt x="6494" y="9581"/>
                  </a:cubicBezTo>
                  <a:cubicBezTo>
                    <a:pt x="6908" y="9317"/>
                    <a:pt x="7439" y="9172"/>
                    <a:pt x="8114" y="9139"/>
                  </a:cubicBezTo>
                  <a:cubicBezTo>
                    <a:pt x="8313" y="9129"/>
                    <a:pt x="8516" y="9127"/>
                    <a:pt x="8716" y="9127"/>
                  </a:cubicBezTo>
                  <a:cubicBezTo>
                    <a:pt x="8783" y="9127"/>
                    <a:pt x="8849" y="9127"/>
                    <a:pt x="8916" y="9127"/>
                  </a:cubicBezTo>
                  <a:cubicBezTo>
                    <a:pt x="9008" y="9128"/>
                    <a:pt x="9102" y="9129"/>
                    <a:pt x="9196" y="9129"/>
                  </a:cubicBezTo>
                  <a:cubicBezTo>
                    <a:pt x="9589" y="9129"/>
                    <a:pt x="9989" y="9116"/>
                    <a:pt x="10381" y="9045"/>
                  </a:cubicBezTo>
                  <a:close/>
                  <a:moveTo>
                    <a:pt x="3187" y="7948"/>
                  </a:moveTo>
                  <a:cubicBezTo>
                    <a:pt x="3407" y="8131"/>
                    <a:pt x="3523" y="8434"/>
                    <a:pt x="3622" y="8734"/>
                  </a:cubicBezTo>
                  <a:cubicBezTo>
                    <a:pt x="3813" y="9300"/>
                    <a:pt x="4002" y="9906"/>
                    <a:pt x="4059" y="10533"/>
                  </a:cubicBezTo>
                  <a:cubicBezTo>
                    <a:pt x="4114" y="11169"/>
                    <a:pt x="3936" y="11759"/>
                    <a:pt x="3747" y="12383"/>
                  </a:cubicBezTo>
                  <a:cubicBezTo>
                    <a:pt x="3743" y="12398"/>
                    <a:pt x="3737" y="12411"/>
                    <a:pt x="3734" y="12425"/>
                  </a:cubicBezTo>
                  <a:cubicBezTo>
                    <a:pt x="3562" y="11496"/>
                    <a:pt x="3459" y="10550"/>
                    <a:pt x="3438" y="9607"/>
                  </a:cubicBezTo>
                  <a:cubicBezTo>
                    <a:pt x="3438" y="9567"/>
                    <a:pt x="3404" y="9534"/>
                    <a:pt x="3364" y="9534"/>
                  </a:cubicBezTo>
                  <a:cubicBezTo>
                    <a:pt x="3363" y="9534"/>
                    <a:pt x="3362" y="9534"/>
                    <a:pt x="3361" y="9534"/>
                  </a:cubicBezTo>
                  <a:cubicBezTo>
                    <a:pt x="3319" y="9537"/>
                    <a:pt x="3287" y="9569"/>
                    <a:pt x="3289" y="9611"/>
                  </a:cubicBezTo>
                  <a:cubicBezTo>
                    <a:pt x="3310" y="10558"/>
                    <a:pt x="3414" y="11506"/>
                    <a:pt x="3585" y="12437"/>
                  </a:cubicBezTo>
                  <a:cubicBezTo>
                    <a:pt x="3105" y="11787"/>
                    <a:pt x="2694" y="11137"/>
                    <a:pt x="2647" y="10270"/>
                  </a:cubicBezTo>
                  <a:cubicBezTo>
                    <a:pt x="2608" y="9573"/>
                    <a:pt x="2786" y="8813"/>
                    <a:pt x="3187" y="7948"/>
                  </a:cubicBezTo>
                  <a:close/>
                  <a:moveTo>
                    <a:pt x="7380" y="11380"/>
                  </a:moveTo>
                  <a:cubicBezTo>
                    <a:pt x="7929" y="11380"/>
                    <a:pt x="8471" y="11440"/>
                    <a:pt x="8975" y="11509"/>
                  </a:cubicBezTo>
                  <a:cubicBezTo>
                    <a:pt x="8923" y="11557"/>
                    <a:pt x="8858" y="11616"/>
                    <a:pt x="8778" y="11693"/>
                  </a:cubicBezTo>
                  <a:cubicBezTo>
                    <a:pt x="8716" y="11752"/>
                    <a:pt x="8651" y="11811"/>
                    <a:pt x="8629" y="11827"/>
                  </a:cubicBezTo>
                  <a:cubicBezTo>
                    <a:pt x="8441" y="11965"/>
                    <a:pt x="8239" y="12091"/>
                    <a:pt x="8032" y="12201"/>
                  </a:cubicBezTo>
                  <a:cubicBezTo>
                    <a:pt x="7607" y="12427"/>
                    <a:pt x="7151" y="12595"/>
                    <a:pt x="6675" y="12700"/>
                  </a:cubicBezTo>
                  <a:cubicBezTo>
                    <a:pt x="6299" y="12782"/>
                    <a:pt x="5919" y="12824"/>
                    <a:pt x="5541" y="12824"/>
                  </a:cubicBezTo>
                  <a:cubicBezTo>
                    <a:pt x="5439" y="12824"/>
                    <a:pt x="5336" y="12821"/>
                    <a:pt x="5234" y="12815"/>
                  </a:cubicBezTo>
                  <a:cubicBezTo>
                    <a:pt x="5118" y="12807"/>
                    <a:pt x="5010" y="12797"/>
                    <a:pt x="4906" y="12787"/>
                  </a:cubicBezTo>
                  <a:cubicBezTo>
                    <a:pt x="4744" y="12772"/>
                    <a:pt x="4586" y="12758"/>
                    <a:pt x="4426" y="12758"/>
                  </a:cubicBezTo>
                  <a:cubicBezTo>
                    <a:pt x="4361" y="12758"/>
                    <a:pt x="4295" y="12760"/>
                    <a:pt x="4228" y="12765"/>
                  </a:cubicBezTo>
                  <a:cubicBezTo>
                    <a:pt x="5143" y="12356"/>
                    <a:pt x="6145" y="12117"/>
                    <a:pt x="7145" y="12078"/>
                  </a:cubicBezTo>
                  <a:cubicBezTo>
                    <a:pt x="7187" y="12076"/>
                    <a:pt x="7219" y="12042"/>
                    <a:pt x="7217" y="12000"/>
                  </a:cubicBezTo>
                  <a:cubicBezTo>
                    <a:pt x="7216" y="11958"/>
                    <a:pt x="7183" y="11927"/>
                    <a:pt x="7142" y="11927"/>
                  </a:cubicBezTo>
                  <a:cubicBezTo>
                    <a:pt x="7141" y="11927"/>
                    <a:pt x="7140" y="11927"/>
                    <a:pt x="7139" y="11927"/>
                  </a:cubicBezTo>
                  <a:cubicBezTo>
                    <a:pt x="6151" y="11968"/>
                    <a:pt x="5159" y="12196"/>
                    <a:pt x="4248" y="12592"/>
                  </a:cubicBezTo>
                  <a:cubicBezTo>
                    <a:pt x="4480" y="12346"/>
                    <a:pt x="4722" y="12102"/>
                    <a:pt x="5004" y="11940"/>
                  </a:cubicBezTo>
                  <a:cubicBezTo>
                    <a:pt x="5415" y="11703"/>
                    <a:pt x="5886" y="11541"/>
                    <a:pt x="6398" y="11455"/>
                  </a:cubicBezTo>
                  <a:cubicBezTo>
                    <a:pt x="6723" y="11402"/>
                    <a:pt x="7053" y="11380"/>
                    <a:pt x="7380" y="11380"/>
                  </a:cubicBezTo>
                  <a:close/>
                  <a:moveTo>
                    <a:pt x="2791" y="12098"/>
                  </a:moveTo>
                  <a:cubicBezTo>
                    <a:pt x="2881" y="12098"/>
                    <a:pt x="2970" y="12109"/>
                    <a:pt x="3057" y="12134"/>
                  </a:cubicBezTo>
                  <a:cubicBezTo>
                    <a:pt x="3092" y="12143"/>
                    <a:pt x="3105" y="12153"/>
                    <a:pt x="3106" y="12156"/>
                  </a:cubicBezTo>
                  <a:cubicBezTo>
                    <a:pt x="3119" y="12194"/>
                    <a:pt x="3150" y="12217"/>
                    <a:pt x="3187" y="12224"/>
                  </a:cubicBezTo>
                  <a:cubicBezTo>
                    <a:pt x="3273" y="12348"/>
                    <a:pt x="3364" y="12471"/>
                    <a:pt x="3455" y="12597"/>
                  </a:cubicBezTo>
                  <a:cubicBezTo>
                    <a:pt x="3267" y="12574"/>
                    <a:pt x="3079" y="12562"/>
                    <a:pt x="2890" y="12562"/>
                  </a:cubicBezTo>
                  <a:cubicBezTo>
                    <a:pt x="2416" y="12562"/>
                    <a:pt x="1943" y="12637"/>
                    <a:pt x="1492" y="12787"/>
                  </a:cubicBezTo>
                  <a:cubicBezTo>
                    <a:pt x="1453" y="12800"/>
                    <a:pt x="1433" y="12844"/>
                    <a:pt x="1446" y="12881"/>
                  </a:cubicBezTo>
                  <a:cubicBezTo>
                    <a:pt x="1453" y="12903"/>
                    <a:pt x="1469" y="12919"/>
                    <a:pt x="1489" y="12926"/>
                  </a:cubicBezTo>
                  <a:cubicBezTo>
                    <a:pt x="1498" y="12930"/>
                    <a:pt x="1506" y="12932"/>
                    <a:pt x="1516" y="12932"/>
                  </a:cubicBezTo>
                  <a:cubicBezTo>
                    <a:pt x="1524" y="12932"/>
                    <a:pt x="1532" y="12930"/>
                    <a:pt x="1541" y="12927"/>
                  </a:cubicBezTo>
                  <a:cubicBezTo>
                    <a:pt x="1981" y="12782"/>
                    <a:pt x="2441" y="12709"/>
                    <a:pt x="2902" y="12709"/>
                  </a:cubicBezTo>
                  <a:cubicBezTo>
                    <a:pt x="3110" y="12709"/>
                    <a:pt x="3319" y="12724"/>
                    <a:pt x="3526" y="12754"/>
                  </a:cubicBezTo>
                  <a:cubicBezTo>
                    <a:pt x="3289" y="12956"/>
                    <a:pt x="3045" y="13159"/>
                    <a:pt x="2759" y="13273"/>
                  </a:cubicBezTo>
                  <a:cubicBezTo>
                    <a:pt x="2548" y="13357"/>
                    <a:pt x="2300" y="13397"/>
                    <a:pt x="1987" y="13397"/>
                  </a:cubicBezTo>
                  <a:cubicBezTo>
                    <a:pt x="1951" y="13397"/>
                    <a:pt x="1915" y="13396"/>
                    <a:pt x="1877" y="13395"/>
                  </a:cubicBezTo>
                  <a:cubicBezTo>
                    <a:pt x="1366" y="13381"/>
                    <a:pt x="852" y="13282"/>
                    <a:pt x="353" y="13178"/>
                  </a:cubicBezTo>
                  <a:cubicBezTo>
                    <a:pt x="891" y="12789"/>
                    <a:pt x="1479" y="12477"/>
                    <a:pt x="2106" y="12249"/>
                  </a:cubicBezTo>
                  <a:cubicBezTo>
                    <a:pt x="2320" y="12170"/>
                    <a:pt x="2558" y="12098"/>
                    <a:pt x="2791" y="12098"/>
                  </a:cubicBezTo>
                  <a:close/>
                  <a:moveTo>
                    <a:pt x="3219" y="14442"/>
                  </a:moveTo>
                  <a:cubicBezTo>
                    <a:pt x="3653" y="14484"/>
                    <a:pt x="4083" y="14599"/>
                    <a:pt x="4558" y="14809"/>
                  </a:cubicBezTo>
                  <a:cubicBezTo>
                    <a:pt x="5043" y="15024"/>
                    <a:pt x="5466" y="15352"/>
                    <a:pt x="5784" y="15758"/>
                  </a:cubicBezTo>
                  <a:cubicBezTo>
                    <a:pt x="5929" y="15944"/>
                    <a:pt x="6239" y="16406"/>
                    <a:pt x="6148" y="16865"/>
                  </a:cubicBezTo>
                  <a:cubicBezTo>
                    <a:pt x="5875" y="16739"/>
                    <a:pt x="5060" y="16308"/>
                    <a:pt x="4950" y="16240"/>
                  </a:cubicBezTo>
                  <a:cubicBezTo>
                    <a:pt x="4523" y="15970"/>
                    <a:pt x="4119" y="15658"/>
                    <a:pt x="3752" y="15316"/>
                  </a:cubicBezTo>
                  <a:cubicBezTo>
                    <a:pt x="3506" y="15087"/>
                    <a:pt x="3317" y="14828"/>
                    <a:pt x="3164" y="14582"/>
                  </a:cubicBezTo>
                  <a:lnTo>
                    <a:pt x="3164" y="14582"/>
                  </a:lnTo>
                  <a:cubicBezTo>
                    <a:pt x="3813" y="14835"/>
                    <a:pt x="4355" y="15310"/>
                    <a:pt x="4880" y="15774"/>
                  </a:cubicBezTo>
                  <a:cubicBezTo>
                    <a:pt x="5162" y="16024"/>
                    <a:pt x="5453" y="16280"/>
                    <a:pt x="5761" y="16505"/>
                  </a:cubicBezTo>
                  <a:cubicBezTo>
                    <a:pt x="5767" y="16509"/>
                    <a:pt x="5771" y="16512"/>
                    <a:pt x="5777" y="16515"/>
                  </a:cubicBezTo>
                  <a:cubicBezTo>
                    <a:pt x="5786" y="16518"/>
                    <a:pt x="5795" y="16520"/>
                    <a:pt x="5805" y="16520"/>
                  </a:cubicBezTo>
                  <a:cubicBezTo>
                    <a:pt x="5828" y="16520"/>
                    <a:pt x="5852" y="16509"/>
                    <a:pt x="5865" y="16489"/>
                  </a:cubicBezTo>
                  <a:cubicBezTo>
                    <a:pt x="5890" y="16457"/>
                    <a:pt x="5883" y="16409"/>
                    <a:pt x="5849" y="16384"/>
                  </a:cubicBezTo>
                  <a:cubicBezTo>
                    <a:pt x="5547" y="16164"/>
                    <a:pt x="5257" y="15910"/>
                    <a:pt x="4979" y="15662"/>
                  </a:cubicBezTo>
                  <a:cubicBezTo>
                    <a:pt x="4445" y="15190"/>
                    <a:pt x="3892" y="14705"/>
                    <a:pt x="3219" y="14442"/>
                  </a:cubicBezTo>
                  <a:close/>
                  <a:moveTo>
                    <a:pt x="11630" y="1"/>
                  </a:moveTo>
                  <a:cubicBezTo>
                    <a:pt x="11584" y="1"/>
                    <a:pt x="11543" y="33"/>
                    <a:pt x="11533" y="78"/>
                  </a:cubicBezTo>
                  <a:cubicBezTo>
                    <a:pt x="11518" y="116"/>
                    <a:pt x="11403" y="216"/>
                    <a:pt x="11348" y="265"/>
                  </a:cubicBezTo>
                  <a:cubicBezTo>
                    <a:pt x="11304" y="303"/>
                    <a:pt x="11265" y="336"/>
                    <a:pt x="11243" y="359"/>
                  </a:cubicBezTo>
                  <a:cubicBezTo>
                    <a:pt x="11104" y="510"/>
                    <a:pt x="10983" y="649"/>
                    <a:pt x="10877" y="780"/>
                  </a:cubicBezTo>
                  <a:cubicBezTo>
                    <a:pt x="10617" y="1103"/>
                    <a:pt x="10414" y="1407"/>
                    <a:pt x="10257" y="1708"/>
                  </a:cubicBezTo>
                  <a:cubicBezTo>
                    <a:pt x="10143" y="1931"/>
                    <a:pt x="10066" y="2167"/>
                    <a:pt x="10023" y="2425"/>
                  </a:cubicBezTo>
                  <a:cubicBezTo>
                    <a:pt x="9978" y="2678"/>
                    <a:pt x="9975" y="2937"/>
                    <a:pt x="9972" y="3188"/>
                  </a:cubicBezTo>
                  <a:cubicBezTo>
                    <a:pt x="9968" y="3386"/>
                    <a:pt x="9965" y="3593"/>
                    <a:pt x="9940" y="3790"/>
                  </a:cubicBezTo>
                  <a:cubicBezTo>
                    <a:pt x="9896" y="4162"/>
                    <a:pt x="9788" y="4498"/>
                    <a:pt x="9677" y="4854"/>
                  </a:cubicBezTo>
                  <a:cubicBezTo>
                    <a:pt x="9625" y="5019"/>
                    <a:pt x="9574" y="5188"/>
                    <a:pt x="9526" y="5362"/>
                  </a:cubicBezTo>
                  <a:cubicBezTo>
                    <a:pt x="9438" y="5505"/>
                    <a:pt x="9351" y="5646"/>
                    <a:pt x="9270" y="5786"/>
                  </a:cubicBezTo>
                  <a:cubicBezTo>
                    <a:pt x="9091" y="6083"/>
                    <a:pt x="8917" y="6370"/>
                    <a:pt x="8713" y="6656"/>
                  </a:cubicBezTo>
                  <a:cubicBezTo>
                    <a:pt x="8506" y="6869"/>
                    <a:pt x="8305" y="7091"/>
                    <a:pt x="8115" y="7318"/>
                  </a:cubicBezTo>
                  <a:cubicBezTo>
                    <a:pt x="8231" y="7040"/>
                    <a:pt x="8338" y="6753"/>
                    <a:pt x="8409" y="6459"/>
                  </a:cubicBezTo>
                  <a:cubicBezTo>
                    <a:pt x="8549" y="5862"/>
                    <a:pt x="8591" y="5326"/>
                    <a:pt x="8539" y="4824"/>
                  </a:cubicBezTo>
                  <a:cubicBezTo>
                    <a:pt x="8506" y="4522"/>
                    <a:pt x="8439" y="4224"/>
                    <a:pt x="8373" y="3936"/>
                  </a:cubicBezTo>
                  <a:cubicBezTo>
                    <a:pt x="8283" y="3547"/>
                    <a:pt x="8192" y="3144"/>
                    <a:pt x="8193" y="2743"/>
                  </a:cubicBezTo>
                  <a:cubicBezTo>
                    <a:pt x="8193" y="2698"/>
                    <a:pt x="8163" y="2656"/>
                    <a:pt x="8119" y="2646"/>
                  </a:cubicBezTo>
                  <a:cubicBezTo>
                    <a:pt x="8111" y="2644"/>
                    <a:pt x="8102" y="2643"/>
                    <a:pt x="8093" y="2643"/>
                  </a:cubicBezTo>
                  <a:cubicBezTo>
                    <a:pt x="8058" y="2643"/>
                    <a:pt x="8024" y="2661"/>
                    <a:pt x="8006" y="2693"/>
                  </a:cubicBezTo>
                  <a:cubicBezTo>
                    <a:pt x="7658" y="3314"/>
                    <a:pt x="7261" y="4016"/>
                    <a:pt x="7147" y="4782"/>
                  </a:cubicBezTo>
                  <a:cubicBezTo>
                    <a:pt x="7067" y="5310"/>
                    <a:pt x="7122" y="5877"/>
                    <a:pt x="7301" y="6420"/>
                  </a:cubicBezTo>
                  <a:cubicBezTo>
                    <a:pt x="7339" y="6535"/>
                    <a:pt x="7378" y="6648"/>
                    <a:pt x="7419" y="6756"/>
                  </a:cubicBezTo>
                  <a:cubicBezTo>
                    <a:pt x="7549" y="7111"/>
                    <a:pt x="7671" y="7447"/>
                    <a:pt x="7660" y="7845"/>
                  </a:cubicBezTo>
                  <a:cubicBezTo>
                    <a:pt x="7145" y="8392"/>
                    <a:pt x="6631" y="8954"/>
                    <a:pt x="6129" y="9536"/>
                  </a:cubicBezTo>
                  <a:lnTo>
                    <a:pt x="6138" y="9489"/>
                  </a:lnTo>
                  <a:cubicBezTo>
                    <a:pt x="6281" y="8855"/>
                    <a:pt x="6271" y="8189"/>
                    <a:pt x="6110" y="7567"/>
                  </a:cubicBezTo>
                  <a:cubicBezTo>
                    <a:pt x="6001" y="7144"/>
                    <a:pt x="5826" y="6745"/>
                    <a:pt x="5655" y="6355"/>
                  </a:cubicBezTo>
                  <a:lnTo>
                    <a:pt x="4971" y="4790"/>
                  </a:lnTo>
                  <a:cubicBezTo>
                    <a:pt x="4953" y="4754"/>
                    <a:pt x="4919" y="4730"/>
                    <a:pt x="4879" y="4730"/>
                  </a:cubicBezTo>
                  <a:cubicBezTo>
                    <a:pt x="4876" y="4730"/>
                    <a:pt x="4873" y="4731"/>
                    <a:pt x="4869" y="4731"/>
                  </a:cubicBezTo>
                  <a:cubicBezTo>
                    <a:pt x="4826" y="4734"/>
                    <a:pt x="4791" y="4767"/>
                    <a:pt x="4783" y="4809"/>
                  </a:cubicBezTo>
                  <a:cubicBezTo>
                    <a:pt x="4659" y="5381"/>
                    <a:pt x="4565" y="5964"/>
                    <a:pt x="4502" y="6548"/>
                  </a:cubicBezTo>
                  <a:cubicBezTo>
                    <a:pt x="4452" y="7005"/>
                    <a:pt x="4432" y="7387"/>
                    <a:pt x="4496" y="7772"/>
                  </a:cubicBezTo>
                  <a:cubicBezTo>
                    <a:pt x="4580" y="8276"/>
                    <a:pt x="4811" y="8739"/>
                    <a:pt x="5003" y="9084"/>
                  </a:cubicBezTo>
                  <a:cubicBezTo>
                    <a:pt x="5147" y="9347"/>
                    <a:pt x="5314" y="9623"/>
                    <a:pt x="5544" y="9851"/>
                  </a:cubicBezTo>
                  <a:cubicBezTo>
                    <a:pt x="5595" y="9902"/>
                    <a:pt x="5663" y="9964"/>
                    <a:pt x="5738" y="9995"/>
                  </a:cubicBezTo>
                  <a:cubicBezTo>
                    <a:pt x="5104" y="10753"/>
                    <a:pt x="4497" y="11544"/>
                    <a:pt x="3953" y="12367"/>
                  </a:cubicBezTo>
                  <a:cubicBezTo>
                    <a:pt x="4133" y="11774"/>
                    <a:pt x="4309" y="11160"/>
                    <a:pt x="4251" y="10510"/>
                  </a:cubicBezTo>
                  <a:cubicBezTo>
                    <a:pt x="4193" y="9861"/>
                    <a:pt x="4001" y="9243"/>
                    <a:pt x="3805" y="8664"/>
                  </a:cubicBezTo>
                  <a:cubicBezTo>
                    <a:pt x="3679" y="8292"/>
                    <a:pt x="3530" y="7911"/>
                    <a:pt x="3193" y="7707"/>
                  </a:cubicBezTo>
                  <a:cubicBezTo>
                    <a:pt x="3178" y="7698"/>
                    <a:pt x="3160" y="7693"/>
                    <a:pt x="3142" y="7693"/>
                  </a:cubicBezTo>
                  <a:cubicBezTo>
                    <a:pt x="3133" y="7693"/>
                    <a:pt x="3123" y="7695"/>
                    <a:pt x="3113" y="7697"/>
                  </a:cubicBezTo>
                  <a:cubicBezTo>
                    <a:pt x="3086" y="7704"/>
                    <a:pt x="3064" y="7723"/>
                    <a:pt x="3053" y="7749"/>
                  </a:cubicBezTo>
                  <a:cubicBezTo>
                    <a:pt x="2599" y="8690"/>
                    <a:pt x="2401" y="9517"/>
                    <a:pt x="2440" y="10275"/>
                  </a:cubicBezTo>
                  <a:cubicBezTo>
                    <a:pt x="2475" y="10911"/>
                    <a:pt x="2688" y="11429"/>
                    <a:pt x="2980" y="11910"/>
                  </a:cubicBezTo>
                  <a:cubicBezTo>
                    <a:pt x="2916" y="11899"/>
                    <a:pt x="2851" y="11895"/>
                    <a:pt x="2787" y="11895"/>
                  </a:cubicBezTo>
                  <a:cubicBezTo>
                    <a:pt x="2523" y="11895"/>
                    <a:pt x="2262" y="11974"/>
                    <a:pt x="2029" y="12057"/>
                  </a:cubicBezTo>
                  <a:cubicBezTo>
                    <a:pt x="1317" y="12318"/>
                    <a:pt x="649" y="12684"/>
                    <a:pt x="46" y="13145"/>
                  </a:cubicBezTo>
                  <a:cubicBezTo>
                    <a:pt x="15" y="13169"/>
                    <a:pt x="1" y="13208"/>
                    <a:pt x="10" y="13246"/>
                  </a:cubicBezTo>
                  <a:cubicBezTo>
                    <a:pt x="17" y="13279"/>
                    <a:pt x="39" y="13304"/>
                    <a:pt x="70" y="13317"/>
                  </a:cubicBezTo>
                  <a:lnTo>
                    <a:pt x="86" y="13323"/>
                  </a:lnTo>
                  <a:cubicBezTo>
                    <a:pt x="664" y="13446"/>
                    <a:pt x="1259" y="13572"/>
                    <a:pt x="1863" y="13589"/>
                  </a:cubicBezTo>
                  <a:cubicBezTo>
                    <a:pt x="1900" y="13590"/>
                    <a:pt x="1936" y="13590"/>
                    <a:pt x="1972" y="13590"/>
                  </a:cubicBezTo>
                  <a:cubicBezTo>
                    <a:pt x="2315" y="13590"/>
                    <a:pt x="2586" y="13546"/>
                    <a:pt x="2824" y="13453"/>
                  </a:cubicBezTo>
                  <a:cubicBezTo>
                    <a:pt x="3105" y="13343"/>
                    <a:pt x="3346" y="13152"/>
                    <a:pt x="3564" y="12969"/>
                  </a:cubicBezTo>
                  <a:lnTo>
                    <a:pt x="3564" y="12969"/>
                  </a:lnTo>
                  <a:cubicBezTo>
                    <a:pt x="2259" y="15096"/>
                    <a:pt x="1381" y="17447"/>
                    <a:pt x="1420" y="20076"/>
                  </a:cubicBezTo>
                  <a:cubicBezTo>
                    <a:pt x="1420" y="20118"/>
                    <a:pt x="1446" y="20151"/>
                    <a:pt x="1482" y="20166"/>
                  </a:cubicBezTo>
                  <a:cubicBezTo>
                    <a:pt x="1493" y="20171"/>
                    <a:pt x="1506" y="20173"/>
                    <a:pt x="1521" y="20173"/>
                  </a:cubicBezTo>
                  <a:cubicBezTo>
                    <a:pt x="1576" y="20173"/>
                    <a:pt x="1621" y="20128"/>
                    <a:pt x="1619" y="20072"/>
                  </a:cubicBezTo>
                  <a:cubicBezTo>
                    <a:pt x="1588" y="18085"/>
                    <a:pt x="2094" y="16257"/>
                    <a:pt x="2916" y="14563"/>
                  </a:cubicBezTo>
                  <a:cubicBezTo>
                    <a:pt x="3090" y="14853"/>
                    <a:pt x="3303" y="15170"/>
                    <a:pt x="3607" y="15454"/>
                  </a:cubicBezTo>
                  <a:cubicBezTo>
                    <a:pt x="3983" y="15805"/>
                    <a:pt x="4396" y="16124"/>
                    <a:pt x="4835" y="16400"/>
                  </a:cubicBezTo>
                  <a:cubicBezTo>
                    <a:pt x="4843" y="16406"/>
                    <a:pt x="5673" y="16877"/>
                    <a:pt x="6058" y="17034"/>
                  </a:cubicBezTo>
                  <a:cubicBezTo>
                    <a:pt x="6138" y="17067"/>
                    <a:pt x="6199" y="17087"/>
                    <a:pt x="6230" y="17087"/>
                  </a:cubicBezTo>
                  <a:cubicBezTo>
                    <a:pt x="6234" y="17087"/>
                    <a:pt x="6238" y="17086"/>
                    <a:pt x="6242" y="17085"/>
                  </a:cubicBezTo>
                  <a:cubicBezTo>
                    <a:pt x="6271" y="17074"/>
                    <a:pt x="6295" y="17050"/>
                    <a:pt x="6304" y="17021"/>
                  </a:cubicBezTo>
                  <a:cubicBezTo>
                    <a:pt x="6488" y="16460"/>
                    <a:pt x="6151" y="15908"/>
                    <a:pt x="5933" y="15630"/>
                  </a:cubicBezTo>
                  <a:cubicBezTo>
                    <a:pt x="5595" y="15197"/>
                    <a:pt x="5144" y="14848"/>
                    <a:pt x="4631" y="14620"/>
                  </a:cubicBezTo>
                  <a:cubicBezTo>
                    <a:pt x="4085" y="14379"/>
                    <a:pt x="3590" y="14255"/>
                    <a:pt x="3084" y="14226"/>
                  </a:cubicBezTo>
                  <a:cubicBezTo>
                    <a:pt x="3289" y="13828"/>
                    <a:pt x="3511" y="13434"/>
                    <a:pt x="3747" y="13051"/>
                  </a:cubicBezTo>
                  <a:cubicBezTo>
                    <a:pt x="3753" y="13052"/>
                    <a:pt x="3759" y="13052"/>
                    <a:pt x="3765" y="13052"/>
                  </a:cubicBezTo>
                  <a:cubicBezTo>
                    <a:pt x="3774" y="13052"/>
                    <a:pt x="3782" y="13051"/>
                    <a:pt x="3791" y="13048"/>
                  </a:cubicBezTo>
                  <a:cubicBezTo>
                    <a:pt x="4010" y="12972"/>
                    <a:pt x="4208" y="12949"/>
                    <a:pt x="4404" y="12949"/>
                  </a:cubicBezTo>
                  <a:cubicBezTo>
                    <a:pt x="4559" y="12949"/>
                    <a:pt x="4714" y="12963"/>
                    <a:pt x="4878" y="12978"/>
                  </a:cubicBezTo>
                  <a:cubicBezTo>
                    <a:pt x="4985" y="12990"/>
                    <a:pt x="5097" y="12998"/>
                    <a:pt x="5212" y="13006"/>
                  </a:cubicBezTo>
                  <a:cubicBezTo>
                    <a:pt x="5321" y="13012"/>
                    <a:pt x="5430" y="13016"/>
                    <a:pt x="5539" y="13016"/>
                  </a:cubicBezTo>
                  <a:cubicBezTo>
                    <a:pt x="5929" y="13016"/>
                    <a:pt x="6321" y="12973"/>
                    <a:pt x="6709" y="12887"/>
                  </a:cubicBezTo>
                  <a:cubicBezTo>
                    <a:pt x="7203" y="12778"/>
                    <a:pt x="7675" y="12605"/>
                    <a:pt x="8116" y="12369"/>
                  </a:cubicBezTo>
                  <a:cubicBezTo>
                    <a:pt x="8332" y="12253"/>
                    <a:pt x="8542" y="12123"/>
                    <a:pt x="8737" y="11982"/>
                  </a:cubicBezTo>
                  <a:cubicBezTo>
                    <a:pt x="8768" y="11960"/>
                    <a:pt x="8819" y="11913"/>
                    <a:pt x="8905" y="11830"/>
                  </a:cubicBezTo>
                  <a:cubicBezTo>
                    <a:pt x="8997" y="11745"/>
                    <a:pt x="9183" y="11570"/>
                    <a:pt x="9241" y="11536"/>
                  </a:cubicBezTo>
                  <a:cubicBezTo>
                    <a:pt x="9285" y="11531"/>
                    <a:pt x="9321" y="11497"/>
                    <a:pt x="9328" y="11451"/>
                  </a:cubicBezTo>
                  <a:cubicBezTo>
                    <a:pt x="9335" y="11397"/>
                    <a:pt x="9296" y="11347"/>
                    <a:pt x="9243" y="11339"/>
                  </a:cubicBezTo>
                  <a:cubicBezTo>
                    <a:pt x="8664" y="11255"/>
                    <a:pt x="8025" y="11173"/>
                    <a:pt x="7375" y="11173"/>
                  </a:cubicBezTo>
                  <a:cubicBezTo>
                    <a:pt x="7036" y="11173"/>
                    <a:pt x="6694" y="11195"/>
                    <a:pt x="6356" y="11251"/>
                  </a:cubicBezTo>
                  <a:cubicBezTo>
                    <a:pt x="5819" y="11339"/>
                    <a:pt x="5327" y="11509"/>
                    <a:pt x="4894" y="11759"/>
                  </a:cubicBezTo>
                  <a:cubicBezTo>
                    <a:pt x="4641" y="11905"/>
                    <a:pt x="4423" y="12105"/>
                    <a:pt x="4219" y="12317"/>
                  </a:cubicBezTo>
                  <a:cubicBezTo>
                    <a:pt x="4703" y="11600"/>
                    <a:pt x="5231" y="10911"/>
                    <a:pt x="5783" y="10242"/>
                  </a:cubicBezTo>
                  <a:cubicBezTo>
                    <a:pt x="5884" y="10271"/>
                    <a:pt x="5984" y="10300"/>
                    <a:pt x="6082" y="10329"/>
                  </a:cubicBezTo>
                  <a:cubicBezTo>
                    <a:pt x="6305" y="10397"/>
                    <a:pt x="6537" y="10465"/>
                    <a:pt x="6770" y="10514"/>
                  </a:cubicBezTo>
                  <a:cubicBezTo>
                    <a:pt x="6939" y="10550"/>
                    <a:pt x="7107" y="10566"/>
                    <a:pt x="7274" y="10566"/>
                  </a:cubicBezTo>
                  <a:cubicBezTo>
                    <a:pt x="7946" y="10566"/>
                    <a:pt x="8611" y="10307"/>
                    <a:pt x="9289" y="10015"/>
                  </a:cubicBezTo>
                  <a:cubicBezTo>
                    <a:pt x="9852" y="9772"/>
                    <a:pt x="10421" y="9489"/>
                    <a:pt x="10650" y="8935"/>
                  </a:cubicBezTo>
                  <a:cubicBezTo>
                    <a:pt x="10664" y="8900"/>
                    <a:pt x="10657" y="8860"/>
                    <a:pt x="10634" y="8831"/>
                  </a:cubicBezTo>
                  <a:cubicBezTo>
                    <a:pt x="10616" y="8808"/>
                    <a:pt x="10587" y="8796"/>
                    <a:pt x="10558" y="8796"/>
                  </a:cubicBezTo>
                  <a:cubicBezTo>
                    <a:pt x="10550" y="8796"/>
                    <a:pt x="10542" y="8797"/>
                    <a:pt x="10534" y="8799"/>
                  </a:cubicBezTo>
                  <a:cubicBezTo>
                    <a:pt x="10075" y="8911"/>
                    <a:pt x="9588" y="8922"/>
                    <a:pt x="9112" y="8922"/>
                  </a:cubicBezTo>
                  <a:cubicBezTo>
                    <a:pt x="9043" y="8922"/>
                    <a:pt x="8974" y="8922"/>
                    <a:pt x="8905" y="8922"/>
                  </a:cubicBezTo>
                  <a:cubicBezTo>
                    <a:pt x="8809" y="8921"/>
                    <a:pt x="8710" y="8921"/>
                    <a:pt x="8611" y="8921"/>
                  </a:cubicBezTo>
                  <a:cubicBezTo>
                    <a:pt x="8439" y="8921"/>
                    <a:pt x="8264" y="8923"/>
                    <a:pt x="8093" y="8932"/>
                  </a:cubicBezTo>
                  <a:cubicBezTo>
                    <a:pt x="7501" y="8964"/>
                    <a:pt x="7016" y="9075"/>
                    <a:pt x="6614" y="9275"/>
                  </a:cubicBezTo>
                  <a:cubicBezTo>
                    <a:pt x="7002" y="8835"/>
                    <a:pt x="7398" y="8404"/>
                    <a:pt x="7795" y="7984"/>
                  </a:cubicBezTo>
                  <a:cubicBezTo>
                    <a:pt x="7818" y="7974"/>
                    <a:pt x="7838" y="7958"/>
                    <a:pt x="7847" y="7932"/>
                  </a:cubicBezTo>
                  <a:cubicBezTo>
                    <a:pt x="7849" y="7930"/>
                    <a:pt x="7849" y="7926"/>
                    <a:pt x="7852" y="7924"/>
                  </a:cubicBezTo>
                  <a:cubicBezTo>
                    <a:pt x="7938" y="7832"/>
                    <a:pt x="8022" y="7742"/>
                    <a:pt x="8109" y="7651"/>
                  </a:cubicBezTo>
                  <a:cubicBezTo>
                    <a:pt x="8206" y="7597"/>
                    <a:pt x="8403" y="7545"/>
                    <a:pt x="8519" y="7516"/>
                  </a:cubicBezTo>
                  <a:cubicBezTo>
                    <a:pt x="8584" y="7499"/>
                    <a:pt x="8640" y="7483"/>
                    <a:pt x="8680" y="7470"/>
                  </a:cubicBezTo>
                  <a:cubicBezTo>
                    <a:pt x="8981" y="7369"/>
                    <a:pt x="9295" y="7315"/>
                    <a:pt x="9600" y="7260"/>
                  </a:cubicBezTo>
                  <a:cubicBezTo>
                    <a:pt x="10200" y="7156"/>
                    <a:pt x="10816" y="7047"/>
                    <a:pt x="11350" y="6598"/>
                  </a:cubicBezTo>
                  <a:cubicBezTo>
                    <a:pt x="11617" y="6375"/>
                    <a:pt x="11822" y="6093"/>
                    <a:pt x="12022" y="5822"/>
                  </a:cubicBezTo>
                  <a:cubicBezTo>
                    <a:pt x="12163" y="5628"/>
                    <a:pt x="12310" y="5429"/>
                    <a:pt x="12477" y="5255"/>
                  </a:cubicBezTo>
                  <a:lnTo>
                    <a:pt x="12480" y="5252"/>
                  </a:lnTo>
                  <a:cubicBezTo>
                    <a:pt x="12522" y="5222"/>
                    <a:pt x="12520" y="5159"/>
                    <a:pt x="12480" y="5123"/>
                  </a:cubicBezTo>
                  <a:cubicBezTo>
                    <a:pt x="12461" y="5105"/>
                    <a:pt x="12436" y="5096"/>
                    <a:pt x="12412" y="5096"/>
                  </a:cubicBezTo>
                  <a:cubicBezTo>
                    <a:pt x="12385" y="5096"/>
                    <a:pt x="12359" y="5107"/>
                    <a:pt x="12339" y="5128"/>
                  </a:cubicBezTo>
                  <a:cubicBezTo>
                    <a:pt x="12278" y="5186"/>
                    <a:pt x="11859" y="5272"/>
                    <a:pt x="11670" y="5282"/>
                  </a:cubicBezTo>
                  <a:cubicBezTo>
                    <a:pt x="11559" y="5290"/>
                    <a:pt x="11449" y="5290"/>
                    <a:pt x="11340" y="5291"/>
                  </a:cubicBezTo>
                  <a:cubicBezTo>
                    <a:pt x="11081" y="5296"/>
                    <a:pt x="10813" y="5298"/>
                    <a:pt x="10537" y="5371"/>
                  </a:cubicBezTo>
                  <a:cubicBezTo>
                    <a:pt x="10269" y="5440"/>
                    <a:pt x="10016" y="5556"/>
                    <a:pt x="9762" y="5725"/>
                  </a:cubicBezTo>
                  <a:cubicBezTo>
                    <a:pt x="9618" y="5822"/>
                    <a:pt x="9483" y="5928"/>
                    <a:pt x="9351" y="6047"/>
                  </a:cubicBezTo>
                  <a:cubicBezTo>
                    <a:pt x="9382" y="5996"/>
                    <a:pt x="9412" y="5943"/>
                    <a:pt x="9444" y="5892"/>
                  </a:cubicBezTo>
                  <a:cubicBezTo>
                    <a:pt x="9474" y="5840"/>
                    <a:pt x="9508" y="5786"/>
                    <a:pt x="9541" y="5731"/>
                  </a:cubicBezTo>
                  <a:cubicBezTo>
                    <a:pt x="9549" y="5733"/>
                    <a:pt x="9557" y="5734"/>
                    <a:pt x="9565" y="5734"/>
                  </a:cubicBezTo>
                  <a:cubicBezTo>
                    <a:pt x="9600" y="5734"/>
                    <a:pt x="9633" y="5715"/>
                    <a:pt x="9651" y="5682"/>
                  </a:cubicBezTo>
                  <a:cubicBezTo>
                    <a:pt x="9791" y="5421"/>
                    <a:pt x="10003" y="5214"/>
                    <a:pt x="10226" y="4994"/>
                  </a:cubicBezTo>
                  <a:cubicBezTo>
                    <a:pt x="10305" y="4915"/>
                    <a:pt x="10386" y="4835"/>
                    <a:pt x="10462" y="4754"/>
                  </a:cubicBezTo>
                  <a:cubicBezTo>
                    <a:pt x="11091" y="4087"/>
                    <a:pt x="11445" y="3246"/>
                    <a:pt x="11575" y="2105"/>
                  </a:cubicBezTo>
                  <a:cubicBezTo>
                    <a:pt x="11605" y="1828"/>
                    <a:pt x="11617" y="1548"/>
                    <a:pt x="11626" y="1277"/>
                  </a:cubicBezTo>
                  <a:cubicBezTo>
                    <a:pt x="11640" y="895"/>
                    <a:pt x="11653" y="500"/>
                    <a:pt x="11728" y="122"/>
                  </a:cubicBezTo>
                  <a:cubicBezTo>
                    <a:pt x="11740" y="68"/>
                    <a:pt x="11705" y="15"/>
                    <a:pt x="11652" y="3"/>
                  </a:cubicBezTo>
                  <a:cubicBezTo>
                    <a:pt x="11644" y="1"/>
                    <a:pt x="11637" y="1"/>
                    <a:pt x="11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21" name="Google Shape;621;p14"/>
            <p:cNvGrpSpPr/>
            <p:nvPr/>
          </p:nvGrpSpPr>
          <p:grpSpPr>
            <a:xfrm>
              <a:off x="8308173" y="4085899"/>
              <a:ext cx="785089" cy="1218292"/>
              <a:chOff x="1238225" y="2907350"/>
              <a:chExt cx="415875" cy="645350"/>
            </a:xfrm>
          </p:grpSpPr>
          <p:sp>
            <p:nvSpPr>
              <p:cNvPr id="622" name="Google Shape;622;p14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4" name="Google Shape;624;p14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5" name="Google Shape;625;p14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6" name="Google Shape;626;p14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7" name="Google Shape;627;p14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8" name="Google Shape;628;p14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9" name="Google Shape;629;p14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0" name="Google Shape;630;p14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1" name="Google Shape;631;p14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2" name="Google Shape;632;p14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3" name="Google Shape;633;p14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4" name="Google Shape;634;p14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5" name="Google Shape;635;p14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6" name="Google Shape;636;p14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7" name="Google Shape;637;p14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8" name="Google Shape;638;p14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9" name="Google Shape;639;p14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40" name="Google Shape;640;p14"/>
            <p:cNvGrpSpPr/>
            <p:nvPr/>
          </p:nvGrpSpPr>
          <p:grpSpPr>
            <a:xfrm>
              <a:off x="1086521" y="-263557"/>
              <a:ext cx="664222" cy="1218245"/>
              <a:chOff x="2229225" y="1230375"/>
              <a:chExt cx="351850" cy="645325"/>
            </a:xfrm>
          </p:grpSpPr>
          <p:sp>
            <p:nvSpPr>
              <p:cNvPr id="641" name="Google Shape;641;p14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2" name="Google Shape;642;p14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3" name="Google Shape;643;p14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4" name="Google Shape;644;p14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5" name="Google Shape;645;p14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6" name="Google Shape;646;p14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7" name="Google Shape;647;p14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8" name="Google Shape;648;p14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9" name="Google Shape;649;p14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0" name="Google Shape;650;p14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1" name="Google Shape;651;p14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2" name="Google Shape;652;p14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3" name="Google Shape;653;p14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4" name="Google Shape;654;p14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5" name="Google Shape;655;p14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56" name="Google Shape;656;p14"/>
            <p:cNvGrpSpPr/>
            <p:nvPr/>
          </p:nvGrpSpPr>
          <p:grpSpPr>
            <a:xfrm>
              <a:off x="8312832" y="3"/>
              <a:ext cx="735581" cy="1331135"/>
              <a:chOff x="3073150" y="952325"/>
              <a:chExt cx="389650" cy="705125"/>
            </a:xfrm>
          </p:grpSpPr>
          <p:sp>
            <p:nvSpPr>
              <p:cNvPr id="657" name="Google Shape;657;p14"/>
              <p:cNvSpPr/>
              <p:nvPr/>
            </p:nvSpPr>
            <p:spPr>
              <a:xfrm>
                <a:off x="3073150" y="1081800"/>
                <a:ext cx="389650" cy="575650"/>
              </a:xfrm>
              <a:custGeom>
                <a:avLst/>
                <a:gdLst/>
                <a:ahLst/>
                <a:cxnLst/>
                <a:rect l="l" t="t" r="r" b="b"/>
                <a:pathLst>
                  <a:path w="15586" h="23026" extrusionOk="0">
                    <a:moveTo>
                      <a:pt x="11507" y="0"/>
                    </a:moveTo>
                    <a:cubicBezTo>
                      <a:pt x="9621" y="1357"/>
                      <a:pt x="7340" y="1905"/>
                      <a:pt x="5071" y="2500"/>
                    </a:cubicBezTo>
                    <a:cubicBezTo>
                      <a:pt x="4077" y="2761"/>
                      <a:pt x="2824" y="2930"/>
                      <a:pt x="1983" y="3570"/>
                    </a:cubicBezTo>
                    <a:cubicBezTo>
                      <a:pt x="1268" y="4120"/>
                      <a:pt x="265" y="5520"/>
                      <a:pt x="1770" y="5821"/>
                    </a:cubicBezTo>
                    <a:cubicBezTo>
                      <a:pt x="1880" y="5843"/>
                      <a:pt x="1991" y="5852"/>
                      <a:pt x="2102" y="5852"/>
                    </a:cubicBezTo>
                    <a:cubicBezTo>
                      <a:pt x="2365" y="5852"/>
                      <a:pt x="2630" y="5802"/>
                      <a:pt x="2890" y="5752"/>
                    </a:cubicBezTo>
                    <a:lnTo>
                      <a:pt x="2890" y="5752"/>
                    </a:lnTo>
                    <a:cubicBezTo>
                      <a:pt x="2179" y="6285"/>
                      <a:pt x="1223" y="7457"/>
                      <a:pt x="1246" y="8418"/>
                    </a:cubicBezTo>
                    <a:cubicBezTo>
                      <a:pt x="1258" y="8852"/>
                      <a:pt x="1509" y="9003"/>
                      <a:pt x="1844" y="9003"/>
                    </a:cubicBezTo>
                    <a:cubicBezTo>
                      <a:pt x="2379" y="9003"/>
                      <a:pt x="3126" y="8616"/>
                      <a:pt x="3442" y="8372"/>
                    </a:cubicBezTo>
                    <a:lnTo>
                      <a:pt x="3442" y="8372"/>
                    </a:lnTo>
                    <a:cubicBezTo>
                      <a:pt x="2451" y="9137"/>
                      <a:pt x="1686" y="10195"/>
                      <a:pt x="1278" y="11380"/>
                    </a:cubicBezTo>
                    <a:cubicBezTo>
                      <a:pt x="1216" y="11563"/>
                      <a:pt x="1160" y="11758"/>
                      <a:pt x="1207" y="11945"/>
                    </a:cubicBezTo>
                    <a:cubicBezTo>
                      <a:pt x="1283" y="12251"/>
                      <a:pt x="1620" y="12428"/>
                      <a:pt x="1938" y="12428"/>
                    </a:cubicBezTo>
                    <a:cubicBezTo>
                      <a:pt x="1958" y="12428"/>
                      <a:pt x="1979" y="12427"/>
                      <a:pt x="1999" y="12425"/>
                    </a:cubicBezTo>
                    <a:cubicBezTo>
                      <a:pt x="2337" y="12401"/>
                      <a:pt x="2639" y="12226"/>
                      <a:pt x="2926" y="12053"/>
                    </a:cubicBezTo>
                    <a:lnTo>
                      <a:pt x="2926" y="12053"/>
                    </a:lnTo>
                    <a:cubicBezTo>
                      <a:pt x="1750" y="13103"/>
                      <a:pt x="514" y="14242"/>
                      <a:pt x="122" y="15769"/>
                    </a:cubicBezTo>
                    <a:cubicBezTo>
                      <a:pt x="41" y="16081"/>
                      <a:pt x="0" y="16418"/>
                      <a:pt x="113" y="16721"/>
                    </a:cubicBezTo>
                    <a:cubicBezTo>
                      <a:pt x="238" y="17055"/>
                      <a:pt x="505" y="17180"/>
                      <a:pt x="820" y="17180"/>
                    </a:cubicBezTo>
                    <a:cubicBezTo>
                      <a:pt x="1400" y="17180"/>
                      <a:pt x="2142" y="16759"/>
                      <a:pt x="2467" y="16457"/>
                    </a:cubicBezTo>
                    <a:lnTo>
                      <a:pt x="2467" y="16457"/>
                    </a:lnTo>
                    <a:cubicBezTo>
                      <a:pt x="1511" y="17829"/>
                      <a:pt x="1102" y="19570"/>
                      <a:pt x="1348" y="21224"/>
                    </a:cubicBezTo>
                    <a:cubicBezTo>
                      <a:pt x="1449" y="21899"/>
                      <a:pt x="1720" y="22636"/>
                      <a:pt x="2342" y="22914"/>
                    </a:cubicBezTo>
                    <a:cubicBezTo>
                      <a:pt x="2515" y="22991"/>
                      <a:pt x="2695" y="23025"/>
                      <a:pt x="2877" y="23025"/>
                    </a:cubicBezTo>
                    <a:cubicBezTo>
                      <a:pt x="3389" y="23025"/>
                      <a:pt x="3918" y="22759"/>
                      <a:pt x="4344" y="22442"/>
                    </a:cubicBezTo>
                    <a:cubicBezTo>
                      <a:pt x="5840" y="21337"/>
                      <a:pt x="6820" y="19565"/>
                      <a:pt x="6965" y="17712"/>
                    </a:cubicBezTo>
                    <a:cubicBezTo>
                      <a:pt x="7380" y="18704"/>
                      <a:pt x="8296" y="19633"/>
                      <a:pt x="9436" y="19669"/>
                    </a:cubicBezTo>
                    <a:cubicBezTo>
                      <a:pt x="9452" y="19670"/>
                      <a:pt x="9469" y="19670"/>
                      <a:pt x="9485" y="19670"/>
                    </a:cubicBezTo>
                    <a:cubicBezTo>
                      <a:pt x="10503" y="19670"/>
                      <a:pt x="11423" y="18616"/>
                      <a:pt x="11677" y="17714"/>
                    </a:cubicBezTo>
                    <a:cubicBezTo>
                      <a:pt x="12017" y="16506"/>
                      <a:pt x="11632" y="15201"/>
                      <a:pt x="11014" y="14110"/>
                    </a:cubicBezTo>
                    <a:lnTo>
                      <a:pt x="11014" y="14110"/>
                    </a:lnTo>
                    <a:cubicBezTo>
                      <a:pt x="11206" y="14320"/>
                      <a:pt x="11409" y="14536"/>
                      <a:pt x="11674" y="14646"/>
                    </a:cubicBezTo>
                    <a:cubicBezTo>
                      <a:pt x="11774" y="14689"/>
                      <a:pt x="11887" y="14712"/>
                      <a:pt x="11998" y="14712"/>
                    </a:cubicBezTo>
                    <a:cubicBezTo>
                      <a:pt x="12175" y="14712"/>
                      <a:pt x="12349" y="14652"/>
                      <a:pt x="12464" y="14519"/>
                    </a:cubicBezTo>
                    <a:cubicBezTo>
                      <a:pt x="12592" y="14368"/>
                      <a:pt x="12622" y="14160"/>
                      <a:pt x="12636" y="13963"/>
                    </a:cubicBezTo>
                    <a:cubicBezTo>
                      <a:pt x="12707" y="13015"/>
                      <a:pt x="12440" y="12048"/>
                      <a:pt x="12283" y="11114"/>
                    </a:cubicBezTo>
                    <a:lnTo>
                      <a:pt x="12283" y="11114"/>
                    </a:lnTo>
                    <a:cubicBezTo>
                      <a:pt x="12457" y="11616"/>
                      <a:pt x="12897" y="12014"/>
                      <a:pt x="13412" y="12137"/>
                    </a:cubicBezTo>
                    <a:cubicBezTo>
                      <a:pt x="13529" y="12165"/>
                      <a:pt x="13648" y="12179"/>
                      <a:pt x="13767" y="12179"/>
                    </a:cubicBezTo>
                    <a:cubicBezTo>
                      <a:pt x="14176" y="12179"/>
                      <a:pt x="14586" y="12020"/>
                      <a:pt x="14882" y="11735"/>
                    </a:cubicBezTo>
                    <a:cubicBezTo>
                      <a:pt x="15585" y="11055"/>
                      <a:pt x="15516" y="9912"/>
                      <a:pt x="15277" y="8964"/>
                    </a:cubicBezTo>
                    <a:cubicBezTo>
                      <a:pt x="14879" y="7385"/>
                      <a:pt x="14158" y="5914"/>
                      <a:pt x="13399" y="4481"/>
                    </a:cubicBezTo>
                    <a:cubicBezTo>
                      <a:pt x="12660" y="3079"/>
                      <a:pt x="11585" y="1627"/>
                      <a:pt x="115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8" name="Google Shape;658;p14"/>
              <p:cNvSpPr/>
              <p:nvPr/>
            </p:nvSpPr>
            <p:spPr>
              <a:xfrm>
                <a:off x="3101550" y="952325"/>
                <a:ext cx="325225" cy="639250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25570" extrusionOk="0">
                    <a:moveTo>
                      <a:pt x="11000" y="0"/>
                    </a:moveTo>
                    <a:cubicBezTo>
                      <a:pt x="10946" y="0"/>
                      <a:pt x="10894" y="32"/>
                      <a:pt x="10888" y="101"/>
                    </a:cubicBezTo>
                    <a:cubicBezTo>
                      <a:pt x="10658" y="2960"/>
                      <a:pt x="10076" y="5774"/>
                      <a:pt x="9260" y="8521"/>
                    </a:cubicBezTo>
                    <a:cubicBezTo>
                      <a:pt x="9260" y="8523"/>
                      <a:pt x="9258" y="8523"/>
                      <a:pt x="9258" y="8525"/>
                    </a:cubicBezTo>
                    <a:cubicBezTo>
                      <a:pt x="9037" y="9089"/>
                      <a:pt x="8630" y="9566"/>
                      <a:pt x="8229" y="10012"/>
                    </a:cubicBezTo>
                    <a:cubicBezTo>
                      <a:pt x="7809" y="10481"/>
                      <a:pt x="7372" y="10935"/>
                      <a:pt x="6919" y="11369"/>
                    </a:cubicBezTo>
                    <a:cubicBezTo>
                      <a:pt x="6878" y="11410"/>
                      <a:pt x="6835" y="11446"/>
                      <a:pt x="6793" y="11484"/>
                    </a:cubicBezTo>
                    <a:cubicBezTo>
                      <a:pt x="6699" y="11455"/>
                      <a:pt x="6631" y="11377"/>
                      <a:pt x="6550" y="11325"/>
                    </a:cubicBezTo>
                    <a:cubicBezTo>
                      <a:pt x="6467" y="11271"/>
                      <a:pt x="6380" y="11230"/>
                      <a:pt x="6298" y="11181"/>
                    </a:cubicBezTo>
                    <a:cubicBezTo>
                      <a:pt x="6104" y="11068"/>
                      <a:pt x="5910" y="10951"/>
                      <a:pt x="5720" y="10834"/>
                    </a:cubicBezTo>
                    <a:cubicBezTo>
                      <a:pt x="5331" y="10594"/>
                      <a:pt x="4950" y="10340"/>
                      <a:pt x="4574" y="10080"/>
                    </a:cubicBezTo>
                    <a:cubicBezTo>
                      <a:pt x="4551" y="10064"/>
                      <a:pt x="4527" y="10057"/>
                      <a:pt x="4505" y="10057"/>
                    </a:cubicBezTo>
                    <a:cubicBezTo>
                      <a:pt x="4404" y="10057"/>
                      <a:pt x="4327" y="10198"/>
                      <a:pt x="4429" y="10269"/>
                    </a:cubicBezTo>
                    <a:cubicBezTo>
                      <a:pt x="4830" y="10547"/>
                      <a:pt x="5237" y="10815"/>
                      <a:pt x="5653" y="11073"/>
                    </a:cubicBezTo>
                    <a:cubicBezTo>
                      <a:pt x="5852" y="11194"/>
                      <a:pt x="6050" y="11317"/>
                      <a:pt x="6254" y="11430"/>
                    </a:cubicBezTo>
                    <a:cubicBezTo>
                      <a:pt x="6325" y="11469"/>
                      <a:pt x="6390" y="11516"/>
                      <a:pt x="6457" y="11563"/>
                    </a:cubicBezTo>
                    <a:cubicBezTo>
                      <a:pt x="6306" y="11581"/>
                      <a:pt x="6156" y="11588"/>
                      <a:pt x="6005" y="11588"/>
                    </a:cubicBezTo>
                    <a:cubicBezTo>
                      <a:pt x="5076" y="11588"/>
                      <a:pt x="4153" y="11302"/>
                      <a:pt x="3224" y="11245"/>
                    </a:cubicBezTo>
                    <a:cubicBezTo>
                      <a:pt x="3221" y="11245"/>
                      <a:pt x="3218" y="11245"/>
                      <a:pt x="3215" y="11245"/>
                    </a:cubicBezTo>
                    <a:cubicBezTo>
                      <a:pt x="3071" y="11245"/>
                      <a:pt x="3045" y="11472"/>
                      <a:pt x="3195" y="11481"/>
                    </a:cubicBezTo>
                    <a:cubicBezTo>
                      <a:pt x="4139" y="11540"/>
                      <a:pt x="5076" y="11825"/>
                      <a:pt x="6020" y="11825"/>
                    </a:cubicBezTo>
                    <a:cubicBezTo>
                      <a:pt x="6161" y="11825"/>
                      <a:pt x="6303" y="11818"/>
                      <a:pt x="6445" y="11804"/>
                    </a:cubicBezTo>
                    <a:lnTo>
                      <a:pt x="6445" y="11804"/>
                    </a:lnTo>
                    <a:cubicBezTo>
                      <a:pt x="5678" y="12500"/>
                      <a:pt x="4870" y="13151"/>
                      <a:pt x="4019" y="13745"/>
                    </a:cubicBezTo>
                    <a:cubicBezTo>
                      <a:pt x="3420" y="14163"/>
                      <a:pt x="2803" y="14554"/>
                      <a:pt x="2168" y="14918"/>
                    </a:cubicBezTo>
                    <a:cubicBezTo>
                      <a:pt x="2055" y="14983"/>
                      <a:pt x="2107" y="15152"/>
                      <a:pt x="2207" y="15152"/>
                    </a:cubicBezTo>
                    <a:cubicBezTo>
                      <a:pt x="2224" y="15152"/>
                      <a:pt x="2242" y="15147"/>
                      <a:pt x="2262" y="15136"/>
                    </a:cubicBezTo>
                    <a:cubicBezTo>
                      <a:pt x="4511" y="13851"/>
                      <a:pt x="6545" y="12218"/>
                      <a:pt x="8287" y="10298"/>
                    </a:cubicBezTo>
                    <a:cubicBezTo>
                      <a:pt x="8511" y="10051"/>
                      <a:pt x="8738" y="9797"/>
                      <a:pt x="8943" y="9525"/>
                    </a:cubicBezTo>
                    <a:lnTo>
                      <a:pt x="8943" y="9525"/>
                    </a:lnTo>
                    <a:cubicBezTo>
                      <a:pt x="8912" y="9619"/>
                      <a:pt x="8883" y="9715"/>
                      <a:pt x="8853" y="9809"/>
                    </a:cubicBezTo>
                    <a:cubicBezTo>
                      <a:pt x="8304" y="11498"/>
                      <a:pt x="7674" y="13157"/>
                      <a:pt x="6994" y="14799"/>
                    </a:cubicBezTo>
                    <a:cubicBezTo>
                      <a:pt x="6977" y="14806"/>
                      <a:pt x="6959" y="14816"/>
                      <a:pt x="6945" y="14832"/>
                    </a:cubicBezTo>
                    <a:cubicBezTo>
                      <a:pt x="6525" y="15348"/>
                      <a:pt x="6076" y="15837"/>
                      <a:pt x="5610" y="16307"/>
                    </a:cubicBezTo>
                    <a:cubicBezTo>
                      <a:pt x="5603" y="16306"/>
                      <a:pt x="5597" y="16306"/>
                      <a:pt x="5590" y="16306"/>
                    </a:cubicBezTo>
                    <a:cubicBezTo>
                      <a:pt x="5574" y="16306"/>
                      <a:pt x="5559" y="16309"/>
                      <a:pt x="5541" y="16319"/>
                    </a:cubicBezTo>
                    <a:cubicBezTo>
                      <a:pt x="5087" y="16555"/>
                      <a:pt x="4575" y="16571"/>
                      <a:pt x="4074" y="16581"/>
                    </a:cubicBezTo>
                    <a:cubicBezTo>
                      <a:pt x="3475" y="16594"/>
                      <a:pt x="2875" y="16604"/>
                      <a:pt x="2276" y="16617"/>
                    </a:cubicBezTo>
                    <a:cubicBezTo>
                      <a:pt x="2125" y="16620"/>
                      <a:pt x="2160" y="16852"/>
                      <a:pt x="2308" y="16852"/>
                    </a:cubicBezTo>
                    <a:cubicBezTo>
                      <a:pt x="2310" y="16852"/>
                      <a:pt x="2311" y="16852"/>
                      <a:pt x="2312" y="16852"/>
                    </a:cubicBezTo>
                    <a:cubicBezTo>
                      <a:pt x="2930" y="16840"/>
                      <a:pt x="3546" y="16828"/>
                      <a:pt x="4162" y="16814"/>
                    </a:cubicBezTo>
                    <a:cubicBezTo>
                      <a:pt x="4517" y="16807"/>
                      <a:pt x="4878" y="16788"/>
                      <a:pt x="5219" y="16695"/>
                    </a:cubicBezTo>
                    <a:lnTo>
                      <a:pt x="5219" y="16695"/>
                    </a:lnTo>
                    <a:cubicBezTo>
                      <a:pt x="4184" y="17683"/>
                      <a:pt x="3049" y="18564"/>
                      <a:pt x="1833" y="19321"/>
                    </a:cubicBezTo>
                    <a:cubicBezTo>
                      <a:pt x="1276" y="19669"/>
                      <a:pt x="701" y="19984"/>
                      <a:pt x="112" y="20278"/>
                    </a:cubicBezTo>
                    <a:cubicBezTo>
                      <a:pt x="0" y="20335"/>
                      <a:pt x="54" y="20507"/>
                      <a:pt x="162" y="20507"/>
                    </a:cubicBezTo>
                    <a:cubicBezTo>
                      <a:pt x="178" y="20507"/>
                      <a:pt x="196" y="20503"/>
                      <a:pt x="215" y="20494"/>
                    </a:cubicBezTo>
                    <a:cubicBezTo>
                      <a:pt x="2295" y="19460"/>
                      <a:pt x="4199" y="18085"/>
                      <a:pt x="5829" y="16433"/>
                    </a:cubicBezTo>
                    <a:cubicBezTo>
                      <a:pt x="6136" y="16123"/>
                      <a:pt x="6428" y="15804"/>
                      <a:pt x="6715" y="15475"/>
                    </a:cubicBezTo>
                    <a:lnTo>
                      <a:pt x="6715" y="15475"/>
                    </a:lnTo>
                    <a:cubicBezTo>
                      <a:pt x="6204" y="16676"/>
                      <a:pt x="5669" y="17868"/>
                      <a:pt x="5122" y="19051"/>
                    </a:cubicBezTo>
                    <a:cubicBezTo>
                      <a:pt x="4585" y="20201"/>
                      <a:pt x="4036" y="21348"/>
                      <a:pt x="3482" y="22489"/>
                    </a:cubicBezTo>
                    <a:cubicBezTo>
                      <a:pt x="3478" y="22488"/>
                      <a:pt x="3474" y="22488"/>
                      <a:pt x="3471" y="22488"/>
                    </a:cubicBezTo>
                    <a:cubicBezTo>
                      <a:pt x="3446" y="22488"/>
                      <a:pt x="3420" y="22496"/>
                      <a:pt x="3397" y="22518"/>
                    </a:cubicBezTo>
                    <a:cubicBezTo>
                      <a:pt x="2534" y="23291"/>
                      <a:pt x="1772" y="24169"/>
                      <a:pt x="1137" y="25139"/>
                    </a:cubicBezTo>
                    <a:cubicBezTo>
                      <a:pt x="1076" y="25233"/>
                      <a:pt x="1159" y="25334"/>
                      <a:pt x="1241" y="25334"/>
                    </a:cubicBezTo>
                    <a:cubicBezTo>
                      <a:pt x="1272" y="25334"/>
                      <a:pt x="1303" y="25320"/>
                      <a:pt x="1326" y="25284"/>
                    </a:cubicBezTo>
                    <a:cubicBezTo>
                      <a:pt x="1875" y="24447"/>
                      <a:pt x="2518" y="23676"/>
                      <a:pt x="3242" y="22987"/>
                    </a:cubicBezTo>
                    <a:lnTo>
                      <a:pt x="3242" y="22987"/>
                    </a:lnTo>
                    <a:cubicBezTo>
                      <a:pt x="3061" y="23357"/>
                      <a:pt x="2878" y="23731"/>
                      <a:pt x="2697" y="24101"/>
                    </a:cubicBezTo>
                    <a:cubicBezTo>
                      <a:pt x="2653" y="24191"/>
                      <a:pt x="2731" y="24260"/>
                      <a:pt x="2809" y="24260"/>
                    </a:cubicBezTo>
                    <a:cubicBezTo>
                      <a:pt x="2852" y="24260"/>
                      <a:pt x="2894" y="24239"/>
                      <a:pt x="2917" y="24191"/>
                    </a:cubicBezTo>
                    <a:cubicBezTo>
                      <a:pt x="3476" y="23052"/>
                      <a:pt x="4034" y="21910"/>
                      <a:pt x="4581" y="20763"/>
                    </a:cubicBezTo>
                    <a:lnTo>
                      <a:pt x="4581" y="20763"/>
                    </a:lnTo>
                    <a:cubicBezTo>
                      <a:pt x="4358" y="22350"/>
                      <a:pt x="3958" y="23907"/>
                      <a:pt x="3386" y="25406"/>
                    </a:cubicBezTo>
                    <a:cubicBezTo>
                      <a:pt x="3351" y="25498"/>
                      <a:pt x="3431" y="25569"/>
                      <a:pt x="3506" y="25569"/>
                    </a:cubicBezTo>
                    <a:cubicBezTo>
                      <a:pt x="3547" y="25569"/>
                      <a:pt x="3588" y="25548"/>
                      <a:pt x="3606" y="25497"/>
                    </a:cubicBezTo>
                    <a:cubicBezTo>
                      <a:pt x="4272" y="23754"/>
                      <a:pt x="4708" y="21930"/>
                      <a:pt x="4906" y="20076"/>
                    </a:cubicBezTo>
                    <a:cubicBezTo>
                      <a:pt x="5465" y="18891"/>
                      <a:pt x="6010" y="17703"/>
                      <a:pt x="6532" y="16503"/>
                    </a:cubicBezTo>
                    <a:cubicBezTo>
                      <a:pt x="6667" y="17386"/>
                      <a:pt x="6841" y="18262"/>
                      <a:pt x="7053" y="19129"/>
                    </a:cubicBezTo>
                    <a:cubicBezTo>
                      <a:pt x="7075" y="19925"/>
                      <a:pt x="6933" y="20717"/>
                      <a:pt x="6638" y="21458"/>
                    </a:cubicBezTo>
                    <a:cubicBezTo>
                      <a:pt x="6601" y="21550"/>
                      <a:pt x="6678" y="21620"/>
                      <a:pt x="6754" y="21620"/>
                    </a:cubicBezTo>
                    <a:cubicBezTo>
                      <a:pt x="6796" y="21620"/>
                      <a:pt x="6837" y="21599"/>
                      <a:pt x="6858" y="21548"/>
                    </a:cubicBezTo>
                    <a:cubicBezTo>
                      <a:pt x="7068" y="21025"/>
                      <a:pt x="7202" y="20477"/>
                      <a:pt x="7260" y="19921"/>
                    </a:cubicBezTo>
                    <a:cubicBezTo>
                      <a:pt x="7563" y="21021"/>
                      <a:pt x="7926" y="22105"/>
                      <a:pt x="8353" y="23163"/>
                    </a:cubicBezTo>
                    <a:cubicBezTo>
                      <a:pt x="8374" y="23213"/>
                      <a:pt x="8413" y="23234"/>
                      <a:pt x="8454" y="23234"/>
                    </a:cubicBezTo>
                    <a:cubicBezTo>
                      <a:pt x="8530" y="23234"/>
                      <a:pt x="8610" y="23162"/>
                      <a:pt x="8572" y="23069"/>
                    </a:cubicBezTo>
                    <a:cubicBezTo>
                      <a:pt x="8051" y="21774"/>
                      <a:pt x="7624" y="20445"/>
                      <a:pt x="7291" y="19091"/>
                    </a:cubicBezTo>
                    <a:cubicBezTo>
                      <a:pt x="7291" y="19064"/>
                      <a:pt x="7291" y="19036"/>
                      <a:pt x="7289" y="19012"/>
                    </a:cubicBezTo>
                    <a:cubicBezTo>
                      <a:pt x="7288" y="18972"/>
                      <a:pt x="7273" y="18948"/>
                      <a:pt x="7249" y="18932"/>
                    </a:cubicBezTo>
                    <a:cubicBezTo>
                      <a:pt x="7094" y="18280"/>
                      <a:pt x="6962" y="17625"/>
                      <a:pt x="6849" y="16965"/>
                    </a:cubicBezTo>
                    <a:lnTo>
                      <a:pt x="6849" y="16965"/>
                    </a:lnTo>
                    <a:cubicBezTo>
                      <a:pt x="7383" y="18042"/>
                      <a:pt x="8207" y="18955"/>
                      <a:pt x="9015" y="19837"/>
                    </a:cubicBezTo>
                    <a:cubicBezTo>
                      <a:pt x="9041" y="19865"/>
                      <a:pt x="9073" y="19877"/>
                      <a:pt x="9104" y="19877"/>
                    </a:cubicBezTo>
                    <a:cubicBezTo>
                      <a:pt x="9195" y="19877"/>
                      <a:pt x="9281" y="19773"/>
                      <a:pt x="9203" y="19689"/>
                    </a:cubicBezTo>
                    <a:cubicBezTo>
                      <a:pt x="8230" y="18625"/>
                      <a:pt x="7230" y="17522"/>
                      <a:pt x="6761" y="16131"/>
                    </a:cubicBezTo>
                    <a:cubicBezTo>
                      <a:pt x="6752" y="16105"/>
                      <a:pt x="6738" y="16089"/>
                      <a:pt x="6719" y="16076"/>
                    </a:cubicBezTo>
                    <a:cubicBezTo>
                      <a:pt x="6865" y="15736"/>
                      <a:pt x="7010" y="15395"/>
                      <a:pt x="7153" y="15054"/>
                    </a:cubicBezTo>
                    <a:cubicBezTo>
                      <a:pt x="7971" y="13091"/>
                      <a:pt x="8717" y="11093"/>
                      <a:pt x="9344" y="9060"/>
                    </a:cubicBezTo>
                    <a:cubicBezTo>
                      <a:pt x="9467" y="9677"/>
                      <a:pt x="9643" y="10278"/>
                      <a:pt x="9857" y="10866"/>
                    </a:cubicBezTo>
                    <a:cubicBezTo>
                      <a:pt x="10076" y="12073"/>
                      <a:pt x="10099" y="13304"/>
                      <a:pt x="9930" y="14520"/>
                    </a:cubicBezTo>
                    <a:cubicBezTo>
                      <a:pt x="9918" y="14603"/>
                      <a:pt x="9983" y="14649"/>
                      <a:pt x="10048" y="14649"/>
                    </a:cubicBezTo>
                    <a:cubicBezTo>
                      <a:pt x="10102" y="14649"/>
                      <a:pt x="10156" y="14617"/>
                      <a:pt x="10166" y="14548"/>
                    </a:cubicBezTo>
                    <a:cubicBezTo>
                      <a:pt x="10295" y="13635"/>
                      <a:pt x="10313" y="12709"/>
                      <a:pt x="10224" y="11792"/>
                    </a:cubicBezTo>
                    <a:lnTo>
                      <a:pt x="10224" y="11792"/>
                    </a:lnTo>
                    <a:cubicBezTo>
                      <a:pt x="10713" y="12921"/>
                      <a:pt x="11314" y="14007"/>
                      <a:pt x="11916" y="15071"/>
                    </a:cubicBezTo>
                    <a:cubicBezTo>
                      <a:pt x="11941" y="15117"/>
                      <a:pt x="11984" y="15135"/>
                      <a:pt x="12025" y="15135"/>
                    </a:cubicBezTo>
                    <a:cubicBezTo>
                      <a:pt x="12106" y="15135"/>
                      <a:pt x="12185" y="15065"/>
                      <a:pt x="12135" y="14977"/>
                    </a:cubicBezTo>
                    <a:cubicBezTo>
                      <a:pt x="11577" y="13995"/>
                      <a:pt x="11020" y="12992"/>
                      <a:pt x="10554" y="11954"/>
                    </a:cubicBezTo>
                    <a:lnTo>
                      <a:pt x="10554" y="11954"/>
                    </a:lnTo>
                    <a:cubicBezTo>
                      <a:pt x="11244" y="12549"/>
                      <a:pt x="11978" y="13092"/>
                      <a:pt x="12756" y="13571"/>
                    </a:cubicBezTo>
                    <a:cubicBezTo>
                      <a:pt x="12777" y="13585"/>
                      <a:pt x="12800" y="13590"/>
                      <a:pt x="12821" y="13590"/>
                    </a:cubicBezTo>
                    <a:cubicBezTo>
                      <a:pt x="12927" y="13590"/>
                      <a:pt x="13009" y="13448"/>
                      <a:pt x="12900" y="13382"/>
                    </a:cubicBezTo>
                    <a:cubicBezTo>
                      <a:pt x="11987" y="12820"/>
                      <a:pt x="11128" y="12173"/>
                      <a:pt x="10337" y="11449"/>
                    </a:cubicBezTo>
                    <a:cubicBezTo>
                      <a:pt x="10337" y="11449"/>
                      <a:pt x="10335" y="11449"/>
                      <a:pt x="10335" y="11448"/>
                    </a:cubicBezTo>
                    <a:cubicBezTo>
                      <a:pt x="9949" y="10517"/>
                      <a:pt x="9649" y="9556"/>
                      <a:pt x="9496" y="8555"/>
                    </a:cubicBezTo>
                    <a:cubicBezTo>
                      <a:pt x="9778" y="7606"/>
                      <a:pt x="10034" y="6649"/>
                      <a:pt x="10257" y="5682"/>
                    </a:cubicBezTo>
                    <a:cubicBezTo>
                      <a:pt x="10677" y="3855"/>
                      <a:pt x="10975" y="1999"/>
                      <a:pt x="11126" y="130"/>
                    </a:cubicBezTo>
                    <a:cubicBezTo>
                      <a:pt x="11133" y="47"/>
                      <a:pt x="11065" y="0"/>
                      <a:pt x="11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59" name="Google Shape;659;p14"/>
            <p:cNvGrpSpPr/>
            <p:nvPr/>
          </p:nvGrpSpPr>
          <p:grpSpPr>
            <a:xfrm>
              <a:off x="246992" y="-4355"/>
              <a:ext cx="632838" cy="1148821"/>
              <a:chOff x="1981825" y="1045200"/>
              <a:chExt cx="335225" cy="608550"/>
            </a:xfrm>
          </p:grpSpPr>
          <p:sp>
            <p:nvSpPr>
              <p:cNvPr id="660" name="Google Shape;660;p14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1" name="Google Shape;661;p14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62" name="Google Shape;662;p14"/>
            <p:cNvSpPr/>
            <p:nvPr/>
          </p:nvSpPr>
          <p:spPr>
            <a:xfrm>
              <a:off x="8711659" y="1502261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5"/>
          <p:cNvSpPr/>
          <p:nvPr/>
        </p:nvSpPr>
        <p:spPr>
          <a:xfrm>
            <a:off x="5907270" y="0"/>
            <a:ext cx="3274125" cy="908661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5" name="Google Shape;665;p15"/>
          <p:cNvSpPr/>
          <p:nvPr/>
        </p:nvSpPr>
        <p:spPr>
          <a:xfrm>
            <a:off x="1" y="3761911"/>
            <a:ext cx="4060315" cy="1381575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6" name="Google Shape;666;p15"/>
          <p:cNvSpPr/>
          <p:nvPr/>
        </p:nvSpPr>
        <p:spPr>
          <a:xfrm>
            <a:off x="8509385" y="1089317"/>
            <a:ext cx="472375" cy="1043623"/>
          </a:xfrm>
          <a:custGeom>
            <a:avLst/>
            <a:gdLst/>
            <a:ahLst/>
            <a:cxnLst/>
            <a:rect l="l" t="t" r="r" b="b"/>
            <a:pathLst>
              <a:path w="10009" h="22113" extrusionOk="0">
                <a:moveTo>
                  <a:pt x="2246" y="429"/>
                </a:moveTo>
                <a:cubicBezTo>
                  <a:pt x="2246" y="429"/>
                  <a:pt x="2247" y="430"/>
                  <a:pt x="2247" y="433"/>
                </a:cubicBezTo>
                <a:cubicBezTo>
                  <a:pt x="2275" y="472"/>
                  <a:pt x="2298" y="507"/>
                  <a:pt x="2311" y="532"/>
                </a:cubicBezTo>
                <a:cubicBezTo>
                  <a:pt x="2405" y="710"/>
                  <a:pt x="2482" y="871"/>
                  <a:pt x="2551" y="1024"/>
                </a:cubicBezTo>
                <a:cubicBezTo>
                  <a:pt x="2713" y="1390"/>
                  <a:pt x="2826" y="1723"/>
                  <a:pt x="2894" y="2042"/>
                </a:cubicBezTo>
                <a:cubicBezTo>
                  <a:pt x="2944" y="2266"/>
                  <a:pt x="2955" y="2492"/>
                  <a:pt x="2931" y="2735"/>
                </a:cubicBezTo>
                <a:cubicBezTo>
                  <a:pt x="2907" y="2977"/>
                  <a:pt x="2847" y="3220"/>
                  <a:pt x="2789" y="3455"/>
                </a:cubicBezTo>
                <a:cubicBezTo>
                  <a:pt x="2741" y="3654"/>
                  <a:pt x="2690" y="3859"/>
                  <a:pt x="2660" y="4064"/>
                </a:cubicBezTo>
                <a:cubicBezTo>
                  <a:pt x="2606" y="4436"/>
                  <a:pt x="2618" y="4794"/>
                  <a:pt x="2635" y="5141"/>
                </a:cubicBezTo>
                <a:cubicBezTo>
                  <a:pt x="2466" y="4565"/>
                  <a:pt x="2367" y="4009"/>
                  <a:pt x="2346" y="3491"/>
                </a:cubicBezTo>
                <a:cubicBezTo>
                  <a:pt x="2336" y="3252"/>
                  <a:pt x="2379" y="3010"/>
                  <a:pt x="2421" y="2773"/>
                </a:cubicBezTo>
                <a:cubicBezTo>
                  <a:pt x="2488" y="2395"/>
                  <a:pt x="2559" y="2004"/>
                  <a:pt x="2425" y="1600"/>
                </a:cubicBezTo>
                <a:cubicBezTo>
                  <a:pt x="2415" y="1569"/>
                  <a:pt x="2385" y="1549"/>
                  <a:pt x="2354" y="1549"/>
                </a:cubicBezTo>
                <a:cubicBezTo>
                  <a:pt x="2346" y="1549"/>
                  <a:pt x="2339" y="1550"/>
                  <a:pt x="2331" y="1552"/>
                </a:cubicBezTo>
                <a:cubicBezTo>
                  <a:pt x="2291" y="1565"/>
                  <a:pt x="2270" y="1609"/>
                  <a:pt x="2283" y="1647"/>
                </a:cubicBezTo>
                <a:cubicBezTo>
                  <a:pt x="2405" y="2016"/>
                  <a:pt x="2341" y="2370"/>
                  <a:pt x="2275" y="2747"/>
                </a:cubicBezTo>
                <a:cubicBezTo>
                  <a:pt x="2231" y="2990"/>
                  <a:pt x="2186" y="3242"/>
                  <a:pt x="2197" y="3497"/>
                </a:cubicBezTo>
                <a:cubicBezTo>
                  <a:pt x="2217" y="4011"/>
                  <a:pt x="2312" y="4559"/>
                  <a:pt x="2476" y="5128"/>
                </a:cubicBezTo>
                <a:cubicBezTo>
                  <a:pt x="2466" y="5112"/>
                  <a:pt x="2457" y="5095"/>
                  <a:pt x="2446" y="5077"/>
                </a:cubicBezTo>
                <a:cubicBezTo>
                  <a:pt x="2391" y="4982"/>
                  <a:pt x="2334" y="4888"/>
                  <a:pt x="2282" y="4791"/>
                </a:cubicBezTo>
                <a:cubicBezTo>
                  <a:pt x="1869" y="4021"/>
                  <a:pt x="1751" y="3156"/>
                  <a:pt x="1914" y="2066"/>
                </a:cubicBezTo>
                <a:cubicBezTo>
                  <a:pt x="1953" y="1799"/>
                  <a:pt x="2016" y="1529"/>
                  <a:pt x="2076" y="1269"/>
                </a:cubicBezTo>
                <a:cubicBezTo>
                  <a:pt x="2140" y="995"/>
                  <a:pt x="2205" y="716"/>
                  <a:pt x="2246" y="429"/>
                </a:cubicBezTo>
                <a:close/>
                <a:moveTo>
                  <a:pt x="364" y="5108"/>
                </a:moveTo>
                <a:lnTo>
                  <a:pt x="364" y="5108"/>
                </a:lnTo>
                <a:cubicBezTo>
                  <a:pt x="530" y="5195"/>
                  <a:pt x="703" y="5261"/>
                  <a:pt x="740" y="5274"/>
                </a:cubicBezTo>
                <a:cubicBezTo>
                  <a:pt x="850" y="5310"/>
                  <a:pt x="959" y="5341"/>
                  <a:pt x="1066" y="5371"/>
                </a:cubicBezTo>
                <a:cubicBezTo>
                  <a:pt x="1314" y="5442"/>
                  <a:pt x="1550" y="5509"/>
                  <a:pt x="1777" y="5638"/>
                </a:cubicBezTo>
                <a:cubicBezTo>
                  <a:pt x="1998" y="5762"/>
                  <a:pt x="2197" y="5927"/>
                  <a:pt x="2382" y="6139"/>
                </a:cubicBezTo>
                <a:cubicBezTo>
                  <a:pt x="2609" y="6401"/>
                  <a:pt x="2789" y="6696"/>
                  <a:pt x="2999" y="7053"/>
                </a:cubicBezTo>
                <a:cubicBezTo>
                  <a:pt x="3042" y="7126"/>
                  <a:pt x="3080" y="7203"/>
                  <a:pt x="3122" y="7276"/>
                </a:cubicBezTo>
                <a:cubicBezTo>
                  <a:pt x="3164" y="7388"/>
                  <a:pt x="3209" y="7498"/>
                  <a:pt x="3259" y="7609"/>
                </a:cubicBezTo>
                <a:cubicBezTo>
                  <a:pt x="3120" y="7478"/>
                  <a:pt x="2964" y="7357"/>
                  <a:pt x="2812" y="7240"/>
                </a:cubicBezTo>
                <a:lnTo>
                  <a:pt x="2745" y="7190"/>
                </a:lnTo>
                <a:cubicBezTo>
                  <a:pt x="2201" y="6770"/>
                  <a:pt x="1680" y="6305"/>
                  <a:pt x="1202" y="5811"/>
                </a:cubicBezTo>
                <a:cubicBezTo>
                  <a:pt x="1187" y="5796"/>
                  <a:pt x="1167" y="5788"/>
                  <a:pt x="1148" y="5788"/>
                </a:cubicBezTo>
                <a:cubicBezTo>
                  <a:pt x="1129" y="5788"/>
                  <a:pt x="1111" y="5795"/>
                  <a:pt x="1096" y="5808"/>
                </a:cubicBezTo>
                <a:cubicBezTo>
                  <a:pt x="1067" y="5837"/>
                  <a:pt x="1066" y="5885"/>
                  <a:pt x="1095" y="5914"/>
                </a:cubicBezTo>
                <a:cubicBezTo>
                  <a:pt x="1580" y="6414"/>
                  <a:pt x="2104" y="6883"/>
                  <a:pt x="2654" y="7305"/>
                </a:cubicBezTo>
                <a:lnTo>
                  <a:pt x="2722" y="7356"/>
                </a:lnTo>
                <a:cubicBezTo>
                  <a:pt x="2919" y="7507"/>
                  <a:pt x="3117" y="7661"/>
                  <a:pt x="3281" y="7845"/>
                </a:cubicBezTo>
                <a:cubicBezTo>
                  <a:pt x="3259" y="7832"/>
                  <a:pt x="3239" y="7821"/>
                  <a:pt x="3224" y="7811"/>
                </a:cubicBezTo>
                <a:cubicBezTo>
                  <a:pt x="2949" y="7628"/>
                  <a:pt x="2651" y="7488"/>
                  <a:pt x="2363" y="7355"/>
                </a:cubicBezTo>
                <a:cubicBezTo>
                  <a:pt x="1813" y="7098"/>
                  <a:pt x="1292" y="6855"/>
                  <a:pt x="924" y="6328"/>
                </a:cubicBezTo>
                <a:cubicBezTo>
                  <a:pt x="740" y="6063"/>
                  <a:pt x="622" y="5764"/>
                  <a:pt x="501" y="5448"/>
                </a:cubicBezTo>
                <a:cubicBezTo>
                  <a:pt x="458" y="5335"/>
                  <a:pt x="413" y="5221"/>
                  <a:pt x="364" y="5108"/>
                </a:cubicBezTo>
                <a:close/>
                <a:moveTo>
                  <a:pt x="4904" y="3925"/>
                </a:moveTo>
                <a:cubicBezTo>
                  <a:pt x="5048" y="4510"/>
                  <a:pt x="5173" y="5145"/>
                  <a:pt x="5103" y="5758"/>
                </a:cubicBezTo>
                <a:cubicBezTo>
                  <a:pt x="5046" y="6257"/>
                  <a:pt x="4859" y="6762"/>
                  <a:pt x="4561" y="7216"/>
                </a:cubicBezTo>
                <a:cubicBezTo>
                  <a:pt x="4493" y="7311"/>
                  <a:pt x="4426" y="7405"/>
                  <a:pt x="4361" y="7499"/>
                </a:cubicBezTo>
                <a:cubicBezTo>
                  <a:pt x="4273" y="7624"/>
                  <a:pt x="4187" y="7747"/>
                  <a:pt x="4109" y="7876"/>
                </a:cubicBezTo>
                <a:cubicBezTo>
                  <a:pt x="4187" y="7327"/>
                  <a:pt x="4314" y="6861"/>
                  <a:pt x="4507" y="6408"/>
                </a:cubicBezTo>
                <a:cubicBezTo>
                  <a:pt x="4717" y="5916"/>
                  <a:pt x="4915" y="5392"/>
                  <a:pt x="4811" y="4872"/>
                </a:cubicBezTo>
                <a:cubicBezTo>
                  <a:pt x="4803" y="4838"/>
                  <a:pt x="4773" y="4812"/>
                  <a:pt x="4738" y="4812"/>
                </a:cubicBezTo>
                <a:cubicBezTo>
                  <a:pt x="4733" y="4812"/>
                  <a:pt x="4728" y="4813"/>
                  <a:pt x="4723" y="4814"/>
                </a:cubicBezTo>
                <a:cubicBezTo>
                  <a:pt x="4684" y="4821"/>
                  <a:pt x="4656" y="4862"/>
                  <a:pt x="4665" y="4902"/>
                </a:cubicBezTo>
                <a:cubicBezTo>
                  <a:pt x="4760" y="5380"/>
                  <a:pt x="4579" y="5859"/>
                  <a:pt x="4370" y="6350"/>
                </a:cubicBezTo>
                <a:cubicBezTo>
                  <a:pt x="4141" y="6887"/>
                  <a:pt x="4003" y="7441"/>
                  <a:pt x="3928" y="8122"/>
                </a:cubicBezTo>
                <a:cubicBezTo>
                  <a:pt x="3880" y="7777"/>
                  <a:pt x="3838" y="7425"/>
                  <a:pt x="3847" y="7079"/>
                </a:cubicBezTo>
                <a:cubicBezTo>
                  <a:pt x="3866" y="6487"/>
                  <a:pt x="3960" y="5981"/>
                  <a:pt x="4134" y="5531"/>
                </a:cubicBezTo>
                <a:cubicBezTo>
                  <a:pt x="4238" y="5258"/>
                  <a:pt x="4377" y="4995"/>
                  <a:pt x="4513" y="4740"/>
                </a:cubicBezTo>
                <a:cubicBezTo>
                  <a:pt x="4652" y="4477"/>
                  <a:pt x="4795" y="4209"/>
                  <a:pt x="4904" y="3925"/>
                </a:cubicBezTo>
                <a:close/>
                <a:moveTo>
                  <a:pt x="7355" y="6722"/>
                </a:moveTo>
                <a:cubicBezTo>
                  <a:pt x="7321" y="7195"/>
                  <a:pt x="7268" y="7672"/>
                  <a:pt x="7195" y="8141"/>
                </a:cubicBezTo>
                <a:cubicBezTo>
                  <a:pt x="7126" y="8578"/>
                  <a:pt x="7051" y="8938"/>
                  <a:pt x="6899" y="9273"/>
                </a:cubicBezTo>
                <a:cubicBezTo>
                  <a:pt x="6699" y="9708"/>
                  <a:pt x="6370" y="10080"/>
                  <a:pt x="6107" y="10353"/>
                </a:cubicBezTo>
                <a:cubicBezTo>
                  <a:pt x="5908" y="10558"/>
                  <a:pt x="5690" y="10770"/>
                  <a:pt x="5431" y="10917"/>
                </a:cubicBezTo>
                <a:cubicBezTo>
                  <a:pt x="5402" y="10935"/>
                  <a:pt x="5379" y="10945"/>
                  <a:pt x="5358" y="10953"/>
                </a:cubicBezTo>
                <a:cubicBezTo>
                  <a:pt x="5444" y="10790"/>
                  <a:pt x="5520" y="10623"/>
                  <a:pt x="5593" y="10460"/>
                </a:cubicBezTo>
                <a:cubicBezTo>
                  <a:pt x="5720" y="10177"/>
                  <a:pt x="5852" y="9885"/>
                  <a:pt x="6026" y="9619"/>
                </a:cubicBezTo>
                <a:lnTo>
                  <a:pt x="6136" y="9452"/>
                </a:lnTo>
                <a:cubicBezTo>
                  <a:pt x="6388" y="9076"/>
                  <a:pt x="6648" y="8686"/>
                  <a:pt x="6734" y="8223"/>
                </a:cubicBezTo>
                <a:cubicBezTo>
                  <a:pt x="6741" y="8184"/>
                  <a:pt x="6713" y="8144"/>
                  <a:pt x="6674" y="8136"/>
                </a:cubicBezTo>
                <a:cubicBezTo>
                  <a:pt x="6670" y="8135"/>
                  <a:pt x="6665" y="8135"/>
                  <a:pt x="6661" y="8135"/>
                </a:cubicBezTo>
                <a:cubicBezTo>
                  <a:pt x="6626" y="8135"/>
                  <a:pt x="6594" y="8161"/>
                  <a:pt x="6586" y="8196"/>
                </a:cubicBezTo>
                <a:cubicBezTo>
                  <a:pt x="6509" y="8627"/>
                  <a:pt x="6257" y="9003"/>
                  <a:pt x="6013" y="9368"/>
                </a:cubicBezTo>
                <a:lnTo>
                  <a:pt x="5901" y="9538"/>
                </a:lnTo>
                <a:cubicBezTo>
                  <a:pt x="5720" y="9814"/>
                  <a:pt x="5586" y="10112"/>
                  <a:pt x="5455" y="10400"/>
                </a:cubicBezTo>
                <a:cubicBezTo>
                  <a:pt x="5389" y="10552"/>
                  <a:pt x="5316" y="10704"/>
                  <a:pt x="5238" y="10856"/>
                </a:cubicBezTo>
                <a:cubicBezTo>
                  <a:pt x="5238" y="10794"/>
                  <a:pt x="5241" y="10725"/>
                  <a:pt x="5244" y="10671"/>
                </a:cubicBezTo>
                <a:lnTo>
                  <a:pt x="5247" y="10596"/>
                </a:lnTo>
                <a:cubicBezTo>
                  <a:pt x="5273" y="9976"/>
                  <a:pt x="5447" y="9367"/>
                  <a:pt x="5748" y="8835"/>
                </a:cubicBezTo>
                <a:cubicBezTo>
                  <a:pt x="5953" y="8469"/>
                  <a:pt x="6221" y="8135"/>
                  <a:pt x="6482" y="7811"/>
                </a:cubicBezTo>
                <a:lnTo>
                  <a:pt x="7355" y="6722"/>
                </a:lnTo>
                <a:close/>
                <a:moveTo>
                  <a:pt x="1073" y="9056"/>
                </a:moveTo>
                <a:lnTo>
                  <a:pt x="1073" y="9056"/>
                </a:lnTo>
                <a:cubicBezTo>
                  <a:pt x="1518" y="9267"/>
                  <a:pt x="2000" y="9394"/>
                  <a:pt x="2469" y="9517"/>
                </a:cubicBezTo>
                <a:cubicBezTo>
                  <a:pt x="2724" y="9584"/>
                  <a:pt x="2987" y="9653"/>
                  <a:pt x="3239" y="9734"/>
                </a:cubicBezTo>
                <a:cubicBezTo>
                  <a:pt x="3883" y="9943"/>
                  <a:pt x="4358" y="10219"/>
                  <a:pt x="4688" y="10578"/>
                </a:cubicBezTo>
                <a:cubicBezTo>
                  <a:pt x="4775" y="10673"/>
                  <a:pt x="4844" y="10780"/>
                  <a:pt x="4909" y="10894"/>
                </a:cubicBezTo>
                <a:cubicBezTo>
                  <a:pt x="4766" y="10813"/>
                  <a:pt x="4608" y="10751"/>
                  <a:pt x="4449" y="10699"/>
                </a:cubicBezTo>
                <a:cubicBezTo>
                  <a:pt x="4258" y="10636"/>
                  <a:pt x="4063" y="10578"/>
                  <a:pt x="3867" y="10523"/>
                </a:cubicBezTo>
                <a:cubicBezTo>
                  <a:pt x="3224" y="10337"/>
                  <a:pt x="2559" y="10144"/>
                  <a:pt x="2036" y="9736"/>
                </a:cubicBezTo>
                <a:cubicBezTo>
                  <a:pt x="2022" y="9725"/>
                  <a:pt x="2006" y="9720"/>
                  <a:pt x="1989" y="9720"/>
                </a:cubicBezTo>
                <a:cubicBezTo>
                  <a:pt x="1967" y="9720"/>
                  <a:pt x="1945" y="9730"/>
                  <a:pt x="1930" y="9749"/>
                </a:cubicBezTo>
                <a:cubicBezTo>
                  <a:pt x="1906" y="9781"/>
                  <a:pt x="1911" y="9829"/>
                  <a:pt x="1943" y="9853"/>
                </a:cubicBezTo>
                <a:cubicBezTo>
                  <a:pt x="2490" y="10280"/>
                  <a:pt x="3168" y="10477"/>
                  <a:pt x="3825" y="10668"/>
                </a:cubicBezTo>
                <a:cubicBezTo>
                  <a:pt x="4019" y="10723"/>
                  <a:pt x="4213" y="10780"/>
                  <a:pt x="4403" y="10842"/>
                </a:cubicBezTo>
                <a:cubicBezTo>
                  <a:pt x="4636" y="10917"/>
                  <a:pt x="4896" y="11017"/>
                  <a:pt x="5069" y="11211"/>
                </a:cubicBezTo>
                <a:lnTo>
                  <a:pt x="4873" y="11215"/>
                </a:lnTo>
                <a:cubicBezTo>
                  <a:pt x="4739" y="11219"/>
                  <a:pt x="4602" y="11223"/>
                  <a:pt x="4465" y="11223"/>
                </a:cubicBezTo>
                <a:cubicBezTo>
                  <a:pt x="4369" y="11223"/>
                  <a:pt x="4273" y="11221"/>
                  <a:pt x="4177" y="11215"/>
                </a:cubicBezTo>
                <a:cubicBezTo>
                  <a:pt x="3375" y="11173"/>
                  <a:pt x="2683" y="10675"/>
                  <a:pt x="1987" y="10124"/>
                </a:cubicBezTo>
                <a:cubicBezTo>
                  <a:pt x="1597" y="9816"/>
                  <a:pt x="1212" y="9481"/>
                  <a:pt x="1073" y="9056"/>
                </a:cubicBezTo>
                <a:close/>
                <a:moveTo>
                  <a:pt x="8307" y="9858"/>
                </a:moveTo>
                <a:cubicBezTo>
                  <a:pt x="8471" y="10796"/>
                  <a:pt x="8443" y="11579"/>
                  <a:pt x="8226" y="12240"/>
                </a:cubicBezTo>
                <a:cubicBezTo>
                  <a:pt x="7957" y="13070"/>
                  <a:pt x="7391" y="13588"/>
                  <a:pt x="6758" y="14089"/>
                </a:cubicBezTo>
                <a:cubicBezTo>
                  <a:pt x="7168" y="13233"/>
                  <a:pt x="7511" y="12346"/>
                  <a:pt x="7779" y="11437"/>
                </a:cubicBezTo>
                <a:cubicBezTo>
                  <a:pt x="7790" y="11396"/>
                  <a:pt x="7769" y="11356"/>
                  <a:pt x="7728" y="11344"/>
                </a:cubicBezTo>
                <a:cubicBezTo>
                  <a:pt x="7722" y="11343"/>
                  <a:pt x="7715" y="11342"/>
                  <a:pt x="7709" y="11342"/>
                </a:cubicBezTo>
                <a:cubicBezTo>
                  <a:pt x="7676" y="11342"/>
                  <a:pt x="7645" y="11362"/>
                  <a:pt x="7635" y="11395"/>
                </a:cubicBezTo>
                <a:cubicBezTo>
                  <a:pt x="7370" y="12300"/>
                  <a:pt x="7026" y="13187"/>
                  <a:pt x="6618" y="14038"/>
                </a:cubicBezTo>
                <a:cubicBezTo>
                  <a:pt x="6618" y="14024"/>
                  <a:pt x="6618" y="14009"/>
                  <a:pt x="6615" y="13996"/>
                </a:cubicBezTo>
                <a:cubicBezTo>
                  <a:pt x="6593" y="13345"/>
                  <a:pt x="6574" y="12727"/>
                  <a:pt x="6794" y="12129"/>
                </a:cubicBezTo>
                <a:cubicBezTo>
                  <a:pt x="7011" y="11537"/>
                  <a:pt x="7352" y="11001"/>
                  <a:pt x="7683" y="10503"/>
                </a:cubicBezTo>
                <a:cubicBezTo>
                  <a:pt x="7857" y="10241"/>
                  <a:pt x="8048" y="9979"/>
                  <a:pt x="8307" y="9858"/>
                </a:cubicBezTo>
                <a:close/>
                <a:moveTo>
                  <a:pt x="1793" y="11799"/>
                </a:moveTo>
                <a:cubicBezTo>
                  <a:pt x="2600" y="11900"/>
                  <a:pt x="3497" y="12052"/>
                  <a:pt x="4296" y="12414"/>
                </a:cubicBezTo>
                <a:cubicBezTo>
                  <a:pt x="4771" y="12630"/>
                  <a:pt x="5180" y="12908"/>
                  <a:pt x="5516" y="13245"/>
                </a:cubicBezTo>
                <a:cubicBezTo>
                  <a:pt x="5745" y="13474"/>
                  <a:pt x="5917" y="13772"/>
                  <a:pt x="6076" y="14072"/>
                </a:cubicBezTo>
                <a:cubicBezTo>
                  <a:pt x="5299" y="13453"/>
                  <a:pt x="4401" y="12974"/>
                  <a:pt x="3456" y="12680"/>
                </a:cubicBezTo>
                <a:cubicBezTo>
                  <a:pt x="3448" y="12678"/>
                  <a:pt x="3441" y="12677"/>
                  <a:pt x="3433" y="12677"/>
                </a:cubicBezTo>
                <a:cubicBezTo>
                  <a:pt x="3402" y="12677"/>
                  <a:pt x="3372" y="12697"/>
                  <a:pt x="3362" y="12730"/>
                </a:cubicBezTo>
                <a:cubicBezTo>
                  <a:pt x="3349" y="12769"/>
                  <a:pt x="3371" y="12811"/>
                  <a:pt x="3411" y="12822"/>
                </a:cubicBezTo>
                <a:cubicBezTo>
                  <a:pt x="4367" y="13122"/>
                  <a:pt x="5271" y="13613"/>
                  <a:pt x="6049" y="14245"/>
                </a:cubicBezTo>
                <a:cubicBezTo>
                  <a:pt x="5830" y="14167"/>
                  <a:pt x="5613" y="14129"/>
                  <a:pt x="5390" y="14089"/>
                </a:cubicBezTo>
                <a:cubicBezTo>
                  <a:pt x="5286" y="14072"/>
                  <a:pt x="5179" y="14053"/>
                  <a:pt x="5067" y="14030"/>
                </a:cubicBezTo>
                <a:cubicBezTo>
                  <a:pt x="4598" y="13934"/>
                  <a:pt x="4138" y="13770"/>
                  <a:pt x="3706" y="13545"/>
                </a:cubicBezTo>
                <a:cubicBezTo>
                  <a:pt x="3274" y="13320"/>
                  <a:pt x="2877" y="13039"/>
                  <a:pt x="2524" y="12711"/>
                </a:cubicBezTo>
                <a:cubicBezTo>
                  <a:pt x="2353" y="12550"/>
                  <a:pt x="2191" y="12376"/>
                  <a:pt x="2045" y="12195"/>
                </a:cubicBezTo>
                <a:cubicBezTo>
                  <a:pt x="2029" y="12175"/>
                  <a:pt x="1981" y="12098"/>
                  <a:pt x="1936" y="12026"/>
                </a:cubicBezTo>
                <a:cubicBezTo>
                  <a:pt x="1878" y="11932"/>
                  <a:pt x="1832" y="11858"/>
                  <a:pt x="1793" y="11799"/>
                </a:cubicBezTo>
                <a:close/>
                <a:moveTo>
                  <a:pt x="7356" y="13935"/>
                </a:moveTo>
                <a:cubicBezTo>
                  <a:pt x="7676" y="13935"/>
                  <a:pt x="7980" y="14117"/>
                  <a:pt x="8233" y="14296"/>
                </a:cubicBezTo>
                <a:cubicBezTo>
                  <a:pt x="8778" y="14678"/>
                  <a:pt x="9267" y="15133"/>
                  <a:pt x="9687" y="15648"/>
                </a:cubicBezTo>
                <a:cubicBezTo>
                  <a:pt x="9176" y="15619"/>
                  <a:pt x="8655" y="15581"/>
                  <a:pt x="8158" y="15461"/>
                </a:cubicBezTo>
                <a:cubicBezTo>
                  <a:pt x="7800" y="15376"/>
                  <a:pt x="7540" y="15266"/>
                  <a:pt x="7337" y="15115"/>
                </a:cubicBezTo>
                <a:cubicBezTo>
                  <a:pt x="7091" y="14931"/>
                  <a:pt x="6909" y="14671"/>
                  <a:pt x="6734" y="14415"/>
                </a:cubicBezTo>
                <a:lnTo>
                  <a:pt x="6734" y="14415"/>
                </a:lnTo>
                <a:cubicBezTo>
                  <a:pt x="7401" y="14493"/>
                  <a:pt x="8044" y="14726"/>
                  <a:pt x="8607" y="15099"/>
                </a:cubicBezTo>
                <a:cubicBezTo>
                  <a:pt x="8619" y="15108"/>
                  <a:pt x="8632" y="15112"/>
                  <a:pt x="8645" y="15112"/>
                </a:cubicBezTo>
                <a:cubicBezTo>
                  <a:pt x="8649" y="15112"/>
                  <a:pt x="8653" y="15112"/>
                  <a:pt x="8657" y="15111"/>
                </a:cubicBezTo>
                <a:cubicBezTo>
                  <a:pt x="8676" y="15108"/>
                  <a:pt x="8697" y="15097"/>
                  <a:pt x="8710" y="15078"/>
                </a:cubicBezTo>
                <a:cubicBezTo>
                  <a:pt x="8733" y="15043"/>
                  <a:pt x="8721" y="14997"/>
                  <a:pt x="8688" y="14975"/>
                </a:cubicBezTo>
                <a:cubicBezTo>
                  <a:pt x="8130" y="14607"/>
                  <a:pt x="7499" y="14373"/>
                  <a:pt x="6839" y="14280"/>
                </a:cubicBezTo>
                <a:cubicBezTo>
                  <a:pt x="6961" y="14185"/>
                  <a:pt x="7081" y="14088"/>
                  <a:pt x="7195" y="13991"/>
                </a:cubicBezTo>
                <a:cubicBezTo>
                  <a:pt x="7198" y="13991"/>
                  <a:pt x="7201" y="13991"/>
                  <a:pt x="7204" y="13991"/>
                </a:cubicBezTo>
                <a:cubicBezTo>
                  <a:pt x="7238" y="13991"/>
                  <a:pt x="7271" y="13976"/>
                  <a:pt x="7291" y="13946"/>
                </a:cubicBezTo>
                <a:cubicBezTo>
                  <a:pt x="7294" y="13943"/>
                  <a:pt x="7308" y="13936"/>
                  <a:pt x="7344" y="13936"/>
                </a:cubicBezTo>
                <a:cubicBezTo>
                  <a:pt x="7348" y="13935"/>
                  <a:pt x="7352" y="13935"/>
                  <a:pt x="7356" y="13935"/>
                </a:cubicBezTo>
                <a:close/>
                <a:moveTo>
                  <a:pt x="5944" y="16071"/>
                </a:moveTo>
                <a:cubicBezTo>
                  <a:pt x="6167" y="16071"/>
                  <a:pt x="6381" y="16089"/>
                  <a:pt x="6590" y="16124"/>
                </a:cubicBezTo>
                <a:cubicBezTo>
                  <a:pt x="5874" y="16204"/>
                  <a:pt x="5213" y="16527"/>
                  <a:pt x="4575" y="16845"/>
                </a:cubicBezTo>
                <a:cubicBezTo>
                  <a:pt x="4239" y="17012"/>
                  <a:pt x="3895" y="17184"/>
                  <a:pt x="3547" y="17316"/>
                </a:cubicBezTo>
                <a:cubicBezTo>
                  <a:pt x="3508" y="17330"/>
                  <a:pt x="3489" y="17374"/>
                  <a:pt x="3504" y="17413"/>
                </a:cubicBezTo>
                <a:cubicBezTo>
                  <a:pt x="3514" y="17441"/>
                  <a:pt x="3541" y="17460"/>
                  <a:pt x="3572" y="17460"/>
                </a:cubicBezTo>
                <a:cubicBezTo>
                  <a:pt x="3575" y="17460"/>
                  <a:pt x="3579" y="17460"/>
                  <a:pt x="3583" y="17459"/>
                </a:cubicBezTo>
                <a:cubicBezTo>
                  <a:pt x="3588" y="17459"/>
                  <a:pt x="3594" y="17458"/>
                  <a:pt x="3601" y="17456"/>
                </a:cubicBezTo>
                <a:cubicBezTo>
                  <a:pt x="3955" y="17320"/>
                  <a:pt x="4304" y="17146"/>
                  <a:pt x="4642" y="16980"/>
                </a:cubicBezTo>
                <a:cubicBezTo>
                  <a:pt x="5267" y="16669"/>
                  <a:pt x="5917" y="16350"/>
                  <a:pt x="6609" y="16272"/>
                </a:cubicBezTo>
                <a:lnTo>
                  <a:pt x="6609" y="16272"/>
                </a:lnTo>
                <a:cubicBezTo>
                  <a:pt x="6395" y="16472"/>
                  <a:pt x="6149" y="16670"/>
                  <a:pt x="5850" y="16829"/>
                </a:cubicBezTo>
                <a:cubicBezTo>
                  <a:pt x="5407" y="17065"/>
                  <a:pt x="4937" y="17261"/>
                  <a:pt x="4453" y="17410"/>
                </a:cubicBezTo>
                <a:cubicBezTo>
                  <a:pt x="4329" y="17449"/>
                  <a:pt x="3431" y="17653"/>
                  <a:pt x="3132" y="17705"/>
                </a:cubicBezTo>
                <a:cubicBezTo>
                  <a:pt x="3165" y="17236"/>
                  <a:pt x="3583" y="16871"/>
                  <a:pt x="3772" y="16729"/>
                </a:cubicBezTo>
                <a:cubicBezTo>
                  <a:pt x="4184" y="16421"/>
                  <a:pt x="4678" y="16213"/>
                  <a:pt x="5202" y="16132"/>
                </a:cubicBezTo>
                <a:cubicBezTo>
                  <a:pt x="5464" y="16091"/>
                  <a:pt x="5710" y="16071"/>
                  <a:pt x="5944" y="16071"/>
                </a:cubicBezTo>
                <a:close/>
                <a:moveTo>
                  <a:pt x="2191" y="1"/>
                </a:moveTo>
                <a:cubicBezTo>
                  <a:pt x="2136" y="1"/>
                  <a:pt x="2089" y="41"/>
                  <a:pt x="2087" y="95"/>
                </a:cubicBezTo>
                <a:cubicBezTo>
                  <a:pt x="2061" y="478"/>
                  <a:pt x="1972" y="863"/>
                  <a:pt x="1885" y="1237"/>
                </a:cubicBezTo>
                <a:cubicBezTo>
                  <a:pt x="1825" y="1500"/>
                  <a:pt x="1761" y="1774"/>
                  <a:pt x="1720" y="2049"/>
                </a:cubicBezTo>
                <a:cubicBezTo>
                  <a:pt x="1551" y="3184"/>
                  <a:pt x="1674" y="4089"/>
                  <a:pt x="2108" y="4895"/>
                </a:cubicBezTo>
                <a:cubicBezTo>
                  <a:pt x="2160" y="4995"/>
                  <a:pt x="2218" y="5090"/>
                  <a:pt x="2276" y="5189"/>
                </a:cubicBezTo>
                <a:cubicBezTo>
                  <a:pt x="2435" y="5460"/>
                  <a:pt x="2586" y="5714"/>
                  <a:pt x="2653" y="6002"/>
                </a:cubicBezTo>
                <a:cubicBezTo>
                  <a:pt x="2664" y="6046"/>
                  <a:pt x="2702" y="6076"/>
                  <a:pt x="2747" y="6079"/>
                </a:cubicBezTo>
                <a:cubicBezTo>
                  <a:pt x="2766" y="6139"/>
                  <a:pt x="2783" y="6199"/>
                  <a:pt x="2799" y="6260"/>
                </a:cubicBezTo>
                <a:lnTo>
                  <a:pt x="2848" y="6434"/>
                </a:lnTo>
                <a:cubicBezTo>
                  <a:pt x="2751" y="6285"/>
                  <a:pt x="2650" y="6147"/>
                  <a:pt x="2535" y="6017"/>
                </a:cubicBezTo>
                <a:cubicBezTo>
                  <a:pt x="2334" y="5787"/>
                  <a:pt x="2121" y="5610"/>
                  <a:pt x="1878" y="5474"/>
                </a:cubicBezTo>
                <a:cubicBezTo>
                  <a:pt x="1628" y="5334"/>
                  <a:pt x="1371" y="5261"/>
                  <a:pt x="1124" y="5190"/>
                </a:cubicBezTo>
                <a:cubicBezTo>
                  <a:pt x="1018" y="5160"/>
                  <a:pt x="913" y="5131"/>
                  <a:pt x="805" y="5095"/>
                </a:cubicBezTo>
                <a:cubicBezTo>
                  <a:pt x="626" y="5034"/>
                  <a:pt x="244" y="4843"/>
                  <a:pt x="200" y="4771"/>
                </a:cubicBezTo>
                <a:cubicBezTo>
                  <a:pt x="182" y="4737"/>
                  <a:pt x="148" y="4718"/>
                  <a:pt x="113" y="4718"/>
                </a:cubicBezTo>
                <a:cubicBezTo>
                  <a:pt x="97" y="4718"/>
                  <a:pt x="81" y="4722"/>
                  <a:pt x="66" y="4730"/>
                </a:cubicBezTo>
                <a:cubicBezTo>
                  <a:pt x="18" y="4747"/>
                  <a:pt x="1" y="4804"/>
                  <a:pt x="22" y="4852"/>
                </a:cubicBezTo>
                <a:cubicBezTo>
                  <a:pt x="24" y="4854"/>
                  <a:pt x="24" y="4856"/>
                  <a:pt x="24" y="4857"/>
                </a:cubicBezTo>
                <a:cubicBezTo>
                  <a:pt x="138" y="5067"/>
                  <a:pt x="228" y="5299"/>
                  <a:pt x="315" y="5522"/>
                </a:cubicBezTo>
                <a:cubicBezTo>
                  <a:pt x="436" y="5836"/>
                  <a:pt x="562" y="6160"/>
                  <a:pt x="762" y="6444"/>
                </a:cubicBezTo>
                <a:cubicBezTo>
                  <a:pt x="1160" y="7014"/>
                  <a:pt x="1728" y="7281"/>
                  <a:pt x="2281" y="7537"/>
                </a:cubicBezTo>
                <a:cubicBezTo>
                  <a:pt x="2560" y="7669"/>
                  <a:pt x="2852" y="7805"/>
                  <a:pt x="3116" y="7978"/>
                </a:cubicBezTo>
                <a:cubicBezTo>
                  <a:pt x="3151" y="8002"/>
                  <a:pt x="3203" y="8031"/>
                  <a:pt x="3261" y="8064"/>
                </a:cubicBezTo>
                <a:cubicBezTo>
                  <a:pt x="3366" y="8123"/>
                  <a:pt x="3541" y="8225"/>
                  <a:pt x="3620" y="8301"/>
                </a:cubicBezTo>
                <a:lnTo>
                  <a:pt x="3798" y="8631"/>
                </a:lnTo>
                <a:cubicBezTo>
                  <a:pt x="3798" y="8634"/>
                  <a:pt x="3798" y="8637"/>
                  <a:pt x="3801" y="8639"/>
                </a:cubicBezTo>
                <a:cubicBezTo>
                  <a:pt x="3803" y="8666"/>
                  <a:pt x="3818" y="8688"/>
                  <a:pt x="3838" y="8704"/>
                </a:cubicBezTo>
                <a:cubicBezTo>
                  <a:pt x="4112" y="9213"/>
                  <a:pt x="4381" y="9730"/>
                  <a:pt x="4643" y="10257"/>
                </a:cubicBezTo>
                <a:cubicBezTo>
                  <a:pt x="4307" y="9960"/>
                  <a:pt x="3867" y="9726"/>
                  <a:pt x="3303" y="9542"/>
                </a:cubicBezTo>
                <a:cubicBezTo>
                  <a:pt x="3043" y="9459"/>
                  <a:pt x="2777" y="9388"/>
                  <a:pt x="2521" y="9322"/>
                </a:cubicBezTo>
                <a:cubicBezTo>
                  <a:pt x="1995" y="9184"/>
                  <a:pt x="1455" y="9042"/>
                  <a:pt x="979" y="8780"/>
                </a:cubicBezTo>
                <a:cubicBezTo>
                  <a:pt x="964" y="8773"/>
                  <a:pt x="947" y="8769"/>
                  <a:pt x="931" y="8769"/>
                </a:cubicBezTo>
                <a:cubicBezTo>
                  <a:pt x="911" y="8769"/>
                  <a:pt x="891" y="8774"/>
                  <a:pt x="873" y="8786"/>
                </a:cubicBezTo>
                <a:cubicBezTo>
                  <a:pt x="843" y="8808"/>
                  <a:pt x="827" y="8844"/>
                  <a:pt x="830" y="8882"/>
                </a:cubicBezTo>
                <a:cubicBezTo>
                  <a:pt x="908" y="9477"/>
                  <a:pt x="1384" y="9899"/>
                  <a:pt x="1864" y="10279"/>
                </a:cubicBezTo>
                <a:cubicBezTo>
                  <a:pt x="2586" y="10851"/>
                  <a:pt x="3305" y="11369"/>
                  <a:pt x="4165" y="11415"/>
                </a:cubicBezTo>
                <a:cubicBezTo>
                  <a:pt x="4269" y="11421"/>
                  <a:pt x="4372" y="11423"/>
                  <a:pt x="4475" y="11423"/>
                </a:cubicBezTo>
                <a:cubicBezTo>
                  <a:pt x="4610" y="11423"/>
                  <a:pt x="4745" y="11419"/>
                  <a:pt x="4876" y="11415"/>
                </a:cubicBezTo>
                <a:cubicBezTo>
                  <a:pt x="4982" y="11412"/>
                  <a:pt x="5085" y="11409"/>
                  <a:pt x="5190" y="11409"/>
                </a:cubicBezTo>
                <a:cubicBezTo>
                  <a:pt x="5549" y="12197"/>
                  <a:pt x="5881" y="13000"/>
                  <a:pt x="6162" y="13818"/>
                </a:cubicBezTo>
                <a:cubicBezTo>
                  <a:pt x="6018" y="13562"/>
                  <a:pt x="5861" y="13312"/>
                  <a:pt x="5655" y="13106"/>
                </a:cubicBezTo>
                <a:cubicBezTo>
                  <a:pt x="5302" y="12753"/>
                  <a:pt x="4872" y="12459"/>
                  <a:pt x="4375" y="12235"/>
                </a:cubicBezTo>
                <a:cubicBezTo>
                  <a:pt x="3468" y="11822"/>
                  <a:pt x="2448" y="11676"/>
                  <a:pt x="1565" y="11573"/>
                </a:cubicBezTo>
                <a:cubicBezTo>
                  <a:pt x="1562" y="11573"/>
                  <a:pt x="1558" y="11572"/>
                  <a:pt x="1554" y="11572"/>
                </a:cubicBezTo>
                <a:cubicBezTo>
                  <a:pt x="1504" y="11572"/>
                  <a:pt x="1459" y="11609"/>
                  <a:pt x="1455" y="11660"/>
                </a:cubicBezTo>
                <a:cubicBezTo>
                  <a:pt x="1450" y="11705"/>
                  <a:pt x="1474" y="11747"/>
                  <a:pt x="1516" y="11764"/>
                </a:cubicBezTo>
                <a:cubicBezTo>
                  <a:pt x="1565" y="11810"/>
                  <a:pt x="1699" y="12028"/>
                  <a:pt x="1764" y="12133"/>
                </a:cubicBezTo>
                <a:cubicBezTo>
                  <a:pt x="1827" y="12235"/>
                  <a:pt x="1864" y="12295"/>
                  <a:pt x="1887" y="12324"/>
                </a:cubicBezTo>
                <a:cubicBezTo>
                  <a:pt x="2039" y="12512"/>
                  <a:pt x="2208" y="12691"/>
                  <a:pt x="2385" y="12860"/>
                </a:cubicBezTo>
                <a:cubicBezTo>
                  <a:pt x="2751" y="13202"/>
                  <a:pt x="3164" y="13493"/>
                  <a:pt x="3609" y="13726"/>
                </a:cubicBezTo>
                <a:cubicBezTo>
                  <a:pt x="4061" y="13960"/>
                  <a:pt x="4536" y="14129"/>
                  <a:pt x="5024" y="14229"/>
                </a:cubicBezTo>
                <a:cubicBezTo>
                  <a:pt x="5140" y="14253"/>
                  <a:pt x="5248" y="14271"/>
                  <a:pt x="5354" y="14289"/>
                </a:cubicBezTo>
                <a:cubicBezTo>
                  <a:pt x="5723" y="14352"/>
                  <a:pt x="6044" y="14406"/>
                  <a:pt x="6388" y="14636"/>
                </a:cubicBezTo>
                <a:cubicBezTo>
                  <a:pt x="6401" y="14645"/>
                  <a:pt x="6415" y="14649"/>
                  <a:pt x="6428" y="14651"/>
                </a:cubicBezTo>
                <a:cubicBezTo>
                  <a:pt x="6555" y="15083"/>
                  <a:pt x="6668" y="15518"/>
                  <a:pt x="6762" y="15958"/>
                </a:cubicBezTo>
                <a:cubicBezTo>
                  <a:pt x="6496" y="15902"/>
                  <a:pt x="6226" y="15873"/>
                  <a:pt x="5942" y="15873"/>
                </a:cubicBezTo>
                <a:cubicBezTo>
                  <a:pt x="5696" y="15873"/>
                  <a:pt x="5441" y="15895"/>
                  <a:pt x="5169" y="15938"/>
                </a:cubicBezTo>
                <a:cubicBezTo>
                  <a:pt x="4611" y="16024"/>
                  <a:pt x="4086" y="16243"/>
                  <a:pt x="3649" y="16575"/>
                </a:cubicBezTo>
                <a:cubicBezTo>
                  <a:pt x="3366" y="16787"/>
                  <a:pt x="2897" y="17233"/>
                  <a:pt x="2929" y="17822"/>
                </a:cubicBezTo>
                <a:cubicBezTo>
                  <a:pt x="2932" y="17853"/>
                  <a:pt x="2948" y="17883"/>
                  <a:pt x="2973" y="17901"/>
                </a:cubicBezTo>
                <a:cubicBezTo>
                  <a:pt x="2982" y="17908"/>
                  <a:pt x="3004" y="17911"/>
                  <a:pt x="3036" y="17911"/>
                </a:cubicBezTo>
                <a:cubicBezTo>
                  <a:pt x="3069" y="17911"/>
                  <a:pt x="3112" y="17907"/>
                  <a:pt x="3164" y="17901"/>
                </a:cubicBezTo>
                <a:cubicBezTo>
                  <a:pt x="3576" y="17848"/>
                  <a:pt x="4497" y="17610"/>
                  <a:pt x="4510" y="17605"/>
                </a:cubicBezTo>
                <a:cubicBezTo>
                  <a:pt x="5004" y="17452"/>
                  <a:pt x="5484" y="17253"/>
                  <a:pt x="5940" y="17010"/>
                </a:cubicBezTo>
                <a:cubicBezTo>
                  <a:pt x="6308" y="16815"/>
                  <a:pt x="6597" y="16566"/>
                  <a:pt x="6841" y="16330"/>
                </a:cubicBezTo>
                <a:lnTo>
                  <a:pt x="6841" y="16330"/>
                </a:lnTo>
                <a:cubicBezTo>
                  <a:pt x="7192" y="18177"/>
                  <a:pt x="7207" y="20076"/>
                  <a:pt x="6663" y="21984"/>
                </a:cubicBezTo>
                <a:cubicBezTo>
                  <a:pt x="6648" y="22038"/>
                  <a:pt x="6678" y="22093"/>
                  <a:pt x="6732" y="22107"/>
                </a:cubicBezTo>
                <a:cubicBezTo>
                  <a:pt x="6741" y="22111"/>
                  <a:pt x="6751" y="22112"/>
                  <a:pt x="6761" y="22112"/>
                </a:cubicBezTo>
                <a:cubicBezTo>
                  <a:pt x="6765" y="22112"/>
                  <a:pt x="6768" y="22112"/>
                  <a:pt x="6771" y="22112"/>
                </a:cubicBezTo>
                <a:cubicBezTo>
                  <a:pt x="6809" y="22106"/>
                  <a:pt x="6844" y="22078"/>
                  <a:pt x="6855" y="22039"/>
                </a:cubicBezTo>
                <a:cubicBezTo>
                  <a:pt x="7576" y="19509"/>
                  <a:pt x="7336" y="17012"/>
                  <a:pt x="6628" y="14620"/>
                </a:cubicBezTo>
                <a:lnTo>
                  <a:pt x="6628" y="14620"/>
                </a:lnTo>
                <a:cubicBezTo>
                  <a:pt x="6791" y="14853"/>
                  <a:pt x="6975" y="15098"/>
                  <a:pt x="7218" y="15279"/>
                </a:cubicBezTo>
                <a:cubicBezTo>
                  <a:pt x="7443" y="15447"/>
                  <a:pt x="7727" y="15566"/>
                  <a:pt x="8110" y="15658"/>
                </a:cubicBezTo>
                <a:cubicBezTo>
                  <a:pt x="8698" y="15800"/>
                  <a:pt x="9306" y="15832"/>
                  <a:pt x="9897" y="15862"/>
                </a:cubicBezTo>
                <a:lnTo>
                  <a:pt x="9914" y="15862"/>
                </a:lnTo>
                <a:cubicBezTo>
                  <a:pt x="9947" y="15859"/>
                  <a:pt x="9975" y="15839"/>
                  <a:pt x="9991" y="15810"/>
                </a:cubicBezTo>
                <a:cubicBezTo>
                  <a:pt x="10008" y="15777"/>
                  <a:pt x="10005" y="15735"/>
                  <a:pt x="9982" y="15705"/>
                </a:cubicBezTo>
                <a:cubicBezTo>
                  <a:pt x="9520" y="15101"/>
                  <a:pt x="8970" y="14575"/>
                  <a:pt x="8349" y="14138"/>
                </a:cubicBezTo>
                <a:cubicBezTo>
                  <a:pt x="8097" y="13962"/>
                  <a:pt x="7799" y="13782"/>
                  <a:pt x="7470" y="13750"/>
                </a:cubicBezTo>
                <a:cubicBezTo>
                  <a:pt x="7877" y="13361"/>
                  <a:pt x="8217" y="12918"/>
                  <a:pt x="8416" y="12311"/>
                </a:cubicBezTo>
                <a:cubicBezTo>
                  <a:pt x="8653" y="11587"/>
                  <a:pt x="8675" y="10739"/>
                  <a:pt x="8481" y="9713"/>
                </a:cubicBezTo>
                <a:cubicBezTo>
                  <a:pt x="8476" y="9685"/>
                  <a:pt x="8459" y="9661"/>
                  <a:pt x="8436" y="9646"/>
                </a:cubicBezTo>
                <a:cubicBezTo>
                  <a:pt x="8420" y="9636"/>
                  <a:pt x="8402" y="9631"/>
                  <a:pt x="8383" y="9631"/>
                </a:cubicBezTo>
                <a:cubicBezTo>
                  <a:pt x="8374" y="9631"/>
                  <a:pt x="8365" y="9632"/>
                  <a:pt x="8356" y="9635"/>
                </a:cubicBezTo>
                <a:cubicBezTo>
                  <a:pt x="7978" y="9745"/>
                  <a:pt x="7735" y="10072"/>
                  <a:pt x="7517" y="10400"/>
                </a:cubicBezTo>
                <a:cubicBezTo>
                  <a:pt x="7178" y="10908"/>
                  <a:pt x="6831" y="11456"/>
                  <a:pt x="6606" y="12067"/>
                </a:cubicBezTo>
                <a:cubicBezTo>
                  <a:pt x="6382" y="12679"/>
                  <a:pt x="6395" y="13317"/>
                  <a:pt x="6414" y="13938"/>
                </a:cubicBezTo>
                <a:cubicBezTo>
                  <a:pt x="6099" y="13000"/>
                  <a:pt x="5720" y="12081"/>
                  <a:pt x="5306" y="11184"/>
                </a:cubicBezTo>
                <a:cubicBezTo>
                  <a:pt x="5386" y="11173"/>
                  <a:pt x="5467" y="11133"/>
                  <a:pt x="5528" y="11097"/>
                </a:cubicBezTo>
                <a:cubicBezTo>
                  <a:pt x="5808" y="10936"/>
                  <a:pt x="6040" y="10713"/>
                  <a:pt x="6250" y="10497"/>
                </a:cubicBezTo>
                <a:cubicBezTo>
                  <a:pt x="6525" y="10212"/>
                  <a:pt x="6870" y="9826"/>
                  <a:pt x="7079" y="9361"/>
                </a:cubicBezTo>
                <a:cubicBezTo>
                  <a:pt x="7240" y="9006"/>
                  <a:pt x="7321" y="8631"/>
                  <a:pt x="7392" y="8178"/>
                </a:cubicBezTo>
                <a:cubicBezTo>
                  <a:pt x="7482" y="7601"/>
                  <a:pt x="7543" y="7011"/>
                  <a:pt x="7573" y="6427"/>
                </a:cubicBezTo>
                <a:cubicBezTo>
                  <a:pt x="7575" y="6383"/>
                  <a:pt x="7550" y="6343"/>
                  <a:pt x="7509" y="6328"/>
                </a:cubicBezTo>
                <a:cubicBezTo>
                  <a:pt x="7498" y="6324"/>
                  <a:pt x="7486" y="6321"/>
                  <a:pt x="7475" y="6321"/>
                </a:cubicBezTo>
                <a:cubicBezTo>
                  <a:pt x="7445" y="6321"/>
                  <a:pt x="7415" y="6335"/>
                  <a:pt x="7395" y="6360"/>
                </a:cubicBezTo>
                <a:lnTo>
                  <a:pt x="6327" y="7693"/>
                </a:lnTo>
                <a:cubicBezTo>
                  <a:pt x="6062" y="8022"/>
                  <a:pt x="5788" y="8365"/>
                  <a:pt x="5574" y="8744"/>
                </a:cubicBezTo>
                <a:cubicBezTo>
                  <a:pt x="5257" y="9306"/>
                  <a:pt x="5075" y="9944"/>
                  <a:pt x="5048" y="10596"/>
                </a:cubicBezTo>
                <a:lnTo>
                  <a:pt x="5047" y="10641"/>
                </a:lnTo>
                <a:cubicBezTo>
                  <a:pt x="4713" y="9950"/>
                  <a:pt x="4361" y="9271"/>
                  <a:pt x="4006" y="8611"/>
                </a:cubicBezTo>
                <a:cubicBezTo>
                  <a:pt x="4100" y="8223"/>
                  <a:pt x="4307" y="7931"/>
                  <a:pt x="4524" y="7622"/>
                </a:cubicBezTo>
                <a:cubicBezTo>
                  <a:pt x="4591" y="7528"/>
                  <a:pt x="4658" y="7430"/>
                  <a:pt x="4724" y="7331"/>
                </a:cubicBezTo>
                <a:cubicBezTo>
                  <a:pt x="5040" y="6851"/>
                  <a:pt x="5238" y="6318"/>
                  <a:pt x="5299" y="5787"/>
                </a:cubicBezTo>
                <a:cubicBezTo>
                  <a:pt x="5387" y="5018"/>
                  <a:pt x="5186" y="4236"/>
                  <a:pt x="5011" y="3547"/>
                </a:cubicBezTo>
                <a:cubicBezTo>
                  <a:pt x="4999" y="3504"/>
                  <a:pt x="4960" y="3473"/>
                  <a:pt x="4915" y="3473"/>
                </a:cubicBezTo>
                <a:cubicBezTo>
                  <a:pt x="4914" y="3473"/>
                  <a:pt x="4912" y="3473"/>
                  <a:pt x="4910" y="3473"/>
                </a:cubicBezTo>
                <a:cubicBezTo>
                  <a:pt x="4868" y="3473"/>
                  <a:pt x="4829" y="3506"/>
                  <a:pt x="4818" y="3547"/>
                </a:cubicBezTo>
                <a:cubicBezTo>
                  <a:pt x="4717" y="3934"/>
                  <a:pt x="4524" y="4300"/>
                  <a:pt x="4338" y="4653"/>
                </a:cubicBezTo>
                <a:cubicBezTo>
                  <a:pt x="4200" y="4914"/>
                  <a:pt x="4055" y="5183"/>
                  <a:pt x="3947" y="5465"/>
                </a:cubicBezTo>
                <a:cubicBezTo>
                  <a:pt x="3764" y="5937"/>
                  <a:pt x="3666" y="6466"/>
                  <a:pt x="3649" y="7079"/>
                </a:cubicBezTo>
                <a:cubicBezTo>
                  <a:pt x="3638" y="7383"/>
                  <a:pt x="3667" y="7688"/>
                  <a:pt x="3708" y="7986"/>
                </a:cubicBezTo>
                <a:cubicBezTo>
                  <a:pt x="3583" y="7716"/>
                  <a:pt x="3447" y="7450"/>
                  <a:pt x="3303" y="7192"/>
                </a:cubicBezTo>
                <a:cubicBezTo>
                  <a:pt x="3178" y="6862"/>
                  <a:pt x="3085" y="6538"/>
                  <a:pt x="2990" y="6205"/>
                </a:cubicBezTo>
                <a:cubicBezTo>
                  <a:pt x="2946" y="6050"/>
                  <a:pt x="2899" y="5892"/>
                  <a:pt x="2849" y="5729"/>
                </a:cubicBezTo>
                <a:cubicBezTo>
                  <a:pt x="2849" y="5551"/>
                  <a:pt x="2845" y="5371"/>
                  <a:pt x="2838" y="5199"/>
                </a:cubicBezTo>
                <a:cubicBezTo>
                  <a:pt x="2821" y="4827"/>
                  <a:pt x="2805" y="4474"/>
                  <a:pt x="2860" y="4103"/>
                </a:cubicBezTo>
                <a:cubicBezTo>
                  <a:pt x="2889" y="3905"/>
                  <a:pt x="2936" y="3706"/>
                  <a:pt x="2986" y="3513"/>
                </a:cubicBezTo>
                <a:cubicBezTo>
                  <a:pt x="3048" y="3271"/>
                  <a:pt x="3109" y="3020"/>
                  <a:pt x="3135" y="2764"/>
                </a:cubicBezTo>
                <a:cubicBezTo>
                  <a:pt x="3159" y="2501"/>
                  <a:pt x="3146" y="2255"/>
                  <a:pt x="3094" y="2011"/>
                </a:cubicBezTo>
                <a:cubicBezTo>
                  <a:pt x="3022" y="1678"/>
                  <a:pt x="2906" y="1332"/>
                  <a:pt x="2738" y="955"/>
                </a:cubicBezTo>
                <a:cubicBezTo>
                  <a:pt x="2667" y="797"/>
                  <a:pt x="2587" y="633"/>
                  <a:pt x="2492" y="451"/>
                </a:cubicBezTo>
                <a:cubicBezTo>
                  <a:pt x="2477" y="422"/>
                  <a:pt x="2448" y="380"/>
                  <a:pt x="2415" y="334"/>
                </a:cubicBezTo>
                <a:cubicBezTo>
                  <a:pt x="2375" y="271"/>
                  <a:pt x="2289" y="147"/>
                  <a:pt x="2285" y="105"/>
                </a:cubicBezTo>
                <a:cubicBezTo>
                  <a:pt x="2289" y="51"/>
                  <a:pt x="2247" y="3"/>
                  <a:pt x="2194" y="1"/>
                </a:cubicBezTo>
                <a:cubicBezTo>
                  <a:pt x="2193" y="1"/>
                  <a:pt x="2192" y="1"/>
                  <a:pt x="21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67" name="Google Shape;667;p15"/>
          <p:cNvGrpSpPr/>
          <p:nvPr/>
        </p:nvGrpSpPr>
        <p:grpSpPr>
          <a:xfrm>
            <a:off x="382312" y="4155472"/>
            <a:ext cx="576611" cy="1043585"/>
            <a:chOff x="1630300" y="2895025"/>
            <a:chExt cx="480950" cy="870525"/>
          </a:xfrm>
        </p:grpSpPr>
        <p:sp>
          <p:nvSpPr>
            <p:cNvPr id="668" name="Google Shape;668;p15"/>
            <p:cNvSpPr/>
            <p:nvPr/>
          </p:nvSpPr>
          <p:spPr>
            <a:xfrm>
              <a:off x="1630300" y="2895025"/>
              <a:ext cx="480950" cy="710575"/>
            </a:xfrm>
            <a:custGeom>
              <a:avLst/>
              <a:gdLst/>
              <a:ahLst/>
              <a:cxnLst/>
              <a:rect l="l" t="t" r="r" b="b"/>
              <a:pathLst>
                <a:path w="19238" h="28423" extrusionOk="0">
                  <a:moveTo>
                    <a:pt x="15689" y="0"/>
                  </a:moveTo>
                  <a:cubicBezTo>
                    <a:pt x="15057" y="0"/>
                    <a:pt x="14403" y="330"/>
                    <a:pt x="13877" y="720"/>
                  </a:cubicBezTo>
                  <a:cubicBezTo>
                    <a:pt x="12032" y="2084"/>
                    <a:pt x="10822" y="4271"/>
                    <a:pt x="10643" y="6559"/>
                  </a:cubicBezTo>
                  <a:cubicBezTo>
                    <a:pt x="10131" y="5334"/>
                    <a:pt x="8999" y="4187"/>
                    <a:pt x="7594" y="4141"/>
                  </a:cubicBezTo>
                  <a:cubicBezTo>
                    <a:pt x="7575" y="4141"/>
                    <a:pt x="7557" y="4140"/>
                    <a:pt x="7538" y="4140"/>
                  </a:cubicBezTo>
                  <a:cubicBezTo>
                    <a:pt x="6279" y="4140"/>
                    <a:pt x="5140" y="5444"/>
                    <a:pt x="4826" y="6557"/>
                  </a:cubicBezTo>
                  <a:cubicBezTo>
                    <a:pt x="4406" y="8047"/>
                    <a:pt x="4881" y="9657"/>
                    <a:pt x="5647" y="11003"/>
                  </a:cubicBezTo>
                  <a:cubicBezTo>
                    <a:pt x="5405" y="10747"/>
                    <a:pt x="5156" y="10480"/>
                    <a:pt x="4830" y="10343"/>
                  </a:cubicBezTo>
                  <a:cubicBezTo>
                    <a:pt x="4705" y="10290"/>
                    <a:pt x="4567" y="10262"/>
                    <a:pt x="4430" y="10262"/>
                  </a:cubicBezTo>
                  <a:cubicBezTo>
                    <a:pt x="4210" y="10262"/>
                    <a:pt x="3995" y="10335"/>
                    <a:pt x="3853" y="10501"/>
                  </a:cubicBezTo>
                  <a:cubicBezTo>
                    <a:pt x="3694" y="10684"/>
                    <a:pt x="3658" y="10944"/>
                    <a:pt x="3639" y="11187"/>
                  </a:cubicBezTo>
                  <a:cubicBezTo>
                    <a:pt x="3552" y="12357"/>
                    <a:pt x="3883" y="13551"/>
                    <a:pt x="4076" y="14705"/>
                  </a:cubicBezTo>
                  <a:cubicBezTo>
                    <a:pt x="3862" y="14086"/>
                    <a:pt x="3317" y="13594"/>
                    <a:pt x="2682" y="13442"/>
                  </a:cubicBezTo>
                  <a:cubicBezTo>
                    <a:pt x="2538" y="13408"/>
                    <a:pt x="2391" y="13391"/>
                    <a:pt x="2244" y="13391"/>
                  </a:cubicBezTo>
                  <a:cubicBezTo>
                    <a:pt x="1739" y="13391"/>
                    <a:pt x="1234" y="13587"/>
                    <a:pt x="869" y="13939"/>
                  </a:cubicBezTo>
                  <a:cubicBezTo>
                    <a:pt x="1" y="14777"/>
                    <a:pt x="85" y="16186"/>
                    <a:pt x="382" y="17357"/>
                  </a:cubicBezTo>
                  <a:cubicBezTo>
                    <a:pt x="877" y="19308"/>
                    <a:pt x="1764" y="21122"/>
                    <a:pt x="2701" y="22892"/>
                  </a:cubicBezTo>
                  <a:cubicBezTo>
                    <a:pt x="3616" y="24622"/>
                    <a:pt x="4942" y="26413"/>
                    <a:pt x="5039" y="28422"/>
                  </a:cubicBezTo>
                  <a:cubicBezTo>
                    <a:pt x="7365" y="26746"/>
                    <a:pt x="10181" y="26070"/>
                    <a:pt x="12983" y="25335"/>
                  </a:cubicBezTo>
                  <a:cubicBezTo>
                    <a:pt x="14212" y="25013"/>
                    <a:pt x="15756" y="24806"/>
                    <a:pt x="16782" y="24016"/>
                  </a:cubicBezTo>
                  <a:cubicBezTo>
                    <a:pt x="17665" y="23337"/>
                    <a:pt x="18904" y="21610"/>
                    <a:pt x="17045" y="21238"/>
                  </a:cubicBezTo>
                  <a:cubicBezTo>
                    <a:pt x="16909" y="21211"/>
                    <a:pt x="16772" y="21200"/>
                    <a:pt x="16634" y="21200"/>
                  </a:cubicBezTo>
                  <a:cubicBezTo>
                    <a:pt x="16310" y="21200"/>
                    <a:pt x="15983" y="21261"/>
                    <a:pt x="15663" y="21323"/>
                  </a:cubicBezTo>
                  <a:cubicBezTo>
                    <a:pt x="16543" y="20665"/>
                    <a:pt x="17721" y="19217"/>
                    <a:pt x="17693" y="18031"/>
                  </a:cubicBezTo>
                  <a:cubicBezTo>
                    <a:pt x="17679" y="17497"/>
                    <a:pt x="17369" y="17310"/>
                    <a:pt x="16956" y="17310"/>
                  </a:cubicBezTo>
                  <a:cubicBezTo>
                    <a:pt x="16296" y="17310"/>
                    <a:pt x="15373" y="17788"/>
                    <a:pt x="14983" y="18088"/>
                  </a:cubicBezTo>
                  <a:cubicBezTo>
                    <a:pt x="16210" y="17145"/>
                    <a:pt x="17151" y="15837"/>
                    <a:pt x="17656" y="14375"/>
                  </a:cubicBezTo>
                  <a:cubicBezTo>
                    <a:pt x="17733" y="14150"/>
                    <a:pt x="17803" y="13908"/>
                    <a:pt x="17745" y="13678"/>
                  </a:cubicBezTo>
                  <a:cubicBezTo>
                    <a:pt x="17651" y="13299"/>
                    <a:pt x="17234" y="13081"/>
                    <a:pt x="16840" y="13081"/>
                  </a:cubicBezTo>
                  <a:cubicBezTo>
                    <a:pt x="16816" y="13081"/>
                    <a:pt x="16792" y="13082"/>
                    <a:pt x="16767" y="13083"/>
                  </a:cubicBezTo>
                  <a:cubicBezTo>
                    <a:pt x="16353" y="13112"/>
                    <a:pt x="15980" y="13331"/>
                    <a:pt x="15624" y="13542"/>
                  </a:cubicBezTo>
                  <a:cubicBezTo>
                    <a:pt x="17077" y="12248"/>
                    <a:pt x="18602" y="10839"/>
                    <a:pt x="19088" y="8955"/>
                  </a:cubicBezTo>
                  <a:cubicBezTo>
                    <a:pt x="19186" y="8569"/>
                    <a:pt x="19237" y="8155"/>
                    <a:pt x="19098" y="7782"/>
                  </a:cubicBezTo>
                  <a:cubicBezTo>
                    <a:pt x="18944" y="7370"/>
                    <a:pt x="18616" y="7217"/>
                    <a:pt x="18228" y="7217"/>
                  </a:cubicBezTo>
                  <a:cubicBezTo>
                    <a:pt x="17513" y="7217"/>
                    <a:pt x="16595" y="7736"/>
                    <a:pt x="16194" y="8108"/>
                  </a:cubicBezTo>
                  <a:cubicBezTo>
                    <a:pt x="17374" y="6414"/>
                    <a:pt x="17879" y="4264"/>
                    <a:pt x="17575" y="2223"/>
                  </a:cubicBezTo>
                  <a:cubicBezTo>
                    <a:pt x="17449" y="1391"/>
                    <a:pt x="17116" y="483"/>
                    <a:pt x="16348" y="137"/>
                  </a:cubicBezTo>
                  <a:cubicBezTo>
                    <a:pt x="16135" y="42"/>
                    <a:pt x="15914" y="0"/>
                    <a:pt x="156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1674950" y="2976400"/>
              <a:ext cx="401400" cy="789150"/>
            </a:xfrm>
            <a:custGeom>
              <a:avLst/>
              <a:gdLst/>
              <a:ahLst/>
              <a:cxnLst/>
              <a:rect l="l" t="t" r="r" b="b"/>
              <a:pathLst>
                <a:path w="16056" h="31566" extrusionOk="0">
                  <a:moveTo>
                    <a:pt x="11729" y="1"/>
                  </a:moveTo>
                  <a:cubicBezTo>
                    <a:pt x="11677" y="1"/>
                    <a:pt x="11627" y="27"/>
                    <a:pt x="11603" y="90"/>
                  </a:cubicBezTo>
                  <a:cubicBezTo>
                    <a:pt x="10782" y="2243"/>
                    <a:pt x="10242" y="4494"/>
                    <a:pt x="10000" y="6782"/>
                  </a:cubicBezTo>
                  <a:cubicBezTo>
                    <a:pt x="9311" y="8243"/>
                    <a:pt x="8638" y="9710"/>
                    <a:pt x="7991" y="11190"/>
                  </a:cubicBezTo>
                  <a:cubicBezTo>
                    <a:pt x="7824" y="10100"/>
                    <a:pt x="7612" y="9019"/>
                    <a:pt x="7347" y="7948"/>
                  </a:cubicBezTo>
                  <a:cubicBezTo>
                    <a:pt x="7321" y="6965"/>
                    <a:pt x="7496" y="5986"/>
                    <a:pt x="7861" y="5073"/>
                  </a:cubicBezTo>
                  <a:cubicBezTo>
                    <a:pt x="7906" y="4959"/>
                    <a:pt x="7808" y="4872"/>
                    <a:pt x="7715" y="4872"/>
                  </a:cubicBezTo>
                  <a:cubicBezTo>
                    <a:pt x="7663" y="4872"/>
                    <a:pt x="7613" y="4898"/>
                    <a:pt x="7588" y="4960"/>
                  </a:cubicBezTo>
                  <a:cubicBezTo>
                    <a:pt x="7329" y="5605"/>
                    <a:pt x="7164" y="6282"/>
                    <a:pt x="7092" y="6969"/>
                  </a:cubicBezTo>
                  <a:cubicBezTo>
                    <a:pt x="6720" y="5610"/>
                    <a:pt x="6268" y="4272"/>
                    <a:pt x="5743" y="2966"/>
                  </a:cubicBezTo>
                  <a:cubicBezTo>
                    <a:pt x="5718" y="2905"/>
                    <a:pt x="5669" y="2879"/>
                    <a:pt x="5619" y="2879"/>
                  </a:cubicBezTo>
                  <a:cubicBezTo>
                    <a:pt x="5525" y="2879"/>
                    <a:pt x="5427" y="2969"/>
                    <a:pt x="5472" y="3084"/>
                  </a:cubicBezTo>
                  <a:cubicBezTo>
                    <a:pt x="6116" y="4682"/>
                    <a:pt x="6643" y="6325"/>
                    <a:pt x="7056" y="7994"/>
                  </a:cubicBezTo>
                  <a:cubicBezTo>
                    <a:pt x="7057" y="8027"/>
                    <a:pt x="7056" y="8059"/>
                    <a:pt x="7057" y="8094"/>
                  </a:cubicBezTo>
                  <a:cubicBezTo>
                    <a:pt x="7060" y="8139"/>
                    <a:pt x="7079" y="8172"/>
                    <a:pt x="7106" y="8192"/>
                  </a:cubicBezTo>
                  <a:cubicBezTo>
                    <a:pt x="7300" y="8996"/>
                    <a:pt x="7462" y="9807"/>
                    <a:pt x="7600" y="10620"/>
                  </a:cubicBezTo>
                  <a:cubicBezTo>
                    <a:pt x="6941" y="9293"/>
                    <a:pt x="5925" y="8163"/>
                    <a:pt x="4928" y="7073"/>
                  </a:cubicBezTo>
                  <a:cubicBezTo>
                    <a:pt x="4896" y="7038"/>
                    <a:pt x="4857" y="7023"/>
                    <a:pt x="4819" y="7023"/>
                  </a:cubicBezTo>
                  <a:cubicBezTo>
                    <a:pt x="4706" y="7023"/>
                    <a:pt x="4600" y="7151"/>
                    <a:pt x="4696" y="7254"/>
                  </a:cubicBezTo>
                  <a:cubicBezTo>
                    <a:pt x="5898" y="8566"/>
                    <a:pt x="7132" y="9931"/>
                    <a:pt x="7711" y="11648"/>
                  </a:cubicBezTo>
                  <a:cubicBezTo>
                    <a:pt x="7722" y="11681"/>
                    <a:pt x="7742" y="11700"/>
                    <a:pt x="7762" y="11715"/>
                  </a:cubicBezTo>
                  <a:cubicBezTo>
                    <a:pt x="7581" y="12134"/>
                    <a:pt x="7402" y="12554"/>
                    <a:pt x="7226" y="12977"/>
                  </a:cubicBezTo>
                  <a:cubicBezTo>
                    <a:pt x="6216" y="15399"/>
                    <a:pt x="5297" y="17866"/>
                    <a:pt x="4524" y="20376"/>
                  </a:cubicBezTo>
                  <a:cubicBezTo>
                    <a:pt x="4372" y="19614"/>
                    <a:pt x="4153" y="18873"/>
                    <a:pt x="3891" y="18146"/>
                  </a:cubicBezTo>
                  <a:cubicBezTo>
                    <a:pt x="3622" y="16655"/>
                    <a:pt x="3590" y="15137"/>
                    <a:pt x="3800" y="13637"/>
                  </a:cubicBezTo>
                  <a:cubicBezTo>
                    <a:pt x="3815" y="13534"/>
                    <a:pt x="3735" y="13477"/>
                    <a:pt x="3654" y="13477"/>
                  </a:cubicBezTo>
                  <a:cubicBezTo>
                    <a:pt x="3588" y="13477"/>
                    <a:pt x="3521" y="13517"/>
                    <a:pt x="3509" y="13602"/>
                  </a:cubicBezTo>
                  <a:cubicBezTo>
                    <a:pt x="3350" y="14731"/>
                    <a:pt x="3328" y="15874"/>
                    <a:pt x="3437" y="17006"/>
                  </a:cubicBezTo>
                  <a:cubicBezTo>
                    <a:pt x="2834" y="15613"/>
                    <a:pt x="2092" y="14272"/>
                    <a:pt x="1346" y="12958"/>
                  </a:cubicBezTo>
                  <a:cubicBezTo>
                    <a:pt x="1315" y="12903"/>
                    <a:pt x="1263" y="12880"/>
                    <a:pt x="1212" y="12880"/>
                  </a:cubicBezTo>
                  <a:cubicBezTo>
                    <a:pt x="1112" y="12880"/>
                    <a:pt x="1015" y="12967"/>
                    <a:pt x="1077" y="13075"/>
                  </a:cubicBezTo>
                  <a:cubicBezTo>
                    <a:pt x="1765" y="14288"/>
                    <a:pt x="2454" y="15526"/>
                    <a:pt x="3030" y="16809"/>
                  </a:cubicBezTo>
                  <a:cubicBezTo>
                    <a:pt x="2177" y="16072"/>
                    <a:pt x="1271" y="15403"/>
                    <a:pt x="311" y="14812"/>
                  </a:cubicBezTo>
                  <a:cubicBezTo>
                    <a:pt x="284" y="14796"/>
                    <a:pt x="257" y="14789"/>
                    <a:pt x="231" y="14789"/>
                  </a:cubicBezTo>
                  <a:cubicBezTo>
                    <a:pt x="101" y="14789"/>
                    <a:pt x="1" y="14965"/>
                    <a:pt x="134" y="15048"/>
                  </a:cubicBezTo>
                  <a:cubicBezTo>
                    <a:pt x="1262" y="15742"/>
                    <a:pt x="2322" y="16539"/>
                    <a:pt x="3299" y="17433"/>
                  </a:cubicBezTo>
                  <a:cubicBezTo>
                    <a:pt x="3299" y="17433"/>
                    <a:pt x="3300" y="17433"/>
                    <a:pt x="3300" y="17436"/>
                  </a:cubicBezTo>
                  <a:cubicBezTo>
                    <a:pt x="3777" y="18582"/>
                    <a:pt x="4147" y="19769"/>
                    <a:pt x="4338" y="21005"/>
                  </a:cubicBezTo>
                  <a:cubicBezTo>
                    <a:pt x="3991" y="22178"/>
                    <a:pt x="3672" y="23359"/>
                    <a:pt x="3397" y="24552"/>
                  </a:cubicBezTo>
                  <a:cubicBezTo>
                    <a:pt x="2879" y="26809"/>
                    <a:pt x="2510" y="29098"/>
                    <a:pt x="2323" y="31405"/>
                  </a:cubicBezTo>
                  <a:cubicBezTo>
                    <a:pt x="2315" y="31508"/>
                    <a:pt x="2399" y="31565"/>
                    <a:pt x="2479" y="31565"/>
                  </a:cubicBezTo>
                  <a:cubicBezTo>
                    <a:pt x="2545" y="31565"/>
                    <a:pt x="2609" y="31525"/>
                    <a:pt x="2616" y="31439"/>
                  </a:cubicBezTo>
                  <a:cubicBezTo>
                    <a:pt x="2899" y="27911"/>
                    <a:pt x="3619" y="24436"/>
                    <a:pt x="4625" y="21047"/>
                  </a:cubicBezTo>
                  <a:cubicBezTo>
                    <a:pt x="4625" y="21045"/>
                    <a:pt x="4628" y="21045"/>
                    <a:pt x="4628" y="21043"/>
                  </a:cubicBezTo>
                  <a:cubicBezTo>
                    <a:pt x="4899" y="20345"/>
                    <a:pt x="5404" y="19759"/>
                    <a:pt x="5898" y="19206"/>
                  </a:cubicBezTo>
                  <a:cubicBezTo>
                    <a:pt x="6416" y="18627"/>
                    <a:pt x="6954" y="18068"/>
                    <a:pt x="7513" y="17531"/>
                  </a:cubicBezTo>
                  <a:cubicBezTo>
                    <a:pt x="7564" y="17482"/>
                    <a:pt x="7617" y="17437"/>
                    <a:pt x="7668" y="17389"/>
                  </a:cubicBezTo>
                  <a:cubicBezTo>
                    <a:pt x="7784" y="17425"/>
                    <a:pt x="7868" y="17522"/>
                    <a:pt x="7968" y="17588"/>
                  </a:cubicBezTo>
                  <a:cubicBezTo>
                    <a:pt x="8068" y="17653"/>
                    <a:pt x="8176" y="17703"/>
                    <a:pt x="8279" y="17763"/>
                  </a:cubicBezTo>
                  <a:cubicBezTo>
                    <a:pt x="8519" y="17902"/>
                    <a:pt x="8757" y="18046"/>
                    <a:pt x="8993" y="18193"/>
                  </a:cubicBezTo>
                  <a:cubicBezTo>
                    <a:pt x="9472" y="18492"/>
                    <a:pt x="9944" y="18801"/>
                    <a:pt x="10407" y="19125"/>
                  </a:cubicBezTo>
                  <a:cubicBezTo>
                    <a:pt x="10435" y="19145"/>
                    <a:pt x="10464" y="19153"/>
                    <a:pt x="10491" y="19153"/>
                  </a:cubicBezTo>
                  <a:cubicBezTo>
                    <a:pt x="10616" y="19153"/>
                    <a:pt x="10712" y="18979"/>
                    <a:pt x="10585" y="18890"/>
                  </a:cubicBezTo>
                  <a:cubicBezTo>
                    <a:pt x="10088" y="18546"/>
                    <a:pt x="9586" y="18214"/>
                    <a:pt x="9072" y="17899"/>
                  </a:cubicBezTo>
                  <a:cubicBezTo>
                    <a:pt x="8828" y="17748"/>
                    <a:pt x="8581" y="17596"/>
                    <a:pt x="8330" y="17457"/>
                  </a:cubicBezTo>
                  <a:cubicBezTo>
                    <a:pt x="8243" y="17410"/>
                    <a:pt x="8163" y="17352"/>
                    <a:pt x="8081" y="17294"/>
                  </a:cubicBezTo>
                  <a:cubicBezTo>
                    <a:pt x="8267" y="17273"/>
                    <a:pt x="8452" y="17263"/>
                    <a:pt x="8638" y="17263"/>
                  </a:cubicBezTo>
                  <a:cubicBezTo>
                    <a:pt x="9785" y="17263"/>
                    <a:pt x="10924" y="17616"/>
                    <a:pt x="12070" y="17686"/>
                  </a:cubicBezTo>
                  <a:cubicBezTo>
                    <a:pt x="12074" y="17686"/>
                    <a:pt x="12078" y="17686"/>
                    <a:pt x="12081" y="17686"/>
                  </a:cubicBezTo>
                  <a:cubicBezTo>
                    <a:pt x="12260" y="17686"/>
                    <a:pt x="12291" y="17406"/>
                    <a:pt x="12105" y="17395"/>
                  </a:cubicBezTo>
                  <a:cubicBezTo>
                    <a:pt x="10938" y="17325"/>
                    <a:pt x="9784" y="16971"/>
                    <a:pt x="8619" y="16971"/>
                  </a:cubicBezTo>
                  <a:cubicBezTo>
                    <a:pt x="8443" y="16971"/>
                    <a:pt x="8268" y="16979"/>
                    <a:pt x="8092" y="16997"/>
                  </a:cubicBezTo>
                  <a:cubicBezTo>
                    <a:pt x="9039" y="16136"/>
                    <a:pt x="10038" y="15332"/>
                    <a:pt x="11087" y="14600"/>
                  </a:cubicBezTo>
                  <a:cubicBezTo>
                    <a:pt x="11826" y="14084"/>
                    <a:pt x="12590" y="13601"/>
                    <a:pt x="13372" y="13153"/>
                  </a:cubicBezTo>
                  <a:cubicBezTo>
                    <a:pt x="13510" y="13074"/>
                    <a:pt x="13446" y="12865"/>
                    <a:pt x="13321" y="12865"/>
                  </a:cubicBezTo>
                  <a:cubicBezTo>
                    <a:pt x="13300" y="12865"/>
                    <a:pt x="13277" y="12871"/>
                    <a:pt x="13253" y="12884"/>
                  </a:cubicBezTo>
                  <a:cubicBezTo>
                    <a:pt x="10478" y="14472"/>
                    <a:pt x="7966" y="16487"/>
                    <a:pt x="5818" y="18856"/>
                  </a:cubicBezTo>
                  <a:cubicBezTo>
                    <a:pt x="5541" y="19161"/>
                    <a:pt x="5259" y="19474"/>
                    <a:pt x="5006" y="19810"/>
                  </a:cubicBezTo>
                  <a:cubicBezTo>
                    <a:pt x="5043" y="19691"/>
                    <a:pt x="5080" y="19574"/>
                    <a:pt x="5117" y="19458"/>
                  </a:cubicBezTo>
                  <a:cubicBezTo>
                    <a:pt x="5795" y="17373"/>
                    <a:pt x="6572" y="15325"/>
                    <a:pt x="7410" y="13300"/>
                  </a:cubicBezTo>
                  <a:cubicBezTo>
                    <a:pt x="7432" y="13291"/>
                    <a:pt x="7452" y="13278"/>
                    <a:pt x="7470" y="13256"/>
                  </a:cubicBezTo>
                  <a:cubicBezTo>
                    <a:pt x="7989" y="12624"/>
                    <a:pt x="8541" y="12017"/>
                    <a:pt x="9119" y="11437"/>
                  </a:cubicBezTo>
                  <a:cubicBezTo>
                    <a:pt x="9126" y="11437"/>
                    <a:pt x="9134" y="11438"/>
                    <a:pt x="9142" y="11438"/>
                  </a:cubicBezTo>
                  <a:cubicBezTo>
                    <a:pt x="9161" y="11438"/>
                    <a:pt x="9182" y="11435"/>
                    <a:pt x="9204" y="11424"/>
                  </a:cubicBezTo>
                  <a:cubicBezTo>
                    <a:pt x="9764" y="11131"/>
                    <a:pt x="10398" y="11112"/>
                    <a:pt x="11016" y="11099"/>
                  </a:cubicBezTo>
                  <a:cubicBezTo>
                    <a:pt x="11755" y="11083"/>
                    <a:pt x="12494" y="11070"/>
                    <a:pt x="13233" y="11054"/>
                  </a:cubicBezTo>
                  <a:cubicBezTo>
                    <a:pt x="13420" y="11052"/>
                    <a:pt x="13377" y="10763"/>
                    <a:pt x="13193" y="10763"/>
                  </a:cubicBezTo>
                  <a:cubicBezTo>
                    <a:pt x="13192" y="10763"/>
                    <a:pt x="13191" y="10763"/>
                    <a:pt x="13189" y="10763"/>
                  </a:cubicBezTo>
                  <a:cubicBezTo>
                    <a:pt x="12428" y="10778"/>
                    <a:pt x="11668" y="10792"/>
                    <a:pt x="10906" y="10808"/>
                  </a:cubicBezTo>
                  <a:cubicBezTo>
                    <a:pt x="10468" y="10817"/>
                    <a:pt x="10023" y="10842"/>
                    <a:pt x="9602" y="10954"/>
                  </a:cubicBezTo>
                  <a:cubicBezTo>
                    <a:pt x="10879" y="9736"/>
                    <a:pt x="12280" y="8646"/>
                    <a:pt x="13781" y="7712"/>
                  </a:cubicBezTo>
                  <a:cubicBezTo>
                    <a:pt x="14469" y="7283"/>
                    <a:pt x="15178" y="6892"/>
                    <a:pt x="15904" y="6531"/>
                  </a:cubicBezTo>
                  <a:cubicBezTo>
                    <a:pt x="16055" y="6459"/>
                    <a:pt x="15989" y="6246"/>
                    <a:pt x="15857" y="6246"/>
                  </a:cubicBezTo>
                  <a:cubicBezTo>
                    <a:pt x="15837" y="6246"/>
                    <a:pt x="15815" y="6251"/>
                    <a:pt x="15792" y="6263"/>
                  </a:cubicBezTo>
                  <a:cubicBezTo>
                    <a:pt x="13224" y="7538"/>
                    <a:pt x="10875" y="9235"/>
                    <a:pt x="8859" y="11276"/>
                  </a:cubicBezTo>
                  <a:cubicBezTo>
                    <a:pt x="8483" y="11657"/>
                    <a:pt x="8120" y="12052"/>
                    <a:pt x="7766" y="12457"/>
                  </a:cubicBezTo>
                  <a:cubicBezTo>
                    <a:pt x="8396" y="10973"/>
                    <a:pt x="9055" y="9504"/>
                    <a:pt x="9734" y="8043"/>
                  </a:cubicBezTo>
                  <a:cubicBezTo>
                    <a:pt x="10394" y="6623"/>
                    <a:pt x="11073" y="5210"/>
                    <a:pt x="11759" y="3800"/>
                  </a:cubicBezTo>
                  <a:cubicBezTo>
                    <a:pt x="11765" y="3801"/>
                    <a:pt x="11771" y="3802"/>
                    <a:pt x="11778" y="3802"/>
                  </a:cubicBezTo>
                  <a:cubicBezTo>
                    <a:pt x="11807" y="3802"/>
                    <a:pt x="11836" y="3791"/>
                    <a:pt x="11863" y="3766"/>
                  </a:cubicBezTo>
                  <a:cubicBezTo>
                    <a:pt x="12930" y="2812"/>
                    <a:pt x="13868" y="1726"/>
                    <a:pt x="14654" y="530"/>
                  </a:cubicBezTo>
                  <a:cubicBezTo>
                    <a:pt x="14729" y="416"/>
                    <a:pt x="14627" y="291"/>
                    <a:pt x="14525" y="291"/>
                  </a:cubicBezTo>
                  <a:cubicBezTo>
                    <a:pt x="14487" y="291"/>
                    <a:pt x="14448" y="309"/>
                    <a:pt x="14418" y="353"/>
                  </a:cubicBezTo>
                  <a:cubicBezTo>
                    <a:pt x="13742" y="1386"/>
                    <a:pt x="12949" y="2338"/>
                    <a:pt x="12056" y="3191"/>
                  </a:cubicBezTo>
                  <a:cubicBezTo>
                    <a:pt x="12280" y="2730"/>
                    <a:pt x="12505" y="2273"/>
                    <a:pt x="12729" y="1816"/>
                  </a:cubicBezTo>
                  <a:cubicBezTo>
                    <a:pt x="12783" y="1705"/>
                    <a:pt x="12686" y="1619"/>
                    <a:pt x="12589" y="1619"/>
                  </a:cubicBezTo>
                  <a:cubicBezTo>
                    <a:pt x="12537" y="1619"/>
                    <a:pt x="12485" y="1644"/>
                    <a:pt x="12455" y="1703"/>
                  </a:cubicBezTo>
                  <a:cubicBezTo>
                    <a:pt x="11766" y="3111"/>
                    <a:pt x="11077" y="4520"/>
                    <a:pt x="10401" y="5936"/>
                  </a:cubicBezTo>
                  <a:cubicBezTo>
                    <a:pt x="10676" y="3975"/>
                    <a:pt x="11168" y="2054"/>
                    <a:pt x="11876" y="203"/>
                  </a:cubicBezTo>
                  <a:cubicBezTo>
                    <a:pt x="11919" y="88"/>
                    <a:pt x="11822" y="1"/>
                    <a:pt x="11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70" name="Google Shape;670;p15"/>
          <p:cNvGrpSpPr/>
          <p:nvPr/>
        </p:nvGrpSpPr>
        <p:grpSpPr>
          <a:xfrm>
            <a:off x="8316054" y="4288403"/>
            <a:ext cx="764181" cy="1015212"/>
            <a:chOff x="3483500" y="3037775"/>
            <a:chExt cx="404800" cy="537775"/>
          </a:xfrm>
        </p:grpSpPr>
        <p:sp>
          <p:nvSpPr>
            <p:cNvPr id="671" name="Google Shape;671;p15"/>
            <p:cNvSpPr/>
            <p:nvPr/>
          </p:nvSpPr>
          <p:spPr>
            <a:xfrm>
              <a:off x="3483500" y="3037775"/>
              <a:ext cx="404800" cy="537775"/>
            </a:xfrm>
            <a:custGeom>
              <a:avLst/>
              <a:gdLst/>
              <a:ahLst/>
              <a:cxnLst/>
              <a:rect l="l" t="t" r="r" b="b"/>
              <a:pathLst>
                <a:path w="16192" h="21511" extrusionOk="0">
                  <a:moveTo>
                    <a:pt x="6927" y="1"/>
                  </a:moveTo>
                  <a:cubicBezTo>
                    <a:pt x="6915" y="1"/>
                    <a:pt x="6903" y="2"/>
                    <a:pt x="6890" y="3"/>
                  </a:cubicBezTo>
                  <a:cubicBezTo>
                    <a:pt x="6784" y="18"/>
                    <a:pt x="6698" y="95"/>
                    <a:pt x="6624" y="173"/>
                  </a:cubicBezTo>
                  <a:cubicBezTo>
                    <a:pt x="6024" y="808"/>
                    <a:pt x="5909" y="1751"/>
                    <a:pt x="5913" y="2624"/>
                  </a:cubicBezTo>
                  <a:cubicBezTo>
                    <a:pt x="5916" y="3654"/>
                    <a:pt x="6045" y="4685"/>
                    <a:pt x="6292" y="5685"/>
                  </a:cubicBezTo>
                  <a:cubicBezTo>
                    <a:pt x="5167" y="3873"/>
                    <a:pt x="4305" y="1942"/>
                    <a:pt x="2667" y="496"/>
                  </a:cubicBezTo>
                  <a:cubicBezTo>
                    <a:pt x="2400" y="258"/>
                    <a:pt x="2054" y="28"/>
                    <a:pt x="1715" y="28"/>
                  </a:cubicBezTo>
                  <a:cubicBezTo>
                    <a:pt x="1620" y="28"/>
                    <a:pt x="1527" y="46"/>
                    <a:pt x="1435" y="86"/>
                  </a:cubicBezTo>
                  <a:cubicBezTo>
                    <a:pt x="1176" y="199"/>
                    <a:pt x="1016" y="478"/>
                    <a:pt x="975" y="759"/>
                  </a:cubicBezTo>
                  <a:cubicBezTo>
                    <a:pt x="936" y="1041"/>
                    <a:pt x="994" y="1326"/>
                    <a:pt x="1069" y="1600"/>
                  </a:cubicBezTo>
                  <a:cubicBezTo>
                    <a:pt x="1692" y="3844"/>
                    <a:pt x="3319" y="5648"/>
                    <a:pt x="4895" y="7362"/>
                  </a:cubicBezTo>
                  <a:cubicBezTo>
                    <a:pt x="3993" y="6470"/>
                    <a:pt x="2869" y="5804"/>
                    <a:pt x="1651" y="5444"/>
                  </a:cubicBezTo>
                  <a:cubicBezTo>
                    <a:pt x="1447" y="5384"/>
                    <a:pt x="1222" y="5336"/>
                    <a:pt x="1008" y="5336"/>
                  </a:cubicBezTo>
                  <a:cubicBezTo>
                    <a:pt x="775" y="5336"/>
                    <a:pt x="555" y="5392"/>
                    <a:pt x="384" y="5548"/>
                  </a:cubicBezTo>
                  <a:cubicBezTo>
                    <a:pt x="1" y="5898"/>
                    <a:pt x="111" y="6528"/>
                    <a:pt x="324" y="7001"/>
                  </a:cubicBezTo>
                  <a:cubicBezTo>
                    <a:pt x="772" y="7997"/>
                    <a:pt x="1535" y="8828"/>
                    <a:pt x="2398" y="9501"/>
                  </a:cubicBezTo>
                  <a:cubicBezTo>
                    <a:pt x="3258" y="10173"/>
                    <a:pt x="4222" y="10704"/>
                    <a:pt x="5179" y="11228"/>
                  </a:cubicBezTo>
                  <a:cubicBezTo>
                    <a:pt x="4354" y="10945"/>
                    <a:pt x="3511" y="10656"/>
                    <a:pt x="2636" y="10593"/>
                  </a:cubicBezTo>
                  <a:cubicBezTo>
                    <a:pt x="2419" y="10577"/>
                    <a:pt x="2134" y="10541"/>
                    <a:pt x="1851" y="10541"/>
                  </a:cubicBezTo>
                  <a:cubicBezTo>
                    <a:pt x="1443" y="10541"/>
                    <a:pt x="1039" y="10616"/>
                    <a:pt x="849" y="10937"/>
                  </a:cubicBezTo>
                  <a:cubicBezTo>
                    <a:pt x="316" y="11836"/>
                    <a:pt x="1731" y="13026"/>
                    <a:pt x="2368" y="13436"/>
                  </a:cubicBezTo>
                  <a:cubicBezTo>
                    <a:pt x="3058" y="13882"/>
                    <a:pt x="3815" y="14213"/>
                    <a:pt x="4504" y="14642"/>
                  </a:cubicBezTo>
                  <a:cubicBezTo>
                    <a:pt x="4931" y="14905"/>
                    <a:pt x="5402" y="15121"/>
                    <a:pt x="5845" y="15358"/>
                  </a:cubicBezTo>
                  <a:cubicBezTo>
                    <a:pt x="6091" y="15489"/>
                    <a:pt x="6881" y="15745"/>
                    <a:pt x="7010" y="15979"/>
                  </a:cubicBezTo>
                  <a:cubicBezTo>
                    <a:pt x="6675" y="15909"/>
                    <a:pt x="6332" y="15838"/>
                    <a:pt x="5993" y="15838"/>
                  </a:cubicBezTo>
                  <a:cubicBezTo>
                    <a:pt x="5887" y="15838"/>
                    <a:pt x="5782" y="15845"/>
                    <a:pt x="5677" y="15861"/>
                  </a:cubicBezTo>
                  <a:cubicBezTo>
                    <a:pt x="4947" y="15974"/>
                    <a:pt x="5014" y="16671"/>
                    <a:pt x="5317" y="17193"/>
                  </a:cubicBezTo>
                  <a:cubicBezTo>
                    <a:pt x="5605" y="17689"/>
                    <a:pt x="6250" y="17967"/>
                    <a:pt x="6748" y="18197"/>
                  </a:cubicBezTo>
                  <a:cubicBezTo>
                    <a:pt x="9109" y="19283"/>
                    <a:pt x="11517" y="20293"/>
                    <a:pt x="13862" y="21449"/>
                  </a:cubicBezTo>
                  <a:cubicBezTo>
                    <a:pt x="13907" y="21469"/>
                    <a:pt x="13949" y="21491"/>
                    <a:pt x="13991" y="21511"/>
                  </a:cubicBezTo>
                  <a:cubicBezTo>
                    <a:pt x="13992" y="21511"/>
                    <a:pt x="14001" y="21485"/>
                    <a:pt x="14015" y="21438"/>
                  </a:cubicBezTo>
                  <a:cubicBezTo>
                    <a:pt x="14146" y="21027"/>
                    <a:pt x="14733" y="18972"/>
                    <a:pt x="14781" y="18759"/>
                  </a:cubicBezTo>
                  <a:cubicBezTo>
                    <a:pt x="14994" y="17796"/>
                    <a:pt x="15146" y="16819"/>
                    <a:pt x="15236" y="15838"/>
                  </a:cubicBezTo>
                  <a:cubicBezTo>
                    <a:pt x="15340" y="14685"/>
                    <a:pt x="16191" y="11356"/>
                    <a:pt x="14581" y="10894"/>
                  </a:cubicBezTo>
                  <a:cubicBezTo>
                    <a:pt x="14494" y="10868"/>
                    <a:pt x="14405" y="10856"/>
                    <a:pt x="14317" y="10856"/>
                  </a:cubicBezTo>
                  <a:cubicBezTo>
                    <a:pt x="13882" y="10856"/>
                    <a:pt x="13451" y="11146"/>
                    <a:pt x="13205" y="11527"/>
                  </a:cubicBezTo>
                  <a:cubicBezTo>
                    <a:pt x="12908" y="11980"/>
                    <a:pt x="12820" y="12531"/>
                    <a:pt x="12736" y="13065"/>
                  </a:cubicBezTo>
                  <a:cubicBezTo>
                    <a:pt x="12808" y="12589"/>
                    <a:pt x="12605" y="11920"/>
                    <a:pt x="12566" y="11432"/>
                  </a:cubicBezTo>
                  <a:cubicBezTo>
                    <a:pt x="12516" y="10824"/>
                    <a:pt x="12475" y="10215"/>
                    <a:pt x="12430" y="9605"/>
                  </a:cubicBezTo>
                  <a:cubicBezTo>
                    <a:pt x="12339" y="8431"/>
                    <a:pt x="12233" y="7253"/>
                    <a:pt x="11973" y="6102"/>
                  </a:cubicBezTo>
                  <a:cubicBezTo>
                    <a:pt x="11845" y="5532"/>
                    <a:pt x="11680" y="4422"/>
                    <a:pt x="11224" y="3811"/>
                  </a:cubicBezTo>
                  <a:cubicBezTo>
                    <a:pt x="11078" y="3615"/>
                    <a:pt x="10902" y="3470"/>
                    <a:pt x="10686" y="3415"/>
                  </a:cubicBezTo>
                  <a:cubicBezTo>
                    <a:pt x="10613" y="3396"/>
                    <a:pt x="10543" y="3387"/>
                    <a:pt x="10477" y="3387"/>
                  </a:cubicBezTo>
                  <a:cubicBezTo>
                    <a:pt x="9813" y="3387"/>
                    <a:pt x="9492" y="4305"/>
                    <a:pt x="9324" y="4846"/>
                  </a:cubicBezTo>
                  <a:cubicBezTo>
                    <a:pt x="9089" y="5598"/>
                    <a:pt x="9108" y="6263"/>
                    <a:pt x="9147" y="6972"/>
                  </a:cubicBezTo>
                  <a:cubicBezTo>
                    <a:pt x="9067" y="5711"/>
                    <a:pt x="8886" y="4458"/>
                    <a:pt x="8610" y="3223"/>
                  </a:cubicBezTo>
                  <a:cubicBezTo>
                    <a:pt x="8371" y="2149"/>
                    <a:pt x="8037" y="1051"/>
                    <a:pt x="7304" y="231"/>
                  </a:cubicBezTo>
                  <a:cubicBezTo>
                    <a:pt x="7204" y="117"/>
                    <a:pt x="7074" y="1"/>
                    <a:pt x="69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3519725" y="3086075"/>
              <a:ext cx="317175" cy="489475"/>
            </a:xfrm>
            <a:custGeom>
              <a:avLst/>
              <a:gdLst/>
              <a:ahLst/>
              <a:cxnLst/>
              <a:rect l="l" t="t" r="r" b="b"/>
              <a:pathLst>
                <a:path w="12687" h="19579" extrusionOk="0">
                  <a:moveTo>
                    <a:pt x="5732" y="0"/>
                  </a:moveTo>
                  <a:cubicBezTo>
                    <a:pt x="5698" y="0"/>
                    <a:pt x="5666" y="26"/>
                    <a:pt x="5661" y="60"/>
                  </a:cubicBezTo>
                  <a:cubicBezTo>
                    <a:pt x="5189" y="3054"/>
                    <a:pt x="6556" y="7769"/>
                    <a:pt x="7136" y="9579"/>
                  </a:cubicBezTo>
                  <a:cubicBezTo>
                    <a:pt x="6983" y="9295"/>
                    <a:pt x="6827" y="9014"/>
                    <a:pt x="6676" y="8732"/>
                  </a:cubicBezTo>
                  <a:cubicBezTo>
                    <a:pt x="5250" y="6070"/>
                    <a:pt x="3490" y="2974"/>
                    <a:pt x="1210" y="178"/>
                  </a:cubicBezTo>
                  <a:cubicBezTo>
                    <a:pt x="1196" y="162"/>
                    <a:pt x="1176" y="153"/>
                    <a:pt x="1155" y="153"/>
                  </a:cubicBezTo>
                  <a:cubicBezTo>
                    <a:pt x="1139" y="153"/>
                    <a:pt x="1122" y="159"/>
                    <a:pt x="1108" y="169"/>
                  </a:cubicBezTo>
                  <a:cubicBezTo>
                    <a:pt x="1079" y="195"/>
                    <a:pt x="1074" y="240"/>
                    <a:pt x="1100" y="270"/>
                  </a:cubicBezTo>
                  <a:cubicBezTo>
                    <a:pt x="3371" y="3056"/>
                    <a:pt x="5130" y="6145"/>
                    <a:pt x="6550" y="8798"/>
                  </a:cubicBezTo>
                  <a:cubicBezTo>
                    <a:pt x="6751" y="9173"/>
                    <a:pt x="6955" y="9544"/>
                    <a:pt x="7161" y="9917"/>
                  </a:cubicBezTo>
                  <a:cubicBezTo>
                    <a:pt x="5050" y="7921"/>
                    <a:pt x="2683" y="6219"/>
                    <a:pt x="115" y="4852"/>
                  </a:cubicBezTo>
                  <a:cubicBezTo>
                    <a:pt x="105" y="4847"/>
                    <a:pt x="94" y="4844"/>
                    <a:pt x="83" y="4844"/>
                  </a:cubicBezTo>
                  <a:cubicBezTo>
                    <a:pt x="58" y="4844"/>
                    <a:pt x="33" y="4857"/>
                    <a:pt x="20" y="4882"/>
                  </a:cubicBezTo>
                  <a:cubicBezTo>
                    <a:pt x="1" y="4917"/>
                    <a:pt x="14" y="4961"/>
                    <a:pt x="49" y="4979"/>
                  </a:cubicBezTo>
                  <a:cubicBezTo>
                    <a:pt x="2743" y="6413"/>
                    <a:pt x="5214" y="8215"/>
                    <a:pt x="7400" y="10340"/>
                  </a:cubicBezTo>
                  <a:cubicBezTo>
                    <a:pt x="7789" y="11033"/>
                    <a:pt x="8184" y="11720"/>
                    <a:pt x="8571" y="12393"/>
                  </a:cubicBezTo>
                  <a:cubicBezTo>
                    <a:pt x="7724" y="11734"/>
                    <a:pt x="6659" y="11359"/>
                    <a:pt x="5547" y="11010"/>
                  </a:cubicBezTo>
                  <a:cubicBezTo>
                    <a:pt x="4208" y="10592"/>
                    <a:pt x="2895" y="10203"/>
                    <a:pt x="1528" y="10079"/>
                  </a:cubicBezTo>
                  <a:cubicBezTo>
                    <a:pt x="1527" y="10079"/>
                    <a:pt x="1526" y="10079"/>
                    <a:pt x="1525" y="10079"/>
                  </a:cubicBezTo>
                  <a:cubicBezTo>
                    <a:pt x="1489" y="10079"/>
                    <a:pt x="1454" y="10107"/>
                    <a:pt x="1450" y="10145"/>
                  </a:cubicBezTo>
                  <a:cubicBezTo>
                    <a:pt x="1449" y="10184"/>
                    <a:pt x="1478" y="10220"/>
                    <a:pt x="1515" y="10223"/>
                  </a:cubicBezTo>
                  <a:cubicBezTo>
                    <a:pt x="2867" y="10344"/>
                    <a:pt x="4172" y="10729"/>
                    <a:pt x="5503" y="11148"/>
                  </a:cubicBezTo>
                  <a:cubicBezTo>
                    <a:pt x="6735" y="11537"/>
                    <a:pt x="7917" y="11953"/>
                    <a:pt x="8782" y="12762"/>
                  </a:cubicBezTo>
                  <a:cubicBezTo>
                    <a:pt x="9634" y="14234"/>
                    <a:pt x="10505" y="15753"/>
                    <a:pt x="11295" y="17293"/>
                  </a:cubicBezTo>
                  <a:cubicBezTo>
                    <a:pt x="9493" y="16071"/>
                    <a:pt x="7414" y="15229"/>
                    <a:pt x="5270" y="14848"/>
                  </a:cubicBezTo>
                  <a:cubicBezTo>
                    <a:pt x="5267" y="14847"/>
                    <a:pt x="5263" y="14847"/>
                    <a:pt x="5259" y="14847"/>
                  </a:cubicBezTo>
                  <a:cubicBezTo>
                    <a:pt x="5223" y="14847"/>
                    <a:pt x="5193" y="14872"/>
                    <a:pt x="5186" y="14907"/>
                  </a:cubicBezTo>
                  <a:cubicBezTo>
                    <a:pt x="5179" y="14946"/>
                    <a:pt x="5207" y="14986"/>
                    <a:pt x="5247" y="14991"/>
                  </a:cubicBezTo>
                  <a:cubicBezTo>
                    <a:pt x="7440" y="15378"/>
                    <a:pt x="9568" y="16257"/>
                    <a:pt x="11395" y="17532"/>
                  </a:cubicBezTo>
                  <a:cubicBezTo>
                    <a:pt x="11403" y="17539"/>
                    <a:pt x="11414" y="17542"/>
                    <a:pt x="11424" y="17542"/>
                  </a:cubicBezTo>
                  <a:cubicBezTo>
                    <a:pt x="11757" y="18196"/>
                    <a:pt x="12089" y="18855"/>
                    <a:pt x="12410" y="19517"/>
                  </a:cubicBezTo>
                  <a:cubicBezTo>
                    <a:pt x="12456" y="19537"/>
                    <a:pt x="12498" y="19559"/>
                    <a:pt x="12539" y="19579"/>
                  </a:cubicBezTo>
                  <a:cubicBezTo>
                    <a:pt x="12540" y="19579"/>
                    <a:pt x="12551" y="19553"/>
                    <a:pt x="12565" y="19506"/>
                  </a:cubicBezTo>
                  <a:cubicBezTo>
                    <a:pt x="12223" y="18804"/>
                    <a:pt x="11872" y="18104"/>
                    <a:pt x="11517" y="17409"/>
                  </a:cubicBezTo>
                  <a:cubicBezTo>
                    <a:pt x="11753" y="15136"/>
                    <a:pt x="12141" y="12860"/>
                    <a:pt x="12676" y="10641"/>
                  </a:cubicBezTo>
                  <a:cubicBezTo>
                    <a:pt x="12687" y="10602"/>
                    <a:pt x="12662" y="10563"/>
                    <a:pt x="12624" y="10554"/>
                  </a:cubicBezTo>
                  <a:cubicBezTo>
                    <a:pt x="12619" y="10553"/>
                    <a:pt x="12613" y="10552"/>
                    <a:pt x="12608" y="10552"/>
                  </a:cubicBezTo>
                  <a:cubicBezTo>
                    <a:pt x="12575" y="10552"/>
                    <a:pt x="12545" y="10574"/>
                    <a:pt x="12537" y="10606"/>
                  </a:cubicBezTo>
                  <a:cubicBezTo>
                    <a:pt x="12018" y="12762"/>
                    <a:pt x="11637" y="14970"/>
                    <a:pt x="11400" y="17176"/>
                  </a:cubicBezTo>
                  <a:cubicBezTo>
                    <a:pt x="10645" y="15709"/>
                    <a:pt x="9820" y="14265"/>
                    <a:pt x="9010" y="12862"/>
                  </a:cubicBezTo>
                  <a:cubicBezTo>
                    <a:pt x="9018" y="12847"/>
                    <a:pt x="9024" y="12834"/>
                    <a:pt x="9024" y="12818"/>
                  </a:cubicBezTo>
                  <a:cubicBezTo>
                    <a:pt x="8953" y="9996"/>
                    <a:pt x="8882" y="7077"/>
                    <a:pt x="9704" y="4324"/>
                  </a:cubicBezTo>
                  <a:cubicBezTo>
                    <a:pt x="9715" y="4287"/>
                    <a:pt x="9694" y="4245"/>
                    <a:pt x="9655" y="4235"/>
                  </a:cubicBezTo>
                  <a:cubicBezTo>
                    <a:pt x="9648" y="4233"/>
                    <a:pt x="9641" y="4232"/>
                    <a:pt x="9634" y="4232"/>
                  </a:cubicBezTo>
                  <a:cubicBezTo>
                    <a:pt x="9604" y="4232"/>
                    <a:pt x="9575" y="4252"/>
                    <a:pt x="9567" y="4285"/>
                  </a:cubicBezTo>
                  <a:cubicBezTo>
                    <a:pt x="8753" y="6999"/>
                    <a:pt x="8807" y="9858"/>
                    <a:pt x="8874" y="12632"/>
                  </a:cubicBezTo>
                  <a:cubicBezTo>
                    <a:pt x="8850" y="12590"/>
                    <a:pt x="8829" y="12552"/>
                    <a:pt x="8807" y="12514"/>
                  </a:cubicBezTo>
                  <a:cubicBezTo>
                    <a:pt x="8377" y="11772"/>
                    <a:pt x="7943" y="11018"/>
                    <a:pt x="7516" y="10256"/>
                  </a:cubicBezTo>
                  <a:cubicBezTo>
                    <a:pt x="7407" y="9954"/>
                    <a:pt x="5233" y="3720"/>
                    <a:pt x="5805" y="84"/>
                  </a:cubicBezTo>
                  <a:cubicBezTo>
                    <a:pt x="5810" y="44"/>
                    <a:pt x="5783" y="7"/>
                    <a:pt x="5742" y="1"/>
                  </a:cubicBezTo>
                  <a:cubicBezTo>
                    <a:pt x="5739" y="0"/>
                    <a:pt x="5736" y="0"/>
                    <a:pt x="5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73" name="Google Shape;673;p15"/>
          <p:cNvSpPr/>
          <p:nvPr/>
        </p:nvSpPr>
        <p:spPr>
          <a:xfrm>
            <a:off x="1329742" y="4666330"/>
            <a:ext cx="246783" cy="310826"/>
          </a:xfrm>
          <a:custGeom>
            <a:avLst/>
            <a:gdLst/>
            <a:ahLst/>
            <a:cxnLst/>
            <a:rect l="l" t="t" r="r" b="b"/>
            <a:pathLst>
              <a:path w="5229" h="6586" extrusionOk="0">
                <a:moveTo>
                  <a:pt x="4099" y="0"/>
                </a:moveTo>
                <a:cubicBezTo>
                  <a:pt x="4001" y="0"/>
                  <a:pt x="3902" y="21"/>
                  <a:pt x="3811" y="57"/>
                </a:cubicBezTo>
                <a:cubicBezTo>
                  <a:pt x="3562" y="154"/>
                  <a:pt x="3381" y="374"/>
                  <a:pt x="3236" y="600"/>
                </a:cubicBezTo>
                <a:cubicBezTo>
                  <a:pt x="2856" y="1192"/>
                  <a:pt x="2652" y="1896"/>
                  <a:pt x="2656" y="2598"/>
                </a:cubicBezTo>
                <a:cubicBezTo>
                  <a:pt x="2639" y="2174"/>
                  <a:pt x="2569" y="1751"/>
                  <a:pt x="2447" y="1344"/>
                </a:cubicBezTo>
                <a:cubicBezTo>
                  <a:pt x="2398" y="1182"/>
                  <a:pt x="2324" y="1006"/>
                  <a:pt x="2165" y="949"/>
                </a:cubicBezTo>
                <a:cubicBezTo>
                  <a:pt x="2134" y="938"/>
                  <a:pt x="2103" y="934"/>
                  <a:pt x="2072" y="934"/>
                </a:cubicBezTo>
                <a:cubicBezTo>
                  <a:pt x="1910" y="934"/>
                  <a:pt x="1753" y="1069"/>
                  <a:pt x="1674" y="1221"/>
                </a:cubicBezTo>
                <a:cubicBezTo>
                  <a:pt x="1564" y="1433"/>
                  <a:pt x="1543" y="1674"/>
                  <a:pt x="1530" y="1912"/>
                </a:cubicBezTo>
                <a:cubicBezTo>
                  <a:pt x="1502" y="2447"/>
                  <a:pt x="1517" y="2983"/>
                  <a:pt x="1534" y="3519"/>
                </a:cubicBezTo>
                <a:cubicBezTo>
                  <a:pt x="1493" y="3149"/>
                  <a:pt x="1386" y="2788"/>
                  <a:pt x="1220" y="2455"/>
                </a:cubicBezTo>
                <a:cubicBezTo>
                  <a:pt x="1152" y="2319"/>
                  <a:pt x="1071" y="2185"/>
                  <a:pt x="949" y="2094"/>
                </a:cubicBezTo>
                <a:cubicBezTo>
                  <a:pt x="871" y="2036"/>
                  <a:pt x="772" y="2000"/>
                  <a:pt x="675" y="2000"/>
                </a:cubicBezTo>
                <a:cubicBezTo>
                  <a:pt x="623" y="2000"/>
                  <a:pt x="570" y="2011"/>
                  <a:pt x="522" y="2035"/>
                </a:cubicBezTo>
                <a:cubicBezTo>
                  <a:pt x="421" y="2085"/>
                  <a:pt x="354" y="2187"/>
                  <a:pt x="311" y="2290"/>
                </a:cubicBezTo>
                <a:cubicBezTo>
                  <a:pt x="1" y="3019"/>
                  <a:pt x="451" y="3685"/>
                  <a:pt x="691" y="4351"/>
                </a:cubicBezTo>
                <a:cubicBezTo>
                  <a:pt x="952" y="5075"/>
                  <a:pt x="1187" y="5822"/>
                  <a:pt x="1320" y="6577"/>
                </a:cubicBezTo>
                <a:cubicBezTo>
                  <a:pt x="1321" y="6583"/>
                  <a:pt x="1328" y="6586"/>
                  <a:pt x="1340" y="6586"/>
                </a:cubicBezTo>
                <a:cubicBezTo>
                  <a:pt x="1472" y="6586"/>
                  <a:pt x="2223" y="6274"/>
                  <a:pt x="2999" y="5933"/>
                </a:cubicBezTo>
                <a:cubicBezTo>
                  <a:pt x="3831" y="5566"/>
                  <a:pt x="4693" y="5166"/>
                  <a:pt x="4843" y="5081"/>
                </a:cubicBezTo>
                <a:cubicBezTo>
                  <a:pt x="5034" y="4971"/>
                  <a:pt x="5228" y="4791"/>
                  <a:pt x="5207" y="4570"/>
                </a:cubicBezTo>
                <a:cubicBezTo>
                  <a:pt x="5198" y="4480"/>
                  <a:pt x="5150" y="4396"/>
                  <a:pt x="5092" y="4328"/>
                </a:cubicBezTo>
                <a:cubicBezTo>
                  <a:pt x="4914" y="4116"/>
                  <a:pt x="4626" y="4020"/>
                  <a:pt x="4350" y="4015"/>
                </a:cubicBezTo>
                <a:cubicBezTo>
                  <a:pt x="4339" y="4015"/>
                  <a:pt x="4329" y="4015"/>
                  <a:pt x="4318" y="4015"/>
                </a:cubicBezTo>
                <a:cubicBezTo>
                  <a:pt x="4050" y="4015"/>
                  <a:pt x="3789" y="4084"/>
                  <a:pt x="3532" y="4154"/>
                </a:cubicBezTo>
                <a:cubicBezTo>
                  <a:pt x="3952" y="3959"/>
                  <a:pt x="4353" y="3729"/>
                  <a:pt x="4735" y="3467"/>
                </a:cubicBezTo>
                <a:cubicBezTo>
                  <a:pt x="4846" y="3388"/>
                  <a:pt x="4961" y="3307"/>
                  <a:pt x="5033" y="3191"/>
                </a:cubicBezTo>
                <a:cubicBezTo>
                  <a:pt x="5107" y="3076"/>
                  <a:pt x="5131" y="2919"/>
                  <a:pt x="5060" y="2803"/>
                </a:cubicBezTo>
                <a:cubicBezTo>
                  <a:pt x="4989" y="2690"/>
                  <a:pt x="4861" y="2651"/>
                  <a:pt x="4723" y="2651"/>
                </a:cubicBezTo>
                <a:cubicBezTo>
                  <a:pt x="4628" y="2651"/>
                  <a:pt x="4527" y="2669"/>
                  <a:pt x="4438" y="2695"/>
                </a:cubicBezTo>
                <a:cubicBezTo>
                  <a:pt x="4091" y="2795"/>
                  <a:pt x="3753" y="2940"/>
                  <a:pt x="3441" y="3122"/>
                </a:cubicBezTo>
                <a:cubicBezTo>
                  <a:pt x="3930" y="2563"/>
                  <a:pt x="4321" y="1897"/>
                  <a:pt x="4494" y="1172"/>
                </a:cubicBezTo>
                <a:cubicBezTo>
                  <a:pt x="4555" y="913"/>
                  <a:pt x="4677" y="493"/>
                  <a:pt x="4541" y="247"/>
                </a:cubicBezTo>
                <a:cubicBezTo>
                  <a:pt x="4445" y="70"/>
                  <a:pt x="4276" y="0"/>
                  <a:pt x="40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4" name="Google Shape;674;p15"/>
          <p:cNvSpPr/>
          <p:nvPr/>
        </p:nvSpPr>
        <p:spPr>
          <a:xfrm>
            <a:off x="8621543" y="3946356"/>
            <a:ext cx="248057" cy="249614"/>
          </a:xfrm>
          <a:custGeom>
            <a:avLst/>
            <a:gdLst/>
            <a:ahLst/>
            <a:cxnLst/>
            <a:rect l="l" t="t" r="r" b="b"/>
            <a:pathLst>
              <a:path w="5256" h="5289" extrusionOk="0">
                <a:moveTo>
                  <a:pt x="647" y="1"/>
                </a:moveTo>
                <a:cubicBezTo>
                  <a:pt x="376" y="1"/>
                  <a:pt x="86" y="129"/>
                  <a:pt x="41" y="432"/>
                </a:cubicBezTo>
                <a:cubicBezTo>
                  <a:pt x="0" y="710"/>
                  <a:pt x="258" y="1062"/>
                  <a:pt x="406" y="1282"/>
                </a:cubicBezTo>
                <a:cubicBezTo>
                  <a:pt x="820" y="1903"/>
                  <a:pt x="1416" y="2393"/>
                  <a:pt x="2067" y="2747"/>
                </a:cubicBezTo>
                <a:cubicBezTo>
                  <a:pt x="1815" y="2702"/>
                  <a:pt x="1558" y="2679"/>
                  <a:pt x="1300" y="2679"/>
                </a:cubicBezTo>
                <a:cubicBezTo>
                  <a:pt x="1195" y="2679"/>
                  <a:pt x="1090" y="2683"/>
                  <a:pt x="985" y="2691"/>
                </a:cubicBezTo>
                <a:cubicBezTo>
                  <a:pt x="757" y="2707"/>
                  <a:pt x="484" y="2785"/>
                  <a:pt x="437" y="3009"/>
                </a:cubicBezTo>
                <a:cubicBezTo>
                  <a:pt x="411" y="3142"/>
                  <a:pt x="488" y="3280"/>
                  <a:pt x="597" y="3364"/>
                </a:cubicBezTo>
                <a:cubicBezTo>
                  <a:pt x="705" y="3446"/>
                  <a:pt x="841" y="3486"/>
                  <a:pt x="973" y="3517"/>
                </a:cubicBezTo>
                <a:cubicBezTo>
                  <a:pt x="1422" y="3632"/>
                  <a:pt x="1881" y="3707"/>
                  <a:pt x="2340" y="3746"/>
                </a:cubicBezTo>
                <a:cubicBezTo>
                  <a:pt x="2063" y="3771"/>
                  <a:pt x="1782" y="3797"/>
                  <a:pt x="1526" y="3900"/>
                </a:cubicBezTo>
                <a:cubicBezTo>
                  <a:pt x="1267" y="4001"/>
                  <a:pt x="1029" y="4189"/>
                  <a:pt x="935" y="4451"/>
                </a:cubicBezTo>
                <a:cubicBezTo>
                  <a:pt x="905" y="4537"/>
                  <a:pt x="890" y="4631"/>
                  <a:pt x="912" y="4719"/>
                </a:cubicBezTo>
                <a:cubicBezTo>
                  <a:pt x="966" y="4935"/>
                  <a:pt x="1212" y="5034"/>
                  <a:pt x="1429" y="5072"/>
                </a:cubicBezTo>
                <a:cubicBezTo>
                  <a:pt x="1594" y="5097"/>
                  <a:pt x="2541" y="5175"/>
                  <a:pt x="3448" y="5230"/>
                </a:cubicBezTo>
                <a:cubicBezTo>
                  <a:pt x="4013" y="5263"/>
                  <a:pt x="4563" y="5289"/>
                  <a:pt x="4903" y="5289"/>
                </a:cubicBezTo>
                <a:cubicBezTo>
                  <a:pt x="5121" y="5289"/>
                  <a:pt x="5253" y="5279"/>
                  <a:pt x="5248" y="5253"/>
                </a:cubicBezTo>
                <a:cubicBezTo>
                  <a:pt x="5112" y="4499"/>
                  <a:pt x="5073" y="3717"/>
                  <a:pt x="5067" y="2947"/>
                </a:cubicBezTo>
                <a:cubicBezTo>
                  <a:pt x="5061" y="2241"/>
                  <a:pt x="5255" y="1459"/>
                  <a:pt x="4712" y="883"/>
                </a:cubicBezTo>
                <a:cubicBezTo>
                  <a:pt x="4634" y="802"/>
                  <a:pt x="4539" y="729"/>
                  <a:pt x="4426" y="716"/>
                </a:cubicBezTo>
                <a:cubicBezTo>
                  <a:pt x="4414" y="715"/>
                  <a:pt x="4401" y="714"/>
                  <a:pt x="4390" y="714"/>
                </a:cubicBezTo>
                <a:cubicBezTo>
                  <a:pt x="4252" y="714"/>
                  <a:pt x="4122" y="803"/>
                  <a:pt x="4046" y="919"/>
                </a:cubicBezTo>
                <a:cubicBezTo>
                  <a:pt x="3962" y="1046"/>
                  <a:pt x="3932" y="1200"/>
                  <a:pt x="3916" y="1350"/>
                </a:cubicBezTo>
                <a:cubicBezTo>
                  <a:pt x="3874" y="1719"/>
                  <a:pt x="3900" y="2097"/>
                  <a:pt x="3991" y="2458"/>
                </a:cubicBezTo>
                <a:cubicBezTo>
                  <a:pt x="3822" y="1948"/>
                  <a:pt x="3650" y="1440"/>
                  <a:pt x="3440" y="948"/>
                </a:cubicBezTo>
                <a:cubicBezTo>
                  <a:pt x="3346" y="731"/>
                  <a:pt x="3240" y="511"/>
                  <a:pt x="3065" y="351"/>
                </a:cubicBezTo>
                <a:cubicBezTo>
                  <a:pt x="2967" y="264"/>
                  <a:pt x="2832" y="200"/>
                  <a:pt x="2706" y="200"/>
                </a:cubicBezTo>
                <a:cubicBezTo>
                  <a:pt x="2635" y="200"/>
                  <a:pt x="2568" y="220"/>
                  <a:pt x="2512" y="266"/>
                </a:cubicBezTo>
                <a:cubicBezTo>
                  <a:pt x="2382" y="373"/>
                  <a:pt x="2374" y="566"/>
                  <a:pt x="2384" y="735"/>
                </a:cubicBezTo>
                <a:cubicBezTo>
                  <a:pt x="2412" y="1158"/>
                  <a:pt x="2493" y="1579"/>
                  <a:pt x="2625" y="1983"/>
                </a:cubicBezTo>
                <a:cubicBezTo>
                  <a:pt x="2384" y="1323"/>
                  <a:pt x="1950" y="735"/>
                  <a:pt x="1390" y="311"/>
                </a:cubicBezTo>
                <a:cubicBezTo>
                  <a:pt x="1176" y="150"/>
                  <a:pt x="930" y="7"/>
                  <a:pt x="660" y="1"/>
                </a:cubicBezTo>
                <a:cubicBezTo>
                  <a:pt x="656" y="1"/>
                  <a:pt x="651" y="1"/>
                  <a:pt x="6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75" name="Google Shape;675;p15"/>
          <p:cNvGrpSpPr/>
          <p:nvPr/>
        </p:nvGrpSpPr>
        <p:grpSpPr>
          <a:xfrm>
            <a:off x="7742612" y="747590"/>
            <a:ext cx="210920" cy="196006"/>
            <a:chOff x="2294687" y="652640"/>
            <a:chExt cx="210920" cy="196006"/>
          </a:xfrm>
        </p:grpSpPr>
        <p:sp>
          <p:nvSpPr>
            <p:cNvPr id="676" name="Google Shape;676;p15"/>
            <p:cNvSpPr/>
            <p:nvPr/>
          </p:nvSpPr>
          <p:spPr>
            <a:xfrm>
              <a:off x="2358638" y="652640"/>
              <a:ext cx="50876" cy="50782"/>
            </a:xfrm>
            <a:custGeom>
              <a:avLst/>
              <a:gdLst/>
              <a:ahLst/>
              <a:cxnLst/>
              <a:rect l="l" t="t" r="r" b="b"/>
              <a:pathLst>
                <a:path w="1078" h="1076" extrusionOk="0">
                  <a:moveTo>
                    <a:pt x="536" y="0"/>
                  </a:moveTo>
                  <a:cubicBezTo>
                    <a:pt x="239" y="2"/>
                    <a:pt x="0" y="245"/>
                    <a:pt x="2" y="540"/>
                  </a:cubicBezTo>
                  <a:cubicBezTo>
                    <a:pt x="2" y="678"/>
                    <a:pt x="54" y="808"/>
                    <a:pt x="148" y="906"/>
                  </a:cubicBezTo>
                  <a:lnTo>
                    <a:pt x="161" y="919"/>
                  </a:lnTo>
                  <a:cubicBezTo>
                    <a:pt x="262" y="1021"/>
                    <a:pt x="398" y="1076"/>
                    <a:pt x="540" y="1076"/>
                  </a:cubicBezTo>
                  <a:cubicBezTo>
                    <a:pt x="683" y="1076"/>
                    <a:pt x="819" y="1018"/>
                    <a:pt x="921" y="917"/>
                  </a:cubicBezTo>
                  <a:cubicBezTo>
                    <a:pt x="1021" y="815"/>
                    <a:pt x="1077" y="679"/>
                    <a:pt x="1074" y="536"/>
                  </a:cubicBezTo>
                  <a:cubicBezTo>
                    <a:pt x="1074" y="392"/>
                    <a:pt x="1019" y="261"/>
                    <a:pt x="915" y="157"/>
                  </a:cubicBezTo>
                  <a:cubicBezTo>
                    <a:pt x="814" y="55"/>
                    <a:pt x="679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2454731" y="797818"/>
              <a:ext cx="50876" cy="50829"/>
            </a:xfrm>
            <a:custGeom>
              <a:avLst/>
              <a:gdLst/>
              <a:ahLst/>
              <a:cxnLst/>
              <a:rect l="l" t="t" r="r" b="b"/>
              <a:pathLst>
                <a:path w="1078" h="1077" extrusionOk="0">
                  <a:moveTo>
                    <a:pt x="537" y="0"/>
                  </a:moveTo>
                  <a:cubicBezTo>
                    <a:pt x="240" y="2"/>
                    <a:pt x="1" y="245"/>
                    <a:pt x="1" y="540"/>
                  </a:cubicBezTo>
                  <a:cubicBezTo>
                    <a:pt x="1" y="678"/>
                    <a:pt x="54" y="808"/>
                    <a:pt x="149" y="907"/>
                  </a:cubicBezTo>
                  <a:lnTo>
                    <a:pt x="160" y="920"/>
                  </a:lnTo>
                  <a:cubicBezTo>
                    <a:pt x="261" y="1021"/>
                    <a:pt x="398" y="1076"/>
                    <a:pt x="541" y="1076"/>
                  </a:cubicBezTo>
                  <a:cubicBezTo>
                    <a:pt x="684" y="1076"/>
                    <a:pt x="819" y="1018"/>
                    <a:pt x="920" y="915"/>
                  </a:cubicBezTo>
                  <a:cubicBezTo>
                    <a:pt x="1021" y="815"/>
                    <a:pt x="1078" y="679"/>
                    <a:pt x="1077" y="536"/>
                  </a:cubicBezTo>
                  <a:cubicBezTo>
                    <a:pt x="1077" y="393"/>
                    <a:pt x="1020" y="260"/>
                    <a:pt x="917" y="155"/>
                  </a:cubicBezTo>
                  <a:cubicBezTo>
                    <a:pt x="816" y="55"/>
                    <a:pt x="68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2294687" y="772473"/>
              <a:ext cx="50735" cy="50735"/>
            </a:xfrm>
            <a:custGeom>
              <a:avLst/>
              <a:gdLst/>
              <a:ahLst/>
              <a:cxnLst/>
              <a:rect l="l" t="t" r="r" b="b"/>
              <a:pathLst>
                <a:path w="1075" h="1075" extrusionOk="0">
                  <a:moveTo>
                    <a:pt x="536" y="0"/>
                  </a:moveTo>
                  <a:cubicBezTo>
                    <a:pt x="239" y="2"/>
                    <a:pt x="0" y="245"/>
                    <a:pt x="0" y="539"/>
                  </a:cubicBezTo>
                  <a:cubicBezTo>
                    <a:pt x="0" y="676"/>
                    <a:pt x="52" y="807"/>
                    <a:pt x="146" y="907"/>
                  </a:cubicBezTo>
                  <a:lnTo>
                    <a:pt x="158" y="920"/>
                  </a:lnTo>
                  <a:cubicBezTo>
                    <a:pt x="259" y="1021"/>
                    <a:pt x="395" y="1074"/>
                    <a:pt x="539" y="1074"/>
                  </a:cubicBezTo>
                  <a:cubicBezTo>
                    <a:pt x="682" y="1074"/>
                    <a:pt x="818" y="1017"/>
                    <a:pt x="918" y="915"/>
                  </a:cubicBezTo>
                  <a:cubicBezTo>
                    <a:pt x="1019" y="814"/>
                    <a:pt x="1074" y="679"/>
                    <a:pt x="1074" y="536"/>
                  </a:cubicBezTo>
                  <a:cubicBezTo>
                    <a:pt x="1073" y="391"/>
                    <a:pt x="1016" y="261"/>
                    <a:pt x="915" y="155"/>
                  </a:cubicBezTo>
                  <a:cubicBezTo>
                    <a:pt x="814" y="54"/>
                    <a:pt x="678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79" name="Google Shape;679;p15"/>
          <p:cNvSpPr/>
          <p:nvPr/>
        </p:nvSpPr>
        <p:spPr>
          <a:xfrm>
            <a:off x="8799744" y="747595"/>
            <a:ext cx="243904" cy="326117"/>
          </a:xfrm>
          <a:custGeom>
            <a:avLst/>
            <a:gdLst/>
            <a:ahLst/>
            <a:cxnLst/>
            <a:rect l="l" t="t" r="r" b="b"/>
            <a:pathLst>
              <a:path w="5168" h="6910" extrusionOk="0">
                <a:moveTo>
                  <a:pt x="1000" y="1"/>
                </a:moveTo>
                <a:cubicBezTo>
                  <a:pt x="990" y="1"/>
                  <a:pt x="980" y="3"/>
                  <a:pt x="971" y="9"/>
                </a:cubicBezTo>
                <a:cubicBezTo>
                  <a:pt x="930" y="34"/>
                  <a:pt x="937" y="96"/>
                  <a:pt x="952" y="142"/>
                </a:cubicBezTo>
                <a:cubicBezTo>
                  <a:pt x="1063" y="525"/>
                  <a:pt x="1191" y="902"/>
                  <a:pt x="1325" y="1277"/>
                </a:cubicBezTo>
                <a:cubicBezTo>
                  <a:pt x="1461" y="1648"/>
                  <a:pt x="1648" y="2008"/>
                  <a:pt x="1770" y="2383"/>
                </a:cubicBezTo>
                <a:cubicBezTo>
                  <a:pt x="1699" y="2392"/>
                  <a:pt x="1248" y="2524"/>
                  <a:pt x="1088" y="2524"/>
                </a:cubicBezTo>
                <a:cubicBezTo>
                  <a:pt x="1057" y="2524"/>
                  <a:pt x="1038" y="2519"/>
                  <a:pt x="1033" y="2508"/>
                </a:cubicBezTo>
                <a:cubicBezTo>
                  <a:pt x="969" y="2357"/>
                  <a:pt x="822" y="2253"/>
                  <a:pt x="654" y="2253"/>
                </a:cubicBezTo>
                <a:cubicBezTo>
                  <a:pt x="638" y="2253"/>
                  <a:pt x="622" y="2254"/>
                  <a:pt x="606" y="2256"/>
                </a:cubicBezTo>
                <a:cubicBezTo>
                  <a:pt x="380" y="2283"/>
                  <a:pt x="218" y="2488"/>
                  <a:pt x="245" y="2712"/>
                </a:cubicBezTo>
                <a:cubicBezTo>
                  <a:pt x="247" y="2724"/>
                  <a:pt x="251" y="2732"/>
                  <a:pt x="251" y="2745"/>
                </a:cubicBezTo>
                <a:cubicBezTo>
                  <a:pt x="251" y="2748"/>
                  <a:pt x="253" y="2752"/>
                  <a:pt x="253" y="2755"/>
                </a:cubicBezTo>
                <a:cubicBezTo>
                  <a:pt x="253" y="2757"/>
                  <a:pt x="254" y="2760"/>
                  <a:pt x="254" y="2761"/>
                </a:cubicBezTo>
                <a:cubicBezTo>
                  <a:pt x="300" y="2945"/>
                  <a:pt x="464" y="3075"/>
                  <a:pt x="654" y="3075"/>
                </a:cubicBezTo>
                <a:cubicBezTo>
                  <a:pt x="669" y="3075"/>
                  <a:pt x="684" y="3074"/>
                  <a:pt x="700" y="3072"/>
                </a:cubicBezTo>
                <a:cubicBezTo>
                  <a:pt x="916" y="3046"/>
                  <a:pt x="1069" y="2861"/>
                  <a:pt x="1062" y="2647"/>
                </a:cubicBezTo>
                <a:cubicBezTo>
                  <a:pt x="1324" y="2603"/>
                  <a:pt x="1590" y="2576"/>
                  <a:pt x="1857" y="2566"/>
                </a:cubicBezTo>
                <a:cubicBezTo>
                  <a:pt x="2061" y="2842"/>
                  <a:pt x="2191" y="3210"/>
                  <a:pt x="2260" y="3709"/>
                </a:cubicBezTo>
                <a:cubicBezTo>
                  <a:pt x="2233" y="3715"/>
                  <a:pt x="2205" y="3717"/>
                  <a:pt x="2176" y="3717"/>
                </a:cubicBezTo>
                <a:cubicBezTo>
                  <a:pt x="2124" y="3717"/>
                  <a:pt x="2071" y="3710"/>
                  <a:pt x="2019" y="3701"/>
                </a:cubicBezTo>
                <a:cubicBezTo>
                  <a:pt x="1929" y="3683"/>
                  <a:pt x="1839" y="3666"/>
                  <a:pt x="1749" y="3650"/>
                </a:cubicBezTo>
                <a:cubicBezTo>
                  <a:pt x="1541" y="3608"/>
                  <a:pt x="1328" y="3566"/>
                  <a:pt x="1111" y="3549"/>
                </a:cubicBezTo>
                <a:cubicBezTo>
                  <a:pt x="1053" y="3543"/>
                  <a:pt x="997" y="3541"/>
                  <a:pt x="942" y="3541"/>
                </a:cubicBezTo>
                <a:cubicBezTo>
                  <a:pt x="895" y="3541"/>
                  <a:pt x="849" y="3542"/>
                  <a:pt x="804" y="3546"/>
                </a:cubicBezTo>
                <a:cubicBezTo>
                  <a:pt x="737" y="3407"/>
                  <a:pt x="594" y="3316"/>
                  <a:pt x="436" y="3316"/>
                </a:cubicBezTo>
                <a:cubicBezTo>
                  <a:pt x="420" y="3316"/>
                  <a:pt x="405" y="3317"/>
                  <a:pt x="389" y="3319"/>
                </a:cubicBezTo>
                <a:cubicBezTo>
                  <a:pt x="163" y="3346"/>
                  <a:pt x="1" y="3550"/>
                  <a:pt x="28" y="3775"/>
                </a:cubicBezTo>
                <a:cubicBezTo>
                  <a:pt x="54" y="3984"/>
                  <a:pt x="232" y="4138"/>
                  <a:pt x="437" y="4138"/>
                </a:cubicBezTo>
                <a:cubicBezTo>
                  <a:pt x="452" y="4138"/>
                  <a:pt x="468" y="4137"/>
                  <a:pt x="484" y="4135"/>
                </a:cubicBezTo>
                <a:cubicBezTo>
                  <a:pt x="707" y="4109"/>
                  <a:pt x="866" y="3908"/>
                  <a:pt x="845" y="3688"/>
                </a:cubicBezTo>
                <a:cubicBezTo>
                  <a:pt x="880" y="3686"/>
                  <a:pt x="916" y="3685"/>
                  <a:pt x="953" y="3685"/>
                </a:cubicBezTo>
                <a:cubicBezTo>
                  <a:pt x="1001" y="3685"/>
                  <a:pt x="1050" y="3686"/>
                  <a:pt x="1099" y="3691"/>
                </a:cubicBezTo>
                <a:cubicBezTo>
                  <a:pt x="1308" y="3708"/>
                  <a:pt x="1518" y="3748"/>
                  <a:pt x="1721" y="3789"/>
                </a:cubicBezTo>
                <a:cubicBezTo>
                  <a:pt x="1810" y="3806"/>
                  <a:pt x="1901" y="3825"/>
                  <a:pt x="1991" y="3841"/>
                </a:cubicBezTo>
                <a:cubicBezTo>
                  <a:pt x="2054" y="3853"/>
                  <a:pt x="2119" y="3862"/>
                  <a:pt x="2183" y="3862"/>
                </a:cubicBezTo>
                <a:cubicBezTo>
                  <a:pt x="2188" y="3862"/>
                  <a:pt x="2193" y="3861"/>
                  <a:pt x="2198" y="3861"/>
                </a:cubicBezTo>
                <a:lnTo>
                  <a:pt x="2198" y="3861"/>
                </a:lnTo>
                <a:cubicBezTo>
                  <a:pt x="2075" y="4132"/>
                  <a:pt x="1907" y="4388"/>
                  <a:pt x="1741" y="4634"/>
                </a:cubicBezTo>
                <a:cubicBezTo>
                  <a:pt x="1637" y="4786"/>
                  <a:pt x="1532" y="4943"/>
                  <a:pt x="1438" y="5105"/>
                </a:cubicBezTo>
                <a:cubicBezTo>
                  <a:pt x="1230" y="5457"/>
                  <a:pt x="1113" y="5795"/>
                  <a:pt x="1085" y="6107"/>
                </a:cubicBezTo>
                <a:cubicBezTo>
                  <a:pt x="881" y="6152"/>
                  <a:pt x="739" y="6343"/>
                  <a:pt x="764" y="6555"/>
                </a:cubicBezTo>
                <a:cubicBezTo>
                  <a:pt x="791" y="6756"/>
                  <a:pt x="969" y="6910"/>
                  <a:pt x="1175" y="6910"/>
                </a:cubicBezTo>
                <a:cubicBezTo>
                  <a:pt x="1191" y="6910"/>
                  <a:pt x="1206" y="6909"/>
                  <a:pt x="1223" y="6907"/>
                </a:cubicBezTo>
                <a:cubicBezTo>
                  <a:pt x="1448" y="6880"/>
                  <a:pt x="1611" y="6676"/>
                  <a:pt x="1583" y="6451"/>
                </a:cubicBezTo>
                <a:cubicBezTo>
                  <a:pt x="1561" y="6260"/>
                  <a:pt x="1412" y="6120"/>
                  <a:pt x="1234" y="6092"/>
                </a:cubicBezTo>
                <a:cubicBezTo>
                  <a:pt x="1267" y="5749"/>
                  <a:pt x="1418" y="5419"/>
                  <a:pt x="1566" y="5167"/>
                </a:cubicBezTo>
                <a:cubicBezTo>
                  <a:pt x="1657" y="5011"/>
                  <a:pt x="1763" y="4854"/>
                  <a:pt x="1864" y="4704"/>
                </a:cubicBezTo>
                <a:cubicBezTo>
                  <a:pt x="2016" y="4478"/>
                  <a:pt x="2169" y="4246"/>
                  <a:pt x="2292" y="3997"/>
                </a:cubicBezTo>
                <a:cubicBezTo>
                  <a:pt x="2300" y="4077"/>
                  <a:pt x="2308" y="4154"/>
                  <a:pt x="2316" y="4233"/>
                </a:cubicBezTo>
                <a:cubicBezTo>
                  <a:pt x="2343" y="4543"/>
                  <a:pt x="2371" y="4863"/>
                  <a:pt x="2443" y="5173"/>
                </a:cubicBezTo>
                <a:cubicBezTo>
                  <a:pt x="2527" y="5532"/>
                  <a:pt x="2676" y="5837"/>
                  <a:pt x="2871" y="6070"/>
                </a:cubicBezTo>
                <a:cubicBezTo>
                  <a:pt x="2809" y="6152"/>
                  <a:pt x="2777" y="6257"/>
                  <a:pt x="2790" y="6367"/>
                </a:cubicBezTo>
                <a:cubicBezTo>
                  <a:pt x="2814" y="6576"/>
                  <a:pt x="2992" y="6731"/>
                  <a:pt x="3197" y="6731"/>
                </a:cubicBezTo>
                <a:cubicBezTo>
                  <a:pt x="3213" y="6731"/>
                  <a:pt x="3230" y="6730"/>
                  <a:pt x="3246" y="6728"/>
                </a:cubicBezTo>
                <a:cubicBezTo>
                  <a:pt x="3472" y="6700"/>
                  <a:pt x="3633" y="6496"/>
                  <a:pt x="3605" y="6272"/>
                </a:cubicBezTo>
                <a:cubicBezTo>
                  <a:pt x="3581" y="6063"/>
                  <a:pt x="3403" y="5908"/>
                  <a:pt x="3199" y="5908"/>
                </a:cubicBezTo>
                <a:cubicBezTo>
                  <a:pt x="3183" y="5908"/>
                  <a:pt x="3166" y="5909"/>
                  <a:pt x="3149" y="5911"/>
                </a:cubicBezTo>
                <a:cubicBezTo>
                  <a:pt x="3087" y="5918"/>
                  <a:pt x="3029" y="5942"/>
                  <a:pt x="2979" y="5975"/>
                </a:cubicBezTo>
                <a:cubicBezTo>
                  <a:pt x="2799" y="5759"/>
                  <a:pt x="2663" y="5477"/>
                  <a:pt x="2583" y="5143"/>
                </a:cubicBezTo>
                <a:cubicBezTo>
                  <a:pt x="2534" y="4936"/>
                  <a:pt x="2508" y="4724"/>
                  <a:pt x="2486" y="4513"/>
                </a:cubicBezTo>
                <a:lnTo>
                  <a:pt x="2486" y="4513"/>
                </a:lnTo>
                <a:cubicBezTo>
                  <a:pt x="2884" y="4665"/>
                  <a:pt x="3219" y="4957"/>
                  <a:pt x="3516" y="5251"/>
                </a:cubicBezTo>
                <a:cubicBezTo>
                  <a:pt x="3504" y="5297"/>
                  <a:pt x="3500" y="5347"/>
                  <a:pt x="3504" y="5397"/>
                </a:cubicBezTo>
                <a:cubicBezTo>
                  <a:pt x="3529" y="5606"/>
                  <a:pt x="3708" y="5761"/>
                  <a:pt x="3911" y="5761"/>
                </a:cubicBezTo>
                <a:cubicBezTo>
                  <a:pt x="3927" y="5761"/>
                  <a:pt x="3943" y="5760"/>
                  <a:pt x="3960" y="5758"/>
                </a:cubicBezTo>
                <a:cubicBezTo>
                  <a:pt x="4187" y="5730"/>
                  <a:pt x="4348" y="5526"/>
                  <a:pt x="4320" y="5302"/>
                </a:cubicBezTo>
                <a:cubicBezTo>
                  <a:pt x="4295" y="5093"/>
                  <a:pt x="4118" y="4938"/>
                  <a:pt x="3914" y="4938"/>
                </a:cubicBezTo>
                <a:cubicBezTo>
                  <a:pt x="3898" y="4938"/>
                  <a:pt x="3881" y="4939"/>
                  <a:pt x="3864" y="4941"/>
                </a:cubicBezTo>
                <a:cubicBezTo>
                  <a:pt x="3746" y="4956"/>
                  <a:pt x="3644" y="5021"/>
                  <a:pt x="3579" y="5114"/>
                </a:cubicBezTo>
                <a:cubicBezTo>
                  <a:pt x="3264" y="4805"/>
                  <a:pt x="2909" y="4500"/>
                  <a:pt x="2472" y="4354"/>
                </a:cubicBezTo>
                <a:cubicBezTo>
                  <a:pt x="2468" y="4312"/>
                  <a:pt x="2465" y="4268"/>
                  <a:pt x="2460" y="4226"/>
                </a:cubicBezTo>
                <a:cubicBezTo>
                  <a:pt x="2449" y="4070"/>
                  <a:pt x="2434" y="3912"/>
                  <a:pt x="2415" y="3756"/>
                </a:cubicBezTo>
                <a:cubicBezTo>
                  <a:pt x="2359" y="3298"/>
                  <a:pt x="2255" y="2941"/>
                  <a:pt x="2093" y="2655"/>
                </a:cubicBezTo>
                <a:lnTo>
                  <a:pt x="2093" y="2655"/>
                </a:lnTo>
                <a:cubicBezTo>
                  <a:pt x="2148" y="2696"/>
                  <a:pt x="2201" y="2735"/>
                  <a:pt x="2255" y="2774"/>
                </a:cubicBezTo>
                <a:cubicBezTo>
                  <a:pt x="2924" y="3263"/>
                  <a:pt x="3613" y="3767"/>
                  <a:pt x="4335" y="4187"/>
                </a:cubicBezTo>
                <a:cubicBezTo>
                  <a:pt x="4323" y="4233"/>
                  <a:pt x="4319" y="4284"/>
                  <a:pt x="4325" y="4335"/>
                </a:cubicBezTo>
                <a:cubicBezTo>
                  <a:pt x="4350" y="4545"/>
                  <a:pt x="4527" y="4698"/>
                  <a:pt x="4731" y="4698"/>
                </a:cubicBezTo>
                <a:cubicBezTo>
                  <a:pt x="4747" y="4698"/>
                  <a:pt x="4764" y="4697"/>
                  <a:pt x="4781" y="4695"/>
                </a:cubicBezTo>
                <a:cubicBezTo>
                  <a:pt x="5007" y="4668"/>
                  <a:pt x="5167" y="4464"/>
                  <a:pt x="5140" y="4239"/>
                </a:cubicBezTo>
                <a:cubicBezTo>
                  <a:pt x="5116" y="4029"/>
                  <a:pt x="4937" y="3876"/>
                  <a:pt x="4733" y="3876"/>
                </a:cubicBezTo>
                <a:cubicBezTo>
                  <a:pt x="4717" y="3876"/>
                  <a:pt x="4701" y="3877"/>
                  <a:pt x="4685" y="3879"/>
                </a:cubicBezTo>
                <a:cubicBezTo>
                  <a:pt x="4561" y="3893"/>
                  <a:pt x="4461" y="3961"/>
                  <a:pt x="4396" y="4057"/>
                </a:cubicBezTo>
                <a:cubicBezTo>
                  <a:pt x="3914" y="3777"/>
                  <a:pt x="3455" y="3463"/>
                  <a:pt x="3002" y="3140"/>
                </a:cubicBezTo>
                <a:cubicBezTo>
                  <a:pt x="2779" y="2981"/>
                  <a:pt x="2565" y="2789"/>
                  <a:pt x="2327" y="2651"/>
                </a:cubicBezTo>
                <a:cubicBezTo>
                  <a:pt x="2124" y="2532"/>
                  <a:pt x="2032" y="2398"/>
                  <a:pt x="1943" y="2176"/>
                </a:cubicBezTo>
                <a:cubicBezTo>
                  <a:pt x="1664" y="1487"/>
                  <a:pt x="1386" y="795"/>
                  <a:pt x="1105" y="106"/>
                </a:cubicBezTo>
                <a:cubicBezTo>
                  <a:pt x="1086" y="57"/>
                  <a:pt x="1045" y="1"/>
                  <a:pt x="10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0" name="Google Shape;680;p15"/>
          <p:cNvSpPr/>
          <p:nvPr/>
        </p:nvSpPr>
        <p:spPr>
          <a:xfrm>
            <a:off x="719996" y="817019"/>
            <a:ext cx="187175" cy="272315"/>
          </a:xfrm>
          <a:custGeom>
            <a:avLst/>
            <a:gdLst/>
            <a:ahLst/>
            <a:cxnLst/>
            <a:rect l="l" t="t" r="r" b="b"/>
            <a:pathLst>
              <a:path w="3966" h="5770" extrusionOk="0">
                <a:moveTo>
                  <a:pt x="200" y="0"/>
                </a:moveTo>
                <a:cubicBezTo>
                  <a:pt x="193" y="0"/>
                  <a:pt x="186" y="2"/>
                  <a:pt x="180" y="6"/>
                </a:cubicBezTo>
                <a:cubicBezTo>
                  <a:pt x="90" y="62"/>
                  <a:pt x="285" y="265"/>
                  <a:pt x="314" y="305"/>
                </a:cubicBezTo>
                <a:cubicBezTo>
                  <a:pt x="420" y="457"/>
                  <a:pt x="528" y="609"/>
                  <a:pt x="634" y="763"/>
                </a:cubicBezTo>
                <a:cubicBezTo>
                  <a:pt x="770" y="961"/>
                  <a:pt x="818" y="1229"/>
                  <a:pt x="782" y="1465"/>
                </a:cubicBezTo>
                <a:cubicBezTo>
                  <a:pt x="753" y="1653"/>
                  <a:pt x="673" y="1828"/>
                  <a:pt x="589" y="2012"/>
                </a:cubicBezTo>
                <a:cubicBezTo>
                  <a:pt x="556" y="2084"/>
                  <a:pt x="524" y="2157"/>
                  <a:pt x="492" y="2232"/>
                </a:cubicBezTo>
                <a:cubicBezTo>
                  <a:pt x="463" y="2236"/>
                  <a:pt x="433" y="2244"/>
                  <a:pt x="404" y="2255"/>
                </a:cubicBezTo>
                <a:cubicBezTo>
                  <a:pt x="194" y="2341"/>
                  <a:pt x="91" y="2581"/>
                  <a:pt x="177" y="2791"/>
                </a:cubicBezTo>
                <a:cubicBezTo>
                  <a:pt x="241" y="2951"/>
                  <a:pt x="396" y="3048"/>
                  <a:pt x="559" y="3048"/>
                </a:cubicBezTo>
                <a:cubicBezTo>
                  <a:pt x="610" y="3048"/>
                  <a:pt x="662" y="3039"/>
                  <a:pt x="712" y="3018"/>
                </a:cubicBezTo>
                <a:cubicBezTo>
                  <a:pt x="922" y="2934"/>
                  <a:pt x="1025" y="2692"/>
                  <a:pt x="940" y="2482"/>
                </a:cubicBezTo>
                <a:cubicBezTo>
                  <a:pt x="887" y="2352"/>
                  <a:pt x="775" y="2264"/>
                  <a:pt x="647" y="2235"/>
                </a:cubicBezTo>
                <a:cubicBezTo>
                  <a:pt x="670" y="2181"/>
                  <a:pt x="693" y="2126"/>
                  <a:pt x="720" y="2073"/>
                </a:cubicBezTo>
                <a:cubicBezTo>
                  <a:pt x="803" y="1887"/>
                  <a:pt x="893" y="1696"/>
                  <a:pt x="924" y="1486"/>
                </a:cubicBezTo>
                <a:cubicBezTo>
                  <a:pt x="932" y="1431"/>
                  <a:pt x="934" y="1378"/>
                  <a:pt x="934" y="1323"/>
                </a:cubicBezTo>
                <a:cubicBezTo>
                  <a:pt x="1110" y="1720"/>
                  <a:pt x="1223" y="2135"/>
                  <a:pt x="1330" y="2540"/>
                </a:cubicBezTo>
                <a:cubicBezTo>
                  <a:pt x="1329" y="2552"/>
                  <a:pt x="1329" y="2561"/>
                  <a:pt x="1330" y="2572"/>
                </a:cubicBezTo>
                <a:cubicBezTo>
                  <a:pt x="1381" y="2760"/>
                  <a:pt x="1307" y="2953"/>
                  <a:pt x="1236" y="3083"/>
                </a:cubicBezTo>
                <a:cubicBezTo>
                  <a:pt x="1180" y="3185"/>
                  <a:pt x="1113" y="3279"/>
                  <a:pt x="1041" y="3377"/>
                </a:cubicBezTo>
                <a:cubicBezTo>
                  <a:pt x="996" y="3438"/>
                  <a:pt x="951" y="3500"/>
                  <a:pt x="909" y="3565"/>
                </a:cubicBezTo>
                <a:cubicBezTo>
                  <a:pt x="705" y="3877"/>
                  <a:pt x="579" y="4238"/>
                  <a:pt x="543" y="4609"/>
                </a:cubicBezTo>
                <a:cubicBezTo>
                  <a:pt x="517" y="4604"/>
                  <a:pt x="491" y="4601"/>
                  <a:pt x="465" y="4601"/>
                </a:cubicBezTo>
                <a:cubicBezTo>
                  <a:pt x="415" y="4601"/>
                  <a:pt x="364" y="4611"/>
                  <a:pt x="314" y="4631"/>
                </a:cubicBezTo>
                <a:cubicBezTo>
                  <a:pt x="104" y="4716"/>
                  <a:pt x="0" y="4956"/>
                  <a:pt x="85" y="5166"/>
                </a:cubicBezTo>
                <a:cubicBezTo>
                  <a:pt x="153" y="5330"/>
                  <a:pt x="308" y="5428"/>
                  <a:pt x="471" y="5428"/>
                </a:cubicBezTo>
                <a:cubicBezTo>
                  <a:pt x="523" y="5428"/>
                  <a:pt x="575" y="5419"/>
                  <a:pt x="625" y="5398"/>
                </a:cubicBezTo>
                <a:cubicBezTo>
                  <a:pt x="835" y="5314"/>
                  <a:pt x="938" y="5072"/>
                  <a:pt x="853" y="4862"/>
                </a:cubicBezTo>
                <a:cubicBezTo>
                  <a:pt x="818" y="4778"/>
                  <a:pt x="759" y="4713"/>
                  <a:pt x="688" y="4667"/>
                </a:cubicBezTo>
                <a:cubicBezTo>
                  <a:pt x="709" y="4385"/>
                  <a:pt x="788" y="4107"/>
                  <a:pt x="916" y="3853"/>
                </a:cubicBezTo>
                <a:cubicBezTo>
                  <a:pt x="1173" y="4021"/>
                  <a:pt x="1351" y="4260"/>
                  <a:pt x="1508" y="4644"/>
                </a:cubicBezTo>
                <a:cubicBezTo>
                  <a:pt x="1511" y="4652"/>
                  <a:pt x="1513" y="4658"/>
                  <a:pt x="1516" y="4663"/>
                </a:cubicBezTo>
                <a:cubicBezTo>
                  <a:pt x="1503" y="4666"/>
                  <a:pt x="1488" y="4667"/>
                  <a:pt x="1475" y="4673"/>
                </a:cubicBezTo>
                <a:cubicBezTo>
                  <a:pt x="1265" y="4758"/>
                  <a:pt x="1162" y="4998"/>
                  <a:pt x="1248" y="5208"/>
                </a:cubicBezTo>
                <a:cubicBezTo>
                  <a:pt x="1312" y="5368"/>
                  <a:pt x="1467" y="5466"/>
                  <a:pt x="1630" y="5466"/>
                </a:cubicBezTo>
                <a:cubicBezTo>
                  <a:pt x="1681" y="5466"/>
                  <a:pt x="1733" y="5456"/>
                  <a:pt x="1784" y="5436"/>
                </a:cubicBezTo>
                <a:cubicBezTo>
                  <a:pt x="1993" y="5352"/>
                  <a:pt x="2096" y="5110"/>
                  <a:pt x="2011" y="4900"/>
                </a:cubicBezTo>
                <a:cubicBezTo>
                  <a:pt x="1950" y="4751"/>
                  <a:pt x="1810" y="4657"/>
                  <a:pt x="1658" y="4645"/>
                </a:cubicBezTo>
                <a:cubicBezTo>
                  <a:pt x="1655" y="4622"/>
                  <a:pt x="1646" y="4600"/>
                  <a:pt x="1640" y="4587"/>
                </a:cubicBezTo>
                <a:cubicBezTo>
                  <a:pt x="1526" y="4309"/>
                  <a:pt x="1346" y="3961"/>
                  <a:pt x="983" y="3725"/>
                </a:cubicBezTo>
                <a:cubicBezTo>
                  <a:pt x="999" y="3700"/>
                  <a:pt x="1013" y="3672"/>
                  <a:pt x="1031" y="3646"/>
                </a:cubicBezTo>
                <a:cubicBezTo>
                  <a:pt x="1070" y="3586"/>
                  <a:pt x="1115" y="3526"/>
                  <a:pt x="1158" y="3465"/>
                </a:cubicBezTo>
                <a:cubicBezTo>
                  <a:pt x="1231" y="3368"/>
                  <a:pt x="1303" y="3267"/>
                  <a:pt x="1365" y="3157"/>
                </a:cubicBezTo>
                <a:cubicBezTo>
                  <a:pt x="1394" y="3104"/>
                  <a:pt x="1423" y="3041"/>
                  <a:pt x="1446" y="2973"/>
                </a:cubicBezTo>
                <a:cubicBezTo>
                  <a:pt x="1474" y="3073"/>
                  <a:pt x="1503" y="3174"/>
                  <a:pt x="1533" y="3274"/>
                </a:cubicBezTo>
                <a:cubicBezTo>
                  <a:pt x="1533" y="3284"/>
                  <a:pt x="1537" y="3297"/>
                  <a:pt x="1545" y="3306"/>
                </a:cubicBezTo>
                <a:cubicBezTo>
                  <a:pt x="1620" y="3548"/>
                  <a:pt x="1707" y="3785"/>
                  <a:pt x="1817" y="4018"/>
                </a:cubicBezTo>
                <a:cubicBezTo>
                  <a:pt x="1982" y="4362"/>
                  <a:pt x="2266" y="4809"/>
                  <a:pt x="2719" y="5133"/>
                </a:cubicBezTo>
                <a:cubicBezTo>
                  <a:pt x="2646" y="5242"/>
                  <a:pt x="2628" y="5382"/>
                  <a:pt x="2681" y="5512"/>
                </a:cubicBezTo>
                <a:cubicBezTo>
                  <a:pt x="2745" y="5672"/>
                  <a:pt x="2900" y="5770"/>
                  <a:pt x="3063" y="5770"/>
                </a:cubicBezTo>
                <a:cubicBezTo>
                  <a:pt x="3114" y="5770"/>
                  <a:pt x="3166" y="5760"/>
                  <a:pt x="3217" y="5740"/>
                </a:cubicBezTo>
                <a:cubicBezTo>
                  <a:pt x="3427" y="5656"/>
                  <a:pt x="3529" y="5414"/>
                  <a:pt x="3444" y="5205"/>
                </a:cubicBezTo>
                <a:cubicBezTo>
                  <a:pt x="3379" y="5045"/>
                  <a:pt x="3224" y="4947"/>
                  <a:pt x="3061" y="4947"/>
                </a:cubicBezTo>
                <a:cubicBezTo>
                  <a:pt x="3010" y="4947"/>
                  <a:pt x="2958" y="4956"/>
                  <a:pt x="2908" y="4977"/>
                </a:cubicBezTo>
                <a:cubicBezTo>
                  <a:pt x="2876" y="4990"/>
                  <a:pt x="2848" y="5007"/>
                  <a:pt x="2820" y="5027"/>
                </a:cubicBezTo>
                <a:cubicBezTo>
                  <a:pt x="2381" y="4721"/>
                  <a:pt x="2106" y="4288"/>
                  <a:pt x="1947" y="3955"/>
                </a:cubicBezTo>
                <a:cubicBezTo>
                  <a:pt x="1870" y="3790"/>
                  <a:pt x="1802" y="3622"/>
                  <a:pt x="1744" y="3451"/>
                </a:cubicBezTo>
                <a:lnTo>
                  <a:pt x="1744" y="3451"/>
                </a:lnTo>
                <a:cubicBezTo>
                  <a:pt x="1921" y="3552"/>
                  <a:pt x="2116" y="3616"/>
                  <a:pt x="2306" y="3677"/>
                </a:cubicBezTo>
                <a:cubicBezTo>
                  <a:pt x="2399" y="3709"/>
                  <a:pt x="2490" y="3738"/>
                  <a:pt x="2581" y="3771"/>
                </a:cubicBezTo>
                <a:cubicBezTo>
                  <a:pt x="2775" y="3846"/>
                  <a:pt x="2958" y="3942"/>
                  <a:pt x="3130" y="4056"/>
                </a:cubicBezTo>
                <a:cubicBezTo>
                  <a:pt x="3081" y="4157"/>
                  <a:pt x="3072" y="4276"/>
                  <a:pt x="3117" y="4389"/>
                </a:cubicBezTo>
                <a:cubicBezTo>
                  <a:pt x="3182" y="4549"/>
                  <a:pt x="3336" y="4646"/>
                  <a:pt x="3499" y="4646"/>
                </a:cubicBezTo>
                <a:cubicBezTo>
                  <a:pt x="3550" y="4646"/>
                  <a:pt x="3602" y="4637"/>
                  <a:pt x="3652" y="4616"/>
                </a:cubicBezTo>
                <a:cubicBezTo>
                  <a:pt x="3862" y="4531"/>
                  <a:pt x="3965" y="4291"/>
                  <a:pt x="3880" y="4081"/>
                </a:cubicBezTo>
                <a:cubicBezTo>
                  <a:pt x="3816" y="3921"/>
                  <a:pt x="3661" y="3823"/>
                  <a:pt x="3498" y="3823"/>
                </a:cubicBezTo>
                <a:cubicBezTo>
                  <a:pt x="3446" y="3823"/>
                  <a:pt x="3394" y="3833"/>
                  <a:pt x="3344" y="3853"/>
                </a:cubicBezTo>
                <a:cubicBezTo>
                  <a:pt x="3293" y="3872"/>
                  <a:pt x="3250" y="3904"/>
                  <a:pt x="3212" y="3940"/>
                </a:cubicBezTo>
                <a:cubicBezTo>
                  <a:pt x="3031" y="3819"/>
                  <a:pt x="2837" y="3716"/>
                  <a:pt x="2632" y="3638"/>
                </a:cubicBezTo>
                <a:cubicBezTo>
                  <a:pt x="2539" y="3603"/>
                  <a:pt x="2444" y="3573"/>
                  <a:pt x="2350" y="3541"/>
                </a:cubicBezTo>
                <a:cubicBezTo>
                  <a:pt x="2099" y="3458"/>
                  <a:pt x="1863" y="3381"/>
                  <a:pt x="1671" y="3227"/>
                </a:cubicBezTo>
                <a:cubicBezTo>
                  <a:pt x="1604" y="3009"/>
                  <a:pt x="1546" y="2791"/>
                  <a:pt x="1490" y="2575"/>
                </a:cubicBezTo>
                <a:cubicBezTo>
                  <a:pt x="1429" y="2341"/>
                  <a:pt x="1365" y="2103"/>
                  <a:pt x="1291" y="1866"/>
                </a:cubicBezTo>
                <a:lnTo>
                  <a:pt x="1291" y="1866"/>
                </a:lnTo>
                <a:cubicBezTo>
                  <a:pt x="1561" y="2042"/>
                  <a:pt x="2009" y="2281"/>
                  <a:pt x="2548" y="2371"/>
                </a:cubicBezTo>
                <a:cubicBezTo>
                  <a:pt x="2551" y="2416"/>
                  <a:pt x="2559" y="2462"/>
                  <a:pt x="2575" y="2506"/>
                </a:cubicBezTo>
                <a:cubicBezTo>
                  <a:pt x="2640" y="2665"/>
                  <a:pt x="2795" y="2763"/>
                  <a:pt x="2958" y="2763"/>
                </a:cubicBezTo>
                <a:cubicBezTo>
                  <a:pt x="3009" y="2763"/>
                  <a:pt x="3061" y="2753"/>
                  <a:pt x="3111" y="2733"/>
                </a:cubicBezTo>
                <a:cubicBezTo>
                  <a:pt x="3321" y="2648"/>
                  <a:pt x="3424" y="2407"/>
                  <a:pt x="3340" y="2197"/>
                </a:cubicBezTo>
                <a:cubicBezTo>
                  <a:pt x="3275" y="2038"/>
                  <a:pt x="3120" y="1940"/>
                  <a:pt x="2957" y="1940"/>
                </a:cubicBezTo>
                <a:cubicBezTo>
                  <a:pt x="2906" y="1940"/>
                  <a:pt x="2854" y="1950"/>
                  <a:pt x="2804" y="1970"/>
                </a:cubicBezTo>
                <a:cubicBezTo>
                  <a:pt x="2685" y="2016"/>
                  <a:pt x="2604" y="2112"/>
                  <a:pt x="2568" y="2225"/>
                </a:cubicBezTo>
                <a:cubicBezTo>
                  <a:pt x="1931" y="2116"/>
                  <a:pt x="1426" y="1793"/>
                  <a:pt x="1216" y="1638"/>
                </a:cubicBezTo>
                <a:cubicBezTo>
                  <a:pt x="1151" y="1452"/>
                  <a:pt x="1076" y="1268"/>
                  <a:pt x="984" y="1088"/>
                </a:cubicBezTo>
                <a:cubicBezTo>
                  <a:pt x="882" y="881"/>
                  <a:pt x="767" y="683"/>
                  <a:pt x="643" y="489"/>
                </a:cubicBezTo>
                <a:cubicBezTo>
                  <a:pt x="585" y="401"/>
                  <a:pt x="527" y="307"/>
                  <a:pt x="459" y="227"/>
                </a:cubicBezTo>
                <a:cubicBezTo>
                  <a:pt x="389" y="149"/>
                  <a:pt x="339" y="69"/>
                  <a:pt x="245" y="16"/>
                </a:cubicBezTo>
                <a:cubicBezTo>
                  <a:pt x="231" y="8"/>
                  <a:pt x="215" y="0"/>
                  <a:pt x="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81" name="Google Shape;681;p15"/>
          <p:cNvGrpSpPr/>
          <p:nvPr/>
        </p:nvGrpSpPr>
        <p:grpSpPr>
          <a:xfrm>
            <a:off x="617165" y="-319252"/>
            <a:ext cx="460670" cy="971792"/>
            <a:chOff x="1118425" y="996600"/>
            <a:chExt cx="244025" cy="514775"/>
          </a:xfrm>
        </p:grpSpPr>
        <p:sp>
          <p:nvSpPr>
            <p:cNvPr id="682" name="Google Shape;682;p15"/>
            <p:cNvSpPr/>
            <p:nvPr/>
          </p:nvSpPr>
          <p:spPr>
            <a:xfrm>
              <a:off x="1118425" y="1061350"/>
              <a:ext cx="244025" cy="450025"/>
            </a:xfrm>
            <a:custGeom>
              <a:avLst/>
              <a:gdLst/>
              <a:ahLst/>
              <a:cxnLst/>
              <a:rect l="l" t="t" r="r" b="b"/>
              <a:pathLst>
                <a:path w="9761" h="18001" extrusionOk="0">
                  <a:moveTo>
                    <a:pt x="5856" y="0"/>
                  </a:moveTo>
                  <a:cubicBezTo>
                    <a:pt x="5707" y="0"/>
                    <a:pt x="5541" y="52"/>
                    <a:pt x="5348" y="168"/>
                  </a:cubicBezTo>
                  <a:cubicBezTo>
                    <a:pt x="3967" y="999"/>
                    <a:pt x="2758" y="2108"/>
                    <a:pt x="1832" y="3431"/>
                  </a:cubicBezTo>
                  <a:cubicBezTo>
                    <a:pt x="1849" y="3407"/>
                    <a:pt x="1891" y="3397"/>
                    <a:pt x="1950" y="3397"/>
                  </a:cubicBezTo>
                  <a:cubicBezTo>
                    <a:pt x="2218" y="3397"/>
                    <a:pt x="2823" y="3609"/>
                    <a:pt x="2928" y="3651"/>
                  </a:cubicBezTo>
                  <a:cubicBezTo>
                    <a:pt x="3153" y="3744"/>
                    <a:pt x="3447" y="4026"/>
                    <a:pt x="3200" y="4207"/>
                  </a:cubicBezTo>
                  <a:cubicBezTo>
                    <a:pt x="3068" y="4304"/>
                    <a:pt x="2800" y="4333"/>
                    <a:pt x="2550" y="4333"/>
                  </a:cubicBezTo>
                  <a:cubicBezTo>
                    <a:pt x="2370" y="4333"/>
                    <a:pt x="2198" y="4318"/>
                    <a:pt x="2092" y="4303"/>
                  </a:cubicBezTo>
                  <a:cubicBezTo>
                    <a:pt x="1903" y="4276"/>
                    <a:pt x="1703" y="4245"/>
                    <a:pt x="1511" y="4245"/>
                  </a:cubicBezTo>
                  <a:cubicBezTo>
                    <a:pt x="1186" y="4245"/>
                    <a:pt x="884" y="4333"/>
                    <a:pt x="701" y="4676"/>
                  </a:cubicBezTo>
                  <a:cubicBezTo>
                    <a:pt x="390" y="5257"/>
                    <a:pt x="235" y="6024"/>
                    <a:pt x="96" y="6662"/>
                  </a:cubicBezTo>
                  <a:cubicBezTo>
                    <a:pt x="0" y="7101"/>
                    <a:pt x="0" y="7570"/>
                    <a:pt x="73" y="8006"/>
                  </a:cubicBezTo>
                  <a:cubicBezTo>
                    <a:pt x="109" y="8239"/>
                    <a:pt x="206" y="8724"/>
                    <a:pt x="445" y="8825"/>
                  </a:cubicBezTo>
                  <a:cubicBezTo>
                    <a:pt x="488" y="8844"/>
                    <a:pt x="533" y="8851"/>
                    <a:pt x="579" y="8851"/>
                  </a:cubicBezTo>
                  <a:cubicBezTo>
                    <a:pt x="651" y="8851"/>
                    <a:pt x="726" y="8833"/>
                    <a:pt x="797" y="8812"/>
                  </a:cubicBezTo>
                  <a:cubicBezTo>
                    <a:pt x="1251" y="8686"/>
                    <a:pt x="1702" y="8484"/>
                    <a:pt x="2168" y="8484"/>
                  </a:cubicBezTo>
                  <a:cubicBezTo>
                    <a:pt x="2220" y="8484"/>
                    <a:pt x="2272" y="8487"/>
                    <a:pt x="2324" y="8492"/>
                  </a:cubicBezTo>
                  <a:cubicBezTo>
                    <a:pt x="2428" y="8504"/>
                    <a:pt x="2548" y="8536"/>
                    <a:pt x="2595" y="8631"/>
                  </a:cubicBezTo>
                  <a:cubicBezTo>
                    <a:pt x="2619" y="8680"/>
                    <a:pt x="2619" y="8740"/>
                    <a:pt x="2606" y="8793"/>
                  </a:cubicBezTo>
                  <a:cubicBezTo>
                    <a:pt x="2569" y="8945"/>
                    <a:pt x="2434" y="9050"/>
                    <a:pt x="2302" y="9134"/>
                  </a:cubicBezTo>
                  <a:cubicBezTo>
                    <a:pt x="1769" y="9467"/>
                    <a:pt x="1102" y="9666"/>
                    <a:pt x="484" y="9758"/>
                  </a:cubicBezTo>
                  <a:cubicBezTo>
                    <a:pt x="346" y="9778"/>
                    <a:pt x="190" y="9797"/>
                    <a:pt x="105" y="9908"/>
                  </a:cubicBezTo>
                  <a:cubicBezTo>
                    <a:pt x="38" y="9995"/>
                    <a:pt x="35" y="10112"/>
                    <a:pt x="32" y="10221"/>
                  </a:cubicBezTo>
                  <a:cubicBezTo>
                    <a:pt x="28" y="10881"/>
                    <a:pt x="60" y="11541"/>
                    <a:pt x="131" y="12197"/>
                  </a:cubicBezTo>
                  <a:cubicBezTo>
                    <a:pt x="141" y="12289"/>
                    <a:pt x="158" y="12392"/>
                    <a:pt x="232" y="12449"/>
                  </a:cubicBezTo>
                  <a:cubicBezTo>
                    <a:pt x="275" y="12482"/>
                    <a:pt x="331" y="12491"/>
                    <a:pt x="387" y="12491"/>
                  </a:cubicBezTo>
                  <a:cubicBezTo>
                    <a:pt x="404" y="12491"/>
                    <a:pt x="421" y="12491"/>
                    <a:pt x="438" y="12489"/>
                  </a:cubicBezTo>
                  <a:cubicBezTo>
                    <a:pt x="980" y="12453"/>
                    <a:pt x="1551" y="12152"/>
                    <a:pt x="2078" y="12010"/>
                  </a:cubicBezTo>
                  <a:cubicBezTo>
                    <a:pt x="2124" y="11998"/>
                    <a:pt x="2165" y="11992"/>
                    <a:pt x="2201" y="11992"/>
                  </a:cubicBezTo>
                  <a:cubicBezTo>
                    <a:pt x="2368" y="11992"/>
                    <a:pt x="2428" y="12115"/>
                    <a:pt x="2312" y="12304"/>
                  </a:cubicBezTo>
                  <a:cubicBezTo>
                    <a:pt x="2208" y="12479"/>
                    <a:pt x="2058" y="12495"/>
                    <a:pt x="1885" y="12544"/>
                  </a:cubicBezTo>
                  <a:cubicBezTo>
                    <a:pt x="1393" y="12682"/>
                    <a:pt x="944" y="12974"/>
                    <a:pt x="493" y="13213"/>
                  </a:cubicBezTo>
                  <a:cubicBezTo>
                    <a:pt x="420" y="13252"/>
                    <a:pt x="344" y="13296"/>
                    <a:pt x="312" y="13369"/>
                  </a:cubicBezTo>
                  <a:cubicBezTo>
                    <a:pt x="281" y="13437"/>
                    <a:pt x="297" y="13517"/>
                    <a:pt x="313" y="13589"/>
                  </a:cubicBezTo>
                  <a:cubicBezTo>
                    <a:pt x="608" y="14885"/>
                    <a:pt x="1147" y="16085"/>
                    <a:pt x="1710" y="17279"/>
                  </a:cubicBezTo>
                  <a:cubicBezTo>
                    <a:pt x="1816" y="17502"/>
                    <a:pt x="1933" y="17932"/>
                    <a:pt x="2214" y="17993"/>
                  </a:cubicBezTo>
                  <a:cubicBezTo>
                    <a:pt x="2238" y="17998"/>
                    <a:pt x="2264" y="18001"/>
                    <a:pt x="2290" y="18001"/>
                  </a:cubicBezTo>
                  <a:cubicBezTo>
                    <a:pt x="2573" y="18001"/>
                    <a:pt x="2969" y="17730"/>
                    <a:pt x="3191" y="17621"/>
                  </a:cubicBezTo>
                  <a:cubicBezTo>
                    <a:pt x="3557" y="17446"/>
                    <a:pt x="3918" y="17255"/>
                    <a:pt x="4267" y="17045"/>
                  </a:cubicBezTo>
                  <a:cubicBezTo>
                    <a:pt x="4697" y="16786"/>
                    <a:pt x="5118" y="16485"/>
                    <a:pt x="5374" y="16058"/>
                  </a:cubicBezTo>
                  <a:cubicBezTo>
                    <a:pt x="5988" y="15037"/>
                    <a:pt x="5174" y="14035"/>
                    <a:pt x="5200" y="12977"/>
                  </a:cubicBezTo>
                  <a:cubicBezTo>
                    <a:pt x="5203" y="12897"/>
                    <a:pt x="5213" y="12813"/>
                    <a:pt x="5266" y="12756"/>
                  </a:cubicBezTo>
                  <a:cubicBezTo>
                    <a:pt x="5307" y="12710"/>
                    <a:pt x="5365" y="12690"/>
                    <a:pt x="5426" y="12690"/>
                  </a:cubicBezTo>
                  <a:cubicBezTo>
                    <a:pt x="5490" y="12690"/>
                    <a:pt x="5555" y="12712"/>
                    <a:pt x="5606" y="12750"/>
                  </a:cubicBezTo>
                  <a:cubicBezTo>
                    <a:pt x="5706" y="12825"/>
                    <a:pt x="5762" y="12942"/>
                    <a:pt x="5816" y="13054"/>
                  </a:cubicBezTo>
                  <a:cubicBezTo>
                    <a:pt x="5988" y="13416"/>
                    <a:pt x="6160" y="13781"/>
                    <a:pt x="6332" y="14142"/>
                  </a:cubicBezTo>
                  <a:cubicBezTo>
                    <a:pt x="6393" y="14270"/>
                    <a:pt x="6458" y="14404"/>
                    <a:pt x="6573" y="14491"/>
                  </a:cubicBezTo>
                  <a:cubicBezTo>
                    <a:pt x="6634" y="14538"/>
                    <a:pt x="6713" y="14565"/>
                    <a:pt x="6789" y="14565"/>
                  </a:cubicBezTo>
                  <a:cubicBezTo>
                    <a:pt x="6855" y="14565"/>
                    <a:pt x="6918" y="14545"/>
                    <a:pt x="6965" y="14499"/>
                  </a:cubicBezTo>
                  <a:cubicBezTo>
                    <a:pt x="7001" y="14462"/>
                    <a:pt x="7024" y="14415"/>
                    <a:pt x="7046" y="14368"/>
                  </a:cubicBezTo>
                  <a:cubicBezTo>
                    <a:pt x="7233" y="13980"/>
                    <a:pt x="7420" y="13595"/>
                    <a:pt x="7606" y="13210"/>
                  </a:cubicBezTo>
                  <a:cubicBezTo>
                    <a:pt x="7955" y="12486"/>
                    <a:pt x="8308" y="11755"/>
                    <a:pt x="8494" y="10974"/>
                  </a:cubicBezTo>
                  <a:cubicBezTo>
                    <a:pt x="8543" y="10764"/>
                    <a:pt x="8581" y="10546"/>
                    <a:pt x="8542" y="10335"/>
                  </a:cubicBezTo>
                  <a:cubicBezTo>
                    <a:pt x="8424" y="9717"/>
                    <a:pt x="7709" y="9381"/>
                    <a:pt x="7499" y="8788"/>
                  </a:cubicBezTo>
                  <a:cubicBezTo>
                    <a:pt x="7472" y="8711"/>
                    <a:pt x="7454" y="8624"/>
                    <a:pt x="7491" y="8552"/>
                  </a:cubicBezTo>
                  <a:cubicBezTo>
                    <a:pt x="7528" y="8475"/>
                    <a:pt x="7616" y="8437"/>
                    <a:pt x="7703" y="8437"/>
                  </a:cubicBezTo>
                  <a:cubicBezTo>
                    <a:pt x="7717" y="8437"/>
                    <a:pt x="7731" y="8438"/>
                    <a:pt x="7745" y="8440"/>
                  </a:cubicBezTo>
                  <a:cubicBezTo>
                    <a:pt x="7842" y="8456"/>
                    <a:pt x="7929" y="8513"/>
                    <a:pt x="8012" y="8569"/>
                  </a:cubicBezTo>
                  <a:cubicBezTo>
                    <a:pt x="8255" y="8738"/>
                    <a:pt x="8487" y="8927"/>
                    <a:pt x="8704" y="9131"/>
                  </a:cubicBezTo>
                  <a:cubicBezTo>
                    <a:pt x="8804" y="9225"/>
                    <a:pt x="8912" y="9329"/>
                    <a:pt x="9048" y="9333"/>
                  </a:cubicBezTo>
                  <a:cubicBezTo>
                    <a:pt x="9051" y="9333"/>
                    <a:pt x="9054" y="9334"/>
                    <a:pt x="9056" y="9334"/>
                  </a:cubicBezTo>
                  <a:cubicBezTo>
                    <a:pt x="9761" y="9334"/>
                    <a:pt x="8836" y="4957"/>
                    <a:pt x="8686" y="4462"/>
                  </a:cubicBezTo>
                  <a:cubicBezTo>
                    <a:pt x="8436" y="3640"/>
                    <a:pt x="8117" y="2836"/>
                    <a:pt x="7738" y="2063"/>
                  </a:cubicBezTo>
                  <a:cubicBezTo>
                    <a:pt x="7444" y="1465"/>
                    <a:pt x="7039" y="952"/>
                    <a:pt x="6602" y="456"/>
                  </a:cubicBezTo>
                  <a:cubicBezTo>
                    <a:pt x="6357" y="180"/>
                    <a:pt x="6134" y="0"/>
                    <a:pt x="5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1167350" y="996600"/>
              <a:ext cx="163300" cy="471800"/>
            </a:xfrm>
            <a:custGeom>
              <a:avLst/>
              <a:gdLst/>
              <a:ahLst/>
              <a:cxnLst/>
              <a:rect l="l" t="t" r="r" b="b"/>
              <a:pathLst>
                <a:path w="6532" h="18872" extrusionOk="0">
                  <a:moveTo>
                    <a:pt x="3429" y="1"/>
                  </a:moveTo>
                  <a:cubicBezTo>
                    <a:pt x="3363" y="1"/>
                    <a:pt x="3292" y="55"/>
                    <a:pt x="3311" y="140"/>
                  </a:cubicBezTo>
                  <a:cubicBezTo>
                    <a:pt x="3615" y="1547"/>
                    <a:pt x="3770" y="2977"/>
                    <a:pt x="3804" y="4413"/>
                  </a:cubicBezTo>
                  <a:cubicBezTo>
                    <a:pt x="3640" y="4468"/>
                    <a:pt x="3482" y="4584"/>
                    <a:pt x="3340" y="4674"/>
                  </a:cubicBezTo>
                  <a:cubicBezTo>
                    <a:pt x="3164" y="4782"/>
                    <a:pt x="2994" y="4895"/>
                    <a:pt x="2826" y="5015"/>
                  </a:cubicBezTo>
                  <a:cubicBezTo>
                    <a:pt x="2483" y="5260"/>
                    <a:pt x="2158" y="5528"/>
                    <a:pt x="1849" y="5813"/>
                  </a:cubicBezTo>
                  <a:cubicBezTo>
                    <a:pt x="1767" y="5890"/>
                    <a:pt x="1844" y="6003"/>
                    <a:pt x="1933" y="6003"/>
                  </a:cubicBezTo>
                  <a:cubicBezTo>
                    <a:pt x="1959" y="6003"/>
                    <a:pt x="1985" y="5994"/>
                    <a:pt x="2009" y="5972"/>
                  </a:cubicBezTo>
                  <a:cubicBezTo>
                    <a:pt x="2540" y="5478"/>
                    <a:pt x="3126" y="5043"/>
                    <a:pt x="3760" y="4685"/>
                  </a:cubicBezTo>
                  <a:cubicBezTo>
                    <a:pt x="3776" y="4676"/>
                    <a:pt x="3792" y="4668"/>
                    <a:pt x="3808" y="4661"/>
                  </a:cubicBezTo>
                  <a:lnTo>
                    <a:pt x="3808" y="4661"/>
                  </a:lnTo>
                  <a:cubicBezTo>
                    <a:pt x="3815" y="5263"/>
                    <a:pt x="3801" y="5865"/>
                    <a:pt x="3767" y="6469"/>
                  </a:cubicBezTo>
                  <a:cubicBezTo>
                    <a:pt x="3720" y="6501"/>
                    <a:pt x="3678" y="6542"/>
                    <a:pt x="3639" y="6580"/>
                  </a:cubicBezTo>
                  <a:cubicBezTo>
                    <a:pt x="3516" y="6694"/>
                    <a:pt x="3394" y="6810"/>
                    <a:pt x="3272" y="6926"/>
                  </a:cubicBezTo>
                  <a:cubicBezTo>
                    <a:pt x="2813" y="7363"/>
                    <a:pt x="2363" y="7811"/>
                    <a:pt x="1922" y="8267"/>
                  </a:cubicBezTo>
                  <a:cubicBezTo>
                    <a:pt x="1419" y="8782"/>
                    <a:pt x="931" y="9307"/>
                    <a:pt x="452" y="9843"/>
                  </a:cubicBezTo>
                  <a:cubicBezTo>
                    <a:pt x="378" y="9925"/>
                    <a:pt x="453" y="10038"/>
                    <a:pt x="537" y="10038"/>
                  </a:cubicBezTo>
                  <a:cubicBezTo>
                    <a:pt x="562" y="10038"/>
                    <a:pt x="589" y="10027"/>
                    <a:pt x="612" y="10002"/>
                  </a:cubicBezTo>
                  <a:cubicBezTo>
                    <a:pt x="1600" y="8896"/>
                    <a:pt x="2638" y="7831"/>
                    <a:pt x="3720" y="6813"/>
                  </a:cubicBezTo>
                  <a:cubicBezTo>
                    <a:pt x="3727" y="6806"/>
                    <a:pt x="3738" y="6796"/>
                    <a:pt x="3747" y="6784"/>
                  </a:cubicBezTo>
                  <a:lnTo>
                    <a:pt x="3747" y="6784"/>
                  </a:lnTo>
                  <a:cubicBezTo>
                    <a:pt x="3728" y="7052"/>
                    <a:pt x="3707" y="7318"/>
                    <a:pt x="3682" y="7586"/>
                  </a:cubicBezTo>
                  <a:cubicBezTo>
                    <a:pt x="3618" y="8225"/>
                    <a:pt x="3533" y="8862"/>
                    <a:pt x="3430" y="9496"/>
                  </a:cubicBezTo>
                  <a:cubicBezTo>
                    <a:pt x="2660" y="10004"/>
                    <a:pt x="1936" y="10580"/>
                    <a:pt x="1267" y="11218"/>
                  </a:cubicBezTo>
                  <a:cubicBezTo>
                    <a:pt x="1186" y="11296"/>
                    <a:pt x="1264" y="11409"/>
                    <a:pt x="1352" y="11409"/>
                  </a:cubicBezTo>
                  <a:cubicBezTo>
                    <a:pt x="1377" y="11409"/>
                    <a:pt x="1403" y="11400"/>
                    <a:pt x="1427" y="11378"/>
                  </a:cubicBezTo>
                  <a:cubicBezTo>
                    <a:pt x="2032" y="10799"/>
                    <a:pt x="2683" y="10272"/>
                    <a:pt x="3377" y="9803"/>
                  </a:cubicBezTo>
                  <a:lnTo>
                    <a:pt x="3377" y="9803"/>
                  </a:lnTo>
                  <a:cubicBezTo>
                    <a:pt x="3243" y="10563"/>
                    <a:pt x="3087" y="11320"/>
                    <a:pt x="2903" y="12071"/>
                  </a:cubicBezTo>
                  <a:cubicBezTo>
                    <a:pt x="2221" y="12705"/>
                    <a:pt x="1612" y="13412"/>
                    <a:pt x="1079" y="14177"/>
                  </a:cubicBezTo>
                  <a:cubicBezTo>
                    <a:pt x="1022" y="14260"/>
                    <a:pt x="1099" y="14340"/>
                    <a:pt x="1179" y="14340"/>
                  </a:cubicBezTo>
                  <a:cubicBezTo>
                    <a:pt x="1214" y="14340"/>
                    <a:pt x="1249" y="14325"/>
                    <a:pt x="1273" y="14289"/>
                  </a:cubicBezTo>
                  <a:cubicBezTo>
                    <a:pt x="1723" y="13639"/>
                    <a:pt x="2236" y="13035"/>
                    <a:pt x="2799" y="12479"/>
                  </a:cubicBezTo>
                  <a:lnTo>
                    <a:pt x="2799" y="12479"/>
                  </a:lnTo>
                  <a:cubicBezTo>
                    <a:pt x="2598" y="13265"/>
                    <a:pt x="2375" y="14044"/>
                    <a:pt x="2129" y="14817"/>
                  </a:cubicBezTo>
                  <a:cubicBezTo>
                    <a:pt x="2049" y="15071"/>
                    <a:pt x="1965" y="15322"/>
                    <a:pt x="1880" y="15574"/>
                  </a:cubicBezTo>
                  <a:cubicBezTo>
                    <a:pt x="1275" y="15959"/>
                    <a:pt x="684" y="16363"/>
                    <a:pt x="102" y="16785"/>
                  </a:cubicBezTo>
                  <a:cubicBezTo>
                    <a:pt x="0" y="16855"/>
                    <a:pt x="60" y="17001"/>
                    <a:pt x="150" y="17001"/>
                  </a:cubicBezTo>
                  <a:cubicBezTo>
                    <a:pt x="169" y="17001"/>
                    <a:pt x="189" y="16995"/>
                    <a:pt x="209" y="16980"/>
                  </a:cubicBezTo>
                  <a:cubicBezTo>
                    <a:pt x="714" y="16612"/>
                    <a:pt x="1231" y="16262"/>
                    <a:pt x="1757" y="15919"/>
                  </a:cubicBezTo>
                  <a:lnTo>
                    <a:pt x="1757" y="15919"/>
                  </a:lnTo>
                  <a:cubicBezTo>
                    <a:pt x="1429" y="16867"/>
                    <a:pt x="1076" y="17807"/>
                    <a:pt x="703" y="18737"/>
                  </a:cubicBezTo>
                  <a:cubicBezTo>
                    <a:pt x="670" y="18818"/>
                    <a:pt x="737" y="18872"/>
                    <a:pt x="807" y="18872"/>
                  </a:cubicBezTo>
                  <a:cubicBezTo>
                    <a:pt x="852" y="18872"/>
                    <a:pt x="899" y="18849"/>
                    <a:pt x="920" y="18797"/>
                  </a:cubicBezTo>
                  <a:cubicBezTo>
                    <a:pt x="1308" y="17833"/>
                    <a:pt x="1673" y="16857"/>
                    <a:pt x="2010" y="15873"/>
                  </a:cubicBezTo>
                  <a:cubicBezTo>
                    <a:pt x="2182" y="16117"/>
                    <a:pt x="2263" y="16436"/>
                    <a:pt x="2360" y="16708"/>
                  </a:cubicBezTo>
                  <a:cubicBezTo>
                    <a:pt x="2498" y="17084"/>
                    <a:pt x="2634" y="17461"/>
                    <a:pt x="2771" y="17837"/>
                  </a:cubicBezTo>
                  <a:cubicBezTo>
                    <a:pt x="2791" y="17891"/>
                    <a:pt x="2837" y="17914"/>
                    <a:pt x="2883" y="17914"/>
                  </a:cubicBezTo>
                  <a:cubicBezTo>
                    <a:pt x="2951" y="17914"/>
                    <a:pt x="3018" y="17861"/>
                    <a:pt x="2989" y="17779"/>
                  </a:cubicBezTo>
                  <a:cubicBezTo>
                    <a:pt x="2841" y="17374"/>
                    <a:pt x="2693" y="16967"/>
                    <a:pt x="2546" y="16562"/>
                  </a:cubicBezTo>
                  <a:cubicBezTo>
                    <a:pt x="2427" y="16237"/>
                    <a:pt x="2330" y="15880"/>
                    <a:pt x="2094" y="15619"/>
                  </a:cubicBezTo>
                  <a:cubicBezTo>
                    <a:pt x="2459" y="14536"/>
                    <a:pt x="2784" y="13442"/>
                    <a:pt x="3061" y="12333"/>
                  </a:cubicBezTo>
                  <a:cubicBezTo>
                    <a:pt x="3446" y="13084"/>
                    <a:pt x="3775" y="13862"/>
                    <a:pt x="4040" y="14664"/>
                  </a:cubicBezTo>
                  <a:cubicBezTo>
                    <a:pt x="4058" y="14718"/>
                    <a:pt x="4103" y="14742"/>
                    <a:pt x="4148" y="14742"/>
                  </a:cubicBezTo>
                  <a:cubicBezTo>
                    <a:pt x="4216" y="14742"/>
                    <a:pt x="4284" y="14688"/>
                    <a:pt x="4257" y="14606"/>
                  </a:cubicBezTo>
                  <a:cubicBezTo>
                    <a:pt x="3960" y="13714"/>
                    <a:pt x="3591" y="12847"/>
                    <a:pt x="3151" y="12015"/>
                  </a:cubicBezTo>
                  <a:cubicBezTo>
                    <a:pt x="3148" y="12009"/>
                    <a:pt x="3143" y="12007"/>
                    <a:pt x="3141" y="12002"/>
                  </a:cubicBezTo>
                  <a:cubicBezTo>
                    <a:pt x="3164" y="11906"/>
                    <a:pt x="3187" y="11812"/>
                    <a:pt x="3212" y="11716"/>
                  </a:cubicBezTo>
                  <a:cubicBezTo>
                    <a:pt x="3372" y="11024"/>
                    <a:pt x="3510" y="10328"/>
                    <a:pt x="3627" y="9626"/>
                  </a:cubicBezTo>
                  <a:cubicBezTo>
                    <a:pt x="3649" y="9611"/>
                    <a:pt x="3670" y="9597"/>
                    <a:pt x="3692" y="9584"/>
                  </a:cubicBezTo>
                  <a:cubicBezTo>
                    <a:pt x="4132" y="10225"/>
                    <a:pt x="4572" y="10864"/>
                    <a:pt x="5014" y="11504"/>
                  </a:cubicBezTo>
                  <a:cubicBezTo>
                    <a:pt x="5038" y="11539"/>
                    <a:pt x="5073" y="11554"/>
                    <a:pt x="5108" y="11554"/>
                  </a:cubicBezTo>
                  <a:cubicBezTo>
                    <a:pt x="5187" y="11554"/>
                    <a:pt x="5265" y="11475"/>
                    <a:pt x="5206" y="11392"/>
                  </a:cubicBezTo>
                  <a:cubicBezTo>
                    <a:pt x="4746" y="10720"/>
                    <a:pt x="4283" y="10047"/>
                    <a:pt x="3821" y="9376"/>
                  </a:cubicBezTo>
                  <a:cubicBezTo>
                    <a:pt x="3799" y="9343"/>
                    <a:pt x="3761" y="9321"/>
                    <a:pt x="3722" y="9321"/>
                  </a:cubicBezTo>
                  <a:cubicBezTo>
                    <a:pt x="3706" y="9321"/>
                    <a:pt x="3691" y="9325"/>
                    <a:pt x="3676" y="9332"/>
                  </a:cubicBezTo>
                  <a:cubicBezTo>
                    <a:pt x="3812" y="8471"/>
                    <a:pt x="3911" y="7602"/>
                    <a:pt x="3969" y="6734"/>
                  </a:cubicBezTo>
                  <a:cubicBezTo>
                    <a:pt x="4012" y="6790"/>
                    <a:pt x="4061" y="6862"/>
                    <a:pt x="4076" y="6881"/>
                  </a:cubicBezTo>
                  <a:cubicBezTo>
                    <a:pt x="4181" y="7007"/>
                    <a:pt x="4283" y="7135"/>
                    <a:pt x="4386" y="7262"/>
                  </a:cubicBezTo>
                  <a:cubicBezTo>
                    <a:pt x="4626" y="7566"/>
                    <a:pt x="4859" y="7877"/>
                    <a:pt x="5088" y="8193"/>
                  </a:cubicBezTo>
                  <a:cubicBezTo>
                    <a:pt x="5512" y="8782"/>
                    <a:pt x="5911" y="9389"/>
                    <a:pt x="6285" y="10011"/>
                  </a:cubicBezTo>
                  <a:cubicBezTo>
                    <a:pt x="6308" y="10049"/>
                    <a:pt x="6342" y="10065"/>
                    <a:pt x="6377" y="10065"/>
                  </a:cubicBezTo>
                  <a:cubicBezTo>
                    <a:pt x="6455" y="10065"/>
                    <a:pt x="6532" y="9985"/>
                    <a:pt x="6479" y="9900"/>
                  </a:cubicBezTo>
                  <a:cubicBezTo>
                    <a:pt x="5846" y="8847"/>
                    <a:pt x="5141" y="7840"/>
                    <a:pt x="4370" y="6886"/>
                  </a:cubicBezTo>
                  <a:cubicBezTo>
                    <a:pt x="4273" y="6768"/>
                    <a:pt x="4179" y="6650"/>
                    <a:pt x="4080" y="6534"/>
                  </a:cubicBezTo>
                  <a:cubicBezTo>
                    <a:pt x="4051" y="6501"/>
                    <a:pt x="4022" y="6470"/>
                    <a:pt x="3989" y="6450"/>
                  </a:cubicBezTo>
                  <a:cubicBezTo>
                    <a:pt x="4024" y="5856"/>
                    <a:pt x="4038" y="5263"/>
                    <a:pt x="4031" y="4668"/>
                  </a:cubicBezTo>
                  <a:lnTo>
                    <a:pt x="4031" y="4668"/>
                  </a:lnTo>
                  <a:cubicBezTo>
                    <a:pt x="4037" y="4671"/>
                    <a:pt x="4040" y="4674"/>
                    <a:pt x="4045" y="4676"/>
                  </a:cubicBezTo>
                  <a:cubicBezTo>
                    <a:pt x="4124" y="4727"/>
                    <a:pt x="4190" y="4807"/>
                    <a:pt x="4260" y="4869"/>
                  </a:cubicBezTo>
                  <a:lnTo>
                    <a:pt x="4688" y="5254"/>
                  </a:lnTo>
                  <a:cubicBezTo>
                    <a:pt x="4992" y="5528"/>
                    <a:pt x="5295" y="5800"/>
                    <a:pt x="5599" y="6072"/>
                  </a:cubicBezTo>
                  <a:cubicBezTo>
                    <a:pt x="5622" y="6093"/>
                    <a:pt x="5647" y="6102"/>
                    <a:pt x="5672" y="6102"/>
                  </a:cubicBezTo>
                  <a:cubicBezTo>
                    <a:pt x="5761" y="6102"/>
                    <a:pt x="5841" y="5989"/>
                    <a:pt x="5758" y="5913"/>
                  </a:cubicBezTo>
                  <a:cubicBezTo>
                    <a:pt x="5410" y="5600"/>
                    <a:pt x="5060" y="5286"/>
                    <a:pt x="4713" y="4973"/>
                  </a:cubicBezTo>
                  <a:cubicBezTo>
                    <a:pt x="4543" y="4821"/>
                    <a:pt x="4377" y="4663"/>
                    <a:pt x="4205" y="4516"/>
                  </a:cubicBezTo>
                  <a:cubicBezTo>
                    <a:pt x="4147" y="4467"/>
                    <a:pt x="4089" y="4425"/>
                    <a:pt x="4028" y="4403"/>
                  </a:cubicBezTo>
                  <a:cubicBezTo>
                    <a:pt x="4025" y="4357"/>
                    <a:pt x="4025" y="4312"/>
                    <a:pt x="4025" y="4264"/>
                  </a:cubicBezTo>
                  <a:cubicBezTo>
                    <a:pt x="3986" y="2858"/>
                    <a:pt x="3825" y="1457"/>
                    <a:pt x="3529" y="82"/>
                  </a:cubicBezTo>
                  <a:cubicBezTo>
                    <a:pt x="3516" y="25"/>
                    <a:pt x="3473" y="1"/>
                    <a:pt x="3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84" name="Google Shape;684;p15"/>
          <p:cNvGrpSpPr/>
          <p:nvPr/>
        </p:nvGrpSpPr>
        <p:grpSpPr>
          <a:xfrm>
            <a:off x="8203242" y="-152080"/>
            <a:ext cx="632838" cy="1148821"/>
            <a:chOff x="1981825" y="1045200"/>
            <a:chExt cx="335225" cy="608550"/>
          </a:xfrm>
        </p:grpSpPr>
        <p:sp>
          <p:nvSpPr>
            <p:cNvPr id="685" name="Google Shape;685;p15"/>
            <p:cNvSpPr/>
            <p:nvPr/>
          </p:nvSpPr>
          <p:spPr>
            <a:xfrm>
              <a:off x="1981825" y="1104225"/>
              <a:ext cx="335225" cy="549525"/>
            </a:xfrm>
            <a:custGeom>
              <a:avLst/>
              <a:gdLst/>
              <a:ahLst/>
              <a:cxnLst/>
              <a:rect l="l" t="t" r="r" b="b"/>
              <a:pathLst>
                <a:path w="13409" h="21981" extrusionOk="0">
                  <a:moveTo>
                    <a:pt x="10473" y="1"/>
                  </a:moveTo>
                  <a:cubicBezTo>
                    <a:pt x="10281" y="1"/>
                    <a:pt x="10067" y="47"/>
                    <a:pt x="9829" y="118"/>
                  </a:cubicBezTo>
                  <a:cubicBezTo>
                    <a:pt x="9024" y="358"/>
                    <a:pt x="8244" y="641"/>
                    <a:pt x="7526" y="1087"/>
                  </a:cubicBezTo>
                  <a:cubicBezTo>
                    <a:pt x="6598" y="1664"/>
                    <a:pt x="5715" y="2316"/>
                    <a:pt x="4892" y="3035"/>
                  </a:cubicBezTo>
                  <a:cubicBezTo>
                    <a:pt x="4399" y="3469"/>
                    <a:pt x="438" y="7594"/>
                    <a:pt x="1234" y="8041"/>
                  </a:cubicBezTo>
                  <a:cubicBezTo>
                    <a:pt x="1301" y="8079"/>
                    <a:pt x="1375" y="8092"/>
                    <a:pt x="1452" y="8092"/>
                  </a:cubicBezTo>
                  <a:cubicBezTo>
                    <a:pt x="1547" y="8092"/>
                    <a:pt x="1645" y="8072"/>
                    <a:pt x="1738" y="8053"/>
                  </a:cubicBezTo>
                  <a:cubicBezTo>
                    <a:pt x="2110" y="7977"/>
                    <a:pt x="2486" y="7930"/>
                    <a:pt x="2864" y="7912"/>
                  </a:cubicBezTo>
                  <a:cubicBezTo>
                    <a:pt x="2900" y="7911"/>
                    <a:pt x="2937" y="7909"/>
                    <a:pt x="2973" y="7909"/>
                  </a:cubicBezTo>
                  <a:cubicBezTo>
                    <a:pt x="3063" y="7909"/>
                    <a:pt x="3154" y="7918"/>
                    <a:pt x="3236" y="7954"/>
                  </a:cubicBezTo>
                  <a:cubicBezTo>
                    <a:pt x="3352" y="8005"/>
                    <a:pt x="3451" y="8121"/>
                    <a:pt x="3436" y="8245"/>
                  </a:cubicBezTo>
                  <a:cubicBezTo>
                    <a:pt x="3425" y="8347"/>
                    <a:pt x="3349" y="8428"/>
                    <a:pt x="3270" y="8493"/>
                  </a:cubicBezTo>
                  <a:cubicBezTo>
                    <a:pt x="2646" y="8992"/>
                    <a:pt x="1650" y="8873"/>
                    <a:pt x="1108" y="9461"/>
                  </a:cubicBezTo>
                  <a:cubicBezTo>
                    <a:pt x="924" y="9662"/>
                    <a:pt x="817" y="9923"/>
                    <a:pt x="732" y="10181"/>
                  </a:cubicBezTo>
                  <a:cubicBezTo>
                    <a:pt x="409" y="11149"/>
                    <a:pt x="298" y="12174"/>
                    <a:pt x="189" y="13189"/>
                  </a:cubicBezTo>
                  <a:lnTo>
                    <a:pt x="15" y="14812"/>
                  </a:lnTo>
                  <a:cubicBezTo>
                    <a:pt x="8" y="14877"/>
                    <a:pt x="1" y="14943"/>
                    <a:pt x="18" y="15007"/>
                  </a:cubicBezTo>
                  <a:cubicBezTo>
                    <a:pt x="55" y="15168"/>
                    <a:pt x="233" y="15264"/>
                    <a:pt x="402" y="15264"/>
                  </a:cubicBezTo>
                  <a:cubicBezTo>
                    <a:pt x="417" y="15264"/>
                    <a:pt x="432" y="15263"/>
                    <a:pt x="447" y="15262"/>
                  </a:cubicBezTo>
                  <a:cubicBezTo>
                    <a:pt x="628" y="15246"/>
                    <a:pt x="787" y="15145"/>
                    <a:pt x="940" y="15048"/>
                  </a:cubicBezTo>
                  <a:cubicBezTo>
                    <a:pt x="1369" y="14773"/>
                    <a:pt x="1799" y="14498"/>
                    <a:pt x="2227" y="14220"/>
                  </a:cubicBezTo>
                  <a:cubicBezTo>
                    <a:pt x="2360" y="14136"/>
                    <a:pt x="2501" y="14046"/>
                    <a:pt x="2657" y="14034"/>
                  </a:cubicBezTo>
                  <a:cubicBezTo>
                    <a:pt x="2667" y="14033"/>
                    <a:pt x="2677" y="14033"/>
                    <a:pt x="2687" y="14033"/>
                  </a:cubicBezTo>
                  <a:cubicBezTo>
                    <a:pt x="2837" y="14033"/>
                    <a:pt x="2995" y="14124"/>
                    <a:pt x="3019" y="14269"/>
                  </a:cubicBezTo>
                  <a:cubicBezTo>
                    <a:pt x="3037" y="14367"/>
                    <a:pt x="2993" y="14464"/>
                    <a:pt x="2942" y="14550"/>
                  </a:cubicBezTo>
                  <a:cubicBezTo>
                    <a:pt x="2259" y="15708"/>
                    <a:pt x="710" y="16242"/>
                    <a:pt x="687" y="17752"/>
                  </a:cubicBezTo>
                  <a:cubicBezTo>
                    <a:pt x="677" y="18386"/>
                    <a:pt x="932" y="18992"/>
                    <a:pt x="1217" y="19557"/>
                  </a:cubicBezTo>
                  <a:cubicBezTo>
                    <a:pt x="1453" y="20017"/>
                    <a:pt x="1713" y="20465"/>
                    <a:pt x="1990" y="20900"/>
                  </a:cubicBezTo>
                  <a:cubicBezTo>
                    <a:pt x="2175" y="21190"/>
                    <a:pt x="2447" y="21831"/>
                    <a:pt x="2793" y="21956"/>
                  </a:cubicBezTo>
                  <a:cubicBezTo>
                    <a:pt x="2840" y="21973"/>
                    <a:pt x="2887" y="21980"/>
                    <a:pt x="2935" y="21980"/>
                  </a:cubicBezTo>
                  <a:cubicBezTo>
                    <a:pt x="3245" y="21980"/>
                    <a:pt x="3587" y="21672"/>
                    <a:pt x="3814" y="21526"/>
                  </a:cubicBezTo>
                  <a:cubicBezTo>
                    <a:pt x="5222" y="20615"/>
                    <a:pt x="6608" y="19684"/>
                    <a:pt x="7793" y="18487"/>
                  </a:cubicBezTo>
                  <a:cubicBezTo>
                    <a:pt x="7860" y="18421"/>
                    <a:pt x="7930" y="18345"/>
                    <a:pt x="7944" y="18251"/>
                  </a:cubicBezTo>
                  <a:cubicBezTo>
                    <a:pt x="7960" y="18150"/>
                    <a:pt x="7905" y="18051"/>
                    <a:pt x="7853" y="17962"/>
                  </a:cubicBezTo>
                  <a:cubicBezTo>
                    <a:pt x="7527" y="17402"/>
                    <a:pt x="7239" y="16785"/>
                    <a:pt x="6802" y="16307"/>
                  </a:cubicBezTo>
                  <a:cubicBezTo>
                    <a:pt x="6650" y="16141"/>
                    <a:pt x="6499" y="16020"/>
                    <a:pt x="6504" y="15760"/>
                  </a:cubicBezTo>
                  <a:cubicBezTo>
                    <a:pt x="6506" y="15558"/>
                    <a:pt x="6583" y="15453"/>
                    <a:pt x="6694" y="15453"/>
                  </a:cubicBezTo>
                  <a:cubicBezTo>
                    <a:pt x="6769" y="15453"/>
                    <a:pt x="6860" y="15502"/>
                    <a:pt x="6954" y="15602"/>
                  </a:cubicBezTo>
                  <a:cubicBezTo>
                    <a:pt x="7426" y="16109"/>
                    <a:pt x="7838" y="16815"/>
                    <a:pt x="8397" y="17221"/>
                  </a:cubicBezTo>
                  <a:cubicBezTo>
                    <a:pt x="8467" y="17270"/>
                    <a:pt x="8548" y="17315"/>
                    <a:pt x="8631" y="17315"/>
                  </a:cubicBezTo>
                  <a:cubicBezTo>
                    <a:pt x="8637" y="17315"/>
                    <a:pt x="8643" y="17315"/>
                    <a:pt x="8649" y="17315"/>
                  </a:cubicBezTo>
                  <a:cubicBezTo>
                    <a:pt x="8766" y="17303"/>
                    <a:pt x="8853" y="17205"/>
                    <a:pt x="8926" y="17112"/>
                  </a:cubicBezTo>
                  <a:cubicBezTo>
                    <a:pt x="9444" y="16453"/>
                    <a:pt x="9922" y="15764"/>
                    <a:pt x="10357" y="15049"/>
                  </a:cubicBezTo>
                  <a:cubicBezTo>
                    <a:pt x="10430" y="14932"/>
                    <a:pt x="10502" y="14802"/>
                    <a:pt x="10488" y="14664"/>
                  </a:cubicBezTo>
                  <a:cubicBezTo>
                    <a:pt x="10470" y="14487"/>
                    <a:pt x="10315" y="14361"/>
                    <a:pt x="10182" y="14247"/>
                  </a:cubicBezTo>
                  <a:cubicBezTo>
                    <a:pt x="9577" y="13735"/>
                    <a:pt x="8991" y="13069"/>
                    <a:pt x="8642" y="12355"/>
                  </a:cubicBezTo>
                  <a:cubicBezTo>
                    <a:pt x="8555" y="12177"/>
                    <a:pt x="8483" y="11973"/>
                    <a:pt x="8542" y="11785"/>
                  </a:cubicBezTo>
                  <a:cubicBezTo>
                    <a:pt x="8564" y="11718"/>
                    <a:pt x="8604" y="11654"/>
                    <a:pt x="8662" y="11618"/>
                  </a:cubicBezTo>
                  <a:cubicBezTo>
                    <a:pt x="8704" y="11592"/>
                    <a:pt x="8751" y="11581"/>
                    <a:pt x="8800" y="11581"/>
                  </a:cubicBezTo>
                  <a:cubicBezTo>
                    <a:pt x="8883" y="11581"/>
                    <a:pt x="8970" y="11613"/>
                    <a:pt x="9047" y="11650"/>
                  </a:cubicBezTo>
                  <a:cubicBezTo>
                    <a:pt x="9645" y="11942"/>
                    <a:pt x="10029" y="12530"/>
                    <a:pt x="10477" y="13021"/>
                  </a:cubicBezTo>
                  <a:cubicBezTo>
                    <a:pt x="10579" y="13132"/>
                    <a:pt x="10696" y="13245"/>
                    <a:pt x="10847" y="13268"/>
                  </a:cubicBezTo>
                  <a:cubicBezTo>
                    <a:pt x="10863" y="13271"/>
                    <a:pt x="10881" y="13272"/>
                    <a:pt x="10898" y="13272"/>
                  </a:cubicBezTo>
                  <a:cubicBezTo>
                    <a:pt x="11216" y="13272"/>
                    <a:pt x="11612" y="12851"/>
                    <a:pt x="11798" y="12634"/>
                  </a:cubicBezTo>
                  <a:cubicBezTo>
                    <a:pt x="12173" y="12206"/>
                    <a:pt x="12487" y="11704"/>
                    <a:pt x="12678" y="11168"/>
                  </a:cubicBezTo>
                  <a:cubicBezTo>
                    <a:pt x="12954" y="10386"/>
                    <a:pt x="13303" y="9455"/>
                    <a:pt x="13358" y="8620"/>
                  </a:cubicBezTo>
                  <a:cubicBezTo>
                    <a:pt x="13409" y="7837"/>
                    <a:pt x="12711" y="7546"/>
                    <a:pt x="12107" y="7284"/>
                  </a:cubicBezTo>
                  <a:cubicBezTo>
                    <a:pt x="11809" y="7154"/>
                    <a:pt x="11110" y="6770"/>
                    <a:pt x="10978" y="6439"/>
                  </a:cubicBezTo>
                  <a:cubicBezTo>
                    <a:pt x="10857" y="6134"/>
                    <a:pt x="11194" y="6010"/>
                    <a:pt x="11487" y="6010"/>
                  </a:cubicBezTo>
                  <a:cubicBezTo>
                    <a:pt x="11542" y="6010"/>
                    <a:pt x="11596" y="6015"/>
                    <a:pt x="11644" y="6023"/>
                  </a:cubicBezTo>
                  <a:cubicBezTo>
                    <a:pt x="11819" y="6052"/>
                    <a:pt x="12963" y="6311"/>
                    <a:pt x="12975" y="6521"/>
                  </a:cubicBezTo>
                  <a:cubicBezTo>
                    <a:pt x="12863" y="4474"/>
                    <a:pt x="12306" y="2468"/>
                    <a:pt x="11375" y="648"/>
                  </a:cubicBezTo>
                  <a:cubicBezTo>
                    <a:pt x="11130" y="168"/>
                    <a:pt x="10839" y="1"/>
                    <a:pt x="10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2022275" y="1045200"/>
              <a:ext cx="292425" cy="553250"/>
            </a:xfrm>
            <a:custGeom>
              <a:avLst/>
              <a:gdLst/>
              <a:ahLst/>
              <a:cxnLst/>
              <a:rect l="l" t="t" r="r" b="b"/>
              <a:pathLst>
                <a:path w="11697" h="22130" extrusionOk="0">
                  <a:moveTo>
                    <a:pt x="11495" y="1"/>
                  </a:moveTo>
                  <a:cubicBezTo>
                    <a:pt x="11464" y="1"/>
                    <a:pt x="11432" y="13"/>
                    <a:pt x="11403" y="43"/>
                  </a:cubicBezTo>
                  <a:cubicBezTo>
                    <a:pt x="10159" y="1324"/>
                    <a:pt x="9045" y="2727"/>
                    <a:pt x="8060" y="4215"/>
                  </a:cubicBezTo>
                  <a:cubicBezTo>
                    <a:pt x="8028" y="4263"/>
                    <a:pt x="7997" y="4313"/>
                    <a:pt x="7965" y="4363"/>
                  </a:cubicBezTo>
                  <a:cubicBezTo>
                    <a:pt x="7930" y="4355"/>
                    <a:pt x="7893" y="4352"/>
                    <a:pt x="7854" y="4352"/>
                  </a:cubicBezTo>
                  <a:cubicBezTo>
                    <a:pt x="7804" y="4352"/>
                    <a:pt x="7752" y="4357"/>
                    <a:pt x="7698" y="4365"/>
                  </a:cubicBezTo>
                  <a:cubicBezTo>
                    <a:pt x="7413" y="4410"/>
                    <a:pt x="7127" y="4467"/>
                    <a:pt x="6843" y="4516"/>
                  </a:cubicBezTo>
                  <a:cubicBezTo>
                    <a:pt x="6258" y="4620"/>
                    <a:pt x="5672" y="4724"/>
                    <a:pt x="5087" y="4829"/>
                  </a:cubicBezTo>
                  <a:cubicBezTo>
                    <a:pt x="4914" y="4857"/>
                    <a:pt x="4965" y="5108"/>
                    <a:pt x="5122" y="5108"/>
                  </a:cubicBezTo>
                  <a:cubicBezTo>
                    <a:pt x="5131" y="5108"/>
                    <a:pt x="5141" y="5107"/>
                    <a:pt x="5151" y="5105"/>
                  </a:cubicBezTo>
                  <a:lnTo>
                    <a:pt x="6682" y="4833"/>
                  </a:lnTo>
                  <a:cubicBezTo>
                    <a:pt x="6922" y="4792"/>
                    <a:pt x="7161" y="4748"/>
                    <a:pt x="7402" y="4707"/>
                  </a:cubicBezTo>
                  <a:cubicBezTo>
                    <a:pt x="7517" y="4687"/>
                    <a:pt x="7645" y="4648"/>
                    <a:pt x="7762" y="4643"/>
                  </a:cubicBezTo>
                  <a:cubicBezTo>
                    <a:pt x="7765" y="4643"/>
                    <a:pt x="7768" y="4643"/>
                    <a:pt x="7770" y="4643"/>
                  </a:cubicBezTo>
                  <a:cubicBezTo>
                    <a:pt x="7775" y="4643"/>
                    <a:pt x="7779" y="4643"/>
                    <a:pt x="7784" y="4643"/>
                  </a:cubicBezTo>
                  <a:cubicBezTo>
                    <a:pt x="7378" y="5280"/>
                    <a:pt x="6995" y="5930"/>
                    <a:pt x="6633" y="6592"/>
                  </a:cubicBezTo>
                  <a:cubicBezTo>
                    <a:pt x="6584" y="6592"/>
                    <a:pt x="6532" y="6605"/>
                    <a:pt x="6479" y="6621"/>
                  </a:cubicBezTo>
                  <a:cubicBezTo>
                    <a:pt x="6296" y="6677"/>
                    <a:pt x="6113" y="6742"/>
                    <a:pt x="5931" y="6806"/>
                  </a:cubicBezTo>
                  <a:cubicBezTo>
                    <a:pt x="4460" y="7316"/>
                    <a:pt x="3024" y="7930"/>
                    <a:pt x="1637" y="8637"/>
                  </a:cubicBezTo>
                  <a:cubicBezTo>
                    <a:pt x="1496" y="8709"/>
                    <a:pt x="1577" y="8906"/>
                    <a:pt x="1706" y="8906"/>
                  </a:cubicBezTo>
                  <a:cubicBezTo>
                    <a:pt x="1726" y="8906"/>
                    <a:pt x="1748" y="8901"/>
                    <a:pt x="1770" y="8889"/>
                  </a:cubicBezTo>
                  <a:cubicBezTo>
                    <a:pt x="2593" y="8469"/>
                    <a:pt x="3428" y="8083"/>
                    <a:pt x="4281" y="7733"/>
                  </a:cubicBezTo>
                  <a:cubicBezTo>
                    <a:pt x="4737" y="7546"/>
                    <a:pt x="5198" y="7369"/>
                    <a:pt x="5662" y="7203"/>
                  </a:cubicBezTo>
                  <a:cubicBezTo>
                    <a:pt x="5858" y="7133"/>
                    <a:pt x="6054" y="7065"/>
                    <a:pt x="6251" y="6997"/>
                  </a:cubicBezTo>
                  <a:cubicBezTo>
                    <a:pt x="6280" y="6987"/>
                    <a:pt x="6380" y="6942"/>
                    <a:pt x="6465" y="6910"/>
                  </a:cubicBezTo>
                  <a:lnTo>
                    <a:pt x="6465" y="6910"/>
                  </a:lnTo>
                  <a:cubicBezTo>
                    <a:pt x="5944" y="7888"/>
                    <a:pt x="5469" y="8889"/>
                    <a:pt x="5036" y="9907"/>
                  </a:cubicBezTo>
                  <a:cubicBezTo>
                    <a:pt x="5011" y="9865"/>
                    <a:pt x="4966" y="9845"/>
                    <a:pt x="4919" y="9845"/>
                  </a:cubicBezTo>
                  <a:cubicBezTo>
                    <a:pt x="4897" y="9845"/>
                    <a:pt x="4874" y="9850"/>
                    <a:pt x="4852" y="9859"/>
                  </a:cubicBezTo>
                  <a:cubicBezTo>
                    <a:pt x="3904" y="10270"/>
                    <a:pt x="2954" y="10686"/>
                    <a:pt x="2006" y="11100"/>
                  </a:cubicBezTo>
                  <a:cubicBezTo>
                    <a:pt x="1858" y="11163"/>
                    <a:pt x="1944" y="11365"/>
                    <a:pt x="2080" y="11365"/>
                  </a:cubicBezTo>
                  <a:cubicBezTo>
                    <a:pt x="2099" y="11365"/>
                    <a:pt x="2119" y="11361"/>
                    <a:pt x="2139" y="11352"/>
                  </a:cubicBezTo>
                  <a:cubicBezTo>
                    <a:pt x="3044" y="10958"/>
                    <a:pt x="3948" y="10564"/>
                    <a:pt x="4851" y="10170"/>
                  </a:cubicBezTo>
                  <a:cubicBezTo>
                    <a:pt x="4865" y="10199"/>
                    <a:pt x="4877" y="10230"/>
                    <a:pt x="4893" y="10259"/>
                  </a:cubicBezTo>
                  <a:cubicBezTo>
                    <a:pt x="4548" y="11091"/>
                    <a:pt x="4230" y="11937"/>
                    <a:pt x="3939" y="12788"/>
                  </a:cubicBezTo>
                  <a:cubicBezTo>
                    <a:pt x="3898" y="12906"/>
                    <a:pt x="3862" y="13025"/>
                    <a:pt x="3823" y="13142"/>
                  </a:cubicBezTo>
                  <a:cubicBezTo>
                    <a:pt x="3816" y="13145"/>
                    <a:pt x="3810" y="13145"/>
                    <a:pt x="3803" y="13148"/>
                  </a:cubicBezTo>
                  <a:cubicBezTo>
                    <a:pt x="2772" y="13748"/>
                    <a:pt x="1792" y="14434"/>
                    <a:pt x="876" y="15197"/>
                  </a:cubicBezTo>
                  <a:cubicBezTo>
                    <a:pt x="763" y="15290"/>
                    <a:pt x="863" y="15440"/>
                    <a:pt x="979" y="15440"/>
                  </a:cubicBezTo>
                  <a:cubicBezTo>
                    <a:pt x="1010" y="15440"/>
                    <a:pt x="1042" y="15429"/>
                    <a:pt x="1071" y="15405"/>
                  </a:cubicBezTo>
                  <a:cubicBezTo>
                    <a:pt x="1893" y="14719"/>
                    <a:pt x="2769" y="14102"/>
                    <a:pt x="3688" y="13551"/>
                  </a:cubicBezTo>
                  <a:lnTo>
                    <a:pt x="3688" y="13551"/>
                  </a:lnTo>
                  <a:cubicBezTo>
                    <a:pt x="3244" y="14929"/>
                    <a:pt x="2862" y="16327"/>
                    <a:pt x="2527" y="17737"/>
                  </a:cubicBezTo>
                  <a:cubicBezTo>
                    <a:pt x="2099" y="17859"/>
                    <a:pt x="1753" y="18179"/>
                    <a:pt x="1408" y="18448"/>
                  </a:cubicBezTo>
                  <a:cubicBezTo>
                    <a:pt x="978" y="18787"/>
                    <a:pt x="546" y="19126"/>
                    <a:pt x="116" y="19464"/>
                  </a:cubicBezTo>
                  <a:cubicBezTo>
                    <a:pt x="0" y="19554"/>
                    <a:pt x="102" y="19704"/>
                    <a:pt x="220" y="19704"/>
                  </a:cubicBezTo>
                  <a:cubicBezTo>
                    <a:pt x="251" y="19704"/>
                    <a:pt x="282" y="19694"/>
                    <a:pt x="311" y="19671"/>
                  </a:cubicBezTo>
                  <a:cubicBezTo>
                    <a:pt x="711" y="19359"/>
                    <a:pt x="1110" y="19044"/>
                    <a:pt x="1510" y="18730"/>
                  </a:cubicBezTo>
                  <a:cubicBezTo>
                    <a:pt x="1799" y="18503"/>
                    <a:pt x="2100" y="18215"/>
                    <a:pt x="2449" y="18067"/>
                  </a:cubicBezTo>
                  <a:lnTo>
                    <a:pt x="2449" y="18067"/>
                  </a:lnTo>
                  <a:cubicBezTo>
                    <a:pt x="2152" y="19353"/>
                    <a:pt x="1892" y="20648"/>
                    <a:pt x="1662" y="21948"/>
                  </a:cubicBezTo>
                  <a:cubicBezTo>
                    <a:pt x="1642" y="22056"/>
                    <a:pt x="1736" y="22129"/>
                    <a:pt x="1820" y="22129"/>
                  </a:cubicBezTo>
                  <a:cubicBezTo>
                    <a:pt x="1873" y="22129"/>
                    <a:pt x="1923" y="22099"/>
                    <a:pt x="1935" y="22028"/>
                  </a:cubicBezTo>
                  <a:cubicBezTo>
                    <a:pt x="2158" y="20774"/>
                    <a:pt x="2406" y="19525"/>
                    <a:pt x="2690" y="18286"/>
                  </a:cubicBezTo>
                  <a:cubicBezTo>
                    <a:pt x="3027" y="19004"/>
                    <a:pt x="3347" y="19729"/>
                    <a:pt x="3645" y="20465"/>
                  </a:cubicBezTo>
                  <a:cubicBezTo>
                    <a:pt x="3668" y="20520"/>
                    <a:pt x="3710" y="20543"/>
                    <a:pt x="3754" y="20543"/>
                  </a:cubicBezTo>
                  <a:cubicBezTo>
                    <a:pt x="3844" y="20543"/>
                    <a:pt x="3942" y="20445"/>
                    <a:pt x="3893" y="20334"/>
                  </a:cubicBezTo>
                  <a:cubicBezTo>
                    <a:pt x="3551" y="19490"/>
                    <a:pt x="3183" y="18658"/>
                    <a:pt x="2791" y="17837"/>
                  </a:cubicBezTo>
                  <a:cubicBezTo>
                    <a:pt x="2869" y="17509"/>
                    <a:pt x="2947" y="17181"/>
                    <a:pt x="3030" y="16856"/>
                  </a:cubicBezTo>
                  <a:cubicBezTo>
                    <a:pt x="3283" y="15860"/>
                    <a:pt x="3565" y="14869"/>
                    <a:pt x="3877" y="13888"/>
                  </a:cubicBezTo>
                  <a:cubicBezTo>
                    <a:pt x="4110" y="14864"/>
                    <a:pt x="4257" y="15858"/>
                    <a:pt x="4305" y="16861"/>
                  </a:cubicBezTo>
                  <a:cubicBezTo>
                    <a:pt x="4310" y="16955"/>
                    <a:pt x="4387" y="17003"/>
                    <a:pt x="4460" y="17003"/>
                  </a:cubicBezTo>
                  <a:cubicBezTo>
                    <a:pt x="4529" y="17003"/>
                    <a:pt x="4595" y="16959"/>
                    <a:pt x="4590" y="16870"/>
                  </a:cubicBezTo>
                  <a:cubicBezTo>
                    <a:pt x="4532" y="15690"/>
                    <a:pt x="4349" y="14519"/>
                    <a:pt x="4040" y="13378"/>
                  </a:cubicBezTo>
                  <a:cubicBezTo>
                    <a:pt x="4346" y="12448"/>
                    <a:pt x="4684" y="11527"/>
                    <a:pt x="5051" y="10618"/>
                  </a:cubicBezTo>
                  <a:cubicBezTo>
                    <a:pt x="5482" y="11588"/>
                    <a:pt x="5831" y="12592"/>
                    <a:pt x="6093" y="13622"/>
                  </a:cubicBezTo>
                  <a:cubicBezTo>
                    <a:pt x="6112" y="13696"/>
                    <a:pt x="6171" y="13728"/>
                    <a:pt x="6229" y="13728"/>
                  </a:cubicBezTo>
                  <a:cubicBezTo>
                    <a:pt x="6313" y="13728"/>
                    <a:pt x="6397" y="13663"/>
                    <a:pt x="6371" y="13559"/>
                  </a:cubicBezTo>
                  <a:cubicBezTo>
                    <a:pt x="6078" y="12423"/>
                    <a:pt x="5686" y="11317"/>
                    <a:pt x="5195" y="10253"/>
                  </a:cubicBezTo>
                  <a:cubicBezTo>
                    <a:pt x="5510" y="9500"/>
                    <a:pt x="5844" y="8758"/>
                    <a:pt x="6206" y="8026"/>
                  </a:cubicBezTo>
                  <a:cubicBezTo>
                    <a:pt x="6358" y="7722"/>
                    <a:pt x="6513" y="7421"/>
                    <a:pt x="6672" y="7120"/>
                  </a:cubicBezTo>
                  <a:cubicBezTo>
                    <a:pt x="6676" y="7139"/>
                    <a:pt x="6679" y="7156"/>
                    <a:pt x="6684" y="7169"/>
                  </a:cubicBezTo>
                  <a:cubicBezTo>
                    <a:pt x="7164" y="8989"/>
                    <a:pt x="7567" y="10832"/>
                    <a:pt x="7892" y="12688"/>
                  </a:cubicBezTo>
                  <a:cubicBezTo>
                    <a:pt x="7905" y="12764"/>
                    <a:pt x="7960" y="12797"/>
                    <a:pt x="8018" y="12797"/>
                  </a:cubicBezTo>
                  <a:cubicBezTo>
                    <a:pt x="8099" y="12797"/>
                    <a:pt x="8187" y="12731"/>
                    <a:pt x="8169" y="12626"/>
                  </a:cubicBezTo>
                  <a:cubicBezTo>
                    <a:pt x="8011" y="11728"/>
                    <a:pt x="7836" y="10832"/>
                    <a:pt x="7642" y="9942"/>
                  </a:cubicBezTo>
                  <a:cubicBezTo>
                    <a:pt x="7471" y="9154"/>
                    <a:pt x="7286" y="8371"/>
                    <a:pt x="7085" y="7591"/>
                  </a:cubicBezTo>
                  <a:cubicBezTo>
                    <a:pt x="7032" y="7385"/>
                    <a:pt x="6979" y="7181"/>
                    <a:pt x="6924" y="6974"/>
                  </a:cubicBezTo>
                  <a:cubicBezTo>
                    <a:pt x="6907" y="6907"/>
                    <a:pt x="6889" y="6832"/>
                    <a:pt x="6860" y="6767"/>
                  </a:cubicBezTo>
                  <a:cubicBezTo>
                    <a:pt x="7228" y="6097"/>
                    <a:pt x="7617" y="5435"/>
                    <a:pt x="8030" y="4791"/>
                  </a:cubicBezTo>
                  <a:cubicBezTo>
                    <a:pt x="8040" y="4810"/>
                    <a:pt x="8053" y="4827"/>
                    <a:pt x="8065" y="4849"/>
                  </a:cubicBezTo>
                  <a:cubicBezTo>
                    <a:pt x="8508" y="5658"/>
                    <a:pt x="8848" y="6520"/>
                    <a:pt x="9088" y="7410"/>
                  </a:cubicBezTo>
                  <a:cubicBezTo>
                    <a:pt x="9108" y="7483"/>
                    <a:pt x="9167" y="7516"/>
                    <a:pt x="9226" y="7516"/>
                  </a:cubicBezTo>
                  <a:cubicBezTo>
                    <a:pt x="9309" y="7516"/>
                    <a:pt x="9393" y="7451"/>
                    <a:pt x="9365" y="7346"/>
                  </a:cubicBezTo>
                  <a:cubicBezTo>
                    <a:pt x="9226" y="6831"/>
                    <a:pt x="9053" y="6324"/>
                    <a:pt x="8849" y="5830"/>
                  </a:cubicBezTo>
                  <a:cubicBezTo>
                    <a:pt x="8749" y="5587"/>
                    <a:pt x="8641" y="5351"/>
                    <a:pt x="8525" y="5117"/>
                  </a:cubicBezTo>
                  <a:cubicBezTo>
                    <a:pt x="8431" y="4924"/>
                    <a:pt x="8340" y="4694"/>
                    <a:pt x="8202" y="4523"/>
                  </a:cubicBezTo>
                  <a:cubicBezTo>
                    <a:pt x="9198" y="2999"/>
                    <a:pt x="10327" y="1561"/>
                    <a:pt x="11598" y="251"/>
                  </a:cubicBezTo>
                  <a:cubicBezTo>
                    <a:pt x="11696" y="149"/>
                    <a:pt x="11602" y="1"/>
                    <a:pt x="11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87" name="Google Shape;687;p15"/>
          <p:cNvGrpSpPr/>
          <p:nvPr/>
        </p:nvGrpSpPr>
        <p:grpSpPr>
          <a:xfrm>
            <a:off x="-36471" y="250766"/>
            <a:ext cx="614337" cy="1049522"/>
            <a:chOff x="916650" y="1440625"/>
            <a:chExt cx="325425" cy="555950"/>
          </a:xfrm>
        </p:grpSpPr>
        <p:sp>
          <p:nvSpPr>
            <p:cNvPr id="688" name="Google Shape;688;p15"/>
            <p:cNvSpPr/>
            <p:nvPr/>
          </p:nvSpPr>
          <p:spPr>
            <a:xfrm>
              <a:off x="916650" y="1440625"/>
              <a:ext cx="325425" cy="555950"/>
            </a:xfrm>
            <a:custGeom>
              <a:avLst/>
              <a:gdLst/>
              <a:ahLst/>
              <a:cxnLst/>
              <a:rect l="l" t="t" r="r" b="b"/>
              <a:pathLst>
                <a:path w="13017" h="22238" extrusionOk="0">
                  <a:moveTo>
                    <a:pt x="2784" y="1"/>
                  </a:moveTo>
                  <a:cubicBezTo>
                    <a:pt x="2784" y="1"/>
                    <a:pt x="2783" y="1"/>
                    <a:pt x="2783" y="1"/>
                  </a:cubicBezTo>
                  <a:cubicBezTo>
                    <a:pt x="2772" y="43"/>
                    <a:pt x="2759" y="83"/>
                    <a:pt x="2744" y="125"/>
                  </a:cubicBezTo>
                  <a:cubicBezTo>
                    <a:pt x="2023" y="2449"/>
                    <a:pt x="1166" y="4720"/>
                    <a:pt x="390" y="7010"/>
                  </a:cubicBezTo>
                  <a:cubicBezTo>
                    <a:pt x="227" y="7494"/>
                    <a:pt x="1" y="8109"/>
                    <a:pt x="153" y="8621"/>
                  </a:cubicBezTo>
                  <a:cubicBezTo>
                    <a:pt x="270" y="9017"/>
                    <a:pt x="533" y="9388"/>
                    <a:pt x="880" y="9388"/>
                  </a:cubicBezTo>
                  <a:cubicBezTo>
                    <a:pt x="1005" y="9388"/>
                    <a:pt x="1140" y="9340"/>
                    <a:pt x="1283" y="9229"/>
                  </a:cubicBezTo>
                  <a:cubicBezTo>
                    <a:pt x="1614" y="8975"/>
                    <a:pt x="1839" y="8608"/>
                    <a:pt x="2058" y="8254"/>
                  </a:cubicBezTo>
                  <a:lnTo>
                    <a:pt x="2058" y="8254"/>
                  </a:lnTo>
                  <a:cubicBezTo>
                    <a:pt x="2135" y="8491"/>
                    <a:pt x="1802" y="9189"/>
                    <a:pt x="1732" y="9438"/>
                  </a:cubicBezTo>
                  <a:cubicBezTo>
                    <a:pt x="1609" y="9890"/>
                    <a:pt x="1454" y="10344"/>
                    <a:pt x="1357" y="10802"/>
                  </a:cubicBezTo>
                  <a:cubicBezTo>
                    <a:pt x="1208" y="11541"/>
                    <a:pt x="945" y="12265"/>
                    <a:pt x="804" y="13016"/>
                  </a:cubicBezTo>
                  <a:cubicBezTo>
                    <a:pt x="674" y="13710"/>
                    <a:pt x="573" y="15425"/>
                    <a:pt x="1519" y="15641"/>
                  </a:cubicBezTo>
                  <a:cubicBezTo>
                    <a:pt x="1565" y="15651"/>
                    <a:pt x="1610" y="15656"/>
                    <a:pt x="1654" y="15656"/>
                  </a:cubicBezTo>
                  <a:cubicBezTo>
                    <a:pt x="2170" y="15656"/>
                    <a:pt x="2608" y="15003"/>
                    <a:pt x="2895" y="14654"/>
                  </a:cubicBezTo>
                  <a:cubicBezTo>
                    <a:pt x="3411" y="14021"/>
                    <a:pt x="3757" y="13268"/>
                    <a:pt x="4093" y="12530"/>
                  </a:cubicBezTo>
                  <a:lnTo>
                    <a:pt x="4093" y="12530"/>
                  </a:lnTo>
                  <a:cubicBezTo>
                    <a:pt x="3836" y="13513"/>
                    <a:pt x="3577" y="14502"/>
                    <a:pt x="3482" y="15514"/>
                  </a:cubicBezTo>
                  <a:cubicBezTo>
                    <a:pt x="3384" y="16527"/>
                    <a:pt x="3459" y="17574"/>
                    <a:pt x="3844" y="18515"/>
                  </a:cubicBezTo>
                  <a:cubicBezTo>
                    <a:pt x="4021" y="18946"/>
                    <a:pt x="4358" y="19406"/>
                    <a:pt x="4817" y="19406"/>
                  </a:cubicBezTo>
                  <a:cubicBezTo>
                    <a:pt x="4833" y="19406"/>
                    <a:pt x="4849" y="19406"/>
                    <a:pt x="4865" y="19405"/>
                  </a:cubicBezTo>
                  <a:cubicBezTo>
                    <a:pt x="5277" y="19376"/>
                    <a:pt x="5558" y="18982"/>
                    <a:pt x="5747" y="18616"/>
                  </a:cubicBezTo>
                  <a:cubicBezTo>
                    <a:pt x="6282" y="17562"/>
                    <a:pt x="6553" y="16376"/>
                    <a:pt x="6525" y="15197"/>
                  </a:cubicBezTo>
                  <a:lnTo>
                    <a:pt x="6525" y="15197"/>
                  </a:lnTo>
                  <a:cubicBezTo>
                    <a:pt x="6674" y="17358"/>
                    <a:pt x="6851" y="19610"/>
                    <a:pt x="7970" y="21468"/>
                  </a:cubicBezTo>
                  <a:cubicBezTo>
                    <a:pt x="8106" y="21694"/>
                    <a:pt x="8261" y="21916"/>
                    <a:pt x="8478" y="22070"/>
                  </a:cubicBezTo>
                  <a:cubicBezTo>
                    <a:pt x="8624" y="22172"/>
                    <a:pt x="8803" y="22238"/>
                    <a:pt x="8979" y="22238"/>
                  </a:cubicBezTo>
                  <a:cubicBezTo>
                    <a:pt x="9064" y="22238"/>
                    <a:pt x="9149" y="22223"/>
                    <a:pt x="9228" y="22189"/>
                  </a:cubicBezTo>
                  <a:cubicBezTo>
                    <a:pt x="9620" y="22025"/>
                    <a:pt x="9725" y="21520"/>
                    <a:pt x="9738" y="21094"/>
                  </a:cubicBezTo>
                  <a:cubicBezTo>
                    <a:pt x="9809" y="19065"/>
                    <a:pt x="9057" y="17245"/>
                    <a:pt x="8552" y="15325"/>
                  </a:cubicBezTo>
                  <a:lnTo>
                    <a:pt x="8552" y="15325"/>
                  </a:lnTo>
                  <a:cubicBezTo>
                    <a:pt x="9070" y="16133"/>
                    <a:pt x="9684" y="16879"/>
                    <a:pt x="10379" y="17540"/>
                  </a:cubicBezTo>
                  <a:cubicBezTo>
                    <a:pt x="10965" y="18102"/>
                    <a:pt x="11678" y="18627"/>
                    <a:pt x="12490" y="18630"/>
                  </a:cubicBezTo>
                  <a:cubicBezTo>
                    <a:pt x="12590" y="18630"/>
                    <a:pt x="12697" y="18619"/>
                    <a:pt x="12775" y="18558"/>
                  </a:cubicBezTo>
                  <a:cubicBezTo>
                    <a:pt x="12894" y="18461"/>
                    <a:pt x="12901" y="18284"/>
                    <a:pt x="12888" y="18132"/>
                  </a:cubicBezTo>
                  <a:cubicBezTo>
                    <a:pt x="12804" y="17112"/>
                    <a:pt x="12275" y="16184"/>
                    <a:pt x="11704" y="15334"/>
                  </a:cubicBezTo>
                  <a:cubicBezTo>
                    <a:pt x="11046" y="14357"/>
                    <a:pt x="10315" y="13435"/>
                    <a:pt x="9515" y="12573"/>
                  </a:cubicBezTo>
                  <a:lnTo>
                    <a:pt x="9515" y="12573"/>
                  </a:lnTo>
                  <a:cubicBezTo>
                    <a:pt x="9969" y="13054"/>
                    <a:pt x="10405" y="13491"/>
                    <a:pt x="11062" y="13814"/>
                  </a:cubicBezTo>
                  <a:cubicBezTo>
                    <a:pt x="11374" y="13967"/>
                    <a:pt x="11839" y="14181"/>
                    <a:pt x="12241" y="14181"/>
                  </a:cubicBezTo>
                  <a:cubicBezTo>
                    <a:pt x="12511" y="14181"/>
                    <a:pt x="12752" y="14085"/>
                    <a:pt x="12901" y="13811"/>
                  </a:cubicBezTo>
                  <a:cubicBezTo>
                    <a:pt x="13001" y="13630"/>
                    <a:pt x="13017" y="13419"/>
                    <a:pt x="12979" y="13194"/>
                  </a:cubicBezTo>
                  <a:cubicBezTo>
                    <a:pt x="12857" y="12495"/>
                    <a:pt x="12213" y="11674"/>
                    <a:pt x="11909" y="11223"/>
                  </a:cubicBezTo>
                  <a:cubicBezTo>
                    <a:pt x="11298" y="10311"/>
                    <a:pt x="10572" y="9484"/>
                    <a:pt x="9836" y="8673"/>
                  </a:cubicBezTo>
                  <a:cubicBezTo>
                    <a:pt x="9454" y="8252"/>
                    <a:pt x="9066" y="7835"/>
                    <a:pt x="8687" y="7413"/>
                  </a:cubicBezTo>
                  <a:cubicBezTo>
                    <a:pt x="8383" y="7074"/>
                    <a:pt x="8060" y="6509"/>
                    <a:pt x="7694" y="6254"/>
                  </a:cubicBezTo>
                  <a:lnTo>
                    <a:pt x="7694" y="6254"/>
                  </a:lnTo>
                  <a:cubicBezTo>
                    <a:pt x="8108" y="6540"/>
                    <a:pt x="8536" y="6834"/>
                    <a:pt x="9033" y="6922"/>
                  </a:cubicBezTo>
                  <a:cubicBezTo>
                    <a:pt x="9116" y="6937"/>
                    <a:pt x="9203" y="6944"/>
                    <a:pt x="9290" y="6944"/>
                  </a:cubicBezTo>
                  <a:cubicBezTo>
                    <a:pt x="9712" y="6944"/>
                    <a:pt x="10145" y="6765"/>
                    <a:pt x="10336" y="6393"/>
                  </a:cubicBezTo>
                  <a:cubicBezTo>
                    <a:pt x="11054" y="5012"/>
                    <a:pt x="8260" y="3456"/>
                    <a:pt x="7413" y="2789"/>
                  </a:cubicBezTo>
                  <a:cubicBezTo>
                    <a:pt x="6692" y="2221"/>
                    <a:pt x="5936" y="1697"/>
                    <a:pt x="5149" y="1227"/>
                  </a:cubicBezTo>
                  <a:cubicBezTo>
                    <a:pt x="4975" y="1123"/>
                    <a:pt x="3210" y="205"/>
                    <a:pt x="2848" y="30"/>
                  </a:cubicBezTo>
                  <a:cubicBezTo>
                    <a:pt x="2812" y="11"/>
                    <a:pt x="2789" y="1"/>
                    <a:pt x="27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946525" y="1440625"/>
              <a:ext cx="262150" cy="503600"/>
            </a:xfrm>
            <a:custGeom>
              <a:avLst/>
              <a:gdLst/>
              <a:ahLst/>
              <a:cxnLst/>
              <a:rect l="l" t="t" r="r" b="b"/>
              <a:pathLst>
                <a:path w="10486" h="20144" extrusionOk="0">
                  <a:moveTo>
                    <a:pt x="1589" y="1"/>
                  </a:moveTo>
                  <a:cubicBezTo>
                    <a:pt x="1589" y="1"/>
                    <a:pt x="1588" y="1"/>
                    <a:pt x="1588" y="1"/>
                  </a:cubicBezTo>
                  <a:cubicBezTo>
                    <a:pt x="1577" y="43"/>
                    <a:pt x="1564" y="83"/>
                    <a:pt x="1549" y="125"/>
                  </a:cubicBezTo>
                  <a:cubicBezTo>
                    <a:pt x="1789" y="766"/>
                    <a:pt x="2022" y="1412"/>
                    <a:pt x="2251" y="2055"/>
                  </a:cubicBezTo>
                  <a:cubicBezTo>
                    <a:pt x="2244" y="2062"/>
                    <a:pt x="2240" y="2071"/>
                    <a:pt x="2238" y="2081"/>
                  </a:cubicBezTo>
                  <a:cubicBezTo>
                    <a:pt x="1931" y="4132"/>
                    <a:pt x="1163" y="6131"/>
                    <a:pt x="22" y="7860"/>
                  </a:cubicBezTo>
                  <a:cubicBezTo>
                    <a:pt x="0" y="7890"/>
                    <a:pt x="9" y="7932"/>
                    <a:pt x="39" y="7954"/>
                  </a:cubicBezTo>
                  <a:cubicBezTo>
                    <a:pt x="51" y="7961"/>
                    <a:pt x="64" y="7964"/>
                    <a:pt x="77" y="7964"/>
                  </a:cubicBezTo>
                  <a:cubicBezTo>
                    <a:pt x="98" y="7964"/>
                    <a:pt x="120" y="7954"/>
                    <a:pt x="133" y="7935"/>
                  </a:cubicBezTo>
                  <a:cubicBezTo>
                    <a:pt x="1248" y="6246"/>
                    <a:pt x="2011" y="4300"/>
                    <a:pt x="2338" y="2302"/>
                  </a:cubicBezTo>
                  <a:cubicBezTo>
                    <a:pt x="2872" y="3822"/>
                    <a:pt x="3340" y="5382"/>
                    <a:pt x="3792" y="6899"/>
                  </a:cubicBezTo>
                  <a:cubicBezTo>
                    <a:pt x="3781" y="8002"/>
                    <a:pt x="3309" y="9064"/>
                    <a:pt x="2783" y="10147"/>
                  </a:cubicBezTo>
                  <a:cubicBezTo>
                    <a:pt x="2215" y="11314"/>
                    <a:pt x="1637" y="12442"/>
                    <a:pt x="856" y="13433"/>
                  </a:cubicBezTo>
                  <a:cubicBezTo>
                    <a:pt x="833" y="13459"/>
                    <a:pt x="840" y="13503"/>
                    <a:pt x="866" y="13527"/>
                  </a:cubicBezTo>
                  <a:cubicBezTo>
                    <a:pt x="878" y="13536"/>
                    <a:pt x="892" y="13540"/>
                    <a:pt x="907" y="13540"/>
                  </a:cubicBezTo>
                  <a:cubicBezTo>
                    <a:pt x="927" y="13540"/>
                    <a:pt x="946" y="13532"/>
                    <a:pt x="960" y="13516"/>
                  </a:cubicBezTo>
                  <a:cubicBezTo>
                    <a:pt x="1752" y="12516"/>
                    <a:pt x="2331" y="11379"/>
                    <a:pt x="2903" y="10207"/>
                  </a:cubicBezTo>
                  <a:cubicBezTo>
                    <a:pt x="3377" y="9232"/>
                    <a:pt x="3807" y="8271"/>
                    <a:pt x="3903" y="7281"/>
                  </a:cubicBezTo>
                  <a:cubicBezTo>
                    <a:pt x="4109" y="7973"/>
                    <a:pt x="4321" y="8678"/>
                    <a:pt x="4540" y="9384"/>
                  </a:cubicBezTo>
                  <a:cubicBezTo>
                    <a:pt x="4578" y="12220"/>
                    <a:pt x="4214" y="15045"/>
                    <a:pt x="3457" y="17781"/>
                  </a:cubicBezTo>
                  <a:cubicBezTo>
                    <a:pt x="3448" y="17815"/>
                    <a:pt x="3469" y="17852"/>
                    <a:pt x="3505" y="17862"/>
                  </a:cubicBezTo>
                  <a:cubicBezTo>
                    <a:pt x="3512" y="17864"/>
                    <a:pt x="3519" y="17865"/>
                    <a:pt x="3525" y="17865"/>
                  </a:cubicBezTo>
                  <a:cubicBezTo>
                    <a:pt x="3555" y="17865"/>
                    <a:pt x="3580" y="17845"/>
                    <a:pt x="3587" y="17817"/>
                  </a:cubicBezTo>
                  <a:cubicBezTo>
                    <a:pt x="4308" y="15210"/>
                    <a:pt x="4672" y="12521"/>
                    <a:pt x="4676" y="9817"/>
                  </a:cubicBezTo>
                  <a:cubicBezTo>
                    <a:pt x="4795" y="10195"/>
                    <a:pt x="4915" y="10570"/>
                    <a:pt x="5039" y="10946"/>
                  </a:cubicBezTo>
                  <a:cubicBezTo>
                    <a:pt x="5924" y="13604"/>
                    <a:pt x="6885" y="16767"/>
                    <a:pt x="7312" y="20085"/>
                  </a:cubicBezTo>
                  <a:cubicBezTo>
                    <a:pt x="7315" y="20119"/>
                    <a:pt x="7345" y="20144"/>
                    <a:pt x="7378" y="20144"/>
                  </a:cubicBezTo>
                  <a:cubicBezTo>
                    <a:pt x="7381" y="20144"/>
                    <a:pt x="7383" y="20143"/>
                    <a:pt x="7386" y="20143"/>
                  </a:cubicBezTo>
                  <a:cubicBezTo>
                    <a:pt x="7422" y="20137"/>
                    <a:pt x="7450" y="20104"/>
                    <a:pt x="7444" y="20068"/>
                  </a:cubicBezTo>
                  <a:cubicBezTo>
                    <a:pt x="7015" y="16738"/>
                    <a:pt x="6051" y="13568"/>
                    <a:pt x="5164" y="10904"/>
                  </a:cubicBezTo>
                  <a:cubicBezTo>
                    <a:pt x="5070" y="10622"/>
                    <a:pt x="4980" y="10338"/>
                    <a:pt x="4887" y="10053"/>
                  </a:cubicBezTo>
                  <a:lnTo>
                    <a:pt x="4887" y="10053"/>
                  </a:lnTo>
                  <a:cubicBezTo>
                    <a:pt x="5737" y="11601"/>
                    <a:pt x="8050" y="15543"/>
                    <a:pt x="10372" y="17138"/>
                  </a:cubicBezTo>
                  <a:cubicBezTo>
                    <a:pt x="10384" y="17146"/>
                    <a:pt x="10397" y="17149"/>
                    <a:pt x="10410" y="17149"/>
                  </a:cubicBezTo>
                  <a:cubicBezTo>
                    <a:pt x="10431" y="17149"/>
                    <a:pt x="10452" y="17140"/>
                    <a:pt x="10464" y="17122"/>
                  </a:cubicBezTo>
                  <a:cubicBezTo>
                    <a:pt x="10485" y="17092"/>
                    <a:pt x="10478" y="17048"/>
                    <a:pt x="10448" y="17028"/>
                  </a:cubicBezTo>
                  <a:cubicBezTo>
                    <a:pt x="7626" y="15088"/>
                    <a:pt x="4809" y="9630"/>
                    <a:pt x="4672" y="9365"/>
                  </a:cubicBezTo>
                  <a:cubicBezTo>
                    <a:pt x="4431" y="8588"/>
                    <a:pt x="4198" y="7812"/>
                    <a:pt x="3971" y="7049"/>
                  </a:cubicBezTo>
                  <a:cubicBezTo>
                    <a:pt x="3959" y="7009"/>
                    <a:pt x="3948" y="6968"/>
                    <a:pt x="3935" y="6929"/>
                  </a:cubicBezTo>
                  <a:lnTo>
                    <a:pt x="3935" y="6929"/>
                  </a:lnTo>
                  <a:cubicBezTo>
                    <a:pt x="5766" y="8750"/>
                    <a:pt x="7665" y="10613"/>
                    <a:pt x="10018" y="11802"/>
                  </a:cubicBezTo>
                  <a:cubicBezTo>
                    <a:pt x="10028" y="11808"/>
                    <a:pt x="10039" y="11810"/>
                    <a:pt x="10049" y="11810"/>
                  </a:cubicBezTo>
                  <a:cubicBezTo>
                    <a:pt x="10073" y="11810"/>
                    <a:pt x="10096" y="11796"/>
                    <a:pt x="10108" y="11773"/>
                  </a:cubicBezTo>
                  <a:cubicBezTo>
                    <a:pt x="10126" y="11740"/>
                    <a:pt x="10109" y="11699"/>
                    <a:pt x="10079" y="11683"/>
                  </a:cubicBezTo>
                  <a:cubicBezTo>
                    <a:pt x="7693" y="10470"/>
                    <a:pt x="5768" y="8555"/>
                    <a:pt x="3904" y="6702"/>
                  </a:cubicBezTo>
                  <a:cubicBezTo>
                    <a:pt x="3894" y="6692"/>
                    <a:pt x="3881" y="6687"/>
                    <a:pt x="3867" y="6683"/>
                  </a:cubicBezTo>
                  <a:cubicBezTo>
                    <a:pt x="3438" y="5240"/>
                    <a:pt x="2991" y="3757"/>
                    <a:pt x="2483" y="2308"/>
                  </a:cubicBezTo>
                  <a:lnTo>
                    <a:pt x="2483" y="2308"/>
                  </a:lnTo>
                  <a:cubicBezTo>
                    <a:pt x="4124" y="3558"/>
                    <a:pt x="5859" y="4714"/>
                    <a:pt x="7649" y="5742"/>
                  </a:cubicBezTo>
                  <a:cubicBezTo>
                    <a:pt x="7660" y="5748"/>
                    <a:pt x="7671" y="5751"/>
                    <a:pt x="7682" y="5751"/>
                  </a:cubicBezTo>
                  <a:cubicBezTo>
                    <a:pt x="7705" y="5751"/>
                    <a:pt x="7728" y="5739"/>
                    <a:pt x="7739" y="5717"/>
                  </a:cubicBezTo>
                  <a:cubicBezTo>
                    <a:pt x="7758" y="5684"/>
                    <a:pt x="7746" y="5645"/>
                    <a:pt x="7715" y="5626"/>
                  </a:cubicBezTo>
                  <a:cubicBezTo>
                    <a:pt x="5873" y="4568"/>
                    <a:pt x="4085" y="3375"/>
                    <a:pt x="2402" y="2079"/>
                  </a:cubicBezTo>
                  <a:cubicBezTo>
                    <a:pt x="2159" y="1396"/>
                    <a:pt x="1911" y="711"/>
                    <a:pt x="1653" y="30"/>
                  </a:cubicBezTo>
                  <a:cubicBezTo>
                    <a:pt x="1617" y="11"/>
                    <a:pt x="1594" y="1"/>
                    <a:pt x="1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90" name="Google Shape;690;p15"/>
          <p:cNvSpPr/>
          <p:nvPr/>
        </p:nvSpPr>
        <p:spPr>
          <a:xfrm>
            <a:off x="1141146" y="532986"/>
            <a:ext cx="215870" cy="185948"/>
          </a:xfrm>
          <a:custGeom>
            <a:avLst/>
            <a:gdLst/>
            <a:ahLst/>
            <a:cxnLst/>
            <a:rect l="l" t="t" r="r" b="b"/>
            <a:pathLst>
              <a:path w="4574" h="3940" extrusionOk="0">
                <a:moveTo>
                  <a:pt x="1749" y="0"/>
                </a:moveTo>
                <a:cubicBezTo>
                  <a:pt x="1486" y="0"/>
                  <a:pt x="1232" y="53"/>
                  <a:pt x="1002" y="235"/>
                </a:cubicBezTo>
                <a:cubicBezTo>
                  <a:pt x="932" y="291"/>
                  <a:pt x="869" y="364"/>
                  <a:pt x="850" y="452"/>
                </a:cubicBezTo>
                <a:cubicBezTo>
                  <a:pt x="825" y="572"/>
                  <a:pt x="890" y="695"/>
                  <a:pt x="986" y="769"/>
                </a:cubicBezTo>
                <a:cubicBezTo>
                  <a:pt x="1081" y="843"/>
                  <a:pt x="1202" y="879"/>
                  <a:pt x="1320" y="903"/>
                </a:cubicBezTo>
                <a:cubicBezTo>
                  <a:pt x="1481" y="936"/>
                  <a:pt x="1645" y="953"/>
                  <a:pt x="1808" y="953"/>
                </a:cubicBezTo>
                <a:cubicBezTo>
                  <a:pt x="1942" y="953"/>
                  <a:pt x="2075" y="942"/>
                  <a:pt x="2208" y="919"/>
                </a:cubicBezTo>
                <a:lnTo>
                  <a:pt x="2208" y="919"/>
                </a:lnTo>
                <a:cubicBezTo>
                  <a:pt x="1791" y="1021"/>
                  <a:pt x="1375" y="1122"/>
                  <a:pt x="968" y="1255"/>
                </a:cubicBezTo>
                <a:cubicBezTo>
                  <a:pt x="789" y="1316"/>
                  <a:pt x="604" y="1384"/>
                  <a:pt x="466" y="1513"/>
                </a:cubicBezTo>
                <a:cubicBezTo>
                  <a:pt x="347" y="1623"/>
                  <a:pt x="269" y="1813"/>
                  <a:pt x="362" y="1949"/>
                </a:cubicBezTo>
                <a:cubicBezTo>
                  <a:pt x="437" y="2059"/>
                  <a:pt x="592" y="2079"/>
                  <a:pt x="725" y="2083"/>
                </a:cubicBezTo>
                <a:cubicBezTo>
                  <a:pt x="755" y="2084"/>
                  <a:pt x="784" y="2084"/>
                  <a:pt x="813" y="2084"/>
                </a:cubicBezTo>
                <a:cubicBezTo>
                  <a:pt x="1124" y="2084"/>
                  <a:pt x="1434" y="2049"/>
                  <a:pt x="1737" y="1978"/>
                </a:cubicBezTo>
                <a:lnTo>
                  <a:pt x="1737" y="1978"/>
                </a:lnTo>
                <a:cubicBezTo>
                  <a:pt x="1194" y="2124"/>
                  <a:pt x="695" y="2431"/>
                  <a:pt x="320" y="2848"/>
                </a:cubicBezTo>
                <a:cubicBezTo>
                  <a:pt x="177" y="3007"/>
                  <a:pt x="46" y="3194"/>
                  <a:pt x="23" y="3408"/>
                </a:cubicBezTo>
                <a:cubicBezTo>
                  <a:pt x="0" y="3626"/>
                  <a:pt x="83" y="3873"/>
                  <a:pt x="323" y="3930"/>
                </a:cubicBezTo>
                <a:cubicBezTo>
                  <a:pt x="349" y="3937"/>
                  <a:pt x="377" y="3940"/>
                  <a:pt x="406" y="3940"/>
                </a:cubicBezTo>
                <a:cubicBezTo>
                  <a:pt x="613" y="3940"/>
                  <a:pt x="864" y="3788"/>
                  <a:pt x="1026" y="3699"/>
                </a:cubicBezTo>
                <a:cubicBezTo>
                  <a:pt x="1549" y="3411"/>
                  <a:pt x="1979" y="2969"/>
                  <a:pt x="2308" y="2474"/>
                </a:cubicBezTo>
                <a:lnTo>
                  <a:pt x="2308" y="2474"/>
                </a:lnTo>
                <a:cubicBezTo>
                  <a:pt x="2232" y="2754"/>
                  <a:pt x="2192" y="3043"/>
                  <a:pt x="2187" y="3333"/>
                </a:cubicBezTo>
                <a:cubicBezTo>
                  <a:pt x="2186" y="3514"/>
                  <a:pt x="2229" y="3741"/>
                  <a:pt x="2403" y="3792"/>
                </a:cubicBezTo>
                <a:cubicBezTo>
                  <a:pt x="2424" y="3798"/>
                  <a:pt x="2445" y="3800"/>
                  <a:pt x="2466" y="3800"/>
                </a:cubicBezTo>
                <a:cubicBezTo>
                  <a:pt x="2551" y="3800"/>
                  <a:pt x="2636" y="3754"/>
                  <a:pt x="2696" y="3690"/>
                </a:cubicBezTo>
                <a:cubicBezTo>
                  <a:pt x="2771" y="3608"/>
                  <a:pt x="2810" y="3503"/>
                  <a:pt x="2845" y="3401"/>
                </a:cubicBezTo>
                <a:cubicBezTo>
                  <a:pt x="2966" y="3050"/>
                  <a:pt x="3057" y="2691"/>
                  <a:pt x="3120" y="2327"/>
                </a:cubicBezTo>
                <a:cubicBezTo>
                  <a:pt x="3121" y="2549"/>
                  <a:pt x="3121" y="2774"/>
                  <a:pt x="3185" y="2985"/>
                </a:cubicBezTo>
                <a:cubicBezTo>
                  <a:pt x="3249" y="3198"/>
                  <a:pt x="3382" y="3401"/>
                  <a:pt x="3583" y="3492"/>
                </a:cubicBezTo>
                <a:cubicBezTo>
                  <a:pt x="3633" y="3516"/>
                  <a:pt x="3689" y="3532"/>
                  <a:pt x="3745" y="3532"/>
                </a:cubicBezTo>
                <a:cubicBezTo>
                  <a:pt x="3761" y="3532"/>
                  <a:pt x="3778" y="3531"/>
                  <a:pt x="3794" y="3528"/>
                </a:cubicBezTo>
                <a:cubicBezTo>
                  <a:pt x="3969" y="3499"/>
                  <a:pt x="4065" y="3311"/>
                  <a:pt x="4111" y="3140"/>
                </a:cubicBezTo>
                <a:cubicBezTo>
                  <a:pt x="4146" y="3007"/>
                  <a:pt x="4272" y="2260"/>
                  <a:pt x="4379" y="1540"/>
                </a:cubicBezTo>
                <a:cubicBezTo>
                  <a:pt x="4487" y="809"/>
                  <a:pt x="4574" y="109"/>
                  <a:pt x="4523" y="109"/>
                </a:cubicBezTo>
                <a:cubicBezTo>
                  <a:pt x="4523" y="109"/>
                  <a:pt x="4523" y="109"/>
                  <a:pt x="4522" y="109"/>
                </a:cubicBezTo>
                <a:cubicBezTo>
                  <a:pt x="4267" y="132"/>
                  <a:pt x="4010" y="142"/>
                  <a:pt x="3751" y="142"/>
                </a:cubicBezTo>
                <a:cubicBezTo>
                  <a:pt x="3391" y="142"/>
                  <a:pt x="3030" y="123"/>
                  <a:pt x="2672" y="94"/>
                </a:cubicBezTo>
                <a:cubicBezTo>
                  <a:pt x="2369" y="71"/>
                  <a:pt x="2053" y="0"/>
                  <a:pt x="174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91" name="Google Shape;691;p15"/>
          <p:cNvGrpSpPr/>
          <p:nvPr/>
        </p:nvGrpSpPr>
        <p:grpSpPr>
          <a:xfrm rot="3783035">
            <a:off x="-138844" y="2969019"/>
            <a:ext cx="860924" cy="1326263"/>
            <a:chOff x="6143129" y="4365294"/>
            <a:chExt cx="860931" cy="1326274"/>
          </a:xfrm>
        </p:grpSpPr>
        <p:grpSp>
          <p:nvGrpSpPr>
            <p:cNvPr id="692" name="Google Shape;692;p15"/>
            <p:cNvGrpSpPr/>
            <p:nvPr/>
          </p:nvGrpSpPr>
          <p:grpSpPr>
            <a:xfrm>
              <a:off x="6143129" y="4365294"/>
              <a:ext cx="860931" cy="1326274"/>
              <a:chOff x="2488625" y="2827850"/>
              <a:chExt cx="456050" cy="702550"/>
            </a:xfrm>
          </p:grpSpPr>
          <p:sp>
            <p:nvSpPr>
              <p:cNvPr id="693" name="Google Shape;693;p15"/>
              <p:cNvSpPr/>
              <p:nvPr/>
            </p:nvSpPr>
            <p:spPr>
              <a:xfrm>
                <a:off x="2488625" y="2904950"/>
                <a:ext cx="199400" cy="57220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22888" extrusionOk="0">
                    <a:moveTo>
                      <a:pt x="2293" y="1"/>
                    </a:moveTo>
                    <a:cubicBezTo>
                      <a:pt x="2157" y="1"/>
                      <a:pt x="2019" y="29"/>
                      <a:pt x="1889" y="70"/>
                    </a:cubicBezTo>
                    <a:cubicBezTo>
                      <a:pt x="1113" y="318"/>
                      <a:pt x="546" y="1034"/>
                      <a:pt x="327" y="1819"/>
                    </a:cubicBezTo>
                    <a:cubicBezTo>
                      <a:pt x="0" y="2997"/>
                      <a:pt x="110" y="4048"/>
                      <a:pt x="442" y="5047"/>
                    </a:cubicBezTo>
                    <a:cubicBezTo>
                      <a:pt x="834" y="6231"/>
                      <a:pt x="1458" y="6721"/>
                      <a:pt x="2160" y="7635"/>
                    </a:cubicBezTo>
                    <a:cubicBezTo>
                      <a:pt x="2945" y="8657"/>
                      <a:pt x="3360" y="10102"/>
                      <a:pt x="3489" y="11365"/>
                    </a:cubicBezTo>
                    <a:cubicBezTo>
                      <a:pt x="3629" y="12753"/>
                      <a:pt x="3422" y="14163"/>
                      <a:pt x="3599" y="15548"/>
                    </a:cubicBezTo>
                    <a:cubicBezTo>
                      <a:pt x="3958" y="18355"/>
                      <a:pt x="5825" y="20702"/>
                      <a:pt x="7621" y="22888"/>
                    </a:cubicBezTo>
                    <a:cubicBezTo>
                      <a:pt x="7086" y="20629"/>
                      <a:pt x="6177" y="17736"/>
                      <a:pt x="6985" y="15474"/>
                    </a:cubicBezTo>
                    <a:cubicBezTo>
                      <a:pt x="7975" y="12701"/>
                      <a:pt x="6477" y="9889"/>
                      <a:pt x="4870" y="7714"/>
                    </a:cubicBezTo>
                    <a:cubicBezTo>
                      <a:pt x="3285" y="5564"/>
                      <a:pt x="4677" y="2557"/>
                      <a:pt x="3094" y="473"/>
                    </a:cubicBezTo>
                    <a:cubicBezTo>
                      <a:pt x="2955" y="289"/>
                      <a:pt x="2783" y="116"/>
                      <a:pt x="2562" y="43"/>
                    </a:cubicBezTo>
                    <a:cubicBezTo>
                      <a:pt x="2475" y="13"/>
                      <a:pt x="2384" y="1"/>
                      <a:pt x="22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4" name="Google Shape;694;p15"/>
              <p:cNvSpPr/>
              <p:nvPr/>
            </p:nvSpPr>
            <p:spPr>
              <a:xfrm>
                <a:off x="2596975" y="2827850"/>
                <a:ext cx="256500" cy="702550"/>
              </a:xfrm>
              <a:custGeom>
                <a:avLst/>
                <a:gdLst/>
                <a:ahLst/>
                <a:cxnLst/>
                <a:rect l="l" t="t" r="r" b="b"/>
                <a:pathLst>
                  <a:path w="10260" h="28102" extrusionOk="0">
                    <a:moveTo>
                      <a:pt x="7786" y="0"/>
                    </a:moveTo>
                    <a:cubicBezTo>
                      <a:pt x="7253" y="0"/>
                      <a:pt x="6703" y="200"/>
                      <a:pt x="6288" y="543"/>
                    </a:cubicBezTo>
                    <a:cubicBezTo>
                      <a:pt x="5569" y="1133"/>
                      <a:pt x="5197" y="2057"/>
                      <a:pt x="5032" y="2972"/>
                    </a:cubicBezTo>
                    <a:cubicBezTo>
                      <a:pt x="4867" y="3889"/>
                      <a:pt x="4880" y="4828"/>
                      <a:pt x="4782" y="5754"/>
                    </a:cubicBezTo>
                    <a:cubicBezTo>
                      <a:pt x="4521" y="8208"/>
                      <a:pt x="3326" y="10136"/>
                      <a:pt x="2212" y="12264"/>
                    </a:cubicBezTo>
                    <a:cubicBezTo>
                      <a:pt x="1059" y="14472"/>
                      <a:pt x="0" y="18068"/>
                      <a:pt x="930" y="20520"/>
                    </a:cubicBezTo>
                    <a:cubicBezTo>
                      <a:pt x="1383" y="21710"/>
                      <a:pt x="1767" y="22909"/>
                      <a:pt x="2188" y="24120"/>
                    </a:cubicBezTo>
                    <a:cubicBezTo>
                      <a:pt x="2435" y="24835"/>
                      <a:pt x="2716" y="25537"/>
                      <a:pt x="3029" y="26225"/>
                    </a:cubicBezTo>
                    <a:cubicBezTo>
                      <a:pt x="3279" y="26774"/>
                      <a:pt x="3883" y="27522"/>
                      <a:pt x="3979" y="28101"/>
                    </a:cubicBezTo>
                    <a:cubicBezTo>
                      <a:pt x="3311" y="24028"/>
                      <a:pt x="3201" y="19601"/>
                      <a:pt x="5306" y="16050"/>
                    </a:cubicBezTo>
                    <a:cubicBezTo>
                      <a:pt x="6078" y="14745"/>
                      <a:pt x="7118" y="13618"/>
                      <a:pt x="7909" y="12325"/>
                    </a:cubicBezTo>
                    <a:cubicBezTo>
                      <a:pt x="9064" y="10436"/>
                      <a:pt x="9630" y="8258"/>
                      <a:pt x="9891" y="6074"/>
                    </a:cubicBezTo>
                    <a:cubicBezTo>
                      <a:pt x="10027" y="4949"/>
                      <a:pt x="10260" y="3468"/>
                      <a:pt x="9989" y="2210"/>
                    </a:cubicBezTo>
                    <a:cubicBezTo>
                      <a:pt x="9831" y="1472"/>
                      <a:pt x="9498" y="812"/>
                      <a:pt x="8870" y="343"/>
                    </a:cubicBezTo>
                    <a:cubicBezTo>
                      <a:pt x="8556" y="107"/>
                      <a:pt x="8175" y="0"/>
                      <a:pt x="7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5" name="Google Shape;695;p15"/>
              <p:cNvSpPr/>
              <p:nvPr/>
            </p:nvSpPr>
            <p:spPr>
              <a:xfrm>
                <a:off x="2672325" y="3053725"/>
                <a:ext cx="272350" cy="461275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8451" extrusionOk="0">
                    <a:moveTo>
                      <a:pt x="8915" y="1"/>
                    </a:moveTo>
                    <a:cubicBezTo>
                      <a:pt x="8533" y="1"/>
                      <a:pt x="8168" y="248"/>
                      <a:pt x="7939" y="564"/>
                    </a:cubicBezTo>
                    <a:cubicBezTo>
                      <a:pt x="7680" y="919"/>
                      <a:pt x="7557" y="1349"/>
                      <a:pt x="7417" y="1764"/>
                    </a:cubicBezTo>
                    <a:cubicBezTo>
                      <a:pt x="6819" y="3527"/>
                      <a:pt x="5853" y="5163"/>
                      <a:pt x="4598" y="6538"/>
                    </a:cubicBezTo>
                    <a:cubicBezTo>
                      <a:pt x="3837" y="7374"/>
                      <a:pt x="2969" y="8113"/>
                      <a:pt x="2259" y="8991"/>
                    </a:cubicBezTo>
                    <a:cubicBezTo>
                      <a:pt x="187" y="11547"/>
                      <a:pt x="0" y="15307"/>
                      <a:pt x="514" y="18451"/>
                    </a:cubicBezTo>
                    <a:cubicBezTo>
                      <a:pt x="352" y="17456"/>
                      <a:pt x="1066" y="15832"/>
                      <a:pt x="1402" y="14907"/>
                    </a:cubicBezTo>
                    <a:cubicBezTo>
                      <a:pt x="1816" y="13759"/>
                      <a:pt x="2021" y="12882"/>
                      <a:pt x="2977" y="12058"/>
                    </a:cubicBezTo>
                    <a:cubicBezTo>
                      <a:pt x="3979" y="11195"/>
                      <a:pt x="5163" y="10571"/>
                      <a:pt x="6215" y="9771"/>
                    </a:cubicBezTo>
                    <a:cubicBezTo>
                      <a:pt x="7674" y="8665"/>
                      <a:pt x="8879" y="7223"/>
                      <a:pt x="9705" y="5589"/>
                    </a:cubicBezTo>
                    <a:cubicBezTo>
                      <a:pt x="10487" y="4044"/>
                      <a:pt x="10894" y="2077"/>
                      <a:pt x="9914" y="649"/>
                    </a:cubicBezTo>
                    <a:cubicBezTo>
                      <a:pt x="9707" y="348"/>
                      <a:pt x="9419" y="70"/>
                      <a:pt x="9057" y="12"/>
                    </a:cubicBezTo>
                    <a:cubicBezTo>
                      <a:pt x="9010" y="5"/>
                      <a:pt x="8962" y="1"/>
                      <a:pt x="8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6" name="Google Shape;696;p15"/>
              <p:cNvSpPr/>
              <p:nvPr/>
            </p:nvSpPr>
            <p:spPr>
              <a:xfrm>
                <a:off x="2639525" y="2857600"/>
                <a:ext cx="168175" cy="646625"/>
              </a:xfrm>
              <a:custGeom>
                <a:avLst/>
                <a:gdLst/>
                <a:ahLst/>
                <a:cxnLst/>
                <a:rect l="l" t="t" r="r" b="b"/>
                <a:pathLst>
                  <a:path w="6727" h="25865" extrusionOk="0">
                    <a:moveTo>
                      <a:pt x="6609" y="1"/>
                    </a:moveTo>
                    <a:cubicBezTo>
                      <a:pt x="6580" y="1"/>
                      <a:pt x="6551" y="13"/>
                      <a:pt x="6531" y="36"/>
                    </a:cubicBezTo>
                    <a:cubicBezTo>
                      <a:pt x="5469" y="1236"/>
                      <a:pt x="5005" y="2763"/>
                      <a:pt x="4665" y="4234"/>
                    </a:cubicBezTo>
                    <a:cubicBezTo>
                      <a:pt x="4497" y="4965"/>
                      <a:pt x="4423" y="5722"/>
                      <a:pt x="4351" y="6453"/>
                    </a:cubicBezTo>
                    <a:cubicBezTo>
                      <a:pt x="4316" y="6805"/>
                      <a:pt x="4280" y="7171"/>
                      <a:pt x="4235" y="7527"/>
                    </a:cubicBezTo>
                    <a:cubicBezTo>
                      <a:pt x="4074" y="8780"/>
                      <a:pt x="3705" y="9971"/>
                      <a:pt x="3165" y="10971"/>
                    </a:cubicBezTo>
                    <a:cubicBezTo>
                      <a:pt x="2880" y="11501"/>
                      <a:pt x="2511" y="11992"/>
                      <a:pt x="2152" y="12467"/>
                    </a:cubicBezTo>
                    <a:cubicBezTo>
                      <a:pt x="1725" y="13031"/>
                      <a:pt x="1285" y="13613"/>
                      <a:pt x="972" y="14279"/>
                    </a:cubicBezTo>
                    <a:cubicBezTo>
                      <a:pt x="218" y="15883"/>
                      <a:pt x="1" y="17878"/>
                      <a:pt x="341" y="20052"/>
                    </a:cubicBezTo>
                    <a:cubicBezTo>
                      <a:pt x="424" y="20581"/>
                      <a:pt x="561" y="21102"/>
                      <a:pt x="694" y="21606"/>
                    </a:cubicBezTo>
                    <a:cubicBezTo>
                      <a:pt x="804" y="22030"/>
                      <a:pt x="919" y="22467"/>
                      <a:pt x="1000" y="22901"/>
                    </a:cubicBezTo>
                    <a:cubicBezTo>
                      <a:pt x="1175" y="23845"/>
                      <a:pt x="1405" y="24847"/>
                      <a:pt x="1904" y="25808"/>
                    </a:cubicBezTo>
                    <a:cubicBezTo>
                      <a:pt x="1922" y="25844"/>
                      <a:pt x="1958" y="25865"/>
                      <a:pt x="1997" y="25865"/>
                    </a:cubicBezTo>
                    <a:cubicBezTo>
                      <a:pt x="2013" y="25865"/>
                      <a:pt x="2029" y="25860"/>
                      <a:pt x="2043" y="25853"/>
                    </a:cubicBezTo>
                    <a:cubicBezTo>
                      <a:pt x="2096" y="25825"/>
                      <a:pt x="2116" y="25763"/>
                      <a:pt x="2088" y="25713"/>
                    </a:cubicBezTo>
                    <a:cubicBezTo>
                      <a:pt x="1603" y="24776"/>
                      <a:pt x="1378" y="23790"/>
                      <a:pt x="1205" y="22865"/>
                    </a:cubicBezTo>
                    <a:cubicBezTo>
                      <a:pt x="1124" y="22424"/>
                      <a:pt x="1008" y="21982"/>
                      <a:pt x="897" y="21555"/>
                    </a:cubicBezTo>
                    <a:cubicBezTo>
                      <a:pt x="767" y="21056"/>
                      <a:pt x="631" y="20539"/>
                      <a:pt x="549" y="20020"/>
                    </a:cubicBezTo>
                    <a:cubicBezTo>
                      <a:pt x="214" y="17890"/>
                      <a:pt x="426" y="15935"/>
                      <a:pt x="1162" y="14370"/>
                    </a:cubicBezTo>
                    <a:cubicBezTo>
                      <a:pt x="1464" y="13723"/>
                      <a:pt x="1899" y="13149"/>
                      <a:pt x="2318" y="12593"/>
                    </a:cubicBezTo>
                    <a:cubicBezTo>
                      <a:pt x="2680" y="12112"/>
                      <a:pt x="3055" y="11614"/>
                      <a:pt x="3348" y="11071"/>
                    </a:cubicBezTo>
                    <a:cubicBezTo>
                      <a:pt x="3898" y="10048"/>
                      <a:pt x="4277" y="8832"/>
                      <a:pt x="4441" y="7555"/>
                    </a:cubicBezTo>
                    <a:cubicBezTo>
                      <a:pt x="4489" y="7194"/>
                      <a:pt x="4525" y="6830"/>
                      <a:pt x="4559" y="6475"/>
                    </a:cubicBezTo>
                    <a:cubicBezTo>
                      <a:pt x="4632" y="5748"/>
                      <a:pt x="4704" y="5000"/>
                      <a:pt x="4871" y="4283"/>
                    </a:cubicBezTo>
                    <a:cubicBezTo>
                      <a:pt x="5205" y="2837"/>
                      <a:pt x="5657" y="1340"/>
                      <a:pt x="6689" y="175"/>
                    </a:cubicBezTo>
                    <a:cubicBezTo>
                      <a:pt x="6727" y="131"/>
                      <a:pt x="6722" y="65"/>
                      <a:pt x="6680" y="27"/>
                    </a:cubicBezTo>
                    <a:cubicBezTo>
                      <a:pt x="6660" y="10"/>
                      <a:pt x="6635" y="1"/>
                      <a:pt x="6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7" name="Google Shape;697;p15"/>
              <p:cNvSpPr/>
              <p:nvPr/>
            </p:nvSpPr>
            <p:spPr>
              <a:xfrm>
                <a:off x="2675000" y="3092300"/>
                <a:ext cx="231475" cy="41167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16467" extrusionOk="0">
                    <a:moveTo>
                      <a:pt x="9146" y="1"/>
                    </a:moveTo>
                    <a:cubicBezTo>
                      <a:pt x="9097" y="1"/>
                      <a:pt x="9053" y="37"/>
                      <a:pt x="9042" y="86"/>
                    </a:cubicBezTo>
                    <a:cubicBezTo>
                      <a:pt x="8660" y="2181"/>
                      <a:pt x="7674" y="4175"/>
                      <a:pt x="6264" y="5702"/>
                    </a:cubicBezTo>
                    <a:cubicBezTo>
                      <a:pt x="5654" y="6366"/>
                      <a:pt x="4940" y="6968"/>
                      <a:pt x="4252" y="7552"/>
                    </a:cubicBezTo>
                    <a:cubicBezTo>
                      <a:pt x="3078" y="8546"/>
                      <a:pt x="1864" y="9574"/>
                      <a:pt x="1104" y="10941"/>
                    </a:cubicBezTo>
                    <a:cubicBezTo>
                      <a:pt x="261" y="12455"/>
                      <a:pt x="1" y="14388"/>
                      <a:pt x="370" y="16382"/>
                    </a:cubicBezTo>
                    <a:cubicBezTo>
                      <a:pt x="378" y="16433"/>
                      <a:pt x="423" y="16466"/>
                      <a:pt x="472" y="16466"/>
                    </a:cubicBezTo>
                    <a:cubicBezTo>
                      <a:pt x="478" y="16466"/>
                      <a:pt x="485" y="16466"/>
                      <a:pt x="491" y="16464"/>
                    </a:cubicBezTo>
                    <a:cubicBezTo>
                      <a:pt x="546" y="16455"/>
                      <a:pt x="585" y="16398"/>
                      <a:pt x="574" y="16342"/>
                    </a:cubicBezTo>
                    <a:cubicBezTo>
                      <a:pt x="213" y="14395"/>
                      <a:pt x="465" y="12513"/>
                      <a:pt x="1285" y="11042"/>
                    </a:cubicBezTo>
                    <a:cubicBezTo>
                      <a:pt x="2027" y="9709"/>
                      <a:pt x="3227" y="8693"/>
                      <a:pt x="4387" y="7711"/>
                    </a:cubicBezTo>
                    <a:cubicBezTo>
                      <a:pt x="5080" y="7125"/>
                      <a:pt x="5797" y="6517"/>
                      <a:pt x="6419" y="5844"/>
                    </a:cubicBezTo>
                    <a:cubicBezTo>
                      <a:pt x="7855" y="4287"/>
                      <a:pt x="8860" y="2255"/>
                      <a:pt x="9249" y="123"/>
                    </a:cubicBezTo>
                    <a:cubicBezTo>
                      <a:pt x="9258" y="68"/>
                      <a:pt x="9221" y="13"/>
                      <a:pt x="9164" y="2"/>
                    </a:cubicBezTo>
                    <a:cubicBezTo>
                      <a:pt x="9158" y="1"/>
                      <a:pt x="9152" y="1"/>
                      <a:pt x="9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98" name="Google Shape;698;p15"/>
            <p:cNvSpPr/>
            <p:nvPr/>
          </p:nvSpPr>
          <p:spPr>
            <a:xfrm>
              <a:off x="6234152" y="4604873"/>
              <a:ext cx="243762" cy="879054"/>
            </a:xfrm>
            <a:custGeom>
              <a:avLst/>
              <a:gdLst/>
              <a:ahLst/>
              <a:cxnLst/>
              <a:rect l="l" t="t" r="r" b="b"/>
              <a:pathLst>
                <a:path w="5165" h="18626" extrusionOk="0">
                  <a:moveTo>
                    <a:pt x="158" y="1"/>
                  </a:moveTo>
                  <a:cubicBezTo>
                    <a:pt x="105" y="1"/>
                    <a:pt x="63" y="45"/>
                    <a:pt x="60" y="99"/>
                  </a:cubicBezTo>
                  <a:cubicBezTo>
                    <a:pt x="1" y="1124"/>
                    <a:pt x="77" y="2010"/>
                    <a:pt x="297" y="2816"/>
                  </a:cubicBezTo>
                  <a:cubicBezTo>
                    <a:pt x="580" y="3848"/>
                    <a:pt x="1115" y="4795"/>
                    <a:pt x="1632" y="5711"/>
                  </a:cubicBezTo>
                  <a:cubicBezTo>
                    <a:pt x="2137" y="6603"/>
                    <a:pt x="2660" y="7525"/>
                    <a:pt x="2936" y="8520"/>
                  </a:cubicBezTo>
                  <a:cubicBezTo>
                    <a:pt x="3232" y="9573"/>
                    <a:pt x="3249" y="10700"/>
                    <a:pt x="3265" y="11788"/>
                  </a:cubicBezTo>
                  <a:cubicBezTo>
                    <a:pt x="3278" y="12648"/>
                    <a:pt x="3290" y="13539"/>
                    <a:pt x="3439" y="14400"/>
                  </a:cubicBezTo>
                  <a:cubicBezTo>
                    <a:pt x="3692" y="15875"/>
                    <a:pt x="4332" y="17243"/>
                    <a:pt x="4951" y="18566"/>
                  </a:cubicBezTo>
                  <a:cubicBezTo>
                    <a:pt x="4967" y="18604"/>
                    <a:pt x="5005" y="18626"/>
                    <a:pt x="5046" y="18626"/>
                  </a:cubicBezTo>
                  <a:cubicBezTo>
                    <a:pt x="5060" y="18626"/>
                    <a:pt x="5075" y="18621"/>
                    <a:pt x="5089" y="18617"/>
                  </a:cubicBezTo>
                  <a:cubicBezTo>
                    <a:pt x="5141" y="18591"/>
                    <a:pt x="5164" y="18530"/>
                    <a:pt x="5140" y="18476"/>
                  </a:cubicBezTo>
                  <a:cubicBezTo>
                    <a:pt x="4526" y="17166"/>
                    <a:pt x="3892" y="15811"/>
                    <a:pt x="3643" y="14364"/>
                  </a:cubicBezTo>
                  <a:cubicBezTo>
                    <a:pt x="3498" y="13518"/>
                    <a:pt x="3485" y="12638"/>
                    <a:pt x="3472" y="11785"/>
                  </a:cubicBezTo>
                  <a:cubicBezTo>
                    <a:pt x="3456" y="10684"/>
                    <a:pt x="3440" y="9543"/>
                    <a:pt x="3138" y="8462"/>
                  </a:cubicBezTo>
                  <a:cubicBezTo>
                    <a:pt x="2854" y="7444"/>
                    <a:pt x="2325" y="6509"/>
                    <a:pt x="1813" y="5605"/>
                  </a:cubicBezTo>
                  <a:cubicBezTo>
                    <a:pt x="1301" y="4702"/>
                    <a:pt x="772" y="3767"/>
                    <a:pt x="497" y="2759"/>
                  </a:cubicBezTo>
                  <a:cubicBezTo>
                    <a:pt x="286" y="1978"/>
                    <a:pt x="210" y="1111"/>
                    <a:pt x="268" y="112"/>
                  </a:cubicBezTo>
                  <a:cubicBezTo>
                    <a:pt x="271" y="54"/>
                    <a:pt x="228" y="5"/>
                    <a:pt x="170" y="2"/>
                  </a:cubicBezTo>
                  <a:cubicBezTo>
                    <a:pt x="166" y="1"/>
                    <a:pt x="162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99" name="Google Shape;699;p15"/>
          <p:cNvSpPr txBox="1"/>
          <p:nvPr>
            <p:ph type="title" hasCustomPrompt="1"/>
          </p:nvPr>
        </p:nvSpPr>
        <p:spPr>
          <a:xfrm>
            <a:off x="1625538" y="540000"/>
            <a:ext cx="1550100" cy="14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00" name="Google Shape;700;p15"/>
          <p:cNvSpPr txBox="1"/>
          <p:nvPr>
            <p:ph type="subTitle" idx="1"/>
          </p:nvPr>
        </p:nvSpPr>
        <p:spPr>
          <a:xfrm rot="501">
            <a:off x="3399762" y="1493650"/>
            <a:ext cx="41187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01" name="Google Shape;701;p15"/>
          <p:cNvSpPr txBox="1"/>
          <p:nvPr>
            <p:ph type="title" idx="2"/>
          </p:nvPr>
        </p:nvSpPr>
        <p:spPr>
          <a:xfrm>
            <a:off x="3399763" y="603025"/>
            <a:ext cx="41187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6"/>
          <p:cNvSpPr txBox="1"/>
          <p:nvPr>
            <p:ph type="title" hasCustomPrompt="1"/>
          </p:nvPr>
        </p:nvSpPr>
        <p:spPr>
          <a:xfrm>
            <a:off x="5214294" y="880875"/>
            <a:ext cx="2300700" cy="20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04" name="Google Shape;704;p16"/>
          <p:cNvSpPr txBox="1"/>
          <p:nvPr>
            <p:ph type="subTitle" idx="1"/>
          </p:nvPr>
        </p:nvSpPr>
        <p:spPr>
          <a:xfrm rot="501">
            <a:off x="4305294" y="3993663"/>
            <a:ext cx="41187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05" name="Google Shape;705;p16"/>
          <p:cNvSpPr txBox="1"/>
          <p:nvPr>
            <p:ph type="title" idx="2"/>
          </p:nvPr>
        </p:nvSpPr>
        <p:spPr>
          <a:xfrm>
            <a:off x="4305294" y="3103038"/>
            <a:ext cx="41187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706" name="Google Shape;706;p16"/>
          <p:cNvGrpSpPr/>
          <p:nvPr/>
        </p:nvGrpSpPr>
        <p:grpSpPr>
          <a:xfrm>
            <a:off x="-114921" y="-441071"/>
            <a:ext cx="9258901" cy="5707696"/>
            <a:chOff x="-114921" y="-441071"/>
            <a:chExt cx="9258901" cy="5707696"/>
          </a:xfrm>
        </p:grpSpPr>
        <p:sp>
          <p:nvSpPr>
            <p:cNvPr id="707" name="Google Shape;707;p16"/>
            <p:cNvSpPr/>
            <p:nvPr/>
          </p:nvSpPr>
          <p:spPr>
            <a:xfrm rot="-5400000" flipH="1">
              <a:off x="-96981" y="1810281"/>
              <a:ext cx="5218210" cy="1448199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8" name="Google Shape;708;p16"/>
            <p:cNvSpPr/>
            <p:nvPr/>
          </p:nvSpPr>
          <p:spPr>
            <a:xfrm rot="-5400000" flipH="1">
              <a:off x="7479794" y="819206"/>
              <a:ext cx="2483391" cy="844981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0" y="0"/>
              <a:ext cx="1908300" cy="5143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0" name="Google Shape;710;p16"/>
            <p:cNvSpPr/>
            <p:nvPr/>
          </p:nvSpPr>
          <p:spPr>
            <a:xfrm rot="10800000" flipH="1">
              <a:off x="8644179" y="4341079"/>
              <a:ext cx="231586" cy="333999"/>
            </a:xfrm>
            <a:custGeom>
              <a:avLst/>
              <a:gdLst/>
              <a:ahLst/>
              <a:cxnLst/>
              <a:rect l="l" t="t" r="r" b="b"/>
              <a:pathLst>
                <a:path w="4907" h="7077" extrusionOk="0">
                  <a:moveTo>
                    <a:pt x="2406" y="0"/>
                  </a:moveTo>
                  <a:cubicBezTo>
                    <a:pt x="2200" y="0"/>
                    <a:pt x="2022" y="154"/>
                    <a:pt x="1997" y="362"/>
                  </a:cubicBezTo>
                  <a:cubicBezTo>
                    <a:pt x="1969" y="588"/>
                    <a:pt x="2130" y="792"/>
                    <a:pt x="2356" y="820"/>
                  </a:cubicBezTo>
                  <a:cubicBezTo>
                    <a:pt x="2372" y="821"/>
                    <a:pt x="2387" y="822"/>
                    <a:pt x="2403" y="822"/>
                  </a:cubicBezTo>
                  <a:cubicBezTo>
                    <a:pt x="2449" y="822"/>
                    <a:pt x="2495" y="815"/>
                    <a:pt x="2538" y="799"/>
                  </a:cubicBezTo>
                  <a:cubicBezTo>
                    <a:pt x="2661" y="1051"/>
                    <a:pt x="2726" y="1360"/>
                    <a:pt x="2725" y="1703"/>
                  </a:cubicBezTo>
                  <a:cubicBezTo>
                    <a:pt x="2725" y="1914"/>
                    <a:pt x="2700" y="2128"/>
                    <a:pt x="2670" y="2338"/>
                  </a:cubicBezTo>
                  <a:cubicBezTo>
                    <a:pt x="2320" y="2098"/>
                    <a:pt x="2063" y="1733"/>
                    <a:pt x="1845" y="1377"/>
                  </a:cubicBezTo>
                  <a:cubicBezTo>
                    <a:pt x="1867" y="1334"/>
                    <a:pt x="1882" y="1289"/>
                    <a:pt x="1890" y="1238"/>
                  </a:cubicBezTo>
                  <a:cubicBezTo>
                    <a:pt x="1917" y="1012"/>
                    <a:pt x="1757" y="807"/>
                    <a:pt x="1532" y="781"/>
                  </a:cubicBezTo>
                  <a:cubicBezTo>
                    <a:pt x="1515" y="779"/>
                    <a:pt x="1498" y="778"/>
                    <a:pt x="1482" y="778"/>
                  </a:cubicBezTo>
                  <a:cubicBezTo>
                    <a:pt x="1276" y="778"/>
                    <a:pt x="1099" y="931"/>
                    <a:pt x="1073" y="1138"/>
                  </a:cubicBezTo>
                  <a:cubicBezTo>
                    <a:pt x="1047" y="1364"/>
                    <a:pt x="1208" y="1570"/>
                    <a:pt x="1432" y="1596"/>
                  </a:cubicBezTo>
                  <a:cubicBezTo>
                    <a:pt x="1449" y="1598"/>
                    <a:pt x="1465" y="1599"/>
                    <a:pt x="1482" y="1599"/>
                  </a:cubicBezTo>
                  <a:cubicBezTo>
                    <a:pt x="1583" y="1599"/>
                    <a:pt x="1677" y="1561"/>
                    <a:pt x="1751" y="1497"/>
                  </a:cubicBezTo>
                  <a:cubicBezTo>
                    <a:pt x="1984" y="1871"/>
                    <a:pt x="2257" y="2251"/>
                    <a:pt x="2648" y="2497"/>
                  </a:cubicBezTo>
                  <a:cubicBezTo>
                    <a:pt x="2641" y="2539"/>
                    <a:pt x="2635" y="2580"/>
                    <a:pt x="2628" y="2622"/>
                  </a:cubicBezTo>
                  <a:cubicBezTo>
                    <a:pt x="2605" y="2778"/>
                    <a:pt x="2582" y="2933"/>
                    <a:pt x="2561" y="3091"/>
                  </a:cubicBezTo>
                  <a:cubicBezTo>
                    <a:pt x="2508" y="3550"/>
                    <a:pt x="2525" y="3922"/>
                    <a:pt x="2616" y="4236"/>
                  </a:cubicBezTo>
                  <a:cubicBezTo>
                    <a:pt x="2573" y="4185"/>
                    <a:pt x="2530" y="4133"/>
                    <a:pt x="2488" y="4083"/>
                  </a:cubicBezTo>
                  <a:cubicBezTo>
                    <a:pt x="1953" y="3449"/>
                    <a:pt x="1402" y="2796"/>
                    <a:pt x="800" y="2218"/>
                  </a:cubicBezTo>
                  <a:cubicBezTo>
                    <a:pt x="823" y="2175"/>
                    <a:pt x="839" y="2128"/>
                    <a:pt x="844" y="2078"/>
                  </a:cubicBezTo>
                  <a:cubicBezTo>
                    <a:pt x="872" y="1852"/>
                    <a:pt x="710" y="1646"/>
                    <a:pt x="485" y="1620"/>
                  </a:cubicBezTo>
                  <a:cubicBezTo>
                    <a:pt x="469" y="1618"/>
                    <a:pt x="452" y="1617"/>
                    <a:pt x="435" y="1617"/>
                  </a:cubicBezTo>
                  <a:cubicBezTo>
                    <a:pt x="230" y="1617"/>
                    <a:pt x="53" y="1770"/>
                    <a:pt x="28" y="1978"/>
                  </a:cubicBezTo>
                  <a:cubicBezTo>
                    <a:pt x="1" y="2204"/>
                    <a:pt x="161" y="2409"/>
                    <a:pt x="386" y="2435"/>
                  </a:cubicBezTo>
                  <a:cubicBezTo>
                    <a:pt x="402" y="2437"/>
                    <a:pt x="419" y="2438"/>
                    <a:pt x="435" y="2438"/>
                  </a:cubicBezTo>
                  <a:cubicBezTo>
                    <a:pt x="540" y="2438"/>
                    <a:pt x="635" y="2399"/>
                    <a:pt x="710" y="2332"/>
                  </a:cubicBezTo>
                  <a:cubicBezTo>
                    <a:pt x="1112" y="2718"/>
                    <a:pt x="1484" y="3130"/>
                    <a:pt x="1846" y="3550"/>
                  </a:cubicBezTo>
                  <a:cubicBezTo>
                    <a:pt x="2026" y="3757"/>
                    <a:pt x="2191" y="3996"/>
                    <a:pt x="2386" y="4185"/>
                  </a:cubicBezTo>
                  <a:cubicBezTo>
                    <a:pt x="2556" y="4349"/>
                    <a:pt x="2612" y="4502"/>
                    <a:pt x="2647" y="4737"/>
                  </a:cubicBezTo>
                  <a:cubicBezTo>
                    <a:pt x="2755" y="5474"/>
                    <a:pt x="2864" y="6211"/>
                    <a:pt x="2970" y="6948"/>
                  </a:cubicBezTo>
                  <a:cubicBezTo>
                    <a:pt x="2979" y="7005"/>
                    <a:pt x="3010" y="7076"/>
                    <a:pt x="3061" y="7076"/>
                  </a:cubicBezTo>
                  <a:cubicBezTo>
                    <a:pt x="3066" y="7076"/>
                    <a:pt x="3072" y="7075"/>
                    <a:pt x="3078" y="7073"/>
                  </a:cubicBezTo>
                  <a:cubicBezTo>
                    <a:pt x="3126" y="7059"/>
                    <a:pt x="3133" y="6998"/>
                    <a:pt x="3129" y="6949"/>
                  </a:cubicBezTo>
                  <a:cubicBezTo>
                    <a:pt x="3110" y="6551"/>
                    <a:pt x="3077" y="6154"/>
                    <a:pt x="3032" y="5759"/>
                  </a:cubicBezTo>
                  <a:cubicBezTo>
                    <a:pt x="2987" y="5365"/>
                    <a:pt x="2893" y="4971"/>
                    <a:pt x="2863" y="4581"/>
                  </a:cubicBezTo>
                  <a:lnTo>
                    <a:pt x="2863" y="4581"/>
                  </a:lnTo>
                  <a:cubicBezTo>
                    <a:pt x="2874" y="4582"/>
                    <a:pt x="2896" y="4582"/>
                    <a:pt x="2926" y="4582"/>
                  </a:cubicBezTo>
                  <a:cubicBezTo>
                    <a:pt x="2986" y="4582"/>
                    <a:pt x="3076" y="4581"/>
                    <a:pt x="3172" y="4581"/>
                  </a:cubicBezTo>
                  <a:cubicBezTo>
                    <a:pt x="3374" y="4581"/>
                    <a:pt x="3600" y="4588"/>
                    <a:pt x="3607" y="4633"/>
                  </a:cubicBezTo>
                  <a:cubicBezTo>
                    <a:pt x="3634" y="4809"/>
                    <a:pt x="3776" y="4954"/>
                    <a:pt x="3963" y="4979"/>
                  </a:cubicBezTo>
                  <a:cubicBezTo>
                    <a:pt x="3979" y="4981"/>
                    <a:pt x="3995" y="4981"/>
                    <a:pt x="4011" y="4981"/>
                  </a:cubicBezTo>
                  <a:cubicBezTo>
                    <a:pt x="4217" y="4981"/>
                    <a:pt x="4395" y="4828"/>
                    <a:pt x="4420" y="4620"/>
                  </a:cubicBezTo>
                  <a:cubicBezTo>
                    <a:pt x="4422" y="4610"/>
                    <a:pt x="4420" y="4599"/>
                    <a:pt x="4422" y="4586"/>
                  </a:cubicBezTo>
                  <a:lnTo>
                    <a:pt x="4422" y="4575"/>
                  </a:lnTo>
                  <a:cubicBezTo>
                    <a:pt x="4422" y="4573"/>
                    <a:pt x="4420" y="4570"/>
                    <a:pt x="4420" y="4569"/>
                  </a:cubicBezTo>
                  <a:cubicBezTo>
                    <a:pt x="4420" y="4365"/>
                    <a:pt x="4268" y="4187"/>
                    <a:pt x="4060" y="4162"/>
                  </a:cubicBezTo>
                  <a:cubicBezTo>
                    <a:pt x="4043" y="4160"/>
                    <a:pt x="4026" y="4159"/>
                    <a:pt x="4010" y="4159"/>
                  </a:cubicBezTo>
                  <a:cubicBezTo>
                    <a:pt x="3815" y="4159"/>
                    <a:pt x="3648" y="4297"/>
                    <a:pt x="3609" y="4489"/>
                  </a:cubicBezTo>
                  <a:cubicBezTo>
                    <a:pt x="3343" y="4469"/>
                    <a:pt x="3080" y="4433"/>
                    <a:pt x="2816" y="4381"/>
                  </a:cubicBezTo>
                  <a:cubicBezTo>
                    <a:pt x="2683" y="4062"/>
                    <a:pt x="2645" y="3676"/>
                    <a:pt x="2696" y="3176"/>
                  </a:cubicBezTo>
                  <a:lnTo>
                    <a:pt x="2696" y="3176"/>
                  </a:lnTo>
                  <a:cubicBezTo>
                    <a:pt x="2771" y="3179"/>
                    <a:pt x="2851" y="3208"/>
                    <a:pt x="2928" y="3243"/>
                  </a:cubicBezTo>
                  <a:cubicBezTo>
                    <a:pt x="3010" y="3279"/>
                    <a:pt x="3094" y="3317"/>
                    <a:pt x="3177" y="3357"/>
                  </a:cubicBezTo>
                  <a:cubicBezTo>
                    <a:pt x="3369" y="3446"/>
                    <a:pt x="3568" y="3538"/>
                    <a:pt x="3775" y="3605"/>
                  </a:cubicBezTo>
                  <a:cubicBezTo>
                    <a:pt x="3876" y="3637"/>
                    <a:pt x="3974" y="3663"/>
                    <a:pt x="4071" y="3679"/>
                  </a:cubicBezTo>
                  <a:cubicBezTo>
                    <a:pt x="4107" y="3844"/>
                    <a:pt x="4242" y="3977"/>
                    <a:pt x="4422" y="3999"/>
                  </a:cubicBezTo>
                  <a:cubicBezTo>
                    <a:pt x="4439" y="4001"/>
                    <a:pt x="4455" y="4002"/>
                    <a:pt x="4472" y="4002"/>
                  </a:cubicBezTo>
                  <a:cubicBezTo>
                    <a:pt x="4677" y="4002"/>
                    <a:pt x="4855" y="3849"/>
                    <a:pt x="4879" y="3641"/>
                  </a:cubicBezTo>
                  <a:cubicBezTo>
                    <a:pt x="4907" y="3415"/>
                    <a:pt x="4746" y="3210"/>
                    <a:pt x="4522" y="3184"/>
                  </a:cubicBezTo>
                  <a:cubicBezTo>
                    <a:pt x="4504" y="3182"/>
                    <a:pt x="4487" y="3180"/>
                    <a:pt x="4470" y="3180"/>
                  </a:cubicBezTo>
                  <a:cubicBezTo>
                    <a:pt x="4268" y="3180"/>
                    <a:pt x="4095" y="3328"/>
                    <a:pt x="4065" y="3533"/>
                  </a:cubicBezTo>
                  <a:cubicBezTo>
                    <a:pt x="3986" y="3517"/>
                    <a:pt x="3905" y="3496"/>
                    <a:pt x="3819" y="3469"/>
                  </a:cubicBezTo>
                  <a:cubicBezTo>
                    <a:pt x="3620" y="3404"/>
                    <a:pt x="3427" y="3314"/>
                    <a:pt x="3239" y="3227"/>
                  </a:cubicBezTo>
                  <a:cubicBezTo>
                    <a:pt x="3155" y="3188"/>
                    <a:pt x="3070" y="3149"/>
                    <a:pt x="2987" y="3113"/>
                  </a:cubicBezTo>
                  <a:cubicBezTo>
                    <a:pt x="2923" y="3085"/>
                    <a:pt x="2858" y="3061"/>
                    <a:pt x="2792" y="3046"/>
                  </a:cubicBezTo>
                  <a:cubicBezTo>
                    <a:pt x="2975" y="2810"/>
                    <a:pt x="3198" y="2602"/>
                    <a:pt x="3417" y="2402"/>
                  </a:cubicBezTo>
                  <a:cubicBezTo>
                    <a:pt x="3553" y="2279"/>
                    <a:pt x="3692" y="2150"/>
                    <a:pt x="3822" y="2015"/>
                  </a:cubicBezTo>
                  <a:cubicBezTo>
                    <a:pt x="4107" y="1722"/>
                    <a:pt x="4303" y="1420"/>
                    <a:pt x="4401" y="1124"/>
                  </a:cubicBezTo>
                  <a:cubicBezTo>
                    <a:pt x="4405" y="1124"/>
                    <a:pt x="4409" y="1124"/>
                    <a:pt x="4413" y="1124"/>
                  </a:cubicBezTo>
                  <a:cubicBezTo>
                    <a:pt x="4618" y="1124"/>
                    <a:pt x="4796" y="972"/>
                    <a:pt x="4820" y="763"/>
                  </a:cubicBezTo>
                  <a:cubicBezTo>
                    <a:pt x="4847" y="542"/>
                    <a:pt x="4687" y="336"/>
                    <a:pt x="4462" y="310"/>
                  </a:cubicBezTo>
                  <a:cubicBezTo>
                    <a:pt x="4445" y="308"/>
                    <a:pt x="4428" y="307"/>
                    <a:pt x="4412" y="307"/>
                  </a:cubicBezTo>
                  <a:cubicBezTo>
                    <a:pt x="4205" y="307"/>
                    <a:pt x="4029" y="460"/>
                    <a:pt x="4003" y="668"/>
                  </a:cubicBezTo>
                  <a:cubicBezTo>
                    <a:pt x="3980" y="856"/>
                    <a:pt x="4090" y="1030"/>
                    <a:pt x="4259" y="1099"/>
                  </a:cubicBezTo>
                  <a:cubicBezTo>
                    <a:pt x="4145" y="1425"/>
                    <a:pt x="3921" y="1710"/>
                    <a:pt x="3720" y="1918"/>
                  </a:cubicBezTo>
                  <a:cubicBezTo>
                    <a:pt x="3594" y="2049"/>
                    <a:pt x="3456" y="2176"/>
                    <a:pt x="3321" y="2296"/>
                  </a:cubicBezTo>
                  <a:cubicBezTo>
                    <a:pt x="3120" y="2480"/>
                    <a:pt x="2916" y="2670"/>
                    <a:pt x="2739" y="2883"/>
                  </a:cubicBezTo>
                  <a:cubicBezTo>
                    <a:pt x="2750" y="2804"/>
                    <a:pt x="2761" y="2725"/>
                    <a:pt x="2771" y="2648"/>
                  </a:cubicBezTo>
                  <a:cubicBezTo>
                    <a:pt x="2819" y="2340"/>
                    <a:pt x="2867" y="2023"/>
                    <a:pt x="2870" y="1704"/>
                  </a:cubicBezTo>
                  <a:cubicBezTo>
                    <a:pt x="2871" y="1335"/>
                    <a:pt x="2799" y="1005"/>
                    <a:pt x="2664" y="731"/>
                  </a:cubicBezTo>
                  <a:cubicBezTo>
                    <a:pt x="2744" y="666"/>
                    <a:pt x="2800" y="572"/>
                    <a:pt x="2813" y="462"/>
                  </a:cubicBezTo>
                  <a:cubicBezTo>
                    <a:pt x="2841" y="235"/>
                    <a:pt x="2679" y="31"/>
                    <a:pt x="2454" y="3"/>
                  </a:cubicBezTo>
                  <a:cubicBezTo>
                    <a:pt x="2438" y="1"/>
                    <a:pt x="2422" y="0"/>
                    <a:pt x="2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1" name="Google Shape;711;p16"/>
            <p:cNvSpPr/>
            <p:nvPr/>
          </p:nvSpPr>
          <p:spPr>
            <a:xfrm rot="10800000" flipH="1">
              <a:off x="8068710" y="-441071"/>
              <a:ext cx="472375" cy="104362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12" name="Google Shape;712;p16"/>
            <p:cNvGrpSpPr/>
            <p:nvPr/>
          </p:nvGrpSpPr>
          <p:grpSpPr>
            <a:xfrm rot="10800000" flipH="1">
              <a:off x="106120" y="10"/>
              <a:ext cx="907937" cy="1643377"/>
              <a:chOff x="1630300" y="2895025"/>
              <a:chExt cx="480950" cy="870525"/>
            </a:xfrm>
          </p:grpSpPr>
          <p:sp>
            <p:nvSpPr>
              <p:cNvPr id="713" name="Google Shape;713;p16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4" name="Google Shape;714;p16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15" name="Google Shape;715;p16"/>
            <p:cNvGrpSpPr/>
            <p:nvPr/>
          </p:nvGrpSpPr>
          <p:grpSpPr>
            <a:xfrm rot="10800000" flipH="1">
              <a:off x="1093070" y="0"/>
              <a:ext cx="694946" cy="977031"/>
              <a:chOff x="2087075" y="2900650"/>
              <a:chExt cx="368125" cy="517550"/>
            </a:xfrm>
          </p:grpSpPr>
          <p:sp>
            <p:nvSpPr>
              <p:cNvPr id="716" name="Google Shape;716;p16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7" name="Google Shape;717;p16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8" name="Google Shape;718;p16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9" name="Google Shape;719;p16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0" name="Google Shape;720;p16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1" name="Google Shape;721;p16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2" name="Google Shape;722;p16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3" name="Google Shape;723;p16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4" name="Google Shape;724;p16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8" name="Google Shape;728;p16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9" name="Google Shape;729;p16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30" name="Google Shape;730;p16"/>
            <p:cNvGrpSpPr/>
            <p:nvPr/>
          </p:nvGrpSpPr>
          <p:grpSpPr>
            <a:xfrm rot="10800000" flipH="1">
              <a:off x="8541066" y="10"/>
              <a:ext cx="536360" cy="712552"/>
              <a:chOff x="3483500" y="3037775"/>
              <a:chExt cx="404800" cy="537775"/>
            </a:xfrm>
          </p:grpSpPr>
          <p:sp>
            <p:nvSpPr>
              <p:cNvPr id="731" name="Google Shape;731;p16"/>
              <p:cNvSpPr/>
              <p:nvPr/>
            </p:nvSpPr>
            <p:spPr>
              <a:xfrm>
                <a:off x="3483500" y="3037775"/>
                <a:ext cx="404800" cy="537775"/>
              </a:xfrm>
              <a:custGeom>
                <a:avLst/>
                <a:gdLst/>
                <a:ahLst/>
                <a:cxnLst/>
                <a:rect l="l" t="t" r="r" b="b"/>
                <a:pathLst>
                  <a:path w="16192" h="21511" extrusionOk="0">
                    <a:moveTo>
                      <a:pt x="6927" y="1"/>
                    </a:moveTo>
                    <a:cubicBezTo>
                      <a:pt x="6915" y="1"/>
                      <a:pt x="6903" y="2"/>
                      <a:pt x="6890" y="3"/>
                    </a:cubicBezTo>
                    <a:cubicBezTo>
                      <a:pt x="6784" y="18"/>
                      <a:pt x="6698" y="95"/>
                      <a:pt x="6624" y="173"/>
                    </a:cubicBezTo>
                    <a:cubicBezTo>
                      <a:pt x="6024" y="808"/>
                      <a:pt x="5909" y="1751"/>
                      <a:pt x="5913" y="2624"/>
                    </a:cubicBezTo>
                    <a:cubicBezTo>
                      <a:pt x="5916" y="3654"/>
                      <a:pt x="6045" y="4685"/>
                      <a:pt x="6292" y="5685"/>
                    </a:cubicBezTo>
                    <a:cubicBezTo>
                      <a:pt x="5167" y="3873"/>
                      <a:pt x="4305" y="1942"/>
                      <a:pt x="2667" y="496"/>
                    </a:cubicBezTo>
                    <a:cubicBezTo>
                      <a:pt x="2400" y="258"/>
                      <a:pt x="2054" y="28"/>
                      <a:pt x="1715" y="28"/>
                    </a:cubicBezTo>
                    <a:cubicBezTo>
                      <a:pt x="1620" y="28"/>
                      <a:pt x="1527" y="46"/>
                      <a:pt x="1435" y="86"/>
                    </a:cubicBezTo>
                    <a:cubicBezTo>
                      <a:pt x="1176" y="199"/>
                      <a:pt x="1016" y="478"/>
                      <a:pt x="975" y="759"/>
                    </a:cubicBezTo>
                    <a:cubicBezTo>
                      <a:pt x="936" y="1041"/>
                      <a:pt x="994" y="1326"/>
                      <a:pt x="1069" y="1600"/>
                    </a:cubicBezTo>
                    <a:cubicBezTo>
                      <a:pt x="1692" y="3844"/>
                      <a:pt x="3319" y="5648"/>
                      <a:pt x="4895" y="7362"/>
                    </a:cubicBezTo>
                    <a:cubicBezTo>
                      <a:pt x="3993" y="6470"/>
                      <a:pt x="2869" y="5804"/>
                      <a:pt x="1651" y="5444"/>
                    </a:cubicBezTo>
                    <a:cubicBezTo>
                      <a:pt x="1447" y="5384"/>
                      <a:pt x="1222" y="5336"/>
                      <a:pt x="1008" y="5336"/>
                    </a:cubicBezTo>
                    <a:cubicBezTo>
                      <a:pt x="775" y="5336"/>
                      <a:pt x="555" y="5392"/>
                      <a:pt x="384" y="5548"/>
                    </a:cubicBezTo>
                    <a:cubicBezTo>
                      <a:pt x="1" y="5898"/>
                      <a:pt x="111" y="6528"/>
                      <a:pt x="324" y="7001"/>
                    </a:cubicBezTo>
                    <a:cubicBezTo>
                      <a:pt x="772" y="7997"/>
                      <a:pt x="1535" y="8828"/>
                      <a:pt x="2398" y="9501"/>
                    </a:cubicBezTo>
                    <a:cubicBezTo>
                      <a:pt x="3258" y="10173"/>
                      <a:pt x="4222" y="10704"/>
                      <a:pt x="5179" y="11228"/>
                    </a:cubicBezTo>
                    <a:cubicBezTo>
                      <a:pt x="4354" y="10945"/>
                      <a:pt x="3511" y="10656"/>
                      <a:pt x="2636" y="10593"/>
                    </a:cubicBezTo>
                    <a:cubicBezTo>
                      <a:pt x="2419" y="10577"/>
                      <a:pt x="2134" y="10541"/>
                      <a:pt x="1851" y="10541"/>
                    </a:cubicBezTo>
                    <a:cubicBezTo>
                      <a:pt x="1443" y="10541"/>
                      <a:pt x="1039" y="10616"/>
                      <a:pt x="849" y="10937"/>
                    </a:cubicBezTo>
                    <a:cubicBezTo>
                      <a:pt x="316" y="11836"/>
                      <a:pt x="1731" y="13026"/>
                      <a:pt x="2368" y="13436"/>
                    </a:cubicBezTo>
                    <a:cubicBezTo>
                      <a:pt x="3058" y="13882"/>
                      <a:pt x="3815" y="14213"/>
                      <a:pt x="4504" y="14642"/>
                    </a:cubicBezTo>
                    <a:cubicBezTo>
                      <a:pt x="4931" y="14905"/>
                      <a:pt x="5402" y="15121"/>
                      <a:pt x="5845" y="15358"/>
                    </a:cubicBezTo>
                    <a:cubicBezTo>
                      <a:pt x="6091" y="15489"/>
                      <a:pt x="6881" y="15745"/>
                      <a:pt x="7010" y="15979"/>
                    </a:cubicBezTo>
                    <a:cubicBezTo>
                      <a:pt x="6675" y="15909"/>
                      <a:pt x="6332" y="15838"/>
                      <a:pt x="5993" y="15838"/>
                    </a:cubicBezTo>
                    <a:cubicBezTo>
                      <a:pt x="5887" y="15838"/>
                      <a:pt x="5782" y="15845"/>
                      <a:pt x="5677" y="15861"/>
                    </a:cubicBezTo>
                    <a:cubicBezTo>
                      <a:pt x="4947" y="15974"/>
                      <a:pt x="5014" y="16671"/>
                      <a:pt x="5317" y="17193"/>
                    </a:cubicBezTo>
                    <a:cubicBezTo>
                      <a:pt x="5605" y="17689"/>
                      <a:pt x="6250" y="17967"/>
                      <a:pt x="6748" y="18197"/>
                    </a:cubicBezTo>
                    <a:cubicBezTo>
                      <a:pt x="9109" y="19283"/>
                      <a:pt x="11517" y="20293"/>
                      <a:pt x="13862" y="21449"/>
                    </a:cubicBezTo>
                    <a:cubicBezTo>
                      <a:pt x="13907" y="21469"/>
                      <a:pt x="13949" y="21491"/>
                      <a:pt x="13991" y="21511"/>
                    </a:cubicBezTo>
                    <a:cubicBezTo>
                      <a:pt x="13992" y="21511"/>
                      <a:pt x="14001" y="21485"/>
                      <a:pt x="14015" y="21438"/>
                    </a:cubicBezTo>
                    <a:cubicBezTo>
                      <a:pt x="14146" y="21027"/>
                      <a:pt x="14733" y="18972"/>
                      <a:pt x="14781" y="18759"/>
                    </a:cubicBezTo>
                    <a:cubicBezTo>
                      <a:pt x="14994" y="17796"/>
                      <a:pt x="15146" y="16819"/>
                      <a:pt x="15236" y="15838"/>
                    </a:cubicBezTo>
                    <a:cubicBezTo>
                      <a:pt x="15340" y="14685"/>
                      <a:pt x="16191" y="11356"/>
                      <a:pt x="14581" y="10894"/>
                    </a:cubicBezTo>
                    <a:cubicBezTo>
                      <a:pt x="14494" y="10868"/>
                      <a:pt x="14405" y="10856"/>
                      <a:pt x="14317" y="10856"/>
                    </a:cubicBezTo>
                    <a:cubicBezTo>
                      <a:pt x="13882" y="10856"/>
                      <a:pt x="13451" y="11146"/>
                      <a:pt x="13205" y="11527"/>
                    </a:cubicBezTo>
                    <a:cubicBezTo>
                      <a:pt x="12908" y="11980"/>
                      <a:pt x="12820" y="12531"/>
                      <a:pt x="12736" y="13065"/>
                    </a:cubicBezTo>
                    <a:cubicBezTo>
                      <a:pt x="12808" y="12589"/>
                      <a:pt x="12605" y="11920"/>
                      <a:pt x="12566" y="11432"/>
                    </a:cubicBezTo>
                    <a:cubicBezTo>
                      <a:pt x="12516" y="10824"/>
                      <a:pt x="12475" y="10215"/>
                      <a:pt x="12430" y="9605"/>
                    </a:cubicBezTo>
                    <a:cubicBezTo>
                      <a:pt x="12339" y="8431"/>
                      <a:pt x="12233" y="7253"/>
                      <a:pt x="11973" y="6102"/>
                    </a:cubicBezTo>
                    <a:cubicBezTo>
                      <a:pt x="11845" y="5532"/>
                      <a:pt x="11680" y="4422"/>
                      <a:pt x="11224" y="3811"/>
                    </a:cubicBezTo>
                    <a:cubicBezTo>
                      <a:pt x="11078" y="3615"/>
                      <a:pt x="10902" y="3470"/>
                      <a:pt x="10686" y="3415"/>
                    </a:cubicBezTo>
                    <a:cubicBezTo>
                      <a:pt x="10613" y="3396"/>
                      <a:pt x="10543" y="3387"/>
                      <a:pt x="10477" y="3387"/>
                    </a:cubicBezTo>
                    <a:cubicBezTo>
                      <a:pt x="9813" y="3387"/>
                      <a:pt x="9492" y="4305"/>
                      <a:pt x="9324" y="4846"/>
                    </a:cubicBezTo>
                    <a:cubicBezTo>
                      <a:pt x="9089" y="5598"/>
                      <a:pt x="9108" y="6263"/>
                      <a:pt x="9147" y="6972"/>
                    </a:cubicBezTo>
                    <a:cubicBezTo>
                      <a:pt x="9067" y="5711"/>
                      <a:pt x="8886" y="4458"/>
                      <a:pt x="8610" y="3223"/>
                    </a:cubicBezTo>
                    <a:cubicBezTo>
                      <a:pt x="8371" y="2149"/>
                      <a:pt x="8037" y="1051"/>
                      <a:pt x="7304" y="231"/>
                    </a:cubicBezTo>
                    <a:cubicBezTo>
                      <a:pt x="7204" y="117"/>
                      <a:pt x="7074" y="1"/>
                      <a:pt x="69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2" name="Google Shape;732;p16"/>
              <p:cNvSpPr/>
              <p:nvPr/>
            </p:nvSpPr>
            <p:spPr>
              <a:xfrm>
                <a:off x="3519725" y="3086075"/>
                <a:ext cx="317175" cy="489475"/>
              </a:xfrm>
              <a:custGeom>
                <a:avLst/>
                <a:gdLst/>
                <a:ahLst/>
                <a:cxnLst/>
                <a:rect l="l" t="t" r="r" b="b"/>
                <a:pathLst>
                  <a:path w="12687" h="19579" extrusionOk="0">
                    <a:moveTo>
                      <a:pt x="5732" y="0"/>
                    </a:moveTo>
                    <a:cubicBezTo>
                      <a:pt x="5698" y="0"/>
                      <a:pt x="5666" y="26"/>
                      <a:pt x="5661" y="60"/>
                    </a:cubicBezTo>
                    <a:cubicBezTo>
                      <a:pt x="5189" y="3054"/>
                      <a:pt x="6556" y="7769"/>
                      <a:pt x="7136" y="9579"/>
                    </a:cubicBezTo>
                    <a:cubicBezTo>
                      <a:pt x="6983" y="9295"/>
                      <a:pt x="6827" y="9014"/>
                      <a:pt x="6676" y="8732"/>
                    </a:cubicBezTo>
                    <a:cubicBezTo>
                      <a:pt x="5250" y="6070"/>
                      <a:pt x="3490" y="2974"/>
                      <a:pt x="1210" y="178"/>
                    </a:cubicBezTo>
                    <a:cubicBezTo>
                      <a:pt x="1196" y="162"/>
                      <a:pt x="1176" y="153"/>
                      <a:pt x="1155" y="153"/>
                    </a:cubicBezTo>
                    <a:cubicBezTo>
                      <a:pt x="1139" y="153"/>
                      <a:pt x="1122" y="159"/>
                      <a:pt x="1108" y="169"/>
                    </a:cubicBezTo>
                    <a:cubicBezTo>
                      <a:pt x="1079" y="195"/>
                      <a:pt x="1074" y="240"/>
                      <a:pt x="1100" y="270"/>
                    </a:cubicBezTo>
                    <a:cubicBezTo>
                      <a:pt x="3371" y="3056"/>
                      <a:pt x="5130" y="6145"/>
                      <a:pt x="6550" y="8798"/>
                    </a:cubicBezTo>
                    <a:cubicBezTo>
                      <a:pt x="6751" y="9173"/>
                      <a:pt x="6955" y="9544"/>
                      <a:pt x="7161" y="9917"/>
                    </a:cubicBezTo>
                    <a:cubicBezTo>
                      <a:pt x="5050" y="7921"/>
                      <a:pt x="2683" y="6219"/>
                      <a:pt x="115" y="4852"/>
                    </a:cubicBezTo>
                    <a:cubicBezTo>
                      <a:pt x="105" y="4847"/>
                      <a:pt x="94" y="4844"/>
                      <a:pt x="83" y="4844"/>
                    </a:cubicBezTo>
                    <a:cubicBezTo>
                      <a:pt x="58" y="4844"/>
                      <a:pt x="33" y="4857"/>
                      <a:pt x="20" y="4882"/>
                    </a:cubicBezTo>
                    <a:cubicBezTo>
                      <a:pt x="1" y="4917"/>
                      <a:pt x="14" y="4961"/>
                      <a:pt x="49" y="4979"/>
                    </a:cubicBezTo>
                    <a:cubicBezTo>
                      <a:pt x="2743" y="6413"/>
                      <a:pt x="5214" y="8215"/>
                      <a:pt x="7400" y="10340"/>
                    </a:cubicBezTo>
                    <a:cubicBezTo>
                      <a:pt x="7789" y="11033"/>
                      <a:pt x="8184" y="11720"/>
                      <a:pt x="8571" y="12393"/>
                    </a:cubicBezTo>
                    <a:cubicBezTo>
                      <a:pt x="7724" y="11734"/>
                      <a:pt x="6659" y="11359"/>
                      <a:pt x="5547" y="11010"/>
                    </a:cubicBezTo>
                    <a:cubicBezTo>
                      <a:pt x="4208" y="10592"/>
                      <a:pt x="2895" y="10203"/>
                      <a:pt x="1528" y="10079"/>
                    </a:cubicBezTo>
                    <a:cubicBezTo>
                      <a:pt x="1527" y="10079"/>
                      <a:pt x="1526" y="10079"/>
                      <a:pt x="1525" y="10079"/>
                    </a:cubicBezTo>
                    <a:cubicBezTo>
                      <a:pt x="1489" y="10079"/>
                      <a:pt x="1454" y="10107"/>
                      <a:pt x="1450" y="10145"/>
                    </a:cubicBezTo>
                    <a:cubicBezTo>
                      <a:pt x="1449" y="10184"/>
                      <a:pt x="1478" y="10220"/>
                      <a:pt x="1515" y="10223"/>
                    </a:cubicBezTo>
                    <a:cubicBezTo>
                      <a:pt x="2867" y="10344"/>
                      <a:pt x="4172" y="10729"/>
                      <a:pt x="5503" y="11148"/>
                    </a:cubicBezTo>
                    <a:cubicBezTo>
                      <a:pt x="6735" y="11537"/>
                      <a:pt x="7917" y="11953"/>
                      <a:pt x="8782" y="12762"/>
                    </a:cubicBezTo>
                    <a:cubicBezTo>
                      <a:pt x="9634" y="14234"/>
                      <a:pt x="10505" y="15753"/>
                      <a:pt x="11295" y="17293"/>
                    </a:cubicBezTo>
                    <a:cubicBezTo>
                      <a:pt x="9493" y="16071"/>
                      <a:pt x="7414" y="15229"/>
                      <a:pt x="5270" y="14848"/>
                    </a:cubicBezTo>
                    <a:cubicBezTo>
                      <a:pt x="5267" y="14847"/>
                      <a:pt x="5263" y="14847"/>
                      <a:pt x="5259" y="14847"/>
                    </a:cubicBezTo>
                    <a:cubicBezTo>
                      <a:pt x="5223" y="14847"/>
                      <a:pt x="5193" y="14872"/>
                      <a:pt x="5186" y="14907"/>
                    </a:cubicBezTo>
                    <a:cubicBezTo>
                      <a:pt x="5179" y="14946"/>
                      <a:pt x="5207" y="14986"/>
                      <a:pt x="5247" y="14991"/>
                    </a:cubicBezTo>
                    <a:cubicBezTo>
                      <a:pt x="7440" y="15378"/>
                      <a:pt x="9568" y="16257"/>
                      <a:pt x="11395" y="17532"/>
                    </a:cubicBezTo>
                    <a:cubicBezTo>
                      <a:pt x="11403" y="17539"/>
                      <a:pt x="11414" y="17542"/>
                      <a:pt x="11424" y="17542"/>
                    </a:cubicBezTo>
                    <a:cubicBezTo>
                      <a:pt x="11757" y="18196"/>
                      <a:pt x="12089" y="18855"/>
                      <a:pt x="12410" y="19517"/>
                    </a:cubicBezTo>
                    <a:cubicBezTo>
                      <a:pt x="12456" y="19537"/>
                      <a:pt x="12498" y="19559"/>
                      <a:pt x="12539" y="19579"/>
                    </a:cubicBezTo>
                    <a:cubicBezTo>
                      <a:pt x="12540" y="19579"/>
                      <a:pt x="12551" y="19553"/>
                      <a:pt x="12565" y="19506"/>
                    </a:cubicBezTo>
                    <a:cubicBezTo>
                      <a:pt x="12223" y="18804"/>
                      <a:pt x="11872" y="18104"/>
                      <a:pt x="11517" y="17409"/>
                    </a:cubicBezTo>
                    <a:cubicBezTo>
                      <a:pt x="11753" y="15136"/>
                      <a:pt x="12141" y="12860"/>
                      <a:pt x="12676" y="10641"/>
                    </a:cubicBezTo>
                    <a:cubicBezTo>
                      <a:pt x="12687" y="10602"/>
                      <a:pt x="12662" y="10563"/>
                      <a:pt x="12624" y="10554"/>
                    </a:cubicBezTo>
                    <a:cubicBezTo>
                      <a:pt x="12619" y="10553"/>
                      <a:pt x="12613" y="10552"/>
                      <a:pt x="12608" y="10552"/>
                    </a:cubicBezTo>
                    <a:cubicBezTo>
                      <a:pt x="12575" y="10552"/>
                      <a:pt x="12545" y="10574"/>
                      <a:pt x="12537" y="10606"/>
                    </a:cubicBezTo>
                    <a:cubicBezTo>
                      <a:pt x="12018" y="12762"/>
                      <a:pt x="11637" y="14970"/>
                      <a:pt x="11400" y="17176"/>
                    </a:cubicBezTo>
                    <a:cubicBezTo>
                      <a:pt x="10645" y="15709"/>
                      <a:pt x="9820" y="14265"/>
                      <a:pt x="9010" y="12862"/>
                    </a:cubicBezTo>
                    <a:cubicBezTo>
                      <a:pt x="9018" y="12847"/>
                      <a:pt x="9024" y="12834"/>
                      <a:pt x="9024" y="12818"/>
                    </a:cubicBezTo>
                    <a:cubicBezTo>
                      <a:pt x="8953" y="9996"/>
                      <a:pt x="8882" y="7077"/>
                      <a:pt x="9704" y="4324"/>
                    </a:cubicBezTo>
                    <a:cubicBezTo>
                      <a:pt x="9715" y="4287"/>
                      <a:pt x="9694" y="4245"/>
                      <a:pt x="9655" y="4235"/>
                    </a:cubicBezTo>
                    <a:cubicBezTo>
                      <a:pt x="9648" y="4233"/>
                      <a:pt x="9641" y="4232"/>
                      <a:pt x="9634" y="4232"/>
                    </a:cubicBezTo>
                    <a:cubicBezTo>
                      <a:pt x="9604" y="4232"/>
                      <a:pt x="9575" y="4252"/>
                      <a:pt x="9567" y="4285"/>
                    </a:cubicBezTo>
                    <a:cubicBezTo>
                      <a:pt x="8753" y="6999"/>
                      <a:pt x="8807" y="9858"/>
                      <a:pt x="8874" y="12632"/>
                    </a:cubicBezTo>
                    <a:cubicBezTo>
                      <a:pt x="8850" y="12590"/>
                      <a:pt x="8829" y="12552"/>
                      <a:pt x="8807" y="12514"/>
                    </a:cubicBezTo>
                    <a:cubicBezTo>
                      <a:pt x="8377" y="11772"/>
                      <a:pt x="7943" y="11018"/>
                      <a:pt x="7516" y="10256"/>
                    </a:cubicBezTo>
                    <a:cubicBezTo>
                      <a:pt x="7407" y="9954"/>
                      <a:pt x="5233" y="3720"/>
                      <a:pt x="5805" y="84"/>
                    </a:cubicBezTo>
                    <a:cubicBezTo>
                      <a:pt x="5810" y="44"/>
                      <a:pt x="5783" y="7"/>
                      <a:pt x="5742" y="1"/>
                    </a:cubicBezTo>
                    <a:cubicBezTo>
                      <a:pt x="5739" y="0"/>
                      <a:pt x="5736" y="0"/>
                      <a:pt x="5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733" name="Google Shape;733;p16"/>
            <p:cNvSpPr/>
            <p:nvPr/>
          </p:nvSpPr>
          <p:spPr>
            <a:xfrm rot="10800000" flipH="1">
              <a:off x="830118" y="4719199"/>
              <a:ext cx="248057" cy="249614"/>
            </a:xfrm>
            <a:custGeom>
              <a:avLst/>
              <a:gdLst/>
              <a:ahLst/>
              <a:cxnLst/>
              <a:rect l="l" t="t" r="r" b="b"/>
              <a:pathLst>
                <a:path w="5256" h="5289" extrusionOk="0">
                  <a:moveTo>
                    <a:pt x="647" y="1"/>
                  </a:moveTo>
                  <a:cubicBezTo>
                    <a:pt x="376" y="1"/>
                    <a:pt x="86" y="129"/>
                    <a:pt x="41" y="432"/>
                  </a:cubicBezTo>
                  <a:cubicBezTo>
                    <a:pt x="0" y="710"/>
                    <a:pt x="258" y="1062"/>
                    <a:pt x="406" y="1282"/>
                  </a:cubicBezTo>
                  <a:cubicBezTo>
                    <a:pt x="820" y="1903"/>
                    <a:pt x="1416" y="2393"/>
                    <a:pt x="2067" y="2747"/>
                  </a:cubicBezTo>
                  <a:cubicBezTo>
                    <a:pt x="1815" y="2702"/>
                    <a:pt x="1558" y="2679"/>
                    <a:pt x="1300" y="2679"/>
                  </a:cubicBezTo>
                  <a:cubicBezTo>
                    <a:pt x="1195" y="2679"/>
                    <a:pt x="1090" y="2683"/>
                    <a:pt x="985" y="2691"/>
                  </a:cubicBezTo>
                  <a:cubicBezTo>
                    <a:pt x="757" y="2707"/>
                    <a:pt x="484" y="2785"/>
                    <a:pt x="437" y="3009"/>
                  </a:cubicBezTo>
                  <a:cubicBezTo>
                    <a:pt x="411" y="3142"/>
                    <a:pt x="488" y="3280"/>
                    <a:pt x="597" y="3364"/>
                  </a:cubicBezTo>
                  <a:cubicBezTo>
                    <a:pt x="705" y="3446"/>
                    <a:pt x="841" y="3486"/>
                    <a:pt x="973" y="3517"/>
                  </a:cubicBezTo>
                  <a:cubicBezTo>
                    <a:pt x="1422" y="3632"/>
                    <a:pt x="1881" y="3707"/>
                    <a:pt x="2340" y="3746"/>
                  </a:cubicBezTo>
                  <a:cubicBezTo>
                    <a:pt x="2063" y="3771"/>
                    <a:pt x="1782" y="3797"/>
                    <a:pt x="1526" y="3900"/>
                  </a:cubicBezTo>
                  <a:cubicBezTo>
                    <a:pt x="1267" y="4001"/>
                    <a:pt x="1029" y="4189"/>
                    <a:pt x="935" y="4451"/>
                  </a:cubicBezTo>
                  <a:cubicBezTo>
                    <a:pt x="905" y="4537"/>
                    <a:pt x="890" y="4631"/>
                    <a:pt x="912" y="4719"/>
                  </a:cubicBezTo>
                  <a:cubicBezTo>
                    <a:pt x="966" y="4935"/>
                    <a:pt x="1212" y="5034"/>
                    <a:pt x="1429" y="5072"/>
                  </a:cubicBezTo>
                  <a:cubicBezTo>
                    <a:pt x="1594" y="5097"/>
                    <a:pt x="2541" y="5175"/>
                    <a:pt x="3448" y="5230"/>
                  </a:cubicBezTo>
                  <a:cubicBezTo>
                    <a:pt x="4013" y="5263"/>
                    <a:pt x="4563" y="5289"/>
                    <a:pt x="4903" y="5289"/>
                  </a:cubicBezTo>
                  <a:cubicBezTo>
                    <a:pt x="5121" y="5289"/>
                    <a:pt x="5253" y="5279"/>
                    <a:pt x="5248" y="5253"/>
                  </a:cubicBezTo>
                  <a:cubicBezTo>
                    <a:pt x="5112" y="4499"/>
                    <a:pt x="5073" y="3717"/>
                    <a:pt x="5067" y="2947"/>
                  </a:cubicBezTo>
                  <a:cubicBezTo>
                    <a:pt x="5061" y="2241"/>
                    <a:pt x="5255" y="1459"/>
                    <a:pt x="4712" y="883"/>
                  </a:cubicBezTo>
                  <a:cubicBezTo>
                    <a:pt x="4634" y="802"/>
                    <a:pt x="4539" y="729"/>
                    <a:pt x="4426" y="716"/>
                  </a:cubicBezTo>
                  <a:cubicBezTo>
                    <a:pt x="4414" y="715"/>
                    <a:pt x="4401" y="714"/>
                    <a:pt x="4390" y="714"/>
                  </a:cubicBezTo>
                  <a:cubicBezTo>
                    <a:pt x="4252" y="714"/>
                    <a:pt x="4122" y="803"/>
                    <a:pt x="4046" y="919"/>
                  </a:cubicBezTo>
                  <a:cubicBezTo>
                    <a:pt x="3962" y="1046"/>
                    <a:pt x="3932" y="1200"/>
                    <a:pt x="3916" y="1350"/>
                  </a:cubicBezTo>
                  <a:cubicBezTo>
                    <a:pt x="3874" y="1719"/>
                    <a:pt x="3900" y="2097"/>
                    <a:pt x="3991" y="2458"/>
                  </a:cubicBezTo>
                  <a:cubicBezTo>
                    <a:pt x="3822" y="1948"/>
                    <a:pt x="3650" y="1440"/>
                    <a:pt x="3440" y="948"/>
                  </a:cubicBezTo>
                  <a:cubicBezTo>
                    <a:pt x="3346" y="731"/>
                    <a:pt x="3240" y="511"/>
                    <a:pt x="3065" y="351"/>
                  </a:cubicBezTo>
                  <a:cubicBezTo>
                    <a:pt x="2967" y="264"/>
                    <a:pt x="2832" y="200"/>
                    <a:pt x="2706" y="200"/>
                  </a:cubicBezTo>
                  <a:cubicBezTo>
                    <a:pt x="2635" y="200"/>
                    <a:pt x="2568" y="220"/>
                    <a:pt x="2512" y="266"/>
                  </a:cubicBezTo>
                  <a:cubicBezTo>
                    <a:pt x="2382" y="373"/>
                    <a:pt x="2374" y="566"/>
                    <a:pt x="2384" y="735"/>
                  </a:cubicBezTo>
                  <a:cubicBezTo>
                    <a:pt x="2412" y="1158"/>
                    <a:pt x="2493" y="1579"/>
                    <a:pt x="2625" y="1983"/>
                  </a:cubicBezTo>
                  <a:cubicBezTo>
                    <a:pt x="2384" y="1323"/>
                    <a:pt x="1950" y="735"/>
                    <a:pt x="1390" y="311"/>
                  </a:cubicBezTo>
                  <a:cubicBezTo>
                    <a:pt x="1176" y="150"/>
                    <a:pt x="930" y="7"/>
                    <a:pt x="660" y="1"/>
                  </a:cubicBezTo>
                  <a:cubicBezTo>
                    <a:pt x="656" y="1"/>
                    <a:pt x="651" y="1"/>
                    <a:pt x="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34" name="Google Shape;734;p16"/>
            <p:cNvGrpSpPr/>
            <p:nvPr/>
          </p:nvGrpSpPr>
          <p:grpSpPr>
            <a:xfrm rot="10800000" flipH="1">
              <a:off x="1359944" y="1168098"/>
              <a:ext cx="161218" cy="147201"/>
              <a:chOff x="2599225" y="2912400"/>
              <a:chExt cx="85400" cy="77975"/>
            </a:xfrm>
          </p:grpSpPr>
          <p:sp>
            <p:nvSpPr>
              <p:cNvPr id="735" name="Google Shape;735;p16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6" name="Google Shape;736;p16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7" name="Google Shape;737;p16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38" name="Google Shape;738;p16"/>
            <p:cNvGrpSpPr/>
            <p:nvPr/>
          </p:nvGrpSpPr>
          <p:grpSpPr>
            <a:xfrm rot="10800000" flipH="1">
              <a:off x="8146489" y="4734037"/>
              <a:ext cx="194354" cy="219935"/>
              <a:chOff x="3673389" y="240285"/>
              <a:chExt cx="194354" cy="219935"/>
            </a:xfrm>
          </p:grpSpPr>
          <p:sp>
            <p:nvSpPr>
              <p:cNvPr id="739" name="Google Shape;739;p16"/>
              <p:cNvSpPr/>
              <p:nvPr/>
            </p:nvSpPr>
            <p:spPr>
              <a:xfrm>
                <a:off x="3774390" y="240285"/>
                <a:ext cx="52386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5" extrusionOk="0">
                    <a:moveTo>
                      <a:pt x="553" y="0"/>
                    </a:moveTo>
                    <a:cubicBezTo>
                      <a:pt x="333" y="0"/>
                      <a:pt x="125" y="138"/>
                      <a:pt x="47" y="357"/>
                    </a:cubicBezTo>
                    <a:cubicBezTo>
                      <a:pt x="0" y="488"/>
                      <a:pt x="6" y="627"/>
                      <a:pt x="60" y="753"/>
                    </a:cubicBezTo>
                    <a:cubicBezTo>
                      <a:pt x="61" y="757"/>
                      <a:pt x="65" y="763"/>
                      <a:pt x="67" y="768"/>
                    </a:cubicBezTo>
                    <a:cubicBezTo>
                      <a:pt x="129" y="899"/>
                      <a:pt x="238" y="996"/>
                      <a:pt x="372" y="1044"/>
                    </a:cubicBezTo>
                    <a:cubicBezTo>
                      <a:pt x="431" y="1065"/>
                      <a:pt x="490" y="1075"/>
                      <a:pt x="550" y="1075"/>
                    </a:cubicBezTo>
                    <a:cubicBezTo>
                      <a:pt x="630" y="1075"/>
                      <a:pt x="709" y="1057"/>
                      <a:pt x="783" y="1022"/>
                    </a:cubicBezTo>
                    <a:cubicBezTo>
                      <a:pt x="914" y="960"/>
                      <a:pt x="1012" y="851"/>
                      <a:pt x="1060" y="718"/>
                    </a:cubicBezTo>
                    <a:cubicBezTo>
                      <a:pt x="1109" y="582"/>
                      <a:pt x="1100" y="441"/>
                      <a:pt x="1038" y="307"/>
                    </a:cubicBezTo>
                    <a:cubicBezTo>
                      <a:pt x="977" y="176"/>
                      <a:pt x="869" y="79"/>
                      <a:pt x="733" y="32"/>
                    </a:cubicBezTo>
                    <a:cubicBezTo>
                      <a:pt x="673" y="10"/>
                      <a:pt x="613" y="0"/>
                      <a:pt x="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0" name="Google Shape;740;p16"/>
              <p:cNvSpPr/>
              <p:nvPr/>
            </p:nvSpPr>
            <p:spPr>
              <a:xfrm>
                <a:off x="3815356" y="409438"/>
                <a:ext cx="5238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6" extrusionOk="0">
                    <a:moveTo>
                      <a:pt x="554" y="1"/>
                    </a:moveTo>
                    <a:cubicBezTo>
                      <a:pt x="333" y="1"/>
                      <a:pt x="125" y="139"/>
                      <a:pt x="47" y="358"/>
                    </a:cubicBezTo>
                    <a:cubicBezTo>
                      <a:pt x="1" y="488"/>
                      <a:pt x="7" y="628"/>
                      <a:pt x="60" y="753"/>
                    </a:cubicBezTo>
                    <a:cubicBezTo>
                      <a:pt x="62" y="757"/>
                      <a:pt x="66" y="763"/>
                      <a:pt x="67" y="769"/>
                    </a:cubicBezTo>
                    <a:cubicBezTo>
                      <a:pt x="130" y="899"/>
                      <a:pt x="238" y="998"/>
                      <a:pt x="373" y="1044"/>
                    </a:cubicBezTo>
                    <a:cubicBezTo>
                      <a:pt x="432" y="1065"/>
                      <a:pt x="492" y="1076"/>
                      <a:pt x="552" y="1076"/>
                    </a:cubicBezTo>
                    <a:cubicBezTo>
                      <a:pt x="631" y="1076"/>
                      <a:pt x="710" y="1058"/>
                      <a:pt x="784" y="1022"/>
                    </a:cubicBezTo>
                    <a:cubicBezTo>
                      <a:pt x="916" y="963"/>
                      <a:pt x="1014" y="854"/>
                      <a:pt x="1061" y="718"/>
                    </a:cubicBezTo>
                    <a:cubicBezTo>
                      <a:pt x="1110" y="582"/>
                      <a:pt x="1102" y="440"/>
                      <a:pt x="1039" y="307"/>
                    </a:cubicBezTo>
                    <a:cubicBezTo>
                      <a:pt x="978" y="177"/>
                      <a:pt x="869" y="80"/>
                      <a:pt x="733" y="32"/>
                    </a:cubicBezTo>
                    <a:cubicBezTo>
                      <a:pt x="674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1" name="Google Shape;741;p16"/>
              <p:cNvSpPr/>
              <p:nvPr/>
            </p:nvSpPr>
            <p:spPr>
              <a:xfrm>
                <a:off x="3673389" y="331139"/>
                <a:ext cx="52339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1076" extrusionOk="0">
                    <a:moveTo>
                      <a:pt x="554" y="1"/>
                    </a:moveTo>
                    <a:cubicBezTo>
                      <a:pt x="334" y="1"/>
                      <a:pt x="127" y="138"/>
                      <a:pt x="48" y="358"/>
                    </a:cubicBezTo>
                    <a:cubicBezTo>
                      <a:pt x="1" y="488"/>
                      <a:pt x="6" y="627"/>
                      <a:pt x="61" y="751"/>
                    </a:cubicBezTo>
                    <a:cubicBezTo>
                      <a:pt x="63" y="757"/>
                      <a:pt x="66" y="763"/>
                      <a:pt x="69" y="769"/>
                    </a:cubicBezTo>
                    <a:cubicBezTo>
                      <a:pt x="129" y="899"/>
                      <a:pt x="238" y="996"/>
                      <a:pt x="374" y="1044"/>
                    </a:cubicBezTo>
                    <a:cubicBezTo>
                      <a:pt x="432" y="1065"/>
                      <a:pt x="492" y="1075"/>
                      <a:pt x="552" y="1075"/>
                    </a:cubicBezTo>
                    <a:cubicBezTo>
                      <a:pt x="631" y="1075"/>
                      <a:pt x="711" y="1057"/>
                      <a:pt x="785" y="1022"/>
                    </a:cubicBezTo>
                    <a:cubicBezTo>
                      <a:pt x="916" y="960"/>
                      <a:pt x="1013" y="851"/>
                      <a:pt x="1060" y="715"/>
                    </a:cubicBezTo>
                    <a:cubicBezTo>
                      <a:pt x="1108" y="584"/>
                      <a:pt x="1099" y="442"/>
                      <a:pt x="1040" y="307"/>
                    </a:cubicBezTo>
                    <a:cubicBezTo>
                      <a:pt x="978" y="177"/>
                      <a:pt x="869" y="80"/>
                      <a:pt x="735" y="32"/>
                    </a:cubicBezTo>
                    <a:cubicBezTo>
                      <a:pt x="675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42" name="Google Shape;742;p16"/>
            <p:cNvGrpSpPr/>
            <p:nvPr/>
          </p:nvGrpSpPr>
          <p:grpSpPr>
            <a:xfrm flipH="1">
              <a:off x="-114921" y="3940351"/>
              <a:ext cx="860931" cy="1326274"/>
              <a:chOff x="6143129" y="4365294"/>
              <a:chExt cx="860931" cy="1326274"/>
            </a:xfrm>
          </p:grpSpPr>
          <p:grpSp>
            <p:nvGrpSpPr>
              <p:cNvPr id="743" name="Google Shape;743;p16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744" name="Google Shape;744;p16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45" name="Google Shape;745;p16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46" name="Google Shape;746;p16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47" name="Google Shape;747;p16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48" name="Google Shape;748;p16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749" name="Google Shape;749;p16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2_1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7"/>
          <p:cNvSpPr txBox="1"/>
          <p:nvPr>
            <p:ph type="title" hasCustomPrompt="1"/>
          </p:nvPr>
        </p:nvSpPr>
        <p:spPr>
          <a:xfrm flipH="1">
            <a:off x="3421638" y="880875"/>
            <a:ext cx="2300700" cy="20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52" name="Google Shape;752;p17"/>
          <p:cNvSpPr txBox="1"/>
          <p:nvPr>
            <p:ph type="subTitle" idx="1"/>
          </p:nvPr>
        </p:nvSpPr>
        <p:spPr>
          <a:xfrm rot="-501" flipH="1">
            <a:off x="2512637" y="3993663"/>
            <a:ext cx="41187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53" name="Google Shape;753;p17"/>
          <p:cNvSpPr txBox="1"/>
          <p:nvPr>
            <p:ph type="title" idx="2"/>
          </p:nvPr>
        </p:nvSpPr>
        <p:spPr>
          <a:xfrm flipH="1">
            <a:off x="2512638" y="3103038"/>
            <a:ext cx="41187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754" name="Google Shape;754;p17"/>
          <p:cNvGrpSpPr/>
          <p:nvPr/>
        </p:nvGrpSpPr>
        <p:grpSpPr>
          <a:xfrm>
            <a:off x="27" y="-284822"/>
            <a:ext cx="9143978" cy="5509000"/>
            <a:chOff x="27" y="-284822"/>
            <a:chExt cx="9143978" cy="5509000"/>
          </a:xfrm>
        </p:grpSpPr>
        <p:sp>
          <p:nvSpPr>
            <p:cNvPr id="755" name="Google Shape;755;p17"/>
            <p:cNvSpPr/>
            <p:nvPr/>
          </p:nvSpPr>
          <p:spPr>
            <a:xfrm rot="5400000">
              <a:off x="6619226" y="2618731"/>
              <a:ext cx="4511035" cy="538523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" name="Google Shape;756;p17"/>
            <p:cNvSpPr/>
            <p:nvPr/>
          </p:nvSpPr>
          <p:spPr>
            <a:xfrm rot="5400000">
              <a:off x="-1723288" y="1723314"/>
              <a:ext cx="5224178" cy="177754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57" name="Google Shape;757;p17"/>
            <p:cNvGrpSpPr/>
            <p:nvPr/>
          </p:nvGrpSpPr>
          <p:grpSpPr>
            <a:xfrm>
              <a:off x="6631356" y="1529861"/>
              <a:ext cx="1984345" cy="3073633"/>
              <a:chOff x="2752650" y="1365675"/>
              <a:chExt cx="789475" cy="1222850"/>
            </a:xfrm>
          </p:grpSpPr>
          <p:sp>
            <p:nvSpPr>
              <p:cNvPr id="758" name="Google Shape;758;p17"/>
              <p:cNvSpPr/>
              <p:nvPr/>
            </p:nvSpPr>
            <p:spPr>
              <a:xfrm>
                <a:off x="2752650" y="2546925"/>
                <a:ext cx="63125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25250" h="1664" extrusionOk="0">
                    <a:moveTo>
                      <a:pt x="12625" y="1"/>
                    </a:moveTo>
                    <a:cubicBezTo>
                      <a:pt x="9277" y="1"/>
                      <a:pt x="6066" y="89"/>
                      <a:pt x="3699" y="245"/>
                    </a:cubicBezTo>
                    <a:cubicBezTo>
                      <a:pt x="1331" y="401"/>
                      <a:pt x="1" y="612"/>
                      <a:pt x="1" y="833"/>
                    </a:cubicBezTo>
                    <a:cubicBezTo>
                      <a:pt x="1" y="1053"/>
                      <a:pt x="1331" y="1264"/>
                      <a:pt x="3699" y="1420"/>
                    </a:cubicBezTo>
                    <a:cubicBezTo>
                      <a:pt x="6066" y="1576"/>
                      <a:pt x="9277" y="1663"/>
                      <a:pt x="12625" y="1663"/>
                    </a:cubicBezTo>
                    <a:cubicBezTo>
                      <a:pt x="15974" y="1663"/>
                      <a:pt x="19185" y="1576"/>
                      <a:pt x="21552" y="1420"/>
                    </a:cubicBezTo>
                    <a:cubicBezTo>
                      <a:pt x="23919" y="1264"/>
                      <a:pt x="25250" y="1053"/>
                      <a:pt x="25250" y="833"/>
                    </a:cubicBezTo>
                    <a:cubicBezTo>
                      <a:pt x="25250" y="612"/>
                      <a:pt x="23919" y="401"/>
                      <a:pt x="21552" y="245"/>
                    </a:cubicBezTo>
                    <a:cubicBezTo>
                      <a:pt x="19185" y="89"/>
                      <a:pt x="15974" y="1"/>
                      <a:pt x="126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59" name="Google Shape;759;p17"/>
              <p:cNvSpPr/>
              <p:nvPr/>
            </p:nvSpPr>
            <p:spPr>
              <a:xfrm>
                <a:off x="2796750" y="2439150"/>
                <a:ext cx="241175" cy="124525"/>
              </a:xfrm>
              <a:custGeom>
                <a:avLst/>
                <a:gdLst/>
                <a:ahLst/>
                <a:cxnLst/>
                <a:rect l="l" t="t" r="r" b="b"/>
                <a:pathLst>
                  <a:path w="9647" h="4981" extrusionOk="0">
                    <a:moveTo>
                      <a:pt x="5961" y="0"/>
                    </a:moveTo>
                    <a:cubicBezTo>
                      <a:pt x="5034" y="0"/>
                      <a:pt x="4109" y="83"/>
                      <a:pt x="3208" y="249"/>
                    </a:cubicBezTo>
                    <a:cubicBezTo>
                      <a:pt x="3300" y="1587"/>
                      <a:pt x="2579" y="2979"/>
                      <a:pt x="1492" y="3763"/>
                    </a:cubicBezTo>
                    <a:cubicBezTo>
                      <a:pt x="738" y="4303"/>
                      <a:pt x="264" y="4227"/>
                      <a:pt x="1" y="4981"/>
                    </a:cubicBezTo>
                    <a:lnTo>
                      <a:pt x="8732" y="4981"/>
                    </a:lnTo>
                    <a:cubicBezTo>
                      <a:pt x="9037" y="3471"/>
                      <a:pt x="9342" y="1963"/>
                      <a:pt x="9647" y="452"/>
                    </a:cubicBezTo>
                    <a:cubicBezTo>
                      <a:pt x="8454" y="150"/>
                      <a:pt x="7206" y="0"/>
                      <a:pt x="59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0" name="Google Shape;760;p17"/>
              <p:cNvSpPr/>
              <p:nvPr/>
            </p:nvSpPr>
            <p:spPr>
              <a:xfrm>
                <a:off x="2801425" y="2544325"/>
                <a:ext cx="218750" cy="14325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573" extrusionOk="0">
                    <a:moveTo>
                      <a:pt x="8684" y="1"/>
                    </a:moveTo>
                    <a:cubicBezTo>
                      <a:pt x="8681" y="1"/>
                      <a:pt x="8678" y="1"/>
                      <a:pt x="8675" y="2"/>
                    </a:cubicBezTo>
                    <a:cubicBezTo>
                      <a:pt x="5826" y="289"/>
                      <a:pt x="2930" y="436"/>
                      <a:pt x="68" y="439"/>
                    </a:cubicBezTo>
                    <a:cubicBezTo>
                      <a:pt x="29" y="439"/>
                      <a:pt x="1" y="471"/>
                      <a:pt x="1" y="506"/>
                    </a:cubicBezTo>
                    <a:cubicBezTo>
                      <a:pt x="1" y="544"/>
                      <a:pt x="32" y="572"/>
                      <a:pt x="68" y="572"/>
                    </a:cubicBezTo>
                    <a:cubicBezTo>
                      <a:pt x="2934" y="568"/>
                      <a:pt x="5836" y="422"/>
                      <a:pt x="8688" y="132"/>
                    </a:cubicBezTo>
                    <a:cubicBezTo>
                      <a:pt x="8724" y="129"/>
                      <a:pt x="8749" y="96"/>
                      <a:pt x="8747" y="60"/>
                    </a:cubicBezTo>
                    <a:cubicBezTo>
                      <a:pt x="8743" y="28"/>
                      <a:pt x="8716" y="1"/>
                      <a:pt x="8684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1" name="Google Shape;761;p17"/>
              <p:cNvSpPr/>
              <p:nvPr/>
            </p:nvSpPr>
            <p:spPr>
              <a:xfrm>
                <a:off x="3075325" y="2448400"/>
                <a:ext cx="196325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4675" extrusionOk="0">
                    <a:moveTo>
                      <a:pt x="6606" y="1"/>
                    </a:moveTo>
                    <a:cubicBezTo>
                      <a:pt x="4585" y="1"/>
                      <a:pt x="2564" y="122"/>
                      <a:pt x="542" y="122"/>
                    </a:cubicBezTo>
                    <a:cubicBezTo>
                      <a:pt x="362" y="1623"/>
                      <a:pt x="181" y="3125"/>
                      <a:pt x="1" y="4626"/>
                    </a:cubicBezTo>
                    <a:lnTo>
                      <a:pt x="7853" y="4675"/>
                    </a:lnTo>
                    <a:cubicBezTo>
                      <a:pt x="7820" y="4223"/>
                      <a:pt x="7461" y="3879"/>
                      <a:pt x="7184" y="3521"/>
                    </a:cubicBezTo>
                    <a:cubicBezTo>
                      <a:pt x="6441" y="2559"/>
                      <a:pt x="6209" y="1150"/>
                      <a:pt x="66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2" name="Google Shape;762;p17"/>
              <p:cNvSpPr/>
              <p:nvPr/>
            </p:nvSpPr>
            <p:spPr>
              <a:xfrm>
                <a:off x="3077150" y="2545800"/>
                <a:ext cx="190925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7637" h="665" extrusionOk="0">
                    <a:moveTo>
                      <a:pt x="77" y="1"/>
                    </a:moveTo>
                    <a:cubicBezTo>
                      <a:pt x="45" y="1"/>
                      <a:pt x="14" y="22"/>
                      <a:pt x="8" y="54"/>
                    </a:cubicBezTo>
                    <a:cubicBezTo>
                      <a:pt x="1" y="90"/>
                      <a:pt x="25" y="126"/>
                      <a:pt x="61" y="133"/>
                    </a:cubicBezTo>
                    <a:cubicBezTo>
                      <a:pt x="1766" y="486"/>
                      <a:pt x="3499" y="665"/>
                      <a:pt x="5233" y="665"/>
                    </a:cubicBezTo>
                    <a:cubicBezTo>
                      <a:pt x="6012" y="665"/>
                      <a:pt x="6794" y="629"/>
                      <a:pt x="7574" y="556"/>
                    </a:cubicBezTo>
                    <a:cubicBezTo>
                      <a:pt x="7610" y="552"/>
                      <a:pt x="7637" y="520"/>
                      <a:pt x="7633" y="485"/>
                    </a:cubicBezTo>
                    <a:cubicBezTo>
                      <a:pt x="7630" y="451"/>
                      <a:pt x="7600" y="424"/>
                      <a:pt x="7566" y="424"/>
                    </a:cubicBezTo>
                    <a:cubicBezTo>
                      <a:pt x="7565" y="424"/>
                      <a:pt x="7563" y="424"/>
                      <a:pt x="7561" y="424"/>
                    </a:cubicBezTo>
                    <a:cubicBezTo>
                      <a:pt x="6786" y="496"/>
                      <a:pt x="6009" y="532"/>
                      <a:pt x="5234" y="532"/>
                    </a:cubicBezTo>
                    <a:cubicBezTo>
                      <a:pt x="3506" y="532"/>
                      <a:pt x="1783" y="355"/>
                      <a:pt x="86" y="1"/>
                    </a:cubicBezTo>
                    <a:cubicBezTo>
                      <a:pt x="83" y="1"/>
                      <a:pt x="80" y="1"/>
                      <a:pt x="77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3" name="Google Shape;763;p17"/>
              <p:cNvSpPr/>
              <p:nvPr/>
            </p:nvSpPr>
            <p:spPr>
              <a:xfrm>
                <a:off x="2816450" y="1511750"/>
                <a:ext cx="196175" cy="3335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13341" extrusionOk="0">
                    <a:moveTo>
                      <a:pt x="4928" y="1"/>
                    </a:moveTo>
                    <a:cubicBezTo>
                      <a:pt x="4021" y="501"/>
                      <a:pt x="3117" y="1003"/>
                      <a:pt x="2212" y="1503"/>
                    </a:cubicBezTo>
                    <a:cubicBezTo>
                      <a:pt x="1311" y="2002"/>
                      <a:pt x="508" y="2785"/>
                      <a:pt x="255" y="3782"/>
                    </a:cubicBezTo>
                    <a:cubicBezTo>
                      <a:pt x="0" y="4781"/>
                      <a:pt x="255" y="5895"/>
                      <a:pt x="914" y="6684"/>
                    </a:cubicBezTo>
                    <a:cubicBezTo>
                      <a:pt x="2440" y="8512"/>
                      <a:pt x="3905" y="10416"/>
                      <a:pt x="5614" y="12072"/>
                    </a:cubicBezTo>
                    <a:lnTo>
                      <a:pt x="5614" y="12072"/>
                    </a:lnTo>
                    <a:cubicBezTo>
                      <a:pt x="5526" y="11994"/>
                      <a:pt x="5372" y="11957"/>
                      <a:pt x="5243" y="11957"/>
                    </a:cubicBezTo>
                    <a:cubicBezTo>
                      <a:pt x="5219" y="11957"/>
                      <a:pt x="5196" y="11959"/>
                      <a:pt x="5174" y="11961"/>
                    </a:cubicBezTo>
                    <a:cubicBezTo>
                      <a:pt x="5031" y="11980"/>
                      <a:pt x="4966" y="12136"/>
                      <a:pt x="4901" y="12263"/>
                    </a:cubicBezTo>
                    <a:cubicBezTo>
                      <a:pt x="5061" y="12380"/>
                      <a:pt x="5265" y="12535"/>
                      <a:pt x="5425" y="12652"/>
                    </a:cubicBezTo>
                    <a:cubicBezTo>
                      <a:pt x="5360" y="12623"/>
                      <a:pt x="5288" y="12609"/>
                      <a:pt x="5216" y="12609"/>
                    </a:cubicBezTo>
                    <a:cubicBezTo>
                      <a:pt x="5133" y="12609"/>
                      <a:pt x="5049" y="12628"/>
                      <a:pt x="4975" y="12666"/>
                    </a:cubicBezTo>
                    <a:cubicBezTo>
                      <a:pt x="4838" y="12736"/>
                      <a:pt x="4809" y="12829"/>
                      <a:pt x="4778" y="12981"/>
                    </a:cubicBezTo>
                    <a:cubicBezTo>
                      <a:pt x="5042" y="13159"/>
                      <a:pt x="5378" y="13277"/>
                      <a:pt x="5690" y="13341"/>
                    </a:cubicBezTo>
                    <a:cubicBezTo>
                      <a:pt x="6036" y="13204"/>
                      <a:pt x="6412" y="13049"/>
                      <a:pt x="6758" y="12913"/>
                    </a:cubicBezTo>
                    <a:cubicBezTo>
                      <a:pt x="7129" y="11921"/>
                      <a:pt x="7475" y="10921"/>
                      <a:pt x="7847" y="9927"/>
                    </a:cubicBezTo>
                    <a:cubicBezTo>
                      <a:pt x="7265" y="8355"/>
                      <a:pt x="6523" y="6817"/>
                      <a:pt x="5615" y="5409"/>
                    </a:cubicBezTo>
                    <a:cubicBezTo>
                      <a:pt x="6011" y="5177"/>
                      <a:pt x="6462" y="4917"/>
                      <a:pt x="6859" y="4687"/>
                    </a:cubicBezTo>
                    <a:cubicBezTo>
                      <a:pt x="6576" y="3030"/>
                      <a:pt x="5900" y="1372"/>
                      <a:pt x="4928" y="1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4" name="Google Shape;764;p17"/>
              <p:cNvSpPr/>
              <p:nvPr/>
            </p:nvSpPr>
            <p:spPr>
              <a:xfrm>
                <a:off x="2928850" y="1608775"/>
                <a:ext cx="33250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1330" h="1660" extrusionOk="0">
                    <a:moveTo>
                      <a:pt x="74" y="0"/>
                    </a:moveTo>
                    <a:cubicBezTo>
                      <a:pt x="57" y="0"/>
                      <a:pt x="40" y="7"/>
                      <a:pt x="27" y="21"/>
                    </a:cubicBezTo>
                    <a:cubicBezTo>
                      <a:pt x="0" y="47"/>
                      <a:pt x="3" y="88"/>
                      <a:pt x="27" y="114"/>
                    </a:cubicBezTo>
                    <a:cubicBezTo>
                      <a:pt x="483" y="565"/>
                      <a:pt x="879" y="1074"/>
                      <a:pt x="1205" y="1628"/>
                    </a:cubicBezTo>
                    <a:cubicBezTo>
                      <a:pt x="1218" y="1646"/>
                      <a:pt x="1239" y="1659"/>
                      <a:pt x="1262" y="1659"/>
                    </a:cubicBezTo>
                    <a:cubicBezTo>
                      <a:pt x="1268" y="1659"/>
                      <a:pt x="1275" y="1659"/>
                      <a:pt x="1281" y="1656"/>
                    </a:cubicBezTo>
                    <a:cubicBezTo>
                      <a:pt x="1312" y="1648"/>
                      <a:pt x="1330" y="1619"/>
                      <a:pt x="1328" y="1588"/>
                    </a:cubicBezTo>
                    <a:cubicBezTo>
                      <a:pt x="1315" y="1443"/>
                      <a:pt x="1299" y="1305"/>
                      <a:pt x="1284" y="1164"/>
                    </a:cubicBezTo>
                    <a:cubicBezTo>
                      <a:pt x="1268" y="1027"/>
                      <a:pt x="1251" y="890"/>
                      <a:pt x="1241" y="747"/>
                    </a:cubicBezTo>
                    <a:cubicBezTo>
                      <a:pt x="1237" y="710"/>
                      <a:pt x="1207" y="686"/>
                      <a:pt x="1172" y="686"/>
                    </a:cubicBezTo>
                    <a:cubicBezTo>
                      <a:pt x="1171" y="686"/>
                      <a:pt x="1170" y="686"/>
                      <a:pt x="1169" y="686"/>
                    </a:cubicBezTo>
                    <a:cubicBezTo>
                      <a:pt x="1134" y="690"/>
                      <a:pt x="1105" y="721"/>
                      <a:pt x="1108" y="757"/>
                    </a:cubicBezTo>
                    <a:cubicBezTo>
                      <a:pt x="1121" y="901"/>
                      <a:pt x="1137" y="1042"/>
                      <a:pt x="1154" y="1180"/>
                    </a:cubicBezTo>
                    <a:cubicBezTo>
                      <a:pt x="1158" y="1226"/>
                      <a:pt x="1164" y="1270"/>
                      <a:pt x="1169" y="1316"/>
                    </a:cubicBezTo>
                    <a:cubicBezTo>
                      <a:pt x="869" y="849"/>
                      <a:pt x="518" y="413"/>
                      <a:pt x="120" y="21"/>
                    </a:cubicBezTo>
                    <a:cubicBezTo>
                      <a:pt x="108" y="7"/>
                      <a:pt x="91" y="0"/>
                      <a:pt x="74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5" name="Google Shape;765;p17"/>
              <p:cNvSpPr/>
              <p:nvPr/>
            </p:nvSpPr>
            <p:spPr>
              <a:xfrm>
                <a:off x="2948575" y="1806650"/>
                <a:ext cx="20850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968" extrusionOk="0">
                    <a:moveTo>
                      <a:pt x="71" y="0"/>
                    </a:moveTo>
                    <a:cubicBezTo>
                      <a:pt x="54" y="0"/>
                      <a:pt x="38" y="7"/>
                      <a:pt x="24" y="20"/>
                    </a:cubicBezTo>
                    <a:cubicBezTo>
                      <a:pt x="0" y="45"/>
                      <a:pt x="0" y="88"/>
                      <a:pt x="26" y="112"/>
                    </a:cubicBezTo>
                    <a:lnTo>
                      <a:pt x="639" y="711"/>
                    </a:lnTo>
                    <a:cubicBezTo>
                      <a:pt x="582" y="726"/>
                      <a:pt x="522" y="741"/>
                      <a:pt x="459" y="759"/>
                    </a:cubicBezTo>
                    <a:cubicBezTo>
                      <a:pt x="353" y="784"/>
                      <a:pt x="246" y="813"/>
                      <a:pt x="162" y="840"/>
                    </a:cubicBezTo>
                    <a:cubicBezTo>
                      <a:pt x="129" y="852"/>
                      <a:pt x="110" y="889"/>
                      <a:pt x="122" y="923"/>
                    </a:cubicBezTo>
                    <a:cubicBezTo>
                      <a:pt x="130" y="949"/>
                      <a:pt x="157" y="967"/>
                      <a:pt x="183" y="967"/>
                    </a:cubicBezTo>
                    <a:cubicBezTo>
                      <a:pt x="189" y="967"/>
                      <a:pt x="196" y="966"/>
                      <a:pt x="203" y="963"/>
                    </a:cubicBezTo>
                    <a:cubicBezTo>
                      <a:pt x="282" y="939"/>
                      <a:pt x="388" y="912"/>
                      <a:pt x="490" y="884"/>
                    </a:cubicBezTo>
                    <a:cubicBezTo>
                      <a:pt x="598" y="859"/>
                      <a:pt x="703" y="832"/>
                      <a:pt x="786" y="804"/>
                    </a:cubicBezTo>
                    <a:cubicBezTo>
                      <a:pt x="808" y="797"/>
                      <a:pt x="824" y="780"/>
                      <a:pt x="829" y="756"/>
                    </a:cubicBezTo>
                    <a:cubicBezTo>
                      <a:pt x="834" y="733"/>
                      <a:pt x="826" y="710"/>
                      <a:pt x="811" y="694"/>
                    </a:cubicBezTo>
                    <a:lnTo>
                      <a:pt x="117" y="18"/>
                    </a:lnTo>
                    <a:cubicBezTo>
                      <a:pt x="104" y="6"/>
                      <a:pt x="87" y="0"/>
                      <a:pt x="71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6" name="Google Shape;766;p17"/>
              <p:cNvSpPr/>
              <p:nvPr/>
            </p:nvSpPr>
            <p:spPr>
              <a:xfrm>
                <a:off x="3328350" y="1492825"/>
                <a:ext cx="197250" cy="1590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6362" extrusionOk="0">
                    <a:moveTo>
                      <a:pt x="984" y="0"/>
                    </a:moveTo>
                    <a:lnTo>
                      <a:pt x="1" y="5146"/>
                    </a:lnTo>
                    <a:lnTo>
                      <a:pt x="3850" y="6361"/>
                    </a:lnTo>
                    <a:lnTo>
                      <a:pt x="7890" y="3051"/>
                    </a:lnTo>
                    <a:cubicBezTo>
                      <a:pt x="6731" y="1661"/>
                      <a:pt x="4255" y="901"/>
                      <a:pt x="984" y="0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7" name="Google Shape;767;p17"/>
              <p:cNvSpPr/>
              <p:nvPr/>
            </p:nvSpPr>
            <p:spPr>
              <a:xfrm>
                <a:off x="2865375" y="1750650"/>
                <a:ext cx="468725" cy="713475"/>
              </a:xfrm>
              <a:custGeom>
                <a:avLst/>
                <a:gdLst/>
                <a:ahLst/>
                <a:cxnLst/>
                <a:rect l="l" t="t" r="r" b="b"/>
                <a:pathLst>
                  <a:path w="18749" h="28539" extrusionOk="0">
                    <a:moveTo>
                      <a:pt x="17939" y="1"/>
                    </a:moveTo>
                    <a:cubicBezTo>
                      <a:pt x="15071" y="314"/>
                      <a:pt x="12139" y="444"/>
                      <a:pt x="9224" y="444"/>
                    </a:cubicBezTo>
                    <a:cubicBezTo>
                      <a:pt x="7849" y="444"/>
                      <a:pt x="6478" y="415"/>
                      <a:pt x="5118" y="363"/>
                    </a:cubicBezTo>
                    <a:cubicBezTo>
                      <a:pt x="4888" y="1912"/>
                      <a:pt x="4576" y="3582"/>
                      <a:pt x="4345" y="5131"/>
                    </a:cubicBezTo>
                    <a:cubicBezTo>
                      <a:pt x="3926" y="7928"/>
                      <a:pt x="3308" y="10692"/>
                      <a:pt x="2801" y="13474"/>
                    </a:cubicBezTo>
                    <a:cubicBezTo>
                      <a:pt x="1907" y="18387"/>
                      <a:pt x="934" y="23416"/>
                      <a:pt x="0" y="28322"/>
                    </a:cubicBezTo>
                    <a:cubicBezTo>
                      <a:pt x="2372" y="28375"/>
                      <a:pt x="4803" y="28401"/>
                      <a:pt x="7175" y="28454"/>
                    </a:cubicBezTo>
                    <a:cubicBezTo>
                      <a:pt x="7913" y="25606"/>
                      <a:pt x="8517" y="22629"/>
                      <a:pt x="9255" y="19781"/>
                    </a:cubicBezTo>
                    <a:lnTo>
                      <a:pt x="9255" y="19781"/>
                    </a:lnTo>
                    <a:cubicBezTo>
                      <a:pt x="8982" y="22694"/>
                      <a:pt x="8710" y="25608"/>
                      <a:pt x="8436" y="28522"/>
                    </a:cubicBezTo>
                    <a:lnTo>
                      <a:pt x="15162" y="28538"/>
                    </a:lnTo>
                    <a:cubicBezTo>
                      <a:pt x="16644" y="21749"/>
                      <a:pt x="17497" y="14929"/>
                      <a:pt x="18398" y="8039"/>
                    </a:cubicBezTo>
                    <a:cubicBezTo>
                      <a:pt x="18748" y="5362"/>
                      <a:pt x="18591" y="2620"/>
                      <a:pt x="179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" name="Google Shape;768;p17"/>
              <p:cNvSpPr/>
              <p:nvPr/>
            </p:nvSpPr>
            <p:spPr>
              <a:xfrm>
                <a:off x="2978400" y="1774125"/>
                <a:ext cx="433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3248" extrusionOk="0">
                    <a:moveTo>
                      <a:pt x="1659" y="0"/>
                    </a:moveTo>
                    <a:cubicBezTo>
                      <a:pt x="1631" y="0"/>
                      <a:pt x="1605" y="20"/>
                      <a:pt x="1598" y="50"/>
                    </a:cubicBezTo>
                    <a:cubicBezTo>
                      <a:pt x="1330" y="1186"/>
                      <a:pt x="787" y="2254"/>
                      <a:pt x="24" y="3137"/>
                    </a:cubicBezTo>
                    <a:cubicBezTo>
                      <a:pt x="1" y="3167"/>
                      <a:pt x="4" y="3208"/>
                      <a:pt x="31" y="3230"/>
                    </a:cubicBezTo>
                    <a:cubicBezTo>
                      <a:pt x="44" y="3242"/>
                      <a:pt x="58" y="3248"/>
                      <a:pt x="74" y="3248"/>
                    </a:cubicBezTo>
                    <a:cubicBezTo>
                      <a:pt x="94" y="3248"/>
                      <a:pt x="111" y="3240"/>
                      <a:pt x="122" y="3225"/>
                    </a:cubicBezTo>
                    <a:cubicBezTo>
                      <a:pt x="899" y="2324"/>
                      <a:pt x="1453" y="1238"/>
                      <a:pt x="1725" y="81"/>
                    </a:cubicBezTo>
                    <a:cubicBezTo>
                      <a:pt x="1733" y="45"/>
                      <a:pt x="1712" y="11"/>
                      <a:pt x="1676" y="3"/>
                    </a:cubicBezTo>
                    <a:cubicBezTo>
                      <a:pt x="1670" y="1"/>
                      <a:pt x="1665" y="0"/>
                      <a:pt x="16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3228025" y="1767975"/>
                <a:ext cx="1013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4055" h="3811" extrusionOk="0">
                    <a:moveTo>
                      <a:pt x="69" y="1"/>
                    </a:moveTo>
                    <a:cubicBezTo>
                      <a:pt x="66" y="1"/>
                      <a:pt x="63" y="1"/>
                      <a:pt x="60" y="1"/>
                    </a:cubicBezTo>
                    <a:cubicBezTo>
                      <a:pt x="24" y="8"/>
                      <a:pt x="1" y="43"/>
                      <a:pt x="8" y="78"/>
                    </a:cubicBezTo>
                    <a:cubicBezTo>
                      <a:pt x="190" y="1033"/>
                      <a:pt x="678" y="1924"/>
                      <a:pt x="1388" y="2589"/>
                    </a:cubicBezTo>
                    <a:cubicBezTo>
                      <a:pt x="2097" y="3256"/>
                      <a:pt x="3017" y="3689"/>
                      <a:pt x="3979" y="3811"/>
                    </a:cubicBezTo>
                    <a:lnTo>
                      <a:pt x="3989" y="3811"/>
                    </a:lnTo>
                    <a:cubicBezTo>
                      <a:pt x="4021" y="3811"/>
                      <a:pt x="4049" y="3788"/>
                      <a:pt x="4051" y="3754"/>
                    </a:cubicBezTo>
                    <a:cubicBezTo>
                      <a:pt x="4055" y="3718"/>
                      <a:pt x="4029" y="3687"/>
                      <a:pt x="3994" y="3681"/>
                    </a:cubicBezTo>
                    <a:cubicBezTo>
                      <a:pt x="3057" y="3564"/>
                      <a:pt x="2164" y="3142"/>
                      <a:pt x="1476" y="2494"/>
                    </a:cubicBezTo>
                    <a:cubicBezTo>
                      <a:pt x="789" y="1848"/>
                      <a:pt x="313" y="980"/>
                      <a:pt x="137" y="54"/>
                    </a:cubicBezTo>
                    <a:cubicBezTo>
                      <a:pt x="129" y="21"/>
                      <a:pt x="101" y="1"/>
                      <a:pt x="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3093300" y="1855700"/>
                <a:ext cx="38600" cy="401200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6048" extrusionOk="0">
                    <a:moveTo>
                      <a:pt x="934" y="1"/>
                    </a:moveTo>
                    <a:cubicBezTo>
                      <a:pt x="917" y="1"/>
                      <a:pt x="901" y="7"/>
                      <a:pt x="888" y="20"/>
                    </a:cubicBezTo>
                    <a:cubicBezTo>
                      <a:pt x="863" y="45"/>
                      <a:pt x="863" y="87"/>
                      <a:pt x="888" y="113"/>
                    </a:cubicBezTo>
                    <a:cubicBezTo>
                      <a:pt x="966" y="190"/>
                      <a:pt x="1068" y="265"/>
                      <a:pt x="1167" y="338"/>
                    </a:cubicBezTo>
                    <a:cubicBezTo>
                      <a:pt x="1253" y="401"/>
                      <a:pt x="1340" y="466"/>
                      <a:pt x="1409" y="529"/>
                    </a:cubicBezTo>
                    <a:lnTo>
                      <a:pt x="4" y="15976"/>
                    </a:lnTo>
                    <a:cubicBezTo>
                      <a:pt x="1" y="16012"/>
                      <a:pt x="26" y="16045"/>
                      <a:pt x="62" y="16048"/>
                    </a:cubicBezTo>
                    <a:lnTo>
                      <a:pt x="68" y="16048"/>
                    </a:lnTo>
                    <a:cubicBezTo>
                      <a:pt x="102" y="16048"/>
                      <a:pt x="131" y="16022"/>
                      <a:pt x="134" y="15988"/>
                    </a:cubicBezTo>
                    <a:lnTo>
                      <a:pt x="1542" y="509"/>
                    </a:lnTo>
                    <a:cubicBezTo>
                      <a:pt x="1543" y="491"/>
                      <a:pt x="1537" y="472"/>
                      <a:pt x="1523" y="458"/>
                    </a:cubicBezTo>
                    <a:cubicBezTo>
                      <a:pt x="1446" y="381"/>
                      <a:pt x="1342" y="306"/>
                      <a:pt x="1243" y="233"/>
                    </a:cubicBezTo>
                    <a:cubicBezTo>
                      <a:pt x="1149" y="163"/>
                      <a:pt x="1050" y="90"/>
                      <a:pt x="981" y="20"/>
                    </a:cubicBezTo>
                    <a:cubicBezTo>
                      <a:pt x="968" y="7"/>
                      <a:pt x="951" y="1"/>
                      <a:pt x="9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3082150" y="2425025"/>
                <a:ext cx="171200" cy="7325"/>
              </a:xfrm>
              <a:custGeom>
                <a:avLst/>
                <a:gdLst/>
                <a:ahLst/>
                <a:cxnLst/>
                <a:rect l="l" t="t" r="r" b="b"/>
                <a:pathLst>
                  <a:path w="6848" h="293" extrusionOk="0">
                    <a:moveTo>
                      <a:pt x="6781" y="1"/>
                    </a:moveTo>
                    <a:lnTo>
                      <a:pt x="65" y="161"/>
                    </a:lnTo>
                    <a:cubicBezTo>
                      <a:pt x="29" y="162"/>
                      <a:pt x="1" y="192"/>
                      <a:pt x="1" y="228"/>
                    </a:cubicBezTo>
                    <a:cubicBezTo>
                      <a:pt x="4" y="264"/>
                      <a:pt x="32" y="292"/>
                      <a:pt x="68" y="292"/>
                    </a:cubicBezTo>
                    <a:lnTo>
                      <a:pt x="6784" y="134"/>
                    </a:lnTo>
                    <a:cubicBezTo>
                      <a:pt x="6819" y="132"/>
                      <a:pt x="6848" y="101"/>
                      <a:pt x="6848" y="65"/>
                    </a:cubicBezTo>
                    <a:cubicBezTo>
                      <a:pt x="6847" y="29"/>
                      <a:pt x="6818" y="1"/>
                      <a:pt x="67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" name="Google Shape;772;p17"/>
              <p:cNvSpPr/>
              <p:nvPr/>
            </p:nvSpPr>
            <p:spPr>
              <a:xfrm>
                <a:off x="2873450" y="2425200"/>
                <a:ext cx="177825" cy="402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161" extrusionOk="0">
                    <a:moveTo>
                      <a:pt x="68" y="1"/>
                    </a:moveTo>
                    <a:cubicBezTo>
                      <a:pt x="32" y="1"/>
                      <a:pt x="0" y="32"/>
                      <a:pt x="0" y="68"/>
                    </a:cubicBezTo>
                    <a:cubicBezTo>
                      <a:pt x="0" y="104"/>
                      <a:pt x="32" y="134"/>
                      <a:pt x="68" y="134"/>
                    </a:cubicBezTo>
                    <a:lnTo>
                      <a:pt x="7046" y="161"/>
                    </a:lnTo>
                    <a:cubicBezTo>
                      <a:pt x="7084" y="161"/>
                      <a:pt x="7112" y="132"/>
                      <a:pt x="7112" y="94"/>
                    </a:cubicBezTo>
                    <a:cubicBezTo>
                      <a:pt x="7112" y="58"/>
                      <a:pt x="7082" y="28"/>
                      <a:pt x="7046" y="28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" name="Google Shape;773;p17"/>
              <p:cNvSpPr/>
              <p:nvPr/>
            </p:nvSpPr>
            <p:spPr>
              <a:xfrm>
                <a:off x="2935425" y="1445925"/>
                <a:ext cx="447675" cy="330275"/>
              </a:xfrm>
              <a:custGeom>
                <a:avLst/>
                <a:gdLst/>
                <a:ahLst/>
                <a:cxnLst/>
                <a:rect l="l" t="t" r="r" b="b"/>
                <a:pathLst>
                  <a:path w="17907" h="13211" extrusionOk="0">
                    <a:moveTo>
                      <a:pt x="9465" y="1"/>
                    </a:moveTo>
                    <a:cubicBezTo>
                      <a:pt x="9040" y="311"/>
                      <a:pt x="8513" y="481"/>
                      <a:pt x="7988" y="481"/>
                    </a:cubicBezTo>
                    <a:cubicBezTo>
                      <a:pt x="7461" y="479"/>
                      <a:pt x="6875" y="379"/>
                      <a:pt x="6449" y="66"/>
                    </a:cubicBezTo>
                    <a:cubicBezTo>
                      <a:pt x="4300" y="875"/>
                      <a:pt x="2150" y="1683"/>
                      <a:pt x="0" y="2494"/>
                    </a:cubicBezTo>
                    <a:cubicBezTo>
                      <a:pt x="723" y="4209"/>
                      <a:pt x="1355" y="5934"/>
                      <a:pt x="2077" y="7650"/>
                    </a:cubicBezTo>
                    <a:cubicBezTo>
                      <a:pt x="2230" y="7561"/>
                      <a:pt x="2379" y="7484"/>
                      <a:pt x="2532" y="7397"/>
                    </a:cubicBezTo>
                    <a:lnTo>
                      <a:pt x="2532" y="7397"/>
                    </a:lnTo>
                    <a:cubicBezTo>
                      <a:pt x="2415" y="9327"/>
                      <a:pt x="2292" y="11282"/>
                      <a:pt x="2173" y="13211"/>
                    </a:cubicBezTo>
                    <a:lnTo>
                      <a:pt x="15374" y="12843"/>
                    </a:lnTo>
                    <a:cubicBezTo>
                      <a:pt x="15259" y="10958"/>
                      <a:pt x="15131" y="9129"/>
                      <a:pt x="15016" y="7244"/>
                    </a:cubicBezTo>
                    <a:lnTo>
                      <a:pt x="15016" y="7244"/>
                    </a:lnTo>
                    <a:cubicBezTo>
                      <a:pt x="15346" y="7314"/>
                      <a:pt x="15698" y="7315"/>
                      <a:pt x="16029" y="7385"/>
                    </a:cubicBezTo>
                    <a:cubicBezTo>
                      <a:pt x="16660" y="5593"/>
                      <a:pt x="17277" y="3782"/>
                      <a:pt x="17906" y="1989"/>
                    </a:cubicBezTo>
                    <a:cubicBezTo>
                      <a:pt x="16041" y="1486"/>
                      <a:pt x="14247" y="897"/>
                      <a:pt x="12350" y="532"/>
                    </a:cubicBezTo>
                    <a:cubicBezTo>
                      <a:pt x="11385" y="347"/>
                      <a:pt x="10430" y="186"/>
                      <a:pt x="9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" name="Google Shape;774;p17"/>
              <p:cNvSpPr/>
              <p:nvPr/>
            </p:nvSpPr>
            <p:spPr>
              <a:xfrm>
                <a:off x="3068300" y="1536225"/>
                <a:ext cx="143975" cy="137375"/>
              </a:xfrm>
              <a:custGeom>
                <a:avLst/>
                <a:gdLst/>
                <a:ahLst/>
                <a:cxnLst/>
                <a:rect l="l" t="t" r="r" b="b"/>
                <a:pathLst>
                  <a:path w="5759" h="5495" extrusionOk="0">
                    <a:moveTo>
                      <a:pt x="2898" y="1"/>
                    </a:moveTo>
                    <a:lnTo>
                      <a:pt x="1991" y="1795"/>
                    </a:lnTo>
                    <a:lnTo>
                      <a:pt x="0" y="2067"/>
                    </a:lnTo>
                    <a:lnTo>
                      <a:pt x="1427" y="3485"/>
                    </a:lnTo>
                    <a:lnTo>
                      <a:pt x="1069" y="5465"/>
                    </a:lnTo>
                    <a:lnTo>
                      <a:pt x="2859" y="4544"/>
                    </a:lnTo>
                    <a:lnTo>
                      <a:pt x="4629" y="5495"/>
                    </a:lnTo>
                    <a:lnTo>
                      <a:pt x="4307" y="3509"/>
                    </a:lnTo>
                    <a:lnTo>
                      <a:pt x="5758" y="2119"/>
                    </a:lnTo>
                    <a:lnTo>
                      <a:pt x="3771" y="1812"/>
                    </a:lnTo>
                    <a:lnTo>
                      <a:pt x="289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5" name="Google Shape;775;p17"/>
              <p:cNvSpPr/>
              <p:nvPr/>
            </p:nvSpPr>
            <p:spPr>
              <a:xfrm>
                <a:off x="3069475" y="1453475"/>
                <a:ext cx="132500" cy="59925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2397" extrusionOk="0">
                    <a:moveTo>
                      <a:pt x="5232" y="0"/>
                    </a:moveTo>
                    <a:cubicBezTo>
                      <a:pt x="5199" y="0"/>
                      <a:pt x="5170" y="24"/>
                      <a:pt x="5165" y="57"/>
                    </a:cubicBezTo>
                    <a:cubicBezTo>
                      <a:pt x="5059" y="848"/>
                      <a:pt x="4560" y="1577"/>
                      <a:pt x="3863" y="1959"/>
                    </a:cubicBezTo>
                    <a:cubicBezTo>
                      <a:pt x="3489" y="2164"/>
                      <a:pt x="3062" y="2267"/>
                      <a:pt x="2635" y="2267"/>
                    </a:cubicBezTo>
                    <a:cubicBezTo>
                      <a:pt x="2264" y="2267"/>
                      <a:pt x="1894" y="2189"/>
                      <a:pt x="1558" y="2032"/>
                    </a:cubicBezTo>
                    <a:cubicBezTo>
                      <a:pt x="836" y="1694"/>
                      <a:pt x="292" y="999"/>
                      <a:pt x="136" y="219"/>
                    </a:cubicBezTo>
                    <a:cubicBezTo>
                      <a:pt x="129" y="186"/>
                      <a:pt x="101" y="166"/>
                      <a:pt x="69" y="166"/>
                    </a:cubicBezTo>
                    <a:cubicBezTo>
                      <a:pt x="66" y="166"/>
                      <a:pt x="63" y="166"/>
                      <a:pt x="60" y="166"/>
                    </a:cubicBezTo>
                    <a:cubicBezTo>
                      <a:pt x="24" y="173"/>
                      <a:pt x="0" y="208"/>
                      <a:pt x="7" y="243"/>
                    </a:cubicBezTo>
                    <a:cubicBezTo>
                      <a:pt x="172" y="1065"/>
                      <a:pt x="744" y="1796"/>
                      <a:pt x="1504" y="2150"/>
                    </a:cubicBezTo>
                    <a:cubicBezTo>
                      <a:pt x="1856" y="2315"/>
                      <a:pt x="2245" y="2396"/>
                      <a:pt x="2635" y="2396"/>
                    </a:cubicBezTo>
                    <a:cubicBezTo>
                      <a:pt x="3084" y="2396"/>
                      <a:pt x="3531" y="2287"/>
                      <a:pt x="3924" y="2073"/>
                    </a:cubicBezTo>
                    <a:cubicBezTo>
                      <a:pt x="4660" y="1670"/>
                      <a:pt x="5185" y="905"/>
                      <a:pt x="5295" y="73"/>
                    </a:cubicBezTo>
                    <a:cubicBezTo>
                      <a:pt x="5299" y="37"/>
                      <a:pt x="5274" y="6"/>
                      <a:pt x="5238" y="0"/>
                    </a:cubicBezTo>
                    <a:cubicBezTo>
                      <a:pt x="5236" y="0"/>
                      <a:pt x="5234" y="0"/>
                      <a:pt x="5232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6" name="Google Shape;776;p17"/>
              <p:cNvSpPr/>
              <p:nvPr/>
            </p:nvSpPr>
            <p:spPr>
              <a:xfrm>
                <a:off x="2996525" y="1524200"/>
                <a:ext cx="4825" cy="111550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462" extrusionOk="0">
                    <a:moveTo>
                      <a:pt x="116" y="1"/>
                    </a:moveTo>
                    <a:cubicBezTo>
                      <a:pt x="81" y="1"/>
                      <a:pt x="59" y="33"/>
                      <a:pt x="59" y="66"/>
                    </a:cubicBezTo>
                    <a:lnTo>
                      <a:pt x="1" y="4396"/>
                    </a:lnTo>
                    <a:cubicBezTo>
                      <a:pt x="1" y="4432"/>
                      <a:pt x="29" y="4462"/>
                      <a:pt x="66" y="4462"/>
                    </a:cubicBezTo>
                    <a:cubicBezTo>
                      <a:pt x="102" y="4462"/>
                      <a:pt x="131" y="4432"/>
                      <a:pt x="131" y="4397"/>
                    </a:cubicBezTo>
                    <a:lnTo>
                      <a:pt x="191" y="67"/>
                    </a:lnTo>
                    <a:cubicBezTo>
                      <a:pt x="192" y="32"/>
                      <a:pt x="162" y="2"/>
                      <a:pt x="126" y="2"/>
                    </a:cubicBezTo>
                    <a:cubicBezTo>
                      <a:pt x="123" y="1"/>
                      <a:pt x="119" y="1"/>
                      <a:pt x="116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" name="Google Shape;777;p17"/>
              <p:cNvSpPr/>
              <p:nvPr/>
            </p:nvSpPr>
            <p:spPr>
              <a:xfrm>
                <a:off x="3296150" y="1477475"/>
                <a:ext cx="17275" cy="15177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071" extrusionOk="0">
                    <a:moveTo>
                      <a:pt x="439" y="1"/>
                    </a:moveTo>
                    <a:cubicBezTo>
                      <a:pt x="408" y="1"/>
                      <a:pt x="381" y="22"/>
                      <a:pt x="375" y="54"/>
                    </a:cubicBezTo>
                    <a:cubicBezTo>
                      <a:pt x="1" y="2018"/>
                      <a:pt x="62" y="4081"/>
                      <a:pt x="557" y="6020"/>
                    </a:cubicBezTo>
                    <a:cubicBezTo>
                      <a:pt x="565" y="6051"/>
                      <a:pt x="592" y="6071"/>
                      <a:pt x="621" y="6071"/>
                    </a:cubicBezTo>
                    <a:lnTo>
                      <a:pt x="634" y="6071"/>
                    </a:lnTo>
                    <a:cubicBezTo>
                      <a:pt x="670" y="6061"/>
                      <a:pt x="691" y="6025"/>
                      <a:pt x="682" y="5989"/>
                    </a:cubicBezTo>
                    <a:cubicBezTo>
                      <a:pt x="195" y="4069"/>
                      <a:pt x="132" y="2025"/>
                      <a:pt x="504" y="78"/>
                    </a:cubicBezTo>
                    <a:cubicBezTo>
                      <a:pt x="511" y="42"/>
                      <a:pt x="488" y="9"/>
                      <a:pt x="452" y="2"/>
                    </a:cubicBezTo>
                    <a:cubicBezTo>
                      <a:pt x="448" y="1"/>
                      <a:pt x="443" y="1"/>
                      <a:pt x="439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8" name="Google Shape;778;p17"/>
              <p:cNvSpPr/>
              <p:nvPr/>
            </p:nvSpPr>
            <p:spPr>
              <a:xfrm>
                <a:off x="3328100" y="1491925"/>
                <a:ext cx="4635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5554" extrusionOk="0">
                    <a:moveTo>
                      <a:pt x="1780" y="0"/>
                    </a:moveTo>
                    <a:cubicBezTo>
                      <a:pt x="1752" y="0"/>
                      <a:pt x="1725" y="18"/>
                      <a:pt x="1717" y="46"/>
                    </a:cubicBezTo>
                    <a:lnTo>
                      <a:pt x="11" y="5468"/>
                    </a:lnTo>
                    <a:cubicBezTo>
                      <a:pt x="1" y="5503"/>
                      <a:pt x="19" y="5540"/>
                      <a:pt x="53" y="5551"/>
                    </a:cubicBezTo>
                    <a:cubicBezTo>
                      <a:pt x="61" y="5553"/>
                      <a:pt x="66" y="5554"/>
                      <a:pt x="73" y="5554"/>
                    </a:cubicBezTo>
                    <a:cubicBezTo>
                      <a:pt x="102" y="5554"/>
                      <a:pt x="126" y="5537"/>
                      <a:pt x="136" y="5508"/>
                    </a:cubicBezTo>
                    <a:lnTo>
                      <a:pt x="1842" y="85"/>
                    </a:lnTo>
                    <a:cubicBezTo>
                      <a:pt x="1853" y="50"/>
                      <a:pt x="1833" y="13"/>
                      <a:pt x="1799" y="3"/>
                    </a:cubicBezTo>
                    <a:cubicBezTo>
                      <a:pt x="1793" y="1"/>
                      <a:pt x="1786" y="0"/>
                      <a:pt x="1780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9" name="Google Shape;779;p17"/>
              <p:cNvSpPr/>
              <p:nvPr/>
            </p:nvSpPr>
            <p:spPr>
              <a:xfrm>
                <a:off x="2948575" y="1502300"/>
                <a:ext cx="47750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5311" extrusionOk="0">
                    <a:moveTo>
                      <a:pt x="75" y="0"/>
                    </a:moveTo>
                    <a:cubicBezTo>
                      <a:pt x="68" y="0"/>
                      <a:pt x="60" y="2"/>
                      <a:pt x="53" y="4"/>
                    </a:cubicBezTo>
                    <a:cubicBezTo>
                      <a:pt x="19" y="17"/>
                      <a:pt x="0" y="54"/>
                      <a:pt x="12" y="89"/>
                    </a:cubicBezTo>
                    <a:lnTo>
                      <a:pt x="1773" y="5266"/>
                    </a:lnTo>
                    <a:cubicBezTo>
                      <a:pt x="1781" y="5293"/>
                      <a:pt x="1808" y="5311"/>
                      <a:pt x="1834" y="5311"/>
                    </a:cubicBezTo>
                    <a:cubicBezTo>
                      <a:pt x="1841" y="5311"/>
                      <a:pt x="1849" y="5311"/>
                      <a:pt x="1856" y="5308"/>
                    </a:cubicBezTo>
                    <a:cubicBezTo>
                      <a:pt x="1890" y="5295"/>
                      <a:pt x="1910" y="5258"/>
                      <a:pt x="1897" y="5223"/>
                    </a:cubicBezTo>
                    <a:lnTo>
                      <a:pt x="137" y="44"/>
                    </a:lnTo>
                    <a:cubicBezTo>
                      <a:pt x="127" y="18"/>
                      <a:pt x="102" y="0"/>
                      <a:pt x="75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0" name="Google Shape;780;p17"/>
              <p:cNvSpPr/>
              <p:nvPr/>
            </p:nvSpPr>
            <p:spPr>
              <a:xfrm>
                <a:off x="2988975" y="1749050"/>
                <a:ext cx="328650" cy="12475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499" extrusionOk="0">
                    <a:moveTo>
                      <a:pt x="13075" y="1"/>
                    </a:moveTo>
                    <a:lnTo>
                      <a:pt x="67" y="365"/>
                    </a:lnTo>
                    <a:cubicBezTo>
                      <a:pt x="30" y="368"/>
                      <a:pt x="1" y="398"/>
                      <a:pt x="2" y="434"/>
                    </a:cubicBezTo>
                    <a:cubicBezTo>
                      <a:pt x="4" y="470"/>
                      <a:pt x="32" y="498"/>
                      <a:pt x="68" y="498"/>
                    </a:cubicBezTo>
                    <a:lnTo>
                      <a:pt x="71" y="498"/>
                    </a:lnTo>
                    <a:lnTo>
                      <a:pt x="13079" y="134"/>
                    </a:lnTo>
                    <a:cubicBezTo>
                      <a:pt x="13117" y="132"/>
                      <a:pt x="13145" y="101"/>
                      <a:pt x="13144" y="65"/>
                    </a:cubicBezTo>
                    <a:cubicBezTo>
                      <a:pt x="13141" y="28"/>
                      <a:pt x="13117" y="5"/>
                      <a:pt x="13075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1" name="Google Shape;781;p17"/>
              <p:cNvSpPr/>
              <p:nvPr/>
            </p:nvSpPr>
            <p:spPr>
              <a:xfrm>
                <a:off x="3083325" y="1450250"/>
                <a:ext cx="105650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4226" h="1933" extrusionOk="0">
                    <a:moveTo>
                      <a:pt x="3306" y="1"/>
                    </a:moveTo>
                    <a:cubicBezTo>
                      <a:pt x="3034" y="398"/>
                      <a:pt x="2570" y="652"/>
                      <a:pt x="2089" y="671"/>
                    </a:cubicBezTo>
                    <a:cubicBezTo>
                      <a:pt x="2075" y="672"/>
                      <a:pt x="2061" y="672"/>
                      <a:pt x="2047" y="672"/>
                    </a:cubicBezTo>
                    <a:cubicBezTo>
                      <a:pt x="1581" y="672"/>
                      <a:pt x="1116" y="398"/>
                      <a:pt x="824" y="36"/>
                    </a:cubicBezTo>
                    <a:cubicBezTo>
                      <a:pt x="550" y="141"/>
                      <a:pt x="274" y="242"/>
                      <a:pt x="1" y="345"/>
                    </a:cubicBezTo>
                    <a:cubicBezTo>
                      <a:pt x="258" y="1228"/>
                      <a:pt x="1162" y="1933"/>
                      <a:pt x="2080" y="1933"/>
                    </a:cubicBezTo>
                    <a:cubicBezTo>
                      <a:pt x="2098" y="1933"/>
                      <a:pt x="2115" y="1932"/>
                      <a:pt x="2132" y="1932"/>
                    </a:cubicBezTo>
                    <a:cubicBezTo>
                      <a:pt x="3067" y="1906"/>
                      <a:pt x="4012" y="1141"/>
                      <a:pt x="4225" y="228"/>
                    </a:cubicBezTo>
                    <a:cubicBezTo>
                      <a:pt x="3921" y="152"/>
                      <a:pt x="3610" y="73"/>
                      <a:pt x="3306" y="1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2" name="Google Shape;782;p17"/>
              <p:cNvSpPr/>
              <p:nvPr/>
            </p:nvSpPr>
            <p:spPr>
              <a:xfrm>
                <a:off x="3151275" y="1365675"/>
                <a:ext cx="24725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989" h="781" extrusionOk="0">
                    <a:moveTo>
                      <a:pt x="785" y="0"/>
                    </a:moveTo>
                    <a:cubicBezTo>
                      <a:pt x="616" y="0"/>
                      <a:pt x="448" y="55"/>
                      <a:pt x="313" y="157"/>
                    </a:cubicBezTo>
                    <a:cubicBezTo>
                      <a:pt x="140" y="286"/>
                      <a:pt x="23" y="493"/>
                      <a:pt x="5" y="709"/>
                    </a:cubicBezTo>
                    <a:cubicBezTo>
                      <a:pt x="0" y="745"/>
                      <a:pt x="27" y="776"/>
                      <a:pt x="63" y="780"/>
                    </a:cubicBezTo>
                    <a:lnTo>
                      <a:pt x="69" y="780"/>
                    </a:lnTo>
                    <a:cubicBezTo>
                      <a:pt x="102" y="780"/>
                      <a:pt x="130" y="753"/>
                      <a:pt x="135" y="722"/>
                    </a:cubicBezTo>
                    <a:cubicBezTo>
                      <a:pt x="152" y="543"/>
                      <a:pt x="246" y="372"/>
                      <a:pt x="392" y="262"/>
                    </a:cubicBezTo>
                    <a:cubicBezTo>
                      <a:pt x="504" y="177"/>
                      <a:pt x="645" y="132"/>
                      <a:pt x="785" y="132"/>
                    </a:cubicBezTo>
                    <a:cubicBezTo>
                      <a:pt x="825" y="132"/>
                      <a:pt x="865" y="135"/>
                      <a:pt x="904" y="143"/>
                    </a:cubicBezTo>
                    <a:cubicBezTo>
                      <a:pt x="908" y="144"/>
                      <a:pt x="912" y="144"/>
                      <a:pt x="916" y="144"/>
                    </a:cubicBezTo>
                    <a:cubicBezTo>
                      <a:pt x="947" y="144"/>
                      <a:pt x="975" y="122"/>
                      <a:pt x="981" y="90"/>
                    </a:cubicBezTo>
                    <a:cubicBezTo>
                      <a:pt x="988" y="54"/>
                      <a:pt x="965" y="21"/>
                      <a:pt x="929" y="14"/>
                    </a:cubicBezTo>
                    <a:cubicBezTo>
                      <a:pt x="882" y="5"/>
                      <a:pt x="833" y="0"/>
                      <a:pt x="7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3" name="Google Shape;783;p17"/>
              <p:cNvSpPr/>
              <p:nvPr/>
            </p:nvSpPr>
            <p:spPr>
              <a:xfrm>
                <a:off x="3092100" y="1372025"/>
                <a:ext cx="96925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3877" h="4248" extrusionOk="0">
                    <a:moveTo>
                      <a:pt x="3102" y="1"/>
                    </a:moveTo>
                    <a:cubicBezTo>
                      <a:pt x="3073" y="1"/>
                      <a:pt x="3045" y="2"/>
                      <a:pt x="3016" y="6"/>
                    </a:cubicBezTo>
                    <a:cubicBezTo>
                      <a:pt x="2793" y="35"/>
                      <a:pt x="2589" y="179"/>
                      <a:pt x="2483" y="378"/>
                    </a:cubicBezTo>
                    <a:cubicBezTo>
                      <a:pt x="2225" y="232"/>
                      <a:pt x="1929" y="150"/>
                      <a:pt x="1634" y="150"/>
                    </a:cubicBezTo>
                    <a:cubicBezTo>
                      <a:pt x="1562" y="150"/>
                      <a:pt x="1490" y="155"/>
                      <a:pt x="1418" y="165"/>
                    </a:cubicBezTo>
                    <a:cubicBezTo>
                      <a:pt x="898" y="241"/>
                      <a:pt x="443" y="597"/>
                      <a:pt x="229" y="1077"/>
                    </a:cubicBezTo>
                    <a:cubicBezTo>
                      <a:pt x="359" y="1208"/>
                      <a:pt x="488" y="1341"/>
                      <a:pt x="618" y="1473"/>
                    </a:cubicBezTo>
                    <a:cubicBezTo>
                      <a:pt x="493" y="1802"/>
                      <a:pt x="382" y="2128"/>
                      <a:pt x="320" y="2473"/>
                    </a:cubicBezTo>
                    <a:cubicBezTo>
                      <a:pt x="126" y="2564"/>
                      <a:pt x="0" y="2752"/>
                      <a:pt x="23" y="2964"/>
                    </a:cubicBezTo>
                    <a:cubicBezTo>
                      <a:pt x="64" y="3338"/>
                      <a:pt x="189" y="3696"/>
                      <a:pt x="482" y="3934"/>
                    </a:cubicBezTo>
                    <a:cubicBezTo>
                      <a:pt x="735" y="4139"/>
                      <a:pt x="1061" y="4247"/>
                      <a:pt x="1386" y="4247"/>
                    </a:cubicBezTo>
                    <a:cubicBezTo>
                      <a:pt x="1438" y="4247"/>
                      <a:pt x="1490" y="4244"/>
                      <a:pt x="1541" y="4239"/>
                    </a:cubicBezTo>
                    <a:cubicBezTo>
                      <a:pt x="1917" y="4200"/>
                      <a:pt x="2273" y="4017"/>
                      <a:pt x="2533" y="3744"/>
                    </a:cubicBezTo>
                    <a:cubicBezTo>
                      <a:pt x="2786" y="3716"/>
                      <a:pt x="3032" y="3597"/>
                      <a:pt x="3188" y="3398"/>
                    </a:cubicBezTo>
                    <a:cubicBezTo>
                      <a:pt x="3342" y="3198"/>
                      <a:pt x="3374" y="2891"/>
                      <a:pt x="3215" y="2692"/>
                    </a:cubicBezTo>
                    <a:lnTo>
                      <a:pt x="3364" y="2105"/>
                    </a:lnTo>
                    <a:cubicBezTo>
                      <a:pt x="3384" y="1899"/>
                      <a:pt x="3364" y="1690"/>
                      <a:pt x="3314" y="1487"/>
                    </a:cubicBezTo>
                    <a:cubicBezTo>
                      <a:pt x="3512" y="1414"/>
                      <a:pt x="3682" y="1264"/>
                      <a:pt x="3771" y="1071"/>
                    </a:cubicBezTo>
                    <a:cubicBezTo>
                      <a:pt x="3877" y="830"/>
                      <a:pt x="3854" y="532"/>
                      <a:pt x="3704" y="315"/>
                    </a:cubicBezTo>
                    <a:cubicBezTo>
                      <a:pt x="3569" y="123"/>
                      <a:pt x="3335" y="1"/>
                      <a:pt x="31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4" name="Google Shape;784;p17"/>
              <p:cNvSpPr/>
              <p:nvPr/>
            </p:nvSpPr>
            <p:spPr>
              <a:xfrm>
                <a:off x="3165375" y="1410850"/>
                <a:ext cx="22025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881" h="1383" extrusionOk="0">
                    <a:moveTo>
                      <a:pt x="141" y="0"/>
                    </a:moveTo>
                    <a:cubicBezTo>
                      <a:pt x="103" y="0"/>
                      <a:pt x="65" y="3"/>
                      <a:pt x="28" y="10"/>
                    </a:cubicBezTo>
                    <a:lnTo>
                      <a:pt x="1" y="1368"/>
                    </a:lnTo>
                    <a:cubicBezTo>
                      <a:pt x="47" y="1378"/>
                      <a:pt x="94" y="1383"/>
                      <a:pt x="141" y="1383"/>
                    </a:cubicBezTo>
                    <a:cubicBezTo>
                      <a:pt x="365" y="1383"/>
                      <a:pt x="590" y="1272"/>
                      <a:pt x="717" y="1088"/>
                    </a:cubicBezTo>
                    <a:cubicBezTo>
                      <a:pt x="873" y="866"/>
                      <a:pt x="880" y="547"/>
                      <a:pt x="734" y="319"/>
                    </a:cubicBezTo>
                    <a:cubicBezTo>
                      <a:pt x="608" y="122"/>
                      <a:pt x="374" y="0"/>
                      <a:pt x="141" y="0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5" name="Google Shape;785;p17"/>
              <p:cNvSpPr/>
              <p:nvPr/>
            </p:nvSpPr>
            <p:spPr>
              <a:xfrm>
                <a:off x="3167750" y="1420075"/>
                <a:ext cx="128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277" extrusionOk="0">
                    <a:moveTo>
                      <a:pt x="439" y="1"/>
                    </a:moveTo>
                    <a:cubicBezTo>
                      <a:pt x="431" y="1"/>
                      <a:pt x="423" y="2"/>
                      <a:pt x="415" y="5"/>
                    </a:cubicBezTo>
                    <a:lnTo>
                      <a:pt x="50" y="150"/>
                    </a:lnTo>
                    <a:cubicBezTo>
                      <a:pt x="17" y="164"/>
                      <a:pt x="0" y="201"/>
                      <a:pt x="13" y="236"/>
                    </a:cubicBezTo>
                    <a:cubicBezTo>
                      <a:pt x="25" y="261"/>
                      <a:pt x="47" y="277"/>
                      <a:pt x="75" y="277"/>
                    </a:cubicBezTo>
                    <a:cubicBezTo>
                      <a:pt x="82" y="277"/>
                      <a:pt x="90" y="277"/>
                      <a:pt x="99" y="273"/>
                    </a:cubicBezTo>
                    <a:lnTo>
                      <a:pt x="463" y="128"/>
                    </a:lnTo>
                    <a:cubicBezTo>
                      <a:pt x="498" y="114"/>
                      <a:pt x="514" y="77"/>
                      <a:pt x="501" y="43"/>
                    </a:cubicBezTo>
                    <a:cubicBezTo>
                      <a:pt x="490" y="16"/>
                      <a:pt x="465" y="1"/>
                      <a:pt x="439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6" name="Google Shape;786;p17"/>
              <p:cNvSpPr/>
              <p:nvPr/>
            </p:nvSpPr>
            <p:spPr>
              <a:xfrm>
                <a:off x="3095150" y="1390425"/>
                <a:ext cx="659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2045" extrusionOk="0">
                    <a:moveTo>
                      <a:pt x="1203" y="1"/>
                    </a:moveTo>
                    <a:cubicBezTo>
                      <a:pt x="807" y="19"/>
                      <a:pt x="410" y="276"/>
                      <a:pt x="265" y="644"/>
                    </a:cubicBezTo>
                    <a:cubicBezTo>
                      <a:pt x="101" y="1058"/>
                      <a:pt x="1" y="1519"/>
                      <a:pt x="102" y="1952"/>
                    </a:cubicBezTo>
                    <a:cubicBezTo>
                      <a:pt x="440" y="1857"/>
                      <a:pt x="777" y="1812"/>
                      <a:pt x="1113" y="1812"/>
                    </a:cubicBezTo>
                    <a:cubicBezTo>
                      <a:pt x="1569" y="1812"/>
                      <a:pt x="2022" y="1894"/>
                      <a:pt x="2474" y="2045"/>
                    </a:cubicBezTo>
                    <a:cubicBezTo>
                      <a:pt x="2528" y="1650"/>
                      <a:pt x="2583" y="1256"/>
                      <a:pt x="2637" y="858"/>
                    </a:cubicBezTo>
                    <a:cubicBezTo>
                      <a:pt x="2400" y="754"/>
                      <a:pt x="2180" y="534"/>
                      <a:pt x="2100" y="287"/>
                    </a:cubicBezTo>
                    <a:cubicBezTo>
                      <a:pt x="2011" y="412"/>
                      <a:pt x="1856" y="477"/>
                      <a:pt x="1702" y="477"/>
                    </a:cubicBezTo>
                    <a:cubicBezTo>
                      <a:pt x="1650" y="477"/>
                      <a:pt x="1599" y="470"/>
                      <a:pt x="1551" y="455"/>
                    </a:cubicBezTo>
                    <a:cubicBezTo>
                      <a:pt x="1356" y="397"/>
                      <a:pt x="1209" y="205"/>
                      <a:pt x="1203" y="1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7" name="Google Shape;787;p17"/>
              <p:cNvSpPr/>
              <p:nvPr/>
            </p:nvSpPr>
            <p:spPr>
              <a:xfrm>
                <a:off x="3140900" y="1421100"/>
                <a:ext cx="6650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266" h="265" extrusionOk="0">
                    <a:moveTo>
                      <a:pt x="132" y="0"/>
                    </a:moveTo>
                    <a:cubicBezTo>
                      <a:pt x="59" y="0"/>
                      <a:pt x="1" y="59"/>
                      <a:pt x="1" y="132"/>
                    </a:cubicBezTo>
                    <a:cubicBezTo>
                      <a:pt x="1" y="205"/>
                      <a:pt x="59" y="265"/>
                      <a:pt x="132" y="265"/>
                    </a:cubicBezTo>
                    <a:cubicBezTo>
                      <a:pt x="207" y="265"/>
                      <a:pt x="265" y="205"/>
                      <a:pt x="265" y="132"/>
                    </a:cubicBezTo>
                    <a:cubicBezTo>
                      <a:pt x="265" y="59"/>
                      <a:pt x="207" y="0"/>
                      <a:pt x="132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8" name="Google Shape;788;p17"/>
              <p:cNvSpPr/>
              <p:nvPr/>
            </p:nvSpPr>
            <p:spPr>
              <a:xfrm>
                <a:off x="3108700" y="1420150"/>
                <a:ext cx="66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266" extrusionOk="0">
                    <a:moveTo>
                      <a:pt x="132" y="1"/>
                    </a:moveTo>
                    <a:cubicBezTo>
                      <a:pt x="59" y="1"/>
                      <a:pt x="1" y="60"/>
                      <a:pt x="1" y="132"/>
                    </a:cubicBezTo>
                    <a:cubicBezTo>
                      <a:pt x="1" y="205"/>
                      <a:pt x="59" y="265"/>
                      <a:pt x="132" y="265"/>
                    </a:cubicBezTo>
                    <a:cubicBezTo>
                      <a:pt x="205" y="265"/>
                      <a:pt x="265" y="205"/>
                      <a:pt x="265" y="132"/>
                    </a:cubicBezTo>
                    <a:cubicBezTo>
                      <a:pt x="265" y="60"/>
                      <a:pt x="205" y="1"/>
                      <a:pt x="132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9" name="Google Shape;789;p17"/>
              <p:cNvSpPr/>
              <p:nvPr/>
            </p:nvSpPr>
            <p:spPr>
              <a:xfrm>
                <a:off x="3121725" y="1418125"/>
                <a:ext cx="8225" cy="20150"/>
              </a:xfrm>
              <a:custGeom>
                <a:avLst/>
                <a:gdLst/>
                <a:ahLst/>
                <a:cxnLst/>
                <a:rect l="l" t="t" r="r" b="b"/>
                <a:pathLst>
                  <a:path w="329" h="806" extrusionOk="0">
                    <a:moveTo>
                      <a:pt x="132" y="0"/>
                    </a:moveTo>
                    <a:cubicBezTo>
                      <a:pt x="98" y="0"/>
                      <a:pt x="69" y="26"/>
                      <a:pt x="66" y="61"/>
                    </a:cubicBezTo>
                    <a:lnTo>
                      <a:pt x="2" y="734"/>
                    </a:lnTo>
                    <a:cubicBezTo>
                      <a:pt x="0" y="751"/>
                      <a:pt x="7" y="771"/>
                      <a:pt x="22" y="785"/>
                    </a:cubicBezTo>
                    <a:cubicBezTo>
                      <a:pt x="33" y="798"/>
                      <a:pt x="50" y="805"/>
                      <a:pt x="67" y="805"/>
                    </a:cubicBezTo>
                    <a:cubicBezTo>
                      <a:pt x="69" y="805"/>
                      <a:pt x="72" y="805"/>
                      <a:pt x="72" y="802"/>
                    </a:cubicBezTo>
                    <a:lnTo>
                      <a:pt x="265" y="787"/>
                    </a:lnTo>
                    <a:cubicBezTo>
                      <a:pt x="302" y="784"/>
                      <a:pt x="329" y="751"/>
                      <a:pt x="325" y="715"/>
                    </a:cubicBezTo>
                    <a:cubicBezTo>
                      <a:pt x="322" y="682"/>
                      <a:pt x="293" y="656"/>
                      <a:pt x="261" y="656"/>
                    </a:cubicBezTo>
                    <a:cubicBezTo>
                      <a:pt x="258" y="656"/>
                      <a:pt x="256" y="656"/>
                      <a:pt x="253" y="657"/>
                    </a:cubicBezTo>
                    <a:lnTo>
                      <a:pt x="139" y="668"/>
                    </a:lnTo>
                    <a:lnTo>
                      <a:pt x="196" y="72"/>
                    </a:lnTo>
                    <a:cubicBezTo>
                      <a:pt x="200" y="36"/>
                      <a:pt x="173" y="5"/>
                      <a:pt x="137" y="0"/>
                    </a:cubicBezTo>
                    <a:cubicBezTo>
                      <a:pt x="136" y="0"/>
                      <a:pt x="134" y="0"/>
                      <a:pt x="132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0" name="Google Shape;790;p17"/>
              <p:cNvSpPr/>
              <p:nvPr/>
            </p:nvSpPr>
            <p:spPr>
              <a:xfrm>
                <a:off x="3097775" y="1411300"/>
                <a:ext cx="21925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877" h="877" extrusionOk="0">
                    <a:moveTo>
                      <a:pt x="438" y="133"/>
                    </a:moveTo>
                    <a:cubicBezTo>
                      <a:pt x="608" y="133"/>
                      <a:pt x="745" y="271"/>
                      <a:pt x="745" y="441"/>
                    </a:cubicBezTo>
                    <a:cubicBezTo>
                      <a:pt x="745" y="609"/>
                      <a:pt x="608" y="748"/>
                      <a:pt x="438" y="748"/>
                    </a:cubicBezTo>
                    <a:cubicBezTo>
                      <a:pt x="268" y="748"/>
                      <a:pt x="130" y="609"/>
                      <a:pt x="130" y="441"/>
                    </a:cubicBezTo>
                    <a:cubicBezTo>
                      <a:pt x="130" y="271"/>
                      <a:pt x="268" y="133"/>
                      <a:pt x="438" y="133"/>
                    </a:cubicBezTo>
                    <a:close/>
                    <a:moveTo>
                      <a:pt x="438" y="0"/>
                    </a:moveTo>
                    <a:cubicBezTo>
                      <a:pt x="196" y="0"/>
                      <a:pt x="0" y="198"/>
                      <a:pt x="0" y="438"/>
                    </a:cubicBezTo>
                    <a:cubicBezTo>
                      <a:pt x="0" y="679"/>
                      <a:pt x="196" y="877"/>
                      <a:pt x="438" y="877"/>
                    </a:cubicBezTo>
                    <a:cubicBezTo>
                      <a:pt x="681" y="877"/>
                      <a:pt x="877" y="679"/>
                      <a:pt x="875" y="438"/>
                    </a:cubicBezTo>
                    <a:cubicBezTo>
                      <a:pt x="875" y="198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1" name="Google Shape;791;p17"/>
              <p:cNvSpPr/>
              <p:nvPr/>
            </p:nvSpPr>
            <p:spPr>
              <a:xfrm>
                <a:off x="3131925" y="1411875"/>
                <a:ext cx="21975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879" h="877" extrusionOk="0">
                    <a:moveTo>
                      <a:pt x="438" y="132"/>
                    </a:moveTo>
                    <a:cubicBezTo>
                      <a:pt x="608" y="132"/>
                      <a:pt x="746" y="269"/>
                      <a:pt x="746" y="439"/>
                    </a:cubicBezTo>
                    <a:cubicBezTo>
                      <a:pt x="746" y="608"/>
                      <a:pt x="608" y="747"/>
                      <a:pt x="438" y="747"/>
                    </a:cubicBezTo>
                    <a:cubicBezTo>
                      <a:pt x="268" y="747"/>
                      <a:pt x="131" y="608"/>
                      <a:pt x="131" y="439"/>
                    </a:cubicBezTo>
                    <a:cubicBezTo>
                      <a:pt x="131" y="269"/>
                      <a:pt x="268" y="132"/>
                      <a:pt x="438" y="132"/>
                    </a:cubicBezTo>
                    <a:close/>
                    <a:moveTo>
                      <a:pt x="438" y="0"/>
                    </a:moveTo>
                    <a:cubicBezTo>
                      <a:pt x="197" y="0"/>
                      <a:pt x="1" y="198"/>
                      <a:pt x="1" y="439"/>
                    </a:cubicBezTo>
                    <a:cubicBezTo>
                      <a:pt x="1" y="679"/>
                      <a:pt x="197" y="877"/>
                      <a:pt x="438" y="877"/>
                    </a:cubicBezTo>
                    <a:cubicBezTo>
                      <a:pt x="681" y="877"/>
                      <a:pt x="879" y="679"/>
                      <a:pt x="876" y="439"/>
                    </a:cubicBezTo>
                    <a:cubicBezTo>
                      <a:pt x="876" y="198"/>
                      <a:pt x="680" y="0"/>
                      <a:pt x="438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2" name="Google Shape;792;p17"/>
              <p:cNvSpPr/>
              <p:nvPr/>
            </p:nvSpPr>
            <p:spPr>
              <a:xfrm>
                <a:off x="3115925" y="1413175"/>
                <a:ext cx="1955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246" extrusionOk="0">
                    <a:moveTo>
                      <a:pt x="393" y="1"/>
                    </a:moveTo>
                    <a:cubicBezTo>
                      <a:pt x="262" y="1"/>
                      <a:pt x="131" y="44"/>
                      <a:pt x="31" y="130"/>
                    </a:cubicBezTo>
                    <a:cubicBezTo>
                      <a:pt x="3" y="153"/>
                      <a:pt x="1" y="196"/>
                      <a:pt x="25" y="223"/>
                    </a:cubicBezTo>
                    <a:cubicBezTo>
                      <a:pt x="36" y="238"/>
                      <a:pt x="56" y="246"/>
                      <a:pt x="75" y="246"/>
                    </a:cubicBezTo>
                    <a:cubicBezTo>
                      <a:pt x="89" y="246"/>
                      <a:pt x="105" y="240"/>
                      <a:pt x="118" y="227"/>
                    </a:cubicBezTo>
                    <a:cubicBezTo>
                      <a:pt x="192" y="162"/>
                      <a:pt x="292" y="129"/>
                      <a:pt x="391" y="129"/>
                    </a:cubicBezTo>
                    <a:cubicBezTo>
                      <a:pt x="490" y="129"/>
                      <a:pt x="590" y="161"/>
                      <a:pt x="665" y="226"/>
                    </a:cubicBezTo>
                    <a:cubicBezTo>
                      <a:pt x="678" y="236"/>
                      <a:pt x="694" y="241"/>
                      <a:pt x="709" y="241"/>
                    </a:cubicBezTo>
                    <a:cubicBezTo>
                      <a:pt x="727" y="241"/>
                      <a:pt x="746" y="233"/>
                      <a:pt x="758" y="218"/>
                    </a:cubicBezTo>
                    <a:cubicBezTo>
                      <a:pt x="781" y="190"/>
                      <a:pt x="778" y="148"/>
                      <a:pt x="751" y="126"/>
                    </a:cubicBezTo>
                    <a:cubicBezTo>
                      <a:pt x="652" y="42"/>
                      <a:pt x="522" y="1"/>
                      <a:pt x="393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3" name="Google Shape;793;p17"/>
              <p:cNvSpPr/>
              <p:nvPr/>
            </p:nvSpPr>
            <p:spPr>
              <a:xfrm>
                <a:off x="3126475" y="1439075"/>
                <a:ext cx="12175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277" extrusionOk="0">
                    <a:moveTo>
                      <a:pt x="415" y="0"/>
                    </a:moveTo>
                    <a:cubicBezTo>
                      <a:pt x="385" y="0"/>
                      <a:pt x="357" y="22"/>
                      <a:pt x="350" y="53"/>
                    </a:cubicBezTo>
                    <a:cubicBezTo>
                      <a:pt x="342" y="99"/>
                      <a:pt x="299" y="139"/>
                      <a:pt x="253" y="145"/>
                    </a:cubicBezTo>
                    <a:cubicBezTo>
                      <a:pt x="250" y="145"/>
                      <a:pt x="246" y="145"/>
                      <a:pt x="243" y="145"/>
                    </a:cubicBezTo>
                    <a:cubicBezTo>
                      <a:pt x="199" y="145"/>
                      <a:pt x="153" y="120"/>
                      <a:pt x="135" y="80"/>
                    </a:cubicBezTo>
                    <a:cubicBezTo>
                      <a:pt x="123" y="56"/>
                      <a:pt x="99" y="42"/>
                      <a:pt x="75" y="42"/>
                    </a:cubicBezTo>
                    <a:cubicBezTo>
                      <a:pt x="65" y="42"/>
                      <a:pt x="56" y="44"/>
                      <a:pt x="47" y="49"/>
                    </a:cubicBezTo>
                    <a:cubicBezTo>
                      <a:pt x="15" y="66"/>
                      <a:pt x="0" y="105"/>
                      <a:pt x="17" y="137"/>
                    </a:cubicBezTo>
                    <a:cubicBezTo>
                      <a:pt x="56" y="220"/>
                      <a:pt x="147" y="276"/>
                      <a:pt x="240" y="276"/>
                    </a:cubicBezTo>
                    <a:cubicBezTo>
                      <a:pt x="249" y="276"/>
                      <a:pt x="260" y="276"/>
                      <a:pt x="269" y="273"/>
                    </a:cubicBezTo>
                    <a:cubicBezTo>
                      <a:pt x="370" y="260"/>
                      <a:pt x="461" y="177"/>
                      <a:pt x="479" y="77"/>
                    </a:cubicBezTo>
                    <a:cubicBezTo>
                      <a:pt x="486" y="42"/>
                      <a:pt x="463" y="9"/>
                      <a:pt x="428" y="2"/>
                    </a:cubicBezTo>
                    <a:cubicBezTo>
                      <a:pt x="423" y="1"/>
                      <a:pt x="419" y="0"/>
                      <a:pt x="415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4" name="Google Shape;794;p17"/>
              <p:cNvSpPr/>
              <p:nvPr/>
            </p:nvSpPr>
            <p:spPr>
              <a:xfrm>
                <a:off x="3104025" y="1403700"/>
                <a:ext cx="14000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96" extrusionOk="0">
                    <a:moveTo>
                      <a:pt x="269" y="1"/>
                    </a:moveTo>
                    <a:cubicBezTo>
                      <a:pt x="190" y="1"/>
                      <a:pt x="110" y="21"/>
                      <a:pt x="41" y="61"/>
                    </a:cubicBezTo>
                    <a:cubicBezTo>
                      <a:pt x="11" y="80"/>
                      <a:pt x="1" y="120"/>
                      <a:pt x="18" y="151"/>
                    </a:cubicBezTo>
                    <a:cubicBezTo>
                      <a:pt x="30" y="172"/>
                      <a:pt x="52" y="183"/>
                      <a:pt x="74" y="183"/>
                    </a:cubicBezTo>
                    <a:cubicBezTo>
                      <a:pt x="85" y="183"/>
                      <a:pt x="97" y="180"/>
                      <a:pt x="108" y="174"/>
                    </a:cubicBezTo>
                    <a:cubicBezTo>
                      <a:pt x="156" y="147"/>
                      <a:pt x="212" y="133"/>
                      <a:pt x="269" y="133"/>
                    </a:cubicBezTo>
                    <a:cubicBezTo>
                      <a:pt x="332" y="133"/>
                      <a:pt x="395" y="150"/>
                      <a:pt x="447" y="184"/>
                    </a:cubicBezTo>
                    <a:cubicBezTo>
                      <a:pt x="458" y="192"/>
                      <a:pt x="469" y="196"/>
                      <a:pt x="482" y="196"/>
                    </a:cubicBezTo>
                    <a:cubicBezTo>
                      <a:pt x="504" y="196"/>
                      <a:pt x="525" y="187"/>
                      <a:pt x="539" y="167"/>
                    </a:cubicBezTo>
                    <a:cubicBezTo>
                      <a:pt x="559" y="137"/>
                      <a:pt x="552" y="96"/>
                      <a:pt x="522" y="76"/>
                    </a:cubicBezTo>
                    <a:cubicBezTo>
                      <a:pt x="448" y="26"/>
                      <a:pt x="359" y="1"/>
                      <a:pt x="269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5" name="Google Shape;795;p17"/>
              <p:cNvSpPr/>
              <p:nvPr/>
            </p:nvSpPr>
            <p:spPr>
              <a:xfrm>
                <a:off x="3135550" y="1405975"/>
                <a:ext cx="10575" cy="3550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42" extrusionOk="0">
                    <a:moveTo>
                      <a:pt x="352" y="0"/>
                    </a:moveTo>
                    <a:lnTo>
                      <a:pt x="65" y="12"/>
                    </a:lnTo>
                    <a:cubicBezTo>
                      <a:pt x="29" y="13"/>
                      <a:pt x="0" y="43"/>
                      <a:pt x="2" y="79"/>
                    </a:cubicBezTo>
                    <a:cubicBezTo>
                      <a:pt x="5" y="115"/>
                      <a:pt x="33" y="142"/>
                      <a:pt x="69" y="142"/>
                    </a:cubicBezTo>
                    <a:lnTo>
                      <a:pt x="70" y="142"/>
                    </a:lnTo>
                    <a:lnTo>
                      <a:pt x="358" y="132"/>
                    </a:lnTo>
                    <a:cubicBezTo>
                      <a:pt x="393" y="129"/>
                      <a:pt x="422" y="99"/>
                      <a:pt x="421" y="63"/>
                    </a:cubicBezTo>
                    <a:cubicBezTo>
                      <a:pt x="419" y="28"/>
                      <a:pt x="386" y="3"/>
                      <a:pt x="352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6" name="Google Shape;796;p17"/>
              <p:cNvSpPr/>
              <p:nvPr/>
            </p:nvSpPr>
            <p:spPr>
              <a:xfrm>
                <a:off x="3291725" y="1550375"/>
                <a:ext cx="250400" cy="302125"/>
              </a:xfrm>
              <a:custGeom>
                <a:avLst/>
                <a:gdLst/>
                <a:ahLst/>
                <a:cxnLst/>
                <a:rect l="l" t="t" r="r" b="b"/>
                <a:pathLst>
                  <a:path w="10016" h="12085" extrusionOk="0">
                    <a:moveTo>
                      <a:pt x="7667" y="1"/>
                    </a:moveTo>
                    <a:cubicBezTo>
                      <a:pt x="7365" y="1"/>
                      <a:pt x="7062" y="55"/>
                      <a:pt x="6782" y="161"/>
                    </a:cubicBezTo>
                    <a:cubicBezTo>
                      <a:pt x="5903" y="496"/>
                      <a:pt x="5262" y="1239"/>
                      <a:pt x="4846" y="2084"/>
                    </a:cubicBezTo>
                    <a:cubicBezTo>
                      <a:pt x="4379" y="3033"/>
                      <a:pt x="3901" y="4008"/>
                      <a:pt x="3410" y="4944"/>
                    </a:cubicBezTo>
                    <a:cubicBezTo>
                      <a:pt x="3082" y="5565"/>
                      <a:pt x="2571" y="6082"/>
                      <a:pt x="1972" y="6457"/>
                    </a:cubicBezTo>
                    <a:cubicBezTo>
                      <a:pt x="1651" y="6654"/>
                      <a:pt x="1398" y="6938"/>
                      <a:pt x="1234" y="7276"/>
                    </a:cubicBezTo>
                    <a:lnTo>
                      <a:pt x="462" y="8863"/>
                    </a:lnTo>
                    <a:cubicBezTo>
                      <a:pt x="0" y="9810"/>
                      <a:pt x="767" y="10921"/>
                      <a:pt x="1280" y="11842"/>
                    </a:cubicBezTo>
                    <a:cubicBezTo>
                      <a:pt x="1720" y="11927"/>
                      <a:pt x="2200" y="11999"/>
                      <a:pt x="2642" y="12085"/>
                    </a:cubicBezTo>
                    <a:cubicBezTo>
                      <a:pt x="3037" y="11940"/>
                      <a:pt x="3480" y="11806"/>
                      <a:pt x="3876" y="11661"/>
                    </a:cubicBezTo>
                    <a:cubicBezTo>
                      <a:pt x="3853" y="11414"/>
                      <a:pt x="3635" y="11190"/>
                      <a:pt x="3390" y="11190"/>
                    </a:cubicBezTo>
                    <a:cubicBezTo>
                      <a:pt x="3376" y="11190"/>
                      <a:pt x="3361" y="11191"/>
                      <a:pt x="3347" y="11193"/>
                    </a:cubicBezTo>
                    <a:cubicBezTo>
                      <a:pt x="3523" y="11153"/>
                      <a:pt x="3724" y="11093"/>
                      <a:pt x="3900" y="11053"/>
                    </a:cubicBezTo>
                    <a:cubicBezTo>
                      <a:pt x="3853" y="10797"/>
                      <a:pt x="3655" y="10546"/>
                      <a:pt x="3402" y="10546"/>
                    </a:cubicBezTo>
                    <a:cubicBezTo>
                      <a:pt x="3390" y="10546"/>
                      <a:pt x="3379" y="10547"/>
                      <a:pt x="3367" y="10548"/>
                    </a:cubicBezTo>
                    <a:cubicBezTo>
                      <a:pt x="4029" y="10241"/>
                      <a:pt x="4658" y="9930"/>
                      <a:pt x="5317" y="9623"/>
                    </a:cubicBezTo>
                    <a:cubicBezTo>
                      <a:pt x="6842" y="8911"/>
                      <a:pt x="8024" y="7467"/>
                      <a:pt x="8915" y="6078"/>
                    </a:cubicBezTo>
                    <a:cubicBezTo>
                      <a:pt x="9644" y="4943"/>
                      <a:pt x="10015" y="3605"/>
                      <a:pt x="9884" y="2263"/>
                    </a:cubicBezTo>
                    <a:cubicBezTo>
                      <a:pt x="9832" y="1728"/>
                      <a:pt x="9692" y="1172"/>
                      <a:pt x="9355" y="749"/>
                    </a:cubicBezTo>
                    <a:cubicBezTo>
                      <a:pt x="8956" y="247"/>
                      <a:pt x="8314" y="1"/>
                      <a:pt x="7667" y="1"/>
                    </a:cubicBezTo>
                    <a:close/>
                  </a:path>
                </a:pathLst>
              </a:custGeom>
              <a:solidFill>
                <a:srgbClr val="FF9A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7" name="Google Shape;797;p17"/>
              <p:cNvSpPr/>
              <p:nvPr/>
            </p:nvSpPr>
            <p:spPr>
              <a:xfrm>
                <a:off x="3389925" y="1571400"/>
                <a:ext cx="41950" cy="72150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2886" extrusionOk="0">
                    <a:moveTo>
                      <a:pt x="1605" y="0"/>
                    </a:moveTo>
                    <a:cubicBezTo>
                      <a:pt x="1588" y="0"/>
                      <a:pt x="1571" y="7"/>
                      <a:pt x="1559" y="21"/>
                    </a:cubicBezTo>
                    <a:lnTo>
                      <a:pt x="1509" y="72"/>
                    </a:lnTo>
                    <a:cubicBezTo>
                      <a:pt x="1403" y="181"/>
                      <a:pt x="1310" y="274"/>
                      <a:pt x="1224" y="415"/>
                    </a:cubicBezTo>
                    <a:cubicBezTo>
                      <a:pt x="761" y="1173"/>
                      <a:pt x="354" y="1973"/>
                      <a:pt x="15" y="2794"/>
                    </a:cubicBezTo>
                    <a:cubicBezTo>
                      <a:pt x="1" y="2828"/>
                      <a:pt x="16" y="2865"/>
                      <a:pt x="51" y="2880"/>
                    </a:cubicBezTo>
                    <a:cubicBezTo>
                      <a:pt x="59" y="2882"/>
                      <a:pt x="66" y="2885"/>
                      <a:pt x="75" y="2885"/>
                    </a:cubicBezTo>
                    <a:cubicBezTo>
                      <a:pt x="102" y="2885"/>
                      <a:pt x="125" y="2868"/>
                      <a:pt x="136" y="2842"/>
                    </a:cubicBezTo>
                    <a:cubicBezTo>
                      <a:pt x="474" y="2029"/>
                      <a:pt x="877" y="1236"/>
                      <a:pt x="1337" y="484"/>
                    </a:cubicBezTo>
                    <a:cubicBezTo>
                      <a:pt x="1416" y="355"/>
                      <a:pt x="1497" y="271"/>
                      <a:pt x="1603" y="164"/>
                    </a:cubicBezTo>
                    <a:lnTo>
                      <a:pt x="1653" y="112"/>
                    </a:lnTo>
                    <a:cubicBezTo>
                      <a:pt x="1677" y="85"/>
                      <a:pt x="1677" y="43"/>
                      <a:pt x="1652" y="19"/>
                    </a:cubicBezTo>
                    <a:cubicBezTo>
                      <a:pt x="1638" y="6"/>
                      <a:pt x="1621" y="0"/>
                      <a:pt x="1605" y="0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8" name="Google Shape;798;p17"/>
              <p:cNvSpPr/>
              <p:nvPr/>
            </p:nvSpPr>
            <p:spPr>
              <a:xfrm>
                <a:off x="3359650" y="1811450"/>
                <a:ext cx="21125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845" h="950" extrusionOk="0">
                    <a:moveTo>
                      <a:pt x="668" y="1"/>
                    </a:moveTo>
                    <a:cubicBezTo>
                      <a:pt x="647" y="1"/>
                      <a:pt x="627" y="10"/>
                      <a:pt x="614" y="28"/>
                    </a:cubicBezTo>
                    <a:lnTo>
                      <a:pt x="19" y="847"/>
                    </a:lnTo>
                    <a:cubicBezTo>
                      <a:pt x="4" y="868"/>
                      <a:pt x="1" y="897"/>
                      <a:pt x="15" y="920"/>
                    </a:cubicBezTo>
                    <a:cubicBezTo>
                      <a:pt x="27" y="940"/>
                      <a:pt x="48" y="950"/>
                      <a:pt x="71" y="950"/>
                    </a:cubicBezTo>
                    <a:cubicBezTo>
                      <a:pt x="75" y="950"/>
                      <a:pt x="78" y="950"/>
                      <a:pt x="79" y="948"/>
                    </a:cubicBezTo>
                    <a:lnTo>
                      <a:pt x="786" y="828"/>
                    </a:lnTo>
                    <a:cubicBezTo>
                      <a:pt x="821" y="824"/>
                      <a:pt x="844" y="790"/>
                      <a:pt x="840" y="754"/>
                    </a:cubicBezTo>
                    <a:cubicBezTo>
                      <a:pt x="835" y="722"/>
                      <a:pt x="807" y="698"/>
                      <a:pt x="776" y="698"/>
                    </a:cubicBezTo>
                    <a:cubicBezTo>
                      <a:pt x="772" y="698"/>
                      <a:pt x="768" y="699"/>
                      <a:pt x="764" y="700"/>
                    </a:cubicBezTo>
                    <a:lnTo>
                      <a:pt x="219" y="792"/>
                    </a:lnTo>
                    <a:lnTo>
                      <a:pt x="720" y="105"/>
                    </a:lnTo>
                    <a:cubicBezTo>
                      <a:pt x="741" y="76"/>
                      <a:pt x="734" y="35"/>
                      <a:pt x="706" y="13"/>
                    </a:cubicBezTo>
                    <a:cubicBezTo>
                      <a:pt x="694" y="5"/>
                      <a:pt x="681" y="1"/>
                      <a:pt x="668" y="1"/>
                    </a:cubicBezTo>
                    <a:close/>
                  </a:path>
                </a:pathLst>
              </a:custGeom>
              <a:solidFill>
                <a:srgbClr val="270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799" name="Google Shape;799;p17"/>
            <p:cNvSpPr/>
            <p:nvPr/>
          </p:nvSpPr>
          <p:spPr>
            <a:xfrm>
              <a:off x="672810" y="4133180"/>
              <a:ext cx="472375" cy="104362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00" name="Google Shape;800;p17"/>
            <p:cNvGrpSpPr/>
            <p:nvPr/>
          </p:nvGrpSpPr>
          <p:grpSpPr>
            <a:xfrm rot="10005704">
              <a:off x="434830" y="-46152"/>
              <a:ext cx="907921" cy="1643347"/>
              <a:chOff x="1630300" y="2895025"/>
              <a:chExt cx="480950" cy="870525"/>
            </a:xfrm>
          </p:grpSpPr>
          <p:sp>
            <p:nvSpPr>
              <p:cNvPr id="801" name="Google Shape;801;p17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2" name="Google Shape;802;p17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03" name="Google Shape;803;p17"/>
            <p:cNvGrpSpPr/>
            <p:nvPr/>
          </p:nvGrpSpPr>
          <p:grpSpPr>
            <a:xfrm>
              <a:off x="8299620" y="4166476"/>
              <a:ext cx="694946" cy="977031"/>
              <a:chOff x="2087075" y="2900650"/>
              <a:chExt cx="368125" cy="517550"/>
            </a:xfrm>
          </p:grpSpPr>
          <p:sp>
            <p:nvSpPr>
              <p:cNvPr id="804" name="Google Shape;804;p17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5" name="Google Shape;805;p17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6" name="Google Shape;806;p17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7" name="Google Shape;807;p17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8" name="Google Shape;808;p17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9" name="Google Shape;809;p17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0" name="Google Shape;810;p17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1" name="Google Shape;811;p17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2" name="Google Shape;812;p17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3" name="Google Shape;813;p17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4" name="Google Shape;814;p17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5" name="Google Shape;815;p17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6" name="Google Shape;816;p17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7" name="Google Shape;817;p17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818" name="Google Shape;818;p17"/>
            <p:cNvSpPr/>
            <p:nvPr/>
          </p:nvSpPr>
          <p:spPr>
            <a:xfrm>
              <a:off x="8705792" y="3822355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19" name="Google Shape;819;p17"/>
            <p:cNvGrpSpPr/>
            <p:nvPr/>
          </p:nvGrpSpPr>
          <p:grpSpPr>
            <a:xfrm>
              <a:off x="1411319" y="234033"/>
              <a:ext cx="161218" cy="147201"/>
              <a:chOff x="2599225" y="2912400"/>
              <a:chExt cx="85400" cy="77975"/>
            </a:xfrm>
          </p:grpSpPr>
          <p:sp>
            <p:nvSpPr>
              <p:cNvPr id="820" name="Google Shape;820;p17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1" name="Google Shape;821;p17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2" name="Google Shape;822;p17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23" name="Google Shape;823;p17"/>
            <p:cNvGrpSpPr/>
            <p:nvPr/>
          </p:nvGrpSpPr>
          <p:grpSpPr>
            <a:xfrm rot="-7056208">
              <a:off x="7954305" y="-263858"/>
              <a:ext cx="785078" cy="1218276"/>
              <a:chOff x="1238225" y="2907350"/>
              <a:chExt cx="415875" cy="645350"/>
            </a:xfrm>
          </p:grpSpPr>
          <p:sp>
            <p:nvSpPr>
              <p:cNvPr id="824" name="Google Shape;824;p17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5" name="Google Shape;825;p17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6" name="Google Shape;826;p17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7" name="Google Shape;827;p17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8" name="Google Shape;828;p17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9" name="Google Shape;829;p17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0" name="Google Shape;830;p17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1" name="Google Shape;831;p17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2" name="Google Shape;832;p17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3" name="Google Shape;833;p17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4" name="Google Shape;834;p17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5" name="Google Shape;835;p17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6" name="Google Shape;836;p17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7" name="Google Shape;837;p17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8" name="Google Shape;838;p17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9" name="Google Shape;839;p17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40" name="Google Shape;840;p17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41" name="Google Shape;841;p17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842" name="Google Shape;842;p17"/>
            <p:cNvSpPr/>
            <p:nvPr/>
          </p:nvSpPr>
          <p:spPr>
            <a:xfrm>
              <a:off x="7176184" y="346959"/>
              <a:ext cx="420555" cy="386102"/>
            </a:xfrm>
            <a:custGeom>
              <a:avLst/>
              <a:gdLst/>
              <a:ahLst/>
              <a:cxnLst/>
              <a:rect l="l" t="t" r="r" b="b"/>
              <a:pathLst>
                <a:path w="8911" h="8181" extrusionOk="0">
                  <a:moveTo>
                    <a:pt x="6464" y="1"/>
                  </a:moveTo>
                  <a:cubicBezTo>
                    <a:pt x="6441" y="1"/>
                    <a:pt x="6419" y="13"/>
                    <a:pt x="6405" y="35"/>
                  </a:cubicBezTo>
                  <a:cubicBezTo>
                    <a:pt x="6179" y="394"/>
                    <a:pt x="5992" y="770"/>
                    <a:pt x="5834" y="1155"/>
                  </a:cubicBezTo>
                  <a:cubicBezTo>
                    <a:pt x="5817" y="1162"/>
                    <a:pt x="5800" y="1178"/>
                    <a:pt x="5795" y="1200"/>
                  </a:cubicBezTo>
                  <a:cubicBezTo>
                    <a:pt x="5630" y="1827"/>
                    <a:pt x="5270" y="2427"/>
                    <a:pt x="4727" y="2995"/>
                  </a:cubicBezTo>
                  <a:cubicBezTo>
                    <a:pt x="4711" y="2999"/>
                    <a:pt x="4697" y="3007"/>
                    <a:pt x="4685" y="3021"/>
                  </a:cubicBezTo>
                  <a:cubicBezTo>
                    <a:pt x="4517" y="3235"/>
                    <a:pt x="4255" y="3380"/>
                    <a:pt x="3983" y="3408"/>
                  </a:cubicBezTo>
                  <a:cubicBezTo>
                    <a:pt x="3946" y="3411"/>
                    <a:pt x="3909" y="3413"/>
                    <a:pt x="3872" y="3413"/>
                  </a:cubicBezTo>
                  <a:cubicBezTo>
                    <a:pt x="3719" y="3413"/>
                    <a:pt x="3565" y="3385"/>
                    <a:pt x="3404" y="3355"/>
                  </a:cubicBezTo>
                  <a:cubicBezTo>
                    <a:pt x="3329" y="3341"/>
                    <a:pt x="3249" y="3328"/>
                    <a:pt x="3169" y="3318"/>
                  </a:cubicBezTo>
                  <a:cubicBezTo>
                    <a:pt x="3156" y="3290"/>
                    <a:pt x="3142" y="3263"/>
                    <a:pt x="3124" y="3238"/>
                  </a:cubicBezTo>
                  <a:cubicBezTo>
                    <a:pt x="3043" y="3128"/>
                    <a:pt x="2918" y="3070"/>
                    <a:pt x="2792" y="3070"/>
                  </a:cubicBezTo>
                  <a:cubicBezTo>
                    <a:pt x="2707" y="3070"/>
                    <a:pt x="2622" y="3097"/>
                    <a:pt x="2548" y="3151"/>
                  </a:cubicBezTo>
                  <a:cubicBezTo>
                    <a:pt x="2366" y="3286"/>
                    <a:pt x="2325" y="3544"/>
                    <a:pt x="2461" y="3726"/>
                  </a:cubicBezTo>
                  <a:cubicBezTo>
                    <a:pt x="2543" y="3835"/>
                    <a:pt x="2668" y="3894"/>
                    <a:pt x="2794" y="3894"/>
                  </a:cubicBezTo>
                  <a:cubicBezTo>
                    <a:pt x="2878" y="3894"/>
                    <a:pt x="2964" y="3867"/>
                    <a:pt x="3038" y="3813"/>
                  </a:cubicBezTo>
                  <a:cubicBezTo>
                    <a:pt x="3149" y="3730"/>
                    <a:pt x="3207" y="3597"/>
                    <a:pt x="3204" y="3467"/>
                  </a:cubicBezTo>
                  <a:lnTo>
                    <a:pt x="3204" y="3467"/>
                  </a:lnTo>
                  <a:cubicBezTo>
                    <a:pt x="3262" y="3477"/>
                    <a:pt x="3320" y="3486"/>
                    <a:pt x="3379" y="3496"/>
                  </a:cubicBezTo>
                  <a:cubicBezTo>
                    <a:pt x="3542" y="3525"/>
                    <a:pt x="3709" y="3555"/>
                    <a:pt x="3879" y="3555"/>
                  </a:cubicBezTo>
                  <a:cubicBezTo>
                    <a:pt x="3918" y="3555"/>
                    <a:pt x="3958" y="3553"/>
                    <a:pt x="3997" y="3549"/>
                  </a:cubicBezTo>
                  <a:cubicBezTo>
                    <a:pt x="4051" y="3544"/>
                    <a:pt x="4104" y="3532"/>
                    <a:pt x="4157" y="3520"/>
                  </a:cubicBezTo>
                  <a:lnTo>
                    <a:pt x="4157" y="3520"/>
                  </a:lnTo>
                  <a:cubicBezTo>
                    <a:pt x="3816" y="3788"/>
                    <a:pt x="3443" y="4001"/>
                    <a:pt x="3075" y="4205"/>
                  </a:cubicBezTo>
                  <a:cubicBezTo>
                    <a:pt x="3067" y="4208"/>
                    <a:pt x="3055" y="4210"/>
                    <a:pt x="3046" y="4215"/>
                  </a:cubicBezTo>
                  <a:cubicBezTo>
                    <a:pt x="2957" y="4266"/>
                    <a:pt x="2857" y="4283"/>
                    <a:pt x="2762" y="4283"/>
                  </a:cubicBezTo>
                  <a:cubicBezTo>
                    <a:pt x="2677" y="4283"/>
                    <a:pt x="2595" y="4269"/>
                    <a:pt x="2527" y="4252"/>
                  </a:cubicBezTo>
                  <a:cubicBezTo>
                    <a:pt x="2415" y="4224"/>
                    <a:pt x="2308" y="4181"/>
                    <a:pt x="2194" y="4136"/>
                  </a:cubicBezTo>
                  <a:cubicBezTo>
                    <a:pt x="2121" y="4107"/>
                    <a:pt x="2050" y="4079"/>
                    <a:pt x="1978" y="4053"/>
                  </a:cubicBezTo>
                  <a:cubicBezTo>
                    <a:pt x="1739" y="3973"/>
                    <a:pt x="1486" y="3933"/>
                    <a:pt x="1233" y="3933"/>
                  </a:cubicBezTo>
                  <a:cubicBezTo>
                    <a:pt x="1113" y="3933"/>
                    <a:pt x="994" y="3941"/>
                    <a:pt x="876" y="3959"/>
                  </a:cubicBezTo>
                  <a:cubicBezTo>
                    <a:pt x="873" y="3884"/>
                    <a:pt x="847" y="3807"/>
                    <a:pt x="798" y="3742"/>
                  </a:cubicBezTo>
                  <a:cubicBezTo>
                    <a:pt x="718" y="3633"/>
                    <a:pt x="593" y="3575"/>
                    <a:pt x="467" y="3575"/>
                  </a:cubicBezTo>
                  <a:cubicBezTo>
                    <a:pt x="382" y="3575"/>
                    <a:pt x="297" y="3601"/>
                    <a:pt x="223" y="3655"/>
                  </a:cubicBezTo>
                  <a:cubicBezTo>
                    <a:pt x="41" y="3791"/>
                    <a:pt x="0" y="4049"/>
                    <a:pt x="136" y="4231"/>
                  </a:cubicBezTo>
                  <a:cubicBezTo>
                    <a:pt x="218" y="4340"/>
                    <a:pt x="343" y="4399"/>
                    <a:pt x="469" y="4399"/>
                  </a:cubicBezTo>
                  <a:cubicBezTo>
                    <a:pt x="553" y="4399"/>
                    <a:pt x="638" y="4373"/>
                    <a:pt x="711" y="4318"/>
                  </a:cubicBezTo>
                  <a:cubicBezTo>
                    <a:pt x="784" y="4263"/>
                    <a:pt x="833" y="4191"/>
                    <a:pt x="859" y="4110"/>
                  </a:cubicBezTo>
                  <a:cubicBezTo>
                    <a:pt x="982" y="4089"/>
                    <a:pt x="1107" y="4079"/>
                    <a:pt x="1233" y="4079"/>
                  </a:cubicBezTo>
                  <a:cubicBezTo>
                    <a:pt x="1391" y="4079"/>
                    <a:pt x="1549" y="4095"/>
                    <a:pt x="1703" y="4130"/>
                  </a:cubicBezTo>
                  <a:cubicBezTo>
                    <a:pt x="1604" y="4421"/>
                    <a:pt x="1418" y="4653"/>
                    <a:pt x="1085" y="4900"/>
                  </a:cubicBezTo>
                  <a:cubicBezTo>
                    <a:pt x="1077" y="4906"/>
                    <a:pt x="1072" y="4910"/>
                    <a:pt x="1069" y="4912"/>
                  </a:cubicBezTo>
                  <a:cubicBezTo>
                    <a:pt x="1062" y="4900"/>
                    <a:pt x="1056" y="4888"/>
                    <a:pt x="1047" y="4877"/>
                  </a:cubicBezTo>
                  <a:cubicBezTo>
                    <a:pt x="966" y="4768"/>
                    <a:pt x="841" y="4709"/>
                    <a:pt x="715" y="4709"/>
                  </a:cubicBezTo>
                  <a:cubicBezTo>
                    <a:pt x="630" y="4709"/>
                    <a:pt x="545" y="4735"/>
                    <a:pt x="471" y="4790"/>
                  </a:cubicBezTo>
                  <a:cubicBezTo>
                    <a:pt x="288" y="4926"/>
                    <a:pt x="248" y="5182"/>
                    <a:pt x="384" y="5366"/>
                  </a:cubicBezTo>
                  <a:cubicBezTo>
                    <a:pt x="465" y="5475"/>
                    <a:pt x="590" y="5533"/>
                    <a:pt x="716" y="5533"/>
                  </a:cubicBezTo>
                  <a:cubicBezTo>
                    <a:pt x="801" y="5533"/>
                    <a:pt x="886" y="5507"/>
                    <a:pt x="960" y="5453"/>
                  </a:cubicBezTo>
                  <a:cubicBezTo>
                    <a:pt x="1090" y="5355"/>
                    <a:pt x="1145" y="5197"/>
                    <a:pt x="1119" y="5048"/>
                  </a:cubicBezTo>
                  <a:cubicBezTo>
                    <a:pt x="1141" y="5038"/>
                    <a:pt x="1159" y="5023"/>
                    <a:pt x="1170" y="5016"/>
                  </a:cubicBezTo>
                  <a:cubicBezTo>
                    <a:pt x="1412" y="4835"/>
                    <a:pt x="1706" y="4577"/>
                    <a:pt x="1843" y="4166"/>
                  </a:cubicBezTo>
                  <a:cubicBezTo>
                    <a:pt x="1872" y="4173"/>
                    <a:pt x="1901" y="4182"/>
                    <a:pt x="1930" y="4191"/>
                  </a:cubicBezTo>
                  <a:cubicBezTo>
                    <a:pt x="2000" y="4217"/>
                    <a:pt x="2069" y="4244"/>
                    <a:pt x="2139" y="4270"/>
                  </a:cubicBezTo>
                  <a:cubicBezTo>
                    <a:pt x="2250" y="4317"/>
                    <a:pt x="2367" y="4363"/>
                    <a:pt x="2489" y="4393"/>
                  </a:cubicBezTo>
                  <a:cubicBezTo>
                    <a:pt x="2547" y="4408"/>
                    <a:pt x="2613" y="4421"/>
                    <a:pt x="2686" y="4427"/>
                  </a:cubicBezTo>
                  <a:cubicBezTo>
                    <a:pt x="2596" y="4477"/>
                    <a:pt x="2505" y="4531"/>
                    <a:pt x="2417" y="4586"/>
                  </a:cubicBezTo>
                  <a:cubicBezTo>
                    <a:pt x="2405" y="4589"/>
                    <a:pt x="2396" y="4595"/>
                    <a:pt x="2388" y="4603"/>
                  </a:cubicBezTo>
                  <a:cubicBezTo>
                    <a:pt x="2173" y="4738"/>
                    <a:pt x="1963" y="4881"/>
                    <a:pt x="1767" y="5045"/>
                  </a:cubicBezTo>
                  <a:cubicBezTo>
                    <a:pt x="1476" y="5291"/>
                    <a:pt x="1112" y="5679"/>
                    <a:pt x="911" y="6196"/>
                  </a:cubicBezTo>
                  <a:cubicBezTo>
                    <a:pt x="868" y="6182"/>
                    <a:pt x="823" y="6174"/>
                    <a:pt x="777" y="6174"/>
                  </a:cubicBezTo>
                  <a:cubicBezTo>
                    <a:pt x="692" y="6174"/>
                    <a:pt x="606" y="6200"/>
                    <a:pt x="533" y="6254"/>
                  </a:cubicBezTo>
                  <a:cubicBezTo>
                    <a:pt x="349" y="6390"/>
                    <a:pt x="310" y="6647"/>
                    <a:pt x="446" y="6830"/>
                  </a:cubicBezTo>
                  <a:cubicBezTo>
                    <a:pt x="527" y="6939"/>
                    <a:pt x="652" y="6997"/>
                    <a:pt x="778" y="6997"/>
                  </a:cubicBezTo>
                  <a:cubicBezTo>
                    <a:pt x="863" y="6997"/>
                    <a:pt x="948" y="6971"/>
                    <a:pt x="1021" y="6917"/>
                  </a:cubicBezTo>
                  <a:cubicBezTo>
                    <a:pt x="1203" y="6781"/>
                    <a:pt x="1244" y="6524"/>
                    <a:pt x="1108" y="6340"/>
                  </a:cubicBezTo>
                  <a:cubicBezTo>
                    <a:pt x="1089" y="6314"/>
                    <a:pt x="1063" y="6290"/>
                    <a:pt x="1037" y="6268"/>
                  </a:cubicBezTo>
                  <a:cubicBezTo>
                    <a:pt x="1228" y="5767"/>
                    <a:pt x="1578" y="5395"/>
                    <a:pt x="1861" y="5158"/>
                  </a:cubicBezTo>
                  <a:cubicBezTo>
                    <a:pt x="2000" y="5042"/>
                    <a:pt x="2149" y="4935"/>
                    <a:pt x="2299" y="4835"/>
                  </a:cubicBezTo>
                  <a:lnTo>
                    <a:pt x="2299" y="4835"/>
                  </a:lnTo>
                  <a:cubicBezTo>
                    <a:pt x="2244" y="5030"/>
                    <a:pt x="2231" y="5236"/>
                    <a:pt x="2220" y="5436"/>
                  </a:cubicBezTo>
                  <a:cubicBezTo>
                    <a:pt x="2212" y="5533"/>
                    <a:pt x="2207" y="5630"/>
                    <a:pt x="2195" y="5725"/>
                  </a:cubicBezTo>
                  <a:cubicBezTo>
                    <a:pt x="2172" y="5932"/>
                    <a:pt x="2123" y="6133"/>
                    <a:pt x="2056" y="6326"/>
                  </a:cubicBezTo>
                  <a:cubicBezTo>
                    <a:pt x="2029" y="6321"/>
                    <a:pt x="2001" y="6318"/>
                    <a:pt x="1973" y="6318"/>
                  </a:cubicBezTo>
                  <a:cubicBezTo>
                    <a:pt x="1890" y="6318"/>
                    <a:pt x="1806" y="6343"/>
                    <a:pt x="1733" y="6397"/>
                  </a:cubicBezTo>
                  <a:cubicBezTo>
                    <a:pt x="1549" y="6533"/>
                    <a:pt x="1510" y="6789"/>
                    <a:pt x="1646" y="6973"/>
                  </a:cubicBezTo>
                  <a:cubicBezTo>
                    <a:pt x="1727" y="7082"/>
                    <a:pt x="1852" y="7140"/>
                    <a:pt x="1978" y="7140"/>
                  </a:cubicBezTo>
                  <a:cubicBezTo>
                    <a:pt x="2062" y="7140"/>
                    <a:pt x="2148" y="7114"/>
                    <a:pt x="2221" y="7060"/>
                  </a:cubicBezTo>
                  <a:cubicBezTo>
                    <a:pt x="2403" y="6924"/>
                    <a:pt x="2444" y="6666"/>
                    <a:pt x="2308" y="6484"/>
                  </a:cubicBezTo>
                  <a:cubicBezTo>
                    <a:pt x="2276" y="6439"/>
                    <a:pt x="2236" y="6404"/>
                    <a:pt x="2192" y="6377"/>
                  </a:cubicBezTo>
                  <a:cubicBezTo>
                    <a:pt x="2265" y="6171"/>
                    <a:pt x="2315" y="5960"/>
                    <a:pt x="2341" y="5740"/>
                  </a:cubicBezTo>
                  <a:cubicBezTo>
                    <a:pt x="2351" y="5643"/>
                    <a:pt x="2359" y="5543"/>
                    <a:pt x="2364" y="5443"/>
                  </a:cubicBezTo>
                  <a:cubicBezTo>
                    <a:pt x="2380" y="5181"/>
                    <a:pt x="2396" y="4933"/>
                    <a:pt x="2498" y="4709"/>
                  </a:cubicBezTo>
                  <a:cubicBezTo>
                    <a:pt x="2692" y="4592"/>
                    <a:pt x="2888" y="4480"/>
                    <a:pt x="3084" y="4372"/>
                  </a:cubicBezTo>
                  <a:cubicBezTo>
                    <a:pt x="3297" y="4254"/>
                    <a:pt x="3509" y="4133"/>
                    <a:pt x="3721" y="4003"/>
                  </a:cubicBezTo>
                  <a:lnTo>
                    <a:pt x="3721" y="4003"/>
                  </a:lnTo>
                  <a:cubicBezTo>
                    <a:pt x="3620" y="4307"/>
                    <a:pt x="3498" y="4802"/>
                    <a:pt x="3546" y="5346"/>
                  </a:cubicBezTo>
                  <a:cubicBezTo>
                    <a:pt x="3502" y="5359"/>
                    <a:pt x="3460" y="5376"/>
                    <a:pt x="3423" y="5405"/>
                  </a:cubicBezTo>
                  <a:cubicBezTo>
                    <a:pt x="3240" y="5541"/>
                    <a:pt x="3200" y="5798"/>
                    <a:pt x="3336" y="5981"/>
                  </a:cubicBezTo>
                  <a:cubicBezTo>
                    <a:pt x="3417" y="6091"/>
                    <a:pt x="3542" y="6148"/>
                    <a:pt x="3668" y="6148"/>
                  </a:cubicBezTo>
                  <a:cubicBezTo>
                    <a:pt x="3753" y="6148"/>
                    <a:pt x="3838" y="6122"/>
                    <a:pt x="3912" y="6068"/>
                  </a:cubicBezTo>
                  <a:cubicBezTo>
                    <a:pt x="4094" y="5932"/>
                    <a:pt x="4133" y="5675"/>
                    <a:pt x="3999" y="5492"/>
                  </a:cubicBezTo>
                  <a:cubicBezTo>
                    <a:pt x="3922" y="5391"/>
                    <a:pt x="3811" y="5334"/>
                    <a:pt x="3692" y="5327"/>
                  </a:cubicBezTo>
                  <a:cubicBezTo>
                    <a:pt x="3638" y="4686"/>
                    <a:pt x="3827" y="4115"/>
                    <a:pt x="3924" y="3872"/>
                  </a:cubicBezTo>
                  <a:cubicBezTo>
                    <a:pt x="4089" y="3762"/>
                    <a:pt x="4248" y="3644"/>
                    <a:pt x="4400" y="3510"/>
                  </a:cubicBezTo>
                  <a:cubicBezTo>
                    <a:pt x="4828" y="3137"/>
                    <a:pt x="5174" y="2746"/>
                    <a:pt x="5436" y="2338"/>
                  </a:cubicBezTo>
                  <a:lnTo>
                    <a:pt x="5436" y="2338"/>
                  </a:lnTo>
                  <a:cubicBezTo>
                    <a:pt x="5239" y="3053"/>
                    <a:pt x="5102" y="3785"/>
                    <a:pt x="4966" y="4508"/>
                  </a:cubicBezTo>
                  <a:cubicBezTo>
                    <a:pt x="4814" y="5313"/>
                    <a:pt x="4659" y="6144"/>
                    <a:pt x="4422" y="6933"/>
                  </a:cubicBezTo>
                  <a:cubicBezTo>
                    <a:pt x="4393" y="6926"/>
                    <a:pt x="4363" y="6923"/>
                    <a:pt x="4333" y="6923"/>
                  </a:cubicBezTo>
                  <a:cubicBezTo>
                    <a:pt x="4249" y="6923"/>
                    <a:pt x="4164" y="6949"/>
                    <a:pt x="4090" y="7002"/>
                  </a:cubicBezTo>
                  <a:cubicBezTo>
                    <a:pt x="3908" y="7137"/>
                    <a:pt x="3869" y="7394"/>
                    <a:pt x="4003" y="7577"/>
                  </a:cubicBezTo>
                  <a:cubicBezTo>
                    <a:pt x="4085" y="7686"/>
                    <a:pt x="4210" y="7744"/>
                    <a:pt x="4336" y="7744"/>
                  </a:cubicBezTo>
                  <a:cubicBezTo>
                    <a:pt x="4421" y="7744"/>
                    <a:pt x="4506" y="7718"/>
                    <a:pt x="4579" y="7664"/>
                  </a:cubicBezTo>
                  <a:cubicBezTo>
                    <a:pt x="4762" y="7528"/>
                    <a:pt x="4802" y="7271"/>
                    <a:pt x="4666" y="7089"/>
                  </a:cubicBezTo>
                  <a:cubicBezTo>
                    <a:pt x="4636" y="7047"/>
                    <a:pt x="4597" y="7014"/>
                    <a:pt x="4556" y="6988"/>
                  </a:cubicBezTo>
                  <a:cubicBezTo>
                    <a:pt x="4796" y="6187"/>
                    <a:pt x="4954" y="5347"/>
                    <a:pt x="5108" y="4534"/>
                  </a:cubicBezTo>
                  <a:cubicBezTo>
                    <a:pt x="5121" y="4469"/>
                    <a:pt x="5132" y="4401"/>
                    <a:pt x="5145" y="4335"/>
                  </a:cubicBezTo>
                  <a:cubicBezTo>
                    <a:pt x="5224" y="4654"/>
                    <a:pt x="5390" y="4987"/>
                    <a:pt x="5664" y="5360"/>
                  </a:cubicBezTo>
                  <a:cubicBezTo>
                    <a:pt x="5755" y="5486"/>
                    <a:pt x="5853" y="5609"/>
                    <a:pt x="5950" y="5735"/>
                  </a:cubicBezTo>
                  <a:cubicBezTo>
                    <a:pt x="5976" y="5767"/>
                    <a:pt x="6004" y="5802"/>
                    <a:pt x="6028" y="5834"/>
                  </a:cubicBezTo>
                  <a:cubicBezTo>
                    <a:pt x="5808" y="6242"/>
                    <a:pt x="5758" y="6707"/>
                    <a:pt x="5739" y="7147"/>
                  </a:cubicBezTo>
                  <a:cubicBezTo>
                    <a:pt x="5711" y="7141"/>
                    <a:pt x="5682" y="7138"/>
                    <a:pt x="5653" y="7138"/>
                  </a:cubicBezTo>
                  <a:cubicBezTo>
                    <a:pt x="5570" y="7138"/>
                    <a:pt x="5486" y="7163"/>
                    <a:pt x="5413" y="7216"/>
                  </a:cubicBezTo>
                  <a:cubicBezTo>
                    <a:pt x="5231" y="7352"/>
                    <a:pt x="5190" y="7610"/>
                    <a:pt x="5326" y="7792"/>
                  </a:cubicBezTo>
                  <a:cubicBezTo>
                    <a:pt x="5408" y="7902"/>
                    <a:pt x="5532" y="7960"/>
                    <a:pt x="5659" y="7960"/>
                  </a:cubicBezTo>
                  <a:cubicBezTo>
                    <a:pt x="5743" y="7960"/>
                    <a:pt x="5829" y="7934"/>
                    <a:pt x="5902" y="7879"/>
                  </a:cubicBezTo>
                  <a:cubicBezTo>
                    <a:pt x="6085" y="7743"/>
                    <a:pt x="6124" y="7487"/>
                    <a:pt x="5989" y="7303"/>
                  </a:cubicBezTo>
                  <a:cubicBezTo>
                    <a:pt x="5957" y="7264"/>
                    <a:pt x="5920" y="7229"/>
                    <a:pt x="5881" y="7205"/>
                  </a:cubicBezTo>
                  <a:cubicBezTo>
                    <a:pt x="5897" y="6786"/>
                    <a:pt x="5939" y="6345"/>
                    <a:pt x="6127" y="5961"/>
                  </a:cubicBezTo>
                  <a:cubicBezTo>
                    <a:pt x="6257" y="6129"/>
                    <a:pt x="6382" y="6304"/>
                    <a:pt x="6486" y="6488"/>
                  </a:cubicBezTo>
                  <a:cubicBezTo>
                    <a:pt x="6658" y="6786"/>
                    <a:pt x="6752" y="7086"/>
                    <a:pt x="6768" y="7365"/>
                  </a:cubicBezTo>
                  <a:cubicBezTo>
                    <a:pt x="6710" y="7376"/>
                    <a:pt x="6652" y="7400"/>
                    <a:pt x="6600" y="7438"/>
                  </a:cubicBezTo>
                  <a:cubicBezTo>
                    <a:pt x="6418" y="7574"/>
                    <a:pt x="6377" y="7830"/>
                    <a:pt x="6513" y="8012"/>
                  </a:cubicBezTo>
                  <a:cubicBezTo>
                    <a:pt x="6595" y="8122"/>
                    <a:pt x="6719" y="8181"/>
                    <a:pt x="6845" y="8181"/>
                  </a:cubicBezTo>
                  <a:cubicBezTo>
                    <a:pt x="6930" y="8181"/>
                    <a:pt x="7016" y="8154"/>
                    <a:pt x="7090" y="8099"/>
                  </a:cubicBezTo>
                  <a:cubicBezTo>
                    <a:pt x="7272" y="7965"/>
                    <a:pt x="7311" y="7707"/>
                    <a:pt x="7176" y="7525"/>
                  </a:cubicBezTo>
                  <a:cubicBezTo>
                    <a:pt x="7111" y="7436"/>
                    <a:pt x="7014" y="7381"/>
                    <a:pt x="6913" y="7364"/>
                  </a:cubicBezTo>
                  <a:cubicBezTo>
                    <a:pt x="6897" y="7060"/>
                    <a:pt x="6796" y="6736"/>
                    <a:pt x="6613" y="6416"/>
                  </a:cubicBezTo>
                  <a:cubicBezTo>
                    <a:pt x="6455" y="6138"/>
                    <a:pt x="6257" y="5887"/>
                    <a:pt x="6065" y="5643"/>
                  </a:cubicBezTo>
                  <a:cubicBezTo>
                    <a:pt x="6015" y="5580"/>
                    <a:pt x="5969" y="5518"/>
                    <a:pt x="5920" y="5455"/>
                  </a:cubicBezTo>
                  <a:lnTo>
                    <a:pt x="5920" y="5455"/>
                  </a:lnTo>
                  <a:cubicBezTo>
                    <a:pt x="6180" y="5551"/>
                    <a:pt x="6453" y="5615"/>
                    <a:pt x="6716" y="5677"/>
                  </a:cubicBezTo>
                  <a:cubicBezTo>
                    <a:pt x="6894" y="5717"/>
                    <a:pt x="7075" y="5759"/>
                    <a:pt x="7250" y="5811"/>
                  </a:cubicBezTo>
                  <a:cubicBezTo>
                    <a:pt x="7528" y="5895"/>
                    <a:pt x="7865" y="6034"/>
                    <a:pt x="8125" y="6259"/>
                  </a:cubicBezTo>
                  <a:cubicBezTo>
                    <a:pt x="8010" y="6401"/>
                    <a:pt x="8002" y="6605"/>
                    <a:pt x="8113" y="6759"/>
                  </a:cubicBezTo>
                  <a:cubicBezTo>
                    <a:pt x="8195" y="6870"/>
                    <a:pt x="8321" y="6929"/>
                    <a:pt x="8448" y="6929"/>
                  </a:cubicBezTo>
                  <a:cubicBezTo>
                    <a:pt x="8531" y="6929"/>
                    <a:pt x="8615" y="6903"/>
                    <a:pt x="8688" y="6850"/>
                  </a:cubicBezTo>
                  <a:cubicBezTo>
                    <a:pt x="8872" y="6714"/>
                    <a:pt x="8911" y="6456"/>
                    <a:pt x="8775" y="6274"/>
                  </a:cubicBezTo>
                  <a:cubicBezTo>
                    <a:pt x="8695" y="6165"/>
                    <a:pt x="8571" y="6109"/>
                    <a:pt x="8446" y="6109"/>
                  </a:cubicBezTo>
                  <a:cubicBezTo>
                    <a:pt x="8374" y="6109"/>
                    <a:pt x="8300" y="6128"/>
                    <a:pt x="8235" y="6167"/>
                  </a:cubicBezTo>
                  <a:cubicBezTo>
                    <a:pt x="8003" y="5960"/>
                    <a:pt x="7684" y="5793"/>
                    <a:pt x="7291" y="5677"/>
                  </a:cubicBezTo>
                  <a:cubicBezTo>
                    <a:pt x="7114" y="5624"/>
                    <a:pt x="6929" y="5583"/>
                    <a:pt x="6751" y="5541"/>
                  </a:cubicBezTo>
                  <a:cubicBezTo>
                    <a:pt x="6461" y="5475"/>
                    <a:pt x="6162" y="5404"/>
                    <a:pt x="5887" y="5289"/>
                  </a:cubicBezTo>
                  <a:cubicBezTo>
                    <a:pt x="5940" y="5243"/>
                    <a:pt x="5984" y="5188"/>
                    <a:pt x="6024" y="5135"/>
                  </a:cubicBezTo>
                  <a:cubicBezTo>
                    <a:pt x="6081" y="5059"/>
                    <a:pt x="6133" y="4984"/>
                    <a:pt x="6188" y="4910"/>
                  </a:cubicBezTo>
                  <a:cubicBezTo>
                    <a:pt x="6306" y="4741"/>
                    <a:pt x="6432" y="4567"/>
                    <a:pt x="6573" y="4414"/>
                  </a:cubicBezTo>
                  <a:cubicBezTo>
                    <a:pt x="6632" y="4347"/>
                    <a:pt x="6694" y="4289"/>
                    <a:pt x="6755" y="4237"/>
                  </a:cubicBezTo>
                  <a:cubicBezTo>
                    <a:pt x="6837" y="4341"/>
                    <a:pt x="6959" y="4397"/>
                    <a:pt x="7082" y="4397"/>
                  </a:cubicBezTo>
                  <a:cubicBezTo>
                    <a:pt x="7167" y="4397"/>
                    <a:pt x="7252" y="4371"/>
                    <a:pt x="7325" y="4317"/>
                  </a:cubicBezTo>
                  <a:cubicBezTo>
                    <a:pt x="7508" y="4181"/>
                    <a:pt x="7548" y="3923"/>
                    <a:pt x="7412" y="3741"/>
                  </a:cubicBezTo>
                  <a:cubicBezTo>
                    <a:pt x="7331" y="3631"/>
                    <a:pt x="7206" y="3573"/>
                    <a:pt x="7080" y="3573"/>
                  </a:cubicBezTo>
                  <a:cubicBezTo>
                    <a:pt x="6996" y="3573"/>
                    <a:pt x="6911" y="3599"/>
                    <a:pt x="6838" y="3654"/>
                  </a:cubicBezTo>
                  <a:cubicBezTo>
                    <a:pt x="6693" y="3761"/>
                    <a:pt x="6639" y="3942"/>
                    <a:pt x="6689" y="4104"/>
                  </a:cubicBezTo>
                  <a:cubicBezTo>
                    <a:pt x="6613" y="4168"/>
                    <a:pt x="6538" y="4237"/>
                    <a:pt x="6466" y="4317"/>
                  </a:cubicBezTo>
                  <a:cubicBezTo>
                    <a:pt x="6319" y="4477"/>
                    <a:pt x="6193" y="4654"/>
                    <a:pt x="6070" y="4826"/>
                  </a:cubicBezTo>
                  <a:cubicBezTo>
                    <a:pt x="6017" y="4900"/>
                    <a:pt x="5963" y="4975"/>
                    <a:pt x="5908" y="5048"/>
                  </a:cubicBezTo>
                  <a:cubicBezTo>
                    <a:pt x="5860" y="5114"/>
                    <a:pt x="5805" y="5179"/>
                    <a:pt x="5740" y="5219"/>
                  </a:cubicBezTo>
                  <a:cubicBezTo>
                    <a:pt x="5449" y="4809"/>
                    <a:pt x="5292" y="4451"/>
                    <a:pt x="5252" y="4110"/>
                  </a:cubicBezTo>
                  <a:cubicBezTo>
                    <a:pt x="5455" y="3936"/>
                    <a:pt x="5668" y="3775"/>
                    <a:pt x="5889" y="3626"/>
                  </a:cubicBezTo>
                  <a:cubicBezTo>
                    <a:pt x="5970" y="3720"/>
                    <a:pt x="6085" y="3770"/>
                    <a:pt x="6201" y="3770"/>
                  </a:cubicBezTo>
                  <a:cubicBezTo>
                    <a:pt x="6285" y="3770"/>
                    <a:pt x="6369" y="3744"/>
                    <a:pt x="6442" y="3690"/>
                  </a:cubicBezTo>
                  <a:cubicBezTo>
                    <a:pt x="6610" y="3565"/>
                    <a:pt x="6654" y="3337"/>
                    <a:pt x="6555" y="3159"/>
                  </a:cubicBezTo>
                  <a:cubicBezTo>
                    <a:pt x="6552" y="3156"/>
                    <a:pt x="6552" y="3154"/>
                    <a:pt x="6552" y="3153"/>
                  </a:cubicBezTo>
                  <a:cubicBezTo>
                    <a:pt x="6551" y="3148"/>
                    <a:pt x="6550" y="3147"/>
                    <a:pt x="6548" y="3144"/>
                  </a:cubicBezTo>
                  <a:cubicBezTo>
                    <a:pt x="6545" y="3141"/>
                    <a:pt x="6544" y="3141"/>
                    <a:pt x="6544" y="3140"/>
                  </a:cubicBezTo>
                  <a:cubicBezTo>
                    <a:pt x="6541" y="3132"/>
                    <a:pt x="6535" y="3124"/>
                    <a:pt x="6529" y="3115"/>
                  </a:cubicBezTo>
                  <a:cubicBezTo>
                    <a:pt x="6448" y="3005"/>
                    <a:pt x="6324" y="2947"/>
                    <a:pt x="6198" y="2947"/>
                  </a:cubicBezTo>
                  <a:cubicBezTo>
                    <a:pt x="6113" y="2947"/>
                    <a:pt x="6028" y="2973"/>
                    <a:pt x="5955" y="3028"/>
                  </a:cubicBezTo>
                  <a:cubicBezTo>
                    <a:pt x="5803" y="3138"/>
                    <a:pt x="5752" y="3334"/>
                    <a:pt x="5814" y="3502"/>
                  </a:cubicBezTo>
                  <a:cubicBezTo>
                    <a:pt x="5607" y="3639"/>
                    <a:pt x="5409" y="3790"/>
                    <a:pt x="5219" y="3949"/>
                  </a:cubicBezTo>
                  <a:cubicBezTo>
                    <a:pt x="5478" y="2617"/>
                    <a:pt x="5795" y="1274"/>
                    <a:pt x="6528" y="113"/>
                  </a:cubicBezTo>
                  <a:cubicBezTo>
                    <a:pt x="6544" y="87"/>
                    <a:pt x="6541" y="55"/>
                    <a:pt x="6523" y="32"/>
                  </a:cubicBezTo>
                  <a:cubicBezTo>
                    <a:pt x="6519" y="24"/>
                    <a:pt x="6512" y="19"/>
                    <a:pt x="6505" y="13"/>
                  </a:cubicBezTo>
                  <a:cubicBezTo>
                    <a:pt x="6492" y="5"/>
                    <a:pt x="6478" y="1"/>
                    <a:pt x="64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17"/>
            <p:cNvSpPr/>
            <p:nvPr/>
          </p:nvSpPr>
          <p:spPr>
            <a:xfrm>
              <a:off x="363184" y="4603511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_HEADER_1_1"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8"/>
          <p:cNvSpPr txBox="1"/>
          <p:nvPr>
            <p:ph type="title" hasCustomPrompt="1"/>
          </p:nvPr>
        </p:nvSpPr>
        <p:spPr>
          <a:xfrm>
            <a:off x="1042775" y="1854900"/>
            <a:ext cx="1550100" cy="14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46" name="Google Shape;846;p18"/>
          <p:cNvSpPr txBox="1"/>
          <p:nvPr>
            <p:ph type="subTitle" idx="1"/>
          </p:nvPr>
        </p:nvSpPr>
        <p:spPr>
          <a:xfrm rot="390">
            <a:off x="2817012" y="2808550"/>
            <a:ext cx="52842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47" name="Google Shape;847;p18"/>
          <p:cNvSpPr txBox="1"/>
          <p:nvPr>
            <p:ph type="title" idx="2"/>
          </p:nvPr>
        </p:nvSpPr>
        <p:spPr>
          <a:xfrm>
            <a:off x="2817012" y="1917925"/>
            <a:ext cx="52842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848" name="Google Shape;848;p18"/>
          <p:cNvGrpSpPr/>
          <p:nvPr/>
        </p:nvGrpSpPr>
        <p:grpSpPr>
          <a:xfrm>
            <a:off x="0" y="-86272"/>
            <a:ext cx="9181509" cy="5286193"/>
            <a:chOff x="0" y="-86272"/>
            <a:chExt cx="9181509" cy="5286193"/>
          </a:xfrm>
        </p:grpSpPr>
        <p:sp>
          <p:nvSpPr>
            <p:cNvPr id="849" name="Google Shape;849;p18"/>
            <p:cNvSpPr/>
            <p:nvPr/>
          </p:nvSpPr>
          <p:spPr>
            <a:xfrm>
              <a:off x="1740472" y="1"/>
              <a:ext cx="7441036" cy="2065095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0" y="3811302"/>
              <a:ext cx="8479944" cy="133214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51" name="Google Shape;851;p18"/>
            <p:cNvGrpSpPr/>
            <p:nvPr/>
          </p:nvGrpSpPr>
          <p:grpSpPr>
            <a:xfrm>
              <a:off x="1523087" y="4603490"/>
              <a:ext cx="210920" cy="196006"/>
              <a:chOff x="2294687" y="652640"/>
              <a:chExt cx="210920" cy="196006"/>
            </a:xfrm>
          </p:grpSpPr>
          <p:sp>
            <p:nvSpPr>
              <p:cNvPr id="852" name="Google Shape;852;p18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3" name="Google Shape;853;p18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4" name="Google Shape;854;p18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855" name="Google Shape;855;p18"/>
            <p:cNvSpPr/>
            <p:nvPr/>
          </p:nvSpPr>
          <p:spPr>
            <a:xfrm>
              <a:off x="8631119" y="451745"/>
              <a:ext cx="243904" cy="326117"/>
            </a:xfrm>
            <a:custGeom>
              <a:avLst/>
              <a:gdLst/>
              <a:ahLst/>
              <a:cxnLst/>
              <a:rect l="l" t="t" r="r" b="b"/>
              <a:pathLst>
                <a:path w="5168" h="6910" extrusionOk="0">
                  <a:moveTo>
                    <a:pt x="1000" y="1"/>
                  </a:moveTo>
                  <a:cubicBezTo>
                    <a:pt x="990" y="1"/>
                    <a:pt x="980" y="3"/>
                    <a:pt x="971" y="9"/>
                  </a:cubicBezTo>
                  <a:cubicBezTo>
                    <a:pt x="930" y="34"/>
                    <a:pt x="937" y="96"/>
                    <a:pt x="952" y="142"/>
                  </a:cubicBezTo>
                  <a:cubicBezTo>
                    <a:pt x="1063" y="525"/>
                    <a:pt x="1191" y="902"/>
                    <a:pt x="1325" y="1277"/>
                  </a:cubicBezTo>
                  <a:cubicBezTo>
                    <a:pt x="1461" y="1648"/>
                    <a:pt x="1648" y="2008"/>
                    <a:pt x="1770" y="2383"/>
                  </a:cubicBezTo>
                  <a:cubicBezTo>
                    <a:pt x="1699" y="2392"/>
                    <a:pt x="1248" y="2524"/>
                    <a:pt x="1088" y="2524"/>
                  </a:cubicBezTo>
                  <a:cubicBezTo>
                    <a:pt x="1057" y="2524"/>
                    <a:pt x="1038" y="2519"/>
                    <a:pt x="1033" y="2508"/>
                  </a:cubicBezTo>
                  <a:cubicBezTo>
                    <a:pt x="969" y="2357"/>
                    <a:pt x="822" y="2253"/>
                    <a:pt x="654" y="2253"/>
                  </a:cubicBezTo>
                  <a:cubicBezTo>
                    <a:pt x="638" y="2253"/>
                    <a:pt x="622" y="2254"/>
                    <a:pt x="606" y="2256"/>
                  </a:cubicBezTo>
                  <a:cubicBezTo>
                    <a:pt x="380" y="2283"/>
                    <a:pt x="218" y="2488"/>
                    <a:pt x="245" y="2712"/>
                  </a:cubicBezTo>
                  <a:cubicBezTo>
                    <a:pt x="247" y="2724"/>
                    <a:pt x="251" y="2732"/>
                    <a:pt x="251" y="2745"/>
                  </a:cubicBezTo>
                  <a:cubicBezTo>
                    <a:pt x="251" y="2748"/>
                    <a:pt x="253" y="2752"/>
                    <a:pt x="253" y="2755"/>
                  </a:cubicBezTo>
                  <a:cubicBezTo>
                    <a:pt x="253" y="2757"/>
                    <a:pt x="254" y="2760"/>
                    <a:pt x="254" y="2761"/>
                  </a:cubicBezTo>
                  <a:cubicBezTo>
                    <a:pt x="300" y="2945"/>
                    <a:pt x="464" y="3075"/>
                    <a:pt x="654" y="3075"/>
                  </a:cubicBezTo>
                  <a:cubicBezTo>
                    <a:pt x="669" y="3075"/>
                    <a:pt x="684" y="3074"/>
                    <a:pt x="700" y="3072"/>
                  </a:cubicBezTo>
                  <a:cubicBezTo>
                    <a:pt x="916" y="3046"/>
                    <a:pt x="1069" y="2861"/>
                    <a:pt x="1062" y="2647"/>
                  </a:cubicBezTo>
                  <a:cubicBezTo>
                    <a:pt x="1324" y="2603"/>
                    <a:pt x="1590" y="2576"/>
                    <a:pt x="1857" y="2566"/>
                  </a:cubicBezTo>
                  <a:cubicBezTo>
                    <a:pt x="2061" y="2842"/>
                    <a:pt x="2191" y="3210"/>
                    <a:pt x="2260" y="3709"/>
                  </a:cubicBezTo>
                  <a:cubicBezTo>
                    <a:pt x="2233" y="3715"/>
                    <a:pt x="2205" y="3717"/>
                    <a:pt x="2176" y="3717"/>
                  </a:cubicBezTo>
                  <a:cubicBezTo>
                    <a:pt x="2124" y="3717"/>
                    <a:pt x="2071" y="3710"/>
                    <a:pt x="2019" y="3701"/>
                  </a:cubicBezTo>
                  <a:cubicBezTo>
                    <a:pt x="1929" y="3683"/>
                    <a:pt x="1839" y="3666"/>
                    <a:pt x="1749" y="3650"/>
                  </a:cubicBezTo>
                  <a:cubicBezTo>
                    <a:pt x="1541" y="3608"/>
                    <a:pt x="1328" y="3566"/>
                    <a:pt x="1111" y="3549"/>
                  </a:cubicBezTo>
                  <a:cubicBezTo>
                    <a:pt x="1053" y="3543"/>
                    <a:pt x="997" y="3541"/>
                    <a:pt x="942" y="3541"/>
                  </a:cubicBezTo>
                  <a:cubicBezTo>
                    <a:pt x="895" y="3541"/>
                    <a:pt x="849" y="3542"/>
                    <a:pt x="804" y="3546"/>
                  </a:cubicBezTo>
                  <a:cubicBezTo>
                    <a:pt x="737" y="3407"/>
                    <a:pt x="594" y="3316"/>
                    <a:pt x="436" y="3316"/>
                  </a:cubicBezTo>
                  <a:cubicBezTo>
                    <a:pt x="420" y="3316"/>
                    <a:pt x="405" y="3317"/>
                    <a:pt x="389" y="3319"/>
                  </a:cubicBezTo>
                  <a:cubicBezTo>
                    <a:pt x="163" y="3346"/>
                    <a:pt x="1" y="3550"/>
                    <a:pt x="28" y="3775"/>
                  </a:cubicBezTo>
                  <a:cubicBezTo>
                    <a:pt x="54" y="3984"/>
                    <a:pt x="232" y="4138"/>
                    <a:pt x="437" y="4138"/>
                  </a:cubicBezTo>
                  <a:cubicBezTo>
                    <a:pt x="452" y="4138"/>
                    <a:pt x="468" y="4137"/>
                    <a:pt x="484" y="4135"/>
                  </a:cubicBezTo>
                  <a:cubicBezTo>
                    <a:pt x="707" y="4109"/>
                    <a:pt x="866" y="3908"/>
                    <a:pt x="845" y="3688"/>
                  </a:cubicBezTo>
                  <a:cubicBezTo>
                    <a:pt x="880" y="3686"/>
                    <a:pt x="916" y="3685"/>
                    <a:pt x="953" y="3685"/>
                  </a:cubicBezTo>
                  <a:cubicBezTo>
                    <a:pt x="1001" y="3685"/>
                    <a:pt x="1050" y="3686"/>
                    <a:pt x="1099" y="3691"/>
                  </a:cubicBezTo>
                  <a:cubicBezTo>
                    <a:pt x="1308" y="3708"/>
                    <a:pt x="1518" y="3748"/>
                    <a:pt x="1721" y="3789"/>
                  </a:cubicBezTo>
                  <a:cubicBezTo>
                    <a:pt x="1810" y="3806"/>
                    <a:pt x="1901" y="3825"/>
                    <a:pt x="1991" y="3841"/>
                  </a:cubicBezTo>
                  <a:cubicBezTo>
                    <a:pt x="2054" y="3853"/>
                    <a:pt x="2119" y="3862"/>
                    <a:pt x="2183" y="3862"/>
                  </a:cubicBezTo>
                  <a:cubicBezTo>
                    <a:pt x="2188" y="3862"/>
                    <a:pt x="2193" y="3861"/>
                    <a:pt x="2198" y="3861"/>
                  </a:cubicBezTo>
                  <a:lnTo>
                    <a:pt x="2198" y="3861"/>
                  </a:lnTo>
                  <a:cubicBezTo>
                    <a:pt x="2075" y="4132"/>
                    <a:pt x="1907" y="4388"/>
                    <a:pt x="1741" y="4634"/>
                  </a:cubicBezTo>
                  <a:cubicBezTo>
                    <a:pt x="1637" y="4786"/>
                    <a:pt x="1532" y="4943"/>
                    <a:pt x="1438" y="5105"/>
                  </a:cubicBezTo>
                  <a:cubicBezTo>
                    <a:pt x="1230" y="5457"/>
                    <a:pt x="1113" y="5795"/>
                    <a:pt x="1085" y="6107"/>
                  </a:cubicBezTo>
                  <a:cubicBezTo>
                    <a:pt x="881" y="6152"/>
                    <a:pt x="739" y="6343"/>
                    <a:pt x="764" y="6555"/>
                  </a:cubicBezTo>
                  <a:cubicBezTo>
                    <a:pt x="791" y="6756"/>
                    <a:pt x="969" y="6910"/>
                    <a:pt x="1175" y="6910"/>
                  </a:cubicBezTo>
                  <a:cubicBezTo>
                    <a:pt x="1191" y="6910"/>
                    <a:pt x="1206" y="6909"/>
                    <a:pt x="1223" y="6907"/>
                  </a:cubicBezTo>
                  <a:cubicBezTo>
                    <a:pt x="1448" y="6880"/>
                    <a:pt x="1611" y="6676"/>
                    <a:pt x="1583" y="6451"/>
                  </a:cubicBezTo>
                  <a:cubicBezTo>
                    <a:pt x="1561" y="6260"/>
                    <a:pt x="1412" y="6120"/>
                    <a:pt x="1234" y="6092"/>
                  </a:cubicBezTo>
                  <a:cubicBezTo>
                    <a:pt x="1267" y="5749"/>
                    <a:pt x="1418" y="5419"/>
                    <a:pt x="1566" y="5167"/>
                  </a:cubicBezTo>
                  <a:cubicBezTo>
                    <a:pt x="1657" y="5011"/>
                    <a:pt x="1763" y="4854"/>
                    <a:pt x="1864" y="4704"/>
                  </a:cubicBezTo>
                  <a:cubicBezTo>
                    <a:pt x="2016" y="4478"/>
                    <a:pt x="2169" y="4246"/>
                    <a:pt x="2292" y="3997"/>
                  </a:cubicBezTo>
                  <a:cubicBezTo>
                    <a:pt x="2300" y="4077"/>
                    <a:pt x="2308" y="4154"/>
                    <a:pt x="2316" y="4233"/>
                  </a:cubicBezTo>
                  <a:cubicBezTo>
                    <a:pt x="2343" y="4543"/>
                    <a:pt x="2371" y="4863"/>
                    <a:pt x="2443" y="5173"/>
                  </a:cubicBezTo>
                  <a:cubicBezTo>
                    <a:pt x="2527" y="5532"/>
                    <a:pt x="2676" y="5837"/>
                    <a:pt x="2871" y="6070"/>
                  </a:cubicBezTo>
                  <a:cubicBezTo>
                    <a:pt x="2809" y="6152"/>
                    <a:pt x="2777" y="6257"/>
                    <a:pt x="2790" y="6367"/>
                  </a:cubicBezTo>
                  <a:cubicBezTo>
                    <a:pt x="2814" y="6576"/>
                    <a:pt x="2992" y="6731"/>
                    <a:pt x="3197" y="6731"/>
                  </a:cubicBezTo>
                  <a:cubicBezTo>
                    <a:pt x="3213" y="6731"/>
                    <a:pt x="3230" y="6730"/>
                    <a:pt x="3246" y="6728"/>
                  </a:cubicBezTo>
                  <a:cubicBezTo>
                    <a:pt x="3472" y="6700"/>
                    <a:pt x="3633" y="6496"/>
                    <a:pt x="3605" y="6272"/>
                  </a:cubicBezTo>
                  <a:cubicBezTo>
                    <a:pt x="3581" y="6063"/>
                    <a:pt x="3403" y="5908"/>
                    <a:pt x="3199" y="5908"/>
                  </a:cubicBezTo>
                  <a:cubicBezTo>
                    <a:pt x="3183" y="5908"/>
                    <a:pt x="3166" y="5909"/>
                    <a:pt x="3149" y="5911"/>
                  </a:cubicBezTo>
                  <a:cubicBezTo>
                    <a:pt x="3087" y="5918"/>
                    <a:pt x="3029" y="5942"/>
                    <a:pt x="2979" y="5975"/>
                  </a:cubicBezTo>
                  <a:cubicBezTo>
                    <a:pt x="2799" y="5759"/>
                    <a:pt x="2663" y="5477"/>
                    <a:pt x="2583" y="5143"/>
                  </a:cubicBezTo>
                  <a:cubicBezTo>
                    <a:pt x="2534" y="4936"/>
                    <a:pt x="2508" y="4724"/>
                    <a:pt x="2486" y="4513"/>
                  </a:cubicBezTo>
                  <a:lnTo>
                    <a:pt x="2486" y="4513"/>
                  </a:lnTo>
                  <a:cubicBezTo>
                    <a:pt x="2884" y="4665"/>
                    <a:pt x="3219" y="4957"/>
                    <a:pt x="3516" y="5251"/>
                  </a:cubicBezTo>
                  <a:cubicBezTo>
                    <a:pt x="3504" y="5297"/>
                    <a:pt x="3500" y="5347"/>
                    <a:pt x="3504" y="5397"/>
                  </a:cubicBezTo>
                  <a:cubicBezTo>
                    <a:pt x="3529" y="5606"/>
                    <a:pt x="3708" y="5761"/>
                    <a:pt x="3911" y="5761"/>
                  </a:cubicBezTo>
                  <a:cubicBezTo>
                    <a:pt x="3927" y="5761"/>
                    <a:pt x="3943" y="5760"/>
                    <a:pt x="3960" y="5758"/>
                  </a:cubicBezTo>
                  <a:cubicBezTo>
                    <a:pt x="4187" y="5730"/>
                    <a:pt x="4348" y="5526"/>
                    <a:pt x="4320" y="5302"/>
                  </a:cubicBezTo>
                  <a:cubicBezTo>
                    <a:pt x="4295" y="5093"/>
                    <a:pt x="4118" y="4938"/>
                    <a:pt x="3914" y="4938"/>
                  </a:cubicBezTo>
                  <a:cubicBezTo>
                    <a:pt x="3898" y="4938"/>
                    <a:pt x="3881" y="4939"/>
                    <a:pt x="3864" y="4941"/>
                  </a:cubicBezTo>
                  <a:cubicBezTo>
                    <a:pt x="3746" y="4956"/>
                    <a:pt x="3644" y="5021"/>
                    <a:pt x="3579" y="5114"/>
                  </a:cubicBezTo>
                  <a:cubicBezTo>
                    <a:pt x="3264" y="4805"/>
                    <a:pt x="2909" y="4500"/>
                    <a:pt x="2472" y="4354"/>
                  </a:cubicBezTo>
                  <a:cubicBezTo>
                    <a:pt x="2468" y="4312"/>
                    <a:pt x="2465" y="4268"/>
                    <a:pt x="2460" y="4226"/>
                  </a:cubicBezTo>
                  <a:cubicBezTo>
                    <a:pt x="2449" y="4070"/>
                    <a:pt x="2434" y="3912"/>
                    <a:pt x="2415" y="3756"/>
                  </a:cubicBezTo>
                  <a:cubicBezTo>
                    <a:pt x="2359" y="3298"/>
                    <a:pt x="2255" y="2941"/>
                    <a:pt x="2093" y="2655"/>
                  </a:cubicBezTo>
                  <a:lnTo>
                    <a:pt x="2093" y="2655"/>
                  </a:lnTo>
                  <a:cubicBezTo>
                    <a:pt x="2148" y="2696"/>
                    <a:pt x="2201" y="2735"/>
                    <a:pt x="2255" y="2774"/>
                  </a:cubicBezTo>
                  <a:cubicBezTo>
                    <a:pt x="2924" y="3263"/>
                    <a:pt x="3613" y="3767"/>
                    <a:pt x="4335" y="4187"/>
                  </a:cubicBezTo>
                  <a:cubicBezTo>
                    <a:pt x="4323" y="4233"/>
                    <a:pt x="4319" y="4284"/>
                    <a:pt x="4325" y="4335"/>
                  </a:cubicBezTo>
                  <a:cubicBezTo>
                    <a:pt x="4350" y="4545"/>
                    <a:pt x="4527" y="4698"/>
                    <a:pt x="4731" y="4698"/>
                  </a:cubicBezTo>
                  <a:cubicBezTo>
                    <a:pt x="4747" y="4698"/>
                    <a:pt x="4764" y="4697"/>
                    <a:pt x="4781" y="4695"/>
                  </a:cubicBezTo>
                  <a:cubicBezTo>
                    <a:pt x="5007" y="4668"/>
                    <a:pt x="5167" y="4464"/>
                    <a:pt x="5140" y="4239"/>
                  </a:cubicBezTo>
                  <a:cubicBezTo>
                    <a:pt x="5116" y="4029"/>
                    <a:pt x="4937" y="3876"/>
                    <a:pt x="4733" y="3876"/>
                  </a:cubicBezTo>
                  <a:cubicBezTo>
                    <a:pt x="4717" y="3876"/>
                    <a:pt x="4701" y="3877"/>
                    <a:pt x="4685" y="3879"/>
                  </a:cubicBezTo>
                  <a:cubicBezTo>
                    <a:pt x="4561" y="3893"/>
                    <a:pt x="4461" y="3961"/>
                    <a:pt x="4396" y="4057"/>
                  </a:cubicBezTo>
                  <a:cubicBezTo>
                    <a:pt x="3914" y="3777"/>
                    <a:pt x="3455" y="3463"/>
                    <a:pt x="3002" y="3140"/>
                  </a:cubicBezTo>
                  <a:cubicBezTo>
                    <a:pt x="2779" y="2981"/>
                    <a:pt x="2565" y="2789"/>
                    <a:pt x="2327" y="2651"/>
                  </a:cubicBezTo>
                  <a:cubicBezTo>
                    <a:pt x="2124" y="2532"/>
                    <a:pt x="2032" y="2398"/>
                    <a:pt x="1943" y="2176"/>
                  </a:cubicBezTo>
                  <a:cubicBezTo>
                    <a:pt x="1664" y="1487"/>
                    <a:pt x="1386" y="795"/>
                    <a:pt x="1105" y="106"/>
                  </a:cubicBezTo>
                  <a:cubicBezTo>
                    <a:pt x="1086" y="57"/>
                    <a:pt x="1045" y="1"/>
                    <a:pt x="10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1335896" y="1059894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57" name="Google Shape;857;p18"/>
            <p:cNvGrpSpPr/>
            <p:nvPr/>
          </p:nvGrpSpPr>
          <p:grpSpPr>
            <a:xfrm rot="10800000">
              <a:off x="585270" y="3947979"/>
              <a:ext cx="812604" cy="1251942"/>
              <a:chOff x="1411275" y="1061050"/>
              <a:chExt cx="430450" cy="663175"/>
            </a:xfrm>
          </p:grpSpPr>
          <p:sp>
            <p:nvSpPr>
              <p:cNvPr id="858" name="Google Shape;858;p18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9" name="Google Shape;859;p18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0" name="Google Shape;860;p18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1" name="Google Shape;861;p18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2" name="Google Shape;862;p18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3" name="Google Shape;863;p18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864" name="Google Shape;864;p18"/>
            <p:cNvSpPr/>
            <p:nvPr/>
          </p:nvSpPr>
          <p:spPr>
            <a:xfrm>
              <a:off x="1451958" y="2"/>
              <a:ext cx="539250" cy="1004357"/>
            </a:xfrm>
            <a:custGeom>
              <a:avLst/>
              <a:gdLst/>
              <a:ahLst/>
              <a:cxnLst/>
              <a:rect l="l" t="t" r="r" b="b"/>
              <a:pathLst>
                <a:path w="11426" h="21281" extrusionOk="0">
                  <a:moveTo>
                    <a:pt x="6547" y="3862"/>
                  </a:moveTo>
                  <a:lnTo>
                    <a:pt x="6547" y="3862"/>
                  </a:lnTo>
                  <a:cubicBezTo>
                    <a:pt x="6580" y="4331"/>
                    <a:pt x="6214" y="4751"/>
                    <a:pt x="6047" y="4917"/>
                  </a:cubicBezTo>
                  <a:cubicBezTo>
                    <a:pt x="5684" y="5281"/>
                    <a:pt x="5222" y="5554"/>
                    <a:pt x="4714" y="5706"/>
                  </a:cubicBezTo>
                  <a:cubicBezTo>
                    <a:pt x="4262" y="5842"/>
                    <a:pt x="3853" y="5905"/>
                    <a:pt x="3455" y="5905"/>
                  </a:cubicBezTo>
                  <a:cubicBezTo>
                    <a:pt x="3416" y="5905"/>
                    <a:pt x="3378" y="5904"/>
                    <a:pt x="3340" y="5903"/>
                  </a:cubicBezTo>
                  <a:cubicBezTo>
                    <a:pt x="4040" y="5727"/>
                    <a:pt x="4649" y="5314"/>
                    <a:pt x="5240" y="4912"/>
                  </a:cubicBezTo>
                  <a:cubicBezTo>
                    <a:pt x="5547" y="4702"/>
                    <a:pt x="5865" y="4483"/>
                    <a:pt x="6192" y="4304"/>
                  </a:cubicBezTo>
                  <a:cubicBezTo>
                    <a:pt x="6228" y="4285"/>
                    <a:pt x="6241" y="4238"/>
                    <a:pt x="6221" y="4202"/>
                  </a:cubicBezTo>
                  <a:cubicBezTo>
                    <a:pt x="6208" y="4178"/>
                    <a:pt x="6182" y="4164"/>
                    <a:pt x="6156" y="4164"/>
                  </a:cubicBezTo>
                  <a:cubicBezTo>
                    <a:pt x="6150" y="4164"/>
                    <a:pt x="6143" y="4164"/>
                    <a:pt x="6137" y="4166"/>
                  </a:cubicBezTo>
                  <a:cubicBezTo>
                    <a:pt x="6131" y="4169"/>
                    <a:pt x="6126" y="4170"/>
                    <a:pt x="6120" y="4173"/>
                  </a:cubicBezTo>
                  <a:cubicBezTo>
                    <a:pt x="5787" y="4357"/>
                    <a:pt x="5466" y="4577"/>
                    <a:pt x="5154" y="4789"/>
                  </a:cubicBezTo>
                  <a:cubicBezTo>
                    <a:pt x="4577" y="5184"/>
                    <a:pt x="3977" y="5589"/>
                    <a:pt x="3303" y="5759"/>
                  </a:cubicBezTo>
                  <a:cubicBezTo>
                    <a:pt x="3487" y="5533"/>
                    <a:pt x="3704" y="5301"/>
                    <a:pt x="3977" y="5103"/>
                  </a:cubicBezTo>
                  <a:cubicBezTo>
                    <a:pt x="4384" y="4807"/>
                    <a:pt x="4823" y="4548"/>
                    <a:pt x="5280" y="4335"/>
                  </a:cubicBezTo>
                  <a:cubicBezTo>
                    <a:pt x="5398" y="4279"/>
                    <a:pt x="6259" y="3953"/>
                    <a:pt x="6547" y="3862"/>
                  </a:cubicBezTo>
                  <a:close/>
                  <a:moveTo>
                    <a:pt x="1334" y="6753"/>
                  </a:moveTo>
                  <a:cubicBezTo>
                    <a:pt x="1516" y="6753"/>
                    <a:pt x="1698" y="6760"/>
                    <a:pt x="1878" y="6778"/>
                  </a:cubicBezTo>
                  <a:cubicBezTo>
                    <a:pt x="2243" y="6814"/>
                    <a:pt x="2515" y="6886"/>
                    <a:pt x="2738" y="7008"/>
                  </a:cubicBezTo>
                  <a:cubicBezTo>
                    <a:pt x="3007" y="7154"/>
                    <a:pt x="3225" y="7387"/>
                    <a:pt x="3435" y="7617"/>
                  </a:cubicBezTo>
                  <a:cubicBezTo>
                    <a:pt x="3404" y="7618"/>
                    <a:pt x="3373" y="7618"/>
                    <a:pt x="3342" y="7618"/>
                  </a:cubicBezTo>
                  <a:cubicBezTo>
                    <a:pt x="2703" y="7618"/>
                    <a:pt x="2066" y="7475"/>
                    <a:pt x="1486" y="7197"/>
                  </a:cubicBezTo>
                  <a:cubicBezTo>
                    <a:pt x="1475" y="7193"/>
                    <a:pt x="1463" y="7190"/>
                    <a:pt x="1451" y="7190"/>
                  </a:cubicBezTo>
                  <a:cubicBezTo>
                    <a:pt x="1445" y="7190"/>
                    <a:pt x="1439" y="7191"/>
                    <a:pt x="1434" y="7192"/>
                  </a:cubicBezTo>
                  <a:cubicBezTo>
                    <a:pt x="1414" y="7197"/>
                    <a:pt x="1396" y="7212"/>
                    <a:pt x="1386" y="7232"/>
                  </a:cubicBezTo>
                  <a:cubicBezTo>
                    <a:pt x="1369" y="7270"/>
                    <a:pt x="1385" y="7313"/>
                    <a:pt x="1421" y="7332"/>
                  </a:cubicBezTo>
                  <a:cubicBezTo>
                    <a:pt x="2022" y="7619"/>
                    <a:pt x="2682" y="7766"/>
                    <a:pt x="3346" y="7766"/>
                  </a:cubicBezTo>
                  <a:cubicBezTo>
                    <a:pt x="3239" y="7876"/>
                    <a:pt x="3135" y="7988"/>
                    <a:pt x="3035" y="8102"/>
                  </a:cubicBezTo>
                  <a:cubicBezTo>
                    <a:pt x="2999" y="8102"/>
                    <a:pt x="2963" y="8124"/>
                    <a:pt x="2947" y="8160"/>
                  </a:cubicBezTo>
                  <a:cubicBezTo>
                    <a:pt x="2942" y="8162"/>
                    <a:pt x="2931" y="8170"/>
                    <a:pt x="2895" y="8176"/>
                  </a:cubicBezTo>
                  <a:cubicBezTo>
                    <a:pt x="2849" y="8183"/>
                    <a:pt x="2803" y="8187"/>
                    <a:pt x="2757" y="8187"/>
                  </a:cubicBezTo>
                  <a:cubicBezTo>
                    <a:pt x="2480" y="8187"/>
                    <a:pt x="2204" y="8066"/>
                    <a:pt x="1964" y="7943"/>
                  </a:cubicBezTo>
                  <a:cubicBezTo>
                    <a:pt x="1372" y="7639"/>
                    <a:pt x="826" y="7257"/>
                    <a:pt x="339" y="6804"/>
                  </a:cubicBezTo>
                  <a:cubicBezTo>
                    <a:pt x="668" y="6777"/>
                    <a:pt x="1002" y="6753"/>
                    <a:pt x="1334" y="6753"/>
                  </a:cubicBezTo>
                  <a:close/>
                  <a:moveTo>
                    <a:pt x="4135" y="7691"/>
                  </a:moveTo>
                  <a:lnTo>
                    <a:pt x="4135" y="7691"/>
                  </a:lnTo>
                  <a:cubicBezTo>
                    <a:pt x="4364" y="7739"/>
                    <a:pt x="4582" y="7748"/>
                    <a:pt x="4810" y="7755"/>
                  </a:cubicBezTo>
                  <a:cubicBezTo>
                    <a:pt x="4915" y="7759"/>
                    <a:pt x="5025" y="7762"/>
                    <a:pt x="5140" y="7769"/>
                  </a:cubicBezTo>
                  <a:cubicBezTo>
                    <a:pt x="5618" y="7800"/>
                    <a:pt x="6094" y="7898"/>
                    <a:pt x="6554" y="8063"/>
                  </a:cubicBezTo>
                  <a:cubicBezTo>
                    <a:pt x="7015" y="8225"/>
                    <a:pt x="7444" y="8450"/>
                    <a:pt x="7840" y="8726"/>
                  </a:cubicBezTo>
                  <a:cubicBezTo>
                    <a:pt x="8031" y="8862"/>
                    <a:pt x="8216" y="9013"/>
                    <a:pt x="8385" y="9172"/>
                  </a:cubicBezTo>
                  <a:cubicBezTo>
                    <a:pt x="8404" y="9189"/>
                    <a:pt x="8462" y="9259"/>
                    <a:pt x="8516" y="9324"/>
                  </a:cubicBezTo>
                  <a:cubicBezTo>
                    <a:pt x="8587" y="9409"/>
                    <a:pt x="8643" y="9476"/>
                    <a:pt x="8689" y="9530"/>
                  </a:cubicBezTo>
                  <a:cubicBezTo>
                    <a:pt x="8595" y="9531"/>
                    <a:pt x="8499" y="9532"/>
                    <a:pt x="8402" y="9532"/>
                  </a:cubicBezTo>
                  <a:cubicBezTo>
                    <a:pt x="7665" y="9532"/>
                    <a:pt x="6869" y="9485"/>
                    <a:pt x="6126" y="9265"/>
                  </a:cubicBezTo>
                  <a:cubicBezTo>
                    <a:pt x="5626" y="9116"/>
                    <a:pt x="5182" y="8897"/>
                    <a:pt x="4803" y="8609"/>
                  </a:cubicBezTo>
                  <a:cubicBezTo>
                    <a:pt x="4541" y="8413"/>
                    <a:pt x="4331" y="8143"/>
                    <a:pt x="4132" y="7868"/>
                  </a:cubicBezTo>
                  <a:lnTo>
                    <a:pt x="4132" y="7868"/>
                  </a:lnTo>
                  <a:cubicBezTo>
                    <a:pt x="4986" y="8372"/>
                    <a:pt x="5942" y="8723"/>
                    <a:pt x="6919" y="8885"/>
                  </a:cubicBezTo>
                  <a:cubicBezTo>
                    <a:pt x="6923" y="8886"/>
                    <a:pt x="6928" y="8887"/>
                    <a:pt x="6932" y="8887"/>
                  </a:cubicBezTo>
                  <a:cubicBezTo>
                    <a:pt x="6967" y="8887"/>
                    <a:pt x="6999" y="8862"/>
                    <a:pt x="7006" y="8825"/>
                  </a:cubicBezTo>
                  <a:cubicBezTo>
                    <a:pt x="7013" y="8783"/>
                    <a:pt x="6986" y="8745"/>
                    <a:pt x="6944" y="8738"/>
                  </a:cubicBezTo>
                  <a:cubicBezTo>
                    <a:pt x="5956" y="8573"/>
                    <a:pt x="4994" y="8212"/>
                    <a:pt x="4135" y="7691"/>
                  </a:cubicBezTo>
                  <a:close/>
                  <a:moveTo>
                    <a:pt x="6581" y="10431"/>
                  </a:moveTo>
                  <a:cubicBezTo>
                    <a:pt x="7316" y="10431"/>
                    <a:pt x="8014" y="10804"/>
                    <a:pt x="8723" y="11220"/>
                  </a:cubicBezTo>
                  <a:cubicBezTo>
                    <a:pt x="9150" y="11472"/>
                    <a:pt x="9578" y="11750"/>
                    <a:pt x="9774" y="12151"/>
                  </a:cubicBezTo>
                  <a:cubicBezTo>
                    <a:pt x="9303" y="12004"/>
                    <a:pt x="8810" y="11944"/>
                    <a:pt x="8329" y="11888"/>
                  </a:cubicBezTo>
                  <a:cubicBezTo>
                    <a:pt x="8067" y="11857"/>
                    <a:pt x="7798" y="11824"/>
                    <a:pt x="7536" y="11778"/>
                  </a:cubicBezTo>
                  <a:cubicBezTo>
                    <a:pt x="6871" y="11656"/>
                    <a:pt x="6365" y="11446"/>
                    <a:pt x="5987" y="11135"/>
                  </a:cubicBezTo>
                  <a:cubicBezTo>
                    <a:pt x="5887" y="11054"/>
                    <a:pt x="5806" y="10956"/>
                    <a:pt x="5726" y="10853"/>
                  </a:cubicBezTo>
                  <a:lnTo>
                    <a:pt x="5726" y="10853"/>
                  </a:lnTo>
                  <a:cubicBezTo>
                    <a:pt x="5878" y="10915"/>
                    <a:pt x="6043" y="10954"/>
                    <a:pt x="6207" y="10983"/>
                  </a:cubicBezTo>
                  <a:cubicBezTo>
                    <a:pt x="6407" y="11019"/>
                    <a:pt x="6608" y="11048"/>
                    <a:pt x="6808" y="11077"/>
                  </a:cubicBezTo>
                  <a:cubicBezTo>
                    <a:pt x="7471" y="11173"/>
                    <a:pt x="8157" y="11273"/>
                    <a:pt x="8731" y="11606"/>
                  </a:cubicBezTo>
                  <a:cubicBezTo>
                    <a:pt x="8743" y="11612"/>
                    <a:pt x="8756" y="11615"/>
                    <a:pt x="8769" y="11615"/>
                  </a:cubicBezTo>
                  <a:cubicBezTo>
                    <a:pt x="8795" y="11615"/>
                    <a:pt x="8819" y="11602"/>
                    <a:pt x="8833" y="11578"/>
                  </a:cubicBezTo>
                  <a:cubicBezTo>
                    <a:pt x="8853" y="11542"/>
                    <a:pt x="8841" y="11497"/>
                    <a:pt x="8805" y="11477"/>
                  </a:cubicBezTo>
                  <a:cubicBezTo>
                    <a:pt x="8204" y="11129"/>
                    <a:pt x="7507" y="11028"/>
                    <a:pt x="6829" y="10931"/>
                  </a:cubicBezTo>
                  <a:cubicBezTo>
                    <a:pt x="6631" y="10902"/>
                    <a:pt x="6430" y="10873"/>
                    <a:pt x="6233" y="10838"/>
                  </a:cubicBezTo>
                  <a:cubicBezTo>
                    <a:pt x="5990" y="10795"/>
                    <a:pt x="5720" y="10731"/>
                    <a:pt x="5522" y="10565"/>
                  </a:cubicBezTo>
                  <a:cubicBezTo>
                    <a:pt x="5586" y="10555"/>
                    <a:pt x="5649" y="10546"/>
                    <a:pt x="5715" y="10534"/>
                  </a:cubicBezTo>
                  <a:cubicBezTo>
                    <a:pt x="5940" y="10497"/>
                    <a:pt x="6175" y="10459"/>
                    <a:pt x="6404" y="10439"/>
                  </a:cubicBezTo>
                  <a:cubicBezTo>
                    <a:pt x="6463" y="10434"/>
                    <a:pt x="6522" y="10431"/>
                    <a:pt x="6581" y="10431"/>
                  </a:cubicBezTo>
                  <a:close/>
                  <a:moveTo>
                    <a:pt x="3455" y="7943"/>
                  </a:moveTo>
                  <a:lnTo>
                    <a:pt x="3455" y="7943"/>
                  </a:lnTo>
                  <a:cubicBezTo>
                    <a:pt x="3167" y="8846"/>
                    <a:pt x="2948" y="9774"/>
                    <a:pt x="2809" y="10709"/>
                  </a:cubicBezTo>
                  <a:cubicBezTo>
                    <a:pt x="2803" y="10751"/>
                    <a:pt x="2831" y="10789"/>
                    <a:pt x="2873" y="10795"/>
                  </a:cubicBezTo>
                  <a:cubicBezTo>
                    <a:pt x="2876" y="10795"/>
                    <a:pt x="2880" y="10796"/>
                    <a:pt x="2884" y="10796"/>
                  </a:cubicBezTo>
                  <a:cubicBezTo>
                    <a:pt x="2920" y="10796"/>
                    <a:pt x="2953" y="10769"/>
                    <a:pt x="2957" y="10731"/>
                  </a:cubicBezTo>
                  <a:cubicBezTo>
                    <a:pt x="3097" y="9797"/>
                    <a:pt x="3316" y="8872"/>
                    <a:pt x="3604" y="7972"/>
                  </a:cubicBezTo>
                  <a:cubicBezTo>
                    <a:pt x="3605" y="7986"/>
                    <a:pt x="3608" y="8001"/>
                    <a:pt x="3611" y="8014"/>
                  </a:cubicBezTo>
                  <a:cubicBezTo>
                    <a:pt x="3721" y="8655"/>
                    <a:pt x="3825" y="9265"/>
                    <a:pt x="3691" y="9889"/>
                  </a:cubicBezTo>
                  <a:cubicBezTo>
                    <a:pt x="3556" y="10504"/>
                    <a:pt x="3293" y="11081"/>
                    <a:pt x="3034" y="11620"/>
                  </a:cubicBezTo>
                  <a:cubicBezTo>
                    <a:pt x="2896" y="11904"/>
                    <a:pt x="2744" y="12190"/>
                    <a:pt x="2505" y="12345"/>
                  </a:cubicBezTo>
                  <a:cubicBezTo>
                    <a:pt x="2214" y="11438"/>
                    <a:pt x="2135" y="10660"/>
                    <a:pt x="2258" y="9973"/>
                  </a:cubicBezTo>
                  <a:cubicBezTo>
                    <a:pt x="2410" y="9120"/>
                    <a:pt x="2897" y="8526"/>
                    <a:pt x="3455" y="7943"/>
                  </a:cubicBezTo>
                  <a:close/>
                  <a:moveTo>
                    <a:pt x="5273" y="10854"/>
                  </a:moveTo>
                  <a:lnTo>
                    <a:pt x="5273" y="10854"/>
                  </a:lnTo>
                  <a:cubicBezTo>
                    <a:pt x="5212" y="11028"/>
                    <a:pt x="5157" y="11206"/>
                    <a:pt x="5108" y="11375"/>
                  </a:cubicBezTo>
                  <a:cubicBezTo>
                    <a:pt x="5021" y="11672"/>
                    <a:pt x="4931" y="11982"/>
                    <a:pt x="4795" y="12270"/>
                  </a:cubicBezTo>
                  <a:lnTo>
                    <a:pt x="4708" y="12451"/>
                  </a:lnTo>
                  <a:cubicBezTo>
                    <a:pt x="4512" y="12858"/>
                    <a:pt x="4307" y="13279"/>
                    <a:pt x="4287" y="13748"/>
                  </a:cubicBezTo>
                  <a:cubicBezTo>
                    <a:pt x="4286" y="13790"/>
                    <a:pt x="4318" y="13825"/>
                    <a:pt x="4360" y="13826"/>
                  </a:cubicBezTo>
                  <a:cubicBezTo>
                    <a:pt x="4360" y="13826"/>
                    <a:pt x="4361" y="13826"/>
                    <a:pt x="4362" y="13826"/>
                  </a:cubicBezTo>
                  <a:cubicBezTo>
                    <a:pt x="4403" y="13826"/>
                    <a:pt x="4435" y="13795"/>
                    <a:pt x="4438" y="13754"/>
                  </a:cubicBezTo>
                  <a:cubicBezTo>
                    <a:pt x="4455" y="13315"/>
                    <a:pt x="4652" y="12908"/>
                    <a:pt x="4845" y="12515"/>
                  </a:cubicBezTo>
                  <a:lnTo>
                    <a:pt x="4931" y="12334"/>
                  </a:lnTo>
                  <a:cubicBezTo>
                    <a:pt x="5072" y="12034"/>
                    <a:pt x="5164" y="11721"/>
                    <a:pt x="5253" y="11417"/>
                  </a:cubicBezTo>
                  <a:cubicBezTo>
                    <a:pt x="5301" y="11258"/>
                    <a:pt x="5350" y="11097"/>
                    <a:pt x="5405" y="10937"/>
                  </a:cubicBezTo>
                  <a:cubicBezTo>
                    <a:pt x="5415" y="10996"/>
                    <a:pt x="5422" y="11067"/>
                    <a:pt x="5425" y="11119"/>
                  </a:cubicBezTo>
                  <a:lnTo>
                    <a:pt x="5432" y="11194"/>
                  </a:lnTo>
                  <a:cubicBezTo>
                    <a:pt x="5493" y="11813"/>
                    <a:pt x="5405" y="12438"/>
                    <a:pt x="5179" y="13008"/>
                  </a:cubicBezTo>
                  <a:cubicBezTo>
                    <a:pt x="5025" y="13398"/>
                    <a:pt x="4805" y="13767"/>
                    <a:pt x="4593" y="14123"/>
                  </a:cubicBezTo>
                  <a:lnTo>
                    <a:pt x="3877" y="15323"/>
                  </a:lnTo>
                  <a:cubicBezTo>
                    <a:pt x="3846" y="14848"/>
                    <a:pt x="3833" y="14369"/>
                    <a:pt x="3841" y="13894"/>
                  </a:cubicBezTo>
                  <a:cubicBezTo>
                    <a:pt x="3849" y="13451"/>
                    <a:pt x="3876" y="13084"/>
                    <a:pt x="3982" y="12733"/>
                  </a:cubicBezTo>
                  <a:cubicBezTo>
                    <a:pt x="4119" y="12273"/>
                    <a:pt x="4394" y="11863"/>
                    <a:pt x="4616" y="11555"/>
                  </a:cubicBezTo>
                  <a:cubicBezTo>
                    <a:pt x="4781" y="11325"/>
                    <a:pt x="4969" y="11084"/>
                    <a:pt x="5206" y="10902"/>
                  </a:cubicBezTo>
                  <a:cubicBezTo>
                    <a:pt x="5234" y="10882"/>
                    <a:pt x="5253" y="10867"/>
                    <a:pt x="5273" y="10854"/>
                  </a:cubicBezTo>
                  <a:close/>
                  <a:moveTo>
                    <a:pt x="7756" y="13648"/>
                  </a:moveTo>
                  <a:lnTo>
                    <a:pt x="7756" y="13648"/>
                  </a:lnTo>
                  <a:cubicBezTo>
                    <a:pt x="7780" y="13658"/>
                    <a:pt x="7799" y="13667"/>
                    <a:pt x="7817" y="13676"/>
                  </a:cubicBezTo>
                  <a:cubicBezTo>
                    <a:pt x="8115" y="13819"/>
                    <a:pt x="8427" y="13916"/>
                    <a:pt x="8731" y="14010"/>
                  </a:cubicBezTo>
                  <a:cubicBezTo>
                    <a:pt x="9312" y="14190"/>
                    <a:pt x="9861" y="14357"/>
                    <a:pt x="10296" y="14828"/>
                  </a:cubicBezTo>
                  <a:cubicBezTo>
                    <a:pt x="10516" y="15065"/>
                    <a:pt x="10673" y="15346"/>
                    <a:pt x="10838" y="15643"/>
                  </a:cubicBezTo>
                  <a:cubicBezTo>
                    <a:pt x="10900" y="15747"/>
                    <a:pt x="10959" y="15854"/>
                    <a:pt x="11023" y="15961"/>
                  </a:cubicBezTo>
                  <a:cubicBezTo>
                    <a:pt x="10845" y="15898"/>
                    <a:pt x="10665" y="15856"/>
                    <a:pt x="10626" y="15849"/>
                  </a:cubicBezTo>
                  <a:cubicBezTo>
                    <a:pt x="10512" y="15827"/>
                    <a:pt x="10401" y="15812"/>
                    <a:pt x="10289" y="15796"/>
                  </a:cubicBezTo>
                  <a:cubicBezTo>
                    <a:pt x="10034" y="15760"/>
                    <a:pt x="9793" y="15726"/>
                    <a:pt x="9548" y="15630"/>
                  </a:cubicBezTo>
                  <a:cubicBezTo>
                    <a:pt x="9310" y="15536"/>
                    <a:pt x="9093" y="15403"/>
                    <a:pt x="8881" y="15217"/>
                  </a:cubicBezTo>
                  <a:cubicBezTo>
                    <a:pt x="8617" y="14990"/>
                    <a:pt x="8400" y="14721"/>
                    <a:pt x="8144" y="14395"/>
                  </a:cubicBezTo>
                  <a:cubicBezTo>
                    <a:pt x="8092" y="14329"/>
                    <a:pt x="8042" y="14260"/>
                    <a:pt x="7992" y="14194"/>
                  </a:cubicBezTo>
                  <a:cubicBezTo>
                    <a:pt x="7935" y="14090"/>
                    <a:pt x="7876" y="13987"/>
                    <a:pt x="7811" y="13883"/>
                  </a:cubicBezTo>
                  <a:lnTo>
                    <a:pt x="7811" y="13883"/>
                  </a:lnTo>
                  <a:cubicBezTo>
                    <a:pt x="7969" y="13994"/>
                    <a:pt x="8136" y="14090"/>
                    <a:pt x="8304" y="14187"/>
                  </a:cubicBezTo>
                  <a:lnTo>
                    <a:pt x="8377" y="14227"/>
                  </a:lnTo>
                  <a:cubicBezTo>
                    <a:pt x="8976" y="14570"/>
                    <a:pt x="9554" y="14957"/>
                    <a:pt x="10097" y="15381"/>
                  </a:cubicBezTo>
                  <a:cubicBezTo>
                    <a:pt x="10110" y="15391"/>
                    <a:pt x="10126" y="15396"/>
                    <a:pt x="10142" y="15396"/>
                  </a:cubicBezTo>
                  <a:cubicBezTo>
                    <a:pt x="10164" y="15396"/>
                    <a:pt x="10186" y="15387"/>
                    <a:pt x="10201" y="15368"/>
                  </a:cubicBezTo>
                  <a:cubicBezTo>
                    <a:pt x="10227" y="15335"/>
                    <a:pt x="10221" y="15288"/>
                    <a:pt x="10188" y="15262"/>
                  </a:cubicBezTo>
                  <a:cubicBezTo>
                    <a:pt x="9641" y="14835"/>
                    <a:pt x="9056" y="14443"/>
                    <a:pt x="8451" y="14097"/>
                  </a:cubicBezTo>
                  <a:lnTo>
                    <a:pt x="8377" y="14056"/>
                  </a:lnTo>
                  <a:cubicBezTo>
                    <a:pt x="8161" y="13933"/>
                    <a:pt x="7941" y="13807"/>
                    <a:pt x="7756" y="13648"/>
                  </a:cubicBezTo>
                  <a:close/>
                  <a:moveTo>
                    <a:pt x="7081" y="13466"/>
                  </a:moveTo>
                  <a:cubicBezTo>
                    <a:pt x="7177" y="13800"/>
                    <a:pt x="7268" y="14142"/>
                    <a:pt x="7304" y="14488"/>
                  </a:cubicBezTo>
                  <a:cubicBezTo>
                    <a:pt x="7368" y="15076"/>
                    <a:pt x="7343" y="15589"/>
                    <a:pt x="7233" y="16060"/>
                  </a:cubicBezTo>
                  <a:cubicBezTo>
                    <a:pt x="7167" y="16342"/>
                    <a:pt x="7065" y="16624"/>
                    <a:pt x="6965" y="16897"/>
                  </a:cubicBezTo>
                  <a:cubicBezTo>
                    <a:pt x="6864" y="17175"/>
                    <a:pt x="6758" y="17461"/>
                    <a:pt x="6690" y="17757"/>
                  </a:cubicBezTo>
                  <a:cubicBezTo>
                    <a:pt x="6467" y="17196"/>
                    <a:pt x="6256" y="16585"/>
                    <a:pt x="6241" y="15969"/>
                  </a:cubicBezTo>
                  <a:cubicBezTo>
                    <a:pt x="6228" y="15465"/>
                    <a:pt x="6346" y="14941"/>
                    <a:pt x="6577" y="14450"/>
                  </a:cubicBezTo>
                  <a:cubicBezTo>
                    <a:pt x="6629" y="14346"/>
                    <a:pt x="6683" y="14242"/>
                    <a:pt x="6735" y="14140"/>
                  </a:cubicBezTo>
                  <a:cubicBezTo>
                    <a:pt x="6806" y="14006"/>
                    <a:pt x="6873" y="13871"/>
                    <a:pt x="6935" y="13734"/>
                  </a:cubicBezTo>
                  <a:lnTo>
                    <a:pt x="6935" y="13734"/>
                  </a:lnTo>
                  <a:cubicBezTo>
                    <a:pt x="6933" y="14287"/>
                    <a:pt x="6871" y="14767"/>
                    <a:pt x="6742" y="15243"/>
                  </a:cubicBezTo>
                  <a:cubicBezTo>
                    <a:pt x="6602" y="15760"/>
                    <a:pt x="6480" y="16307"/>
                    <a:pt x="6654" y="16807"/>
                  </a:cubicBezTo>
                  <a:cubicBezTo>
                    <a:pt x="6665" y="16837"/>
                    <a:pt x="6694" y="16856"/>
                    <a:pt x="6724" y="16856"/>
                  </a:cubicBezTo>
                  <a:cubicBezTo>
                    <a:pt x="6733" y="16856"/>
                    <a:pt x="6741" y="16855"/>
                    <a:pt x="6750" y="16852"/>
                  </a:cubicBezTo>
                  <a:cubicBezTo>
                    <a:pt x="6790" y="16839"/>
                    <a:pt x="6810" y="16795"/>
                    <a:pt x="6796" y="16756"/>
                  </a:cubicBezTo>
                  <a:cubicBezTo>
                    <a:pt x="6635" y="16296"/>
                    <a:pt x="6748" y="15795"/>
                    <a:pt x="6887" y="15281"/>
                  </a:cubicBezTo>
                  <a:cubicBezTo>
                    <a:pt x="7042" y="14718"/>
                    <a:pt x="7101" y="14150"/>
                    <a:pt x="7081" y="13466"/>
                  </a:cubicBezTo>
                  <a:close/>
                  <a:moveTo>
                    <a:pt x="8928" y="16232"/>
                  </a:moveTo>
                  <a:cubicBezTo>
                    <a:pt x="8940" y="16247"/>
                    <a:pt x="8953" y="16263"/>
                    <a:pt x="8963" y="16277"/>
                  </a:cubicBezTo>
                  <a:cubicBezTo>
                    <a:pt x="9033" y="16365"/>
                    <a:pt x="9101" y="16451"/>
                    <a:pt x="9164" y="16541"/>
                  </a:cubicBezTo>
                  <a:cubicBezTo>
                    <a:pt x="9678" y="17244"/>
                    <a:pt x="9913" y="18085"/>
                    <a:pt x="9901" y="19185"/>
                  </a:cubicBezTo>
                  <a:cubicBezTo>
                    <a:pt x="9897" y="19455"/>
                    <a:pt x="9874" y="19733"/>
                    <a:pt x="9850" y="19999"/>
                  </a:cubicBezTo>
                  <a:cubicBezTo>
                    <a:pt x="9824" y="20278"/>
                    <a:pt x="9798" y="20565"/>
                    <a:pt x="9797" y="20852"/>
                  </a:cubicBezTo>
                  <a:lnTo>
                    <a:pt x="9795" y="20850"/>
                  </a:lnTo>
                  <a:cubicBezTo>
                    <a:pt x="9762" y="20814"/>
                    <a:pt x="9733" y="20784"/>
                    <a:pt x="9720" y="20762"/>
                  </a:cubicBezTo>
                  <a:cubicBezTo>
                    <a:pt x="9601" y="20598"/>
                    <a:pt x="9503" y="20451"/>
                    <a:pt x="9413" y="20307"/>
                  </a:cubicBezTo>
                  <a:cubicBezTo>
                    <a:pt x="9202" y="19967"/>
                    <a:pt x="9044" y="19654"/>
                    <a:pt x="8933" y="19346"/>
                  </a:cubicBezTo>
                  <a:cubicBezTo>
                    <a:pt x="8853" y="19132"/>
                    <a:pt x="8811" y="18909"/>
                    <a:pt x="8801" y="18666"/>
                  </a:cubicBezTo>
                  <a:cubicBezTo>
                    <a:pt x="8789" y="18424"/>
                    <a:pt x="8817" y="18175"/>
                    <a:pt x="8844" y="17933"/>
                  </a:cubicBezTo>
                  <a:cubicBezTo>
                    <a:pt x="8868" y="17728"/>
                    <a:pt x="8889" y="17518"/>
                    <a:pt x="8891" y="17309"/>
                  </a:cubicBezTo>
                  <a:cubicBezTo>
                    <a:pt x="8892" y="16934"/>
                    <a:pt x="8831" y="16583"/>
                    <a:pt x="8768" y="16239"/>
                  </a:cubicBezTo>
                  <a:lnTo>
                    <a:pt x="8768" y="16239"/>
                  </a:lnTo>
                  <a:cubicBezTo>
                    <a:pt x="9014" y="16788"/>
                    <a:pt x="9189" y="17324"/>
                    <a:pt x="9282" y="17836"/>
                  </a:cubicBezTo>
                  <a:cubicBezTo>
                    <a:pt x="9324" y="18071"/>
                    <a:pt x="9315" y="18317"/>
                    <a:pt x="9305" y="18557"/>
                  </a:cubicBezTo>
                  <a:cubicBezTo>
                    <a:pt x="9290" y="18941"/>
                    <a:pt x="9274" y="19337"/>
                    <a:pt x="9462" y="19720"/>
                  </a:cubicBezTo>
                  <a:cubicBezTo>
                    <a:pt x="9476" y="19747"/>
                    <a:pt x="9503" y="19762"/>
                    <a:pt x="9530" y="19762"/>
                  </a:cubicBezTo>
                  <a:cubicBezTo>
                    <a:pt x="9541" y="19762"/>
                    <a:pt x="9552" y="19759"/>
                    <a:pt x="9562" y="19754"/>
                  </a:cubicBezTo>
                  <a:cubicBezTo>
                    <a:pt x="9600" y="19735"/>
                    <a:pt x="9614" y="19691"/>
                    <a:pt x="9597" y="19654"/>
                  </a:cubicBezTo>
                  <a:cubicBezTo>
                    <a:pt x="9425" y="19307"/>
                    <a:pt x="9439" y="18945"/>
                    <a:pt x="9454" y="18563"/>
                  </a:cubicBezTo>
                  <a:cubicBezTo>
                    <a:pt x="9462" y="18317"/>
                    <a:pt x="9474" y="18061"/>
                    <a:pt x="9428" y="17810"/>
                  </a:cubicBezTo>
                  <a:cubicBezTo>
                    <a:pt x="9338" y="17303"/>
                    <a:pt x="9167" y="16774"/>
                    <a:pt x="8928" y="16232"/>
                  </a:cubicBezTo>
                  <a:close/>
                  <a:moveTo>
                    <a:pt x="2356" y="0"/>
                  </a:moveTo>
                  <a:cubicBezTo>
                    <a:pt x="2348" y="0"/>
                    <a:pt x="2340" y="1"/>
                    <a:pt x="2333" y="3"/>
                  </a:cubicBezTo>
                  <a:cubicBezTo>
                    <a:pt x="2295" y="14"/>
                    <a:pt x="2266" y="45"/>
                    <a:pt x="2260" y="87"/>
                  </a:cubicBezTo>
                  <a:cubicBezTo>
                    <a:pt x="1893" y="2690"/>
                    <a:pt x="2475" y="5130"/>
                    <a:pt x="3505" y="7403"/>
                  </a:cubicBezTo>
                  <a:cubicBezTo>
                    <a:pt x="3311" y="7196"/>
                    <a:pt x="3097" y="6979"/>
                    <a:pt x="2831" y="6831"/>
                  </a:cubicBezTo>
                  <a:cubicBezTo>
                    <a:pt x="2585" y="6697"/>
                    <a:pt x="2288" y="6617"/>
                    <a:pt x="1896" y="6578"/>
                  </a:cubicBezTo>
                  <a:cubicBezTo>
                    <a:pt x="1706" y="6560"/>
                    <a:pt x="1515" y="6552"/>
                    <a:pt x="1325" y="6552"/>
                  </a:cubicBezTo>
                  <a:cubicBezTo>
                    <a:pt x="913" y="6552"/>
                    <a:pt x="501" y="6587"/>
                    <a:pt x="98" y="6623"/>
                  </a:cubicBezTo>
                  <a:cubicBezTo>
                    <a:pt x="93" y="6623"/>
                    <a:pt x="86" y="6624"/>
                    <a:pt x="80" y="6626"/>
                  </a:cubicBezTo>
                  <a:cubicBezTo>
                    <a:pt x="50" y="6634"/>
                    <a:pt x="24" y="6656"/>
                    <a:pt x="14" y="6688"/>
                  </a:cubicBezTo>
                  <a:cubicBezTo>
                    <a:pt x="1" y="6724"/>
                    <a:pt x="9" y="6765"/>
                    <a:pt x="37" y="6792"/>
                  </a:cubicBezTo>
                  <a:cubicBezTo>
                    <a:pt x="578" y="7326"/>
                    <a:pt x="1194" y="7771"/>
                    <a:pt x="1870" y="8118"/>
                  </a:cubicBezTo>
                  <a:cubicBezTo>
                    <a:pt x="2131" y="8254"/>
                    <a:pt x="2435" y="8384"/>
                    <a:pt x="2750" y="8384"/>
                  </a:cubicBezTo>
                  <a:cubicBezTo>
                    <a:pt x="2765" y="8384"/>
                    <a:pt x="2780" y="8384"/>
                    <a:pt x="2795" y="8383"/>
                  </a:cubicBezTo>
                  <a:lnTo>
                    <a:pt x="2795" y="8383"/>
                  </a:lnTo>
                  <a:cubicBezTo>
                    <a:pt x="2446" y="8822"/>
                    <a:pt x="2168" y="9311"/>
                    <a:pt x="2056" y="9936"/>
                  </a:cubicBezTo>
                  <a:cubicBezTo>
                    <a:pt x="1922" y="10686"/>
                    <a:pt x="2016" y="11532"/>
                    <a:pt x="2347" y="12519"/>
                  </a:cubicBezTo>
                  <a:cubicBezTo>
                    <a:pt x="2356" y="12546"/>
                    <a:pt x="2376" y="12568"/>
                    <a:pt x="2402" y="12578"/>
                  </a:cubicBezTo>
                  <a:cubicBezTo>
                    <a:pt x="2415" y="12584"/>
                    <a:pt x="2428" y="12587"/>
                    <a:pt x="2442" y="12587"/>
                  </a:cubicBezTo>
                  <a:cubicBezTo>
                    <a:pt x="2456" y="12587"/>
                    <a:pt x="2470" y="12584"/>
                    <a:pt x="2483" y="12578"/>
                  </a:cubicBezTo>
                  <a:cubicBezTo>
                    <a:pt x="2841" y="12418"/>
                    <a:pt x="3039" y="12060"/>
                    <a:pt x="3209" y="11705"/>
                  </a:cubicBezTo>
                  <a:cubicBezTo>
                    <a:pt x="3474" y="11155"/>
                    <a:pt x="3743" y="10565"/>
                    <a:pt x="3880" y="9929"/>
                  </a:cubicBezTo>
                  <a:cubicBezTo>
                    <a:pt x="4018" y="9292"/>
                    <a:pt x="3918" y="8661"/>
                    <a:pt x="3814" y="8052"/>
                  </a:cubicBezTo>
                  <a:lnTo>
                    <a:pt x="3814" y="8052"/>
                  </a:lnTo>
                  <a:cubicBezTo>
                    <a:pt x="4252" y="8936"/>
                    <a:pt x="4755" y="9796"/>
                    <a:pt x="5290" y="10627"/>
                  </a:cubicBezTo>
                  <a:cubicBezTo>
                    <a:pt x="5212" y="10649"/>
                    <a:pt x="5138" y="10699"/>
                    <a:pt x="5080" y="10744"/>
                  </a:cubicBezTo>
                  <a:cubicBezTo>
                    <a:pt x="4824" y="10943"/>
                    <a:pt x="4624" y="11194"/>
                    <a:pt x="4448" y="11438"/>
                  </a:cubicBezTo>
                  <a:cubicBezTo>
                    <a:pt x="4215" y="11758"/>
                    <a:pt x="3930" y="12187"/>
                    <a:pt x="3782" y="12677"/>
                  </a:cubicBezTo>
                  <a:cubicBezTo>
                    <a:pt x="3672" y="13049"/>
                    <a:pt x="3643" y="13434"/>
                    <a:pt x="3636" y="13893"/>
                  </a:cubicBezTo>
                  <a:cubicBezTo>
                    <a:pt x="3626" y="14478"/>
                    <a:pt x="3647" y="15068"/>
                    <a:pt x="3698" y="15653"/>
                  </a:cubicBezTo>
                  <a:cubicBezTo>
                    <a:pt x="3701" y="15697"/>
                    <a:pt x="3731" y="15733"/>
                    <a:pt x="3775" y="15743"/>
                  </a:cubicBezTo>
                  <a:cubicBezTo>
                    <a:pt x="3782" y="15744"/>
                    <a:pt x="3788" y="15745"/>
                    <a:pt x="3795" y="15745"/>
                  </a:cubicBezTo>
                  <a:cubicBezTo>
                    <a:pt x="3830" y="15745"/>
                    <a:pt x="3864" y="15727"/>
                    <a:pt x="3883" y="15697"/>
                  </a:cubicBezTo>
                  <a:lnTo>
                    <a:pt x="4759" y="14227"/>
                  </a:lnTo>
                  <a:cubicBezTo>
                    <a:pt x="4976" y="13864"/>
                    <a:pt x="5199" y="13487"/>
                    <a:pt x="5360" y="13084"/>
                  </a:cubicBezTo>
                  <a:cubicBezTo>
                    <a:pt x="5597" y="12486"/>
                    <a:pt x="5690" y="11827"/>
                    <a:pt x="5626" y="11178"/>
                  </a:cubicBezTo>
                  <a:lnTo>
                    <a:pt x="5623" y="11134"/>
                  </a:lnTo>
                  <a:lnTo>
                    <a:pt x="5623" y="11134"/>
                  </a:lnTo>
                  <a:cubicBezTo>
                    <a:pt x="6047" y="11772"/>
                    <a:pt x="6489" y="12394"/>
                    <a:pt x="6933" y="13001"/>
                  </a:cubicBezTo>
                  <a:cubicBezTo>
                    <a:pt x="6891" y="13398"/>
                    <a:pt x="6731" y="13716"/>
                    <a:pt x="6557" y="14051"/>
                  </a:cubicBezTo>
                  <a:cubicBezTo>
                    <a:pt x="6504" y="14153"/>
                    <a:pt x="6450" y="14259"/>
                    <a:pt x="6398" y="14368"/>
                  </a:cubicBezTo>
                  <a:cubicBezTo>
                    <a:pt x="6152" y="14884"/>
                    <a:pt x="6029" y="15440"/>
                    <a:pt x="6040" y="15976"/>
                  </a:cubicBezTo>
                  <a:cubicBezTo>
                    <a:pt x="6059" y="16748"/>
                    <a:pt x="6365" y="17496"/>
                    <a:pt x="6634" y="18155"/>
                  </a:cubicBezTo>
                  <a:cubicBezTo>
                    <a:pt x="6649" y="18193"/>
                    <a:pt x="6688" y="18216"/>
                    <a:pt x="6727" y="18216"/>
                  </a:cubicBezTo>
                  <a:cubicBezTo>
                    <a:pt x="6731" y="18216"/>
                    <a:pt x="6735" y="18216"/>
                    <a:pt x="6739" y="18215"/>
                  </a:cubicBezTo>
                  <a:cubicBezTo>
                    <a:pt x="6783" y="18211"/>
                    <a:pt x="6819" y="18175"/>
                    <a:pt x="6825" y="18129"/>
                  </a:cubicBezTo>
                  <a:cubicBezTo>
                    <a:pt x="6871" y="17733"/>
                    <a:pt x="7013" y="17344"/>
                    <a:pt x="7151" y="16968"/>
                  </a:cubicBezTo>
                  <a:cubicBezTo>
                    <a:pt x="7252" y="16691"/>
                    <a:pt x="7356" y="16403"/>
                    <a:pt x="7426" y="16108"/>
                  </a:cubicBezTo>
                  <a:cubicBezTo>
                    <a:pt x="7541" y="15615"/>
                    <a:pt x="7565" y="15078"/>
                    <a:pt x="7499" y="14469"/>
                  </a:cubicBezTo>
                  <a:cubicBezTo>
                    <a:pt x="7466" y="14166"/>
                    <a:pt x="7397" y="13870"/>
                    <a:pt x="7317" y="13579"/>
                  </a:cubicBezTo>
                  <a:lnTo>
                    <a:pt x="7317" y="13579"/>
                  </a:lnTo>
                  <a:cubicBezTo>
                    <a:pt x="7478" y="13828"/>
                    <a:pt x="7647" y="14072"/>
                    <a:pt x="7827" y="14310"/>
                  </a:cubicBezTo>
                  <a:cubicBezTo>
                    <a:pt x="7995" y="14618"/>
                    <a:pt x="8132" y="14926"/>
                    <a:pt x="8273" y="15243"/>
                  </a:cubicBezTo>
                  <a:cubicBezTo>
                    <a:pt x="8338" y="15390"/>
                    <a:pt x="8404" y="15542"/>
                    <a:pt x="8475" y="15695"/>
                  </a:cubicBezTo>
                  <a:cubicBezTo>
                    <a:pt x="8500" y="15873"/>
                    <a:pt x="8529" y="16048"/>
                    <a:pt x="8559" y="16218"/>
                  </a:cubicBezTo>
                  <a:cubicBezTo>
                    <a:pt x="8629" y="16585"/>
                    <a:pt x="8692" y="16931"/>
                    <a:pt x="8689" y="17308"/>
                  </a:cubicBezTo>
                  <a:cubicBezTo>
                    <a:pt x="8688" y="17506"/>
                    <a:pt x="8666" y="17712"/>
                    <a:pt x="8645" y="17910"/>
                  </a:cubicBezTo>
                  <a:cubicBezTo>
                    <a:pt x="8617" y="18158"/>
                    <a:pt x="8591" y="18415"/>
                    <a:pt x="8601" y="18671"/>
                  </a:cubicBezTo>
                  <a:cubicBezTo>
                    <a:pt x="8613" y="18935"/>
                    <a:pt x="8659" y="19177"/>
                    <a:pt x="8744" y="19413"/>
                  </a:cubicBezTo>
                  <a:cubicBezTo>
                    <a:pt x="8860" y="19733"/>
                    <a:pt x="9025" y="20058"/>
                    <a:pt x="9244" y="20409"/>
                  </a:cubicBezTo>
                  <a:cubicBezTo>
                    <a:pt x="9334" y="20553"/>
                    <a:pt x="9438" y="20705"/>
                    <a:pt x="9557" y="20875"/>
                  </a:cubicBezTo>
                  <a:cubicBezTo>
                    <a:pt x="9575" y="20899"/>
                    <a:pt x="9609" y="20937"/>
                    <a:pt x="9648" y="20980"/>
                  </a:cubicBezTo>
                  <a:cubicBezTo>
                    <a:pt x="9696" y="21035"/>
                    <a:pt x="9800" y="21150"/>
                    <a:pt x="9808" y="21189"/>
                  </a:cubicBezTo>
                  <a:cubicBezTo>
                    <a:pt x="9811" y="21242"/>
                    <a:pt x="9856" y="21280"/>
                    <a:pt x="9910" y="21280"/>
                  </a:cubicBezTo>
                  <a:cubicBezTo>
                    <a:pt x="9912" y="21280"/>
                    <a:pt x="9914" y="21280"/>
                    <a:pt x="9916" y="21280"/>
                  </a:cubicBezTo>
                  <a:cubicBezTo>
                    <a:pt x="9971" y="21274"/>
                    <a:pt x="10011" y="21225"/>
                    <a:pt x="10007" y="21172"/>
                  </a:cubicBezTo>
                  <a:cubicBezTo>
                    <a:pt x="9981" y="20788"/>
                    <a:pt x="10014" y="20393"/>
                    <a:pt x="10049" y="20013"/>
                  </a:cubicBezTo>
                  <a:cubicBezTo>
                    <a:pt x="10072" y="19741"/>
                    <a:pt x="10098" y="19463"/>
                    <a:pt x="10101" y="19184"/>
                  </a:cubicBezTo>
                  <a:cubicBezTo>
                    <a:pt x="10114" y="18037"/>
                    <a:pt x="9868" y="17159"/>
                    <a:pt x="9325" y="16417"/>
                  </a:cubicBezTo>
                  <a:cubicBezTo>
                    <a:pt x="9258" y="16326"/>
                    <a:pt x="9189" y="16238"/>
                    <a:pt x="9119" y="16150"/>
                  </a:cubicBezTo>
                  <a:cubicBezTo>
                    <a:pt x="8924" y="15904"/>
                    <a:pt x="8740" y="15672"/>
                    <a:pt x="8634" y="15395"/>
                  </a:cubicBezTo>
                  <a:cubicBezTo>
                    <a:pt x="8619" y="15357"/>
                    <a:pt x="8581" y="15332"/>
                    <a:pt x="8542" y="15332"/>
                  </a:cubicBezTo>
                  <a:cubicBezTo>
                    <a:pt x="8538" y="15332"/>
                    <a:pt x="8534" y="15333"/>
                    <a:pt x="8530" y="15333"/>
                  </a:cubicBezTo>
                  <a:cubicBezTo>
                    <a:pt x="8506" y="15275"/>
                    <a:pt x="8478" y="15217"/>
                    <a:pt x="8453" y="15161"/>
                  </a:cubicBezTo>
                  <a:cubicBezTo>
                    <a:pt x="8429" y="15106"/>
                    <a:pt x="8404" y="15051"/>
                    <a:pt x="8381" y="14997"/>
                  </a:cubicBezTo>
                  <a:lnTo>
                    <a:pt x="8381" y="14997"/>
                  </a:lnTo>
                  <a:cubicBezTo>
                    <a:pt x="8498" y="15129"/>
                    <a:pt x="8617" y="15252"/>
                    <a:pt x="8747" y="15366"/>
                  </a:cubicBezTo>
                  <a:cubicBezTo>
                    <a:pt x="8978" y="15565"/>
                    <a:pt x="9215" y="15711"/>
                    <a:pt x="9474" y="15812"/>
                  </a:cubicBezTo>
                  <a:cubicBezTo>
                    <a:pt x="9739" y="15918"/>
                    <a:pt x="10004" y="15956"/>
                    <a:pt x="10260" y="15992"/>
                  </a:cubicBezTo>
                  <a:cubicBezTo>
                    <a:pt x="10369" y="16006"/>
                    <a:pt x="10477" y="16022"/>
                    <a:pt x="10589" y="16043"/>
                  </a:cubicBezTo>
                  <a:cubicBezTo>
                    <a:pt x="10773" y="16077"/>
                    <a:pt x="11178" y="16215"/>
                    <a:pt x="11230" y="16280"/>
                  </a:cubicBezTo>
                  <a:cubicBezTo>
                    <a:pt x="11250" y="16306"/>
                    <a:pt x="11281" y="16320"/>
                    <a:pt x="11313" y="16320"/>
                  </a:cubicBezTo>
                  <a:cubicBezTo>
                    <a:pt x="11333" y="16320"/>
                    <a:pt x="11353" y="16314"/>
                    <a:pt x="11370" y="16302"/>
                  </a:cubicBezTo>
                  <a:cubicBezTo>
                    <a:pt x="11415" y="16271"/>
                    <a:pt x="11425" y="16210"/>
                    <a:pt x="11397" y="16167"/>
                  </a:cubicBezTo>
                  <a:cubicBezTo>
                    <a:pt x="11395" y="16166"/>
                    <a:pt x="11395" y="16164"/>
                    <a:pt x="11394" y="16164"/>
                  </a:cubicBezTo>
                  <a:cubicBezTo>
                    <a:pt x="11250" y="15972"/>
                    <a:pt x="11132" y="15754"/>
                    <a:pt x="11013" y="15545"/>
                  </a:cubicBezTo>
                  <a:cubicBezTo>
                    <a:pt x="10849" y="15251"/>
                    <a:pt x="10680" y="14947"/>
                    <a:pt x="10444" y="14690"/>
                  </a:cubicBezTo>
                  <a:cubicBezTo>
                    <a:pt x="9971" y="14181"/>
                    <a:pt x="9370" y="13996"/>
                    <a:pt x="8789" y="13818"/>
                  </a:cubicBezTo>
                  <a:cubicBezTo>
                    <a:pt x="8493" y="13725"/>
                    <a:pt x="8187" y="13631"/>
                    <a:pt x="7900" y="13493"/>
                  </a:cubicBezTo>
                  <a:cubicBezTo>
                    <a:pt x="7863" y="13474"/>
                    <a:pt x="7809" y="13453"/>
                    <a:pt x="7747" y="13428"/>
                  </a:cubicBezTo>
                  <a:cubicBezTo>
                    <a:pt x="7637" y="13385"/>
                    <a:pt x="7447" y="13308"/>
                    <a:pt x="7358" y="13241"/>
                  </a:cubicBezTo>
                  <a:cubicBezTo>
                    <a:pt x="7284" y="13140"/>
                    <a:pt x="7210" y="13040"/>
                    <a:pt x="7136" y="12939"/>
                  </a:cubicBezTo>
                  <a:cubicBezTo>
                    <a:pt x="7136" y="12937"/>
                    <a:pt x="7133" y="12934"/>
                    <a:pt x="7133" y="12932"/>
                  </a:cubicBezTo>
                  <a:cubicBezTo>
                    <a:pt x="7126" y="12907"/>
                    <a:pt x="7110" y="12887"/>
                    <a:pt x="7087" y="12872"/>
                  </a:cubicBezTo>
                  <a:cubicBezTo>
                    <a:pt x="6747" y="12408"/>
                    <a:pt x="6407" y="11931"/>
                    <a:pt x="6075" y="11445"/>
                  </a:cubicBezTo>
                  <a:lnTo>
                    <a:pt x="6075" y="11445"/>
                  </a:lnTo>
                  <a:cubicBezTo>
                    <a:pt x="6450" y="11692"/>
                    <a:pt x="6919" y="11865"/>
                    <a:pt x="7501" y="11967"/>
                  </a:cubicBezTo>
                  <a:cubicBezTo>
                    <a:pt x="7769" y="12015"/>
                    <a:pt x="8042" y="12047"/>
                    <a:pt x="8306" y="12079"/>
                  </a:cubicBezTo>
                  <a:cubicBezTo>
                    <a:pt x="8844" y="12143"/>
                    <a:pt x="9402" y="12209"/>
                    <a:pt x="9908" y="12403"/>
                  </a:cubicBezTo>
                  <a:cubicBezTo>
                    <a:pt x="9920" y="12408"/>
                    <a:pt x="9932" y="12410"/>
                    <a:pt x="9944" y="12410"/>
                  </a:cubicBezTo>
                  <a:cubicBezTo>
                    <a:pt x="9968" y="12410"/>
                    <a:pt x="9992" y="12401"/>
                    <a:pt x="10011" y="12384"/>
                  </a:cubicBezTo>
                  <a:cubicBezTo>
                    <a:pt x="10039" y="12358"/>
                    <a:pt x="10050" y="12321"/>
                    <a:pt x="10040" y="12284"/>
                  </a:cubicBezTo>
                  <a:cubicBezTo>
                    <a:pt x="9881" y="11705"/>
                    <a:pt x="9352" y="11354"/>
                    <a:pt x="8824" y="11042"/>
                  </a:cubicBezTo>
                  <a:cubicBezTo>
                    <a:pt x="8091" y="10612"/>
                    <a:pt x="7367" y="10226"/>
                    <a:pt x="6584" y="10226"/>
                  </a:cubicBezTo>
                  <a:cubicBezTo>
                    <a:pt x="6518" y="10226"/>
                    <a:pt x="6453" y="10229"/>
                    <a:pt x="6386" y="10235"/>
                  </a:cubicBezTo>
                  <a:cubicBezTo>
                    <a:pt x="6149" y="10253"/>
                    <a:pt x="5910" y="10294"/>
                    <a:pt x="5681" y="10332"/>
                  </a:cubicBezTo>
                  <a:cubicBezTo>
                    <a:pt x="5577" y="10348"/>
                    <a:pt x="5474" y="10366"/>
                    <a:pt x="5371" y="10381"/>
                  </a:cubicBezTo>
                  <a:cubicBezTo>
                    <a:pt x="4907" y="9650"/>
                    <a:pt x="4468" y="8900"/>
                    <a:pt x="4077" y="8130"/>
                  </a:cubicBezTo>
                  <a:lnTo>
                    <a:pt x="4077" y="8130"/>
                  </a:lnTo>
                  <a:cubicBezTo>
                    <a:pt x="4255" y="8364"/>
                    <a:pt x="4445" y="8589"/>
                    <a:pt x="4678" y="8767"/>
                  </a:cubicBezTo>
                  <a:cubicBezTo>
                    <a:pt x="5076" y="9066"/>
                    <a:pt x="5544" y="9298"/>
                    <a:pt x="6065" y="9453"/>
                  </a:cubicBezTo>
                  <a:cubicBezTo>
                    <a:pt x="6838" y="9682"/>
                    <a:pt x="7658" y="9728"/>
                    <a:pt x="8414" y="9728"/>
                  </a:cubicBezTo>
                  <a:cubicBezTo>
                    <a:pt x="8593" y="9728"/>
                    <a:pt x="8769" y="9725"/>
                    <a:pt x="8940" y="9722"/>
                  </a:cubicBezTo>
                  <a:cubicBezTo>
                    <a:pt x="8993" y="9721"/>
                    <a:pt x="9040" y="9674"/>
                    <a:pt x="9037" y="9621"/>
                  </a:cubicBezTo>
                  <a:cubicBezTo>
                    <a:pt x="9037" y="9576"/>
                    <a:pt x="9005" y="9537"/>
                    <a:pt x="8963" y="9527"/>
                  </a:cubicBezTo>
                  <a:cubicBezTo>
                    <a:pt x="8909" y="9489"/>
                    <a:pt x="8746" y="9291"/>
                    <a:pt x="8666" y="9195"/>
                  </a:cubicBezTo>
                  <a:cubicBezTo>
                    <a:pt x="8591" y="9103"/>
                    <a:pt x="8545" y="9049"/>
                    <a:pt x="8519" y="9023"/>
                  </a:cubicBezTo>
                  <a:cubicBezTo>
                    <a:pt x="8341" y="8859"/>
                    <a:pt x="8151" y="8703"/>
                    <a:pt x="7951" y="8563"/>
                  </a:cubicBezTo>
                  <a:cubicBezTo>
                    <a:pt x="7543" y="8275"/>
                    <a:pt x="7094" y="8041"/>
                    <a:pt x="6618" y="7872"/>
                  </a:cubicBezTo>
                  <a:cubicBezTo>
                    <a:pt x="6140" y="7703"/>
                    <a:pt x="5647" y="7601"/>
                    <a:pt x="5149" y="7568"/>
                  </a:cubicBezTo>
                  <a:cubicBezTo>
                    <a:pt x="5031" y="7561"/>
                    <a:pt x="4921" y="7558"/>
                    <a:pt x="4813" y="7554"/>
                  </a:cubicBezTo>
                  <a:cubicBezTo>
                    <a:pt x="4438" y="7543"/>
                    <a:pt x="4113" y="7532"/>
                    <a:pt x="3741" y="7351"/>
                  </a:cubicBezTo>
                  <a:cubicBezTo>
                    <a:pt x="3728" y="7344"/>
                    <a:pt x="3714" y="7342"/>
                    <a:pt x="3699" y="7342"/>
                  </a:cubicBezTo>
                  <a:cubicBezTo>
                    <a:pt x="3513" y="6931"/>
                    <a:pt x="3340" y="6516"/>
                    <a:pt x="3187" y="6096"/>
                  </a:cubicBezTo>
                  <a:lnTo>
                    <a:pt x="3187" y="6096"/>
                  </a:lnTo>
                  <a:cubicBezTo>
                    <a:pt x="3276" y="6102"/>
                    <a:pt x="3366" y="6105"/>
                    <a:pt x="3456" y="6105"/>
                  </a:cubicBezTo>
                  <a:cubicBezTo>
                    <a:pt x="3874" y="6105"/>
                    <a:pt x="4300" y="6038"/>
                    <a:pt x="4769" y="5896"/>
                  </a:cubicBezTo>
                  <a:cubicBezTo>
                    <a:pt x="5308" y="5735"/>
                    <a:pt x="5799" y="5444"/>
                    <a:pt x="6188" y="5056"/>
                  </a:cubicBezTo>
                  <a:cubicBezTo>
                    <a:pt x="6437" y="4807"/>
                    <a:pt x="6841" y="4302"/>
                    <a:pt x="6728" y="3722"/>
                  </a:cubicBezTo>
                  <a:cubicBezTo>
                    <a:pt x="6724" y="3691"/>
                    <a:pt x="6702" y="3664"/>
                    <a:pt x="6674" y="3651"/>
                  </a:cubicBezTo>
                  <a:cubicBezTo>
                    <a:pt x="6669" y="3648"/>
                    <a:pt x="6660" y="3647"/>
                    <a:pt x="6649" y="3647"/>
                  </a:cubicBezTo>
                  <a:cubicBezTo>
                    <a:pt x="6615" y="3647"/>
                    <a:pt x="6557" y="3658"/>
                    <a:pt x="6486" y="3678"/>
                  </a:cubicBezTo>
                  <a:cubicBezTo>
                    <a:pt x="6084" y="3788"/>
                    <a:pt x="5205" y="4150"/>
                    <a:pt x="5193" y="4155"/>
                  </a:cubicBezTo>
                  <a:cubicBezTo>
                    <a:pt x="4726" y="4373"/>
                    <a:pt x="4277" y="4639"/>
                    <a:pt x="3859" y="4941"/>
                  </a:cubicBezTo>
                  <a:cubicBezTo>
                    <a:pt x="3521" y="5185"/>
                    <a:pt x="3268" y="5473"/>
                    <a:pt x="3061" y="5740"/>
                  </a:cubicBezTo>
                  <a:cubicBezTo>
                    <a:pt x="2457" y="3956"/>
                    <a:pt x="2181" y="2080"/>
                    <a:pt x="2457" y="113"/>
                  </a:cubicBezTo>
                  <a:cubicBezTo>
                    <a:pt x="2465" y="59"/>
                    <a:pt x="2427" y="8"/>
                    <a:pt x="2373" y="1"/>
                  </a:cubicBezTo>
                  <a:cubicBezTo>
                    <a:pt x="2367" y="1"/>
                    <a:pt x="2362" y="0"/>
                    <a:pt x="2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65" name="Google Shape;865;p18"/>
            <p:cNvGrpSpPr/>
            <p:nvPr/>
          </p:nvGrpSpPr>
          <p:grpSpPr>
            <a:xfrm>
              <a:off x="2356340" y="-47402"/>
              <a:ext cx="460670" cy="971792"/>
              <a:chOff x="1118425" y="996600"/>
              <a:chExt cx="244025" cy="514775"/>
            </a:xfrm>
          </p:grpSpPr>
          <p:sp>
            <p:nvSpPr>
              <p:cNvPr id="866" name="Google Shape;866;p18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7" name="Google Shape;867;p18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68" name="Google Shape;868;p18"/>
            <p:cNvGrpSpPr/>
            <p:nvPr/>
          </p:nvGrpSpPr>
          <p:grpSpPr>
            <a:xfrm>
              <a:off x="631267" y="-5"/>
              <a:ext cx="632838" cy="1148821"/>
              <a:chOff x="1981825" y="1045200"/>
              <a:chExt cx="335225" cy="608550"/>
            </a:xfrm>
          </p:grpSpPr>
          <p:sp>
            <p:nvSpPr>
              <p:cNvPr id="869" name="Google Shape;869;p18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0" name="Google Shape;870;p18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71" name="Google Shape;871;p18"/>
            <p:cNvGrpSpPr/>
            <p:nvPr/>
          </p:nvGrpSpPr>
          <p:grpSpPr>
            <a:xfrm>
              <a:off x="7865604" y="-86272"/>
              <a:ext cx="614337" cy="1049522"/>
              <a:chOff x="916650" y="1440625"/>
              <a:chExt cx="325425" cy="555950"/>
            </a:xfrm>
          </p:grpSpPr>
          <p:sp>
            <p:nvSpPr>
              <p:cNvPr id="872" name="Google Shape;872;p18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3" name="Google Shape;873;p18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874" name="Google Shape;874;p18"/>
            <p:cNvSpPr/>
            <p:nvPr/>
          </p:nvSpPr>
          <p:spPr>
            <a:xfrm>
              <a:off x="7498546" y="345523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_HEADER_1_1_1"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9"/>
          <p:cNvSpPr txBox="1"/>
          <p:nvPr>
            <p:ph type="title" hasCustomPrompt="1"/>
          </p:nvPr>
        </p:nvSpPr>
        <p:spPr>
          <a:xfrm flipH="1">
            <a:off x="5968363" y="540000"/>
            <a:ext cx="1550100" cy="14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77" name="Google Shape;877;p19"/>
          <p:cNvSpPr txBox="1"/>
          <p:nvPr>
            <p:ph type="subTitle" idx="1"/>
          </p:nvPr>
        </p:nvSpPr>
        <p:spPr>
          <a:xfrm rot="-501" flipH="1">
            <a:off x="1625537" y="1493650"/>
            <a:ext cx="41187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78" name="Google Shape;878;p19"/>
          <p:cNvSpPr txBox="1"/>
          <p:nvPr>
            <p:ph type="title" idx="2"/>
          </p:nvPr>
        </p:nvSpPr>
        <p:spPr>
          <a:xfrm flipH="1">
            <a:off x="1625538" y="603025"/>
            <a:ext cx="41187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879" name="Google Shape;879;p19"/>
          <p:cNvGrpSpPr/>
          <p:nvPr/>
        </p:nvGrpSpPr>
        <p:grpSpPr>
          <a:xfrm>
            <a:off x="-2" y="-5"/>
            <a:ext cx="9181532" cy="5177910"/>
            <a:chOff x="-2" y="-5"/>
            <a:chExt cx="9181532" cy="5177910"/>
          </a:xfrm>
        </p:grpSpPr>
        <p:sp>
          <p:nvSpPr>
            <p:cNvPr id="880" name="Google Shape;880;p19"/>
            <p:cNvSpPr/>
            <p:nvPr/>
          </p:nvSpPr>
          <p:spPr>
            <a:xfrm rot="-5400000">
              <a:off x="-1578739" y="1578822"/>
              <a:ext cx="4370375" cy="1212901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" name="Google Shape;881;p19"/>
            <p:cNvSpPr/>
            <p:nvPr/>
          </p:nvSpPr>
          <p:spPr>
            <a:xfrm flipH="1">
              <a:off x="5121214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" name="Google Shape;882;p19"/>
            <p:cNvSpPr/>
            <p:nvPr/>
          </p:nvSpPr>
          <p:spPr>
            <a:xfrm rot="10800000" flipH="1">
              <a:off x="950926" y="174105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" name="Google Shape;883;p19"/>
            <p:cNvSpPr/>
            <p:nvPr/>
          </p:nvSpPr>
          <p:spPr>
            <a:xfrm rot="10800000" flipH="1">
              <a:off x="8650007" y="1343702"/>
              <a:ext cx="189582" cy="295535"/>
            </a:xfrm>
            <a:custGeom>
              <a:avLst/>
              <a:gdLst/>
              <a:ahLst/>
              <a:cxnLst/>
              <a:rect l="l" t="t" r="r" b="b"/>
              <a:pathLst>
                <a:path w="4017" h="6262" extrusionOk="0">
                  <a:moveTo>
                    <a:pt x="1112" y="1"/>
                  </a:moveTo>
                  <a:cubicBezTo>
                    <a:pt x="1090" y="1"/>
                    <a:pt x="1067" y="2"/>
                    <a:pt x="1045" y="6"/>
                  </a:cubicBezTo>
                  <a:cubicBezTo>
                    <a:pt x="820" y="42"/>
                    <a:pt x="670" y="255"/>
                    <a:pt x="706" y="479"/>
                  </a:cubicBezTo>
                  <a:cubicBezTo>
                    <a:pt x="741" y="681"/>
                    <a:pt x="916" y="823"/>
                    <a:pt x="1114" y="823"/>
                  </a:cubicBezTo>
                  <a:cubicBezTo>
                    <a:pt x="1136" y="823"/>
                    <a:pt x="1158" y="822"/>
                    <a:pt x="1181" y="818"/>
                  </a:cubicBezTo>
                  <a:cubicBezTo>
                    <a:pt x="1216" y="812"/>
                    <a:pt x="1247" y="802"/>
                    <a:pt x="1278" y="788"/>
                  </a:cubicBezTo>
                  <a:cubicBezTo>
                    <a:pt x="1638" y="1181"/>
                    <a:pt x="1813" y="1665"/>
                    <a:pt x="1897" y="2023"/>
                  </a:cubicBezTo>
                  <a:cubicBezTo>
                    <a:pt x="1939" y="2201"/>
                    <a:pt x="1965" y="2380"/>
                    <a:pt x="1987" y="2558"/>
                  </a:cubicBezTo>
                  <a:cubicBezTo>
                    <a:pt x="1838" y="2424"/>
                    <a:pt x="1660" y="2318"/>
                    <a:pt x="1488" y="2217"/>
                  </a:cubicBezTo>
                  <a:cubicBezTo>
                    <a:pt x="1405" y="2167"/>
                    <a:pt x="1320" y="2117"/>
                    <a:pt x="1240" y="2065"/>
                  </a:cubicBezTo>
                  <a:cubicBezTo>
                    <a:pt x="1066" y="1950"/>
                    <a:pt x="909" y="1817"/>
                    <a:pt x="767" y="1668"/>
                  </a:cubicBezTo>
                  <a:cubicBezTo>
                    <a:pt x="835" y="1580"/>
                    <a:pt x="870" y="1467"/>
                    <a:pt x="849" y="1347"/>
                  </a:cubicBezTo>
                  <a:cubicBezTo>
                    <a:pt x="815" y="1145"/>
                    <a:pt x="641" y="1002"/>
                    <a:pt x="443" y="1002"/>
                  </a:cubicBezTo>
                  <a:cubicBezTo>
                    <a:pt x="421" y="1002"/>
                    <a:pt x="398" y="1004"/>
                    <a:pt x="376" y="1008"/>
                  </a:cubicBezTo>
                  <a:cubicBezTo>
                    <a:pt x="152" y="1047"/>
                    <a:pt x="1" y="1258"/>
                    <a:pt x="37" y="1483"/>
                  </a:cubicBezTo>
                  <a:cubicBezTo>
                    <a:pt x="71" y="1684"/>
                    <a:pt x="245" y="1825"/>
                    <a:pt x="443" y="1825"/>
                  </a:cubicBezTo>
                  <a:cubicBezTo>
                    <a:pt x="466" y="1825"/>
                    <a:pt x="488" y="1824"/>
                    <a:pt x="511" y="1820"/>
                  </a:cubicBezTo>
                  <a:cubicBezTo>
                    <a:pt x="566" y="1811"/>
                    <a:pt x="615" y="1791"/>
                    <a:pt x="658" y="1765"/>
                  </a:cubicBezTo>
                  <a:cubicBezTo>
                    <a:pt x="810" y="1921"/>
                    <a:pt x="974" y="2063"/>
                    <a:pt x="1159" y="2185"/>
                  </a:cubicBezTo>
                  <a:cubicBezTo>
                    <a:pt x="1242" y="2238"/>
                    <a:pt x="1327" y="2289"/>
                    <a:pt x="1414" y="2340"/>
                  </a:cubicBezTo>
                  <a:cubicBezTo>
                    <a:pt x="1640" y="2474"/>
                    <a:pt x="1854" y="2600"/>
                    <a:pt x="2009" y="2793"/>
                  </a:cubicBezTo>
                  <a:cubicBezTo>
                    <a:pt x="2028" y="3019"/>
                    <a:pt x="2036" y="3244"/>
                    <a:pt x="2045" y="3467"/>
                  </a:cubicBezTo>
                  <a:cubicBezTo>
                    <a:pt x="2055" y="3709"/>
                    <a:pt x="2065" y="3955"/>
                    <a:pt x="2087" y="4201"/>
                  </a:cubicBezTo>
                  <a:cubicBezTo>
                    <a:pt x="1861" y="3973"/>
                    <a:pt x="1476" y="3642"/>
                    <a:pt x="969" y="3438"/>
                  </a:cubicBezTo>
                  <a:cubicBezTo>
                    <a:pt x="977" y="3393"/>
                    <a:pt x="978" y="3349"/>
                    <a:pt x="971" y="3301"/>
                  </a:cubicBezTo>
                  <a:cubicBezTo>
                    <a:pt x="937" y="3099"/>
                    <a:pt x="761" y="2957"/>
                    <a:pt x="564" y="2957"/>
                  </a:cubicBezTo>
                  <a:cubicBezTo>
                    <a:pt x="542" y="2957"/>
                    <a:pt x="520" y="2958"/>
                    <a:pt x="498" y="2962"/>
                  </a:cubicBezTo>
                  <a:cubicBezTo>
                    <a:pt x="273" y="3001"/>
                    <a:pt x="123" y="3213"/>
                    <a:pt x="159" y="3437"/>
                  </a:cubicBezTo>
                  <a:cubicBezTo>
                    <a:pt x="193" y="3639"/>
                    <a:pt x="367" y="3780"/>
                    <a:pt x="565" y="3780"/>
                  </a:cubicBezTo>
                  <a:cubicBezTo>
                    <a:pt x="587" y="3780"/>
                    <a:pt x="610" y="3778"/>
                    <a:pt x="632" y="3774"/>
                  </a:cubicBezTo>
                  <a:cubicBezTo>
                    <a:pt x="757" y="3752"/>
                    <a:pt x="859" y="3677"/>
                    <a:pt x="919" y="3576"/>
                  </a:cubicBezTo>
                  <a:cubicBezTo>
                    <a:pt x="1518" y="3818"/>
                    <a:pt x="1941" y="4243"/>
                    <a:pt x="2113" y="4440"/>
                  </a:cubicBezTo>
                  <a:cubicBezTo>
                    <a:pt x="2136" y="4636"/>
                    <a:pt x="2171" y="4834"/>
                    <a:pt x="2219" y="5029"/>
                  </a:cubicBezTo>
                  <a:cubicBezTo>
                    <a:pt x="2275" y="5251"/>
                    <a:pt x="2343" y="5472"/>
                    <a:pt x="2424" y="5688"/>
                  </a:cubicBezTo>
                  <a:cubicBezTo>
                    <a:pt x="2462" y="5786"/>
                    <a:pt x="2498" y="5891"/>
                    <a:pt x="2549" y="5985"/>
                  </a:cubicBezTo>
                  <a:cubicBezTo>
                    <a:pt x="2598" y="6076"/>
                    <a:pt x="2633" y="6163"/>
                    <a:pt x="2711" y="6235"/>
                  </a:cubicBezTo>
                  <a:cubicBezTo>
                    <a:pt x="2725" y="6249"/>
                    <a:pt x="2743" y="6262"/>
                    <a:pt x="2761" y="6262"/>
                  </a:cubicBezTo>
                  <a:cubicBezTo>
                    <a:pt x="2765" y="6262"/>
                    <a:pt x="2769" y="6261"/>
                    <a:pt x="2773" y="6260"/>
                  </a:cubicBezTo>
                  <a:cubicBezTo>
                    <a:pt x="2873" y="6224"/>
                    <a:pt x="2725" y="5985"/>
                    <a:pt x="2707" y="5938"/>
                  </a:cubicBezTo>
                  <a:cubicBezTo>
                    <a:pt x="2636" y="5768"/>
                    <a:pt x="2562" y="5597"/>
                    <a:pt x="2492" y="5423"/>
                  </a:cubicBezTo>
                  <a:cubicBezTo>
                    <a:pt x="2404" y="5200"/>
                    <a:pt x="2413" y="4928"/>
                    <a:pt x="2500" y="4705"/>
                  </a:cubicBezTo>
                  <a:cubicBezTo>
                    <a:pt x="2569" y="4527"/>
                    <a:pt x="2685" y="4374"/>
                    <a:pt x="2808" y="4213"/>
                  </a:cubicBezTo>
                  <a:cubicBezTo>
                    <a:pt x="2854" y="4149"/>
                    <a:pt x="2903" y="4085"/>
                    <a:pt x="2948" y="4019"/>
                  </a:cubicBezTo>
                  <a:cubicBezTo>
                    <a:pt x="2957" y="4019"/>
                    <a:pt x="2965" y="4019"/>
                    <a:pt x="2973" y="4019"/>
                  </a:cubicBezTo>
                  <a:cubicBezTo>
                    <a:pt x="2996" y="4019"/>
                    <a:pt x="3019" y="4018"/>
                    <a:pt x="3041" y="4016"/>
                  </a:cubicBezTo>
                  <a:cubicBezTo>
                    <a:pt x="3265" y="3977"/>
                    <a:pt x="3416" y="3766"/>
                    <a:pt x="3380" y="3541"/>
                  </a:cubicBezTo>
                  <a:cubicBezTo>
                    <a:pt x="3347" y="3339"/>
                    <a:pt x="3171" y="3198"/>
                    <a:pt x="2972" y="3198"/>
                  </a:cubicBezTo>
                  <a:cubicBezTo>
                    <a:pt x="2950" y="3198"/>
                    <a:pt x="2928" y="3200"/>
                    <a:pt x="2905" y="3204"/>
                  </a:cubicBezTo>
                  <a:cubicBezTo>
                    <a:pt x="2681" y="3241"/>
                    <a:pt x="2530" y="3453"/>
                    <a:pt x="2566" y="3677"/>
                  </a:cubicBezTo>
                  <a:cubicBezTo>
                    <a:pt x="2591" y="3816"/>
                    <a:pt x="2681" y="3928"/>
                    <a:pt x="2801" y="3981"/>
                  </a:cubicBezTo>
                  <a:cubicBezTo>
                    <a:pt x="2766" y="4029"/>
                    <a:pt x="2731" y="4077"/>
                    <a:pt x="2694" y="4125"/>
                  </a:cubicBezTo>
                  <a:cubicBezTo>
                    <a:pt x="2571" y="4287"/>
                    <a:pt x="2443" y="4455"/>
                    <a:pt x="2366" y="4651"/>
                  </a:cubicBezTo>
                  <a:cubicBezTo>
                    <a:pt x="2346" y="4702"/>
                    <a:pt x="2332" y="4754"/>
                    <a:pt x="2319" y="4806"/>
                  </a:cubicBezTo>
                  <a:cubicBezTo>
                    <a:pt x="2232" y="4384"/>
                    <a:pt x="2212" y="3952"/>
                    <a:pt x="2196" y="3531"/>
                  </a:cubicBezTo>
                  <a:cubicBezTo>
                    <a:pt x="2200" y="3522"/>
                    <a:pt x="2203" y="3511"/>
                    <a:pt x="2201" y="3501"/>
                  </a:cubicBezTo>
                  <a:cubicBezTo>
                    <a:pt x="2193" y="3307"/>
                    <a:pt x="2306" y="3133"/>
                    <a:pt x="2404" y="3020"/>
                  </a:cubicBezTo>
                  <a:cubicBezTo>
                    <a:pt x="2479" y="2933"/>
                    <a:pt x="2566" y="2858"/>
                    <a:pt x="2659" y="2777"/>
                  </a:cubicBezTo>
                  <a:cubicBezTo>
                    <a:pt x="2717" y="2726"/>
                    <a:pt x="2773" y="2675"/>
                    <a:pt x="2830" y="2622"/>
                  </a:cubicBezTo>
                  <a:cubicBezTo>
                    <a:pt x="3095" y="2361"/>
                    <a:pt x="3296" y="2036"/>
                    <a:pt x="3412" y="1681"/>
                  </a:cubicBezTo>
                  <a:cubicBezTo>
                    <a:pt x="3461" y="1703"/>
                    <a:pt x="3515" y="1715"/>
                    <a:pt x="3570" y="1715"/>
                  </a:cubicBezTo>
                  <a:cubicBezTo>
                    <a:pt x="3594" y="1715"/>
                    <a:pt x="3618" y="1713"/>
                    <a:pt x="3642" y="1708"/>
                  </a:cubicBezTo>
                  <a:cubicBezTo>
                    <a:pt x="3866" y="1671"/>
                    <a:pt x="4017" y="1459"/>
                    <a:pt x="3981" y="1235"/>
                  </a:cubicBezTo>
                  <a:cubicBezTo>
                    <a:pt x="3942" y="1042"/>
                    <a:pt x="3767" y="899"/>
                    <a:pt x="3570" y="899"/>
                  </a:cubicBezTo>
                  <a:cubicBezTo>
                    <a:pt x="3547" y="899"/>
                    <a:pt x="3524" y="901"/>
                    <a:pt x="3501" y="905"/>
                  </a:cubicBezTo>
                  <a:cubicBezTo>
                    <a:pt x="3277" y="943"/>
                    <a:pt x="3126" y="1155"/>
                    <a:pt x="3163" y="1378"/>
                  </a:cubicBezTo>
                  <a:cubicBezTo>
                    <a:pt x="3177" y="1470"/>
                    <a:pt x="3222" y="1545"/>
                    <a:pt x="3281" y="1606"/>
                  </a:cubicBezTo>
                  <a:cubicBezTo>
                    <a:pt x="3199" y="1876"/>
                    <a:pt x="3063" y="2133"/>
                    <a:pt x="2882" y="2351"/>
                  </a:cubicBezTo>
                  <a:cubicBezTo>
                    <a:pt x="2669" y="2130"/>
                    <a:pt x="2544" y="1860"/>
                    <a:pt x="2475" y="1449"/>
                  </a:cubicBezTo>
                  <a:cubicBezTo>
                    <a:pt x="2472" y="1441"/>
                    <a:pt x="2472" y="1435"/>
                    <a:pt x="2472" y="1429"/>
                  </a:cubicBezTo>
                  <a:cubicBezTo>
                    <a:pt x="2488" y="1428"/>
                    <a:pt x="2500" y="1429"/>
                    <a:pt x="2514" y="1426"/>
                  </a:cubicBezTo>
                  <a:cubicBezTo>
                    <a:pt x="2738" y="1388"/>
                    <a:pt x="2889" y="1176"/>
                    <a:pt x="2853" y="951"/>
                  </a:cubicBezTo>
                  <a:cubicBezTo>
                    <a:pt x="2819" y="750"/>
                    <a:pt x="2643" y="609"/>
                    <a:pt x="2446" y="609"/>
                  </a:cubicBezTo>
                  <a:cubicBezTo>
                    <a:pt x="2424" y="609"/>
                    <a:pt x="2402" y="610"/>
                    <a:pt x="2379" y="614"/>
                  </a:cubicBezTo>
                  <a:cubicBezTo>
                    <a:pt x="2155" y="652"/>
                    <a:pt x="2005" y="863"/>
                    <a:pt x="2041" y="1087"/>
                  </a:cubicBezTo>
                  <a:cubicBezTo>
                    <a:pt x="2068" y="1247"/>
                    <a:pt x="2183" y="1368"/>
                    <a:pt x="2330" y="1412"/>
                  </a:cubicBezTo>
                  <a:cubicBezTo>
                    <a:pt x="2327" y="1436"/>
                    <a:pt x="2332" y="1458"/>
                    <a:pt x="2333" y="1471"/>
                  </a:cubicBezTo>
                  <a:cubicBezTo>
                    <a:pt x="2384" y="1768"/>
                    <a:pt x="2484" y="2146"/>
                    <a:pt x="2788" y="2455"/>
                  </a:cubicBezTo>
                  <a:cubicBezTo>
                    <a:pt x="2766" y="2477"/>
                    <a:pt x="2746" y="2500"/>
                    <a:pt x="2724" y="2522"/>
                  </a:cubicBezTo>
                  <a:cubicBezTo>
                    <a:pt x="2672" y="2576"/>
                    <a:pt x="2615" y="2623"/>
                    <a:pt x="2560" y="2673"/>
                  </a:cubicBezTo>
                  <a:cubicBezTo>
                    <a:pt x="2469" y="2752"/>
                    <a:pt x="2375" y="2836"/>
                    <a:pt x="2291" y="2930"/>
                  </a:cubicBezTo>
                  <a:cubicBezTo>
                    <a:pt x="2252" y="2975"/>
                    <a:pt x="2210" y="3029"/>
                    <a:pt x="2172" y="3091"/>
                  </a:cubicBezTo>
                  <a:cubicBezTo>
                    <a:pt x="2167" y="2988"/>
                    <a:pt x="2159" y="2882"/>
                    <a:pt x="2152" y="2778"/>
                  </a:cubicBezTo>
                  <a:cubicBezTo>
                    <a:pt x="2154" y="2767"/>
                    <a:pt x="2154" y="2754"/>
                    <a:pt x="2151" y="2743"/>
                  </a:cubicBezTo>
                  <a:cubicBezTo>
                    <a:pt x="2129" y="2492"/>
                    <a:pt x="2096" y="2240"/>
                    <a:pt x="2038" y="1991"/>
                  </a:cubicBezTo>
                  <a:cubicBezTo>
                    <a:pt x="1951" y="1620"/>
                    <a:pt x="1770" y="1121"/>
                    <a:pt x="1399" y="708"/>
                  </a:cubicBezTo>
                  <a:cubicBezTo>
                    <a:pt x="1493" y="617"/>
                    <a:pt x="1543" y="484"/>
                    <a:pt x="1520" y="343"/>
                  </a:cubicBezTo>
                  <a:cubicBezTo>
                    <a:pt x="1484" y="142"/>
                    <a:pt x="1310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84" name="Google Shape;884;p19"/>
            <p:cNvGrpSpPr/>
            <p:nvPr/>
          </p:nvGrpSpPr>
          <p:grpSpPr>
            <a:xfrm rot="10800000" flipH="1">
              <a:off x="261595" y="4226575"/>
              <a:ext cx="689708" cy="914498"/>
              <a:chOff x="2564125" y="1136725"/>
              <a:chExt cx="365350" cy="484425"/>
            </a:xfrm>
          </p:grpSpPr>
          <p:sp>
            <p:nvSpPr>
              <p:cNvPr id="885" name="Google Shape;885;p19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6" name="Google Shape;886;p19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7" name="Google Shape;887;p19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8" name="Google Shape;888;p19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9" name="Google Shape;889;p19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0" name="Google Shape;890;p19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1" name="Google Shape;891;p19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2" name="Google Shape;892;p19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3" name="Google Shape;893;p19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4" name="Google Shape;894;p19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5" name="Google Shape;895;p19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6" name="Google Shape;896;p19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7" name="Google Shape;897;p19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8" name="Google Shape;898;p19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9" name="Google Shape;899;p19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00" name="Google Shape;900;p19"/>
            <p:cNvGrpSpPr/>
            <p:nvPr/>
          </p:nvGrpSpPr>
          <p:grpSpPr>
            <a:xfrm rot="10800000" flipH="1">
              <a:off x="112821" y="5"/>
              <a:ext cx="632791" cy="1148868"/>
              <a:chOff x="965300" y="2855200"/>
              <a:chExt cx="335200" cy="608575"/>
            </a:xfrm>
          </p:grpSpPr>
          <p:sp>
            <p:nvSpPr>
              <p:cNvPr id="901" name="Google Shape;901;p19"/>
              <p:cNvSpPr/>
              <p:nvPr/>
            </p:nvSpPr>
            <p:spPr>
              <a:xfrm>
                <a:off x="965300" y="2855200"/>
                <a:ext cx="3352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13408" h="21980" extrusionOk="0">
                    <a:moveTo>
                      <a:pt x="435" y="15461"/>
                    </a:move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close/>
                    <a:moveTo>
                      <a:pt x="10473" y="0"/>
                    </a:moveTo>
                    <a:cubicBezTo>
                      <a:pt x="10163" y="0"/>
                      <a:pt x="9821" y="308"/>
                      <a:pt x="9594" y="456"/>
                    </a:cubicBezTo>
                    <a:cubicBezTo>
                      <a:pt x="8185" y="1367"/>
                      <a:pt x="6800" y="2296"/>
                      <a:pt x="5614" y="3495"/>
                    </a:cubicBezTo>
                    <a:cubicBezTo>
                      <a:pt x="5548" y="3561"/>
                      <a:pt x="5478" y="3635"/>
                      <a:pt x="5465" y="3729"/>
                    </a:cubicBezTo>
                    <a:cubicBezTo>
                      <a:pt x="5448" y="3831"/>
                      <a:pt x="5503" y="3930"/>
                      <a:pt x="5555" y="4019"/>
                    </a:cubicBezTo>
                    <a:cubicBezTo>
                      <a:pt x="5881" y="4580"/>
                      <a:pt x="6169" y="5197"/>
                      <a:pt x="6606" y="5675"/>
                    </a:cubicBezTo>
                    <a:cubicBezTo>
                      <a:pt x="6758" y="5841"/>
                      <a:pt x="6909" y="5960"/>
                      <a:pt x="6904" y="6221"/>
                    </a:cubicBezTo>
                    <a:cubicBezTo>
                      <a:pt x="6902" y="6423"/>
                      <a:pt x="6825" y="6527"/>
                      <a:pt x="6714" y="6527"/>
                    </a:cubicBezTo>
                    <a:cubicBezTo>
                      <a:pt x="6639" y="6527"/>
                      <a:pt x="6548" y="6478"/>
                      <a:pt x="6454" y="6378"/>
                    </a:cubicBezTo>
                    <a:cubicBezTo>
                      <a:pt x="5982" y="5872"/>
                      <a:pt x="5570" y="5167"/>
                      <a:pt x="5011" y="4761"/>
                    </a:cubicBezTo>
                    <a:cubicBezTo>
                      <a:pt x="4941" y="4710"/>
                      <a:pt x="4861" y="4667"/>
                      <a:pt x="4778" y="4667"/>
                    </a:cubicBezTo>
                    <a:cubicBezTo>
                      <a:pt x="4771" y="4667"/>
                      <a:pt x="4765" y="4667"/>
                      <a:pt x="4759" y="4667"/>
                    </a:cubicBezTo>
                    <a:cubicBezTo>
                      <a:pt x="4642" y="4677"/>
                      <a:pt x="4555" y="4777"/>
                      <a:pt x="4482" y="4870"/>
                    </a:cubicBezTo>
                    <a:cubicBezTo>
                      <a:pt x="3966" y="5529"/>
                      <a:pt x="3486" y="6218"/>
                      <a:pt x="3051" y="6933"/>
                    </a:cubicBezTo>
                    <a:cubicBezTo>
                      <a:pt x="2978" y="7050"/>
                      <a:pt x="2906" y="7180"/>
                      <a:pt x="2920" y="7318"/>
                    </a:cubicBezTo>
                    <a:cubicBezTo>
                      <a:pt x="2938" y="7493"/>
                      <a:pt x="3093" y="7620"/>
                      <a:pt x="3226" y="7733"/>
                    </a:cubicBezTo>
                    <a:cubicBezTo>
                      <a:pt x="3831" y="8246"/>
                      <a:pt x="4417" y="8912"/>
                      <a:pt x="4766" y="9627"/>
                    </a:cubicBezTo>
                    <a:cubicBezTo>
                      <a:pt x="4853" y="9805"/>
                      <a:pt x="4925" y="10009"/>
                      <a:pt x="4866" y="10197"/>
                    </a:cubicBezTo>
                    <a:cubicBezTo>
                      <a:pt x="4844" y="10264"/>
                      <a:pt x="4804" y="10328"/>
                      <a:pt x="4746" y="10364"/>
                    </a:cubicBezTo>
                    <a:cubicBezTo>
                      <a:pt x="4704" y="10390"/>
                      <a:pt x="4658" y="10400"/>
                      <a:pt x="4609" y="10400"/>
                    </a:cubicBezTo>
                    <a:cubicBezTo>
                      <a:pt x="4526" y="10400"/>
                      <a:pt x="4438" y="10369"/>
                      <a:pt x="4361" y="10330"/>
                    </a:cubicBezTo>
                    <a:cubicBezTo>
                      <a:pt x="3764" y="10039"/>
                      <a:pt x="3379" y="9452"/>
                      <a:pt x="2932" y="8961"/>
                    </a:cubicBezTo>
                    <a:cubicBezTo>
                      <a:pt x="2831" y="8849"/>
                      <a:pt x="2712" y="8735"/>
                      <a:pt x="2561" y="8713"/>
                    </a:cubicBezTo>
                    <a:cubicBezTo>
                      <a:pt x="2544" y="8711"/>
                      <a:pt x="2527" y="8710"/>
                      <a:pt x="2510" y="8710"/>
                    </a:cubicBezTo>
                    <a:cubicBezTo>
                      <a:pt x="2192" y="8710"/>
                      <a:pt x="1796" y="9131"/>
                      <a:pt x="1610" y="9346"/>
                    </a:cubicBezTo>
                    <a:cubicBezTo>
                      <a:pt x="1235" y="9776"/>
                      <a:pt x="921" y="10280"/>
                      <a:pt x="732" y="10814"/>
                    </a:cubicBezTo>
                    <a:cubicBezTo>
                      <a:pt x="454" y="11596"/>
                      <a:pt x="105" y="12526"/>
                      <a:pt x="51" y="13362"/>
                    </a:cubicBezTo>
                    <a:cubicBezTo>
                      <a:pt x="0" y="14144"/>
                      <a:pt x="697" y="14434"/>
                      <a:pt x="1300" y="14698"/>
                    </a:cubicBezTo>
                    <a:cubicBezTo>
                      <a:pt x="1600" y="14828"/>
                      <a:pt x="2298" y="15212"/>
                      <a:pt x="2430" y="15542"/>
                    </a:cubicBezTo>
                    <a:cubicBezTo>
                      <a:pt x="2552" y="15847"/>
                      <a:pt x="2212" y="15971"/>
                      <a:pt x="1919" y="15971"/>
                    </a:cubicBezTo>
                    <a:cubicBezTo>
                      <a:pt x="1864" y="15971"/>
                      <a:pt x="1812" y="15967"/>
                      <a:pt x="1764" y="15959"/>
                    </a:cubicBezTo>
                    <a:cubicBezTo>
                      <a:pt x="1589" y="15930"/>
                      <a:pt x="447" y="15671"/>
                      <a:pt x="435" y="15461"/>
                    </a:cubicBezTo>
                    <a:lnTo>
                      <a:pt x="435" y="15461"/>
                    </a:lnTo>
                    <a:cubicBezTo>
                      <a:pt x="545" y="17508"/>
                      <a:pt x="1102" y="19514"/>
                      <a:pt x="2034" y="21332"/>
                    </a:cubicBezTo>
                    <a:cubicBezTo>
                      <a:pt x="2279" y="21813"/>
                      <a:pt x="2569" y="21980"/>
                      <a:pt x="2937" y="21980"/>
                    </a:cubicBezTo>
                    <a:cubicBezTo>
                      <a:pt x="3128" y="21980"/>
                      <a:pt x="3341" y="21934"/>
                      <a:pt x="3579" y="21864"/>
                    </a:cubicBezTo>
                    <a:cubicBezTo>
                      <a:pt x="4384" y="21622"/>
                      <a:pt x="5164" y="21340"/>
                      <a:pt x="5882" y="20895"/>
                    </a:cubicBezTo>
                    <a:cubicBezTo>
                      <a:pt x="6812" y="20318"/>
                      <a:pt x="7695" y="19666"/>
                      <a:pt x="8515" y="18947"/>
                    </a:cubicBezTo>
                    <a:cubicBezTo>
                      <a:pt x="9009" y="18512"/>
                      <a:pt x="12970" y="14388"/>
                      <a:pt x="12174" y="13941"/>
                    </a:cubicBezTo>
                    <a:cubicBezTo>
                      <a:pt x="12107" y="13903"/>
                      <a:pt x="12033" y="13889"/>
                      <a:pt x="11956" y="13889"/>
                    </a:cubicBezTo>
                    <a:cubicBezTo>
                      <a:pt x="11861" y="13889"/>
                      <a:pt x="11763" y="13909"/>
                      <a:pt x="11670" y="13928"/>
                    </a:cubicBezTo>
                    <a:cubicBezTo>
                      <a:pt x="11298" y="14005"/>
                      <a:pt x="10921" y="14051"/>
                      <a:pt x="10544" y="14070"/>
                    </a:cubicBezTo>
                    <a:cubicBezTo>
                      <a:pt x="10507" y="14072"/>
                      <a:pt x="10470" y="14073"/>
                      <a:pt x="10434" y="14073"/>
                    </a:cubicBezTo>
                    <a:cubicBezTo>
                      <a:pt x="10343" y="14073"/>
                      <a:pt x="10254" y="14064"/>
                      <a:pt x="10172" y="14028"/>
                    </a:cubicBezTo>
                    <a:cubicBezTo>
                      <a:pt x="10056" y="13977"/>
                      <a:pt x="9957" y="13861"/>
                      <a:pt x="9972" y="13737"/>
                    </a:cubicBezTo>
                    <a:cubicBezTo>
                      <a:pt x="9983" y="13635"/>
                      <a:pt x="10059" y="13554"/>
                      <a:pt x="10138" y="13489"/>
                    </a:cubicBezTo>
                    <a:cubicBezTo>
                      <a:pt x="10762" y="12990"/>
                      <a:pt x="11758" y="13107"/>
                      <a:pt x="12300" y="12521"/>
                    </a:cubicBezTo>
                    <a:cubicBezTo>
                      <a:pt x="12483" y="12319"/>
                      <a:pt x="12591" y="12059"/>
                      <a:pt x="12676" y="11800"/>
                    </a:cubicBezTo>
                    <a:cubicBezTo>
                      <a:pt x="13000" y="10833"/>
                      <a:pt x="13110" y="9808"/>
                      <a:pt x="13219" y="8793"/>
                    </a:cubicBezTo>
                    <a:lnTo>
                      <a:pt x="13393" y="7170"/>
                    </a:lnTo>
                    <a:cubicBezTo>
                      <a:pt x="13400" y="7105"/>
                      <a:pt x="13407" y="7037"/>
                      <a:pt x="13391" y="6975"/>
                    </a:cubicBezTo>
                    <a:cubicBezTo>
                      <a:pt x="13352" y="6812"/>
                      <a:pt x="13173" y="6717"/>
                      <a:pt x="13003" y="6717"/>
                    </a:cubicBezTo>
                    <a:cubicBezTo>
                      <a:pt x="12989" y="6717"/>
                      <a:pt x="12975" y="6717"/>
                      <a:pt x="12961" y="6719"/>
                    </a:cubicBezTo>
                    <a:cubicBezTo>
                      <a:pt x="12780" y="6736"/>
                      <a:pt x="12621" y="6837"/>
                      <a:pt x="12468" y="6934"/>
                    </a:cubicBezTo>
                    <a:cubicBezTo>
                      <a:pt x="12039" y="7209"/>
                      <a:pt x="11611" y="7484"/>
                      <a:pt x="11181" y="7761"/>
                    </a:cubicBezTo>
                    <a:cubicBezTo>
                      <a:pt x="11047" y="7846"/>
                      <a:pt x="10908" y="7935"/>
                      <a:pt x="10751" y="7948"/>
                    </a:cubicBezTo>
                    <a:cubicBezTo>
                      <a:pt x="10741" y="7948"/>
                      <a:pt x="10731" y="7949"/>
                      <a:pt x="10721" y="7949"/>
                    </a:cubicBezTo>
                    <a:cubicBezTo>
                      <a:pt x="10571" y="7949"/>
                      <a:pt x="10415" y="7858"/>
                      <a:pt x="10389" y="7713"/>
                    </a:cubicBezTo>
                    <a:cubicBezTo>
                      <a:pt x="10373" y="7615"/>
                      <a:pt x="10416" y="7516"/>
                      <a:pt x="10467" y="7432"/>
                    </a:cubicBezTo>
                    <a:cubicBezTo>
                      <a:pt x="11149" y="6274"/>
                      <a:pt x="12698" y="5740"/>
                      <a:pt x="12721" y="4229"/>
                    </a:cubicBezTo>
                    <a:cubicBezTo>
                      <a:pt x="12732" y="3596"/>
                      <a:pt x="12476" y="2989"/>
                      <a:pt x="12191" y="2425"/>
                    </a:cubicBezTo>
                    <a:cubicBezTo>
                      <a:pt x="11955" y="1963"/>
                      <a:pt x="11695" y="1517"/>
                      <a:pt x="11418" y="1080"/>
                    </a:cubicBezTo>
                    <a:cubicBezTo>
                      <a:pt x="11234" y="790"/>
                      <a:pt x="10961" y="151"/>
                      <a:pt x="10615" y="25"/>
                    </a:cubicBezTo>
                    <a:cubicBezTo>
                      <a:pt x="10568" y="8"/>
                      <a:pt x="10521" y="0"/>
                      <a:pt x="104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2" name="Google Shape;902;p19"/>
              <p:cNvSpPr/>
              <p:nvPr/>
            </p:nvSpPr>
            <p:spPr>
              <a:xfrm>
                <a:off x="967575" y="2910550"/>
                <a:ext cx="292525" cy="553225"/>
              </a:xfrm>
              <a:custGeom>
                <a:avLst/>
                <a:gdLst/>
                <a:ahLst/>
                <a:cxnLst/>
                <a:rect l="l" t="t" r="r" b="b"/>
                <a:pathLst>
                  <a:path w="11701" h="22129" extrusionOk="0">
                    <a:moveTo>
                      <a:pt x="9880" y="1"/>
                    </a:moveTo>
                    <a:cubicBezTo>
                      <a:pt x="9827" y="1"/>
                      <a:pt x="9777" y="31"/>
                      <a:pt x="9764" y="102"/>
                    </a:cubicBezTo>
                    <a:cubicBezTo>
                      <a:pt x="9541" y="1356"/>
                      <a:pt x="9293" y="2605"/>
                      <a:pt x="9009" y="3844"/>
                    </a:cubicBezTo>
                    <a:cubicBezTo>
                      <a:pt x="8672" y="3126"/>
                      <a:pt x="8352" y="2401"/>
                      <a:pt x="8054" y="1666"/>
                    </a:cubicBezTo>
                    <a:cubicBezTo>
                      <a:pt x="8031" y="1610"/>
                      <a:pt x="7989" y="1588"/>
                      <a:pt x="7946" y="1588"/>
                    </a:cubicBezTo>
                    <a:cubicBezTo>
                      <a:pt x="7855" y="1588"/>
                      <a:pt x="7757" y="1685"/>
                      <a:pt x="7803" y="1797"/>
                    </a:cubicBezTo>
                    <a:cubicBezTo>
                      <a:pt x="8145" y="2641"/>
                      <a:pt x="8513" y="3474"/>
                      <a:pt x="8905" y="4295"/>
                    </a:cubicBezTo>
                    <a:cubicBezTo>
                      <a:pt x="8828" y="4622"/>
                      <a:pt x="8750" y="4950"/>
                      <a:pt x="8666" y="5276"/>
                    </a:cubicBezTo>
                    <a:cubicBezTo>
                      <a:pt x="8413" y="6272"/>
                      <a:pt x="8131" y="7262"/>
                      <a:pt x="7819" y="8244"/>
                    </a:cubicBezTo>
                    <a:cubicBezTo>
                      <a:pt x="7586" y="7268"/>
                      <a:pt x="7440" y="6272"/>
                      <a:pt x="7391" y="5270"/>
                    </a:cubicBezTo>
                    <a:cubicBezTo>
                      <a:pt x="7386" y="5177"/>
                      <a:pt x="7310" y="5129"/>
                      <a:pt x="7237" y="5129"/>
                    </a:cubicBezTo>
                    <a:cubicBezTo>
                      <a:pt x="7168" y="5129"/>
                      <a:pt x="7103" y="5172"/>
                      <a:pt x="7107" y="5262"/>
                    </a:cubicBezTo>
                    <a:cubicBezTo>
                      <a:pt x="7165" y="6442"/>
                      <a:pt x="7347" y="7611"/>
                      <a:pt x="7657" y="8753"/>
                    </a:cubicBezTo>
                    <a:cubicBezTo>
                      <a:pt x="7352" y="9684"/>
                      <a:pt x="7013" y="10605"/>
                      <a:pt x="6645" y="11513"/>
                    </a:cubicBezTo>
                    <a:cubicBezTo>
                      <a:pt x="6215" y="10543"/>
                      <a:pt x="5865" y="9539"/>
                      <a:pt x="5603" y="8509"/>
                    </a:cubicBezTo>
                    <a:cubicBezTo>
                      <a:pt x="5585" y="8435"/>
                      <a:pt x="5527" y="8403"/>
                      <a:pt x="5468" y="8403"/>
                    </a:cubicBezTo>
                    <a:cubicBezTo>
                      <a:pt x="5385" y="8403"/>
                      <a:pt x="5300" y="8469"/>
                      <a:pt x="5327" y="8572"/>
                    </a:cubicBezTo>
                    <a:cubicBezTo>
                      <a:pt x="5618" y="9709"/>
                      <a:pt x="6011" y="10815"/>
                      <a:pt x="6501" y="11879"/>
                    </a:cubicBezTo>
                    <a:cubicBezTo>
                      <a:pt x="6188" y="12632"/>
                      <a:pt x="5853" y="13373"/>
                      <a:pt x="5492" y="14104"/>
                    </a:cubicBezTo>
                    <a:cubicBezTo>
                      <a:pt x="5340" y="14408"/>
                      <a:pt x="5183" y="14710"/>
                      <a:pt x="5024" y="15012"/>
                    </a:cubicBezTo>
                    <a:cubicBezTo>
                      <a:pt x="5021" y="14993"/>
                      <a:pt x="5017" y="14975"/>
                      <a:pt x="5014" y="14962"/>
                    </a:cubicBezTo>
                    <a:cubicBezTo>
                      <a:pt x="4532" y="13141"/>
                      <a:pt x="4131" y="11300"/>
                      <a:pt x="3805" y="9442"/>
                    </a:cubicBezTo>
                    <a:cubicBezTo>
                      <a:pt x="3793" y="9367"/>
                      <a:pt x="3738" y="9334"/>
                      <a:pt x="3680" y="9334"/>
                    </a:cubicBezTo>
                    <a:cubicBezTo>
                      <a:pt x="3598" y="9334"/>
                      <a:pt x="3510" y="9401"/>
                      <a:pt x="3529" y="9506"/>
                    </a:cubicBezTo>
                    <a:cubicBezTo>
                      <a:pt x="3685" y="10404"/>
                      <a:pt x="3862" y="11300"/>
                      <a:pt x="4054" y="12190"/>
                    </a:cubicBezTo>
                    <a:cubicBezTo>
                      <a:pt x="4226" y="12978"/>
                      <a:pt x="4412" y="13761"/>
                      <a:pt x="4611" y="14541"/>
                    </a:cubicBezTo>
                    <a:cubicBezTo>
                      <a:pt x="4665" y="14747"/>
                      <a:pt x="4719" y="14951"/>
                      <a:pt x="4774" y="15158"/>
                    </a:cubicBezTo>
                    <a:cubicBezTo>
                      <a:pt x="4791" y="15224"/>
                      <a:pt x="4807" y="15298"/>
                      <a:pt x="4836" y="15363"/>
                    </a:cubicBezTo>
                    <a:cubicBezTo>
                      <a:pt x="4470" y="16035"/>
                      <a:pt x="4080" y="16695"/>
                      <a:pt x="3668" y="17339"/>
                    </a:cubicBezTo>
                    <a:cubicBezTo>
                      <a:pt x="3656" y="17322"/>
                      <a:pt x="3644" y="17303"/>
                      <a:pt x="3633" y="17281"/>
                    </a:cubicBezTo>
                    <a:cubicBezTo>
                      <a:pt x="3190" y="16474"/>
                      <a:pt x="2850" y="15612"/>
                      <a:pt x="2609" y="14722"/>
                    </a:cubicBezTo>
                    <a:cubicBezTo>
                      <a:pt x="2590" y="14648"/>
                      <a:pt x="2531" y="14616"/>
                      <a:pt x="2472" y="14616"/>
                    </a:cubicBezTo>
                    <a:cubicBezTo>
                      <a:pt x="2388" y="14616"/>
                      <a:pt x="2304" y="14681"/>
                      <a:pt x="2331" y="14784"/>
                    </a:cubicBezTo>
                    <a:cubicBezTo>
                      <a:pt x="2472" y="15301"/>
                      <a:pt x="2643" y="15808"/>
                      <a:pt x="2848" y="16301"/>
                    </a:cubicBezTo>
                    <a:cubicBezTo>
                      <a:pt x="2947" y="16542"/>
                      <a:pt x="3055" y="16779"/>
                      <a:pt x="3171" y="17012"/>
                    </a:cubicBezTo>
                    <a:cubicBezTo>
                      <a:pt x="3265" y="17206"/>
                      <a:pt x="3358" y="17436"/>
                      <a:pt x="3495" y="17606"/>
                    </a:cubicBezTo>
                    <a:cubicBezTo>
                      <a:pt x="2498" y="19132"/>
                      <a:pt x="1369" y="20568"/>
                      <a:pt x="99" y="21878"/>
                    </a:cubicBezTo>
                    <a:cubicBezTo>
                      <a:pt x="0" y="21981"/>
                      <a:pt x="95" y="22128"/>
                      <a:pt x="202" y="22128"/>
                    </a:cubicBezTo>
                    <a:cubicBezTo>
                      <a:pt x="233" y="22128"/>
                      <a:pt x="266" y="22116"/>
                      <a:pt x="295" y="22086"/>
                    </a:cubicBezTo>
                    <a:cubicBezTo>
                      <a:pt x="1538" y="20805"/>
                      <a:pt x="2653" y="19402"/>
                      <a:pt x="3637" y="17915"/>
                    </a:cubicBezTo>
                    <a:cubicBezTo>
                      <a:pt x="3669" y="17866"/>
                      <a:pt x="3699" y="17816"/>
                      <a:pt x="3733" y="17766"/>
                    </a:cubicBezTo>
                    <a:cubicBezTo>
                      <a:pt x="3769" y="17775"/>
                      <a:pt x="3807" y="17778"/>
                      <a:pt x="3847" y="17778"/>
                    </a:cubicBezTo>
                    <a:cubicBezTo>
                      <a:pt x="3896" y="17778"/>
                      <a:pt x="3947" y="17773"/>
                      <a:pt x="3999" y="17765"/>
                    </a:cubicBezTo>
                    <a:cubicBezTo>
                      <a:pt x="4284" y="17720"/>
                      <a:pt x="4571" y="17664"/>
                      <a:pt x="4855" y="17613"/>
                    </a:cubicBezTo>
                    <a:cubicBezTo>
                      <a:pt x="5439" y="17510"/>
                      <a:pt x="6026" y="17404"/>
                      <a:pt x="6609" y="17302"/>
                    </a:cubicBezTo>
                    <a:cubicBezTo>
                      <a:pt x="6783" y="17273"/>
                      <a:pt x="6732" y="17022"/>
                      <a:pt x="6576" y="17022"/>
                    </a:cubicBezTo>
                    <a:cubicBezTo>
                      <a:pt x="6567" y="17022"/>
                      <a:pt x="6557" y="17023"/>
                      <a:pt x="6547" y="17025"/>
                    </a:cubicBezTo>
                    <a:lnTo>
                      <a:pt x="5015" y="17296"/>
                    </a:lnTo>
                    <a:cubicBezTo>
                      <a:pt x="4775" y="17338"/>
                      <a:pt x="4536" y="17381"/>
                      <a:pt x="4296" y="17423"/>
                    </a:cubicBezTo>
                    <a:cubicBezTo>
                      <a:pt x="4180" y="17444"/>
                      <a:pt x="4053" y="17483"/>
                      <a:pt x="3935" y="17487"/>
                    </a:cubicBezTo>
                    <a:cubicBezTo>
                      <a:pt x="3932" y="17487"/>
                      <a:pt x="3930" y="17488"/>
                      <a:pt x="3927" y="17488"/>
                    </a:cubicBezTo>
                    <a:cubicBezTo>
                      <a:pt x="3923" y="17488"/>
                      <a:pt x="3918" y="17487"/>
                      <a:pt x="3914" y="17487"/>
                    </a:cubicBezTo>
                    <a:cubicBezTo>
                      <a:pt x="4319" y="16850"/>
                      <a:pt x="4703" y="16200"/>
                      <a:pt x="5065" y="15537"/>
                    </a:cubicBezTo>
                    <a:cubicBezTo>
                      <a:pt x="5114" y="15537"/>
                      <a:pt x="5166" y="15525"/>
                      <a:pt x="5218" y="15508"/>
                    </a:cubicBezTo>
                    <a:cubicBezTo>
                      <a:pt x="5400" y="15453"/>
                      <a:pt x="5584" y="15388"/>
                      <a:pt x="5767" y="15324"/>
                    </a:cubicBezTo>
                    <a:cubicBezTo>
                      <a:pt x="7237" y="14813"/>
                      <a:pt x="8672" y="14201"/>
                      <a:pt x="10060" y="13493"/>
                    </a:cubicBezTo>
                    <a:cubicBezTo>
                      <a:pt x="10201" y="13422"/>
                      <a:pt x="10121" y="13225"/>
                      <a:pt x="9992" y="13225"/>
                    </a:cubicBezTo>
                    <a:cubicBezTo>
                      <a:pt x="9971" y="13225"/>
                      <a:pt x="9949" y="13230"/>
                      <a:pt x="9927" y="13241"/>
                    </a:cubicBezTo>
                    <a:cubicBezTo>
                      <a:pt x="9105" y="13661"/>
                      <a:pt x="8270" y="14047"/>
                      <a:pt x="7417" y="14398"/>
                    </a:cubicBezTo>
                    <a:cubicBezTo>
                      <a:pt x="6962" y="14584"/>
                      <a:pt x="6501" y="14761"/>
                      <a:pt x="6037" y="14928"/>
                    </a:cubicBezTo>
                    <a:cubicBezTo>
                      <a:pt x="5840" y="14997"/>
                      <a:pt x="5645" y="15065"/>
                      <a:pt x="5448" y="15133"/>
                    </a:cubicBezTo>
                    <a:cubicBezTo>
                      <a:pt x="5419" y="15143"/>
                      <a:pt x="5319" y="15188"/>
                      <a:pt x="5234" y="15220"/>
                    </a:cubicBezTo>
                    <a:cubicBezTo>
                      <a:pt x="5755" y="14243"/>
                      <a:pt x="6230" y="13241"/>
                      <a:pt x="6663" y="12222"/>
                    </a:cubicBezTo>
                    <a:cubicBezTo>
                      <a:pt x="6688" y="12265"/>
                      <a:pt x="6733" y="12285"/>
                      <a:pt x="6780" y="12285"/>
                    </a:cubicBezTo>
                    <a:cubicBezTo>
                      <a:pt x="6802" y="12285"/>
                      <a:pt x="6825" y="12281"/>
                      <a:pt x="6847" y="12271"/>
                    </a:cubicBezTo>
                    <a:cubicBezTo>
                      <a:pt x="7795" y="11859"/>
                      <a:pt x="8744" y="11445"/>
                      <a:pt x="9693" y="11031"/>
                    </a:cubicBezTo>
                    <a:cubicBezTo>
                      <a:pt x="9841" y="10967"/>
                      <a:pt x="9755" y="10766"/>
                      <a:pt x="9619" y="10766"/>
                    </a:cubicBezTo>
                    <a:cubicBezTo>
                      <a:pt x="9600" y="10766"/>
                      <a:pt x="9580" y="10770"/>
                      <a:pt x="9559" y="10779"/>
                    </a:cubicBezTo>
                    <a:cubicBezTo>
                      <a:pt x="8655" y="11171"/>
                      <a:pt x="7751" y="11566"/>
                      <a:pt x="6848" y="11960"/>
                    </a:cubicBezTo>
                    <a:cubicBezTo>
                      <a:pt x="6834" y="11931"/>
                      <a:pt x="6822" y="11901"/>
                      <a:pt x="6807" y="11872"/>
                    </a:cubicBezTo>
                    <a:cubicBezTo>
                      <a:pt x="7151" y="11039"/>
                      <a:pt x="7469" y="10194"/>
                      <a:pt x="7760" y="9343"/>
                    </a:cubicBezTo>
                    <a:cubicBezTo>
                      <a:pt x="7801" y="9224"/>
                      <a:pt x="7837" y="9105"/>
                      <a:pt x="7876" y="8986"/>
                    </a:cubicBezTo>
                    <a:cubicBezTo>
                      <a:pt x="7883" y="8985"/>
                      <a:pt x="7889" y="8985"/>
                      <a:pt x="7896" y="8982"/>
                    </a:cubicBezTo>
                    <a:cubicBezTo>
                      <a:pt x="8928" y="8383"/>
                      <a:pt x="9907" y="7697"/>
                      <a:pt x="10825" y="6934"/>
                    </a:cubicBezTo>
                    <a:cubicBezTo>
                      <a:pt x="10936" y="6840"/>
                      <a:pt x="10837" y="6690"/>
                      <a:pt x="10721" y="6690"/>
                    </a:cubicBezTo>
                    <a:cubicBezTo>
                      <a:pt x="10690" y="6690"/>
                      <a:pt x="10659" y="6701"/>
                      <a:pt x="10629" y="6725"/>
                    </a:cubicBezTo>
                    <a:cubicBezTo>
                      <a:pt x="9806" y="7411"/>
                      <a:pt x="8930" y="8028"/>
                      <a:pt x="8010" y="8580"/>
                    </a:cubicBezTo>
                    <a:cubicBezTo>
                      <a:pt x="8455" y="7202"/>
                      <a:pt x="8837" y="5802"/>
                      <a:pt x="9171" y="4393"/>
                    </a:cubicBezTo>
                    <a:cubicBezTo>
                      <a:pt x="9601" y="4271"/>
                      <a:pt x="9946" y="3952"/>
                      <a:pt x="10291" y="3681"/>
                    </a:cubicBezTo>
                    <a:cubicBezTo>
                      <a:pt x="10720" y="3344"/>
                      <a:pt x="11153" y="3005"/>
                      <a:pt x="11585" y="2666"/>
                    </a:cubicBezTo>
                    <a:cubicBezTo>
                      <a:pt x="11700" y="2575"/>
                      <a:pt x="11597" y="2426"/>
                      <a:pt x="11479" y="2426"/>
                    </a:cubicBezTo>
                    <a:cubicBezTo>
                      <a:pt x="11449" y="2426"/>
                      <a:pt x="11418" y="2435"/>
                      <a:pt x="11389" y="2458"/>
                    </a:cubicBezTo>
                    <a:cubicBezTo>
                      <a:pt x="10988" y="2772"/>
                      <a:pt x="10589" y="3086"/>
                      <a:pt x="10189" y="3399"/>
                    </a:cubicBezTo>
                    <a:cubicBezTo>
                      <a:pt x="9900" y="3627"/>
                      <a:pt x="9599" y="3915"/>
                      <a:pt x="9250" y="4063"/>
                    </a:cubicBezTo>
                    <a:cubicBezTo>
                      <a:pt x="9546" y="2776"/>
                      <a:pt x="9807" y="1480"/>
                      <a:pt x="10037" y="182"/>
                    </a:cubicBezTo>
                    <a:cubicBezTo>
                      <a:pt x="10057" y="74"/>
                      <a:pt x="9964" y="1"/>
                      <a:pt x="98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03" name="Google Shape;903;p19"/>
            <p:cNvSpPr/>
            <p:nvPr/>
          </p:nvSpPr>
          <p:spPr>
            <a:xfrm rot="10800000" flipH="1">
              <a:off x="305817" y="1423780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04" name="Google Shape;904;p19"/>
            <p:cNvGrpSpPr/>
            <p:nvPr/>
          </p:nvGrpSpPr>
          <p:grpSpPr>
            <a:xfrm rot="10800000" flipH="1">
              <a:off x="8154573" y="-5"/>
              <a:ext cx="785089" cy="1218292"/>
              <a:chOff x="1238225" y="2907350"/>
              <a:chExt cx="415875" cy="645350"/>
            </a:xfrm>
          </p:grpSpPr>
          <p:sp>
            <p:nvSpPr>
              <p:cNvPr id="905" name="Google Shape;905;p19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6" name="Google Shape;906;p19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9" name="Google Shape;909;p19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4" name="Google Shape;914;p19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5" name="Google Shape;915;p19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6" name="Google Shape;916;p19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7" name="Google Shape;917;p19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8" name="Google Shape;918;p19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9" name="Google Shape;919;p19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0" name="Google Shape;920;p19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1" name="Google Shape;921;p19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2" name="Google Shape;922;p19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3" name="Google Shape;923;p19"/>
            <p:cNvGrpSpPr/>
            <p:nvPr/>
          </p:nvGrpSpPr>
          <p:grpSpPr>
            <a:xfrm rot="10800000" flipH="1">
              <a:off x="997621" y="3959661"/>
              <a:ext cx="664222" cy="1218245"/>
              <a:chOff x="2229225" y="1230375"/>
              <a:chExt cx="351850" cy="645325"/>
            </a:xfrm>
          </p:grpSpPr>
          <p:sp>
            <p:nvSpPr>
              <p:cNvPr id="924" name="Google Shape;924;p19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" name="Google Shape;925;p19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" name="Google Shape;926;p19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" name="Google Shape;927;p19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" name="Google Shape;928;p19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" name="Google Shape;929;p19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" name="Google Shape;930;p19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" name="Google Shape;931;p19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2" name="Google Shape;932;p19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3" name="Google Shape;933;p19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4" name="Google Shape;934;p19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5" name="Google Shape;935;p19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6" name="Google Shape;936;p19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7" name="Google Shape;937;p19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39" name="Google Shape;939;p19"/>
            <p:cNvGrpSpPr/>
            <p:nvPr/>
          </p:nvGrpSpPr>
          <p:grpSpPr>
            <a:xfrm rot="10800000" flipH="1">
              <a:off x="7987267" y="4029083"/>
              <a:ext cx="632838" cy="1148821"/>
              <a:chOff x="1981825" y="1045200"/>
              <a:chExt cx="335225" cy="608550"/>
            </a:xfrm>
          </p:grpSpPr>
          <p:sp>
            <p:nvSpPr>
              <p:cNvPr id="940" name="Google Shape;940;p19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41" name="Google Shape;941;p19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42" name="Google Shape;942;p19"/>
            <p:cNvSpPr/>
            <p:nvPr/>
          </p:nvSpPr>
          <p:spPr>
            <a:xfrm rot="10800000" flipH="1">
              <a:off x="8625734" y="3840175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20"/>
          <p:cNvSpPr txBox="1"/>
          <p:nvPr>
            <p:ph type="subTitle" idx="1"/>
          </p:nvPr>
        </p:nvSpPr>
        <p:spPr>
          <a:xfrm rot="210">
            <a:off x="3514800" y="3402638"/>
            <a:ext cx="49092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945" name="Google Shape;945;p20"/>
          <p:cNvSpPr txBox="1"/>
          <p:nvPr>
            <p:ph type="title"/>
          </p:nvPr>
        </p:nvSpPr>
        <p:spPr>
          <a:xfrm>
            <a:off x="1484800" y="1045025"/>
            <a:ext cx="6939300" cy="23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946" name="Google Shape;946;p20"/>
          <p:cNvGrpSpPr/>
          <p:nvPr/>
        </p:nvGrpSpPr>
        <p:grpSpPr>
          <a:xfrm>
            <a:off x="-306654" y="-115930"/>
            <a:ext cx="9497598" cy="5581928"/>
            <a:chOff x="-306654" y="-115930"/>
            <a:chExt cx="9497598" cy="5581928"/>
          </a:xfrm>
        </p:grpSpPr>
        <p:sp>
          <p:nvSpPr>
            <p:cNvPr id="947" name="Google Shape;947;p20"/>
            <p:cNvSpPr/>
            <p:nvPr/>
          </p:nvSpPr>
          <p:spPr>
            <a:xfrm>
              <a:off x="4670494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8" name="Google Shape;948;p20"/>
            <p:cNvSpPr/>
            <p:nvPr/>
          </p:nvSpPr>
          <p:spPr>
            <a:xfrm>
              <a:off x="1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49" name="Google Shape;949;p20"/>
            <p:cNvGrpSpPr/>
            <p:nvPr/>
          </p:nvGrpSpPr>
          <p:grpSpPr>
            <a:xfrm rot="-10196315">
              <a:off x="2203416" y="4620417"/>
              <a:ext cx="210916" cy="196002"/>
              <a:chOff x="2294687" y="652640"/>
              <a:chExt cx="210920" cy="196006"/>
            </a:xfrm>
          </p:grpSpPr>
          <p:sp>
            <p:nvSpPr>
              <p:cNvPr id="950" name="Google Shape;950;p20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1" name="Google Shape;951;p20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2" name="Google Shape;952;p20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53" name="Google Shape;953;p20"/>
            <p:cNvSpPr/>
            <p:nvPr/>
          </p:nvSpPr>
          <p:spPr>
            <a:xfrm>
              <a:off x="1415144" y="3714120"/>
              <a:ext cx="243904" cy="326117"/>
            </a:xfrm>
            <a:custGeom>
              <a:avLst/>
              <a:gdLst/>
              <a:ahLst/>
              <a:cxnLst/>
              <a:rect l="l" t="t" r="r" b="b"/>
              <a:pathLst>
                <a:path w="5168" h="6910" extrusionOk="0">
                  <a:moveTo>
                    <a:pt x="1000" y="1"/>
                  </a:moveTo>
                  <a:cubicBezTo>
                    <a:pt x="990" y="1"/>
                    <a:pt x="980" y="3"/>
                    <a:pt x="971" y="9"/>
                  </a:cubicBezTo>
                  <a:cubicBezTo>
                    <a:pt x="930" y="34"/>
                    <a:pt x="937" y="96"/>
                    <a:pt x="952" y="142"/>
                  </a:cubicBezTo>
                  <a:cubicBezTo>
                    <a:pt x="1063" y="525"/>
                    <a:pt x="1191" y="902"/>
                    <a:pt x="1325" y="1277"/>
                  </a:cubicBezTo>
                  <a:cubicBezTo>
                    <a:pt x="1461" y="1648"/>
                    <a:pt x="1648" y="2008"/>
                    <a:pt x="1770" y="2383"/>
                  </a:cubicBezTo>
                  <a:cubicBezTo>
                    <a:pt x="1699" y="2392"/>
                    <a:pt x="1248" y="2524"/>
                    <a:pt x="1088" y="2524"/>
                  </a:cubicBezTo>
                  <a:cubicBezTo>
                    <a:pt x="1057" y="2524"/>
                    <a:pt x="1038" y="2519"/>
                    <a:pt x="1033" y="2508"/>
                  </a:cubicBezTo>
                  <a:cubicBezTo>
                    <a:pt x="969" y="2357"/>
                    <a:pt x="822" y="2253"/>
                    <a:pt x="654" y="2253"/>
                  </a:cubicBezTo>
                  <a:cubicBezTo>
                    <a:pt x="638" y="2253"/>
                    <a:pt x="622" y="2254"/>
                    <a:pt x="606" y="2256"/>
                  </a:cubicBezTo>
                  <a:cubicBezTo>
                    <a:pt x="380" y="2283"/>
                    <a:pt x="218" y="2488"/>
                    <a:pt x="245" y="2712"/>
                  </a:cubicBezTo>
                  <a:cubicBezTo>
                    <a:pt x="247" y="2724"/>
                    <a:pt x="251" y="2732"/>
                    <a:pt x="251" y="2745"/>
                  </a:cubicBezTo>
                  <a:cubicBezTo>
                    <a:pt x="251" y="2748"/>
                    <a:pt x="253" y="2752"/>
                    <a:pt x="253" y="2755"/>
                  </a:cubicBezTo>
                  <a:cubicBezTo>
                    <a:pt x="253" y="2757"/>
                    <a:pt x="254" y="2760"/>
                    <a:pt x="254" y="2761"/>
                  </a:cubicBezTo>
                  <a:cubicBezTo>
                    <a:pt x="300" y="2945"/>
                    <a:pt x="464" y="3075"/>
                    <a:pt x="654" y="3075"/>
                  </a:cubicBezTo>
                  <a:cubicBezTo>
                    <a:pt x="669" y="3075"/>
                    <a:pt x="684" y="3074"/>
                    <a:pt x="700" y="3072"/>
                  </a:cubicBezTo>
                  <a:cubicBezTo>
                    <a:pt x="916" y="3046"/>
                    <a:pt x="1069" y="2861"/>
                    <a:pt x="1062" y="2647"/>
                  </a:cubicBezTo>
                  <a:cubicBezTo>
                    <a:pt x="1324" y="2603"/>
                    <a:pt x="1590" y="2576"/>
                    <a:pt x="1857" y="2566"/>
                  </a:cubicBezTo>
                  <a:cubicBezTo>
                    <a:pt x="2061" y="2842"/>
                    <a:pt x="2191" y="3210"/>
                    <a:pt x="2260" y="3709"/>
                  </a:cubicBezTo>
                  <a:cubicBezTo>
                    <a:pt x="2233" y="3715"/>
                    <a:pt x="2205" y="3717"/>
                    <a:pt x="2176" y="3717"/>
                  </a:cubicBezTo>
                  <a:cubicBezTo>
                    <a:pt x="2124" y="3717"/>
                    <a:pt x="2071" y="3710"/>
                    <a:pt x="2019" y="3701"/>
                  </a:cubicBezTo>
                  <a:cubicBezTo>
                    <a:pt x="1929" y="3683"/>
                    <a:pt x="1839" y="3666"/>
                    <a:pt x="1749" y="3650"/>
                  </a:cubicBezTo>
                  <a:cubicBezTo>
                    <a:pt x="1541" y="3608"/>
                    <a:pt x="1328" y="3566"/>
                    <a:pt x="1111" y="3549"/>
                  </a:cubicBezTo>
                  <a:cubicBezTo>
                    <a:pt x="1053" y="3543"/>
                    <a:pt x="997" y="3541"/>
                    <a:pt x="942" y="3541"/>
                  </a:cubicBezTo>
                  <a:cubicBezTo>
                    <a:pt x="895" y="3541"/>
                    <a:pt x="849" y="3542"/>
                    <a:pt x="804" y="3546"/>
                  </a:cubicBezTo>
                  <a:cubicBezTo>
                    <a:pt x="737" y="3407"/>
                    <a:pt x="594" y="3316"/>
                    <a:pt x="436" y="3316"/>
                  </a:cubicBezTo>
                  <a:cubicBezTo>
                    <a:pt x="420" y="3316"/>
                    <a:pt x="405" y="3317"/>
                    <a:pt x="389" y="3319"/>
                  </a:cubicBezTo>
                  <a:cubicBezTo>
                    <a:pt x="163" y="3346"/>
                    <a:pt x="1" y="3550"/>
                    <a:pt x="28" y="3775"/>
                  </a:cubicBezTo>
                  <a:cubicBezTo>
                    <a:pt x="54" y="3984"/>
                    <a:pt x="232" y="4138"/>
                    <a:pt x="437" y="4138"/>
                  </a:cubicBezTo>
                  <a:cubicBezTo>
                    <a:pt x="452" y="4138"/>
                    <a:pt x="468" y="4137"/>
                    <a:pt x="484" y="4135"/>
                  </a:cubicBezTo>
                  <a:cubicBezTo>
                    <a:pt x="707" y="4109"/>
                    <a:pt x="866" y="3908"/>
                    <a:pt x="845" y="3688"/>
                  </a:cubicBezTo>
                  <a:cubicBezTo>
                    <a:pt x="880" y="3686"/>
                    <a:pt x="916" y="3685"/>
                    <a:pt x="953" y="3685"/>
                  </a:cubicBezTo>
                  <a:cubicBezTo>
                    <a:pt x="1001" y="3685"/>
                    <a:pt x="1050" y="3686"/>
                    <a:pt x="1099" y="3691"/>
                  </a:cubicBezTo>
                  <a:cubicBezTo>
                    <a:pt x="1308" y="3708"/>
                    <a:pt x="1518" y="3748"/>
                    <a:pt x="1721" y="3789"/>
                  </a:cubicBezTo>
                  <a:cubicBezTo>
                    <a:pt x="1810" y="3806"/>
                    <a:pt x="1901" y="3825"/>
                    <a:pt x="1991" y="3841"/>
                  </a:cubicBezTo>
                  <a:cubicBezTo>
                    <a:pt x="2054" y="3853"/>
                    <a:pt x="2119" y="3862"/>
                    <a:pt x="2183" y="3862"/>
                  </a:cubicBezTo>
                  <a:cubicBezTo>
                    <a:pt x="2188" y="3862"/>
                    <a:pt x="2193" y="3861"/>
                    <a:pt x="2198" y="3861"/>
                  </a:cubicBezTo>
                  <a:lnTo>
                    <a:pt x="2198" y="3861"/>
                  </a:lnTo>
                  <a:cubicBezTo>
                    <a:pt x="2075" y="4132"/>
                    <a:pt x="1907" y="4388"/>
                    <a:pt x="1741" y="4634"/>
                  </a:cubicBezTo>
                  <a:cubicBezTo>
                    <a:pt x="1637" y="4786"/>
                    <a:pt x="1532" y="4943"/>
                    <a:pt x="1438" y="5105"/>
                  </a:cubicBezTo>
                  <a:cubicBezTo>
                    <a:pt x="1230" y="5457"/>
                    <a:pt x="1113" y="5795"/>
                    <a:pt x="1085" y="6107"/>
                  </a:cubicBezTo>
                  <a:cubicBezTo>
                    <a:pt x="881" y="6152"/>
                    <a:pt x="739" y="6343"/>
                    <a:pt x="764" y="6555"/>
                  </a:cubicBezTo>
                  <a:cubicBezTo>
                    <a:pt x="791" y="6756"/>
                    <a:pt x="969" y="6910"/>
                    <a:pt x="1175" y="6910"/>
                  </a:cubicBezTo>
                  <a:cubicBezTo>
                    <a:pt x="1191" y="6910"/>
                    <a:pt x="1206" y="6909"/>
                    <a:pt x="1223" y="6907"/>
                  </a:cubicBezTo>
                  <a:cubicBezTo>
                    <a:pt x="1448" y="6880"/>
                    <a:pt x="1611" y="6676"/>
                    <a:pt x="1583" y="6451"/>
                  </a:cubicBezTo>
                  <a:cubicBezTo>
                    <a:pt x="1561" y="6260"/>
                    <a:pt x="1412" y="6120"/>
                    <a:pt x="1234" y="6092"/>
                  </a:cubicBezTo>
                  <a:cubicBezTo>
                    <a:pt x="1267" y="5749"/>
                    <a:pt x="1418" y="5419"/>
                    <a:pt x="1566" y="5167"/>
                  </a:cubicBezTo>
                  <a:cubicBezTo>
                    <a:pt x="1657" y="5011"/>
                    <a:pt x="1763" y="4854"/>
                    <a:pt x="1864" y="4704"/>
                  </a:cubicBezTo>
                  <a:cubicBezTo>
                    <a:pt x="2016" y="4478"/>
                    <a:pt x="2169" y="4246"/>
                    <a:pt x="2292" y="3997"/>
                  </a:cubicBezTo>
                  <a:cubicBezTo>
                    <a:pt x="2300" y="4077"/>
                    <a:pt x="2308" y="4154"/>
                    <a:pt x="2316" y="4233"/>
                  </a:cubicBezTo>
                  <a:cubicBezTo>
                    <a:pt x="2343" y="4543"/>
                    <a:pt x="2371" y="4863"/>
                    <a:pt x="2443" y="5173"/>
                  </a:cubicBezTo>
                  <a:cubicBezTo>
                    <a:pt x="2527" y="5532"/>
                    <a:pt x="2676" y="5837"/>
                    <a:pt x="2871" y="6070"/>
                  </a:cubicBezTo>
                  <a:cubicBezTo>
                    <a:pt x="2809" y="6152"/>
                    <a:pt x="2777" y="6257"/>
                    <a:pt x="2790" y="6367"/>
                  </a:cubicBezTo>
                  <a:cubicBezTo>
                    <a:pt x="2814" y="6576"/>
                    <a:pt x="2992" y="6731"/>
                    <a:pt x="3197" y="6731"/>
                  </a:cubicBezTo>
                  <a:cubicBezTo>
                    <a:pt x="3213" y="6731"/>
                    <a:pt x="3230" y="6730"/>
                    <a:pt x="3246" y="6728"/>
                  </a:cubicBezTo>
                  <a:cubicBezTo>
                    <a:pt x="3472" y="6700"/>
                    <a:pt x="3633" y="6496"/>
                    <a:pt x="3605" y="6272"/>
                  </a:cubicBezTo>
                  <a:cubicBezTo>
                    <a:pt x="3581" y="6063"/>
                    <a:pt x="3403" y="5908"/>
                    <a:pt x="3199" y="5908"/>
                  </a:cubicBezTo>
                  <a:cubicBezTo>
                    <a:pt x="3183" y="5908"/>
                    <a:pt x="3166" y="5909"/>
                    <a:pt x="3149" y="5911"/>
                  </a:cubicBezTo>
                  <a:cubicBezTo>
                    <a:pt x="3087" y="5918"/>
                    <a:pt x="3029" y="5942"/>
                    <a:pt x="2979" y="5975"/>
                  </a:cubicBezTo>
                  <a:cubicBezTo>
                    <a:pt x="2799" y="5759"/>
                    <a:pt x="2663" y="5477"/>
                    <a:pt x="2583" y="5143"/>
                  </a:cubicBezTo>
                  <a:cubicBezTo>
                    <a:pt x="2534" y="4936"/>
                    <a:pt x="2508" y="4724"/>
                    <a:pt x="2486" y="4513"/>
                  </a:cubicBezTo>
                  <a:lnTo>
                    <a:pt x="2486" y="4513"/>
                  </a:lnTo>
                  <a:cubicBezTo>
                    <a:pt x="2884" y="4665"/>
                    <a:pt x="3219" y="4957"/>
                    <a:pt x="3516" y="5251"/>
                  </a:cubicBezTo>
                  <a:cubicBezTo>
                    <a:pt x="3504" y="5297"/>
                    <a:pt x="3500" y="5347"/>
                    <a:pt x="3504" y="5397"/>
                  </a:cubicBezTo>
                  <a:cubicBezTo>
                    <a:pt x="3529" y="5606"/>
                    <a:pt x="3708" y="5761"/>
                    <a:pt x="3911" y="5761"/>
                  </a:cubicBezTo>
                  <a:cubicBezTo>
                    <a:pt x="3927" y="5761"/>
                    <a:pt x="3943" y="5760"/>
                    <a:pt x="3960" y="5758"/>
                  </a:cubicBezTo>
                  <a:cubicBezTo>
                    <a:pt x="4187" y="5730"/>
                    <a:pt x="4348" y="5526"/>
                    <a:pt x="4320" y="5302"/>
                  </a:cubicBezTo>
                  <a:cubicBezTo>
                    <a:pt x="4295" y="5093"/>
                    <a:pt x="4118" y="4938"/>
                    <a:pt x="3914" y="4938"/>
                  </a:cubicBezTo>
                  <a:cubicBezTo>
                    <a:pt x="3898" y="4938"/>
                    <a:pt x="3881" y="4939"/>
                    <a:pt x="3864" y="4941"/>
                  </a:cubicBezTo>
                  <a:cubicBezTo>
                    <a:pt x="3746" y="4956"/>
                    <a:pt x="3644" y="5021"/>
                    <a:pt x="3579" y="5114"/>
                  </a:cubicBezTo>
                  <a:cubicBezTo>
                    <a:pt x="3264" y="4805"/>
                    <a:pt x="2909" y="4500"/>
                    <a:pt x="2472" y="4354"/>
                  </a:cubicBezTo>
                  <a:cubicBezTo>
                    <a:pt x="2468" y="4312"/>
                    <a:pt x="2465" y="4268"/>
                    <a:pt x="2460" y="4226"/>
                  </a:cubicBezTo>
                  <a:cubicBezTo>
                    <a:pt x="2449" y="4070"/>
                    <a:pt x="2434" y="3912"/>
                    <a:pt x="2415" y="3756"/>
                  </a:cubicBezTo>
                  <a:cubicBezTo>
                    <a:pt x="2359" y="3298"/>
                    <a:pt x="2255" y="2941"/>
                    <a:pt x="2093" y="2655"/>
                  </a:cubicBezTo>
                  <a:lnTo>
                    <a:pt x="2093" y="2655"/>
                  </a:lnTo>
                  <a:cubicBezTo>
                    <a:pt x="2148" y="2696"/>
                    <a:pt x="2201" y="2735"/>
                    <a:pt x="2255" y="2774"/>
                  </a:cubicBezTo>
                  <a:cubicBezTo>
                    <a:pt x="2924" y="3263"/>
                    <a:pt x="3613" y="3767"/>
                    <a:pt x="4335" y="4187"/>
                  </a:cubicBezTo>
                  <a:cubicBezTo>
                    <a:pt x="4323" y="4233"/>
                    <a:pt x="4319" y="4284"/>
                    <a:pt x="4325" y="4335"/>
                  </a:cubicBezTo>
                  <a:cubicBezTo>
                    <a:pt x="4350" y="4545"/>
                    <a:pt x="4527" y="4698"/>
                    <a:pt x="4731" y="4698"/>
                  </a:cubicBezTo>
                  <a:cubicBezTo>
                    <a:pt x="4747" y="4698"/>
                    <a:pt x="4764" y="4697"/>
                    <a:pt x="4781" y="4695"/>
                  </a:cubicBezTo>
                  <a:cubicBezTo>
                    <a:pt x="5007" y="4668"/>
                    <a:pt x="5167" y="4464"/>
                    <a:pt x="5140" y="4239"/>
                  </a:cubicBezTo>
                  <a:cubicBezTo>
                    <a:pt x="5116" y="4029"/>
                    <a:pt x="4937" y="3876"/>
                    <a:pt x="4733" y="3876"/>
                  </a:cubicBezTo>
                  <a:cubicBezTo>
                    <a:pt x="4717" y="3876"/>
                    <a:pt x="4701" y="3877"/>
                    <a:pt x="4685" y="3879"/>
                  </a:cubicBezTo>
                  <a:cubicBezTo>
                    <a:pt x="4561" y="3893"/>
                    <a:pt x="4461" y="3961"/>
                    <a:pt x="4396" y="4057"/>
                  </a:cubicBezTo>
                  <a:cubicBezTo>
                    <a:pt x="3914" y="3777"/>
                    <a:pt x="3455" y="3463"/>
                    <a:pt x="3002" y="3140"/>
                  </a:cubicBezTo>
                  <a:cubicBezTo>
                    <a:pt x="2779" y="2981"/>
                    <a:pt x="2565" y="2789"/>
                    <a:pt x="2327" y="2651"/>
                  </a:cubicBezTo>
                  <a:cubicBezTo>
                    <a:pt x="2124" y="2532"/>
                    <a:pt x="2032" y="2398"/>
                    <a:pt x="1943" y="2176"/>
                  </a:cubicBezTo>
                  <a:cubicBezTo>
                    <a:pt x="1664" y="1487"/>
                    <a:pt x="1386" y="795"/>
                    <a:pt x="1105" y="106"/>
                  </a:cubicBezTo>
                  <a:cubicBezTo>
                    <a:pt x="1086" y="57"/>
                    <a:pt x="1045" y="1"/>
                    <a:pt x="10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4" name="Google Shape;954;p20"/>
            <p:cNvSpPr/>
            <p:nvPr/>
          </p:nvSpPr>
          <p:spPr>
            <a:xfrm rot="-10196156">
              <a:off x="7990652" y="299504"/>
              <a:ext cx="187180" cy="272322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55" name="Google Shape;955;p20"/>
            <p:cNvGrpSpPr/>
            <p:nvPr/>
          </p:nvGrpSpPr>
          <p:grpSpPr>
            <a:xfrm rot="-10196156">
              <a:off x="446484" y="3977506"/>
              <a:ext cx="812624" cy="1251974"/>
              <a:chOff x="1411275" y="1061050"/>
              <a:chExt cx="430450" cy="663175"/>
            </a:xfrm>
          </p:grpSpPr>
          <p:sp>
            <p:nvSpPr>
              <p:cNvPr id="956" name="Google Shape;956;p20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7" name="Google Shape;957;p20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8" name="Google Shape;958;p20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9" name="Google Shape;959;p20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0" name="Google Shape;960;p20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1" name="Google Shape;961;p20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62" name="Google Shape;962;p20"/>
            <p:cNvSpPr/>
            <p:nvPr/>
          </p:nvSpPr>
          <p:spPr>
            <a:xfrm>
              <a:off x="476183" y="2"/>
              <a:ext cx="539250" cy="1004357"/>
            </a:xfrm>
            <a:custGeom>
              <a:avLst/>
              <a:gdLst/>
              <a:ahLst/>
              <a:cxnLst/>
              <a:rect l="l" t="t" r="r" b="b"/>
              <a:pathLst>
                <a:path w="11426" h="21281" extrusionOk="0">
                  <a:moveTo>
                    <a:pt x="6547" y="3862"/>
                  </a:moveTo>
                  <a:lnTo>
                    <a:pt x="6547" y="3862"/>
                  </a:lnTo>
                  <a:cubicBezTo>
                    <a:pt x="6580" y="4331"/>
                    <a:pt x="6214" y="4751"/>
                    <a:pt x="6047" y="4917"/>
                  </a:cubicBezTo>
                  <a:cubicBezTo>
                    <a:pt x="5684" y="5281"/>
                    <a:pt x="5222" y="5554"/>
                    <a:pt x="4714" y="5706"/>
                  </a:cubicBezTo>
                  <a:cubicBezTo>
                    <a:pt x="4262" y="5842"/>
                    <a:pt x="3853" y="5905"/>
                    <a:pt x="3455" y="5905"/>
                  </a:cubicBezTo>
                  <a:cubicBezTo>
                    <a:pt x="3416" y="5905"/>
                    <a:pt x="3378" y="5904"/>
                    <a:pt x="3340" y="5903"/>
                  </a:cubicBezTo>
                  <a:cubicBezTo>
                    <a:pt x="4040" y="5727"/>
                    <a:pt x="4649" y="5314"/>
                    <a:pt x="5240" y="4912"/>
                  </a:cubicBezTo>
                  <a:cubicBezTo>
                    <a:pt x="5547" y="4702"/>
                    <a:pt x="5865" y="4483"/>
                    <a:pt x="6192" y="4304"/>
                  </a:cubicBezTo>
                  <a:cubicBezTo>
                    <a:pt x="6228" y="4285"/>
                    <a:pt x="6241" y="4238"/>
                    <a:pt x="6221" y="4202"/>
                  </a:cubicBezTo>
                  <a:cubicBezTo>
                    <a:pt x="6208" y="4178"/>
                    <a:pt x="6182" y="4164"/>
                    <a:pt x="6156" y="4164"/>
                  </a:cubicBezTo>
                  <a:cubicBezTo>
                    <a:pt x="6150" y="4164"/>
                    <a:pt x="6143" y="4164"/>
                    <a:pt x="6137" y="4166"/>
                  </a:cubicBezTo>
                  <a:cubicBezTo>
                    <a:pt x="6131" y="4169"/>
                    <a:pt x="6126" y="4170"/>
                    <a:pt x="6120" y="4173"/>
                  </a:cubicBezTo>
                  <a:cubicBezTo>
                    <a:pt x="5787" y="4357"/>
                    <a:pt x="5466" y="4577"/>
                    <a:pt x="5154" y="4789"/>
                  </a:cubicBezTo>
                  <a:cubicBezTo>
                    <a:pt x="4577" y="5184"/>
                    <a:pt x="3977" y="5589"/>
                    <a:pt x="3303" y="5759"/>
                  </a:cubicBezTo>
                  <a:cubicBezTo>
                    <a:pt x="3487" y="5533"/>
                    <a:pt x="3704" y="5301"/>
                    <a:pt x="3977" y="5103"/>
                  </a:cubicBezTo>
                  <a:cubicBezTo>
                    <a:pt x="4384" y="4807"/>
                    <a:pt x="4823" y="4548"/>
                    <a:pt x="5280" y="4335"/>
                  </a:cubicBezTo>
                  <a:cubicBezTo>
                    <a:pt x="5398" y="4279"/>
                    <a:pt x="6259" y="3953"/>
                    <a:pt x="6547" y="3862"/>
                  </a:cubicBezTo>
                  <a:close/>
                  <a:moveTo>
                    <a:pt x="1334" y="6753"/>
                  </a:moveTo>
                  <a:cubicBezTo>
                    <a:pt x="1516" y="6753"/>
                    <a:pt x="1698" y="6760"/>
                    <a:pt x="1878" y="6778"/>
                  </a:cubicBezTo>
                  <a:cubicBezTo>
                    <a:pt x="2243" y="6814"/>
                    <a:pt x="2515" y="6886"/>
                    <a:pt x="2738" y="7008"/>
                  </a:cubicBezTo>
                  <a:cubicBezTo>
                    <a:pt x="3007" y="7154"/>
                    <a:pt x="3225" y="7387"/>
                    <a:pt x="3435" y="7617"/>
                  </a:cubicBezTo>
                  <a:cubicBezTo>
                    <a:pt x="3404" y="7618"/>
                    <a:pt x="3373" y="7618"/>
                    <a:pt x="3342" y="7618"/>
                  </a:cubicBezTo>
                  <a:cubicBezTo>
                    <a:pt x="2703" y="7618"/>
                    <a:pt x="2066" y="7475"/>
                    <a:pt x="1486" y="7197"/>
                  </a:cubicBezTo>
                  <a:cubicBezTo>
                    <a:pt x="1475" y="7193"/>
                    <a:pt x="1463" y="7190"/>
                    <a:pt x="1451" y="7190"/>
                  </a:cubicBezTo>
                  <a:cubicBezTo>
                    <a:pt x="1445" y="7190"/>
                    <a:pt x="1439" y="7191"/>
                    <a:pt x="1434" y="7192"/>
                  </a:cubicBezTo>
                  <a:cubicBezTo>
                    <a:pt x="1414" y="7197"/>
                    <a:pt x="1396" y="7212"/>
                    <a:pt x="1386" y="7232"/>
                  </a:cubicBezTo>
                  <a:cubicBezTo>
                    <a:pt x="1369" y="7270"/>
                    <a:pt x="1385" y="7313"/>
                    <a:pt x="1421" y="7332"/>
                  </a:cubicBezTo>
                  <a:cubicBezTo>
                    <a:pt x="2022" y="7619"/>
                    <a:pt x="2682" y="7766"/>
                    <a:pt x="3346" y="7766"/>
                  </a:cubicBezTo>
                  <a:cubicBezTo>
                    <a:pt x="3239" y="7876"/>
                    <a:pt x="3135" y="7988"/>
                    <a:pt x="3035" y="8102"/>
                  </a:cubicBezTo>
                  <a:cubicBezTo>
                    <a:pt x="2999" y="8102"/>
                    <a:pt x="2963" y="8124"/>
                    <a:pt x="2947" y="8160"/>
                  </a:cubicBezTo>
                  <a:cubicBezTo>
                    <a:pt x="2942" y="8162"/>
                    <a:pt x="2931" y="8170"/>
                    <a:pt x="2895" y="8176"/>
                  </a:cubicBezTo>
                  <a:cubicBezTo>
                    <a:pt x="2849" y="8183"/>
                    <a:pt x="2803" y="8187"/>
                    <a:pt x="2757" y="8187"/>
                  </a:cubicBezTo>
                  <a:cubicBezTo>
                    <a:pt x="2480" y="8187"/>
                    <a:pt x="2204" y="8066"/>
                    <a:pt x="1964" y="7943"/>
                  </a:cubicBezTo>
                  <a:cubicBezTo>
                    <a:pt x="1372" y="7639"/>
                    <a:pt x="826" y="7257"/>
                    <a:pt x="339" y="6804"/>
                  </a:cubicBezTo>
                  <a:cubicBezTo>
                    <a:pt x="668" y="6777"/>
                    <a:pt x="1002" y="6753"/>
                    <a:pt x="1334" y="6753"/>
                  </a:cubicBezTo>
                  <a:close/>
                  <a:moveTo>
                    <a:pt x="4135" y="7691"/>
                  </a:moveTo>
                  <a:lnTo>
                    <a:pt x="4135" y="7691"/>
                  </a:lnTo>
                  <a:cubicBezTo>
                    <a:pt x="4364" y="7739"/>
                    <a:pt x="4582" y="7748"/>
                    <a:pt x="4810" y="7755"/>
                  </a:cubicBezTo>
                  <a:cubicBezTo>
                    <a:pt x="4915" y="7759"/>
                    <a:pt x="5025" y="7762"/>
                    <a:pt x="5140" y="7769"/>
                  </a:cubicBezTo>
                  <a:cubicBezTo>
                    <a:pt x="5618" y="7800"/>
                    <a:pt x="6094" y="7898"/>
                    <a:pt x="6554" y="8063"/>
                  </a:cubicBezTo>
                  <a:cubicBezTo>
                    <a:pt x="7015" y="8225"/>
                    <a:pt x="7444" y="8450"/>
                    <a:pt x="7840" y="8726"/>
                  </a:cubicBezTo>
                  <a:cubicBezTo>
                    <a:pt x="8031" y="8862"/>
                    <a:pt x="8216" y="9013"/>
                    <a:pt x="8385" y="9172"/>
                  </a:cubicBezTo>
                  <a:cubicBezTo>
                    <a:pt x="8404" y="9189"/>
                    <a:pt x="8462" y="9259"/>
                    <a:pt x="8516" y="9324"/>
                  </a:cubicBezTo>
                  <a:cubicBezTo>
                    <a:pt x="8587" y="9409"/>
                    <a:pt x="8643" y="9476"/>
                    <a:pt x="8689" y="9530"/>
                  </a:cubicBezTo>
                  <a:cubicBezTo>
                    <a:pt x="8595" y="9531"/>
                    <a:pt x="8499" y="9532"/>
                    <a:pt x="8402" y="9532"/>
                  </a:cubicBezTo>
                  <a:cubicBezTo>
                    <a:pt x="7665" y="9532"/>
                    <a:pt x="6869" y="9485"/>
                    <a:pt x="6126" y="9265"/>
                  </a:cubicBezTo>
                  <a:cubicBezTo>
                    <a:pt x="5626" y="9116"/>
                    <a:pt x="5182" y="8897"/>
                    <a:pt x="4803" y="8609"/>
                  </a:cubicBezTo>
                  <a:cubicBezTo>
                    <a:pt x="4541" y="8413"/>
                    <a:pt x="4331" y="8143"/>
                    <a:pt x="4132" y="7868"/>
                  </a:cubicBezTo>
                  <a:lnTo>
                    <a:pt x="4132" y="7868"/>
                  </a:lnTo>
                  <a:cubicBezTo>
                    <a:pt x="4986" y="8372"/>
                    <a:pt x="5942" y="8723"/>
                    <a:pt x="6919" y="8885"/>
                  </a:cubicBezTo>
                  <a:cubicBezTo>
                    <a:pt x="6923" y="8886"/>
                    <a:pt x="6928" y="8887"/>
                    <a:pt x="6932" y="8887"/>
                  </a:cubicBezTo>
                  <a:cubicBezTo>
                    <a:pt x="6967" y="8887"/>
                    <a:pt x="6999" y="8862"/>
                    <a:pt x="7006" y="8825"/>
                  </a:cubicBezTo>
                  <a:cubicBezTo>
                    <a:pt x="7013" y="8783"/>
                    <a:pt x="6986" y="8745"/>
                    <a:pt x="6944" y="8738"/>
                  </a:cubicBezTo>
                  <a:cubicBezTo>
                    <a:pt x="5956" y="8573"/>
                    <a:pt x="4994" y="8212"/>
                    <a:pt x="4135" y="7691"/>
                  </a:cubicBezTo>
                  <a:close/>
                  <a:moveTo>
                    <a:pt x="6581" y="10431"/>
                  </a:moveTo>
                  <a:cubicBezTo>
                    <a:pt x="7316" y="10431"/>
                    <a:pt x="8014" y="10804"/>
                    <a:pt x="8723" y="11220"/>
                  </a:cubicBezTo>
                  <a:cubicBezTo>
                    <a:pt x="9150" y="11472"/>
                    <a:pt x="9578" y="11750"/>
                    <a:pt x="9774" y="12151"/>
                  </a:cubicBezTo>
                  <a:cubicBezTo>
                    <a:pt x="9303" y="12004"/>
                    <a:pt x="8810" y="11944"/>
                    <a:pt x="8329" y="11888"/>
                  </a:cubicBezTo>
                  <a:cubicBezTo>
                    <a:pt x="8067" y="11857"/>
                    <a:pt x="7798" y="11824"/>
                    <a:pt x="7536" y="11778"/>
                  </a:cubicBezTo>
                  <a:cubicBezTo>
                    <a:pt x="6871" y="11656"/>
                    <a:pt x="6365" y="11446"/>
                    <a:pt x="5987" y="11135"/>
                  </a:cubicBezTo>
                  <a:cubicBezTo>
                    <a:pt x="5887" y="11054"/>
                    <a:pt x="5806" y="10956"/>
                    <a:pt x="5726" y="10853"/>
                  </a:cubicBezTo>
                  <a:lnTo>
                    <a:pt x="5726" y="10853"/>
                  </a:lnTo>
                  <a:cubicBezTo>
                    <a:pt x="5878" y="10915"/>
                    <a:pt x="6043" y="10954"/>
                    <a:pt x="6207" y="10983"/>
                  </a:cubicBezTo>
                  <a:cubicBezTo>
                    <a:pt x="6407" y="11019"/>
                    <a:pt x="6608" y="11048"/>
                    <a:pt x="6808" y="11077"/>
                  </a:cubicBezTo>
                  <a:cubicBezTo>
                    <a:pt x="7471" y="11173"/>
                    <a:pt x="8157" y="11273"/>
                    <a:pt x="8731" y="11606"/>
                  </a:cubicBezTo>
                  <a:cubicBezTo>
                    <a:pt x="8743" y="11612"/>
                    <a:pt x="8756" y="11615"/>
                    <a:pt x="8769" y="11615"/>
                  </a:cubicBezTo>
                  <a:cubicBezTo>
                    <a:pt x="8795" y="11615"/>
                    <a:pt x="8819" y="11602"/>
                    <a:pt x="8833" y="11578"/>
                  </a:cubicBezTo>
                  <a:cubicBezTo>
                    <a:pt x="8853" y="11542"/>
                    <a:pt x="8841" y="11497"/>
                    <a:pt x="8805" y="11477"/>
                  </a:cubicBezTo>
                  <a:cubicBezTo>
                    <a:pt x="8204" y="11129"/>
                    <a:pt x="7507" y="11028"/>
                    <a:pt x="6829" y="10931"/>
                  </a:cubicBezTo>
                  <a:cubicBezTo>
                    <a:pt x="6631" y="10902"/>
                    <a:pt x="6430" y="10873"/>
                    <a:pt x="6233" y="10838"/>
                  </a:cubicBezTo>
                  <a:cubicBezTo>
                    <a:pt x="5990" y="10795"/>
                    <a:pt x="5720" y="10731"/>
                    <a:pt x="5522" y="10565"/>
                  </a:cubicBezTo>
                  <a:cubicBezTo>
                    <a:pt x="5586" y="10555"/>
                    <a:pt x="5649" y="10546"/>
                    <a:pt x="5715" y="10534"/>
                  </a:cubicBezTo>
                  <a:cubicBezTo>
                    <a:pt x="5940" y="10497"/>
                    <a:pt x="6175" y="10459"/>
                    <a:pt x="6404" y="10439"/>
                  </a:cubicBezTo>
                  <a:cubicBezTo>
                    <a:pt x="6463" y="10434"/>
                    <a:pt x="6522" y="10431"/>
                    <a:pt x="6581" y="10431"/>
                  </a:cubicBezTo>
                  <a:close/>
                  <a:moveTo>
                    <a:pt x="3455" y="7943"/>
                  </a:moveTo>
                  <a:lnTo>
                    <a:pt x="3455" y="7943"/>
                  </a:lnTo>
                  <a:cubicBezTo>
                    <a:pt x="3167" y="8846"/>
                    <a:pt x="2948" y="9774"/>
                    <a:pt x="2809" y="10709"/>
                  </a:cubicBezTo>
                  <a:cubicBezTo>
                    <a:pt x="2803" y="10751"/>
                    <a:pt x="2831" y="10789"/>
                    <a:pt x="2873" y="10795"/>
                  </a:cubicBezTo>
                  <a:cubicBezTo>
                    <a:pt x="2876" y="10795"/>
                    <a:pt x="2880" y="10796"/>
                    <a:pt x="2884" y="10796"/>
                  </a:cubicBezTo>
                  <a:cubicBezTo>
                    <a:pt x="2920" y="10796"/>
                    <a:pt x="2953" y="10769"/>
                    <a:pt x="2957" y="10731"/>
                  </a:cubicBezTo>
                  <a:cubicBezTo>
                    <a:pt x="3097" y="9797"/>
                    <a:pt x="3316" y="8872"/>
                    <a:pt x="3604" y="7972"/>
                  </a:cubicBezTo>
                  <a:cubicBezTo>
                    <a:pt x="3605" y="7986"/>
                    <a:pt x="3608" y="8001"/>
                    <a:pt x="3611" y="8014"/>
                  </a:cubicBezTo>
                  <a:cubicBezTo>
                    <a:pt x="3721" y="8655"/>
                    <a:pt x="3825" y="9265"/>
                    <a:pt x="3691" y="9889"/>
                  </a:cubicBezTo>
                  <a:cubicBezTo>
                    <a:pt x="3556" y="10504"/>
                    <a:pt x="3293" y="11081"/>
                    <a:pt x="3034" y="11620"/>
                  </a:cubicBezTo>
                  <a:cubicBezTo>
                    <a:pt x="2896" y="11904"/>
                    <a:pt x="2744" y="12190"/>
                    <a:pt x="2505" y="12345"/>
                  </a:cubicBezTo>
                  <a:cubicBezTo>
                    <a:pt x="2214" y="11438"/>
                    <a:pt x="2135" y="10660"/>
                    <a:pt x="2258" y="9973"/>
                  </a:cubicBezTo>
                  <a:cubicBezTo>
                    <a:pt x="2410" y="9120"/>
                    <a:pt x="2897" y="8526"/>
                    <a:pt x="3455" y="7943"/>
                  </a:cubicBezTo>
                  <a:close/>
                  <a:moveTo>
                    <a:pt x="5273" y="10854"/>
                  </a:moveTo>
                  <a:lnTo>
                    <a:pt x="5273" y="10854"/>
                  </a:lnTo>
                  <a:cubicBezTo>
                    <a:pt x="5212" y="11028"/>
                    <a:pt x="5157" y="11206"/>
                    <a:pt x="5108" y="11375"/>
                  </a:cubicBezTo>
                  <a:cubicBezTo>
                    <a:pt x="5021" y="11672"/>
                    <a:pt x="4931" y="11982"/>
                    <a:pt x="4795" y="12270"/>
                  </a:cubicBezTo>
                  <a:lnTo>
                    <a:pt x="4708" y="12451"/>
                  </a:lnTo>
                  <a:cubicBezTo>
                    <a:pt x="4512" y="12858"/>
                    <a:pt x="4307" y="13279"/>
                    <a:pt x="4287" y="13748"/>
                  </a:cubicBezTo>
                  <a:cubicBezTo>
                    <a:pt x="4286" y="13790"/>
                    <a:pt x="4318" y="13825"/>
                    <a:pt x="4360" y="13826"/>
                  </a:cubicBezTo>
                  <a:cubicBezTo>
                    <a:pt x="4360" y="13826"/>
                    <a:pt x="4361" y="13826"/>
                    <a:pt x="4362" y="13826"/>
                  </a:cubicBezTo>
                  <a:cubicBezTo>
                    <a:pt x="4403" y="13826"/>
                    <a:pt x="4435" y="13795"/>
                    <a:pt x="4438" y="13754"/>
                  </a:cubicBezTo>
                  <a:cubicBezTo>
                    <a:pt x="4455" y="13315"/>
                    <a:pt x="4652" y="12908"/>
                    <a:pt x="4845" y="12515"/>
                  </a:cubicBezTo>
                  <a:lnTo>
                    <a:pt x="4931" y="12334"/>
                  </a:lnTo>
                  <a:cubicBezTo>
                    <a:pt x="5072" y="12034"/>
                    <a:pt x="5164" y="11721"/>
                    <a:pt x="5253" y="11417"/>
                  </a:cubicBezTo>
                  <a:cubicBezTo>
                    <a:pt x="5301" y="11258"/>
                    <a:pt x="5350" y="11097"/>
                    <a:pt x="5405" y="10937"/>
                  </a:cubicBezTo>
                  <a:cubicBezTo>
                    <a:pt x="5415" y="10996"/>
                    <a:pt x="5422" y="11067"/>
                    <a:pt x="5425" y="11119"/>
                  </a:cubicBezTo>
                  <a:lnTo>
                    <a:pt x="5432" y="11194"/>
                  </a:lnTo>
                  <a:cubicBezTo>
                    <a:pt x="5493" y="11813"/>
                    <a:pt x="5405" y="12438"/>
                    <a:pt x="5179" y="13008"/>
                  </a:cubicBezTo>
                  <a:cubicBezTo>
                    <a:pt x="5025" y="13398"/>
                    <a:pt x="4805" y="13767"/>
                    <a:pt x="4593" y="14123"/>
                  </a:cubicBezTo>
                  <a:lnTo>
                    <a:pt x="3877" y="15323"/>
                  </a:lnTo>
                  <a:cubicBezTo>
                    <a:pt x="3846" y="14848"/>
                    <a:pt x="3833" y="14369"/>
                    <a:pt x="3841" y="13894"/>
                  </a:cubicBezTo>
                  <a:cubicBezTo>
                    <a:pt x="3849" y="13451"/>
                    <a:pt x="3876" y="13084"/>
                    <a:pt x="3982" y="12733"/>
                  </a:cubicBezTo>
                  <a:cubicBezTo>
                    <a:pt x="4119" y="12273"/>
                    <a:pt x="4394" y="11863"/>
                    <a:pt x="4616" y="11555"/>
                  </a:cubicBezTo>
                  <a:cubicBezTo>
                    <a:pt x="4781" y="11325"/>
                    <a:pt x="4969" y="11084"/>
                    <a:pt x="5206" y="10902"/>
                  </a:cubicBezTo>
                  <a:cubicBezTo>
                    <a:pt x="5234" y="10882"/>
                    <a:pt x="5253" y="10867"/>
                    <a:pt x="5273" y="10854"/>
                  </a:cubicBezTo>
                  <a:close/>
                  <a:moveTo>
                    <a:pt x="7756" y="13648"/>
                  </a:moveTo>
                  <a:lnTo>
                    <a:pt x="7756" y="13648"/>
                  </a:lnTo>
                  <a:cubicBezTo>
                    <a:pt x="7780" y="13658"/>
                    <a:pt x="7799" y="13667"/>
                    <a:pt x="7817" y="13676"/>
                  </a:cubicBezTo>
                  <a:cubicBezTo>
                    <a:pt x="8115" y="13819"/>
                    <a:pt x="8427" y="13916"/>
                    <a:pt x="8731" y="14010"/>
                  </a:cubicBezTo>
                  <a:cubicBezTo>
                    <a:pt x="9312" y="14190"/>
                    <a:pt x="9861" y="14357"/>
                    <a:pt x="10296" y="14828"/>
                  </a:cubicBezTo>
                  <a:cubicBezTo>
                    <a:pt x="10516" y="15065"/>
                    <a:pt x="10673" y="15346"/>
                    <a:pt x="10838" y="15643"/>
                  </a:cubicBezTo>
                  <a:cubicBezTo>
                    <a:pt x="10900" y="15747"/>
                    <a:pt x="10959" y="15854"/>
                    <a:pt x="11023" y="15961"/>
                  </a:cubicBezTo>
                  <a:cubicBezTo>
                    <a:pt x="10845" y="15898"/>
                    <a:pt x="10665" y="15856"/>
                    <a:pt x="10626" y="15849"/>
                  </a:cubicBezTo>
                  <a:cubicBezTo>
                    <a:pt x="10512" y="15827"/>
                    <a:pt x="10401" y="15812"/>
                    <a:pt x="10289" y="15796"/>
                  </a:cubicBezTo>
                  <a:cubicBezTo>
                    <a:pt x="10034" y="15760"/>
                    <a:pt x="9793" y="15726"/>
                    <a:pt x="9548" y="15630"/>
                  </a:cubicBezTo>
                  <a:cubicBezTo>
                    <a:pt x="9310" y="15536"/>
                    <a:pt x="9093" y="15403"/>
                    <a:pt x="8881" y="15217"/>
                  </a:cubicBezTo>
                  <a:cubicBezTo>
                    <a:pt x="8617" y="14990"/>
                    <a:pt x="8400" y="14721"/>
                    <a:pt x="8144" y="14395"/>
                  </a:cubicBezTo>
                  <a:cubicBezTo>
                    <a:pt x="8092" y="14329"/>
                    <a:pt x="8042" y="14260"/>
                    <a:pt x="7992" y="14194"/>
                  </a:cubicBezTo>
                  <a:cubicBezTo>
                    <a:pt x="7935" y="14090"/>
                    <a:pt x="7876" y="13987"/>
                    <a:pt x="7811" y="13883"/>
                  </a:cubicBezTo>
                  <a:lnTo>
                    <a:pt x="7811" y="13883"/>
                  </a:lnTo>
                  <a:cubicBezTo>
                    <a:pt x="7969" y="13994"/>
                    <a:pt x="8136" y="14090"/>
                    <a:pt x="8304" y="14187"/>
                  </a:cubicBezTo>
                  <a:lnTo>
                    <a:pt x="8377" y="14227"/>
                  </a:lnTo>
                  <a:cubicBezTo>
                    <a:pt x="8976" y="14570"/>
                    <a:pt x="9554" y="14957"/>
                    <a:pt x="10097" y="15381"/>
                  </a:cubicBezTo>
                  <a:cubicBezTo>
                    <a:pt x="10110" y="15391"/>
                    <a:pt x="10126" y="15396"/>
                    <a:pt x="10142" y="15396"/>
                  </a:cubicBezTo>
                  <a:cubicBezTo>
                    <a:pt x="10164" y="15396"/>
                    <a:pt x="10186" y="15387"/>
                    <a:pt x="10201" y="15368"/>
                  </a:cubicBezTo>
                  <a:cubicBezTo>
                    <a:pt x="10227" y="15335"/>
                    <a:pt x="10221" y="15288"/>
                    <a:pt x="10188" y="15262"/>
                  </a:cubicBezTo>
                  <a:cubicBezTo>
                    <a:pt x="9641" y="14835"/>
                    <a:pt x="9056" y="14443"/>
                    <a:pt x="8451" y="14097"/>
                  </a:cubicBezTo>
                  <a:lnTo>
                    <a:pt x="8377" y="14056"/>
                  </a:lnTo>
                  <a:cubicBezTo>
                    <a:pt x="8161" y="13933"/>
                    <a:pt x="7941" y="13807"/>
                    <a:pt x="7756" y="13648"/>
                  </a:cubicBezTo>
                  <a:close/>
                  <a:moveTo>
                    <a:pt x="7081" y="13466"/>
                  </a:moveTo>
                  <a:cubicBezTo>
                    <a:pt x="7177" y="13800"/>
                    <a:pt x="7268" y="14142"/>
                    <a:pt x="7304" y="14488"/>
                  </a:cubicBezTo>
                  <a:cubicBezTo>
                    <a:pt x="7368" y="15076"/>
                    <a:pt x="7343" y="15589"/>
                    <a:pt x="7233" y="16060"/>
                  </a:cubicBezTo>
                  <a:cubicBezTo>
                    <a:pt x="7167" y="16342"/>
                    <a:pt x="7065" y="16624"/>
                    <a:pt x="6965" y="16897"/>
                  </a:cubicBezTo>
                  <a:cubicBezTo>
                    <a:pt x="6864" y="17175"/>
                    <a:pt x="6758" y="17461"/>
                    <a:pt x="6690" y="17757"/>
                  </a:cubicBezTo>
                  <a:cubicBezTo>
                    <a:pt x="6467" y="17196"/>
                    <a:pt x="6256" y="16585"/>
                    <a:pt x="6241" y="15969"/>
                  </a:cubicBezTo>
                  <a:cubicBezTo>
                    <a:pt x="6228" y="15465"/>
                    <a:pt x="6346" y="14941"/>
                    <a:pt x="6577" y="14450"/>
                  </a:cubicBezTo>
                  <a:cubicBezTo>
                    <a:pt x="6629" y="14346"/>
                    <a:pt x="6683" y="14242"/>
                    <a:pt x="6735" y="14140"/>
                  </a:cubicBezTo>
                  <a:cubicBezTo>
                    <a:pt x="6806" y="14006"/>
                    <a:pt x="6873" y="13871"/>
                    <a:pt x="6935" y="13734"/>
                  </a:cubicBezTo>
                  <a:lnTo>
                    <a:pt x="6935" y="13734"/>
                  </a:lnTo>
                  <a:cubicBezTo>
                    <a:pt x="6933" y="14287"/>
                    <a:pt x="6871" y="14767"/>
                    <a:pt x="6742" y="15243"/>
                  </a:cubicBezTo>
                  <a:cubicBezTo>
                    <a:pt x="6602" y="15760"/>
                    <a:pt x="6480" y="16307"/>
                    <a:pt x="6654" y="16807"/>
                  </a:cubicBezTo>
                  <a:cubicBezTo>
                    <a:pt x="6665" y="16837"/>
                    <a:pt x="6694" y="16856"/>
                    <a:pt x="6724" y="16856"/>
                  </a:cubicBezTo>
                  <a:cubicBezTo>
                    <a:pt x="6733" y="16856"/>
                    <a:pt x="6741" y="16855"/>
                    <a:pt x="6750" y="16852"/>
                  </a:cubicBezTo>
                  <a:cubicBezTo>
                    <a:pt x="6790" y="16839"/>
                    <a:pt x="6810" y="16795"/>
                    <a:pt x="6796" y="16756"/>
                  </a:cubicBezTo>
                  <a:cubicBezTo>
                    <a:pt x="6635" y="16296"/>
                    <a:pt x="6748" y="15795"/>
                    <a:pt x="6887" y="15281"/>
                  </a:cubicBezTo>
                  <a:cubicBezTo>
                    <a:pt x="7042" y="14718"/>
                    <a:pt x="7101" y="14150"/>
                    <a:pt x="7081" y="13466"/>
                  </a:cubicBezTo>
                  <a:close/>
                  <a:moveTo>
                    <a:pt x="8928" y="16232"/>
                  </a:moveTo>
                  <a:cubicBezTo>
                    <a:pt x="8940" y="16247"/>
                    <a:pt x="8953" y="16263"/>
                    <a:pt x="8963" y="16277"/>
                  </a:cubicBezTo>
                  <a:cubicBezTo>
                    <a:pt x="9033" y="16365"/>
                    <a:pt x="9101" y="16451"/>
                    <a:pt x="9164" y="16541"/>
                  </a:cubicBezTo>
                  <a:cubicBezTo>
                    <a:pt x="9678" y="17244"/>
                    <a:pt x="9913" y="18085"/>
                    <a:pt x="9901" y="19185"/>
                  </a:cubicBezTo>
                  <a:cubicBezTo>
                    <a:pt x="9897" y="19455"/>
                    <a:pt x="9874" y="19733"/>
                    <a:pt x="9850" y="19999"/>
                  </a:cubicBezTo>
                  <a:cubicBezTo>
                    <a:pt x="9824" y="20278"/>
                    <a:pt x="9798" y="20565"/>
                    <a:pt x="9797" y="20852"/>
                  </a:cubicBezTo>
                  <a:lnTo>
                    <a:pt x="9795" y="20850"/>
                  </a:lnTo>
                  <a:cubicBezTo>
                    <a:pt x="9762" y="20814"/>
                    <a:pt x="9733" y="20784"/>
                    <a:pt x="9720" y="20762"/>
                  </a:cubicBezTo>
                  <a:cubicBezTo>
                    <a:pt x="9601" y="20598"/>
                    <a:pt x="9503" y="20451"/>
                    <a:pt x="9413" y="20307"/>
                  </a:cubicBezTo>
                  <a:cubicBezTo>
                    <a:pt x="9202" y="19967"/>
                    <a:pt x="9044" y="19654"/>
                    <a:pt x="8933" y="19346"/>
                  </a:cubicBezTo>
                  <a:cubicBezTo>
                    <a:pt x="8853" y="19132"/>
                    <a:pt x="8811" y="18909"/>
                    <a:pt x="8801" y="18666"/>
                  </a:cubicBezTo>
                  <a:cubicBezTo>
                    <a:pt x="8789" y="18424"/>
                    <a:pt x="8817" y="18175"/>
                    <a:pt x="8844" y="17933"/>
                  </a:cubicBezTo>
                  <a:cubicBezTo>
                    <a:pt x="8868" y="17728"/>
                    <a:pt x="8889" y="17518"/>
                    <a:pt x="8891" y="17309"/>
                  </a:cubicBezTo>
                  <a:cubicBezTo>
                    <a:pt x="8892" y="16934"/>
                    <a:pt x="8831" y="16583"/>
                    <a:pt x="8768" y="16239"/>
                  </a:cubicBezTo>
                  <a:lnTo>
                    <a:pt x="8768" y="16239"/>
                  </a:lnTo>
                  <a:cubicBezTo>
                    <a:pt x="9014" y="16788"/>
                    <a:pt x="9189" y="17324"/>
                    <a:pt x="9282" y="17836"/>
                  </a:cubicBezTo>
                  <a:cubicBezTo>
                    <a:pt x="9324" y="18071"/>
                    <a:pt x="9315" y="18317"/>
                    <a:pt x="9305" y="18557"/>
                  </a:cubicBezTo>
                  <a:cubicBezTo>
                    <a:pt x="9290" y="18941"/>
                    <a:pt x="9274" y="19337"/>
                    <a:pt x="9462" y="19720"/>
                  </a:cubicBezTo>
                  <a:cubicBezTo>
                    <a:pt x="9476" y="19747"/>
                    <a:pt x="9503" y="19762"/>
                    <a:pt x="9530" y="19762"/>
                  </a:cubicBezTo>
                  <a:cubicBezTo>
                    <a:pt x="9541" y="19762"/>
                    <a:pt x="9552" y="19759"/>
                    <a:pt x="9562" y="19754"/>
                  </a:cubicBezTo>
                  <a:cubicBezTo>
                    <a:pt x="9600" y="19735"/>
                    <a:pt x="9614" y="19691"/>
                    <a:pt x="9597" y="19654"/>
                  </a:cubicBezTo>
                  <a:cubicBezTo>
                    <a:pt x="9425" y="19307"/>
                    <a:pt x="9439" y="18945"/>
                    <a:pt x="9454" y="18563"/>
                  </a:cubicBezTo>
                  <a:cubicBezTo>
                    <a:pt x="9462" y="18317"/>
                    <a:pt x="9474" y="18061"/>
                    <a:pt x="9428" y="17810"/>
                  </a:cubicBezTo>
                  <a:cubicBezTo>
                    <a:pt x="9338" y="17303"/>
                    <a:pt x="9167" y="16774"/>
                    <a:pt x="8928" y="16232"/>
                  </a:cubicBezTo>
                  <a:close/>
                  <a:moveTo>
                    <a:pt x="2356" y="0"/>
                  </a:moveTo>
                  <a:cubicBezTo>
                    <a:pt x="2348" y="0"/>
                    <a:pt x="2340" y="1"/>
                    <a:pt x="2333" y="3"/>
                  </a:cubicBezTo>
                  <a:cubicBezTo>
                    <a:pt x="2295" y="14"/>
                    <a:pt x="2266" y="45"/>
                    <a:pt x="2260" y="87"/>
                  </a:cubicBezTo>
                  <a:cubicBezTo>
                    <a:pt x="1893" y="2690"/>
                    <a:pt x="2475" y="5130"/>
                    <a:pt x="3505" y="7403"/>
                  </a:cubicBezTo>
                  <a:cubicBezTo>
                    <a:pt x="3311" y="7196"/>
                    <a:pt x="3097" y="6979"/>
                    <a:pt x="2831" y="6831"/>
                  </a:cubicBezTo>
                  <a:cubicBezTo>
                    <a:pt x="2585" y="6697"/>
                    <a:pt x="2288" y="6617"/>
                    <a:pt x="1896" y="6578"/>
                  </a:cubicBezTo>
                  <a:cubicBezTo>
                    <a:pt x="1706" y="6560"/>
                    <a:pt x="1515" y="6552"/>
                    <a:pt x="1325" y="6552"/>
                  </a:cubicBezTo>
                  <a:cubicBezTo>
                    <a:pt x="913" y="6552"/>
                    <a:pt x="501" y="6587"/>
                    <a:pt x="98" y="6623"/>
                  </a:cubicBezTo>
                  <a:cubicBezTo>
                    <a:pt x="93" y="6623"/>
                    <a:pt x="86" y="6624"/>
                    <a:pt x="80" y="6626"/>
                  </a:cubicBezTo>
                  <a:cubicBezTo>
                    <a:pt x="50" y="6634"/>
                    <a:pt x="24" y="6656"/>
                    <a:pt x="14" y="6688"/>
                  </a:cubicBezTo>
                  <a:cubicBezTo>
                    <a:pt x="1" y="6724"/>
                    <a:pt x="9" y="6765"/>
                    <a:pt x="37" y="6792"/>
                  </a:cubicBezTo>
                  <a:cubicBezTo>
                    <a:pt x="578" y="7326"/>
                    <a:pt x="1194" y="7771"/>
                    <a:pt x="1870" y="8118"/>
                  </a:cubicBezTo>
                  <a:cubicBezTo>
                    <a:pt x="2131" y="8254"/>
                    <a:pt x="2435" y="8384"/>
                    <a:pt x="2750" y="8384"/>
                  </a:cubicBezTo>
                  <a:cubicBezTo>
                    <a:pt x="2765" y="8384"/>
                    <a:pt x="2780" y="8384"/>
                    <a:pt x="2795" y="8383"/>
                  </a:cubicBezTo>
                  <a:lnTo>
                    <a:pt x="2795" y="8383"/>
                  </a:lnTo>
                  <a:cubicBezTo>
                    <a:pt x="2446" y="8822"/>
                    <a:pt x="2168" y="9311"/>
                    <a:pt x="2056" y="9936"/>
                  </a:cubicBezTo>
                  <a:cubicBezTo>
                    <a:pt x="1922" y="10686"/>
                    <a:pt x="2016" y="11532"/>
                    <a:pt x="2347" y="12519"/>
                  </a:cubicBezTo>
                  <a:cubicBezTo>
                    <a:pt x="2356" y="12546"/>
                    <a:pt x="2376" y="12568"/>
                    <a:pt x="2402" y="12578"/>
                  </a:cubicBezTo>
                  <a:cubicBezTo>
                    <a:pt x="2415" y="12584"/>
                    <a:pt x="2428" y="12587"/>
                    <a:pt x="2442" y="12587"/>
                  </a:cubicBezTo>
                  <a:cubicBezTo>
                    <a:pt x="2456" y="12587"/>
                    <a:pt x="2470" y="12584"/>
                    <a:pt x="2483" y="12578"/>
                  </a:cubicBezTo>
                  <a:cubicBezTo>
                    <a:pt x="2841" y="12418"/>
                    <a:pt x="3039" y="12060"/>
                    <a:pt x="3209" y="11705"/>
                  </a:cubicBezTo>
                  <a:cubicBezTo>
                    <a:pt x="3474" y="11155"/>
                    <a:pt x="3743" y="10565"/>
                    <a:pt x="3880" y="9929"/>
                  </a:cubicBezTo>
                  <a:cubicBezTo>
                    <a:pt x="4018" y="9292"/>
                    <a:pt x="3918" y="8661"/>
                    <a:pt x="3814" y="8052"/>
                  </a:cubicBezTo>
                  <a:lnTo>
                    <a:pt x="3814" y="8052"/>
                  </a:lnTo>
                  <a:cubicBezTo>
                    <a:pt x="4252" y="8936"/>
                    <a:pt x="4755" y="9796"/>
                    <a:pt x="5290" y="10627"/>
                  </a:cubicBezTo>
                  <a:cubicBezTo>
                    <a:pt x="5212" y="10649"/>
                    <a:pt x="5138" y="10699"/>
                    <a:pt x="5080" y="10744"/>
                  </a:cubicBezTo>
                  <a:cubicBezTo>
                    <a:pt x="4824" y="10943"/>
                    <a:pt x="4624" y="11194"/>
                    <a:pt x="4448" y="11438"/>
                  </a:cubicBezTo>
                  <a:cubicBezTo>
                    <a:pt x="4215" y="11758"/>
                    <a:pt x="3930" y="12187"/>
                    <a:pt x="3782" y="12677"/>
                  </a:cubicBezTo>
                  <a:cubicBezTo>
                    <a:pt x="3672" y="13049"/>
                    <a:pt x="3643" y="13434"/>
                    <a:pt x="3636" y="13893"/>
                  </a:cubicBezTo>
                  <a:cubicBezTo>
                    <a:pt x="3626" y="14478"/>
                    <a:pt x="3647" y="15068"/>
                    <a:pt x="3698" y="15653"/>
                  </a:cubicBezTo>
                  <a:cubicBezTo>
                    <a:pt x="3701" y="15697"/>
                    <a:pt x="3731" y="15733"/>
                    <a:pt x="3775" y="15743"/>
                  </a:cubicBezTo>
                  <a:cubicBezTo>
                    <a:pt x="3782" y="15744"/>
                    <a:pt x="3788" y="15745"/>
                    <a:pt x="3795" y="15745"/>
                  </a:cubicBezTo>
                  <a:cubicBezTo>
                    <a:pt x="3830" y="15745"/>
                    <a:pt x="3864" y="15727"/>
                    <a:pt x="3883" y="15697"/>
                  </a:cubicBezTo>
                  <a:lnTo>
                    <a:pt x="4759" y="14227"/>
                  </a:lnTo>
                  <a:cubicBezTo>
                    <a:pt x="4976" y="13864"/>
                    <a:pt x="5199" y="13487"/>
                    <a:pt x="5360" y="13084"/>
                  </a:cubicBezTo>
                  <a:cubicBezTo>
                    <a:pt x="5597" y="12486"/>
                    <a:pt x="5690" y="11827"/>
                    <a:pt x="5626" y="11178"/>
                  </a:cubicBezTo>
                  <a:lnTo>
                    <a:pt x="5623" y="11134"/>
                  </a:lnTo>
                  <a:lnTo>
                    <a:pt x="5623" y="11134"/>
                  </a:lnTo>
                  <a:cubicBezTo>
                    <a:pt x="6047" y="11772"/>
                    <a:pt x="6489" y="12394"/>
                    <a:pt x="6933" y="13001"/>
                  </a:cubicBezTo>
                  <a:cubicBezTo>
                    <a:pt x="6891" y="13398"/>
                    <a:pt x="6731" y="13716"/>
                    <a:pt x="6557" y="14051"/>
                  </a:cubicBezTo>
                  <a:cubicBezTo>
                    <a:pt x="6504" y="14153"/>
                    <a:pt x="6450" y="14259"/>
                    <a:pt x="6398" y="14368"/>
                  </a:cubicBezTo>
                  <a:cubicBezTo>
                    <a:pt x="6152" y="14884"/>
                    <a:pt x="6029" y="15440"/>
                    <a:pt x="6040" y="15976"/>
                  </a:cubicBezTo>
                  <a:cubicBezTo>
                    <a:pt x="6059" y="16748"/>
                    <a:pt x="6365" y="17496"/>
                    <a:pt x="6634" y="18155"/>
                  </a:cubicBezTo>
                  <a:cubicBezTo>
                    <a:pt x="6649" y="18193"/>
                    <a:pt x="6688" y="18216"/>
                    <a:pt x="6727" y="18216"/>
                  </a:cubicBezTo>
                  <a:cubicBezTo>
                    <a:pt x="6731" y="18216"/>
                    <a:pt x="6735" y="18216"/>
                    <a:pt x="6739" y="18215"/>
                  </a:cubicBezTo>
                  <a:cubicBezTo>
                    <a:pt x="6783" y="18211"/>
                    <a:pt x="6819" y="18175"/>
                    <a:pt x="6825" y="18129"/>
                  </a:cubicBezTo>
                  <a:cubicBezTo>
                    <a:pt x="6871" y="17733"/>
                    <a:pt x="7013" y="17344"/>
                    <a:pt x="7151" y="16968"/>
                  </a:cubicBezTo>
                  <a:cubicBezTo>
                    <a:pt x="7252" y="16691"/>
                    <a:pt x="7356" y="16403"/>
                    <a:pt x="7426" y="16108"/>
                  </a:cubicBezTo>
                  <a:cubicBezTo>
                    <a:pt x="7541" y="15615"/>
                    <a:pt x="7565" y="15078"/>
                    <a:pt x="7499" y="14469"/>
                  </a:cubicBezTo>
                  <a:cubicBezTo>
                    <a:pt x="7466" y="14166"/>
                    <a:pt x="7397" y="13870"/>
                    <a:pt x="7317" y="13579"/>
                  </a:cubicBezTo>
                  <a:lnTo>
                    <a:pt x="7317" y="13579"/>
                  </a:lnTo>
                  <a:cubicBezTo>
                    <a:pt x="7478" y="13828"/>
                    <a:pt x="7647" y="14072"/>
                    <a:pt x="7827" y="14310"/>
                  </a:cubicBezTo>
                  <a:cubicBezTo>
                    <a:pt x="7995" y="14618"/>
                    <a:pt x="8132" y="14926"/>
                    <a:pt x="8273" y="15243"/>
                  </a:cubicBezTo>
                  <a:cubicBezTo>
                    <a:pt x="8338" y="15390"/>
                    <a:pt x="8404" y="15542"/>
                    <a:pt x="8475" y="15695"/>
                  </a:cubicBezTo>
                  <a:cubicBezTo>
                    <a:pt x="8500" y="15873"/>
                    <a:pt x="8529" y="16048"/>
                    <a:pt x="8559" y="16218"/>
                  </a:cubicBezTo>
                  <a:cubicBezTo>
                    <a:pt x="8629" y="16585"/>
                    <a:pt x="8692" y="16931"/>
                    <a:pt x="8689" y="17308"/>
                  </a:cubicBezTo>
                  <a:cubicBezTo>
                    <a:pt x="8688" y="17506"/>
                    <a:pt x="8666" y="17712"/>
                    <a:pt x="8645" y="17910"/>
                  </a:cubicBezTo>
                  <a:cubicBezTo>
                    <a:pt x="8617" y="18158"/>
                    <a:pt x="8591" y="18415"/>
                    <a:pt x="8601" y="18671"/>
                  </a:cubicBezTo>
                  <a:cubicBezTo>
                    <a:pt x="8613" y="18935"/>
                    <a:pt x="8659" y="19177"/>
                    <a:pt x="8744" y="19413"/>
                  </a:cubicBezTo>
                  <a:cubicBezTo>
                    <a:pt x="8860" y="19733"/>
                    <a:pt x="9025" y="20058"/>
                    <a:pt x="9244" y="20409"/>
                  </a:cubicBezTo>
                  <a:cubicBezTo>
                    <a:pt x="9334" y="20553"/>
                    <a:pt x="9438" y="20705"/>
                    <a:pt x="9557" y="20875"/>
                  </a:cubicBezTo>
                  <a:cubicBezTo>
                    <a:pt x="9575" y="20899"/>
                    <a:pt x="9609" y="20937"/>
                    <a:pt x="9648" y="20980"/>
                  </a:cubicBezTo>
                  <a:cubicBezTo>
                    <a:pt x="9696" y="21035"/>
                    <a:pt x="9800" y="21150"/>
                    <a:pt x="9808" y="21189"/>
                  </a:cubicBezTo>
                  <a:cubicBezTo>
                    <a:pt x="9811" y="21242"/>
                    <a:pt x="9856" y="21280"/>
                    <a:pt x="9910" y="21280"/>
                  </a:cubicBezTo>
                  <a:cubicBezTo>
                    <a:pt x="9912" y="21280"/>
                    <a:pt x="9914" y="21280"/>
                    <a:pt x="9916" y="21280"/>
                  </a:cubicBezTo>
                  <a:cubicBezTo>
                    <a:pt x="9971" y="21274"/>
                    <a:pt x="10011" y="21225"/>
                    <a:pt x="10007" y="21172"/>
                  </a:cubicBezTo>
                  <a:cubicBezTo>
                    <a:pt x="9981" y="20788"/>
                    <a:pt x="10014" y="20393"/>
                    <a:pt x="10049" y="20013"/>
                  </a:cubicBezTo>
                  <a:cubicBezTo>
                    <a:pt x="10072" y="19741"/>
                    <a:pt x="10098" y="19463"/>
                    <a:pt x="10101" y="19184"/>
                  </a:cubicBezTo>
                  <a:cubicBezTo>
                    <a:pt x="10114" y="18037"/>
                    <a:pt x="9868" y="17159"/>
                    <a:pt x="9325" y="16417"/>
                  </a:cubicBezTo>
                  <a:cubicBezTo>
                    <a:pt x="9258" y="16326"/>
                    <a:pt x="9189" y="16238"/>
                    <a:pt x="9119" y="16150"/>
                  </a:cubicBezTo>
                  <a:cubicBezTo>
                    <a:pt x="8924" y="15904"/>
                    <a:pt x="8740" y="15672"/>
                    <a:pt x="8634" y="15395"/>
                  </a:cubicBezTo>
                  <a:cubicBezTo>
                    <a:pt x="8619" y="15357"/>
                    <a:pt x="8581" y="15332"/>
                    <a:pt x="8542" y="15332"/>
                  </a:cubicBezTo>
                  <a:cubicBezTo>
                    <a:pt x="8538" y="15332"/>
                    <a:pt x="8534" y="15333"/>
                    <a:pt x="8530" y="15333"/>
                  </a:cubicBezTo>
                  <a:cubicBezTo>
                    <a:pt x="8506" y="15275"/>
                    <a:pt x="8478" y="15217"/>
                    <a:pt x="8453" y="15161"/>
                  </a:cubicBezTo>
                  <a:cubicBezTo>
                    <a:pt x="8429" y="15106"/>
                    <a:pt x="8404" y="15051"/>
                    <a:pt x="8381" y="14997"/>
                  </a:cubicBezTo>
                  <a:lnTo>
                    <a:pt x="8381" y="14997"/>
                  </a:lnTo>
                  <a:cubicBezTo>
                    <a:pt x="8498" y="15129"/>
                    <a:pt x="8617" y="15252"/>
                    <a:pt x="8747" y="15366"/>
                  </a:cubicBezTo>
                  <a:cubicBezTo>
                    <a:pt x="8978" y="15565"/>
                    <a:pt x="9215" y="15711"/>
                    <a:pt x="9474" y="15812"/>
                  </a:cubicBezTo>
                  <a:cubicBezTo>
                    <a:pt x="9739" y="15918"/>
                    <a:pt x="10004" y="15956"/>
                    <a:pt x="10260" y="15992"/>
                  </a:cubicBezTo>
                  <a:cubicBezTo>
                    <a:pt x="10369" y="16006"/>
                    <a:pt x="10477" y="16022"/>
                    <a:pt x="10589" y="16043"/>
                  </a:cubicBezTo>
                  <a:cubicBezTo>
                    <a:pt x="10773" y="16077"/>
                    <a:pt x="11178" y="16215"/>
                    <a:pt x="11230" y="16280"/>
                  </a:cubicBezTo>
                  <a:cubicBezTo>
                    <a:pt x="11250" y="16306"/>
                    <a:pt x="11281" y="16320"/>
                    <a:pt x="11313" y="16320"/>
                  </a:cubicBezTo>
                  <a:cubicBezTo>
                    <a:pt x="11333" y="16320"/>
                    <a:pt x="11353" y="16314"/>
                    <a:pt x="11370" y="16302"/>
                  </a:cubicBezTo>
                  <a:cubicBezTo>
                    <a:pt x="11415" y="16271"/>
                    <a:pt x="11425" y="16210"/>
                    <a:pt x="11397" y="16167"/>
                  </a:cubicBezTo>
                  <a:cubicBezTo>
                    <a:pt x="11395" y="16166"/>
                    <a:pt x="11395" y="16164"/>
                    <a:pt x="11394" y="16164"/>
                  </a:cubicBezTo>
                  <a:cubicBezTo>
                    <a:pt x="11250" y="15972"/>
                    <a:pt x="11132" y="15754"/>
                    <a:pt x="11013" y="15545"/>
                  </a:cubicBezTo>
                  <a:cubicBezTo>
                    <a:pt x="10849" y="15251"/>
                    <a:pt x="10680" y="14947"/>
                    <a:pt x="10444" y="14690"/>
                  </a:cubicBezTo>
                  <a:cubicBezTo>
                    <a:pt x="9971" y="14181"/>
                    <a:pt x="9370" y="13996"/>
                    <a:pt x="8789" y="13818"/>
                  </a:cubicBezTo>
                  <a:cubicBezTo>
                    <a:pt x="8493" y="13725"/>
                    <a:pt x="8187" y="13631"/>
                    <a:pt x="7900" y="13493"/>
                  </a:cubicBezTo>
                  <a:cubicBezTo>
                    <a:pt x="7863" y="13474"/>
                    <a:pt x="7809" y="13453"/>
                    <a:pt x="7747" y="13428"/>
                  </a:cubicBezTo>
                  <a:cubicBezTo>
                    <a:pt x="7637" y="13385"/>
                    <a:pt x="7447" y="13308"/>
                    <a:pt x="7358" y="13241"/>
                  </a:cubicBezTo>
                  <a:cubicBezTo>
                    <a:pt x="7284" y="13140"/>
                    <a:pt x="7210" y="13040"/>
                    <a:pt x="7136" y="12939"/>
                  </a:cubicBezTo>
                  <a:cubicBezTo>
                    <a:pt x="7136" y="12937"/>
                    <a:pt x="7133" y="12934"/>
                    <a:pt x="7133" y="12932"/>
                  </a:cubicBezTo>
                  <a:cubicBezTo>
                    <a:pt x="7126" y="12907"/>
                    <a:pt x="7110" y="12887"/>
                    <a:pt x="7087" y="12872"/>
                  </a:cubicBezTo>
                  <a:cubicBezTo>
                    <a:pt x="6747" y="12408"/>
                    <a:pt x="6407" y="11931"/>
                    <a:pt x="6075" y="11445"/>
                  </a:cubicBezTo>
                  <a:lnTo>
                    <a:pt x="6075" y="11445"/>
                  </a:lnTo>
                  <a:cubicBezTo>
                    <a:pt x="6450" y="11692"/>
                    <a:pt x="6919" y="11865"/>
                    <a:pt x="7501" y="11967"/>
                  </a:cubicBezTo>
                  <a:cubicBezTo>
                    <a:pt x="7769" y="12015"/>
                    <a:pt x="8042" y="12047"/>
                    <a:pt x="8306" y="12079"/>
                  </a:cubicBezTo>
                  <a:cubicBezTo>
                    <a:pt x="8844" y="12143"/>
                    <a:pt x="9402" y="12209"/>
                    <a:pt x="9908" y="12403"/>
                  </a:cubicBezTo>
                  <a:cubicBezTo>
                    <a:pt x="9920" y="12408"/>
                    <a:pt x="9932" y="12410"/>
                    <a:pt x="9944" y="12410"/>
                  </a:cubicBezTo>
                  <a:cubicBezTo>
                    <a:pt x="9968" y="12410"/>
                    <a:pt x="9992" y="12401"/>
                    <a:pt x="10011" y="12384"/>
                  </a:cubicBezTo>
                  <a:cubicBezTo>
                    <a:pt x="10039" y="12358"/>
                    <a:pt x="10050" y="12321"/>
                    <a:pt x="10040" y="12284"/>
                  </a:cubicBezTo>
                  <a:cubicBezTo>
                    <a:pt x="9881" y="11705"/>
                    <a:pt x="9352" y="11354"/>
                    <a:pt x="8824" y="11042"/>
                  </a:cubicBezTo>
                  <a:cubicBezTo>
                    <a:pt x="8091" y="10612"/>
                    <a:pt x="7367" y="10226"/>
                    <a:pt x="6584" y="10226"/>
                  </a:cubicBezTo>
                  <a:cubicBezTo>
                    <a:pt x="6518" y="10226"/>
                    <a:pt x="6453" y="10229"/>
                    <a:pt x="6386" y="10235"/>
                  </a:cubicBezTo>
                  <a:cubicBezTo>
                    <a:pt x="6149" y="10253"/>
                    <a:pt x="5910" y="10294"/>
                    <a:pt x="5681" y="10332"/>
                  </a:cubicBezTo>
                  <a:cubicBezTo>
                    <a:pt x="5577" y="10348"/>
                    <a:pt x="5474" y="10366"/>
                    <a:pt x="5371" y="10381"/>
                  </a:cubicBezTo>
                  <a:cubicBezTo>
                    <a:pt x="4907" y="9650"/>
                    <a:pt x="4468" y="8900"/>
                    <a:pt x="4077" y="8130"/>
                  </a:cubicBezTo>
                  <a:lnTo>
                    <a:pt x="4077" y="8130"/>
                  </a:lnTo>
                  <a:cubicBezTo>
                    <a:pt x="4255" y="8364"/>
                    <a:pt x="4445" y="8589"/>
                    <a:pt x="4678" y="8767"/>
                  </a:cubicBezTo>
                  <a:cubicBezTo>
                    <a:pt x="5076" y="9066"/>
                    <a:pt x="5544" y="9298"/>
                    <a:pt x="6065" y="9453"/>
                  </a:cubicBezTo>
                  <a:cubicBezTo>
                    <a:pt x="6838" y="9682"/>
                    <a:pt x="7658" y="9728"/>
                    <a:pt x="8414" y="9728"/>
                  </a:cubicBezTo>
                  <a:cubicBezTo>
                    <a:pt x="8593" y="9728"/>
                    <a:pt x="8769" y="9725"/>
                    <a:pt x="8940" y="9722"/>
                  </a:cubicBezTo>
                  <a:cubicBezTo>
                    <a:pt x="8993" y="9721"/>
                    <a:pt x="9040" y="9674"/>
                    <a:pt x="9037" y="9621"/>
                  </a:cubicBezTo>
                  <a:cubicBezTo>
                    <a:pt x="9037" y="9576"/>
                    <a:pt x="9005" y="9537"/>
                    <a:pt x="8963" y="9527"/>
                  </a:cubicBezTo>
                  <a:cubicBezTo>
                    <a:pt x="8909" y="9489"/>
                    <a:pt x="8746" y="9291"/>
                    <a:pt x="8666" y="9195"/>
                  </a:cubicBezTo>
                  <a:cubicBezTo>
                    <a:pt x="8591" y="9103"/>
                    <a:pt x="8545" y="9049"/>
                    <a:pt x="8519" y="9023"/>
                  </a:cubicBezTo>
                  <a:cubicBezTo>
                    <a:pt x="8341" y="8859"/>
                    <a:pt x="8151" y="8703"/>
                    <a:pt x="7951" y="8563"/>
                  </a:cubicBezTo>
                  <a:cubicBezTo>
                    <a:pt x="7543" y="8275"/>
                    <a:pt x="7094" y="8041"/>
                    <a:pt x="6618" y="7872"/>
                  </a:cubicBezTo>
                  <a:cubicBezTo>
                    <a:pt x="6140" y="7703"/>
                    <a:pt x="5647" y="7601"/>
                    <a:pt x="5149" y="7568"/>
                  </a:cubicBezTo>
                  <a:cubicBezTo>
                    <a:pt x="5031" y="7561"/>
                    <a:pt x="4921" y="7558"/>
                    <a:pt x="4813" y="7554"/>
                  </a:cubicBezTo>
                  <a:cubicBezTo>
                    <a:pt x="4438" y="7543"/>
                    <a:pt x="4113" y="7532"/>
                    <a:pt x="3741" y="7351"/>
                  </a:cubicBezTo>
                  <a:cubicBezTo>
                    <a:pt x="3728" y="7344"/>
                    <a:pt x="3714" y="7342"/>
                    <a:pt x="3699" y="7342"/>
                  </a:cubicBezTo>
                  <a:cubicBezTo>
                    <a:pt x="3513" y="6931"/>
                    <a:pt x="3340" y="6516"/>
                    <a:pt x="3187" y="6096"/>
                  </a:cubicBezTo>
                  <a:lnTo>
                    <a:pt x="3187" y="6096"/>
                  </a:lnTo>
                  <a:cubicBezTo>
                    <a:pt x="3276" y="6102"/>
                    <a:pt x="3366" y="6105"/>
                    <a:pt x="3456" y="6105"/>
                  </a:cubicBezTo>
                  <a:cubicBezTo>
                    <a:pt x="3874" y="6105"/>
                    <a:pt x="4300" y="6038"/>
                    <a:pt x="4769" y="5896"/>
                  </a:cubicBezTo>
                  <a:cubicBezTo>
                    <a:pt x="5308" y="5735"/>
                    <a:pt x="5799" y="5444"/>
                    <a:pt x="6188" y="5056"/>
                  </a:cubicBezTo>
                  <a:cubicBezTo>
                    <a:pt x="6437" y="4807"/>
                    <a:pt x="6841" y="4302"/>
                    <a:pt x="6728" y="3722"/>
                  </a:cubicBezTo>
                  <a:cubicBezTo>
                    <a:pt x="6724" y="3691"/>
                    <a:pt x="6702" y="3664"/>
                    <a:pt x="6674" y="3651"/>
                  </a:cubicBezTo>
                  <a:cubicBezTo>
                    <a:pt x="6669" y="3648"/>
                    <a:pt x="6660" y="3647"/>
                    <a:pt x="6649" y="3647"/>
                  </a:cubicBezTo>
                  <a:cubicBezTo>
                    <a:pt x="6615" y="3647"/>
                    <a:pt x="6557" y="3658"/>
                    <a:pt x="6486" y="3678"/>
                  </a:cubicBezTo>
                  <a:cubicBezTo>
                    <a:pt x="6084" y="3788"/>
                    <a:pt x="5205" y="4150"/>
                    <a:pt x="5193" y="4155"/>
                  </a:cubicBezTo>
                  <a:cubicBezTo>
                    <a:pt x="4726" y="4373"/>
                    <a:pt x="4277" y="4639"/>
                    <a:pt x="3859" y="4941"/>
                  </a:cubicBezTo>
                  <a:cubicBezTo>
                    <a:pt x="3521" y="5185"/>
                    <a:pt x="3268" y="5473"/>
                    <a:pt x="3061" y="5740"/>
                  </a:cubicBezTo>
                  <a:cubicBezTo>
                    <a:pt x="2457" y="3956"/>
                    <a:pt x="2181" y="2080"/>
                    <a:pt x="2457" y="113"/>
                  </a:cubicBezTo>
                  <a:cubicBezTo>
                    <a:pt x="2465" y="59"/>
                    <a:pt x="2427" y="8"/>
                    <a:pt x="2373" y="1"/>
                  </a:cubicBezTo>
                  <a:cubicBezTo>
                    <a:pt x="2367" y="1"/>
                    <a:pt x="2362" y="0"/>
                    <a:pt x="2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63" name="Google Shape;963;p20"/>
            <p:cNvGrpSpPr/>
            <p:nvPr/>
          </p:nvGrpSpPr>
          <p:grpSpPr>
            <a:xfrm rot="-7672435">
              <a:off x="45955" y="3049903"/>
              <a:ext cx="664240" cy="1218277"/>
              <a:chOff x="2229225" y="1230375"/>
              <a:chExt cx="351850" cy="645325"/>
            </a:xfrm>
          </p:grpSpPr>
          <p:sp>
            <p:nvSpPr>
              <p:cNvPr id="964" name="Google Shape;964;p20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5" name="Google Shape;965;p20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6" name="Google Shape;966;p20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7" name="Google Shape;967;p20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8" name="Google Shape;968;p20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9" name="Google Shape;969;p20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0" name="Google Shape;970;p20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1" name="Google Shape;971;p20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2" name="Google Shape;972;p20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3" name="Google Shape;973;p20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4" name="Google Shape;974;p20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5" name="Google Shape;975;p20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6" name="Google Shape;976;p20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7" name="Google Shape;977;p20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8" name="Google Shape;978;p20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79" name="Google Shape;979;p20"/>
            <p:cNvGrpSpPr/>
            <p:nvPr/>
          </p:nvGrpSpPr>
          <p:grpSpPr>
            <a:xfrm rot="-775569">
              <a:off x="1118283" y="-76717"/>
              <a:ext cx="460680" cy="971812"/>
              <a:chOff x="1118425" y="996600"/>
              <a:chExt cx="244025" cy="514775"/>
            </a:xfrm>
          </p:grpSpPr>
          <p:sp>
            <p:nvSpPr>
              <p:cNvPr id="980" name="Google Shape;980;p20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1" name="Google Shape;981;p20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82" name="Google Shape;982;p20"/>
            <p:cNvGrpSpPr/>
            <p:nvPr/>
          </p:nvGrpSpPr>
          <p:grpSpPr>
            <a:xfrm rot="-10196156">
              <a:off x="1412497" y="4270692"/>
              <a:ext cx="632854" cy="1148850"/>
              <a:chOff x="1981825" y="1045200"/>
              <a:chExt cx="335225" cy="608550"/>
            </a:xfrm>
          </p:grpSpPr>
          <p:sp>
            <p:nvSpPr>
              <p:cNvPr id="983" name="Google Shape;983;p20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4" name="Google Shape;984;p20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85" name="Google Shape;985;p20"/>
            <p:cNvGrpSpPr/>
            <p:nvPr/>
          </p:nvGrpSpPr>
          <p:grpSpPr>
            <a:xfrm rot="1584049">
              <a:off x="8375315" y="15249"/>
              <a:ext cx="614333" cy="1049515"/>
              <a:chOff x="916650" y="1440625"/>
              <a:chExt cx="325425" cy="555950"/>
            </a:xfrm>
          </p:grpSpPr>
          <p:sp>
            <p:nvSpPr>
              <p:cNvPr id="986" name="Google Shape;986;p20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7" name="Google Shape;987;p20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88" name="Google Shape;988;p20"/>
            <p:cNvSpPr/>
            <p:nvPr/>
          </p:nvSpPr>
          <p:spPr>
            <a:xfrm rot="-10196156">
              <a:off x="1696421" y="625137"/>
              <a:ext cx="215875" cy="185953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/>
          <p:nvPr>
            <p:ph type="title" hasCustomPrompt="1"/>
          </p:nvPr>
        </p:nvSpPr>
        <p:spPr>
          <a:xfrm>
            <a:off x="1823701" y="842775"/>
            <a:ext cx="2300700" cy="20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7" name="Google Shape;87;p3"/>
          <p:cNvSpPr txBox="1"/>
          <p:nvPr>
            <p:ph type="subTitle" idx="1"/>
          </p:nvPr>
        </p:nvSpPr>
        <p:spPr>
          <a:xfrm rot="458">
            <a:off x="720001" y="4031775"/>
            <a:ext cx="4508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"/>
          <p:cNvSpPr txBox="1"/>
          <p:nvPr>
            <p:ph type="title" idx="2"/>
          </p:nvPr>
        </p:nvSpPr>
        <p:spPr>
          <a:xfrm>
            <a:off x="720001" y="3064950"/>
            <a:ext cx="4508100" cy="10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89" name="Google Shape;89;p3"/>
          <p:cNvGrpSpPr/>
          <p:nvPr/>
        </p:nvGrpSpPr>
        <p:grpSpPr>
          <a:xfrm>
            <a:off x="-26" y="-34405"/>
            <a:ext cx="9144029" cy="5671313"/>
            <a:chOff x="-26" y="-34405"/>
            <a:chExt cx="9144029" cy="5671313"/>
          </a:xfrm>
        </p:grpSpPr>
        <p:sp>
          <p:nvSpPr>
            <p:cNvPr id="90" name="Google Shape;90;p3"/>
            <p:cNvSpPr/>
            <p:nvPr/>
          </p:nvSpPr>
          <p:spPr>
            <a:xfrm rot="5400000">
              <a:off x="-779507" y="779483"/>
              <a:ext cx="2363062" cy="80409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1" name="Google Shape;91;p3"/>
            <p:cNvGrpSpPr/>
            <p:nvPr/>
          </p:nvGrpSpPr>
          <p:grpSpPr>
            <a:xfrm>
              <a:off x="45314" y="4166582"/>
              <a:ext cx="713400" cy="948100"/>
              <a:chOff x="438175" y="2779500"/>
              <a:chExt cx="377900" cy="502225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438175" y="2779500"/>
                <a:ext cx="377900" cy="502200"/>
              </a:xfrm>
              <a:custGeom>
                <a:avLst/>
                <a:gdLst/>
                <a:ahLst/>
                <a:cxnLst/>
                <a:rect l="l" t="t" r="r" b="b"/>
                <a:pathLst>
                  <a:path w="15116" h="20088" extrusionOk="0">
                    <a:moveTo>
                      <a:pt x="6470" y="0"/>
                    </a:moveTo>
                    <a:cubicBezTo>
                      <a:pt x="6459" y="0"/>
                      <a:pt x="6447" y="1"/>
                      <a:pt x="6435" y="3"/>
                    </a:cubicBezTo>
                    <a:cubicBezTo>
                      <a:pt x="6335" y="17"/>
                      <a:pt x="6254" y="88"/>
                      <a:pt x="6185" y="160"/>
                    </a:cubicBezTo>
                    <a:cubicBezTo>
                      <a:pt x="5626" y="754"/>
                      <a:pt x="5518" y="1635"/>
                      <a:pt x="5520" y="2449"/>
                    </a:cubicBezTo>
                    <a:cubicBezTo>
                      <a:pt x="5525" y="3412"/>
                      <a:pt x="5643" y="4374"/>
                      <a:pt x="5875" y="5308"/>
                    </a:cubicBezTo>
                    <a:cubicBezTo>
                      <a:pt x="4826" y="3614"/>
                      <a:pt x="4019" y="1814"/>
                      <a:pt x="2492" y="464"/>
                    </a:cubicBezTo>
                    <a:cubicBezTo>
                      <a:pt x="2241" y="242"/>
                      <a:pt x="1918" y="27"/>
                      <a:pt x="1601" y="27"/>
                    </a:cubicBezTo>
                    <a:cubicBezTo>
                      <a:pt x="1513" y="27"/>
                      <a:pt x="1426" y="43"/>
                      <a:pt x="1341" y="81"/>
                    </a:cubicBezTo>
                    <a:cubicBezTo>
                      <a:pt x="1101" y="188"/>
                      <a:pt x="950" y="445"/>
                      <a:pt x="913" y="709"/>
                    </a:cubicBezTo>
                    <a:cubicBezTo>
                      <a:pt x="876" y="972"/>
                      <a:pt x="930" y="1239"/>
                      <a:pt x="1001" y="1494"/>
                    </a:cubicBezTo>
                    <a:cubicBezTo>
                      <a:pt x="1581" y="3590"/>
                      <a:pt x="3100" y="5272"/>
                      <a:pt x="4571" y="6872"/>
                    </a:cubicBezTo>
                    <a:cubicBezTo>
                      <a:pt x="3730" y="6039"/>
                      <a:pt x="2679" y="5418"/>
                      <a:pt x="1542" y="5082"/>
                    </a:cubicBezTo>
                    <a:cubicBezTo>
                      <a:pt x="1351" y="5026"/>
                      <a:pt x="1141" y="4982"/>
                      <a:pt x="941" y="4982"/>
                    </a:cubicBezTo>
                    <a:cubicBezTo>
                      <a:pt x="723" y="4982"/>
                      <a:pt x="517" y="5034"/>
                      <a:pt x="358" y="5179"/>
                    </a:cubicBezTo>
                    <a:cubicBezTo>
                      <a:pt x="1" y="5508"/>
                      <a:pt x="103" y="6096"/>
                      <a:pt x="302" y="6537"/>
                    </a:cubicBezTo>
                    <a:cubicBezTo>
                      <a:pt x="721" y="7469"/>
                      <a:pt x="1434" y="8244"/>
                      <a:pt x="2239" y="8871"/>
                    </a:cubicBezTo>
                    <a:cubicBezTo>
                      <a:pt x="3042" y="9499"/>
                      <a:pt x="3941" y="9993"/>
                      <a:pt x="4836" y="10483"/>
                    </a:cubicBezTo>
                    <a:cubicBezTo>
                      <a:pt x="4066" y="10221"/>
                      <a:pt x="3279" y="9952"/>
                      <a:pt x="2462" y="9891"/>
                    </a:cubicBezTo>
                    <a:cubicBezTo>
                      <a:pt x="2260" y="9876"/>
                      <a:pt x="1993" y="9842"/>
                      <a:pt x="1728" y="9842"/>
                    </a:cubicBezTo>
                    <a:cubicBezTo>
                      <a:pt x="1348" y="9842"/>
                      <a:pt x="971" y="9913"/>
                      <a:pt x="794" y="10213"/>
                    </a:cubicBezTo>
                    <a:cubicBezTo>
                      <a:pt x="299" y="11052"/>
                      <a:pt x="1618" y="12163"/>
                      <a:pt x="2211" y="12545"/>
                    </a:cubicBezTo>
                    <a:cubicBezTo>
                      <a:pt x="2857" y="12960"/>
                      <a:pt x="3565" y="13269"/>
                      <a:pt x="4207" y="13670"/>
                    </a:cubicBezTo>
                    <a:cubicBezTo>
                      <a:pt x="4606" y="13919"/>
                      <a:pt x="5046" y="14117"/>
                      <a:pt x="5460" y="14340"/>
                    </a:cubicBezTo>
                    <a:cubicBezTo>
                      <a:pt x="5690" y="14463"/>
                      <a:pt x="6428" y="14702"/>
                      <a:pt x="6547" y="14920"/>
                    </a:cubicBezTo>
                    <a:cubicBezTo>
                      <a:pt x="6235" y="14856"/>
                      <a:pt x="5917" y="14790"/>
                      <a:pt x="5601" y="14790"/>
                    </a:cubicBezTo>
                    <a:cubicBezTo>
                      <a:pt x="5501" y="14790"/>
                      <a:pt x="5401" y="14797"/>
                      <a:pt x="5302" y="14812"/>
                    </a:cubicBezTo>
                    <a:cubicBezTo>
                      <a:pt x="4620" y="14918"/>
                      <a:pt x="4684" y="15569"/>
                      <a:pt x="4966" y="16055"/>
                    </a:cubicBezTo>
                    <a:cubicBezTo>
                      <a:pt x="5235" y="16519"/>
                      <a:pt x="5837" y="16778"/>
                      <a:pt x="6302" y="16992"/>
                    </a:cubicBezTo>
                    <a:cubicBezTo>
                      <a:pt x="8507" y="18008"/>
                      <a:pt x="10754" y="18951"/>
                      <a:pt x="12942" y="20029"/>
                    </a:cubicBezTo>
                    <a:cubicBezTo>
                      <a:pt x="12983" y="20049"/>
                      <a:pt x="13022" y="20067"/>
                      <a:pt x="13061" y="20087"/>
                    </a:cubicBezTo>
                    <a:cubicBezTo>
                      <a:pt x="13063" y="20086"/>
                      <a:pt x="13071" y="20061"/>
                      <a:pt x="13084" y="20018"/>
                    </a:cubicBezTo>
                    <a:cubicBezTo>
                      <a:pt x="13207" y="19634"/>
                      <a:pt x="13756" y="17716"/>
                      <a:pt x="13799" y="17517"/>
                    </a:cubicBezTo>
                    <a:cubicBezTo>
                      <a:pt x="13999" y="16620"/>
                      <a:pt x="14140" y="15708"/>
                      <a:pt x="14224" y="14792"/>
                    </a:cubicBezTo>
                    <a:cubicBezTo>
                      <a:pt x="14321" y="13717"/>
                      <a:pt x="15115" y="10608"/>
                      <a:pt x="13613" y="10178"/>
                    </a:cubicBezTo>
                    <a:cubicBezTo>
                      <a:pt x="13530" y="10154"/>
                      <a:pt x="13447" y="10143"/>
                      <a:pt x="13364" y="10143"/>
                    </a:cubicBezTo>
                    <a:cubicBezTo>
                      <a:pt x="12957" y="10143"/>
                      <a:pt x="12557" y="10411"/>
                      <a:pt x="12327" y="10760"/>
                    </a:cubicBezTo>
                    <a:cubicBezTo>
                      <a:pt x="12049" y="11181"/>
                      <a:pt x="11967" y="11698"/>
                      <a:pt x="11889" y="12195"/>
                    </a:cubicBezTo>
                    <a:cubicBezTo>
                      <a:pt x="11958" y="11750"/>
                      <a:pt x="11767" y="11126"/>
                      <a:pt x="11731" y="10672"/>
                    </a:cubicBezTo>
                    <a:cubicBezTo>
                      <a:pt x="11684" y="10103"/>
                      <a:pt x="11648" y="9535"/>
                      <a:pt x="11605" y="8965"/>
                    </a:cubicBezTo>
                    <a:cubicBezTo>
                      <a:pt x="11521" y="7869"/>
                      <a:pt x="11420" y="6770"/>
                      <a:pt x="11178" y="5695"/>
                    </a:cubicBezTo>
                    <a:cubicBezTo>
                      <a:pt x="11058" y="5163"/>
                      <a:pt x="10904" y="4127"/>
                      <a:pt x="10479" y="3556"/>
                    </a:cubicBezTo>
                    <a:cubicBezTo>
                      <a:pt x="10341" y="3374"/>
                      <a:pt x="10177" y="3239"/>
                      <a:pt x="9976" y="3187"/>
                    </a:cubicBezTo>
                    <a:cubicBezTo>
                      <a:pt x="9908" y="3169"/>
                      <a:pt x="9843" y="3160"/>
                      <a:pt x="9781" y="3160"/>
                    </a:cubicBezTo>
                    <a:cubicBezTo>
                      <a:pt x="9163" y="3160"/>
                      <a:pt x="8863" y="4018"/>
                      <a:pt x="8705" y="4523"/>
                    </a:cubicBezTo>
                    <a:cubicBezTo>
                      <a:pt x="8488" y="5223"/>
                      <a:pt x="8507" y="5844"/>
                      <a:pt x="8543" y="6507"/>
                    </a:cubicBezTo>
                    <a:cubicBezTo>
                      <a:pt x="8469" y="5328"/>
                      <a:pt x="8300" y="4157"/>
                      <a:pt x="8042" y="3006"/>
                    </a:cubicBezTo>
                    <a:cubicBezTo>
                      <a:pt x="7818" y="2005"/>
                      <a:pt x="7507" y="980"/>
                      <a:pt x="6822" y="212"/>
                    </a:cubicBezTo>
                    <a:cubicBezTo>
                      <a:pt x="6728" y="107"/>
                      <a:pt x="6608" y="0"/>
                      <a:pt x="64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472100" y="2824875"/>
                <a:ext cx="295950" cy="456850"/>
              </a:xfrm>
              <a:custGeom>
                <a:avLst/>
                <a:gdLst/>
                <a:ahLst/>
                <a:cxnLst/>
                <a:rect l="l" t="t" r="r" b="b"/>
                <a:pathLst>
                  <a:path w="11838" h="18274" extrusionOk="0">
                    <a:moveTo>
                      <a:pt x="5347" y="1"/>
                    </a:moveTo>
                    <a:cubicBezTo>
                      <a:pt x="5315" y="1"/>
                      <a:pt x="5288" y="24"/>
                      <a:pt x="5282" y="56"/>
                    </a:cubicBezTo>
                    <a:cubicBezTo>
                      <a:pt x="4842" y="2850"/>
                      <a:pt x="6118" y="7254"/>
                      <a:pt x="6659" y="8942"/>
                    </a:cubicBezTo>
                    <a:cubicBezTo>
                      <a:pt x="6514" y="8677"/>
                      <a:pt x="6371" y="8415"/>
                      <a:pt x="6231" y="8152"/>
                    </a:cubicBezTo>
                    <a:cubicBezTo>
                      <a:pt x="4900" y="5666"/>
                      <a:pt x="3256" y="2777"/>
                      <a:pt x="1128" y="168"/>
                    </a:cubicBezTo>
                    <a:cubicBezTo>
                      <a:pt x="1114" y="152"/>
                      <a:pt x="1095" y="144"/>
                      <a:pt x="1075" y="144"/>
                    </a:cubicBezTo>
                    <a:cubicBezTo>
                      <a:pt x="1061" y="144"/>
                      <a:pt x="1046" y="148"/>
                      <a:pt x="1034" y="158"/>
                    </a:cubicBezTo>
                    <a:cubicBezTo>
                      <a:pt x="1006" y="182"/>
                      <a:pt x="1000" y="226"/>
                      <a:pt x="1025" y="252"/>
                    </a:cubicBezTo>
                    <a:cubicBezTo>
                      <a:pt x="3146" y="2853"/>
                      <a:pt x="4786" y="5737"/>
                      <a:pt x="6113" y="8214"/>
                    </a:cubicBezTo>
                    <a:cubicBezTo>
                      <a:pt x="6302" y="8564"/>
                      <a:pt x="6491" y="8912"/>
                      <a:pt x="6685" y="9259"/>
                    </a:cubicBezTo>
                    <a:cubicBezTo>
                      <a:pt x="4714" y="7394"/>
                      <a:pt x="2503" y="5806"/>
                      <a:pt x="107" y="4530"/>
                    </a:cubicBezTo>
                    <a:cubicBezTo>
                      <a:pt x="97" y="4524"/>
                      <a:pt x="87" y="4522"/>
                      <a:pt x="76" y="4522"/>
                    </a:cubicBezTo>
                    <a:cubicBezTo>
                      <a:pt x="52" y="4522"/>
                      <a:pt x="29" y="4535"/>
                      <a:pt x="16" y="4559"/>
                    </a:cubicBezTo>
                    <a:cubicBezTo>
                      <a:pt x="0" y="4590"/>
                      <a:pt x="12" y="4630"/>
                      <a:pt x="43" y="4648"/>
                    </a:cubicBezTo>
                    <a:cubicBezTo>
                      <a:pt x="2557" y="5984"/>
                      <a:pt x="4866" y="7670"/>
                      <a:pt x="6905" y="9653"/>
                    </a:cubicBezTo>
                    <a:cubicBezTo>
                      <a:pt x="7269" y="10301"/>
                      <a:pt x="7636" y="10940"/>
                      <a:pt x="7998" y="11569"/>
                    </a:cubicBezTo>
                    <a:cubicBezTo>
                      <a:pt x="7209" y="10956"/>
                      <a:pt x="6215" y="10605"/>
                      <a:pt x="5177" y="10280"/>
                    </a:cubicBezTo>
                    <a:cubicBezTo>
                      <a:pt x="3929" y="9889"/>
                      <a:pt x="2701" y="9527"/>
                      <a:pt x="1426" y="9411"/>
                    </a:cubicBezTo>
                    <a:cubicBezTo>
                      <a:pt x="1423" y="9411"/>
                      <a:pt x="1421" y="9411"/>
                      <a:pt x="1418" y="9411"/>
                    </a:cubicBezTo>
                    <a:cubicBezTo>
                      <a:pt x="1385" y="9411"/>
                      <a:pt x="1358" y="9437"/>
                      <a:pt x="1354" y="9470"/>
                    </a:cubicBezTo>
                    <a:cubicBezTo>
                      <a:pt x="1351" y="9507"/>
                      <a:pt x="1377" y="9541"/>
                      <a:pt x="1413" y="9543"/>
                    </a:cubicBezTo>
                    <a:cubicBezTo>
                      <a:pt x="2677" y="9657"/>
                      <a:pt x="3894" y="10015"/>
                      <a:pt x="5138" y="10406"/>
                    </a:cubicBezTo>
                    <a:cubicBezTo>
                      <a:pt x="6290" y="10769"/>
                      <a:pt x="7390" y="11158"/>
                      <a:pt x="8199" y="11913"/>
                    </a:cubicBezTo>
                    <a:cubicBezTo>
                      <a:pt x="8994" y="13286"/>
                      <a:pt x="9806" y="14704"/>
                      <a:pt x="10545" y="16143"/>
                    </a:cubicBezTo>
                    <a:cubicBezTo>
                      <a:pt x="8861" y="15002"/>
                      <a:pt x="6921" y="14214"/>
                      <a:pt x="4921" y="13860"/>
                    </a:cubicBezTo>
                    <a:cubicBezTo>
                      <a:pt x="4916" y="13859"/>
                      <a:pt x="4912" y="13858"/>
                      <a:pt x="4908" y="13858"/>
                    </a:cubicBezTo>
                    <a:cubicBezTo>
                      <a:pt x="4876" y="13858"/>
                      <a:pt x="4849" y="13883"/>
                      <a:pt x="4842" y="13915"/>
                    </a:cubicBezTo>
                    <a:cubicBezTo>
                      <a:pt x="4835" y="13951"/>
                      <a:pt x="4858" y="13987"/>
                      <a:pt x="4897" y="13993"/>
                    </a:cubicBezTo>
                    <a:cubicBezTo>
                      <a:pt x="6946" y="14355"/>
                      <a:pt x="8931" y="15174"/>
                      <a:pt x="10637" y="16364"/>
                    </a:cubicBezTo>
                    <a:cubicBezTo>
                      <a:pt x="10645" y="16370"/>
                      <a:pt x="10653" y="16374"/>
                      <a:pt x="10663" y="16374"/>
                    </a:cubicBezTo>
                    <a:cubicBezTo>
                      <a:pt x="10973" y="16984"/>
                      <a:pt x="11283" y="17599"/>
                      <a:pt x="11583" y="18216"/>
                    </a:cubicBezTo>
                    <a:cubicBezTo>
                      <a:pt x="11625" y="18236"/>
                      <a:pt x="11662" y="18253"/>
                      <a:pt x="11703" y="18273"/>
                    </a:cubicBezTo>
                    <a:cubicBezTo>
                      <a:pt x="11704" y="18272"/>
                      <a:pt x="11713" y="18249"/>
                      <a:pt x="11726" y="18205"/>
                    </a:cubicBezTo>
                    <a:cubicBezTo>
                      <a:pt x="11407" y="17550"/>
                      <a:pt x="11080" y="16895"/>
                      <a:pt x="10749" y="16247"/>
                    </a:cubicBezTo>
                    <a:cubicBezTo>
                      <a:pt x="10967" y="14126"/>
                      <a:pt x="11332" y="11999"/>
                      <a:pt x="11832" y="9929"/>
                    </a:cubicBezTo>
                    <a:cubicBezTo>
                      <a:pt x="11837" y="9892"/>
                      <a:pt x="11819" y="9857"/>
                      <a:pt x="11782" y="9848"/>
                    </a:cubicBezTo>
                    <a:cubicBezTo>
                      <a:pt x="11777" y="9847"/>
                      <a:pt x="11771" y="9846"/>
                      <a:pt x="11766" y="9846"/>
                    </a:cubicBezTo>
                    <a:cubicBezTo>
                      <a:pt x="11735" y="9846"/>
                      <a:pt x="11709" y="9867"/>
                      <a:pt x="11701" y="9897"/>
                    </a:cubicBezTo>
                    <a:cubicBezTo>
                      <a:pt x="11216" y="11910"/>
                      <a:pt x="10860" y="13971"/>
                      <a:pt x="10639" y="16030"/>
                    </a:cubicBezTo>
                    <a:cubicBezTo>
                      <a:pt x="9935" y="14662"/>
                      <a:pt x="9164" y="13314"/>
                      <a:pt x="8408" y="12004"/>
                    </a:cubicBezTo>
                    <a:cubicBezTo>
                      <a:pt x="8415" y="11991"/>
                      <a:pt x="8419" y="11978"/>
                      <a:pt x="8419" y="11963"/>
                    </a:cubicBezTo>
                    <a:cubicBezTo>
                      <a:pt x="8354" y="9329"/>
                      <a:pt x="8288" y="6604"/>
                      <a:pt x="9055" y="4036"/>
                    </a:cubicBezTo>
                    <a:cubicBezTo>
                      <a:pt x="9067" y="4001"/>
                      <a:pt x="9046" y="3964"/>
                      <a:pt x="9010" y="3953"/>
                    </a:cubicBezTo>
                    <a:cubicBezTo>
                      <a:pt x="9003" y="3951"/>
                      <a:pt x="8996" y="3950"/>
                      <a:pt x="8989" y="3950"/>
                    </a:cubicBezTo>
                    <a:cubicBezTo>
                      <a:pt x="8961" y="3950"/>
                      <a:pt x="8935" y="3969"/>
                      <a:pt x="8926" y="3998"/>
                    </a:cubicBezTo>
                    <a:cubicBezTo>
                      <a:pt x="8169" y="6532"/>
                      <a:pt x="8215" y="9201"/>
                      <a:pt x="8279" y="11790"/>
                    </a:cubicBezTo>
                    <a:cubicBezTo>
                      <a:pt x="8259" y="11752"/>
                      <a:pt x="8237" y="11717"/>
                      <a:pt x="8217" y="11681"/>
                    </a:cubicBezTo>
                    <a:cubicBezTo>
                      <a:pt x="7816" y="10989"/>
                      <a:pt x="7410" y="10284"/>
                      <a:pt x="7012" y="9573"/>
                    </a:cubicBezTo>
                    <a:cubicBezTo>
                      <a:pt x="6911" y="9291"/>
                      <a:pt x="4880" y="3471"/>
                      <a:pt x="5414" y="78"/>
                    </a:cubicBezTo>
                    <a:cubicBezTo>
                      <a:pt x="5421" y="42"/>
                      <a:pt x="5397" y="6"/>
                      <a:pt x="5358" y="1"/>
                    </a:cubicBezTo>
                    <a:cubicBezTo>
                      <a:pt x="5354" y="1"/>
                      <a:pt x="5351" y="1"/>
                      <a:pt x="53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4" name="Google Shape;94;p3"/>
            <p:cNvSpPr/>
            <p:nvPr/>
          </p:nvSpPr>
          <p:spPr>
            <a:xfrm>
              <a:off x="307232" y="3698824"/>
              <a:ext cx="189582" cy="295535"/>
            </a:xfrm>
            <a:custGeom>
              <a:avLst/>
              <a:gdLst/>
              <a:ahLst/>
              <a:cxnLst/>
              <a:rect l="l" t="t" r="r" b="b"/>
              <a:pathLst>
                <a:path w="4017" h="6262" extrusionOk="0">
                  <a:moveTo>
                    <a:pt x="1112" y="1"/>
                  </a:moveTo>
                  <a:cubicBezTo>
                    <a:pt x="1090" y="1"/>
                    <a:pt x="1067" y="2"/>
                    <a:pt x="1045" y="6"/>
                  </a:cubicBezTo>
                  <a:cubicBezTo>
                    <a:pt x="820" y="42"/>
                    <a:pt x="670" y="255"/>
                    <a:pt x="706" y="479"/>
                  </a:cubicBezTo>
                  <a:cubicBezTo>
                    <a:pt x="741" y="681"/>
                    <a:pt x="916" y="823"/>
                    <a:pt x="1114" y="823"/>
                  </a:cubicBezTo>
                  <a:cubicBezTo>
                    <a:pt x="1136" y="823"/>
                    <a:pt x="1158" y="822"/>
                    <a:pt x="1181" y="818"/>
                  </a:cubicBezTo>
                  <a:cubicBezTo>
                    <a:pt x="1216" y="812"/>
                    <a:pt x="1247" y="802"/>
                    <a:pt x="1278" y="788"/>
                  </a:cubicBezTo>
                  <a:cubicBezTo>
                    <a:pt x="1638" y="1181"/>
                    <a:pt x="1813" y="1665"/>
                    <a:pt x="1897" y="2023"/>
                  </a:cubicBezTo>
                  <a:cubicBezTo>
                    <a:pt x="1939" y="2201"/>
                    <a:pt x="1965" y="2380"/>
                    <a:pt x="1987" y="2558"/>
                  </a:cubicBezTo>
                  <a:cubicBezTo>
                    <a:pt x="1838" y="2424"/>
                    <a:pt x="1660" y="2318"/>
                    <a:pt x="1488" y="2217"/>
                  </a:cubicBezTo>
                  <a:cubicBezTo>
                    <a:pt x="1405" y="2167"/>
                    <a:pt x="1320" y="2117"/>
                    <a:pt x="1240" y="2065"/>
                  </a:cubicBezTo>
                  <a:cubicBezTo>
                    <a:pt x="1066" y="1950"/>
                    <a:pt x="909" y="1817"/>
                    <a:pt x="767" y="1668"/>
                  </a:cubicBezTo>
                  <a:cubicBezTo>
                    <a:pt x="835" y="1580"/>
                    <a:pt x="870" y="1467"/>
                    <a:pt x="849" y="1347"/>
                  </a:cubicBezTo>
                  <a:cubicBezTo>
                    <a:pt x="815" y="1145"/>
                    <a:pt x="641" y="1002"/>
                    <a:pt x="443" y="1002"/>
                  </a:cubicBezTo>
                  <a:cubicBezTo>
                    <a:pt x="421" y="1002"/>
                    <a:pt x="398" y="1004"/>
                    <a:pt x="376" y="1008"/>
                  </a:cubicBezTo>
                  <a:cubicBezTo>
                    <a:pt x="152" y="1047"/>
                    <a:pt x="1" y="1258"/>
                    <a:pt x="37" y="1483"/>
                  </a:cubicBezTo>
                  <a:cubicBezTo>
                    <a:pt x="71" y="1684"/>
                    <a:pt x="245" y="1825"/>
                    <a:pt x="443" y="1825"/>
                  </a:cubicBezTo>
                  <a:cubicBezTo>
                    <a:pt x="466" y="1825"/>
                    <a:pt x="488" y="1824"/>
                    <a:pt x="511" y="1820"/>
                  </a:cubicBezTo>
                  <a:cubicBezTo>
                    <a:pt x="566" y="1811"/>
                    <a:pt x="615" y="1791"/>
                    <a:pt x="658" y="1765"/>
                  </a:cubicBezTo>
                  <a:cubicBezTo>
                    <a:pt x="810" y="1921"/>
                    <a:pt x="974" y="2063"/>
                    <a:pt x="1159" y="2185"/>
                  </a:cubicBezTo>
                  <a:cubicBezTo>
                    <a:pt x="1242" y="2238"/>
                    <a:pt x="1327" y="2289"/>
                    <a:pt x="1414" y="2340"/>
                  </a:cubicBezTo>
                  <a:cubicBezTo>
                    <a:pt x="1640" y="2474"/>
                    <a:pt x="1854" y="2600"/>
                    <a:pt x="2009" y="2793"/>
                  </a:cubicBezTo>
                  <a:cubicBezTo>
                    <a:pt x="2028" y="3019"/>
                    <a:pt x="2036" y="3244"/>
                    <a:pt x="2045" y="3467"/>
                  </a:cubicBezTo>
                  <a:cubicBezTo>
                    <a:pt x="2055" y="3709"/>
                    <a:pt x="2065" y="3955"/>
                    <a:pt x="2087" y="4201"/>
                  </a:cubicBezTo>
                  <a:cubicBezTo>
                    <a:pt x="1861" y="3973"/>
                    <a:pt x="1476" y="3642"/>
                    <a:pt x="969" y="3438"/>
                  </a:cubicBezTo>
                  <a:cubicBezTo>
                    <a:pt x="977" y="3393"/>
                    <a:pt x="978" y="3349"/>
                    <a:pt x="971" y="3301"/>
                  </a:cubicBezTo>
                  <a:cubicBezTo>
                    <a:pt x="937" y="3099"/>
                    <a:pt x="761" y="2957"/>
                    <a:pt x="564" y="2957"/>
                  </a:cubicBezTo>
                  <a:cubicBezTo>
                    <a:pt x="542" y="2957"/>
                    <a:pt x="520" y="2958"/>
                    <a:pt x="498" y="2962"/>
                  </a:cubicBezTo>
                  <a:cubicBezTo>
                    <a:pt x="273" y="3001"/>
                    <a:pt x="123" y="3213"/>
                    <a:pt x="159" y="3437"/>
                  </a:cubicBezTo>
                  <a:cubicBezTo>
                    <a:pt x="193" y="3639"/>
                    <a:pt x="367" y="3780"/>
                    <a:pt x="565" y="3780"/>
                  </a:cubicBezTo>
                  <a:cubicBezTo>
                    <a:pt x="587" y="3780"/>
                    <a:pt x="610" y="3778"/>
                    <a:pt x="632" y="3774"/>
                  </a:cubicBezTo>
                  <a:cubicBezTo>
                    <a:pt x="757" y="3752"/>
                    <a:pt x="859" y="3677"/>
                    <a:pt x="919" y="3576"/>
                  </a:cubicBezTo>
                  <a:cubicBezTo>
                    <a:pt x="1518" y="3818"/>
                    <a:pt x="1941" y="4243"/>
                    <a:pt x="2113" y="4440"/>
                  </a:cubicBezTo>
                  <a:cubicBezTo>
                    <a:pt x="2136" y="4636"/>
                    <a:pt x="2171" y="4834"/>
                    <a:pt x="2219" y="5029"/>
                  </a:cubicBezTo>
                  <a:cubicBezTo>
                    <a:pt x="2275" y="5251"/>
                    <a:pt x="2343" y="5472"/>
                    <a:pt x="2424" y="5688"/>
                  </a:cubicBezTo>
                  <a:cubicBezTo>
                    <a:pt x="2462" y="5786"/>
                    <a:pt x="2498" y="5891"/>
                    <a:pt x="2549" y="5985"/>
                  </a:cubicBezTo>
                  <a:cubicBezTo>
                    <a:pt x="2598" y="6076"/>
                    <a:pt x="2633" y="6163"/>
                    <a:pt x="2711" y="6235"/>
                  </a:cubicBezTo>
                  <a:cubicBezTo>
                    <a:pt x="2725" y="6249"/>
                    <a:pt x="2743" y="6262"/>
                    <a:pt x="2761" y="6262"/>
                  </a:cubicBezTo>
                  <a:cubicBezTo>
                    <a:pt x="2765" y="6262"/>
                    <a:pt x="2769" y="6261"/>
                    <a:pt x="2773" y="6260"/>
                  </a:cubicBezTo>
                  <a:cubicBezTo>
                    <a:pt x="2873" y="6224"/>
                    <a:pt x="2725" y="5985"/>
                    <a:pt x="2707" y="5938"/>
                  </a:cubicBezTo>
                  <a:cubicBezTo>
                    <a:pt x="2636" y="5768"/>
                    <a:pt x="2562" y="5597"/>
                    <a:pt x="2492" y="5423"/>
                  </a:cubicBezTo>
                  <a:cubicBezTo>
                    <a:pt x="2404" y="5200"/>
                    <a:pt x="2413" y="4928"/>
                    <a:pt x="2500" y="4705"/>
                  </a:cubicBezTo>
                  <a:cubicBezTo>
                    <a:pt x="2569" y="4527"/>
                    <a:pt x="2685" y="4374"/>
                    <a:pt x="2808" y="4213"/>
                  </a:cubicBezTo>
                  <a:cubicBezTo>
                    <a:pt x="2854" y="4149"/>
                    <a:pt x="2903" y="4085"/>
                    <a:pt x="2948" y="4019"/>
                  </a:cubicBezTo>
                  <a:cubicBezTo>
                    <a:pt x="2957" y="4019"/>
                    <a:pt x="2965" y="4019"/>
                    <a:pt x="2973" y="4019"/>
                  </a:cubicBezTo>
                  <a:cubicBezTo>
                    <a:pt x="2996" y="4019"/>
                    <a:pt x="3019" y="4018"/>
                    <a:pt x="3041" y="4016"/>
                  </a:cubicBezTo>
                  <a:cubicBezTo>
                    <a:pt x="3265" y="3977"/>
                    <a:pt x="3416" y="3766"/>
                    <a:pt x="3380" y="3541"/>
                  </a:cubicBezTo>
                  <a:cubicBezTo>
                    <a:pt x="3347" y="3339"/>
                    <a:pt x="3171" y="3198"/>
                    <a:pt x="2972" y="3198"/>
                  </a:cubicBezTo>
                  <a:cubicBezTo>
                    <a:pt x="2950" y="3198"/>
                    <a:pt x="2928" y="3200"/>
                    <a:pt x="2905" y="3204"/>
                  </a:cubicBezTo>
                  <a:cubicBezTo>
                    <a:pt x="2681" y="3241"/>
                    <a:pt x="2530" y="3453"/>
                    <a:pt x="2566" y="3677"/>
                  </a:cubicBezTo>
                  <a:cubicBezTo>
                    <a:pt x="2591" y="3816"/>
                    <a:pt x="2681" y="3928"/>
                    <a:pt x="2801" y="3981"/>
                  </a:cubicBezTo>
                  <a:cubicBezTo>
                    <a:pt x="2766" y="4029"/>
                    <a:pt x="2731" y="4077"/>
                    <a:pt x="2694" y="4125"/>
                  </a:cubicBezTo>
                  <a:cubicBezTo>
                    <a:pt x="2571" y="4287"/>
                    <a:pt x="2443" y="4455"/>
                    <a:pt x="2366" y="4651"/>
                  </a:cubicBezTo>
                  <a:cubicBezTo>
                    <a:pt x="2346" y="4702"/>
                    <a:pt x="2332" y="4754"/>
                    <a:pt x="2319" y="4806"/>
                  </a:cubicBezTo>
                  <a:cubicBezTo>
                    <a:pt x="2232" y="4384"/>
                    <a:pt x="2212" y="3952"/>
                    <a:pt x="2196" y="3531"/>
                  </a:cubicBezTo>
                  <a:cubicBezTo>
                    <a:pt x="2200" y="3522"/>
                    <a:pt x="2203" y="3511"/>
                    <a:pt x="2201" y="3501"/>
                  </a:cubicBezTo>
                  <a:cubicBezTo>
                    <a:pt x="2193" y="3307"/>
                    <a:pt x="2306" y="3133"/>
                    <a:pt x="2404" y="3020"/>
                  </a:cubicBezTo>
                  <a:cubicBezTo>
                    <a:pt x="2479" y="2933"/>
                    <a:pt x="2566" y="2858"/>
                    <a:pt x="2659" y="2777"/>
                  </a:cubicBezTo>
                  <a:cubicBezTo>
                    <a:pt x="2717" y="2726"/>
                    <a:pt x="2773" y="2675"/>
                    <a:pt x="2830" y="2622"/>
                  </a:cubicBezTo>
                  <a:cubicBezTo>
                    <a:pt x="3095" y="2361"/>
                    <a:pt x="3296" y="2036"/>
                    <a:pt x="3412" y="1681"/>
                  </a:cubicBezTo>
                  <a:cubicBezTo>
                    <a:pt x="3461" y="1703"/>
                    <a:pt x="3515" y="1715"/>
                    <a:pt x="3570" y="1715"/>
                  </a:cubicBezTo>
                  <a:cubicBezTo>
                    <a:pt x="3594" y="1715"/>
                    <a:pt x="3618" y="1713"/>
                    <a:pt x="3642" y="1708"/>
                  </a:cubicBezTo>
                  <a:cubicBezTo>
                    <a:pt x="3866" y="1671"/>
                    <a:pt x="4017" y="1459"/>
                    <a:pt x="3981" y="1235"/>
                  </a:cubicBezTo>
                  <a:cubicBezTo>
                    <a:pt x="3942" y="1042"/>
                    <a:pt x="3767" y="899"/>
                    <a:pt x="3570" y="899"/>
                  </a:cubicBezTo>
                  <a:cubicBezTo>
                    <a:pt x="3547" y="899"/>
                    <a:pt x="3524" y="901"/>
                    <a:pt x="3501" y="905"/>
                  </a:cubicBezTo>
                  <a:cubicBezTo>
                    <a:pt x="3277" y="943"/>
                    <a:pt x="3126" y="1155"/>
                    <a:pt x="3163" y="1378"/>
                  </a:cubicBezTo>
                  <a:cubicBezTo>
                    <a:pt x="3177" y="1470"/>
                    <a:pt x="3222" y="1545"/>
                    <a:pt x="3281" y="1606"/>
                  </a:cubicBezTo>
                  <a:cubicBezTo>
                    <a:pt x="3199" y="1876"/>
                    <a:pt x="3063" y="2133"/>
                    <a:pt x="2882" y="2351"/>
                  </a:cubicBezTo>
                  <a:cubicBezTo>
                    <a:pt x="2669" y="2130"/>
                    <a:pt x="2544" y="1860"/>
                    <a:pt x="2475" y="1449"/>
                  </a:cubicBezTo>
                  <a:cubicBezTo>
                    <a:pt x="2472" y="1441"/>
                    <a:pt x="2472" y="1435"/>
                    <a:pt x="2472" y="1429"/>
                  </a:cubicBezTo>
                  <a:cubicBezTo>
                    <a:pt x="2488" y="1428"/>
                    <a:pt x="2500" y="1429"/>
                    <a:pt x="2514" y="1426"/>
                  </a:cubicBezTo>
                  <a:cubicBezTo>
                    <a:pt x="2738" y="1388"/>
                    <a:pt x="2889" y="1176"/>
                    <a:pt x="2853" y="951"/>
                  </a:cubicBezTo>
                  <a:cubicBezTo>
                    <a:pt x="2819" y="750"/>
                    <a:pt x="2643" y="609"/>
                    <a:pt x="2446" y="609"/>
                  </a:cubicBezTo>
                  <a:cubicBezTo>
                    <a:pt x="2424" y="609"/>
                    <a:pt x="2402" y="610"/>
                    <a:pt x="2379" y="614"/>
                  </a:cubicBezTo>
                  <a:cubicBezTo>
                    <a:pt x="2155" y="652"/>
                    <a:pt x="2005" y="863"/>
                    <a:pt x="2041" y="1087"/>
                  </a:cubicBezTo>
                  <a:cubicBezTo>
                    <a:pt x="2068" y="1247"/>
                    <a:pt x="2183" y="1368"/>
                    <a:pt x="2330" y="1412"/>
                  </a:cubicBezTo>
                  <a:cubicBezTo>
                    <a:pt x="2327" y="1436"/>
                    <a:pt x="2332" y="1458"/>
                    <a:pt x="2333" y="1471"/>
                  </a:cubicBezTo>
                  <a:cubicBezTo>
                    <a:pt x="2384" y="1768"/>
                    <a:pt x="2484" y="2146"/>
                    <a:pt x="2788" y="2455"/>
                  </a:cubicBezTo>
                  <a:cubicBezTo>
                    <a:pt x="2766" y="2477"/>
                    <a:pt x="2746" y="2500"/>
                    <a:pt x="2724" y="2522"/>
                  </a:cubicBezTo>
                  <a:cubicBezTo>
                    <a:pt x="2672" y="2576"/>
                    <a:pt x="2615" y="2623"/>
                    <a:pt x="2560" y="2673"/>
                  </a:cubicBezTo>
                  <a:cubicBezTo>
                    <a:pt x="2469" y="2752"/>
                    <a:pt x="2375" y="2836"/>
                    <a:pt x="2291" y="2930"/>
                  </a:cubicBezTo>
                  <a:cubicBezTo>
                    <a:pt x="2252" y="2975"/>
                    <a:pt x="2210" y="3029"/>
                    <a:pt x="2172" y="3091"/>
                  </a:cubicBezTo>
                  <a:cubicBezTo>
                    <a:pt x="2167" y="2988"/>
                    <a:pt x="2159" y="2882"/>
                    <a:pt x="2152" y="2778"/>
                  </a:cubicBezTo>
                  <a:cubicBezTo>
                    <a:pt x="2154" y="2767"/>
                    <a:pt x="2154" y="2754"/>
                    <a:pt x="2151" y="2743"/>
                  </a:cubicBezTo>
                  <a:cubicBezTo>
                    <a:pt x="2129" y="2492"/>
                    <a:pt x="2096" y="2240"/>
                    <a:pt x="2038" y="1991"/>
                  </a:cubicBezTo>
                  <a:cubicBezTo>
                    <a:pt x="1951" y="1620"/>
                    <a:pt x="1770" y="1121"/>
                    <a:pt x="1399" y="708"/>
                  </a:cubicBezTo>
                  <a:cubicBezTo>
                    <a:pt x="1493" y="617"/>
                    <a:pt x="1543" y="484"/>
                    <a:pt x="1520" y="343"/>
                  </a:cubicBezTo>
                  <a:cubicBezTo>
                    <a:pt x="1484" y="142"/>
                    <a:pt x="1310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884517" y="152655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6" name="Google Shape;96;p3"/>
            <p:cNvGrpSpPr/>
            <p:nvPr/>
          </p:nvGrpSpPr>
          <p:grpSpPr>
            <a:xfrm>
              <a:off x="7379075" y="-30596"/>
              <a:ext cx="1764928" cy="5667503"/>
              <a:chOff x="7379075" y="-30596"/>
              <a:chExt cx="1764928" cy="5667503"/>
            </a:xfrm>
          </p:grpSpPr>
          <p:sp>
            <p:nvSpPr>
              <p:cNvPr id="97" name="Google Shape;97;p3"/>
              <p:cNvSpPr/>
              <p:nvPr/>
            </p:nvSpPr>
            <p:spPr>
              <a:xfrm rot="5400000">
                <a:off x="7267783" y="3267371"/>
                <a:ext cx="2937313" cy="815127"/>
              </a:xfrm>
              <a:custGeom>
                <a:avLst/>
                <a:gdLst/>
                <a:ahLst/>
                <a:cxnLst/>
                <a:rect l="l" t="t" r="r" b="b"/>
                <a:pathLst>
                  <a:path w="86031" h="23876" extrusionOk="0">
                    <a:moveTo>
                      <a:pt x="763" y="1"/>
                    </a:moveTo>
                    <a:cubicBezTo>
                      <a:pt x="0" y="4481"/>
                      <a:pt x="1517" y="9326"/>
                      <a:pt x="4785" y="12504"/>
                    </a:cubicBezTo>
                    <a:cubicBezTo>
                      <a:pt x="7881" y="15513"/>
                      <a:pt x="12173" y="16841"/>
                      <a:pt x="16536" y="16841"/>
                    </a:cubicBezTo>
                    <a:cubicBezTo>
                      <a:pt x="18933" y="16841"/>
                      <a:pt x="21353" y="16439"/>
                      <a:pt x="23607" y="15696"/>
                    </a:cubicBezTo>
                    <a:cubicBezTo>
                      <a:pt x="27714" y="14341"/>
                      <a:pt x="31452" y="12009"/>
                      <a:pt x="35563" y="10670"/>
                    </a:cubicBezTo>
                    <a:cubicBezTo>
                      <a:pt x="38192" y="9814"/>
                      <a:pt x="40957" y="9390"/>
                      <a:pt x="43721" y="9390"/>
                    </a:cubicBezTo>
                    <a:cubicBezTo>
                      <a:pt x="47426" y="9390"/>
                      <a:pt x="51131" y="10152"/>
                      <a:pt x="54515" y="11659"/>
                    </a:cubicBezTo>
                    <a:cubicBezTo>
                      <a:pt x="59368" y="13823"/>
                      <a:pt x="63446" y="17384"/>
                      <a:pt x="67993" y="20134"/>
                    </a:cubicBezTo>
                    <a:cubicBezTo>
                      <a:pt x="71458" y="22233"/>
                      <a:pt x="75473" y="23875"/>
                      <a:pt x="79444" y="23875"/>
                    </a:cubicBezTo>
                    <a:cubicBezTo>
                      <a:pt x="80684" y="23875"/>
                      <a:pt x="81920" y="23715"/>
                      <a:pt x="83134" y="23358"/>
                    </a:cubicBezTo>
                    <a:cubicBezTo>
                      <a:pt x="84165" y="23054"/>
                      <a:pt x="85177" y="22594"/>
                      <a:pt x="86031" y="21948"/>
                    </a:cubicBezTo>
                    <a:lnTo>
                      <a:pt x="8603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7379075" y="4684843"/>
                <a:ext cx="590976" cy="952065"/>
              </a:xfrm>
              <a:custGeom>
                <a:avLst/>
                <a:gdLst/>
                <a:ahLst/>
                <a:cxnLst/>
                <a:rect l="l" t="t" r="r" b="b"/>
                <a:pathLst>
                  <a:path w="12522" h="20173" extrusionOk="0">
                    <a:moveTo>
                      <a:pt x="11487" y="413"/>
                    </a:moveTo>
                    <a:lnTo>
                      <a:pt x="11487" y="413"/>
                    </a:lnTo>
                    <a:cubicBezTo>
                      <a:pt x="11452" y="699"/>
                      <a:pt x="11442" y="986"/>
                      <a:pt x="11432" y="1267"/>
                    </a:cubicBezTo>
                    <a:cubicBezTo>
                      <a:pt x="11423" y="1535"/>
                      <a:pt x="11413" y="1811"/>
                      <a:pt x="11381" y="2079"/>
                    </a:cubicBezTo>
                    <a:cubicBezTo>
                      <a:pt x="11256" y="3175"/>
                      <a:pt x="10921" y="3980"/>
                      <a:pt x="10321" y="4612"/>
                    </a:cubicBezTo>
                    <a:cubicBezTo>
                      <a:pt x="10244" y="4692"/>
                      <a:pt x="10168" y="4770"/>
                      <a:pt x="10088" y="4848"/>
                    </a:cubicBezTo>
                    <a:cubicBezTo>
                      <a:pt x="10075" y="4861"/>
                      <a:pt x="10061" y="4876"/>
                      <a:pt x="10048" y="4890"/>
                    </a:cubicBezTo>
                    <a:cubicBezTo>
                      <a:pt x="10353" y="4381"/>
                      <a:pt x="10588" y="3877"/>
                      <a:pt x="10740" y="3386"/>
                    </a:cubicBezTo>
                    <a:cubicBezTo>
                      <a:pt x="10815" y="3141"/>
                      <a:pt x="10837" y="2888"/>
                      <a:pt x="10858" y="2642"/>
                    </a:cubicBezTo>
                    <a:cubicBezTo>
                      <a:pt x="10892" y="2263"/>
                      <a:pt x="10922" y="1902"/>
                      <a:pt x="11135" y="1578"/>
                    </a:cubicBezTo>
                    <a:cubicBezTo>
                      <a:pt x="11159" y="1543"/>
                      <a:pt x="11148" y="1497"/>
                      <a:pt x="11113" y="1475"/>
                    </a:cubicBezTo>
                    <a:cubicBezTo>
                      <a:pt x="11101" y="1467"/>
                      <a:pt x="11087" y="1463"/>
                      <a:pt x="11073" y="1463"/>
                    </a:cubicBezTo>
                    <a:cubicBezTo>
                      <a:pt x="11049" y="1463"/>
                      <a:pt x="11024" y="1475"/>
                      <a:pt x="11010" y="1497"/>
                    </a:cubicBezTo>
                    <a:cubicBezTo>
                      <a:pt x="10777" y="1852"/>
                      <a:pt x="10742" y="2248"/>
                      <a:pt x="10708" y="2629"/>
                    </a:cubicBezTo>
                    <a:cubicBezTo>
                      <a:pt x="10689" y="2868"/>
                      <a:pt x="10666" y="3114"/>
                      <a:pt x="10596" y="3343"/>
                    </a:cubicBezTo>
                    <a:cubicBezTo>
                      <a:pt x="10441" y="3838"/>
                      <a:pt x="10201" y="4347"/>
                      <a:pt x="9888" y="4861"/>
                    </a:cubicBezTo>
                    <a:cubicBezTo>
                      <a:pt x="9993" y="4528"/>
                      <a:pt x="10100" y="4185"/>
                      <a:pt x="10143" y="3815"/>
                    </a:cubicBezTo>
                    <a:cubicBezTo>
                      <a:pt x="10169" y="3609"/>
                      <a:pt x="10172" y="3398"/>
                      <a:pt x="10176" y="3192"/>
                    </a:cubicBezTo>
                    <a:cubicBezTo>
                      <a:pt x="10179" y="2950"/>
                      <a:pt x="10185" y="2700"/>
                      <a:pt x="10226" y="2460"/>
                    </a:cubicBezTo>
                    <a:cubicBezTo>
                      <a:pt x="10265" y="2221"/>
                      <a:pt x="10336" y="2005"/>
                      <a:pt x="10440" y="1801"/>
                    </a:cubicBezTo>
                    <a:cubicBezTo>
                      <a:pt x="10589" y="1511"/>
                      <a:pt x="10784" y="1219"/>
                      <a:pt x="11038" y="906"/>
                    </a:cubicBezTo>
                    <a:cubicBezTo>
                      <a:pt x="11142" y="776"/>
                      <a:pt x="11261" y="643"/>
                      <a:pt x="11398" y="494"/>
                    </a:cubicBezTo>
                    <a:cubicBezTo>
                      <a:pt x="11416" y="475"/>
                      <a:pt x="11449" y="447"/>
                      <a:pt x="11485" y="414"/>
                    </a:cubicBezTo>
                    <a:cubicBezTo>
                      <a:pt x="11486" y="414"/>
                      <a:pt x="11486" y="413"/>
                      <a:pt x="11487" y="413"/>
                    </a:cubicBezTo>
                    <a:close/>
                    <a:moveTo>
                      <a:pt x="12089" y="5419"/>
                    </a:moveTo>
                    <a:lnTo>
                      <a:pt x="12089" y="5419"/>
                    </a:lnTo>
                    <a:cubicBezTo>
                      <a:pt x="12015" y="5516"/>
                      <a:pt x="11943" y="5615"/>
                      <a:pt x="11870" y="5714"/>
                    </a:cubicBezTo>
                    <a:cubicBezTo>
                      <a:pt x="11669" y="5986"/>
                      <a:pt x="11479" y="6247"/>
                      <a:pt x="11232" y="6455"/>
                    </a:cubicBezTo>
                    <a:cubicBezTo>
                      <a:pt x="10741" y="6868"/>
                      <a:pt x="10175" y="6968"/>
                      <a:pt x="9576" y="7072"/>
                    </a:cubicBezTo>
                    <a:cubicBezTo>
                      <a:pt x="9263" y="7127"/>
                      <a:pt x="8939" y="7185"/>
                      <a:pt x="8626" y="7289"/>
                    </a:cubicBezTo>
                    <a:cubicBezTo>
                      <a:pt x="8607" y="7295"/>
                      <a:pt x="8585" y="7302"/>
                      <a:pt x="8562" y="7308"/>
                    </a:cubicBezTo>
                    <a:cubicBezTo>
                      <a:pt x="8765" y="7173"/>
                      <a:pt x="8998" y="7076"/>
                      <a:pt x="9228" y="6982"/>
                    </a:cubicBezTo>
                    <a:lnTo>
                      <a:pt x="9306" y="6949"/>
                    </a:lnTo>
                    <a:cubicBezTo>
                      <a:pt x="9948" y="6681"/>
                      <a:pt x="10576" y="6367"/>
                      <a:pt x="11174" y="6011"/>
                    </a:cubicBezTo>
                    <a:cubicBezTo>
                      <a:pt x="11210" y="5989"/>
                      <a:pt x="11220" y="5943"/>
                      <a:pt x="11198" y="5906"/>
                    </a:cubicBezTo>
                    <a:cubicBezTo>
                      <a:pt x="11184" y="5883"/>
                      <a:pt x="11161" y="5870"/>
                      <a:pt x="11136" y="5870"/>
                    </a:cubicBezTo>
                    <a:cubicBezTo>
                      <a:pt x="11122" y="5870"/>
                      <a:pt x="11108" y="5874"/>
                      <a:pt x="11096" y="5882"/>
                    </a:cubicBezTo>
                    <a:cubicBezTo>
                      <a:pt x="10504" y="6235"/>
                      <a:pt x="9883" y="6548"/>
                      <a:pt x="9246" y="6811"/>
                    </a:cubicBezTo>
                    <a:lnTo>
                      <a:pt x="9169" y="6844"/>
                    </a:lnTo>
                    <a:cubicBezTo>
                      <a:pt x="8991" y="6918"/>
                      <a:pt x="8810" y="6992"/>
                      <a:pt x="8642" y="7085"/>
                    </a:cubicBezTo>
                    <a:cubicBezTo>
                      <a:pt x="8720" y="6989"/>
                      <a:pt x="8792" y="6894"/>
                      <a:pt x="8861" y="6800"/>
                    </a:cubicBezTo>
                    <a:cubicBezTo>
                      <a:pt x="8920" y="6737"/>
                      <a:pt x="8976" y="6677"/>
                      <a:pt x="9039" y="6616"/>
                    </a:cubicBezTo>
                    <a:cubicBezTo>
                      <a:pt x="9332" y="6325"/>
                      <a:pt x="9583" y="6086"/>
                      <a:pt x="9872" y="5892"/>
                    </a:cubicBezTo>
                    <a:cubicBezTo>
                      <a:pt x="10105" y="5736"/>
                      <a:pt x="10339" y="5628"/>
                      <a:pt x="10585" y="5565"/>
                    </a:cubicBezTo>
                    <a:cubicBezTo>
                      <a:pt x="10838" y="5500"/>
                      <a:pt x="11083" y="5497"/>
                      <a:pt x="11342" y="5492"/>
                    </a:cubicBezTo>
                    <a:cubicBezTo>
                      <a:pt x="11453" y="5491"/>
                      <a:pt x="11566" y="5490"/>
                      <a:pt x="11682" y="5481"/>
                    </a:cubicBezTo>
                    <a:cubicBezTo>
                      <a:pt x="11721" y="5479"/>
                      <a:pt x="11905" y="5458"/>
                      <a:pt x="12089" y="5419"/>
                    </a:cubicBezTo>
                    <a:close/>
                    <a:moveTo>
                      <a:pt x="8015" y="3097"/>
                    </a:moveTo>
                    <a:cubicBezTo>
                      <a:pt x="8047" y="3399"/>
                      <a:pt x="8115" y="3694"/>
                      <a:pt x="8180" y="3984"/>
                    </a:cubicBezTo>
                    <a:cubicBezTo>
                      <a:pt x="8245" y="4266"/>
                      <a:pt x="8310" y="4557"/>
                      <a:pt x="8341" y="4847"/>
                    </a:cubicBezTo>
                    <a:cubicBezTo>
                      <a:pt x="8391" y="5326"/>
                      <a:pt x="8351" y="5840"/>
                      <a:pt x="8215" y="6416"/>
                    </a:cubicBezTo>
                    <a:cubicBezTo>
                      <a:pt x="8135" y="6752"/>
                      <a:pt x="8004" y="7082"/>
                      <a:pt x="7866" y="7402"/>
                    </a:cubicBezTo>
                    <a:cubicBezTo>
                      <a:pt x="7970" y="6724"/>
                      <a:pt x="7979" y="6155"/>
                      <a:pt x="7898" y="5576"/>
                    </a:cubicBezTo>
                    <a:cubicBezTo>
                      <a:pt x="7824" y="5048"/>
                      <a:pt x="7773" y="4537"/>
                      <a:pt x="7990" y="4101"/>
                    </a:cubicBezTo>
                    <a:cubicBezTo>
                      <a:pt x="8008" y="4065"/>
                      <a:pt x="7993" y="4020"/>
                      <a:pt x="7956" y="4001"/>
                    </a:cubicBezTo>
                    <a:cubicBezTo>
                      <a:pt x="7945" y="3996"/>
                      <a:pt x="7935" y="3994"/>
                      <a:pt x="7924" y="3994"/>
                    </a:cubicBezTo>
                    <a:cubicBezTo>
                      <a:pt x="7896" y="3994"/>
                      <a:pt x="7869" y="4009"/>
                      <a:pt x="7856" y="4036"/>
                    </a:cubicBezTo>
                    <a:cubicBezTo>
                      <a:pt x="7621" y="4509"/>
                      <a:pt x="7675" y="5067"/>
                      <a:pt x="7752" y="5598"/>
                    </a:cubicBezTo>
                    <a:cubicBezTo>
                      <a:pt x="7820" y="6084"/>
                      <a:pt x="7823" y="6568"/>
                      <a:pt x="7755" y="7118"/>
                    </a:cubicBezTo>
                    <a:cubicBezTo>
                      <a:pt x="7711" y="6975"/>
                      <a:pt x="7660" y="6833"/>
                      <a:pt x="7608" y="6688"/>
                    </a:cubicBezTo>
                    <a:cubicBezTo>
                      <a:pt x="7571" y="6584"/>
                      <a:pt x="7530" y="6475"/>
                      <a:pt x="7494" y="6362"/>
                    </a:cubicBezTo>
                    <a:cubicBezTo>
                      <a:pt x="7325" y="5849"/>
                      <a:pt x="7274" y="5313"/>
                      <a:pt x="7348" y="4816"/>
                    </a:cubicBezTo>
                    <a:cubicBezTo>
                      <a:pt x="7439" y="4205"/>
                      <a:pt x="7724" y="3625"/>
                      <a:pt x="8015" y="3097"/>
                    </a:cubicBezTo>
                    <a:close/>
                    <a:moveTo>
                      <a:pt x="4920" y="5161"/>
                    </a:moveTo>
                    <a:lnTo>
                      <a:pt x="5479" y="6441"/>
                    </a:lnTo>
                    <a:cubicBezTo>
                      <a:pt x="5645" y="6820"/>
                      <a:pt x="5818" y="7214"/>
                      <a:pt x="5922" y="7620"/>
                    </a:cubicBezTo>
                    <a:cubicBezTo>
                      <a:pt x="6074" y="8214"/>
                      <a:pt x="6082" y="8845"/>
                      <a:pt x="5948" y="9450"/>
                    </a:cubicBezTo>
                    <a:lnTo>
                      <a:pt x="5930" y="9524"/>
                    </a:lnTo>
                    <a:cubicBezTo>
                      <a:pt x="5920" y="9575"/>
                      <a:pt x="5906" y="9646"/>
                      <a:pt x="5887" y="9704"/>
                    </a:cubicBezTo>
                    <a:cubicBezTo>
                      <a:pt x="5854" y="9537"/>
                      <a:pt x="5825" y="9371"/>
                      <a:pt x="5797" y="9206"/>
                    </a:cubicBezTo>
                    <a:cubicBezTo>
                      <a:pt x="5747" y="8894"/>
                      <a:pt x="5696" y="8570"/>
                      <a:pt x="5593" y="8257"/>
                    </a:cubicBezTo>
                    <a:lnTo>
                      <a:pt x="5529" y="8066"/>
                    </a:lnTo>
                    <a:cubicBezTo>
                      <a:pt x="5388" y="7651"/>
                      <a:pt x="5243" y="7222"/>
                      <a:pt x="5279" y="6784"/>
                    </a:cubicBezTo>
                    <a:cubicBezTo>
                      <a:pt x="5283" y="6743"/>
                      <a:pt x="5253" y="6707"/>
                      <a:pt x="5211" y="6703"/>
                    </a:cubicBezTo>
                    <a:cubicBezTo>
                      <a:pt x="5209" y="6703"/>
                      <a:pt x="5207" y="6702"/>
                      <a:pt x="5205" y="6702"/>
                    </a:cubicBezTo>
                    <a:cubicBezTo>
                      <a:pt x="5166" y="6702"/>
                      <a:pt x="5133" y="6732"/>
                      <a:pt x="5130" y="6772"/>
                    </a:cubicBezTo>
                    <a:cubicBezTo>
                      <a:pt x="5091" y="7240"/>
                      <a:pt x="5241" y="7684"/>
                      <a:pt x="5386" y="8113"/>
                    </a:cubicBezTo>
                    <a:lnTo>
                      <a:pt x="5450" y="8302"/>
                    </a:lnTo>
                    <a:cubicBezTo>
                      <a:pt x="5550" y="8605"/>
                      <a:pt x="5600" y="8922"/>
                      <a:pt x="5648" y="9227"/>
                    </a:cubicBezTo>
                    <a:cubicBezTo>
                      <a:pt x="5677" y="9405"/>
                      <a:pt x="5709" y="9586"/>
                      <a:pt x="5748" y="9767"/>
                    </a:cubicBezTo>
                    <a:cubicBezTo>
                      <a:pt x="5731" y="9753"/>
                      <a:pt x="5712" y="9735"/>
                      <a:pt x="5689" y="9712"/>
                    </a:cubicBezTo>
                    <a:cubicBezTo>
                      <a:pt x="5479" y="9504"/>
                      <a:pt x="5321" y="9243"/>
                      <a:pt x="5184" y="8991"/>
                    </a:cubicBezTo>
                    <a:cubicBezTo>
                      <a:pt x="5000" y="8660"/>
                      <a:pt x="4778" y="8217"/>
                      <a:pt x="4699" y="7743"/>
                    </a:cubicBezTo>
                    <a:cubicBezTo>
                      <a:pt x="4639" y="7382"/>
                      <a:pt x="4657" y="7014"/>
                      <a:pt x="4706" y="6572"/>
                    </a:cubicBezTo>
                    <a:cubicBezTo>
                      <a:pt x="4756" y="6102"/>
                      <a:pt x="4829" y="5628"/>
                      <a:pt x="4920" y="5161"/>
                    </a:cubicBezTo>
                    <a:close/>
                    <a:moveTo>
                      <a:pt x="10381" y="9045"/>
                    </a:moveTo>
                    <a:cubicBezTo>
                      <a:pt x="10136" y="9418"/>
                      <a:pt x="9677" y="9641"/>
                      <a:pt x="9221" y="9838"/>
                    </a:cubicBezTo>
                    <a:cubicBezTo>
                      <a:pt x="8563" y="10122"/>
                      <a:pt x="7919" y="10373"/>
                      <a:pt x="7283" y="10373"/>
                    </a:cubicBezTo>
                    <a:cubicBezTo>
                      <a:pt x="7129" y="10373"/>
                      <a:pt x="6976" y="10358"/>
                      <a:pt x="6824" y="10326"/>
                    </a:cubicBezTo>
                    <a:cubicBezTo>
                      <a:pt x="6596" y="10278"/>
                      <a:pt x="6371" y="10210"/>
                      <a:pt x="6152" y="10145"/>
                    </a:cubicBezTo>
                    <a:cubicBezTo>
                      <a:pt x="6088" y="10126"/>
                      <a:pt x="6027" y="10106"/>
                      <a:pt x="5964" y="10089"/>
                    </a:cubicBezTo>
                    <a:cubicBezTo>
                      <a:pt x="6181" y="9947"/>
                      <a:pt x="6456" y="9918"/>
                      <a:pt x="6702" y="9906"/>
                    </a:cubicBezTo>
                    <a:cubicBezTo>
                      <a:pt x="6900" y="9895"/>
                      <a:pt x="7103" y="9892"/>
                      <a:pt x="7304" y="9887"/>
                    </a:cubicBezTo>
                    <a:cubicBezTo>
                      <a:pt x="7988" y="9874"/>
                      <a:pt x="8694" y="9860"/>
                      <a:pt x="9332" y="9591"/>
                    </a:cubicBezTo>
                    <a:cubicBezTo>
                      <a:pt x="9370" y="9575"/>
                      <a:pt x="9389" y="9531"/>
                      <a:pt x="9373" y="9494"/>
                    </a:cubicBezTo>
                    <a:cubicBezTo>
                      <a:pt x="9360" y="9464"/>
                      <a:pt x="9333" y="9447"/>
                      <a:pt x="9304" y="9447"/>
                    </a:cubicBezTo>
                    <a:cubicBezTo>
                      <a:pt x="9294" y="9447"/>
                      <a:pt x="9284" y="9449"/>
                      <a:pt x="9275" y="9453"/>
                    </a:cubicBezTo>
                    <a:cubicBezTo>
                      <a:pt x="8661" y="9714"/>
                      <a:pt x="7970" y="9727"/>
                      <a:pt x="7300" y="9740"/>
                    </a:cubicBezTo>
                    <a:cubicBezTo>
                      <a:pt x="7097" y="9743"/>
                      <a:pt x="6893" y="9747"/>
                      <a:pt x="6693" y="9757"/>
                    </a:cubicBezTo>
                    <a:cubicBezTo>
                      <a:pt x="6527" y="9766"/>
                      <a:pt x="6358" y="9785"/>
                      <a:pt x="6198" y="9827"/>
                    </a:cubicBezTo>
                    <a:cubicBezTo>
                      <a:pt x="6291" y="9734"/>
                      <a:pt x="6385" y="9649"/>
                      <a:pt x="6494" y="9581"/>
                    </a:cubicBezTo>
                    <a:cubicBezTo>
                      <a:pt x="6908" y="9317"/>
                      <a:pt x="7439" y="9172"/>
                      <a:pt x="8114" y="9139"/>
                    </a:cubicBezTo>
                    <a:cubicBezTo>
                      <a:pt x="8313" y="9129"/>
                      <a:pt x="8516" y="9127"/>
                      <a:pt x="8716" y="9127"/>
                    </a:cubicBezTo>
                    <a:cubicBezTo>
                      <a:pt x="8783" y="9127"/>
                      <a:pt x="8849" y="9127"/>
                      <a:pt x="8916" y="9127"/>
                    </a:cubicBezTo>
                    <a:cubicBezTo>
                      <a:pt x="9008" y="9128"/>
                      <a:pt x="9102" y="9129"/>
                      <a:pt x="9196" y="9129"/>
                    </a:cubicBezTo>
                    <a:cubicBezTo>
                      <a:pt x="9589" y="9129"/>
                      <a:pt x="9989" y="9116"/>
                      <a:pt x="10381" y="9045"/>
                    </a:cubicBezTo>
                    <a:close/>
                    <a:moveTo>
                      <a:pt x="3187" y="7948"/>
                    </a:moveTo>
                    <a:cubicBezTo>
                      <a:pt x="3407" y="8131"/>
                      <a:pt x="3523" y="8434"/>
                      <a:pt x="3622" y="8734"/>
                    </a:cubicBezTo>
                    <a:cubicBezTo>
                      <a:pt x="3813" y="9300"/>
                      <a:pt x="4002" y="9906"/>
                      <a:pt x="4059" y="10533"/>
                    </a:cubicBezTo>
                    <a:cubicBezTo>
                      <a:pt x="4114" y="11169"/>
                      <a:pt x="3936" y="11759"/>
                      <a:pt x="3747" y="12383"/>
                    </a:cubicBezTo>
                    <a:cubicBezTo>
                      <a:pt x="3743" y="12398"/>
                      <a:pt x="3737" y="12411"/>
                      <a:pt x="3734" y="12425"/>
                    </a:cubicBezTo>
                    <a:cubicBezTo>
                      <a:pt x="3562" y="11496"/>
                      <a:pt x="3459" y="10550"/>
                      <a:pt x="3438" y="9607"/>
                    </a:cubicBezTo>
                    <a:cubicBezTo>
                      <a:pt x="3438" y="9567"/>
                      <a:pt x="3404" y="9534"/>
                      <a:pt x="3364" y="9534"/>
                    </a:cubicBezTo>
                    <a:cubicBezTo>
                      <a:pt x="3363" y="9534"/>
                      <a:pt x="3362" y="9534"/>
                      <a:pt x="3361" y="9534"/>
                    </a:cubicBezTo>
                    <a:cubicBezTo>
                      <a:pt x="3319" y="9537"/>
                      <a:pt x="3287" y="9569"/>
                      <a:pt x="3289" y="9611"/>
                    </a:cubicBezTo>
                    <a:cubicBezTo>
                      <a:pt x="3310" y="10558"/>
                      <a:pt x="3414" y="11506"/>
                      <a:pt x="3585" y="12437"/>
                    </a:cubicBezTo>
                    <a:cubicBezTo>
                      <a:pt x="3105" y="11787"/>
                      <a:pt x="2694" y="11137"/>
                      <a:pt x="2647" y="10270"/>
                    </a:cubicBezTo>
                    <a:cubicBezTo>
                      <a:pt x="2608" y="9573"/>
                      <a:pt x="2786" y="8813"/>
                      <a:pt x="3187" y="7948"/>
                    </a:cubicBezTo>
                    <a:close/>
                    <a:moveTo>
                      <a:pt x="7380" y="11380"/>
                    </a:moveTo>
                    <a:cubicBezTo>
                      <a:pt x="7929" y="11380"/>
                      <a:pt x="8471" y="11440"/>
                      <a:pt x="8975" y="11509"/>
                    </a:cubicBezTo>
                    <a:cubicBezTo>
                      <a:pt x="8923" y="11557"/>
                      <a:pt x="8858" y="11616"/>
                      <a:pt x="8778" y="11693"/>
                    </a:cubicBezTo>
                    <a:cubicBezTo>
                      <a:pt x="8716" y="11752"/>
                      <a:pt x="8651" y="11811"/>
                      <a:pt x="8629" y="11827"/>
                    </a:cubicBezTo>
                    <a:cubicBezTo>
                      <a:pt x="8441" y="11965"/>
                      <a:pt x="8239" y="12091"/>
                      <a:pt x="8032" y="12201"/>
                    </a:cubicBezTo>
                    <a:cubicBezTo>
                      <a:pt x="7607" y="12427"/>
                      <a:pt x="7151" y="12595"/>
                      <a:pt x="6675" y="12700"/>
                    </a:cubicBezTo>
                    <a:cubicBezTo>
                      <a:pt x="6299" y="12782"/>
                      <a:pt x="5919" y="12824"/>
                      <a:pt x="5541" y="12824"/>
                    </a:cubicBezTo>
                    <a:cubicBezTo>
                      <a:pt x="5439" y="12824"/>
                      <a:pt x="5336" y="12821"/>
                      <a:pt x="5234" y="12815"/>
                    </a:cubicBezTo>
                    <a:cubicBezTo>
                      <a:pt x="5118" y="12807"/>
                      <a:pt x="5010" y="12797"/>
                      <a:pt x="4906" y="12787"/>
                    </a:cubicBezTo>
                    <a:cubicBezTo>
                      <a:pt x="4744" y="12772"/>
                      <a:pt x="4586" y="12758"/>
                      <a:pt x="4426" y="12758"/>
                    </a:cubicBezTo>
                    <a:cubicBezTo>
                      <a:pt x="4361" y="12758"/>
                      <a:pt x="4295" y="12760"/>
                      <a:pt x="4228" y="12765"/>
                    </a:cubicBezTo>
                    <a:cubicBezTo>
                      <a:pt x="5143" y="12356"/>
                      <a:pt x="6145" y="12117"/>
                      <a:pt x="7145" y="12078"/>
                    </a:cubicBezTo>
                    <a:cubicBezTo>
                      <a:pt x="7187" y="12076"/>
                      <a:pt x="7219" y="12042"/>
                      <a:pt x="7217" y="12000"/>
                    </a:cubicBezTo>
                    <a:cubicBezTo>
                      <a:pt x="7216" y="11958"/>
                      <a:pt x="7183" y="11927"/>
                      <a:pt x="7142" y="11927"/>
                    </a:cubicBezTo>
                    <a:cubicBezTo>
                      <a:pt x="7141" y="11927"/>
                      <a:pt x="7140" y="11927"/>
                      <a:pt x="7139" y="11927"/>
                    </a:cubicBezTo>
                    <a:cubicBezTo>
                      <a:pt x="6151" y="11968"/>
                      <a:pt x="5159" y="12196"/>
                      <a:pt x="4248" y="12592"/>
                    </a:cubicBezTo>
                    <a:cubicBezTo>
                      <a:pt x="4480" y="12346"/>
                      <a:pt x="4722" y="12102"/>
                      <a:pt x="5004" y="11940"/>
                    </a:cubicBezTo>
                    <a:cubicBezTo>
                      <a:pt x="5415" y="11703"/>
                      <a:pt x="5886" y="11541"/>
                      <a:pt x="6398" y="11455"/>
                    </a:cubicBezTo>
                    <a:cubicBezTo>
                      <a:pt x="6723" y="11402"/>
                      <a:pt x="7053" y="11380"/>
                      <a:pt x="7380" y="11380"/>
                    </a:cubicBezTo>
                    <a:close/>
                    <a:moveTo>
                      <a:pt x="2791" y="12098"/>
                    </a:moveTo>
                    <a:cubicBezTo>
                      <a:pt x="2881" y="12098"/>
                      <a:pt x="2970" y="12109"/>
                      <a:pt x="3057" y="12134"/>
                    </a:cubicBezTo>
                    <a:cubicBezTo>
                      <a:pt x="3092" y="12143"/>
                      <a:pt x="3105" y="12153"/>
                      <a:pt x="3106" y="12156"/>
                    </a:cubicBezTo>
                    <a:cubicBezTo>
                      <a:pt x="3119" y="12194"/>
                      <a:pt x="3150" y="12217"/>
                      <a:pt x="3187" y="12224"/>
                    </a:cubicBezTo>
                    <a:cubicBezTo>
                      <a:pt x="3273" y="12348"/>
                      <a:pt x="3364" y="12471"/>
                      <a:pt x="3455" y="12597"/>
                    </a:cubicBezTo>
                    <a:cubicBezTo>
                      <a:pt x="3267" y="12574"/>
                      <a:pt x="3079" y="12562"/>
                      <a:pt x="2890" y="12562"/>
                    </a:cubicBezTo>
                    <a:cubicBezTo>
                      <a:pt x="2416" y="12562"/>
                      <a:pt x="1943" y="12637"/>
                      <a:pt x="1492" y="12787"/>
                    </a:cubicBezTo>
                    <a:cubicBezTo>
                      <a:pt x="1453" y="12800"/>
                      <a:pt x="1433" y="12844"/>
                      <a:pt x="1446" y="12881"/>
                    </a:cubicBezTo>
                    <a:cubicBezTo>
                      <a:pt x="1453" y="12903"/>
                      <a:pt x="1469" y="12919"/>
                      <a:pt x="1489" y="12926"/>
                    </a:cubicBezTo>
                    <a:cubicBezTo>
                      <a:pt x="1498" y="12930"/>
                      <a:pt x="1506" y="12932"/>
                      <a:pt x="1516" y="12932"/>
                    </a:cubicBezTo>
                    <a:cubicBezTo>
                      <a:pt x="1524" y="12932"/>
                      <a:pt x="1532" y="12930"/>
                      <a:pt x="1541" y="12927"/>
                    </a:cubicBezTo>
                    <a:cubicBezTo>
                      <a:pt x="1981" y="12782"/>
                      <a:pt x="2441" y="12709"/>
                      <a:pt x="2902" y="12709"/>
                    </a:cubicBezTo>
                    <a:cubicBezTo>
                      <a:pt x="3110" y="12709"/>
                      <a:pt x="3319" y="12724"/>
                      <a:pt x="3526" y="12754"/>
                    </a:cubicBezTo>
                    <a:cubicBezTo>
                      <a:pt x="3289" y="12956"/>
                      <a:pt x="3045" y="13159"/>
                      <a:pt x="2759" y="13273"/>
                    </a:cubicBezTo>
                    <a:cubicBezTo>
                      <a:pt x="2548" y="13357"/>
                      <a:pt x="2300" y="13397"/>
                      <a:pt x="1987" y="13397"/>
                    </a:cubicBezTo>
                    <a:cubicBezTo>
                      <a:pt x="1951" y="13397"/>
                      <a:pt x="1915" y="13396"/>
                      <a:pt x="1877" y="13395"/>
                    </a:cubicBezTo>
                    <a:cubicBezTo>
                      <a:pt x="1366" y="13381"/>
                      <a:pt x="852" y="13282"/>
                      <a:pt x="353" y="13178"/>
                    </a:cubicBezTo>
                    <a:cubicBezTo>
                      <a:pt x="891" y="12789"/>
                      <a:pt x="1479" y="12477"/>
                      <a:pt x="2106" y="12249"/>
                    </a:cubicBezTo>
                    <a:cubicBezTo>
                      <a:pt x="2320" y="12170"/>
                      <a:pt x="2558" y="12098"/>
                      <a:pt x="2791" y="12098"/>
                    </a:cubicBezTo>
                    <a:close/>
                    <a:moveTo>
                      <a:pt x="3219" y="14442"/>
                    </a:moveTo>
                    <a:cubicBezTo>
                      <a:pt x="3653" y="14484"/>
                      <a:pt x="4083" y="14599"/>
                      <a:pt x="4558" y="14809"/>
                    </a:cubicBezTo>
                    <a:cubicBezTo>
                      <a:pt x="5043" y="15024"/>
                      <a:pt x="5466" y="15352"/>
                      <a:pt x="5784" y="15758"/>
                    </a:cubicBezTo>
                    <a:cubicBezTo>
                      <a:pt x="5929" y="15944"/>
                      <a:pt x="6239" y="16406"/>
                      <a:pt x="6148" y="16865"/>
                    </a:cubicBezTo>
                    <a:cubicBezTo>
                      <a:pt x="5875" y="16739"/>
                      <a:pt x="5060" y="16308"/>
                      <a:pt x="4950" y="16240"/>
                    </a:cubicBezTo>
                    <a:cubicBezTo>
                      <a:pt x="4523" y="15970"/>
                      <a:pt x="4119" y="15658"/>
                      <a:pt x="3752" y="15316"/>
                    </a:cubicBezTo>
                    <a:cubicBezTo>
                      <a:pt x="3506" y="15087"/>
                      <a:pt x="3317" y="14828"/>
                      <a:pt x="3164" y="14582"/>
                    </a:cubicBezTo>
                    <a:lnTo>
                      <a:pt x="3164" y="14582"/>
                    </a:lnTo>
                    <a:cubicBezTo>
                      <a:pt x="3813" y="14835"/>
                      <a:pt x="4355" y="15310"/>
                      <a:pt x="4880" y="15774"/>
                    </a:cubicBezTo>
                    <a:cubicBezTo>
                      <a:pt x="5162" y="16024"/>
                      <a:pt x="5453" y="16280"/>
                      <a:pt x="5761" y="16505"/>
                    </a:cubicBezTo>
                    <a:cubicBezTo>
                      <a:pt x="5767" y="16509"/>
                      <a:pt x="5771" y="16512"/>
                      <a:pt x="5777" y="16515"/>
                    </a:cubicBezTo>
                    <a:cubicBezTo>
                      <a:pt x="5786" y="16518"/>
                      <a:pt x="5795" y="16520"/>
                      <a:pt x="5805" y="16520"/>
                    </a:cubicBezTo>
                    <a:cubicBezTo>
                      <a:pt x="5828" y="16520"/>
                      <a:pt x="5852" y="16509"/>
                      <a:pt x="5865" y="16489"/>
                    </a:cubicBezTo>
                    <a:cubicBezTo>
                      <a:pt x="5890" y="16457"/>
                      <a:pt x="5883" y="16409"/>
                      <a:pt x="5849" y="16384"/>
                    </a:cubicBezTo>
                    <a:cubicBezTo>
                      <a:pt x="5547" y="16164"/>
                      <a:pt x="5257" y="15910"/>
                      <a:pt x="4979" y="15662"/>
                    </a:cubicBezTo>
                    <a:cubicBezTo>
                      <a:pt x="4445" y="15190"/>
                      <a:pt x="3892" y="14705"/>
                      <a:pt x="3219" y="14442"/>
                    </a:cubicBezTo>
                    <a:close/>
                    <a:moveTo>
                      <a:pt x="11630" y="1"/>
                    </a:moveTo>
                    <a:cubicBezTo>
                      <a:pt x="11584" y="1"/>
                      <a:pt x="11543" y="33"/>
                      <a:pt x="11533" y="78"/>
                    </a:cubicBezTo>
                    <a:cubicBezTo>
                      <a:pt x="11518" y="116"/>
                      <a:pt x="11403" y="216"/>
                      <a:pt x="11348" y="265"/>
                    </a:cubicBezTo>
                    <a:cubicBezTo>
                      <a:pt x="11304" y="303"/>
                      <a:pt x="11265" y="336"/>
                      <a:pt x="11243" y="359"/>
                    </a:cubicBezTo>
                    <a:cubicBezTo>
                      <a:pt x="11104" y="510"/>
                      <a:pt x="10983" y="649"/>
                      <a:pt x="10877" y="780"/>
                    </a:cubicBezTo>
                    <a:cubicBezTo>
                      <a:pt x="10617" y="1103"/>
                      <a:pt x="10414" y="1407"/>
                      <a:pt x="10257" y="1708"/>
                    </a:cubicBezTo>
                    <a:cubicBezTo>
                      <a:pt x="10143" y="1931"/>
                      <a:pt x="10066" y="2167"/>
                      <a:pt x="10023" y="2425"/>
                    </a:cubicBezTo>
                    <a:cubicBezTo>
                      <a:pt x="9978" y="2678"/>
                      <a:pt x="9975" y="2937"/>
                      <a:pt x="9972" y="3188"/>
                    </a:cubicBezTo>
                    <a:cubicBezTo>
                      <a:pt x="9968" y="3386"/>
                      <a:pt x="9965" y="3593"/>
                      <a:pt x="9940" y="3790"/>
                    </a:cubicBezTo>
                    <a:cubicBezTo>
                      <a:pt x="9896" y="4162"/>
                      <a:pt x="9788" y="4498"/>
                      <a:pt x="9677" y="4854"/>
                    </a:cubicBezTo>
                    <a:cubicBezTo>
                      <a:pt x="9625" y="5019"/>
                      <a:pt x="9574" y="5188"/>
                      <a:pt x="9526" y="5362"/>
                    </a:cubicBezTo>
                    <a:cubicBezTo>
                      <a:pt x="9438" y="5505"/>
                      <a:pt x="9351" y="5646"/>
                      <a:pt x="9270" y="5786"/>
                    </a:cubicBezTo>
                    <a:cubicBezTo>
                      <a:pt x="9091" y="6083"/>
                      <a:pt x="8917" y="6370"/>
                      <a:pt x="8713" y="6656"/>
                    </a:cubicBezTo>
                    <a:cubicBezTo>
                      <a:pt x="8506" y="6869"/>
                      <a:pt x="8305" y="7091"/>
                      <a:pt x="8115" y="7318"/>
                    </a:cubicBezTo>
                    <a:cubicBezTo>
                      <a:pt x="8231" y="7040"/>
                      <a:pt x="8338" y="6753"/>
                      <a:pt x="8409" y="6459"/>
                    </a:cubicBezTo>
                    <a:cubicBezTo>
                      <a:pt x="8549" y="5862"/>
                      <a:pt x="8591" y="5326"/>
                      <a:pt x="8539" y="4824"/>
                    </a:cubicBezTo>
                    <a:cubicBezTo>
                      <a:pt x="8506" y="4522"/>
                      <a:pt x="8439" y="4224"/>
                      <a:pt x="8373" y="3936"/>
                    </a:cubicBezTo>
                    <a:cubicBezTo>
                      <a:pt x="8283" y="3547"/>
                      <a:pt x="8192" y="3144"/>
                      <a:pt x="8193" y="2743"/>
                    </a:cubicBezTo>
                    <a:cubicBezTo>
                      <a:pt x="8193" y="2698"/>
                      <a:pt x="8163" y="2656"/>
                      <a:pt x="8119" y="2646"/>
                    </a:cubicBezTo>
                    <a:cubicBezTo>
                      <a:pt x="8111" y="2644"/>
                      <a:pt x="8102" y="2643"/>
                      <a:pt x="8093" y="2643"/>
                    </a:cubicBezTo>
                    <a:cubicBezTo>
                      <a:pt x="8058" y="2643"/>
                      <a:pt x="8024" y="2661"/>
                      <a:pt x="8006" y="2693"/>
                    </a:cubicBezTo>
                    <a:cubicBezTo>
                      <a:pt x="7658" y="3314"/>
                      <a:pt x="7261" y="4016"/>
                      <a:pt x="7147" y="4782"/>
                    </a:cubicBezTo>
                    <a:cubicBezTo>
                      <a:pt x="7067" y="5310"/>
                      <a:pt x="7122" y="5877"/>
                      <a:pt x="7301" y="6420"/>
                    </a:cubicBezTo>
                    <a:cubicBezTo>
                      <a:pt x="7339" y="6535"/>
                      <a:pt x="7378" y="6648"/>
                      <a:pt x="7419" y="6756"/>
                    </a:cubicBezTo>
                    <a:cubicBezTo>
                      <a:pt x="7549" y="7111"/>
                      <a:pt x="7671" y="7447"/>
                      <a:pt x="7660" y="7845"/>
                    </a:cubicBezTo>
                    <a:cubicBezTo>
                      <a:pt x="7145" y="8392"/>
                      <a:pt x="6631" y="8954"/>
                      <a:pt x="6129" y="9536"/>
                    </a:cubicBezTo>
                    <a:lnTo>
                      <a:pt x="6138" y="9489"/>
                    </a:lnTo>
                    <a:cubicBezTo>
                      <a:pt x="6281" y="8855"/>
                      <a:pt x="6271" y="8189"/>
                      <a:pt x="6110" y="7567"/>
                    </a:cubicBezTo>
                    <a:cubicBezTo>
                      <a:pt x="6001" y="7144"/>
                      <a:pt x="5826" y="6745"/>
                      <a:pt x="5655" y="6355"/>
                    </a:cubicBezTo>
                    <a:lnTo>
                      <a:pt x="4971" y="4790"/>
                    </a:lnTo>
                    <a:cubicBezTo>
                      <a:pt x="4953" y="4754"/>
                      <a:pt x="4919" y="4730"/>
                      <a:pt x="4879" y="4730"/>
                    </a:cubicBezTo>
                    <a:cubicBezTo>
                      <a:pt x="4876" y="4730"/>
                      <a:pt x="4873" y="4731"/>
                      <a:pt x="4869" y="4731"/>
                    </a:cubicBezTo>
                    <a:cubicBezTo>
                      <a:pt x="4826" y="4734"/>
                      <a:pt x="4791" y="4767"/>
                      <a:pt x="4783" y="4809"/>
                    </a:cubicBezTo>
                    <a:cubicBezTo>
                      <a:pt x="4659" y="5381"/>
                      <a:pt x="4565" y="5964"/>
                      <a:pt x="4502" y="6548"/>
                    </a:cubicBezTo>
                    <a:cubicBezTo>
                      <a:pt x="4452" y="7005"/>
                      <a:pt x="4432" y="7387"/>
                      <a:pt x="4496" y="7772"/>
                    </a:cubicBezTo>
                    <a:cubicBezTo>
                      <a:pt x="4580" y="8276"/>
                      <a:pt x="4811" y="8739"/>
                      <a:pt x="5003" y="9084"/>
                    </a:cubicBezTo>
                    <a:cubicBezTo>
                      <a:pt x="5147" y="9347"/>
                      <a:pt x="5314" y="9623"/>
                      <a:pt x="5544" y="9851"/>
                    </a:cubicBezTo>
                    <a:cubicBezTo>
                      <a:pt x="5595" y="9902"/>
                      <a:pt x="5663" y="9964"/>
                      <a:pt x="5738" y="9995"/>
                    </a:cubicBezTo>
                    <a:cubicBezTo>
                      <a:pt x="5104" y="10753"/>
                      <a:pt x="4497" y="11544"/>
                      <a:pt x="3953" y="12367"/>
                    </a:cubicBezTo>
                    <a:cubicBezTo>
                      <a:pt x="4133" y="11774"/>
                      <a:pt x="4309" y="11160"/>
                      <a:pt x="4251" y="10510"/>
                    </a:cubicBezTo>
                    <a:cubicBezTo>
                      <a:pt x="4193" y="9861"/>
                      <a:pt x="4001" y="9243"/>
                      <a:pt x="3805" y="8664"/>
                    </a:cubicBezTo>
                    <a:cubicBezTo>
                      <a:pt x="3679" y="8292"/>
                      <a:pt x="3530" y="7911"/>
                      <a:pt x="3193" y="7707"/>
                    </a:cubicBezTo>
                    <a:cubicBezTo>
                      <a:pt x="3178" y="7698"/>
                      <a:pt x="3160" y="7693"/>
                      <a:pt x="3142" y="7693"/>
                    </a:cubicBezTo>
                    <a:cubicBezTo>
                      <a:pt x="3133" y="7693"/>
                      <a:pt x="3123" y="7695"/>
                      <a:pt x="3113" y="7697"/>
                    </a:cubicBezTo>
                    <a:cubicBezTo>
                      <a:pt x="3086" y="7704"/>
                      <a:pt x="3064" y="7723"/>
                      <a:pt x="3053" y="7749"/>
                    </a:cubicBezTo>
                    <a:cubicBezTo>
                      <a:pt x="2599" y="8690"/>
                      <a:pt x="2401" y="9517"/>
                      <a:pt x="2440" y="10275"/>
                    </a:cubicBezTo>
                    <a:cubicBezTo>
                      <a:pt x="2475" y="10911"/>
                      <a:pt x="2688" y="11429"/>
                      <a:pt x="2980" y="11910"/>
                    </a:cubicBezTo>
                    <a:cubicBezTo>
                      <a:pt x="2916" y="11899"/>
                      <a:pt x="2851" y="11895"/>
                      <a:pt x="2787" y="11895"/>
                    </a:cubicBezTo>
                    <a:cubicBezTo>
                      <a:pt x="2523" y="11895"/>
                      <a:pt x="2262" y="11974"/>
                      <a:pt x="2029" y="12057"/>
                    </a:cubicBezTo>
                    <a:cubicBezTo>
                      <a:pt x="1317" y="12318"/>
                      <a:pt x="649" y="12684"/>
                      <a:pt x="46" y="13145"/>
                    </a:cubicBezTo>
                    <a:cubicBezTo>
                      <a:pt x="15" y="13169"/>
                      <a:pt x="1" y="13208"/>
                      <a:pt x="10" y="13246"/>
                    </a:cubicBezTo>
                    <a:cubicBezTo>
                      <a:pt x="17" y="13279"/>
                      <a:pt x="39" y="13304"/>
                      <a:pt x="70" y="13317"/>
                    </a:cubicBezTo>
                    <a:lnTo>
                      <a:pt x="86" y="13323"/>
                    </a:lnTo>
                    <a:cubicBezTo>
                      <a:pt x="664" y="13446"/>
                      <a:pt x="1259" y="13572"/>
                      <a:pt x="1863" y="13589"/>
                    </a:cubicBezTo>
                    <a:cubicBezTo>
                      <a:pt x="1900" y="13590"/>
                      <a:pt x="1936" y="13590"/>
                      <a:pt x="1972" y="13590"/>
                    </a:cubicBezTo>
                    <a:cubicBezTo>
                      <a:pt x="2315" y="13590"/>
                      <a:pt x="2586" y="13546"/>
                      <a:pt x="2824" y="13453"/>
                    </a:cubicBezTo>
                    <a:cubicBezTo>
                      <a:pt x="3105" y="13343"/>
                      <a:pt x="3346" y="13152"/>
                      <a:pt x="3564" y="12969"/>
                    </a:cubicBezTo>
                    <a:lnTo>
                      <a:pt x="3564" y="12969"/>
                    </a:lnTo>
                    <a:cubicBezTo>
                      <a:pt x="2259" y="15096"/>
                      <a:pt x="1381" y="17447"/>
                      <a:pt x="1420" y="20076"/>
                    </a:cubicBezTo>
                    <a:cubicBezTo>
                      <a:pt x="1420" y="20118"/>
                      <a:pt x="1446" y="20151"/>
                      <a:pt x="1482" y="20166"/>
                    </a:cubicBezTo>
                    <a:cubicBezTo>
                      <a:pt x="1493" y="20171"/>
                      <a:pt x="1506" y="20173"/>
                      <a:pt x="1521" y="20173"/>
                    </a:cubicBezTo>
                    <a:cubicBezTo>
                      <a:pt x="1576" y="20173"/>
                      <a:pt x="1621" y="20128"/>
                      <a:pt x="1619" y="20072"/>
                    </a:cubicBezTo>
                    <a:cubicBezTo>
                      <a:pt x="1588" y="18085"/>
                      <a:pt x="2094" y="16257"/>
                      <a:pt x="2916" y="14563"/>
                    </a:cubicBezTo>
                    <a:cubicBezTo>
                      <a:pt x="3090" y="14853"/>
                      <a:pt x="3303" y="15170"/>
                      <a:pt x="3607" y="15454"/>
                    </a:cubicBezTo>
                    <a:cubicBezTo>
                      <a:pt x="3983" y="15805"/>
                      <a:pt x="4396" y="16124"/>
                      <a:pt x="4835" y="16400"/>
                    </a:cubicBezTo>
                    <a:cubicBezTo>
                      <a:pt x="4843" y="16406"/>
                      <a:pt x="5673" y="16877"/>
                      <a:pt x="6058" y="17034"/>
                    </a:cubicBezTo>
                    <a:cubicBezTo>
                      <a:pt x="6138" y="17067"/>
                      <a:pt x="6199" y="17087"/>
                      <a:pt x="6230" y="17087"/>
                    </a:cubicBezTo>
                    <a:cubicBezTo>
                      <a:pt x="6234" y="17087"/>
                      <a:pt x="6238" y="17086"/>
                      <a:pt x="6242" y="17085"/>
                    </a:cubicBezTo>
                    <a:cubicBezTo>
                      <a:pt x="6271" y="17074"/>
                      <a:pt x="6295" y="17050"/>
                      <a:pt x="6304" y="17021"/>
                    </a:cubicBezTo>
                    <a:cubicBezTo>
                      <a:pt x="6488" y="16460"/>
                      <a:pt x="6151" y="15908"/>
                      <a:pt x="5933" y="15630"/>
                    </a:cubicBezTo>
                    <a:cubicBezTo>
                      <a:pt x="5595" y="15197"/>
                      <a:pt x="5144" y="14848"/>
                      <a:pt x="4631" y="14620"/>
                    </a:cubicBezTo>
                    <a:cubicBezTo>
                      <a:pt x="4085" y="14379"/>
                      <a:pt x="3590" y="14255"/>
                      <a:pt x="3084" y="14226"/>
                    </a:cubicBezTo>
                    <a:cubicBezTo>
                      <a:pt x="3289" y="13828"/>
                      <a:pt x="3511" y="13434"/>
                      <a:pt x="3747" y="13051"/>
                    </a:cubicBezTo>
                    <a:cubicBezTo>
                      <a:pt x="3753" y="13052"/>
                      <a:pt x="3759" y="13052"/>
                      <a:pt x="3765" y="13052"/>
                    </a:cubicBezTo>
                    <a:cubicBezTo>
                      <a:pt x="3774" y="13052"/>
                      <a:pt x="3782" y="13051"/>
                      <a:pt x="3791" y="13048"/>
                    </a:cubicBezTo>
                    <a:cubicBezTo>
                      <a:pt x="4010" y="12972"/>
                      <a:pt x="4208" y="12949"/>
                      <a:pt x="4404" y="12949"/>
                    </a:cubicBezTo>
                    <a:cubicBezTo>
                      <a:pt x="4559" y="12949"/>
                      <a:pt x="4714" y="12963"/>
                      <a:pt x="4878" y="12978"/>
                    </a:cubicBezTo>
                    <a:cubicBezTo>
                      <a:pt x="4985" y="12990"/>
                      <a:pt x="5097" y="12998"/>
                      <a:pt x="5212" y="13006"/>
                    </a:cubicBezTo>
                    <a:cubicBezTo>
                      <a:pt x="5321" y="13012"/>
                      <a:pt x="5430" y="13016"/>
                      <a:pt x="5539" y="13016"/>
                    </a:cubicBezTo>
                    <a:cubicBezTo>
                      <a:pt x="5929" y="13016"/>
                      <a:pt x="6321" y="12973"/>
                      <a:pt x="6709" y="12887"/>
                    </a:cubicBezTo>
                    <a:cubicBezTo>
                      <a:pt x="7203" y="12778"/>
                      <a:pt x="7675" y="12605"/>
                      <a:pt x="8116" y="12369"/>
                    </a:cubicBezTo>
                    <a:cubicBezTo>
                      <a:pt x="8332" y="12253"/>
                      <a:pt x="8542" y="12123"/>
                      <a:pt x="8737" y="11982"/>
                    </a:cubicBezTo>
                    <a:cubicBezTo>
                      <a:pt x="8768" y="11960"/>
                      <a:pt x="8819" y="11913"/>
                      <a:pt x="8905" y="11830"/>
                    </a:cubicBezTo>
                    <a:cubicBezTo>
                      <a:pt x="8997" y="11745"/>
                      <a:pt x="9183" y="11570"/>
                      <a:pt x="9241" y="11536"/>
                    </a:cubicBezTo>
                    <a:cubicBezTo>
                      <a:pt x="9285" y="11531"/>
                      <a:pt x="9321" y="11497"/>
                      <a:pt x="9328" y="11451"/>
                    </a:cubicBezTo>
                    <a:cubicBezTo>
                      <a:pt x="9335" y="11397"/>
                      <a:pt x="9296" y="11347"/>
                      <a:pt x="9243" y="11339"/>
                    </a:cubicBezTo>
                    <a:cubicBezTo>
                      <a:pt x="8664" y="11255"/>
                      <a:pt x="8025" y="11173"/>
                      <a:pt x="7375" y="11173"/>
                    </a:cubicBezTo>
                    <a:cubicBezTo>
                      <a:pt x="7036" y="11173"/>
                      <a:pt x="6694" y="11195"/>
                      <a:pt x="6356" y="11251"/>
                    </a:cubicBezTo>
                    <a:cubicBezTo>
                      <a:pt x="5819" y="11339"/>
                      <a:pt x="5327" y="11509"/>
                      <a:pt x="4894" y="11759"/>
                    </a:cubicBezTo>
                    <a:cubicBezTo>
                      <a:pt x="4641" y="11905"/>
                      <a:pt x="4423" y="12105"/>
                      <a:pt x="4219" y="12317"/>
                    </a:cubicBezTo>
                    <a:cubicBezTo>
                      <a:pt x="4703" y="11600"/>
                      <a:pt x="5231" y="10911"/>
                      <a:pt x="5783" y="10242"/>
                    </a:cubicBezTo>
                    <a:cubicBezTo>
                      <a:pt x="5884" y="10271"/>
                      <a:pt x="5984" y="10300"/>
                      <a:pt x="6082" y="10329"/>
                    </a:cubicBezTo>
                    <a:cubicBezTo>
                      <a:pt x="6305" y="10397"/>
                      <a:pt x="6537" y="10465"/>
                      <a:pt x="6770" y="10514"/>
                    </a:cubicBezTo>
                    <a:cubicBezTo>
                      <a:pt x="6939" y="10550"/>
                      <a:pt x="7107" y="10566"/>
                      <a:pt x="7274" y="10566"/>
                    </a:cubicBezTo>
                    <a:cubicBezTo>
                      <a:pt x="7946" y="10566"/>
                      <a:pt x="8611" y="10307"/>
                      <a:pt x="9289" y="10015"/>
                    </a:cubicBezTo>
                    <a:cubicBezTo>
                      <a:pt x="9852" y="9772"/>
                      <a:pt x="10421" y="9489"/>
                      <a:pt x="10650" y="8935"/>
                    </a:cubicBezTo>
                    <a:cubicBezTo>
                      <a:pt x="10664" y="8900"/>
                      <a:pt x="10657" y="8860"/>
                      <a:pt x="10634" y="8831"/>
                    </a:cubicBezTo>
                    <a:cubicBezTo>
                      <a:pt x="10616" y="8808"/>
                      <a:pt x="10587" y="8796"/>
                      <a:pt x="10558" y="8796"/>
                    </a:cubicBezTo>
                    <a:cubicBezTo>
                      <a:pt x="10550" y="8796"/>
                      <a:pt x="10542" y="8797"/>
                      <a:pt x="10534" y="8799"/>
                    </a:cubicBezTo>
                    <a:cubicBezTo>
                      <a:pt x="10075" y="8911"/>
                      <a:pt x="9588" y="8922"/>
                      <a:pt x="9112" y="8922"/>
                    </a:cubicBezTo>
                    <a:cubicBezTo>
                      <a:pt x="9043" y="8922"/>
                      <a:pt x="8974" y="8922"/>
                      <a:pt x="8905" y="8922"/>
                    </a:cubicBezTo>
                    <a:cubicBezTo>
                      <a:pt x="8809" y="8921"/>
                      <a:pt x="8710" y="8921"/>
                      <a:pt x="8611" y="8921"/>
                    </a:cubicBezTo>
                    <a:cubicBezTo>
                      <a:pt x="8439" y="8921"/>
                      <a:pt x="8264" y="8923"/>
                      <a:pt x="8093" y="8932"/>
                    </a:cubicBezTo>
                    <a:cubicBezTo>
                      <a:pt x="7501" y="8964"/>
                      <a:pt x="7016" y="9075"/>
                      <a:pt x="6614" y="9275"/>
                    </a:cubicBezTo>
                    <a:cubicBezTo>
                      <a:pt x="7002" y="8835"/>
                      <a:pt x="7398" y="8404"/>
                      <a:pt x="7795" y="7984"/>
                    </a:cubicBezTo>
                    <a:cubicBezTo>
                      <a:pt x="7818" y="7974"/>
                      <a:pt x="7838" y="7958"/>
                      <a:pt x="7847" y="7932"/>
                    </a:cubicBezTo>
                    <a:cubicBezTo>
                      <a:pt x="7849" y="7930"/>
                      <a:pt x="7849" y="7926"/>
                      <a:pt x="7852" y="7924"/>
                    </a:cubicBezTo>
                    <a:cubicBezTo>
                      <a:pt x="7938" y="7832"/>
                      <a:pt x="8022" y="7742"/>
                      <a:pt x="8109" y="7651"/>
                    </a:cubicBezTo>
                    <a:cubicBezTo>
                      <a:pt x="8206" y="7597"/>
                      <a:pt x="8403" y="7545"/>
                      <a:pt x="8519" y="7516"/>
                    </a:cubicBezTo>
                    <a:cubicBezTo>
                      <a:pt x="8584" y="7499"/>
                      <a:pt x="8640" y="7483"/>
                      <a:pt x="8680" y="7470"/>
                    </a:cubicBezTo>
                    <a:cubicBezTo>
                      <a:pt x="8981" y="7369"/>
                      <a:pt x="9295" y="7315"/>
                      <a:pt x="9600" y="7260"/>
                    </a:cubicBezTo>
                    <a:cubicBezTo>
                      <a:pt x="10200" y="7156"/>
                      <a:pt x="10816" y="7047"/>
                      <a:pt x="11350" y="6598"/>
                    </a:cubicBezTo>
                    <a:cubicBezTo>
                      <a:pt x="11617" y="6375"/>
                      <a:pt x="11822" y="6093"/>
                      <a:pt x="12022" y="5822"/>
                    </a:cubicBezTo>
                    <a:cubicBezTo>
                      <a:pt x="12163" y="5628"/>
                      <a:pt x="12310" y="5429"/>
                      <a:pt x="12477" y="5255"/>
                    </a:cubicBezTo>
                    <a:lnTo>
                      <a:pt x="12480" y="5252"/>
                    </a:lnTo>
                    <a:cubicBezTo>
                      <a:pt x="12522" y="5222"/>
                      <a:pt x="12520" y="5159"/>
                      <a:pt x="12480" y="5123"/>
                    </a:cubicBezTo>
                    <a:cubicBezTo>
                      <a:pt x="12461" y="5105"/>
                      <a:pt x="12436" y="5096"/>
                      <a:pt x="12412" y="5096"/>
                    </a:cubicBezTo>
                    <a:cubicBezTo>
                      <a:pt x="12385" y="5096"/>
                      <a:pt x="12359" y="5107"/>
                      <a:pt x="12339" y="5128"/>
                    </a:cubicBezTo>
                    <a:cubicBezTo>
                      <a:pt x="12278" y="5186"/>
                      <a:pt x="11859" y="5272"/>
                      <a:pt x="11670" y="5282"/>
                    </a:cubicBezTo>
                    <a:cubicBezTo>
                      <a:pt x="11559" y="5290"/>
                      <a:pt x="11449" y="5290"/>
                      <a:pt x="11340" y="5291"/>
                    </a:cubicBezTo>
                    <a:cubicBezTo>
                      <a:pt x="11081" y="5296"/>
                      <a:pt x="10813" y="5298"/>
                      <a:pt x="10537" y="5371"/>
                    </a:cubicBezTo>
                    <a:cubicBezTo>
                      <a:pt x="10269" y="5440"/>
                      <a:pt x="10016" y="5556"/>
                      <a:pt x="9762" y="5725"/>
                    </a:cubicBezTo>
                    <a:cubicBezTo>
                      <a:pt x="9618" y="5822"/>
                      <a:pt x="9483" y="5928"/>
                      <a:pt x="9351" y="6047"/>
                    </a:cubicBezTo>
                    <a:cubicBezTo>
                      <a:pt x="9382" y="5996"/>
                      <a:pt x="9412" y="5943"/>
                      <a:pt x="9444" y="5892"/>
                    </a:cubicBezTo>
                    <a:cubicBezTo>
                      <a:pt x="9474" y="5840"/>
                      <a:pt x="9508" y="5786"/>
                      <a:pt x="9541" y="5731"/>
                    </a:cubicBezTo>
                    <a:cubicBezTo>
                      <a:pt x="9549" y="5733"/>
                      <a:pt x="9557" y="5734"/>
                      <a:pt x="9565" y="5734"/>
                    </a:cubicBezTo>
                    <a:cubicBezTo>
                      <a:pt x="9600" y="5734"/>
                      <a:pt x="9633" y="5715"/>
                      <a:pt x="9651" y="5682"/>
                    </a:cubicBezTo>
                    <a:cubicBezTo>
                      <a:pt x="9791" y="5421"/>
                      <a:pt x="10003" y="5214"/>
                      <a:pt x="10226" y="4994"/>
                    </a:cubicBezTo>
                    <a:cubicBezTo>
                      <a:pt x="10305" y="4915"/>
                      <a:pt x="10386" y="4835"/>
                      <a:pt x="10462" y="4754"/>
                    </a:cubicBezTo>
                    <a:cubicBezTo>
                      <a:pt x="11091" y="4087"/>
                      <a:pt x="11445" y="3246"/>
                      <a:pt x="11575" y="2105"/>
                    </a:cubicBezTo>
                    <a:cubicBezTo>
                      <a:pt x="11605" y="1828"/>
                      <a:pt x="11617" y="1548"/>
                      <a:pt x="11626" y="1277"/>
                    </a:cubicBezTo>
                    <a:cubicBezTo>
                      <a:pt x="11640" y="895"/>
                      <a:pt x="11653" y="500"/>
                      <a:pt x="11728" y="122"/>
                    </a:cubicBezTo>
                    <a:cubicBezTo>
                      <a:pt x="11740" y="68"/>
                      <a:pt x="11705" y="15"/>
                      <a:pt x="11652" y="3"/>
                    </a:cubicBezTo>
                    <a:cubicBezTo>
                      <a:pt x="11644" y="1"/>
                      <a:pt x="11637" y="1"/>
                      <a:pt x="116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99" name="Google Shape;99;p3"/>
              <p:cNvGrpSpPr/>
              <p:nvPr/>
            </p:nvGrpSpPr>
            <p:grpSpPr>
              <a:xfrm>
                <a:off x="8630987" y="1295690"/>
                <a:ext cx="210920" cy="196006"/>
                <a:chOff x="2294687" y="652640"/>
                <a:chExt cx="210920" cy="196006"/>
              </a:xfrm>
            </p:grpSpPr>
            <p:sp>
              <p:nvSpPr>
                <p:cNvPr id="100" name="Google Shape;100;p3"/>
                <p:cNvSpPr/>
                <p:nvPr/>
              </p:nvSpPr>
              <p:spPr>
                <a:xfrm>
                  <a:off x="2358638" y="652640"/>
                  <a:ext cx="50876" cy="50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" h="1076" extrusionOk="0">
                      <a:moveTo>
                        <a:pt x="536" y="0"/>
                      </a:moveTo>
                      <a:cubicBezTo>
                        <a:pt x="239" y="2"/>
                        <a:pt x="0" y="245"/>
                        <a:pt x="2" y="540"/>
                      </a:cubicBezTo>
                      <a:cubicBezTo>
                        <a:pt x="2" y="678"/>
                        <a:pt x="54" y="808"/>
                        <a:pt x="148" y="906"/>
                      </a:cubicBezTo>
                      <a:lnTo>
                        <a:pt x="161" y="919"/>
                      </a:lnTo>
                      <a:cubicBezTo>
                        <a:pt x="262" y="1021"/>
                        <a:pt x="398" y="1076"/>
                        <a:pt x="540" y="1076"/>
                      </a:cubicBezTo>
                      <a:cubicBezTo>
                        <a:pt x="683" y="1076"/>
                        <a:pt x="819" y="1018"/>
                        <a:pt x="921" y="917"/>
                      </a:cubicBezTo>
                      <a:cubicBezTo>
                        <a:pt x="1021" y="815"/>
                        <a:pt x="1077" y="679"/>
                        <a:pt x="1074" y="536"/>
                      </a:cubicBezTo>
                      <a:cubicBezTo>
                        <a:pt x="1074" y="392"/>
                        <a:pt x="1019" y="261"/>
                        <a:pt x="915" y="157"/>
                      </a:cubicBezTo>
                      <a:cubicBezTo>
                        <a:pt x="814" y="55"/>
                        <a:pt x="679" y="0"/>
                        <a:pt x="5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1" name="Google Shape;101;p3"/>
                <p:cNvSpPr/>
                <p:nvPr/>
              </p:nvSpPr>
              <p:spPr>
                <a:xfrm>
                  <a:off x="2454731" y="797818"/>
                  <a:ext cx="50876" cy="5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" h="1077" extrusionOk="0">
                      <a:moveTo>
                        <a:pt x="537" y="0"/>
                      </a:moveTo>
                      <a:cubicBezTo>
                        <a:pt x="240" y="2"/>
                        <a:pt x="1" y="245"/>
                        <a:pt x="1" y="540"/>
                      </a:cubicBezTo>
                      <a:cubicBezTo>
                        <a:pt x="1" y="678"/>
                        <a:pt x="54" y="808"/>
                        <a:pt x="149" y="907"/>
                      </a:cubicBezTo>
                      <a:lnTo>
                        <a:pt x="160" y="920"/>
                      </a:lnTo>
                      <a:cubicBezTo>
                        <a:pt x="261" y="1021"/>
                        <a:pt x="398" y="1076"/>
                        <a:pt x="541" y="1076"/>
                      </a:cubicBezTo>
                      <a:cubicBezTo>
                        <a:pt x="684" y="1076"/>
                        <a:pt x="819" y="1018"/>
                        <a:pt x="920" y="915"/>
                      </a:cubicBezTo>
                      <a:cubicBezTo>
                        <a:pt x="1021" y="815"/>
                        <a:pt x="1078" y="679"/>
                        <a:pt x="1077" y="536"/>
                      </a:cubicBezTo>
                      <a:cubicBezTo>
                        <a:pt x="1077" y="393"/>
                        <a:pt x="1020" y="260"/>
                        <a:pt x="917" y="155"/>
                      </a:cubicBezTo>
                      <a:cubicBezTo>
                        <a:pt x="816" y="55"/>
                        <a:pt x="680" y="0"/>
                        <a:pt x="5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2294687" y="772473"/>
                  <a:ext cx="50735" cy="50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5" h="1075" extrusionOk="0">
                      <a:moveTo>
                        <a:pt x="536" y="0"/>
                      </a:moveTo>
                      <a:cubicBezTo>
                        <a:pt x="239" y="2"/>
                        <a:pt x="0" y="245"/>
                        <a:pt x="0" y="539"/>
                      </a:cubicBezTo>
                      <a:cubicBezTo>
                        <a:pt x="0" y="676"/>
                        <a:pt x="52" y="807"/>
                        <a:pt x="146" y="907"/>
                      </a:cubicBezTo>
                      <a:lnTo>
                        <a:pt x="158" y="920"/>
                      </a:lnTo>
                      <a:cubicBezTo>
                        <a:pt x="259" y="1021"/>
                        <a:pt x="395" y="1074"/>
                        <a:pt x="539" y="1074"/>
                      </a:cubicBezTo>
                      <a:cubicBezTo>
                        <a:pt x="682" y="1074"/>
                        <a:pt x="818" y="1017"/>
                        <a:pt x="918" y="915"/>
                      </a:cubicBezTo>
                      <a:cubicBezTo>
                        <a:pt x="1019" y="814"/>
                        <a:pt x="1074" y="679"/>
                        <a:pt x="1074" y="536"/>
                      </a:cubicBezTo>
                      <a:cubicBezTo>
                        <a:pt x="1073" y="391"/>
                        <a:pt x="1016" y="261"/>
                        <a:pt x="915" y="155"/>
                      </a:cubicBezTo>
                      <a:cubicBezTo>
                        <a:pt x="814" y="54"/>
                        <a:pt x="678" y="0"/>
                        <a:pt x="5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grpSp>
            <p:nvGrpSpPr>
              <p:cNvPr id="103" name="Google Shape;103;p3"/>
              <p:cNvGrpSpPr/>
              <p:nvPr/>
            </p:nvGrpSpPr>
            <p:grpSpPr>
              <a:xfrm>
                <a:off x="8149348" y="3994349"/>
                <a:ext cx="785089" cy="1218292"/>
                <a:chOff x="1238225" y="2907350"/>
                <a:chExt cx="415875" cy="645350"/>
              </a:xfrm>
            </p:grpSpPr>
            <p:sp>
              <p:nvSpPr>
                <p:cNvPr id="104" name="Google Shape;104;p3"/>
                <p:cNvSpPr/>
                <p:nvPr/>
              </p:nvSpPr>
              <p:spPr>
                <a:xfrm>
                  <a:off x="1353625" y="2907350"/>
                  <a:ext cx="69250" cy="17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" h="7017" extrusionOk="0">
                      <a:moveTo>
                        <a:pt x="345" y="0"/>
                      </a:moveTo>
                      <a:lnTo>
                        <a:pt x="345" y="0"/>
                      </a:lnTo>
                      <a:cubicBezTo>
                        <a:pt x="1" y="1173"/>
                        <a:pt x="96" y="2454"/>
                        <a:pt x="523" y="3600"/>
                      </a:cubicBezTo>
                      <a:cubicBezTo>
                        <a:pt x="769" y="4262"/>
                        <a:pt x="1124" y="4882"/>
                        <a:pt x="1550" y="5443"/>
                      </a:cubicBezTo>
                      <a:cubicBezTo>
                        <a:pt x="1762" y="5728"/>
                        <a:pt x="2022" y="5972"/>
                        <a:pt x="2242" y="6250"/>
                      </a:cubicBezTo>
                      <a:cubicBezTo>
                        <a:pt x="2433" y="6486"/>
                        <a:pt x="2538" y="6769"/>
                        <a:pt x="2725" y="7017"/>
                      </a:cubicBezTo>
                      <a:cubicBezTo>
                        <a:pt x="2731" y="6087"/>
                        <a:pt x="2770" y="5268"/>
                        <a:pt x="2609" y="4344"/>
                      </a:cubicBezTo>
                      <a:cubicBezTo>
                        <a:pt x="2250" y="2741"/>
                        <a:pt x="1289" y="1346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>
                  <a:off x="1430525" y="3005700"/>
                  <a:ext cx="44725" cy="16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9" h="6416" extrusionOk="0">
                      <a:moveTo>
                        <a:pt x="1450" y="1"/>
                      </a:moveTo>
                      <a:cubicBezTo>
                        <a:pt x="1479" y="117"/>
                        <a:pt x="699" y="1101"/>
                        <a:pt x="606" y="1292"/>
                      </a:cubicBezTo>
                      <a:cubicBezTo>
                        <a:pt x="367" y="1797"/>
                        <a:pt x="199" y="2337"/>
                        <a:pt x="105" y="2889"/>
                      </a:cubicBezTo>
                      <a:cubicBezTo>
                        <a:pt x="1" y="3510"/>
                        <a:pt x="15" y="4141"/>
                        <a:pt x="85" y="4765"/>
                      </a:cubicBezTo>
                      <a:cubicBezTo>
                        <a:pt x="154" y="5367"/>
                        <a:pt x="392" y="5849"/>
                        <a:pt x="599" y="6415"/>
                      </a:cubicBezTo>
                      <a:cubicBezTo>
                        <a:pt x="561" y="5621"/>
                        <a:pt x="887" y="4863"/>
                        <a:pt x="1169" y="4121"/>
                      </a:cubicBezTo>
                      <a:cubicBezTo>
                        <a:pt x="1181" y="4090"/>
                        <a:pt x="1192" y="4057"/>
                        <a:pt x="1204" y="4027"/>
                      </a:cubicBezTo>
                      <a:cubicBezTo>
                        <a:pt x="1687" y="2714"/>
                        <a:pt x="1789" y="1360"/>
                        <a:pt x="145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>
                  <a:off x="1332125" y="3036325"/>
                  <a:ext cx="11795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8" h="5359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1" y="1557"/>
                        <a:pt x="1421" y="3019"/>
                        <a:pt x="2882" y="3705"/>
                      </a:cubicBezTo>
                      <a:cubicBezTo>
                        <a:pt x="3704" y="4090"/>
                        <a:pt x="4302" y="4510"/>
                        <a:pt x="4717" y="5358"/>
                      </a:cubicBezTo>
                      <a:cubicBezTo>
                        <a:pt x="4284" y="4178"/>
                        <a:pt x="3482" y="3019"/>
                        <a:pt x="2531" y="2188"/>
                      </a:cubicBezTo>
                      <a:cubicBezTo>
                        <a:pt x="1689" y="1450"/>
                        <a:pt x="612" y="940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>
                  <a:off x="1362975" y="3123300"/>
                  <a:ext cx="135375" cy="15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5" h="6396" extrusionOk="0">
                      <a:moveTo>
                        <a:pt x="0" y="0"/>
                      </a:moveTo>
                      <a:cubicBezTo>
                        <a:pt x="36" y="378"/>
                        <a:pt x="284" y="828"/>
                        <a:pt x="429" y="1180"/>
                      </a:cubicBezTo>
                      <a:cubicBezTo>
                        <a:pt x="601" y="1595"/>
                        <a:pt x="688" y="2059"/>
                        <a:pt x="960" y="2429"/>
                      </a:cubicBezTo>
                      <a:cubicBezTo>
                        <a:pt x="1265" y="2848"/>
                        <a:pt x="1758" y="3078"/>
                        <a:pt x="2211" y="3325"/>
                      </a:cubicBezTo>
                      <a:cubicBezTo>
                        <a:pt x="3397" y="3977"/>
                        <a:pt x="4641" y="4795"/>
                        <a:pt x="5264" y="6052"/>
                      </a:cubicBezTo>
                      <a:lnTo>
                        <a:pt x="5264" y="6052"/>
                      </a:lnTo>
                      <a:cubicBezTo>
                        <a:pt x="4136" y="3573"/>
                        <a:pt x="2240" y="1538"/>
                        <a:pt x="0" y="0"/>
                      </a:cubicBezTo>
                      <a:close/>
                      <a:moveTo>
                        <a:pt x="5264" y="6052"/>
                      </a:moveTo>
                      <a:cubicBezTo>
                        <a:pt x="5316" y="6165"/>
                        <a:pt x="5366" y="6280"/>
                        <a:pt x="5414" y="6396"/>
                      </a:cubicBezTo>
                      <a:cubicBezTo>
                        <a:pt x="5369" y="6278"/>
                        <a:pt x="5319" y="6163"/>
                        <a:pt x="5264" y="605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1449650" y="321992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9" name="Google Shape;109;p3"/>
                <p:cNvSpPr/>
                <p:nvPr/>
              </p:nvSpPr>
              <p:spPr>
                <a:xfrm>
                  <a:off x="1489900" y="3131150"/>
                  <a:ext cx="40075" cy="16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6551" extrusionOk="0">
                      <a:moveTo>
                        <a:pt x="915" y="0"/>
                      </a:moveTo>
                      <a:cubicBezTo>
                        <a:pt x="915" y="1"/>
                        <a:pt x="915" y="1"/>
                        <a:pt x="915" y="1"/>
                      </a:cubicBezTo>
                      <a:lnTo>
                        <a:pt x="915" y="1"/>
                      </a:lnTo>
                      <a:cubicBezTo>
                        <a:pt x="915" y="1"/>
                        <a:pt x="915" y="1"/>
                        <a:pt x="915" y="0"/>
                      </a:cubicBezTo>
                      <a:close/>
                      <a:moveTo>
                        <a:pt x="915" y="1"/>
                      </a:moveTo>
                      <a:lnTo>
                        <a:pt x="915" y="1"/>
                      </a:lnTo>
                      <a:cubicBezTo>
                        <a:pt x="1013" y="200"/>
                        <a:pt x="479" y="1295"/>
                        <a:pt x="408" y="1542"/>
                      </a:cubicBezTo>
                      <a:cubicBezTo>
                        <a:pt x="264" y="2043"/>
                        <a:pt x="142" y="2547"/>
                        <a:pt x="98" y="3064"/>
                      </a:cubicBezTo>
                      <a:cubicBezTo>
                        <a:pt x="0" y="4240"/>
                        <a:pt x="110" y="5422"/>
                        <a:pt x="463" y="6551"/>
                      </a:cubicBezTo>
                      <a:cubicBezTo>
                        <a:pt x="421" y="6392"/>
                        <a:pt x="714" y="5904"/>
                        <a:pt x="777" y="5742"/>
                      </a:cubicBezTo>
                      <a:cubicBezTo>
                        <a:pt x="880" y="5478"/>
                        <a:pt x="1010" y="5210"/>
                        <a:pt x="1067" y="4931"/>
                      </a:cubicBezTo>
                      <a:cubicBezTo>
                        <a:pt x="1165" y="4450"/>
                        <a:pt x="1293" y="3971"/>
                        <a:pt x="1384" y="3486"/>
                      </a:cubicBezTo>
                      <a:cubicBezTo>
                        <a:pt x="1603" y="2315"/>
                        <a:pt x="1451" y="1069"/>
                        <a:pt x="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0" name="Google Shape;110;p3"/>
                <p:cNvSpPr/>
                <p:nvPr/>
              </p:nvSpPr>
              <p:spPr>
                <a:xfrm>
                  <a:off x="1302300" y="3147175"/>
                  <a:ext cx="90650" cy="11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6" h="47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202" y="755"/>
                        <a:pt x="237" y="1552"/>
                        <a:pt x="516" y="2282"/>
                      </a:cubicBezTo>
                      <a:cubicBezTo>
                        <a:pt x="758" y="2912"/>
                        <a:pt x="1187" y="3465"/>
                        <a:pt x="1725" y="3873"/>
                      </a:cubicBezTo>
                      <a:cubicBezTo>
                        <a:pt x="1997" y="4077"/>
                        <a:pt x="2220" y="4142"/>
                        <a:pt x="2531" y="4235"/>
                      </a:cubicBezTo>
                      <a:cubicBezTo>
                        <a:pt x="2929" y="4352"/>
                        <a:pt x="3265" y="4585"/>
                        <a:pt x="3626" y="4779"/>
                      </a:cubicBezTo>
                      <a:cubicBezTo>
                        <a:pt x="2641" y="3045"/>
                        <a:pt x="1087" y="1668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1413575" y="3064425"/>
                  <a:ext cx="127775" cy="48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1" h="19531" extrusionOk="0">
                      <a:moveTo>
                        <a:pt x="147" y="1"/>
                      </a:moveTo>
                      <a:cubicBezTo>
                        <a:pt x="78" y="1"/>
                        <a:pt x="0" y="67"/>
                        <a:pt x="23" y="158"/>
                      </a:cubicBezTo>
                      <a:cubicBezTo>
                        <a:pt x="346" y="1459"/>
                        <a:pt x="672" y="2769"/>
                        <a:pt x="1230" y="3992"/>
                      </a:cubicBezTo>
                      <a:cubicBezTo>
                        <a:pt x="1519" y="4619"/>
                        <a:pt x="1865" y="5219"/>
                        <a:pt x="2166" y="5840"/>
                      </a:cubicBezTo>
                      <a:cubicBezTo>
                        <a:pt x="2454" y="6435"/>
                        <a:pt x="2697" y="7053"/>
                        <a:pt x="2913" y="7678"/>
                      </a:cubicBezTo>
                      <a:cubicBezTo>
                        <a:pt x="3354" y="8961"/>
                        <a:pt x="3770" y="10278"/>
                        <a:pt x="3851" y="11639"/>
                      </a:cubicBezTo>
                      <a:cubicBezTo>
                        <a:pt x="3930" y="12968"/>
                        <a:pt x="3796" y="14295"/>
                        <a:pt x="3842" y="15624"/>
                      </a:cubicBezTo>
                      <a:cubicBezTo>
                        <a:pt x="3887" y="16966"/>
                        <a:pt x="4118" y="18340"/>
                        <a:pt x="4865" y="19482"/>
                      </a:cubicBezTo>
                      <a:cubicBezTo>
                        <a:pt x="4888" y="19517"/>
                        <a:pt x="4919" y="19531"/>
                        <a:pt x="4950" y="19531"/>
                      </a:cubicBezTo>
                      <a:cubicBezTo>
                        <a:pt x="5030" y="19531"/>
                        <a:pt x="5111" y="19436"/>
                        <a:pt x="5052" y="19346"/>
                      </a:cubicBezTo>
                      <a:cubicBezTo>
                        <a:pt x="3626" y="17167"/>
                        <a:pt x="4179" y="14408"/>
                        <a:pt x="4097" y="11965"/>
                      </a:cubicBezTo>
                      <a:cubicBezTo>
                        <a:pt x="4072" y="11283"/>
                        <a:pt x="4000" y="10604"/>
                        <a:pt x="3835" y="9942"/>
                      </a:cubicBezTo>
                      <a:cubicBezTo>
                        <a:pt x="3671" y="9292"/>
                        <a:pt x="3474" y="8648"/>
                        <a:pt x="3267" y="8011"/>
                      </a:cubicBezTo>
                      <a:cubicBezTo>
                        <a:pt x="3063" y="7381"/>
                        <a:pt x="2834" y="6759"/>
                        <a:pt x="2565" y="6155"/>
                      </a:cubicBezTo>
                      <a:cubicBezTo>
                        <a:pt x="2292" y="5541"/>
                        <a:pt x="1962" y="4957"/>
                        <a:pt x="1660" y="4356"/>
                      </a:cubicBezTo>
                      <a:cubicBezTo>
                        <a:pt x="980" y="3001"/>
                        <a:pt x="602" y="1540"/>
                        <a:pt x="239" y="77"/>
                      </a:cubicBezTo>
                      <a:cubicBezTo>
                        <a:pt x="225" y="23"/>
                        <a:pt x="188" y="1"/>
                        <a:pt x="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2" name="Google Shape;112;p3"/>
                <p:cNvSpPr/>
                <p:nvPr/>
              </p:nvSpPr>
              <p:spPr>
                <a:xfrm>
                  <a:off x="1510125" y="3119175"/>
                  <a:ext cx="101400" cy="25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10379" extrusionOk="0">
                      <a:moveTo>
                        <a:pt x="3925" y="1"/>
                      </a:moveTo>
                      <a:cubicBezTo>
                        <a:pt x="3875" y="1"/>
                        <a:pt x="3824" y="28"/>
                        <a:pt x="3810" y="90"/>
                      </a:cubicBezTo>
                      <a:cubicBezTo>
                        <a:pt x="3467" y="1536"/>
                        <a:pt x="3305" y="3014"/>
                        <a:pt x="2993" y="4466"/>
                      </a:cubicBezTo>
                      <a:cubicBezTo>
                        <a:pt x="2687" y="5885"/>
                        <a:pt x="2238" y="7331"/>
                        <a:pt x="1358" y="8505"/>
                      </a:cubicBezTo>
                      <a:cubicBezTo>
                        <a:pt x="925" y="9083"/>
                        <a:pt x="433" y="9611"/>
                        <a:pt x="52" y="10223"/>
                      </a:cubicBezTo>
                      <a:cubicBezTo>
                        <a:pt x="1" y="10308"/>
                        <a:pt x="78" y="10379"/>
                        <a:pt x="158" y="10379"/>
                      </a:cubicBezTo>
                      <a:cubicBezTo>
                        <a:pt x="197" y="10379"/>
                        <a:pt x="237" y="10361"/>
                        <a:pt x="262" y="10320"/>
                      </a:cubicBezTo>
                      <a:cubicBezTo>
                        <a:pt x="604" y="9770"/>
                        <a:pt x="1045" y="9290"/>
                        <a:pt x="1439" y="8779"/>
                      </a:cubicBezTo>
                      <a:cubicBezTo>
                        <a:pt x="1645" y="8512"/>
                        <a:pt x="1837" y="8237"/>
                        <a:pt x="2008" y="7948"/>
                      </a:cubicBezTo>
                      <a:cubicBezTo>
                        <a:pt x="2195" y="7631"/>
                        <a:pt x="2343" y="7290"/>
                        <a:pt x="2482" y="6952"/>
                      </a:cubicBezTo>
                      <a:cubicBezTo>
                        <a:pt x="3058" y="5561"/>
                        <a:pt x="3323" y="4075"/>
                        <a:pt x="3569" y="2599"/>
                      </a:cubicBezTo>
                      <a:cubicBezTo>
                        <a:pt x="3706" y="1774"/>
                        <a:pt x="3844" y="947"/>
                        <a:pt x="4036" y="130"/>
                      </a:cubicBezTo>
                      <a:cubicBezTo>
                        <a:pt x="4056" y="48"/>
                        <a:pt x="3991" y="1"/>
                        <a:pt x="392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3" name="Google Shape;113;p3"/>
                <p:cNvSpPr/>
                <p:nvPr/>
              </p:nvSpPr>
              <p:spPr>
                <a:xfrm>
                  <a:off x="1361375" y="3232250"/>
                  <a:ext cx="153300" cy="1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2" h="7972" extrusionOk="0">
                      <a:moveTo>
                        <a:pt x="150" y="1"/>
                      </a:moveTo>
                      <a:cubicBezTo>
                        <a:pt x="74" y="1"/>
                        <a:pt x="1" y="64"/>
                        <a:pt x="45" y="149"/>
                      </a:cubicBezTo>
                      <a:cubicBezTo>
                        <a:pt x="332" y="684"/>
                        <a:pt x="692" y="1172"/>
                        <a:pt x="1124" y="1599"/>
                      </a:cubicBezTo>
                      <a:cubicBezTo>
                        <a:pt x="1594" y="2064"/>
                        <a:pt x="2156" y="2411"/>
                        <a:pt x="2668" y="2827"/>
                      </a:cubicBezTo>
                      <a:cubicBezTo>
                        <a:pt x="3177" y="3242"/>
                        <a:pt x="3628" y="3721"/>
                        <a:pt x="4060" y="4214"/>
                      </a:cubicBezTo>
                      <a:cubicBezTo>
                        <a:pt x="4491" y="4702"/>
                        <a:pt x="4963" y="5191"/>
                        <a:pt x="5267" y="5773"/>
                      </a:cubicBezTo>
                      <a:cubicBezTo>
                        <a:pt x="5607" y="6427"/>
                        <a:pt x="5749" y="7160"/>
                        <a:pt x="5887" y="7878"/>
                      </a:cubicBezTo>
                      <a:cubicBezTo>
                        <a:pt x="5900" y="7941"/>
                        <a:pt x="5955" y="7971"/>
                        <a:pt x="6008" y="7971"/>
                      </a:cubicBezTo>
                      <a:cubicBezTo>
                        <a:pt x="6071" y="7971"/>
                        <a:pt x="6131" y="7929"/>
                        <a:pt x="6115" y="7850"/>
                      </a:cubicBezTo>
                      <a:cubicBezTo>
                        <a:pt x="5995" y="7216"/>
                        <a:pt x="5869" y="6572"/>
                        <a:pt x="5616" y="5974"/>
                      </a:cubicBezTo>
                      <a:cubicBezTo>
                        <a:pt x="5358" y="5363"/>
                        <a:pt x="4938" y="4868"/>
                        <a:pt x="4507" y="4373"/>
                      </a:cubicBezTo>
                      <a:cubicBezTo>
                        <a:pt x="4080" y="3881"/>
                        <a:pt x="3647" y="3390"/>
                        <a:pt x="3166" y="2950"/>
                      </a:cubicBezTo>
                      <a:cubicBezTo>
                        <a:pt x="2666" y="2492"/>
                        <a:pt x="2088" y="2138"/>
                        <a:pt x="1574" y="1698"/>
                      </a:cubicBezTo>
                      <a:cubicBezTo>
                        <a:pt x="1040" y="1240"/>
                        <a:pt x="593" y="684"/>
                        <a:pt x="260" y="66"/>
                      </a:cubicBezTo>
                      <a:cubicBezTo>
                        <a:pt x="235" y="20"/>
                        <a:pt x="192" y="1"/>
                        <a:pt x="15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4" name="Google Shape;114;p3"/>
                <p:cNvSpPr/>
                <p:nvPr/>
              </p:nvSpPr>
              <p:spPr>
                <a:xfrm>
                  <a:off x="1352800" y="3288800"/>
                  <a:ext cx="112975" cy="4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9" h="1959" extrusionOk="0">
                      <a:moveTo>
                        <a:pt x="0" y="0"/>
                      </a:moveTo>
                      <a:cubicBezTo>
                        <a:pt x="255" y="290"/>
                        <a:pt x="513" y="579"/>
                        <a:pt x="768" y="872"/>
                      </a:cubicBezTo>
                      <a:cubicBezTo>
                        <a:pt x="1083" y="1229"/>
                        <a:pt x="1425" y="1603"/>
                        <a:pt x="1884" y="1733"/>
                      </a:cubicBezTo>
                      <a:cubicBezTo>
                        <a:pt x="2066" y="1784"/>
                        <a:pt x="2254" y="1793"/>
                        <a:pt x="2442" y="1793"/>
                      </a:cubicBezTo>
                      <a:cubicBezTo>
                        <a:pt x="2459" y="1793"/>
                        <a:pt x="2475" y="1793"/>
                        <a:pt x="2492" y="1792"/>
                      </a:cubicBezTo>
                      <a:cubicBezTo>
                        <a:pt x="2807" y="1788"/>
                        <a:pt x="3132" y="1698"/>
                        <a:pt x="3436" y="1697"/>
                      </a:cubicBezTo>
                      <a:cubicBezTo>
                        <a:pt x="3438" y="1697"/>
                        <a:pt x="3441" y="1697"/>
                        <a:pt x="3444" y="1697"/>
                      </a:cubicBezTo>
                      <a:cubicBezTo>
                        <a:pt x="3791" y="1697"/>
                        <a:pt x="4185" y="1871"/>
                        <a:pt x="4518" y="1959"/>
                      </a:cubicBezTo>
                      <a:lnTo>
                        <a:pt x="4518" y="1959"/>
                      </a:lnTo>
                      <a:cubicBezTo>
                        <a:pt x="4187" y="1871"/>
                        <a:pt x="3889" y="1202"/>
                        <a:pt x="3618" y="990"/>
                      </a:cubicBezTo>
                      <a:cubicBezTo>
                        <a:pt x="3379" y="804"/>
                        <a:pt x="3069" y="746"/>
                        <a:pt x="2789" y="642"/>
                      </a:cubicBezTo>
                      <a:cubicBezTo>
                        <a:pt x="1884" y="296"/>
                        <a:pt x="969" y="57"/>
                        <a:pt x="0" y="0"/>
                      </a:cubicBezTo>
                      <a:close/>
                      <a:moveTo>
                        <a:pt x="4518" y="1959"/>
                      </a:moveTo>
                      <a:lnTo>
                        <a:pt x="4518" y="1959"/>
                      </a:lnTo>
                      <a:cubicBezTo>
                        <a:pt x="4518" y="1959"/>
                        <a:pt x="4518" y="1959"/>
                        <a:pt x="4518" y="1959"/>
                      </a:cubicBezTo>
                      <a:cubicBezTo>
                        <a:pt x="4518" y="1959"/>
                        <a:pt x="4518" y="1959"/>
                        <a:pt x="4518" y="19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5" name="Google Shape;115;p3"/>
                <p:cNvSpPr/>
                <p:nvPr/>
              </p:nvSpPr>
              <p:spPr>
                <a:xfrm>
                  <a:off x="1429200" y="3238125"/>
                  <a:ext cx="56950" cy="1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8" h="4884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" y="50"/>
                        <a:pt x="6" y="506"/>
                        <a:pt x="13" y="601"/>
                      </a:cubicBezTo>
                      <a:cubicBezTo>
                        <a:pt x="32" y="843"/>
                        <a:pt x="54" y="1067"/>
                        <a:pt x="135" y="1296"/>
                      </a:cubicBezTo>
                      <a:cubicBezTo>
                        <a:pt x="304" y="1770"/>
                        <a:pt x="634" y="2171"/>
                        <a:pt x="927" y="2570"/>
                      </a:cubicBezTo>
                      <a:cubicBezTo>
                        <a:pt x="1455" y="3291"/>
                        <a:pt x="1908" y="4067"/>
                        <a:pt x="2272" y="4883"/>
                      </a:cubicBezTo>
                      <a:cubicBezTo>
                        <a:pt x="2104" y="4506"/>
                        <a:pt x="2277" y="3850"/>
                        <a:pt x="2207" y="3436"/>
                      </a:cubicBezTo>
                      <a:cubicBezTo>
                        <a:pt x="2127" y="2958"/>
                        <a:pt x="1824" y="2479"/>
                        <a:pt x="1577" y="2066"/>
                      </a:cubicBezTo>
                      <a:cubicBezTo>
                        <a:pt x="1129" y="1324"/>
                        <a:pt x="601" y="629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6" name="Google Shape;116;p3"/>
                <p:cNvSpPr/>
                <p:nvPr/>
              </p:nvSpPr>
              <p:spPr>
                <a:xfrm>
                  <a:off x="1583225" y="3032350"/>
                  <a:ext cx="40125" cy="14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" h="5609" extrusionOk="0">
                      <a:moveTo>
                        <a:pt x="1473" y="0"/>
                      </a:moveTo>
                      <a:lnTo>
                        <a:pt x="1473" y="0"/>
                      </a:lnTo>
                      <a:cubicBezTo>
                        <a:pt x="1121" y="461"/>
                        <a:pt x="765" y="928"/>
                        <a:pt x="556" y="1470"/>
                      </a:cubicBezTo>
                      <a:cubicBezTo>
                        <a:pt x="1" y="2907"/>
                        <a:pt x="656" y="4185"/>
                        <a:pt x="758" y="5608"/>
                      </a:cubicBezTo>
                      <a:cubicBezTo>
                        <a:pt x="917" y="4669"/>
                        <a:pt x="1302" y="3816"/>
                        <a:pt x="1473" y="2883"/>
                      </a:cubicBezTo>
                      <a:cubicBezTo>
                        <a:pt x="1561" y="2396"/>
                        <a:pt x="1604" y="1901"/>
                        <a:pt x="1603" y="1404"/>
                      </a:cubicBezTo>
                      <a:cubicBezTo>
                        <a:pt x="1603" y="1180"/>
                        <a:pt x="1370" y="135"/>
                        <a:pt x="14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7" name="Google Shape;117;p3"/>
                <p:cNvSpPr/>
                <p:nvPr/>
              </p:nvSpPr>
              <p:spPr>
                <a:xfrm>
                  <a:off x="1544650" y="3105625"/>
                  <a:ext cx="42325" cy="14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3" h="5747" extrusionOk="0">
                      <a:moveTo>
                        <a:pt x="355" y="1"/>
                      </a:moveTo>
                      <a:cubicBezTo>
                        <a:pt x="422" y="189"/>
                        <a:pt x="257" y="421"/>
                        <a:pt x="203" y="583"/>
                      </a:cubicBezTo>
                      <a:cubicBezTo>
                        <a:pt x="125" y="826"/>
                        <a:pt x="92" y="1079"/>
                        <a:pt x="65" y="1337"/>
                      </a:cubicBezTo>
                      <a:cubicBezTo>
                        <a:pt x="5" y="1910"/>
                        <a:pt x="0" y="2491"/>
                        <a:pt x="105" y="3061"/>
                      </a:cubicBezTo>
                      <a:cubicBezTo>
                        <a:pt x="194" y="3566"/>
                        <a:pt x="372" y="4200"/>
                        <a:pt x="731" y="4584"/>
                      </a:cubicBezTo>
                      <a:cubicBezTo>
                        <a:pt x="1099" y="4978"/>
                        <a:pt x="1383" y="5215"/>
                        <a:pt x="1610" y="5746"/>
                      </a:cubicBezTo>
                      <a:cubicBezTo>
                        <a:pt x="1693" y="3776"/>
                        <a:pt x="1019" y="1860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8" name="Google Shape;118;p3"/>
                <p:cNvSpPr/>
                <p:nvPr/>
              </p:nvSpPr>
              <p:spPr>
                <a:xfrm>
                  <a:off x="1568250" y="3184175"/>
                  <a:ext cx="85850" cy="11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4" h="4510" extrusionOk="0">
                      <a:moveTo>
                        <a:pt x="3434" y="0"/>
                      </a:moveTo>
                      <a:lnTo>
                        <a:pt x="3434" y="0"/>
                      </a:lnTo>
                      <a:cubicBezTo>
                        <a:pt x="2979" y="178"/>
                        <a:pt x="2618" y="527"/>
                        <a:pt x="2269" y="870"/>
                      </a:cubicBezTo>
                      <a:cubicBezTo>
                        <a:pt x="1210" y="1910"/>
                        <a:pt x="432" y="3089"/>
                        <a:pt x="0" y="4510"/>
                      </a:cubicBezTo>
                      <a:cubicBezTo>
                        <a:pt x="16" y="4459"/>
                        <a:pt x="282" y="4352"/>
                        <a:pt x="335" y="4320"/>
                      </a:cubicBezTo>
                      <a:cubicBezTo>
                        <a:pt x="453" y="4245"/>
                        <a:pt x="575" y="4169"/>
                        <a:pt x="689" y="4088"/>
                      </a:cubicBezTo>
                      <a:cubicBezTo>
                        <a:pt x="863" y="3964"/>
                        <a:pt x="961" y="3796"/>
                        <a:pt x="1116" y="3654"/>
                      </a:cubicBezTo>
                      <a:cubicBezTo>
                        <a:pt x="1477" y="3320"/>
                        <a:pt x="1821" y="2984"/>
                        <a:pt x="2125" y="2597"/>
                      </a:cubicBezTo>
                      <a:cubicBezTo>
                        <a:pt x="2726" y="1828"/>
                        <a:pt x="3179" y="943"/>
                        <a:pt x="34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19" name="Google Shape;119;p3"/>
                <p:cNvSpPr/>
                <p:nvPr/>
              </p:nvSpPr>
              <p:spPr>
                <a:xfrm>
                  <a:off x="1238225" y="3280175"/>
                  <a:ext cx="27025" cy="2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" h="1074" extrusionOk="0">
                      <a:moveTo>
                        <a:pt x="534" y="1"/>
                      </a:moveTo>
                      <a:cubicBezTo>
                        <a:pt x="395" y="1"/>
                        <a:pt x="267" y="55"/>
                        <a:pt x="162" y="154"/>
                      </a:cubicBezTo>
                      <a:cubicBezTo>
                        <a:pt x="61" y="255"/>
                        <a:pt x="3" y="389"/>
                        <a:pt x="2" y="532"/>
                      </a:cubicBezTo>
                      <a:cubicBezTo>
                        <a:pt x="0" y="829"/>
                        <a:pt x="239" y="1072"/>
                        <a:pt x="536" y="1073"/>
                      </a:cubicBezTo>
                      <a:cubicBezTo>
                        <a:pt x="538" y="1073"/>
                        <a:pt x="540" y="1073"/>
                        <a:pt x="541" y="1073"/>
                      </a:cubicBezTo>
                      <a:cubicBezTo>
                        <a:pt x="677" y="1073"/>
                        <a:pt x="805" y="1023"/>
                        <a:pt x="905" y="930"/>
                      </a:cubicBezTo>
                      <a:cubicBezTo>
                        <a:pt x="908" y="927"/>
                        <a:pt x="914" y="923"/>
                        <a:pt x="918" y="917"/>
                      </a:cubicBezTo>
                      <a:cubicBezTo>
                        <a:pt x="1019" y="816"/>
                        <a:pt x="1077" y="683"/>
                        <a:pt x="1079" y="539"/>
                      </a:cubicBezTo>
                      <a:cubicBezTo>
                        <a:pt x="1080" y="396"/>
                        <a:pt x="1024" y="261"/>
                        <a:pt x="922" y="157"/>
                      </a:cubicBezTo>
                      <a:cubicBezTo>
                        <a:pt x="822" y="59"/>
                        <a:pt x="688" y="2"/>
                        <a:pt x="544" y="1"/>
                      </a:cubicBezTo>
                      <a:cubicBezTo>
                        <a:pt x="541" y="1"/>
                        <a:pt x="537" y="1"/>
                        <a:pt x="5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0" name="Google Shape;120;p3"/>
                <p:cNvSpPr/>
                <p:nvPr/>
              </p:nvSpPr>
              <p:spPr>
                <a:xfrm>
                  <a:off x="1281975" y="3243200"/>
                  <a:ext cx="27025" cy="2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" h="1074" extrusionOk="0">
                      <a:moveTo>
                        <a:pt x="539" y="0"/>
                      </a:moveTo>
                      <a:cubicBezTo>
                        <a:pt x="398" y="0"/>
                        <a:pt x="265" y="55"/>
                        <a:pt x="162" y="155"/>
                      </a:cubicBezTo>
                      <a:cubicBezTo>
                        <a:pt x="61" y="256"/>
                        <a:pt x="3" y="390"/>
                        <a:pt x="2" y="533"/>
                      </a:cubicBezTo>
                      <a:cubicBezTo>
                        <a:pt x="0" y="830"/>
                        <a:pt x="239" y="1071"/>
                        <a:pt x="536" y="1073"/>
                      </a:cubicBezTo>
                      <a:cubicBezTo>
                        <a:pt x="540" y="1073"/>
                        <a:pt x="543" y="1073"/>
                        <a:pt x="547" y="1073"/>
                      </a:cubicBezTo>
                      <a:cubicBezTo>
                        <a:pt x="681" y="1073"/>
                        <a:pt x="807" y="1023"/>
                        <a:pt x="905" y="931"/>
                      </a:cubicBezTo>
                      <a:cubicBezTo>
                        <a:pt x="908" y="927"/>
                        <a:pt x="914" y="924"/>
                        <a:pt x="917" y="918"/>
                      </a:cubicBezTo>
                      <a:cubicBezTo>
                        <a:pt x="1018" y="817"/>
                        <a:pt x="1076" y="683"/>
                        <a:pt x="1079" y="540"/>
                      </a:cubicBezTo>
                      <a:cubicBezTo>
                        <a:pt x="1080" y="397"/>
                        <a:pt x="1024" y="261"/>
                        <a:pt x="922" y="158"/>
                      </a:cubicBezTo>
                      <a:cubicBezTo>
                        <a:pt x="823" y="58"/>
                        <a:pt x="688" y="3"/>
                        <a:pt x="545" y="0"/>
                      </a:cubicBezTo>
                      <a:cubicBezTo>
                        <a:pt x="543" y="0"/>
                        <a:pt x="541" y="0"/>
                        <a:pt x="5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1" name="Google Shape;121;p3"/>
                <p:cNvSpPr/>
                <p:nvPr/>
              </p:nvSpPr>
              <p:spPr>
                <a:xfrm>
                  <a:off x="1290700" y="3298675"/>
                  <a:ext cx="26975" cy="2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" h="1075" extrusionOk="0">
                      <a:moveTo>
                        <a:pt x="545" y="0"/>
                      </a:moveTo>
                      <a:cubicBezTo>
                        <a:pt x="398" y="0"/>
                        <a:pt x="268" y="57"/>
                        <a:pt x="161" y="155"/>
                      </a:cubicBezTo>
                      <a:cubicBezTo>
                        <a:pt x="60" y="257"/>
                        <a:pt x="2" y="391"/>
                        <a:pt x="2" y="533"/>
                      </a:cubicBezTo>
                      <a:cubicBezTo>
                        <a:pt x="0" y="830"/>
                        <a:pt x="239" y="1073"/>
                        <a:pt x="536" y="1075"/>
                      </a:cubicBezTo>
                      <a:cubicBezTo>
                        <a:pt x="538" y="1075"/>
                        <a:pt x="540" y="1075"/>
                        <a:pt x="542" y="1075"/>
                      </a:cubicBezTo>
                      <a:cubicBezTo>
                        <a:pt x="677" y="1075"/>
                        <a:pt x="805" y="1024"/>
                        <a:pt x="905" y="931"/>
                      </a:cubicBezTo>
                      <a:cubicBezTo>
                        <a:pt x="908" y="928"/>
                        <a:pt x="914" y="925"/>
                        <a:pt x="917" y="920"/>
                      </a:cubicBezTo>
                      <a:cubicBezTo>
                        <a:pt x="1018" y="818"/>
                        <a:pt x="1076" y="684"/>
                        <a:pt x="1076" y="542"/>
                      </a:cubicBezTo>
                      <a:cubicBezTo>
                        <a:pt x="1079" y="399"/>
                        <a:pt x="1022" y="262"/>
                        <a:pt x="922" y="160"/>
                      </a:cubicBezTo>
                      <a:cubicBezTo>
                        <a:pt x="821" y="58"/>
                        <a:pt x="688" y="0"/>
                        <a:pt x="5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122" name="Google Shape;122;p3"/>
              <p:cNvSpPr/>
              <p:nvPr/>
            </p:nvSpPr>
            <p:spPr>
              <a:xfrm>
                <a:off x="7891996" y="267694"/>
                <a:ext cx="187175" cy="272315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5770" extrusionOk="0">
                    <a:moveTo>
                      <a:pt x="200" y="0"/>
                    </a:moveTo>
                    <a:cubicBezTo>
                      <a:pt x="193" y="0"/>
                      <a:pt x="186" y="2"/>
                      <a:pt x="180" y="6"/>
                    </a:cubicBezTo>
                    <a:cubicBezTo>
                      <a:pt x="90" y="62"/>
                      <a:pt x="285" y="265"/>
                      <a:pt x="314" y="305"/>
                    </a:cubicBezTo>
                    <a:cubicBezTo>
                      <a:pt x="420" y="457"/>
                      <a:pt x="528" y="609"/>
                      <a:pt x="634" y="763"/>
                    </a:cubicBezTo>
                    <a:cubicBezTo>
                      <a:pt x="770" y="961"/>
                      <a:pt x="818" y="1229"/>
                      <a:pt x="782" y="1465"/>
                    </a:cubicBezTo>
                    <a:cubicBezTo>
                      <a:pt x="753" y="1653"/>
                      <a:pt x="673" y="1828"/>
                      <a:pt x="589" y="2012"/>
                    </a:cubicBezTo>
                    <a:cubicBezTo>
                      <a:pt x="556" y="2084"/>
                      <a:pt x="524" y="2157"/>
                      <a:pt x="492" y="2232"/>
                    </a:cubicBezTo>
                    <a:cubicBezTo>
                      <a:pt x="463" y="2236"/>
                      <a:pt x="433" y="2244"/>
                      <a:pt x="404" y="2255"/>
                    </a:cubicBezTo>
                    <a:cubicBezTo>
                      <a:pt x="194" y="2341"/>
                      <a:pt x="91" y="2581"/>
                      <a:pt x="177" y="2791"/>
                    </a:cubicBezTo>
                    <a:cubicBezTo>
                      <a:pt x="241" y="2951"/>
                      <a:pt x="396" y="3048"/>
                      <a:pt x="559" y="3048"/>
                    </a:cubicBezTo>
                    <a:cubicBezTo>
                      <a:pt x="610" y="3048"/>
                      <a:pt x="662" y="3039"/>
                      <a:pt x="712" y="3018"/>
                    </a:cubicBezTo>
                    <a:cubicBezTo>
                      <a:pt x="922" y="2934"/>
                      <a:pt x="1025" y="2692"/>
                      <a:pt x="940" y="2482"/>
                    </a:cubicBezTo>
                    <a:cubicBezTo>
                      <a:pt x="887" y="2352"/>
                      <a:pt x="775" y="2264"/>
                      <a:pt x="647" y="2235"/>
                    </a:cubicBezTo>
                    <a:cubicBezTo>
                      <a:pt x="670" y="2181"/>
                      <a:pt x="693" y="2126"/>
                      <a:pt x="720" y="2073"/>
                    </a:cubicBezTo>
                    <a:cubicBezTo>
                      <a:pt x="803" y="1887"/>
                      <a:pt x="893" y="1696"/>
                      <a:pt x="924" y="1486"/>
                    </a:cubicBezTo>
                    <a:cubicBezTo>
                      <a:pt x="932" y="1431"/>
                      <a:pt x="934" y="1378"/>
                      <a:pt x="934" y="1323"/>
                    </a:cubicBezTo>
                    <a:cubicBezTo>
                      <a:pt x="1110" y="1720"/>
                      <a:pt x="1223" y="2135"/>
                      <a:pt x="1330" y="2540"/>
                    </a:cubicBezTo>
                    <a:cubicBezTo>
                      <a:pt x="1329" y="2552"/>
                      <a:pt x="1329" y="2561"/>
                      <a:pt x="1330" y="2572"/>
                    </a:cubicBezTo>
                    <a:cubicBezTo>
                      <a:pt x="1381" y="2760"/>
                      <a:pt x="1307" y="2953"/>
                      <a:pt x="1236" y="3083"/>
                    </a:cubicBezTo>
                    <a:cubicBezTo>
                      <a:pt x="1180" y="3185"/>
                      <a:pt x="1113" y="3279"/>
                      <a:pt x="1041" y="3377"/>
                    </a:cubicBezTo>
                    <a:cubicBezTo>
                      <a:pt x="996" y="3438"/>
                      <a:pt x="951" y="3500"/>
                      <a:pt x="909" y="3565"/>
                    </a:cubicBezTo>
                    <a:cubicBezTo>
                      <a:pt x="705" y="3877"/>
                      <a:pt x="579" y="4238"/>
                      <a:pt x="543" y="4609"/>
                    </a:cubicBezTo>
                    <a:cubicBezTo>
                      <a:pt x="517" y="4604"/>
                      <a:pt x="491" y="4601"/>
                      <a:pt x="465" y="4601"/>
                    </a:cubicBezTo>
                    <a:cubicBezTo>
                      <a:pt x="415" y="4601"/>
                      <a:pt x="364" y="4611"/>
                      <a:pt x="314" y="4631"/>
                    </a:cubicBezTo>
                    <a:cubicBezTo>
                      <a:pt x="104" y="4716"/>
                      <a:pt x="0" y="4956"/>
                      <a:pt x="85" y="5166"/>
                    </a:cubicBezTo>
                    <a:cubicBezTo>
                      <a:pt x="153" y="5330"/>
                      <a:pt x="308" y="5428"/>
                      <a:pt x="471" y="5428"/>
                    </a:cubicBezTo>
                    <a:cubicBezTo>
                      <a:pt x="523" y="5428"/>
                      <a:pt x="575" y="5419"/>
                      <a:pt x="625" y="5398"/>
                    </a:cubicBezTo>
                    <a:cubicBezTo>
                      <a:pt x="835" y="5314"/>
                      <a:pt x="938" y="5072"/>
                      <a:pt x="853" y="4862"/>
                    </a:cubicBezTo>
                    <a:cubicBezTo>
                      <a:pt x="818" y="4778"/>
                      <a:pt x="759" y="4713"/>
                      <a:pt x="688" y="4667"/>
                    </a:cubicBezTo>
                    <a:cubicBezTo>
                      <a:pt x="709" y="4385"/>
                      <a:pt x="788" y="4107"/>
                      <a:pt x="916" y="3853"/>
                    </a:cubicBezTo>
                    <a:cubicBezTo>
                      <a:pt x="1173" y="4021"/>
                      <a:pt x="1351" y="4260"/>
                      <a:pt x="1508" y="4644"/>
                    </a:cubicBezTo>
                    <a:cubicBezTo>
                      <a:pt x="1511" y="4652"/>
                      <a:pt x="1513" y="4658"/>
                      <a:pt x="1516" y="4663"/>
                    </a:cubicBezTo>
                    <a:cubicBezTo>
                      <a:pt x="1503" y="4666"/>
                      <a:pt x="1488" y="4667"/>
                      <a:pt x="1475" y="4673"/>
                    </a:cubicBezTo>
                    <a:cubicBezTo>
                      <a:pt x="1265" y="4758"/>
                      <a:pt x="1162" y="4998"/>
                      <a:pt x="1248" y="5208"/>
                    </a:cubicBezTo>
                    <a:cubicBezTo>
                      <a:pt x="1312" y="5368"/>
                      <a:pt x="1467" y="5466"/>
                      <a:pt x="1630" y="5466"/>
                    </a:cubicBezTo>
                    <a:cubicBezTo>
                      <a:pt x="1681" y="5466"/>
                      <a:pt x="1733" y="5456"/>
                      <a:pt x="1784" y="5436"/>
                    </a:cubicBezTo>
                    <a:cubicBezTo>
                      <a:pt x="1993" y="5352"/>
                      <a:pt x="2096" y="5110"/>
                      <a:pt x="2011" y="4900"/>
                    </a:cubicBezTo>
                    <a:cubicBezTo>
                      <a:pt x="1950" y="4751"/>
                      <a:pt x="1810" y="4657"/>
                      <a:pt x="1658" y="4645"/>
                    </a:cubicBezTo>
                    <a:cubicBezTo>
                      <a:pt x="1655" y="4622"/>
                      <a:pt x="1646" y="4600"/>
                      <a:pt x="1640" y="4587"/>
                    </a:cubicBezTo>
                    <a:cubicBezTo>
                      <a:pt x="1526" y="4309"/>
                      <a:pt x="1346" y="3961"/>
                      <a:pt x="983" y="3725"/>
                    </a:cubicBezTo>
                    <a:cubicBezTo>
                      <a:pt x="999" y="3700"/>
                      <a:pt x="1013" y="3672"/>
                      <a:pt x="1031" y="3646"/>
                    </a:cubicBezTo>
                    <a:cubicBezTo>
                      <a:pt x="1070" y="3586"/>
                      <a:pt x="1115" y="3526"/>
                      <a:pt x="1158" y="3465"/>
                    </a:cubicBezTo>
                    <a:cubicBezTo>
                      <a:pt x="1231" y="3368"/>
                      <a:pt x="1303" y="3267"/>
                      <a:pt x="1365" y="3157"/>
                    </a:cubicBezTo>
                    <a:cubicBezTo>
                      <a:pt x="1394" y="3104"/>
                      <a:pt x="1423" y="3041"/>
                      <a:pt x="1446" y="2973"/>
                    </a:cubicBezTo>
                    <a:cubicBezTo>
                      <a:pt x="1474" y="3073"/>
                      <a:pt x="1503" y="3174"/>
                      <a:pt x="1533" y="3274"/>
                    </a:cubicBezTo>
                    <a:cubicBezTo>
                      <a:pt x="1533" y="3284"/>
                      <a:pt x="1537" y="3297"/>
                      <a:pt x="1545" y="3306"/>
                    </a:cubicBezTo>
                    <a:cubicBezTo>
                      <a:pt x="1620" y="3548"/>
                      <a:pt x="1707" y="3785"/>
                      <a:pt x="1817" y="4018"/>
                    </a:cubicBezTo>
                    <a:cubicBezTo>
                      <a:pt x="1982" y="4362"/>
                      <a:pt x="2266" y="4809"/>
                      <a:pt x="2719" y="5133"/>
                    </a:cubicBezTo>
                    <a:cubicBezTo>
                      <a:pt x="2646" y="5242"/>
                      <a:pt x="2628" y="5382"/>
                      <a:pt x="2681" y="5512"/>
                    </a:cubicBezTo>
                    <a:cubicBezTo>
                      <a:pt x="2745" y="5672"/>
                      <a:pt x="2900" y="5770"/>
                      <a:pt x="3063" y="5770"/>
                    </a:cubicBezTo>
                    <a:cubicBezTo>
                      <a:pt x="3114" y="5770"/>
                      <a:pt x="3166" y="5760"/>
                      <a:pt x="3217" y="5740"/>
                    </a:cubicBezTo>
                    <a:cubicBezTo>
                      <a:pt x="3427" y="5656"/>
                      <a:pt x="3529" y="5414"/>
                      <a:pt x="3444" y="5205"/>
                    </a:cubicBezTo>
                    <a:cubicBezTo>
                      <a:pt x="3379" y="5045"/>
                      <a:pt x="3224" y="4947"/>
                      <a:pt x="3061" y="4947"/>
                    </a:cubicBezTo>
                    <a:cubicBezTo>
                      <a:pt x="3010" y="4947"/>
                      <a:pt x="2958" y="4956"/>
                      <a:pt x="2908" y="4977"/>
                    </a:cubicBezTo>
                    <a:cubicBezTo>
                      <a:pt x="2876" y="4990"/>
                      <a:pt x="2848" y="5007"/>
                      <a:pt x="2820" y="5027"/>
                    </a:cubicBezTo>
                    <a:cubicBezTo>
                      <a:pt x="2381" y="4721"/>
                      <a:pt x="2106" y="4288"/>
                      <a:pt x="1947" y="3955"/>
                    </a:cubicBezTo>
                    <a:cubicBezTo>
                      <a:pt x="1870" y="3790"/>
                      <a:pt x="1802" y="3622"/>
                      <a:pt x="1744" y="3451"/>
                    </a:cubicBezTo>
                    <a:lnTo>
                      <a:pt x="1744" y="3451"/>
                    </a:lnTo>
                    <a:cubicBezTo>
                      <a:pt x="1921" y="3552"/>
                      <a:pt x="2116" y="3616"/>
                      <a:pt x="2306" y="3677"/>
                    </a:cubicBezTo>
                    <a:cubicBezTo>
                      <a:pt x="2399" y="3709"/>
                      <a:pt x="2490" y="3738"/>
                      <a:pt x="2581" y="3771"/>
                    </a:cubicBezTo>
                    <a:cubicBezTo>
                      <a:pt x="2775" y="3846"/>
                      <a:pt x="2958" y="3942"/>
                      <a:pt x="3130" y="4056"/>
                    </a:cubicBezTo>
                    <a:cubicBezTo>
                      <a:pt x="3081" y="4157"/>
                      <a:pt x="3072" y="4276"/>
                      <a:pt x="3117" y="4389"/>
                    </a:cubicBezTo>
                    <a:cubicBezTo>
                      <a:pt x="3182" y="4549"/>
                      <a:pt x="3336" y="4646"/>
                      <a:pt x="3499" y="4646"/>
                    </a:cubicBezTo>
                    <a:cubicBezTo>
                      <a:pt x="3550" y="4646"/>
                      <a:pt x="3602" y="4637"/>
                      <a:pt x="3652" y="4616"/>
                    </a:cubicBezTo>
                    <a:cubicBezTo>
                      <a:pt x="3862" y="4531"/>
                      <a:pt x="3965" y="4291"/>
                      <a:pt x="3880" y="4081"/>
                    </a:cubicBezTo>
                    <a:cubicBezTo>
                      <a:pt x="3816" y="3921"/>
                      <a:pt x="3661" y="3823"/>
                      <a:pt x="3498" y="3823"/>
                    </a:cubicBezTo>
                    <a:cubicBezTo>
                      <a:pt x="3446" y="3823"/>
                      <a:pt x="3394" y="3833"/>
                      <a:pt x="3344" y="3853"/>
                    </a:cubicBezTo>
                    <a:cubicBezTo>
                      <a:pt x="3293" y="3872"/>
                      <a:pt x="3250" y="3904"/>
                      <a:pt x="3212" y="3940"/>
                    </a:cubicBezTo>
                    <a:cubicBezTo>
                      <a:pt x="3031" y="3819"/>
                      <a:pt x="2837" y="3716"/>
                      <a:pt x="2632" y="3638"/>
                    </a:cubicBezTo>
                    <a:cubicBezTo>
                      <a:pt x="2539" y="3603"/>
                      <a:pt x="2444" y="3573"/>
                      <a:pt x="2350" y="3541"/>
                    </a:cubicBezTo>
                    <a:cubicBezTo>
                      <a:pt x="2099" y="3458"/>
                      <a:pt x="1863" y="3381"/>
                      <a:pt x="1671" y="3227"/>
                    </a:cubicBezTo>
                    <a:cubicBezTo>
                      <a:pt x="1604" y="3009"/>
                      <a:pt x="1546" y="2791"/>
                      <a:pt x="1490" y="2575"/>
                    </a:cubicBezTo>
                    <a:cubicBezTo>
                      <a:pt x="1429" y="2341"/>
                      <a:pt x="1365" y="2103"/>
                      <a:pt x="1291" y="1866"/>
                    </a:cubicBezTo>
                    <a:lnTo>
                      <a:pt x="1291" y="1866"/>
                    </a:lnTo>
                    <a:cubicBezTo>
                      <a:pt x="1561" y="2042"/>
                      <a:pt x="2009" y="2281"/>
                      <a:pt x="2548" y="2371"/>
                    </a:cubicBezTo>
                    <a:cubicBezTo>
                      <a:pt x="2551" y="2416"/>
                      <a:pt x="2559" y="2462"/>
                      <a:pt x="2575" y="2506"/>
                    </a:cubicBezTo>
                    <a:cubicBezTo>
                      <a:pt x="2640" y="2665"/>
                      <a:pt x="2795" y="2763"/>
                      <a:pt x="2958" y="2763"/>
                    </a:cubicBezTo>
                    <a:cubicBezTo>
                      <a:pt x="3009" y="2763"/>
                      <a:pt x="3061" y="2753"/>
                      <a:pt x="3111" y="2733"/>
                    </a:cubicBezTo>
                    <a:cubicBezTo>
                      <a:pt x="3321" y="2648"/>
                      <a:pt x="3424" y="2407"/>
                      <a:pt x="3340" y="2197"/>
                    </a:cubicBezTo>
                    <a:cubicBezTo>
                      <a:pt x="3275" y="2038"/>
                      <a:pt x="3120" y="1940"/>
                      <a:pt x="2957" y="1940"/>
                    </a:cubicBezTo>
                    <a:cubicBezTo>
                      <a:pt x="2906" y="1940"/>
                      <a:pt x="2854" y="1950"/>
                      <a:pt x="2804" y="1970"/>
                    </a:cubicBezTo>
                    <a:cubicBezTo>
                      <a:pt x="2685" y="2016"/>
                      <a:pt x="2604" y="2112"/>
                      <a:pt x="2568" y="2225"/>
                    </a:cubicBezTo>
                    <a:cubicBezTo>
                      <a:pt x="1931" y="2116"/>
                      <a:pt x="1426" y="1793"/>
                      <a:pt x="1216" y="1638"/>
                    </a:cubicBezTo>
                    <a:cubicBezTo>
                      <a:pt x="1151" y="1452"/>
                      <a:pt x="1076" y="1268"/>
                      <a:pt x="984" y="1088"/>
                    </a:cubicBezTo>
                    <a:cubicBezTo>
                      <a:pt x="882" y="881"/>
                      <a:pt x="767" y="683"/>
                      <a:pt x="643" y="489"/>
                    </a:cubicBezTo>
                    <a:cubicBezTo>
                      <a:pt x="585" y="401"/>
                      <a:pt x="527" y="307"/>
                      <a:pt x="459" y="227"/>
                    </a:cubicBezTo>
                    <a:cubicBezTo>
                      <a:pt x="389" y="149"/>
                      <a:pt x="339" y="69"/>
                      <a:pt x="245" y="16"/>
                    </a:cubicBezTo>
                    <a:cubicBezTo>
                      <a:pt x="231" y="8"/>
                      <a:pt x="215" y="0"/>
                      <a:pt x="2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23" name="Google Shape;123;p3"/>
              <p:cNvGrpSpPr/>
              <p:nvPr/>
            </p:nvGrpSpPr>
            <p:grpSpPr>
              <a:xfrm>
                <a:off x="8237595" y="-30596"/>
                <a:ext cx="812604" cy="1251942"/>
                <a:chOff x="1411275" y="1061050"/>
                <a:chExt cx="430450" cy="663175"/>
              </a:xfrm>
            </p:grpSpPr>
            <p:sp>
              <p:nvSpPr>
                <p:cNvPr id="124" name="Google Shape;124;p3"/>
                <p:cNvSpPr/>
                <p:nvPr/>
              </p:nvSpPr>
              <p:spPr>
                <a:xfrm>
                  <a:off x="1653500" y="1111300"/>
                  <a:ext cx="188225" cy="5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9" h="21602" extrusionOk="0">
                      <a:moveTo>
                        <a:pt x="335" y="0"/>
                      </a:moveTo>
                      <a:cubicBezTo>
                        <a:pt x="839" y="2131"/>
                        <a:pt x="1696" y="4863"/>
                        <a:pt x="935" y="6998"/>
                      </a:cubicBezTo>
                      <a:cubicBezTo>
                        <a:pt x="1" y="9614"/>
                        <a:pt x="1414" y="12267"/>
                        <a:pt x="2931" y="14323"/>
                      </a:cubicBezTo>
                      <a:cubicBezTo>
                        <a:pt x="4426" y="16351"/>
                        <a:pt x="3112" y="19189"/>
                        <a:pt x="4606" y="21156"/>
                      </a:cubicBezTo>
                      <a:cubicBezTo>
                        <a:pt x="4738" y="21330"/>
                        <a:pt x="4901" y="21492"/>
                        <a:pt x="5107" y="21563"/>
                      </a:cubicBezTo>
                      <a:cubicBezTo>
                        <a:pt x="5189" y="21590"/>
                        <a:pt x="5275" y="21602"/>
                        <a:pt x="5361" y="21602"/>
                      </a:cubicBezTo>
                      <a:cubicBezTo>
                        <a:pt x="5490" y="21602"/>
                        <a:pt x="5620" y="21576"/>
                        <a:pt x="5742" y="21537"/>
                      </a:cubicBezTo>
                      <a:cubicBezTo>
                        <a:pt x="6475" y="21304"/>
                        <a:pt x="7009" y="20628"/>
                        <a:pt x="7216" y="19885"/>
                      </a:cubicBezTo>
                      <a:cubicBezTo>
                        <a:pt x="7529" y="18776"/>
                        <a:pt x="7423" y="17783"/>
                        <a:pt x="7110" y="16839"/>
                      </a:cubicBezTo>
                      <a:cubicBezTo>
                        <a:pt x="6741" y="15722"/>
                        <a:pt x="6149" y="15260"/>
                        <a:pt x="5487" y="14397"/>
                      </a:cubicBezTo>
                      <a:cubicBezTo>
                        <a:pt x="4748" y="13430"/>
                        <a:pt x="4354" y="12068"/>
                        <a:pt x="4234" y="10875"/>
                      </a:cubicBezTo>
                      <a:cubicBezTo>
                        <a:pt x="4099" y="9565"/>
                        <a:pt x="4296" y="8236"/>
                        <a:pt x="4129" y="6927"/>
                      </a:cubicBezTo>
                      <a:cubicBezTo>
                        <a:pt x="3792" y="4278"/>
                        <a:pt x="2030" y="2063"/>
                        <a:pt x="33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5" name="Google Shape;125;p3"/>
                <p:cNvSpPr/>
                <p:nvPr/>
              </p:nvSpPr>
              <p:spPr>
                <a:xfrm>
                  <a:off x="1674275" y="1164875"/>
                  <a:ext cx="122250" cy="4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90" h="17592" extrusionOk="0">
                      <a:moveTo>
                        <a:pt x="120" y="1"/>
                      </a:moveTo>
                      <a:cubicBezTo>
                        <a:pt x="105" y="1"/>
                        <a:pt x="90" y="4"/>
                        <a:pt x="76" y="10"/>
                      </a:cubicBezTo>
                      <a:cubicBezTo>
                        <a:pt x="24" y="36"/>
                        <a:pt x="1" y="97"/>
                        <a:pt x="25" y="150"/>
                      </a:cubicBezTo>
                      <a:cubicBezTo>
                        <a:pt x="604" y="1388"/>
                        <a:pt x="1202" y="2666"/>
                        <a:pt x="1437" y="4031"/>
                      </a:cubicBezTo>
                      <a:cubicBezTo>
                        <a:pt x="1574" y="4829"/>
                        <a:pt x="1587" y="5660"/>
                        <a:pt x="1598" y="6465"/>
                      </a:cubicBezTo>
                      <a:cubicBezTo>
                        <a:pt x="1615" y="7506"/>
                        <a:pt x="1629" y="8580"/>
                        <a:pt x="1915" y="9603"/>
                      </a:cubicBezTo>
                      <a:cubicBezTo>
                        <a:pt x="2182" y="10563"/>
                        <a:pt x="2682" y="11445"/>
                        <a:pt x="3165" y="12299"/>
                      </a:cubicBezTo>
                      <a:cubicBezTo>
                        <a:pt x="3649" y="13151"/>
                        <a:pt x="4148" y="14035"/>
                        <a:pt x="4406" y="14984"/>
                      </a:cubicBezTo>
                      <a:cubicBezTo>
                        <a:pt x="4607" y="15722"/>
                        <a:pt x="4678" y="16539"/>
                        <a:pt x="4623" y="17481"/>
                      </a:cubicBezTo>
                      <a:cubicBezTo>
                        <a:pt x="4620" y="17539"/>
                        <a:pt x="4664" y="17588"/>
                        <a:pt x="4722" y="17591"/>
                      </a:cubicBezTo>
                      <a:lnTo>
                        <a:pt x="4727" y="17591"/>
                      </a:lnTo>
                      <a:cubicBezTo>
                        <a:pt x="4781" y="17591"/>
                        <a:pt x="4829" y="17548"/>
                        <a:pt x="4833" y="17494"/>
                      </a:cubicBezTo>
                      <a:cubicBezTo>
                        <a:pt x="4889" y="16530"/>
                        <a:pt x="4816" y="15691"/>
                        <a:pt x="4609" y="14931"/>
                      </a:cubicBezTo>
                      <a:cubicBezTo>
                        <a:pt x="4344" y="13955"/>
                        <a:pt x="3837" y="13060"/>
                        <a:pt x="3348" y="12196"/>
                      </a:cubicBezTo>
                      <a:cubicBezTo>
                        <a:pt x="2870" y="11355"/>
                        <a:pt x="2378" y="10482"/>
                        <a:pt x="2116" y="9547"/>
                      </a:cubicBezTo>
                      <a:cubicBezTo>
                        <a:pt x="1839" y="8551"/>
                        <a:pt x="1822" y="7490"/>
                        <a:pt x="1807" y="6460"/>
                      </a:cubicBezTo>
                      <a:cubicBezTo>
                        <a:pt x="1796" y="5648"/>
                        <a:pt x="1783" y="4809"/>
                        <a:pt x="1644" y="3995"/>
                      </a:cubicBezTo>
                      <a:cubicBezTo>
                        <a:pt x="1405" y="2601"/>
                        <a:pt x="800" y="1310"/>
                        <a:pt x="215" y="60"/>
                      </a:cubicBezTo>
                      <a:cubicBezTo>
                        <a:pt x="197" y="22"/>
                        <a:pt x="159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6" name="Google Shape;126;p3"/>
                <p:cNvSpPr/>
                <p:nvPr/>
              </p:nvSpPr>
              <p:spPr>
                <a:xfrm>
                  <a:off x="1497350" y="1061050"/>
                  <a:ext cx="242125" cy="66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5" h="26527" extrusionOk="0">
                      <a:moveTo>
                        <a:pt x="5928" y="1"/>
                      </a:moveTo>
                      <a:cubicBezTo>
                        <a:pt x="6558" y="3844"/>
                        <a:pt x="6662" y="8025"/>
                        <a:pt x="4676" y="11376"/>
                      </a:cubicBezTo>
                      <a:cubicBezTo>
                        <a:pt x="3945" y="12607"/>
                        <a:pt x="2962" y="13671"/>
                        <a:pt x="2217" y="14893"/>
                      </a:cubicBezTo>
                      <a:cubicBezTo>
                        <a:pt x="1128" y="16676"/>
                        <a:pt x="594" y="18730"/>
                        <a:pt x="348" y="20792"/>
                      </a:cubicBezTo>
                      <a:cubicBezTo>
                        <a:pt x="220" y="21853"/>
                        <a:pt x="0" y="23250"/>
                        <a:pt x="255" y="24437"/>
                      </a:cubicBezTo>
                      <a:cubicBezTo>
                        <a:pt x="406" y="25135"/>
                        <a:pt x="718" y="25759"/>
                        <a:pt x="1313" y="26203"/>
                      </a:cubicBezTo>
                      <a:cubicBezTo>
                        <a:pt x="1610" y="26426"/>
                        <a:pt x="1970" y="26527"/>
                        <a:pt x="2338" y="26527"/>
                      </a:cubicBezTo>
                      <a:cubicBezTo>
                        <a:pt x="2841" y="26527"/>
                        <a:pt x="3359" y="26338"/>
                        <a:pt x="3751" y="26015"/>
                      </a:cubicBezTo>
                      <a:cubicBezTo>
                        <a:pt x="4430" y="25456"/>
                        <a:pt x="4780" y="24586"/>
                        <a:pt x="4937" y="23720"/>
                      </a:cubicBezTo>
                      <a:cubicBezTo>
                        <a:pt x="5092" y="22856"/>
                        <a:pt x="5080" y="21969"/>
                        <a:pt x="5171" y="21096"/>
                      </a:cubicBezTo>
                      <a:cubicBezTo>
                        <a:pt x="5417" y="18780"/>
                        <a:pt x="6545" y="16958"/>
                        <a:pt x="7596" y="14951"/>
                      </a:cubicBezTo>
                      <a:cubicBezTo>
                        <a:pt x="8686" y="12866"/>
                        <a:pt x="9685" y="9471"/>
                        <a:pt x="8808" y="7158"/>
                      </a:cubicBezTo>
                      <a:cubicBezTo>
                        <a:pt x="8381" y="6033"/>
                        <a:pt x="8019" y="4901"/>
                        <a:pt x="7621" y="3757"/>
                      </a:cubicBezTo>
                      <a:cubicBezTo>
                        <a:pt x="7385" y="3084"/>
                        <a:pt x="7121" y="2423"/>
                        <a:pt x="6826" y="1773"/>
                      </a:cubicBezTo>
                      <a:cubicBezTo>
                        <a:pt x="6590" y="1256"/>
                        <a:pt x="6018" y="548"/>
                        <a:pt x="59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7" name="Google Shape;127;p3"/>
                <p:cNvSpPr/>
                <p:nvPr/>
              </p:nvSpPr>
              <p:spPr>
                <a:xfrm>
                  <a:off x="1411275" y="1075600"/>
                  <a:ext cx="257050" cy="43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2" h="17414" extrusionOk="0">
                      <a:moveTo>
                        <a:pt x="9797" y="1"/>
                      </a:moveTo>
                      <a:lnTo>
                        <a:pt x="9797" y="1"/>
                      </a:lnTo>
                      <a:cubicBezTo>
                        <a:pt x="9948" y="939"/>
                        <a:pt x="9273" y="2472"/>
                        <a:pt x="8959" y="3346"/>
                      </a:cubicBezTo>
                      <a:cubicBezTo>
                        <a:pt x="8568" y="4431"/>
                        <a:pt x="8372" y="5257"/>
                        <a:pt x="7471" y="6035"/>
                      </a:cubicBezTo>
                      <a:cubicBezTo>
                        <a:pt x="6527" y="6850"/>
                        <a:pt x="5411" y="7439"/>
                        <a:pt x="4416" y="8192"/>
                      </a:cubicBezTo>
                      <a:cubicBezTo>
                        <a:pt x="3038" y="9235"/>
                        <a:pt x="1902" y="10596"/>
                        <a:pt x="1121" y="12138"/>
                      </a:cubicBezTo>
                      <a:cubicBezTo>
                        <a:pt x="384" y="13597"/>
                        <a:pt x="1" y="15456"/>
                        <a:pt x="926" y="16802"/>
                      </a:cubicBezTo>
                      <a:cubicBezTo>
                        <a:pt x="1121" y="17086"/>
                        <a:pt x="1395" y="17348"/>
                        <a:pt x="1735" y="17403"/>
                      </a:cubicBezTo>
                      <a:cubicBezTo>
                        <a:pt x="1779" y="17410"/>
                        <a:pt x="1823" y="17414"/>
                        <a:pt x="1867" y="17414"/>
                      </a:cubicBezTo>
                      <a:cubicBezTo>
                        <a:pt x="2227" y="17414"/>
                        <a:pt x="2573" y="17179"/>
                        <a:pt x="2790" y="16882"/>
                      </a:cubicBezTo>
                      <a:cubicBezTo>
                        <a:pt x="3032" y="16549"/>
                        <a:pt x="3149" y="16141"/>
                        <a:pt x="3283" y="15751"/>
                      </a:cubicBezTo>
                      <a:cubicBezTo>
                        <a:pt x="3844" y="14086"/>
                        <a:pt x="4756" y="12540"/>
                        <a:pt x="5940" y="11243"/>
                      </a:cubicBezTo>
                      <a:cubicBezTo>
                        <a:pt x="6660" y="10454"/>
                        <a:pt x="7478" y="9756"/>
                        <a:pt x="8150" y="8928"/>
                      </a:cubicBezTo>
                      <a:cubicBezTo>
                        <a:pt x="10105" y="6517"/>
                        <a:pt x="10282" y="2968"/>
                        <a:pt x="97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8" name="Google Shape;128;p3"/>
                <p:cNvSpPr/>
                <p:nvPr/>
              </p:nvSpPr>
              <p:spPr>
                <a:xfrm>
                  <a:off x="1540450" y="1085550"/>
                  <a:ext cx="159075" cy="6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63" h="24426" extrusionOk="0">
                      <a:moveTo>
                        <a:pt x="4471" y="1"/>
                      </a:moveTo>
                      <a:cubicBezTo>
                        <a:pt x="4455" y="1"/>
                        <a:pt x="4438" y="5"/>
                        <a:pt x="4423" y="12"/>
                      </a:cubicBezTo>
                      <a:cubicBezTo>
                        <a:pt x="4371" y="40"/>
                        <a:pt x="4351" y="104"/>
                        <a:pt x="4378" y="154"/>
                      </a:cubicBezTo>
                      <a:cubicBezTo>
                        <a:pt x="4837" y="1037"/>
                        <a:pt x="5051" y="1967"/>
                        <a:pt x="5212" y="2840"/>
                      </a:cubicBezTo>
                      <a:cubicBezTo>
                        <a:pt x="5290" y="3258"/>
                        <a:pt x="5400" y="3674"/>
                        <a:pt x="5504" y="4077"/>
                      </a:cubicBezTo>
                      <a:cubicBezTo>
                        <a:pt x="5627" y="4548"/>
                        <a:pt x="5756" y="5036"/>
                        <a:pt x="5833" y="5525"/>
                      </a:cubicBezTo>
                      <a:cubicBezTo>
                        <a:pt x="6147" y="7536"/>
                        <a:pt x="5949" y="9379"/>
                        <a:pt x="5254" y="10855"/>
                      </a:cubicBezTo>
                      <a:cubicBezTo>
                        <a:pt x="4967" y="11463"/>
                        <a:pt x="4559" y="12006"/>
                        <a:pt x="4162" y="12532"/>
                      </a:cubicBezTo>
                      <a:cubicBezTo>
                        <a:pt x="3821" y="12986"/>
                        <a:pt x="3467" y="13454"/>
                        <a:pt x="3191" y="13968"/>
                      </a:cubicBezTo>
                      <a:cubicBezTo>
                        <a:pt x="2670" y="14935"/>
                        <a:pt x="2312" y="16081"/>
                        <a:pt x="2157" y="17289"/>
                      </a:cubicBezTo>
                      <a:cubicBezTo>
                        <a:pt x="2114" y="17629"/>
                        <a:pt x="2079" y="17975"/>
                        <a:pt x="2047" y="18309"/>
                      </a:cubicBezTo>
                      <a:cubicBezTo>
                        <a:pt x="1981" y="18994"/>
                        <a:pt x="1911" y="19699"/>
                        <a:pt x="1753" y="20376"/>
                      </a:cubicBezTo>
                      <a:cubicBezTo>
                        <a:pt x="1438" y="21739"/>
                        <a:pt x="1012" y="23152"/>
                        <a:pt x="38" y="24250"/>
                      </a:cubicBezTo>
                      <a:cubicBezTo>
                        <a:pt x="0" y="24294"/>
                        <a:pt x="3" y="24360"/>
                        <a:pt x="47" y="24398"/>
                      </a:cubicBezTo>
                      <a:cubicBezTo>
                        <a:pt x="67" y="24417"/>
                        <a:pt x="92" y="24425"/>
                        <a:pt x="116" y="24425"/>
                      </a:cubicBezTo>
                      <a:cubicBezTo>
                        <a:pt x="144" y="24425"/>
                        <a:pt x="173" y="24415"/>
                        <a:pt x="196" y="24389"/>
                      </a:cubicBezTo>
                      <a:cubicBezTo>
                        <a:pt x="1200" y="23257"/>
                        <a:pt x="1636" y="21814"/>
                        <a:pt x="1958" y="20424"/>
                      </a:cubicBezTo>
                      <a:cubicBezTo>
                        <a:pt x="2118" y="19735"/>
                        <a:pt x="2188" y="19023"/>
                        <a:pt x="2254" y="18331"/>
                      </a:cubicBezTo>
                      <a:cubicBezTo>
                        <a:pt x="2288" y="17998"/>
                        <a:pt x="2322" y="17655"/>
                        <a:pt x="2366" y="17318"/>
                      </a:cubicBezTo>
                      <a:cubicBezTo>
                        <a:pt x="2518" y="16136"/>
                        <a:pt x="2867" y="15013"/>
                        <a:pt x="3375" y="14068"/>
                      </a:cubicBezTo>
                      <a:cubicBezTo>
                        <a:pt x="3643" y="13568"/>
                        <a:pt x="3993" y="13105"/>
                        <a:pt x="4330" y="12658"/>
                      </a:cubicBezTo>
                      <a:cubicBezTo>
                        <a:pt x="4733" y="12125"/>
                        <a:pt x="5148" y="11572"/>
                        <a:pt x="5444" y="10945"/>
                      </a:cubicBezTo>
                      <a:cubicBezTo>
                        <a:pt x="6157" y="9429"/>
                        <a:pt x="6363" y="7545"/>
                        <a:pt x="6041" y="5492"/>
                      </a:cubicBezTo>
                      <a:cubicBezTo>
                        <a:pt x="5963" y="4991"/>
                        <a:pt x="5833" y="4499"/>
                        <a:pt x="5708" y="4022"/>
                      </a:cubicBezTo>
                      <a:cubicBezTo>
                        <a:pt x="5603" y="3624"/>
                        <a:pt x="5494" y="3212"/>
                        <a:pt x="5419" y="2802"/>
                      </a:cubicBezTo>
                      <a:cubicBezTo>
                        <a:pt x="5254" y="1913"/>
                        <a:pt x="5035" y="965"/>
                        <a:pt x="4565" y="59"/>
                      </a:cubicBezTo>
                      <a:cubicBezTo>
                        <a:pt x="4546" y="21"/>
                        <a:pt x="4509" y="1"/>
                        <a:pt x="447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29" name="Google Shape;129;p3"/>
                <p:cNvSpPr/>
                <p:nvPr/>
              </p:nvSpPr>
              <p:spPr>
                <a:xfrm>
                  <a:off x="1447175" y="1085875"/>
                  <a:ext cx="218800" cy="38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2" h="15553" extrusionOk="0">
                      <a:moveTo>
                        <a:pt x="8301" y="0"/>
                      </a:moveTo>
                      <a:cubicBezTo>
                        <a:pt x="8295" y="0"/>
                        <a:pt x="8288" y="1"/>
                        <a:pt x="8281" y="2"/>
                      </a:cubicBezTo>
                      <a:cubicBezTo>
                        <a:pt x="8225" y="11"/>
                        <a:pt x="8187" y="68"/>
                        <a:pt x="8197" y="123"/>
                      </a:cubicBezTo>
                      <a:cubicBezTo>
                        <a:pt x="8538" y="1960"/>
                        <a:pt x="8299" y="3734"/>
                        <a:pt x="7526" y="5123"/>
                      </a:cubicBezTo>
                      <a:cubicBezTo>
                        <a:pt x="6826" y="6381"/>
                        <a:pt x="5694" y="7339"/>
                        <a:pt x="4600" y="8266"/>
                      </a:cubicBezTo>
                      <a:cubicBezTo>
                        <a:pt x="3946" y="8820"/>
                        <a:pt x="3270" y="9392"/>
                        <a:pt x="2682" y="10029"/>
                      </a:cubicBezTo>
                      <a:cubicBezTo>
                        <a:pt x="1325" y="11498"/>
                        <a:pt x="377" y="13416"/>
                        <a:pt x="10" y="15430"/>
                      </a:cubicBezTo>
                      <a:cubicBezTo>
                        <a:pt x="1" y="15486"/>
                        <a:pt x="38" y="15540"/>
                        <a:pt x="95" y="15551"/>
                      </a:cubicBezTo>
                      <a:cubicBezTo>
                        <a:pt x="99" y="15553"/>
                        <a:pt x="106" y="15553"/>
                        <a:pt x="112" y="15553"/>
                      </a:cubicBezTo>
                      <a:cubicBezTo>
                        <a:pt x="162" y="15553"/>
                        <a:pt x="206" y="15517"/>
                        <a:pt x="214" y="15468"/>
                      </a:cubicBezTo>
                      <a:cubicBezTo>
                        <a:pt x="574" y="13494"/>
                        <a:pt x="1503" y="11612"/>
                        <a:pt x="2834" y="10172"/>
                      </a:cubicBezTo>
                      <a:cubicBezTo>
                        <a:pt x="3413" y="9544"/>
                        <a:pt x="4085" y="8975"/>
                        <a:pt x="4733" y="8425"/>
                      </a:cubicBezTo>
                      <a:cubicBezTo>
                        <a:pt x="5841" y="7485"/>
                        <a:pt x="6989" y="6514"/>
                        <a:pt x="7707" y="5224"/>
                      </a:cubicBezTo>
                      <a:cubicBezTo>
                        <a:pt x="8503" y="3795"/>
                        <a:pt x="8752" y="1968"/>
                        <a:pt x="8401" y="85"/>
                      </a:cubicBezTo>
                      <a:cubicBezTo>
                        <a:pt x="8394" y="35"/>
                        <a:pt x="8349" y="0"/>
                        <a:pt x="83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grpSp>
          <p:nvGrpSpPr>
            <p:cNvPr id="130" name="Google Shape;130;p3"/>
            <p:cNvGrpSpPr/>
            <p:nvPr/>
          </p:nvGrpSpPr>
          <p:grpSpPr>
            <a:xfrm>
              <a:off x="127429" y="-34405"/>
              <a:ext cx="632838" cy="1148821"/>
              <a:chOff x="1981825" y="1045200"/>
              <a:chExt cx="335225" cy="60855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BLANK_1_1_1_2_1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1"/>
          <p:cNvSpPr txBox="1"/>
          <p:nvPr>
            <p:ph type="subTitle" idx="1"/>
          </p:nvPr>
        </p:nvSpPr>
        <p:spPr>
          <a:xfrm>
            <a:off x="956750" y="2560588"/>
            <a:ext cx="2619300" cy="10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991" name="Google Shape;991;p21"/>
          <p:cNvSpPr txBox="1"/>
          <p:nvPr>
            <p:ph type="title"/>
          </p:nvPr>
        </p:nvSpPr>
        <p:spPr>
          <a:xfrm>
            <a:off x="956700" y="1543713"/>
            <a:ext cx="2619300" cy="11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grpSp>
        <p:nvGrpSpPr>
          <p:cNvPr id="992" name="Google Shape;992;p21"/>
          <p:cNvGrpSpPr/>
          <p:nvPr/>
        </p:nvGrpSpPr>
        <p:grpSpPr>
          <a:xfrm>
            <a:off x="-6" y="-70107"/>
            <a:ext cx="9080241" cy="5373722"/>
            <a:chOff x="-6" y="-70107"/>
            <a:chExt cx="9080241" cy="5373722"/>
          </a:xfrm>
        </p:grpSpPr>
        <p:sp>
          <p:nvSpPr>
            <p:cNvPr id="993" name="Google Shape;993;p21"/>
            <p:cNvSpPr/>
            <p:nvPr/>
          </p:nvSpPr>
          <p:spPr>
            <a:xfrm flipH="1">
              <a:off x="-6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4" name="Google Shape;994;p21"/>
            <p:cNvSpPr/>
            <p:nvPr/>
          </p:nvSpPr>
          <p:spPr>
            <a:xfrm>
              <a:off x="1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5" name="Google Shape;995;p21"/>
            <p:cNvSpPr/>
            <p:nvPr/>
          </p:nvSpPr>
          <p:spPr>
            <a:xfrm>
              <a:off x="1005229" y="279366"/>
              <a:ext cx="231586" cy="333999"/>
            </a:xfrm>
            <a:custGeom>
              <a:avLst/>
              <a:gdLst/>
              <a:ahLst/>
              <a:cxnLst/>
              <a:rect l="l" t="t" r="r" b="b"/>
              <a:pathLst>
                <a:path w="4907" h="7077" extrusionOk="0">
                  <a:moveTo>
                    <a:pt x="2406" y="0"/>
                  </a:moveTo>
                  <a:cubicBezTo>
                    <a:pt x="2200" y="0"/>
                    <a:pt x="2022" y="154"/>
                    <a:pt x="1997" y="362"/>
                  </a:cubicBezTo>
                  <a:cubicBezTo>
                    <a:pt x="1969" y="588"/>
                    <a:pt x="2130" y="792"/>
                    <a:pt x="2356" y="820"/>
                  </a:cubicBezTo>
                  <a:cubicBezTo>
                    <a:pt x="2372" y="821"/>
                    <a:pt x="2387" y="822"/>
                    <a:pt x="2403" y="822"/>
                  </a:cubicBezTo>
                  <a:cubicBezTo>
                    <a:pt x="2449" y="822"/>
                    <a:pt x="2495" y="815"/>
                    <a:pt x="2538" y="799"/>
                  </a:cubicBezTo>
                  <a:cubicBezTo>
                    <a:pt x="2661" y="1051"/>
                    <a:pt x="2726" y="1360"/>
                    <a:pt x="2725" y="1703"/>
                  </a:cubicBezTo>
                  <a:cubicBezTo>
                    <a:pt x="2725" y="1914"/>
                    <a:pt x="2700" y="2128"/>
                    <a:pt x="2670" y="2338"/>
                  </a:cubicBezTo>
                  <a:cubicBezTo>
                    <a:pt x="2320" y="2098"/>
                    <a:pt x="2063" y="1733"/>
                    <a:pt x="1845" y="1377"/>
                  </a:cubicBezTo>
                  <a:cubicBezTo>
                    <a:pt x="1867" y="1334"/>
                    <a:pt x="1882" y="1289"/>
                    <a:pt x="1890" y="1238"/>
                  </a:cubicBezTo>
                  <a:cubicBezTo>
                    <a:pt x="1917" y="1012"/>
                    <a:pt x="1757" y="807"/>
                    <a:pt x="1532" y="781"/>
                  </a:cubicBezTo>
                  <a:cubicBezTo>
                    <a:pt x="1515" y="779"/>
                    <a:pt x="1498" y="778"/>
                    <a:pt x="1482" y="778"/>
                  </a:cubicBezTo>
                  <a:cubicBezTo>
                    <a:pt x="1276" y="778"/>
                    <a:pt x="1099" y="931"/>
                    <a:pt x="1073" y="1138"/>
                  </a:cubicBezTo>
                  <a:cubicBezTo>
                    <a:pt x="1047" y="1364"/>
                    <a:pt x="1208" y="1570"/>
                    <a:pt x="1432" y="1596"/>
                  </a:cubicBezTo>
                  <a:cubicBezTo>
                    <a:pt x="1449" y="1598"/>
                    <a:pt x="1465" y="1599"/>
                    <a:pt x="1482" y="1599"/>
                  </a:cubicBezTo>
                  <a:cubicBezTo>
                    <a:pt x="1583" y="1599"/>
                    <a:pt x="1677" y="1561"/>
                    <a:pt x="1751" y="1497"/>
                  </a:cubicBezTo>
                  <a:cubicBezTo>
                    <a:pt x="1984" y="1871"/>
                    <a:pt x="2257" y="2251"/>
                    <a:pt x="2648" y="2497"/>
                  </a:cubicBezTo>
                  <a:cubicBezTo>
                    <a:pt x="2641" y="2539"/>
                    <a:pt x="2635" y="2580"/>
                    <a:pt x="2628" y="2622"/>
                  </a:cubicBezTo>
                  <a:cubicBezTo>
                    <a:pt x="2605" y="2778"/>
                    <a:pt x="2582" y="2933"/>
                    <a:pt x="2561" y="3091"/>
                  </a:cubicBezTo>
                  <a:cubicBezTo>
                    <a:pt x="2508" y="3550"/>
                    <a:pt x="2525" y="3922"/>
                    <a:pt x="2616" y="4236"/>
                  </a:cubicBezTo>
                  <a:cubicBezTo>
                    <a:pt x="2573" y="4185"/>
                    <a:pt x="2530" y="4133"/>
                    <a:pt x="2488" y="4083"/>
                  </a:cubicBezTo>
                  <a:cubicBezTo>
                    <a:pt x="1953" y="3449"/>
                    <a:pt x="1402" y="2796"/>
                    <a:pt x="800" y="2218"/>
                  </a:cubicBezTo>
                  <a:cubicBezTo>
                    <a:pt x="823" y="2175"/>
                    <a:pt x="839" y="2128"/>
                    <a:pt x="844" y="2078"/>
                  </a:cubicBezTo>
                  <a:cubicBezTo>
                    <a:pt x="872" y="1852"/>
                    <a:pt x="710" y="1646"/>
                    <a:pt x="485" y="1620"/>
                  </a:cubicBezTo>
                  <a:cubicBezTo>
                    <a:pt x="469" y="1618"/>
                    <a:pt x="452" y="1617"/>
                    <a:pt x="435" y="1617"/>
                  </a:cubicBezTo>
                  <a:cubicBezTo>
                    <a:pt x="230" y="1617"/>
                    <a:pt x="53" y="1770"/>
                    <a:pt x="28" y="1978"/>
                  </a:cubicBezTo>
                  <a:cubicBezTo>
                    <a:pt x="1" y="2204"/>
                    <a:pt x="161" y="2409"/>
                    <a:pt x="386" y="2435"/>
                  </a:cubicBezTo>
                  <a:cubicBezTo>
                    <a:pt x="402" y="2437"/>
                    <a:pt x="419" y="2438"/>
                    <a:pt x="435" y="2438"/>
                  </a:cubicBezTo>
                  <a:cubicBezTo>
                    <a:pt x="540" y="2438"/>
                    <a:pt x="635" y="2399"/>
                    <a:pt x="710" y="2332"/>
                  </a:cubicBezTo>
                  <a:cubicBezTo>
                    <a:pt x="1112" y="2718"/>
                    <a:pt x="1484" y="3130"/>
                    <a:pt x="1846" y="3550"/>
                  </a:cubicBezTo>
                  <a:cubicBezTo>
                    <a:pt x="2026" y="3757"/>
                    <a:pt x="2191" y="3996"/>
                    <a:pt x="2386" y="4185"/>
                  </a:cubicBezTo>
                  <a:cubicBezTo>
                    <a:pt x="2556" y="4349"/>
                    <a:pt x="2612" y="4502"/>
                    <a:pt x="2647" y="4737"/>
                  </a:cubicBezTo>
                  <a:cubicBezTo>
                    <a:pt x="2755" y="5474"/>
                    <a:pt x="2864" y="6211"/>
                    <a:pt x="2970" y="6948"/>
                  </a:cubicBezTo>
                  <a:cubicBezTo>
                    <a:pt x="2979" y="7005"/>
                    <a:pt x="3010" y="7076"/>
                    <a:pt x="3061" y="7076"/>
                  </a:cubicBezTo>
                  <a:cubicBezTo>
                    <a:pt x="3066" y="7076"/>
                    <a:pt x="3072" y="7075"/>
                    <a:pt x="3078" y="7073"/>
                  </a:cubicBezTo>
                  <a:cubicBezTo>
                    <a:pt x="3126" y="7059"/>
                    <a:pt x="3133" y="6998"/>
                    <a:pt x="3129" y="6949"/>
                  </a:cubicBezTo>
                  <a:cubicBezTo>
                    <a:pt x="3110" y="6551"/>
                    <a:pt x="3077" y="6154"/>
                    <a:pt x="3032" y="5759"/>
                  </a:cubicBezTo>
                  <a:cubicBezTo>
                    <a:pt x="2987" y="5365"/>
                    <a:pt x="2893" y="4971"/>
                    <a:pt x="2863" y="4581"/>
                  </a:cubicBezTo>
                  <a:lnTo>
                    <a:pt x="2863" y="4581"/>
                  </a:lnTo>
                  <a:cubicBezTo>
                    <a:pt x="2874" y="4582"/>
                    <a:pt x="2896" y="4582"/>
                    <a:pt x="2926" y="4582"/>
                  </a:cubicBezTo>
                  <a:cubicBezTo>
                    <a:pt x="2986" y="4582"/>
                    <a:pt x="3076" y="4581"/>
                    <a:pt x="3172" y="4581"/>
                  </a:cubicBezTo>
                  <a:cubicBezTo>
                    <a:pt x="3374" y="4581"/>
                    <a:pt x="3600" y="4588"/>
                    <a:pt x="3607" y="4633"/>
                  </a:cubicBezTo>
                  <a:cubicBezTo>
                    <a:pt x="3634" y="4809"/>
                    <a:pt x="3776" y="4954"/>
                    <a:pt x="3963" y="4979"/>
                  </a:cubicBezTo>
                  <a:cubicBezTo>
                    <a:pt x="3979" y="4981"/>
                    <a:pt x="3995" y="4981"/>
                    <a:pt x="4011" y="4981"/>
                  </a:cubicBezTo>
                  <a:cubicBezTo>
                    <a:pt x="4217" y="4981"/>
                    <a:pt x="4395" y="4828"/>
                    <a:pt x="4420" y="4620"/>
                  </a:cubicBezTo>
                  <a:cubicBezTo>
                    <a:pt x="4422" y="4610"/>
                    <a:pt x="4420" y="4599"/>
                    <a:pt x="4422" y="4586"/>
                  </a:cubicBezTo>
                  <a:lnTo>
                    <a:pt x="4422" y="4575"/>
                  </a:lnTo>
                  <a:cubicBezTo>
                    <a:pt x="4422" y="4573"/>
                    <a:pt x="4420" y="4570"/>
                    <a:pt x="4420" y="4569"/>
                  </a:cubicBezTo>
                  <a:cubicBezTo>
                    <a:pt x="4420" y="4365"/>
                    <a:pt x="4268" y="4187"/>
                    <a:pt x="4060" y="4162"/>
                  </a:cubicBezTo>
                  <a:cubicBezTo>
                    <a:pt x="4043" y="4160"/>
                    <a:pt x="4026" y="4159"/>
                    <a:pt x="4010" y="4159"/>
                  </a:cubicBezTo>
                  <a:cubicBezTo>
                    <a:pt x="3815" y="4159"/>
                    <a:pt x="3648" y="4297"/>
                    <a:pt x="3609" y="4489"/>
                  </a:cubicBezTo>
                  <a:cubicBezTo>
                    <a:pt x="3343" y="4469"/>
                    <a:pt x="3080" y="4433"/>
                    <a:pt x="2816" y="4381"/>
                  </a:cubicBezTo>
                  <a:cubicBezTo>
                    <a:pt x="2683" y="4062"/>
                    <a:pt x="2645" y="3676"/>
                    <a:pt x="2696" y="3176"/>
                  </a:cubicBezTo>
                  <a:lnTo>
                    <a:pt x="2696" y="3176"/>
                  </a:lnTo>
                  <a:cubicBezTo>
                    <a:pt x="2771" y="3179"/>
                    <a:pt x="2851" y="3208"/>
                    <a:pt x="2928" y="3243"/>
                  </a:cubicBezTo>
                  <a:cubicBezTo>
                    <a:pt x="3010" y="3279"/>
                    <a:pt x="3094" y="3317"/>
                    <a:pt x="3177" y="3357"/>
                  </a:cubicBezTo>
                  <a:cubicBezTo>
                    <a:pt x="3369" y="3446"/>
                    <a:pt x="3568" y="3538"/>
                    <a:pt x="3775" y="3605"/>
                  </a:cubicBezTo>
                  <a:cubicBezTo>
                    <a:pt x="3876" y="3637"/>
                    <a:pt x="3974" y="3663"/>
                    <a:pt x="4071" y="3679"/>
                  </a:cubicBezTo>
                  <a:cubicBezTo>
                    <a:pt x="4107" y="3844"/>
                    <a:pt x="4242" y="3977"/>
                    <a:pt x="4422" y="3999"/>
                  </a:cubicBezTo>
                  <a:cubicBezTo>
                    <a:pt x="4439" y="4001"/>
                    <a:pt x="4455" y="4002"/>
                    <a:pt x="4472" y="4002"/>
                  </a:cubicBezTo>
                  <a:cubicBezTo>
                    <a:pt x="4677" y="4002"/>
                    <a:pt x="4855" y="3849"/>
                    <a:pt x="4879" y="3641"/>
                  </a:cubicBezTo>
                  <a:cubicBezTo>
                    <a:pt x="4907" y="3415"/>
                    <a:pt x="4746" y="3210"/>
                    <a:pt x="4522" y="3184"/>
                  </a:cubicBezTo>
                  <a:cubicBezTo>
                    <a:pt x="4504" y="3182"/>
                    <a:pt x="4487" y="3180"/>
                    <a:pt x="4470" y="3180"/>
                  </a:cubicBezTo>
                  <a:cubicBezTo>
                    <a:pt x="4268" y="3180"/>
                    <a:pt x="4095" y="3328"/>
                    <a:pt x="4065" y="3533"/>
                  </a:cubicBezTo>
                  <a:cubicBezTo>
                    <a:pt x="3986" y="3517"/>
                    <a:pt x="3905" y="3496"/>
                    <a:pt x="3819" y="3469"/>
                  </a:cubicBezTo>
                  <a:cubicBezTo>
                    <a:pt x="3620" y="3404"/>
                    <a:pt x="3427" y="3314"/>
                    <a:pt x="3239" y="3227"/>
                  </a:cubicBezTo>
                  <a:cubicBezTo>
                    <a:pt x="3155" y="3188"/>
                    <a:pt x="3070" y="3149"/>
                    <a:pt x="2987" y="3113"/>
                  </a:cubicBezTo>
                  <a:cubicBezTo>
                    <a:pt x="2923" y="3085"/>
                    <a:pt x="2858" y="3061"/>
                    <a:pt x="2792" y="3046"/>
                  </a:cubicBezTo>
                  <a:cubicBezTo>
                    <a:pt x="2975" y="2810"/>
                    <a:pt x="3198" y="2602"/>
                    <a:pt x="3417" y="2402"/>
                  </a:cubicBezTo>
                  <a:cubicBezTo>
                    <a:pt x="3553" y="2279"/>
                    <a:pt x="3692" y="2150"/>
                    <a:pt x="3822" y="2015"/>
                  </a:cubicBezTo>
                  <a:cubicBezTo>
                    <a:pt x="4107" y="1722"/>
                    <a:pt x="4303" y="1420"/>
                    <a:pt x="4401" y="1124"/>
                  </a:cubicBezTo>
                  <a:cubicBezTo>
                    <a:pt x="4405" y="1124"/>
                    <a:pt x="4409" y="1124"/>
                    <a:pt x="4413" y="1124"/>
                  </a:cubicBezTo>
                  <a:cubicBezTo>
                    <a:pt x="4618" y="1124"/>
                    <a:pt x="4796" y="972"/>
                    <a:pt x="4820" y="763"/>
                  </a:cubicBezTo>
                  <a:cubicBezTo>
                    <a:pt x="4847" y="542"/>
                    <a:pt x="4687" y="336"/>
                    <a:pt x="4462" y="310"/>
                  </a:cubicBezTo>
                  <a:cubicBezTo>
                    <a:pt x="4445" y="308"/>
                    <a:pt x="4428" y="307"/>
                    <a:pt x="4412" y="307"/>
                  </a:cubicBezTo>
                  <a:cubicBezTo>
                    <a:pt x="4205" y="307"/>
                    <a:pt x="4029" y="460"/>
                    <a:pt x="4003" y="668"/>
                  </a:cubicBezTo>
                  <a:cubicBezTo>
                    <a:pt x="3980" y="856"/>
                    <a:pt x="4090" y="1030"/>
                    <a:pt x="4259" y="1099"/>
                  </a:cubicBezTo>
                  <a:cubicBezTo>
                    <a:pt x="4145" y="1425"/>
                    <a:pt x="3921" y="1710"/>
                    <a:pt x="3720" y="1918"/>
                  </a:cubicBezTo>
                  <a:cubicBezTo>
                    <a:pt x="3594" y="2049"/>
                    <a:pt x="3456" y="2176"/>
                    <a:pt x="3321" y="2296"/>
                  </a:cubicBezTo>
                  <a:cubicBezTo>
                    <a:pt x="3120" y="2480"/>
                    <a:pt x="2916" y="2670"/>
                    <a:pt x="2739" y="2883"/>
                  </a:cubicBezTo>
                  <a:cubicBezTo>
                    <a:pt x="2750" y="2804"/>
                    <a:pt x="2761" y="2725"/>
                    <a:pt x="2771" y="2648"/>
                  </a:cubicBezTo>
                  <a:cubicBezTo>
                    <a:pt x="2819" y="2340"/>
                    <a:pt x="2867" y="2023"/>
                    <a:pt x="2870" y="1704"/>
                  </a:cubicBezTo>
                  <a:cubicBezTo>
                    <a:pt x="2871" y="1335"/>
                    <a:pt x="2799" y="1005"/>
                    <a:pt x="2664" y="731"/>
                  </a:cubicBezTo>
                  <a:cubicBezTo>
                    <a:pt x="2744" y="666"/>
                    <a:pt x="2800" y="572"/>
                    <a:pt x="2813" y="462"/>
                  </a:cubicBezTo>
                  <a:cubicBezTo>
                    <a:pt x="2841" y="235"/>
                    <a:pt x="2679" y="31"/>
                    <a:pt x="2454" y="3"/>
                  </a:cubicBezTo>
                  <a:cubicBezTo>
                    <a:pt x="2438" y="1"/>
                    <a:pt x="2422" y="0"/>
                    <a:pt x="2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6" name="Google Shape;996;p21"/>
            <p:cNvSpPr/>
            <p:nvPr/>
          </p:nvSpPr>
          <p:spPr>
            <a:xfrm rot="10469160">
              <a:off x="483799" y="-49808"/>
              <a:ext cx="472384" cy="104364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97" name="Google Shape;997;p21"/>
            <p:cNvGrpSpPr/>
            <p:nvPr/>
          </p:nvGrpSpPr>
          <p:grpSpPr>
            <a:xfrm rot="-9206993">
              <a:off x="8040884" y="-15088"/>
              <a:ext cx="463921" cy="922888"/>
              <a:chOff x="3193225" y="2750650"/>
              <a:chExt cx="245750" cy="488875"/>
            </a:xfrm>
          </p:grpSpPr>
          <p:sp>
            <p:nvSpPr>
              <p:cNvPr id="998" name="Google Shape;998;p21"/>
              <p:cNvSpPr/>
              <p:nvPr/>
            </p:nvSpPr>
            <p:spPr>
              <a:xfrm>
                <a:off x="3193225" y="2750650"/>
                <a:ext cx="245750" cy="435850"/>
              </a:xfrm>
              <a:custGeom>
                <a:avLst/>
                <a:gdLst/>
                <a:ahLst/>
                <a:cxnLst/>
                <a:rect l="l" t="t" r="r" b="b"/>
                <a:pathLst>
                  <a:path w="9830" h="17434" extrusionOk="0">
                    <a:moveTo>
                      <a:pt x="3841" y="0"/>
                    </a:moveTo>
                    <a:cubicBezTo>
                      <a:pt x="3825" y="0"/>
                      <a:pt x="3809" y="2"/>
                      <a:pt x="3793" y="4"/>
                    </a:cubicBezTo>
                    <a:cubicBezTo>
                      <a:pt x="3518" y="49"/>
                      <a:pt x="3223" y="488"/>
                      <a:pt x="3045" y="676"/>
                    </a:cubicBezTo>
                    <a:cubicBezTo>
                      <a:pt x="2777" y="960"/>
                      <a:pt x="2521" y="1256"/>
                      <a:pt x="2280" y="1565"/>
                    </a:cubicBezTo>
                    <a:cubicBezTo>
                      <a:pt x="1985" y="1944"/>
                      <a:pt x="1711" y="2360"/>
                      <a:pt x="1629" y="2831"/>
                    </a:cubicBezTo>
                    <a:cubicBezTo>
                      <a:pt x="1431" y="3961"/>
                      <a:pt x="2508" y="4576"/>
                      <a:pt x="2849" y="5536"/>
                    </a:cubicBezTo>
                    <a:cubicBezTo>
                      <a:pt x="2875" y="5607"/>
                      <a:pt x="2896" y="5685"/>
                      <a:pt x="2868" y="5754"/>
                    </a:cubicBezTo>
                    <a:cubicBezTo>
                      <a:pt x="2835" y="5843"/>
                      <a:pt x="2739" y="5887"/>
                      <a:pt x="2642" y="5887"/>
                    </a:cubicBezTo>
                    <a:cubicBezTo>
                      <a:pt x="2616" y="5887"/>
                      <a:pt x="2590" y="5884"/>
                      <a:pt x="2566" y="5877"/>
                    </a:cubicBezTo>
                    <a:cubicBezTo>
                      <a:pt x="2451" y="5847"/>
                      <a:pt x="2360" y="5761"/>
                      <a:pt x="2273" y="5679"/>
                    </a:cubicBezTo>
                    <a:cubicBezTo>
                      <a:pt x="1992" y="5413"/>
                      <a:pt x="1713" y="5146"/>
                      <a:pt x="1433" y="4880"/>
                    </a:cubicBezTo>
                    <a:cubicBezTo>
                      <a:pt x="1334" y="4784"/>
                      <a:pt x="1228" y="4687"/>
                      <a:pt x="1096" y="4648"/>
                    </a:cubicBezTo>
                    <a:cubicBezTo>
                      <a:pt x="1065" y="4639"/>
                      <a:pt x="1032" y="4634"/>
                      <a:pt x="998" y="4634"/>
                    </a:cubicBezTo>
                    <a:cubicBezTo>
                      <a:pt x="892" y="4634"/>
                      <a:pt x="785" y="4682"/>
                      <a:pt x="741" y="4777"/>
                    </a:cubicBezTo>
                    <a:cubicBezTo>
                      <a:pt x="721" y="4822"/>
                      <a:pt x="717" y="4874"/>
                      <a:pt x="713" y="4922"/>
                    </a:cubicBezTo>
                    <a:cubicBezTo>
                      <a:pt x="678" y="5332"/>
                      <a:pt x="646" y="5743"/>
                      <a:pt x="611" y="6152"/>
                    </a:cubicBezTo>
                    <a:cubicBezTo>
                      <a:pt x="548" y="6921"/>
                      <a:pt x="485" y="7700"/>
                      <a:pt x="588" y="8466"/>
                    </a:cubicBezTo>
                    <a:cubicBezTo>
                      <a:pt x="616" y="8670"/>
                      <a:pt x="656" y="8878"/>
                      <a:pt x="765" y="9053"/>
                    </a:cubicBezTo>
                    <a:cubicBezTo>
                      <a:pt x="1083" y="9567"/>
                      <a:pt x="1842" y="9622"/>
                      <a:pt x="2234" y="10081"/>
                    </a:cubicBezTo>
                    <a:cubicBezTo>
                      <a:pt x="2285" y="10141"/>
                      <a:pt x="2331" y="10211"/>
                      <a:pt x="2324" y="10290"/>
                    </a:cubicBezTo>
                    <a:cubicBezTo>
                      <a:pt x="2314" y="10384"/>
                      <a:pt x="2227" y="10458"/>
                      <a:pt x="2133" y="10478"/>
                    </a:cubicBezTo>
                    <a:cubicBezTo>
                      <a:pt x="2105" y="10484"/>
                      <a:pt x="2077" y="10487"/>
                      <a:pt x="2049" y="10487"/>
                    </a:cubicBezTo>
                    <a:cubicBezTo>
                      <a:pt x="1983" y="10487"/>
                      <a:pt x="1915" y="10472"/>
                      <a:pt x="1850" y="10456"/>
                    </a:cubicBezTo>
                    <a:cubicBezTo>
                      <a:pt x="1572" y="10387"/>
                      <a:pt x="1299" y="10298"/>
                      <a:pt x="1035" y="10190"/>
                    </a:cubicBezTo>
                    <a:cubicBezTo>
                      <a:pt x="944" y="10152"/>
                      <a:pt x="845" y="10112"/>
                      <a:pt x="749" y="10112"/>
                    </a:cubicBezTo>
                    <a:cubicBezTo>
                      <a:pt x="718" y="10112"/>
                      <a:pt x="686" y="10116"/>
                      <a:pt x="656" y="10126"/>
                    </a:cubicBezTo>
                    <a:cubicBezTo>
                      <a:pt x="0" y="10348"/>
                      <a:pt x="2360" y="13977"/>
                      <a:pt x="2665" y="14371"/>
                    </a:cubicBezTo>
                    <a:cubicBezTo>
                      <a:pt x="3174" y="15023"/>
                      <a:pt x="3738" y="15633"/>
                      <a:pt x="4346" y="16195"/>
                    </a:cubicBezTo>
                    <a:cubicBezTo>
                      <a:pt x="4815" y="16629"/>
                      <a:pt x="5357" y="16949"/>
                      <a:pt x="5921" y="17241"/>
                    </a:cubicBezTo>
                    <a:cubicBezTo>
                      <a:pt x="6145" y="17358"/>
                      <a:pt x="6342" y="17434"/>
                      <a:pt x="6526" y="17434"/>
                    </a:cubicBezTo>
                    <a:cubicBezTo>
                      <a:pt x="6741" y="17434"/>
                      <a:pt x="6939" y="17330"/>
                      <a:pt x="7144" y="17066"/>
                    </a:cubicBezTo>
                    <a:cubicBezTo>
                      <a:pt x="8094" y="15844"/>
                      <a:pt x="8795" y="14431"/>
                      <a:pt x="9167" y="12926"/>
                    </a:cubicBezTo>
                    <a:lnTo>
                      <a:pt x="9167" y="12926"/>
                    </a:lnTo>
                    <a:cubicBezTo>
                      <a:pt x="9129" y="13075"/>
                      <a:pt x="8317" y="13107"/>
                      <a:pt x="8129" y="13107"/>
                    </a:cubicBezTo>
                    <a:cubicBezTo>
                      <a:pt x="8120" y="13107"/>
                      <a:pt x="8113" y="13107"/>
                      <a:pt x="8107" y="13107"/>
                    </a:cubicBezTo>
                    <a:cubicBezTo>
                      <a:pt x="7871" y="13104"/>
                      <a:pt x="7511" y="12950"/>
                      <a:pt x="7670" y="12703"/>
                    </a:cubicBezTo>
                    <a:cubicBezTo>
                      <a:pt x="7818" y="12476"/>
                      <a:pt x="8391" y="12289"/>
                      <a:pt x="8631" y="12235"/>
                    </a:cubicBezTo>
                    <a:cubicBezTo>
                      <a:pt x="9118" y="12124"/>
                      <a:pt x="9679" y="12007"/>
                      <a:pt x="9752" y="11419"/>
                    </a:cubicBezTo>
                    <a:cubicBezTo>
                      <a:pt x="9830" y="10791"/>
                      <a:pt x="9702" y="10049"/>
                      <a:pt x="9607" y="9428"/>
                    </a:cubicBezTo>
                    <a:cubicBezTo>
                      <a:pt x="9542" y="9003"/>
                      <a:pt x="9381" y="8583"/>
                      <a:pt x="9164" y="8215"/>
                    </a:cubicBezTo>
                    <a:cubicBezTo>
                      <a:pt x="9051" y="8018"/>
                      <a:pt x="8796" y="7619"/>
                      <a:pt x="8546" y="7609"/>
                    </a:cubicBezTo>
                    <a:cubicBezTo>
                      <a:pt x="8543" y="7609"/>
                      <a:pt x="8541" y="7609"/>
                      <a:pt x="8539" y="7609"/>
                    </a:cubicBezTo>
                    <a:cubicBezTo>
                      <a:pt x="8428" y="7609"/>
                      <a:pt x="8327" y="7674"/>
                      <a:pt x="8237" y="7742"/>
                    </a:cubicBezTo>
                    <a:cubicBezTo>
                      <a:pt x="7833" y="8043"/>
                      <a:pt x="7464" y="8425"/>
                      <a:pt x="6979" y="8557"/>
                    </a:cubicBezTo>
                    <a:cubicBezTo>
                      <a:pt x="6935" y="8569"/>
                      <a:pt x="6887" y="8578"/>
                      <a:pt x="6841" y="8578"/>
                    </a:cubicBezTo>
                    <a:cubicBezTo>
                      <a:pt x="6784" y="8578"/>
                      <a:pt x="6730" y="8565"/>
                      <a:pt x="6688" y="8526"/>
                    </a:cubicBezTo>
                    <a:cubicBezTo>
                      <a:pt x="6649" y="8490"/>
                      <a:pt x="6630" y="8438"/>
                      <a:pt x="6623" y="8386"/>
                    </a:cubicBezTo>
                    <a:cubicBezTo>
                      <a:pt x="6603" y="8237"/>
                      <a:pt x="6686" y="8096"/>
                      <a:pt x="6777" y="7976"/>
                    </a:cubicBezTo>
                    <a:cubicBezTo>
                      <a:pt x="7139" y="7493"/>
                      <a:pt x="7668" y="7083"/>
                      <a:pt x="8191" y="6788"/>
                    </a:cubicBezTo>
                    <a:cubicBezTo>
                      <a:pt x="8307" y="6723"/>
                      <a:pt x="8440" y="6650"/>
                      <a:pt x="8478" y="6521"/>
                    </a:cubicBezTo>
                    <a:cubicBezTo>
                      <a:pt x="8507" y="6420"/>
                      <a:pt x="8470" y="6313"/>
                      <a:pt x="8434" y="6216"/>
                    </a:cubicBezTo>
                    <a:cubicBezTo>
                      <a:pt x="8211" y="5622"/>
                      <a:pt x="7955" y="5042"/>
                      <a:pt x="7663" y="4479"/>
                    </a:cubicBezTo>
                    <a:cubicBezTo>
                      <a:pt x="7622" y="4399"/>
                      <a:pt x="7571" y="4314"/>
                      <a:pt x="7486" y="4289"/>
                    </a:cubicBezTo>
                    <a:cubicBezTo>
                      <a:pt x="7469" y="4284"/>
                      <a:pt x="7452" y="4282"/>
                      <a:pt x="7435" y="4282"/>
                    </a:cubicBezTo>
                    <a:cubicBezTo>
                      <a:pt x="7384" y="4282"/>
                      <a:pt x="7333" y="4301"/>
                      <a:pt x="7285" y="4322"/>
                    </a:cubicBezTo>
                    <a:cubicBezTo>
                      <a:pt x="6813" y="4544"/>
                      <a:pt x="6406" y="5010"/>
                      <a:pt x="5982" y="5320"/>
                    </a:cubicBezTo>
                    <a:cubicBezTo>
                      <a:pt x="5911" y="5372"/>
                      <a:pt x="5847" y="5396"/>
                      <a:pt x="5795" y="5396"/>
                    </a:cubicBezTo>
                    <a:cubicBezTo>
                      <a:pt x="5695" y="5396"/>
                      <a:pt x="5640" y="5305"/>
                      <a:pt x="5669" y="5139"/>
                    </a:cubicBezTo>
                    <a:cubicBezTo>
                      <a:pt x="5704" y="4945"/>
                      <a:pt x="5831" y="4878"/>
                      <a:pt x="5969" y="4776"/>
                    </a:cubicBezTo>
                    <a:cubicBezTo>
                      <a:pt x="6363" y="4482"/>
                      <a:pt x="6664" y="4065"/>
                      <a:pt x="6987" y="3693"/>
                    </a:cubicBezTo>
                    <a:cubicBezTo>
                      <a:pt x="7039" y="3633"/>
                      <a:pt x="7091" y="3568"/>
                      <a:pt x="7095" y="3490"/>
                    </a:cubicBezTo>
                    <a:cubicBezTo>
                      <a:pt x="7098" y="3421"/>
                      <a:pt x="7058" y="3355"/>
                      <a:pt x="7017" y="3295"/>
                    </a:cubicBezTo>
                    <a:cubicBezTo>
                      <a:pt x="6306" y="2235"/>
                      <a:pt x="5407" y="1346"/>
                      <a:pt x="4489" y="469"/>
                    </a:cubicBezTo>
                    <a:cubicBezTo>
                      <a:pt x="4329" y="314"/>
                      <a:pt x="4093" y="0"/>
                      <a:pt x="38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99" name="Google Shape;999;p21"/>
              <p:cNvSpPr/>
              <p:nvPr/>
            </p:nvSpPr>
            <p:spPr>
              <a:xfrm>
                <a:off x="3238725" y="2793600"/>
                <a:ext cx="159050" cy="445925"/>
              </a:xfrm>
              <a:custGeom>
                <a:avLst/>
                <a:gdLst/>
                <a:ahLst/>
                <a:cxnLst/>
                <a:rect l="l" t="t" r="r" b="b"/>
                <a:pathLst>
                  <a:path w="6362" h="17837" extrusionOk="0">
                    <a:moveTo>
                      <a:pt x="2117" y="0"/>
                    </a:moveTo>
                    <a:cubicBezTo>
                      <a:pt x="2059" y="0"/>
                      <a:pt x="1996" y="42"/>
                      <a:pt x="1995" y="116"/>
                    </a:cubicBezTo>
                    <a:cubicBezTo>
                      <a:pt x="1980" y="1115"/>
                      <a:pt x="1990" y="2115"/>
                      <a:pt x="2028" y="3114"/>
                    </a:cubicBezTo>
                    <a:cubicBezTo>
                      <a:pt x="1789" y="2955"/>
                      <a:pt x="1607" y="2697"/>
                      <a:pt x="1424" y="2486"/>
                    </a:cubicBezTo>
                    <a:cubicBezTo>
                      <a:pt x="1171" y="2196"/>
                      <a:pt x="918" y="1905"/>
                      <a:pt x="666" y="1616"/>
                    </a:cubicBezTo>
                    <a:cubicBezTo>
                      <a:pt x="642" y="1589"/>
                      <a:pt x="612" y="1577"/>
                      <a:pt x="583" y="1577"/>
                    </a:cubicBezTo>
                    <a:cubicBezTo>
                      <a:pt x="502" y="1577"/>
                      <a:pt x="424" y="1665"/>
                      <a:pt x="491" y="1742"/>
                    </a:cubicBezTo>
                    <a:cubicBezTo>
                      <a:pt x="764" y="2056"/>
                      <a:pt x="1036" y="2369"/>
                      <a:pt x="1309" y="2681"/>
                    </a:cubicBezTo>
                    <a:cubicBezTo>
                      <a:pt x="1526" y="2932"/>
                      <a:pt x="1737" y="3218"/>
                      <a:pt x="2040" y="3369"/>
                    </a:cubicBezTo>
                    <a:cubicBezTo>
                      <a:pt x="2089" y="4466"/>
                      <a:pt x="2173" y="5561"/>
                      <a:pt x="2309" y="6649"/>
                    </a:cubicBezTo>
                    <a:cubicBezTo>
                      <a:pt x="1705" y="6109"/>
                      <a:pt x="1139" y="5526"/>
                      <a:pt x="624" y="4898"/>
                    </a:cubicBezTo>
                    <a:cubicBezTo>
                      <a:pt x="600" y="4869"/>
                      <a:pt x="570" y="4857"/>
                      <a:pt x="541" y="4857"/>
                    </a:cubicBezTo>
                    <a:cubicBezTo>
                      <a:pt x="461" y="4857"/>
                      <a:pt x="385" y="4945"/>
                      <a:pt x="449" y="5025"/>
                    </a:cubicBezTo>
                    <a:cubicBezTo>
                      <a:pt x="1022" y="5723"/>
                      <a:pt x="1655" y="6371"/>
                      <a:pt x="2336" y="6965"/>
                    </a:cubicBezTo>
                    <a:cubicBezTo>
                      <a:pt x="2339" y="6968"/>
                      <a:pt x="2345" y="6968"/>
                      <a:pt x="2351" y="6972"/>
                    </a:cubicBezTo>
                    <a:cubicBezTo>
                      <a:pt x="2364" y="7066"/>
                      <a:pt x="2374" y="7157"/>
                      <a:pt x="2387" y="7251"/>
                    </a:cubicBezTo>
                    <a:cubicBezTo>
                      <a:pt x="2483" y="7927"/>
                      <a:pt x="2599" y="8601"/>
                      <a:pt x="2736" y="9269"/>
                    </a:cubicBezTo>
                    <a:lnTo>
                      <a:pt x="2693" y="9329"/>
                    </a:lnTo>
                    <a:cubicBezTo>
                      <a:pt x="2077" y="8908"/>
                      <a:pt x="1461" y="8486"/>
                      <a:pt x="845" y="8065"/>
                    </a:cubicBezTo>
                    <a:cubicBezTo>
                      <a:pt x="825" y="8051"/>
                      <a:pt x="803" y="8045"/>
                      <a:pt x="783" y="8045"/>
                    </a:cubicBezTo>
                    <a:cubicBezTo>
                      <a:pt x="690" y="8045"/>
                      <a:pt x="616" y="8169"/>
                      <a:pt x="709" y="8233"/>
                    </a:cubicBezTo>
                    <a:cubicBezTo>
                      <a:pt x="1358" y="8676"/>
                      <a:pt x="2004" y="9117"/>
                      <a:pt x="2651" y="9562"/>
                    </a:cubicBezTo>
                    <a:cubicBezTo>
                      <a:pt x="2671" y="9576"/>
                      <a:pt x="2695" y="9583"/>
                      <a:pt x="2719" y="9583"/>
                    </a:cubicBezTo>
                    <a:cubicBezTo>
                      <a:pt x="2747" y="9583"/>
                      <a:pt x="2775" y="9573"/>
                      <a:pt x="2795" y="9550"/>
                    </a:cubicBezTo>
                    <a:cubicBezTo>
                      <a:pt x="2973" y="10370"/>
                      <a:pt x="3183" y="11182"/>
                      <a:pt x="3432" y="11982"/>
                    </a:cubicBezTo>
                    <a:cubicBezTo>
                      <a:pt x="3374" y="11948"/>
                      <a:pt x="3306" y="11898"/>
                      <a:pt x="3286" y="11888"/>
                    </a:cubicBezTo>
                    <a:cubicBezTo>
                      <a:pt x="3149" y="11810"/>
                      <a:pt x="3013" y="11732"/>
                      <a:pt x="2876" y="11651"/>
                    </a:cubicBezTo>
                    <a:cubicBezTo>
                      <a:pt x="2555" y="11461"/>
                      <a:pt x="2238" y="11264"/>
                      <a:pt x="1927" y="11059"/>
                    </a:cubicBezTo>
                    <a:cubicBezTo>
                      <a:pt x="1342" y="10678"/>
                      <a:pt x="776" y="10273"/>
                      <a:pt x="224" y="9843"/>
                    </a:cubicBezTo>
                    <a:cubicBezTo>
                      <a:pt x="204" y="9827"/>
                      <a:pt x="182" y="9820"/>
                      <a:pt x="161" y="9820"/>
                    </a:cubicBezTo>
                    <a:cubicBezTo>
                      <a:pt x="73" y="9820"/>
                      <a:pt x="0" y="9943"/>
                      <a:pt x="88" y="10012"/>
                    </a:cubicBezTo>
                    <a:cubicBezTo>
                      <a:pt x="1021" y="10736"/>
                      <a:pt x="1999" y="11396"/>
                      <a:pt x="3021" y="11984"/>
                    </a:cubicBezTo>
                    <a:cubicBezTo>
                      <a:pt x="3149" y="12056"/>
                      <a:pt x="3275" y="12131"/>
                      <a:pt x="3403" y="12199"/>
                    </a:cubicBezTo>
                    <a:cubicBezTo>
                      <a:pt x="3442" y="12220"/>
                      <a:pt x="3479" y="12236"/>
                      <a:pt x="3515" y="12243"/>
                    </a:cubicBezTo>
                    <a:cubicBezTo>
                      <a:pt x="3690" y="12786"/>
                      <a:pt x="3881" y="13324"/>
                      <a:pt x="4094" y="13856"/>
                    </a:cubicBezTo>
                    <a:cubicBezTo>
                      <a:pt x="4088" y="13853"/>
                      <a:pt x="4082" y="13853"/>
                      <a:pt x="4077" y="13853"/>
                    </a:cubicBezTo>
                    <a:cubicBezTo>
                      <a:pt x="3990" y="13835"/>
                      <a:pt x="3901" y="13786"/>
                      <a:pt x="3819" y="13756"/>
                    </a:cubicBezTo>
                    <a:cubicBezTo>
                      <a:pt x="3647" y="13691"/>
                      <a:pt x="3473" y="13624"/>
                      <a:pt x="3301" y="13559"/>
                    </a:cubicBezTo>
                    <a:cubicBezTo>
                      <a:pt x="2933" y="13420"/>
                      <a:pt x="2568" y="13279"/>
                      <a:pt x="2200" y="13139"/>
                    </a:cubicBezTo>
                    <a:cubicBezTo>
                      <a:pt x="2186" y="13134"/>
                      <a:pt x="2173" y="13131"/>
                      <a:pt x="2160" y="13131"/>
                    </a:cubicBezTo>
                    <a:cubicBezTo>
                      <a:pt x="2055" y="13131"/>
                      <a:pt x="1998" y="13292"/>
                      <a:pt x="2114" y="13336"/>
                    </a:cubicBezTo>
                    <a:cubicBezTo>
                      <a:pt x="2533" y="13497"/>
                      <a:pt x="2955" y="13656"/>
                      <a:pt x="3374" y="13818"/>
                    </a:cubicBezTo>
                    <a:cubicBezTo>
                      <a:pt x="3580" y="13895"/>
                      <a:pt x="3784" y="13979"/>
                      <a:pt x="3990" y="14051"/>
                    </a:cubicBezTo>
                    <a:cubicBezTo>
                      <a:pt x="4052" y="14072"/>
                      <a:pt x="4112" y="14089"/>
                      <a:pt x="4168" y="14089"/>
                    </a:cubicBezTo>
                    <a:cubicBezTo>
                      <a:pt x="4174" y="14089"/>
                      <a:pt x="4180" y="14089"/>
                      <a:pt x="4187" y="14089"/>
                    </a:cubicBezTo>
                    <a:cubicBezTo>
                      <a:pt x="4204" y="14131"/>
                      <a:pt x="4220" y="14173"/>
                      <a:pt x="4237" y="14213"/>
                    </a:cubicBezTo>
                    <a:cubicBezTo>
                      <a:pt x="4758" y="15460"/>
                      <a:pt x="5390" y="16660"/>
                      <a:pt x="6131" y="17790"/>
                    </a:cubicBezTo>
                    <a:cubicBezTo>
                      <a:pt x="6152" y="17823"/>
                      <a:pt x="6181" y="17836"/>
                      <a:pt x="6210" y="17836"/>
                    </a:cubicBezTo>
                    <a:cubicBezTo>
                      <a:pt x="6285" y="17836"/>
                      <a:pt x="6361" y="17748"/>
                      <a:pt x="6306" y="17664"/>
                    </a:cubicBezTo>
                    <a:cubicBezTo>
                      <a:pt x="5549" y="16509"/>
                      <a:pt x="4913" y="15279"/>
                      <a:pt x="4388" y="14005"/>
                    </a:cubicBezTo>
                    <a:cubicBezTo>
                      <a:pt x="4515" y="13899"/>
                      <a:pt x="4617" y="13741"/>
                      <a:pt x="4714" y="13611"/>
                    </a:cubicBezTo>
                    <a:cubicBezTo>
                      <a:pt x="4834" y="13453"/>
                      <a:pt x="4947" y="13292"/>
                      <a:pt x="5055" y="13127"/>
                    </a:cubicBezTo>
                    <a:cubicBezTo>
                      <a:pt x="5278" y="12789"/>
                      <a:pt x="5478" y="12438"/>
                      <a:pt x="5654" y="12075"/>
                    </a:cubicBezTo>
                    <a:cubicBezTo>
                      <a:pt x="5695" y="11993"/>
                      <a:pt x="5624" y="11927"/>
                      <a:pt x="5553" y="11927"/>
                    </a:cubicBezTo>
                    <a:cubicBezTo>
                      <a:pt x="5515" y="11927"/>
                      <a:pt x="5478" y="11945"/>
                      <a:pt x="5458" y="11988"/>
                    </a:cubicBezTo>
                    <a:cubicBezTo>
                      <a:pt x="5152" y="12615"/>
                      <a:pt x="4777" y="13207"/>
                      <a:pt x="4333" y="13747"/>
                    </a:cubicBezTo>
                    <a:cubicBezTo>
                      <a:pt x="4321" y="13761"/>
                      <a:pt x="4308" y="13773"/>
                      <a:pt x="4298" y="13785"/>
                    </a:cubicBezTo>
                    <a:cubicBezTo>
                      <a:pt x="4082" y="13248"/>
                      <a:pt x="3887" y="12700"/>
                      <a:pt x="3710" y="12149"/>
                    </a:cubicBezTo>
                    <a:cubicBezTo>
                      <a:pt x="3741" y="12104"/>
                      <a:pt x="3762" y="12052"/>
                      <a:pt x="3786" y="12004"/>
                    </a:cubicBezTo>
                    <a:cubicBezTo>
                      <a:pt x="3857" y="11859"/>
                      <a:pt x="3925" y="11713"/>
                      <a:pt x="3994" y="11568"/>
                    </a:cubicBezTo>
                    <a:cubicBezTo>
                      <a:pt x="4255" y="11015"/>
                      <a:pt x="4502" y="10461"/>
                      <a:pt x="4742" y="9899"/>
                    </a:cubicBezTo>
                    <a:cubicBezTo>
                      <a:pt x="5015" y="9264"/>
                      <a:pt x="5271" y="8624"/>
                      <a:pt x="5515" y="7978"/>
                    </a:cubicBezTo>
                    <a:cubicBezTo>
                      <a:pt x="5548" y="7894"/>
                      <a:pt x="5475" y="7827"/>
                      <a:pt x="5407" y="7827"/>
                    </a:cubicBezTo>
                    <a:cubicBezTo>
                      <a:pt x="5371" y="7827"/>
                      <a:pt x="5336" y="7846"/>
                      <a:pt x="5319" y="7891"/>
                    </a:cubicBezTo>
                    <a:cubicBezTo>
                      <a:pt x="4813" y="9225"/>
                      <a:pt x="4253" y="10539"/>
                      <a:pt x="3634" y="11825"/>
                    </a:cubicBezTo>
                    <a:cubicBezTo>
                      <a:pt x="3631" y="11833"/>
                      <a:pt x="3625" y="11846"/>
                      <a:pt x="3619" y="11861"/>
                    </a:cubicBezTo>
                    <a:cubicBezTo>
                      <a:pt x="3544" y="11615"/>
                      <a:pt x="3471" y="11369"/>
                      <a:pt x="3402" y="11120"/>
                    </a:cubicBezTo>
                    <a:cubicBezTo>
                      <a:pt x="3237" y="10523"/>
                      <a:pt x="3092" y="9925"/>
                      <a:pt x="2968" y="9320"/>
                    </a:cubicBezTo>
                    <a:cubicBezTo>
                      <a:pt x="3483" y="8599"/>
                      <a:pt x="3933" y="7833"/>
                      <a:pt x="4310" y="7030"/>
                    </a:cubicBezTo>
                    <a:cubicBezTo>
                      <a:pt x="4349" y="6947"/>
                      <a:pt x="4278" y="6881"/>
                      <a:pt x="4207" y="6881"/>
                    </a:cubicBezTo>
                    <a:cubicBezTo>
                      <a:pt x="4170" y="6881"/>
                      <a:pt x="4133" y="6899"/>
                      <a:pt x="4113" y="6943"/>
                    </a:cubicBezTo>
                    <a:cubicBezTo>
                      <a:pt x="3771" y="7671"/>
                      <a:pt x="3369" y="8369"/>
                      <a:pt x="2910" y="9029"/>
                    </a:cubicBezTo>
                    <a:cubicBezTo>
                      <a:pt x="2765" y="8301"/>
                      <a:pt x="2645" y="7568"/>
                      <a:pt x="2549" y="6832"/>
                    </a:cubicBezTo>
                    <a:cubicBezTo>
                      <a:pt x="2943" y="6027"/>
                      <a:pt x="3244" y="5184"/>
                      <a:pt x="3457" y="4314"/>
                    </a:cubicBezTo>
                    <a:cubicBezTo>
                      <a:pt x="3475" y="4238"/>
                      <a:pt x="3415" y="4194"/>
                      <a:pt x="3354" y="4194"/>
                    </a:cubicBezTo>
                    <a:cubicBezTo>
                      <a:pt x="3306" y="4194"/>
                      <a:pt x="3257" y="4220"/>
                      <a:pt x="3243" y="4279"/>
                    </a:cubicBezTo>
                    <a:cubicBezTo>
                      <a:pt x="3063" y="5018"/>
                      <a:pt x="2814" y="5737"/>
                      <a:pt x="2502" y="6429"/>
                    </a:cubicBezTo>
                    <a:cubicBezTo>
                      <a:pt x="2409" y="5655"/>
                      <a:pt x="2339" y="4879"/>
                      <a:pt x="2293" y="4101"/>
                    </a:cubicBezTo>
                    <a:cubicBezTo>
                      <a:pt x="2279" y="3847"/>
                      <a:pt x="2266" y="3593"/>
                      <a:pt x="2255" y="3338"/>
                    </a:cubicBezTo>
                    <a:cubicBezTo>
                      <a:pt x="2664" y="2783"/>
                      <a:pt x="3055" y="2217"/>
                      <a:pt x="3429" y="1639"/>
                    </a:cubicBezTo>
                    <a:cubicBezTo>
                      <a:pt x="3482" y="1550"/>
                      <a:pt x="3408" y="1453"/>
                      <a:pt x="3334" y="1453"/>
                    </a:cubicBezTo>
                    <a:cubicBezTo>
                      <a:pt x="3307" y="1453"/>
                      <a:pt x="3279" y="1466"/>
                      <a:pt x="3259" y="1499"/>
                    </a:cubicBezTo>
                    <a:cubicBezTo>
                      <a:pt x="2933" y="2002"/>
                      <a:pt x="2591" y="2497"/>
                      <a:pt x="2238" y="2984"/>
                    </a:cubicBezTo>
                    <a:cubicBezTo>
                      <a:pt x="2205" y="2021"/>
                      <a:pt x="2198" y="1057"/>
                      <a:pt x="2209" y="94"/>
                    </a:cubicBezTo>
                    <a:cubicBezTo>
                      <a:pt x="2210" y="30"/>
                      <a:pt x="2166" y="0"/>
                      <a:pt x="21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00" name="Google Shape;1000;p21"/>
            <p:cNvGrpSpPr/>
            <p:nvPr/>
          </p:nvGrpSpPr>
          <p:grpSpPr>
            <a:xfrm>
              <a:off x="8316054" y="4288403"/>
              <a:ext cx="764181" cy="1015212"/>
              <a:chOff x="3483500" y="3037775"/>
              <a:chExt cx="404800" cy="537775"/>
            </a:xfrm>
          </p:grpSpPr>
          <p:sp>
            <p:nvSpPr>
              <p:cNvPr id="1001" name="Google Shape;1001;p21"/>
              <p:cNvSpPr/>
              <p:nvPr/>
            </p:nvSpPr>
            <p:spPr>
              <a:xfrm>
                <a:off x="3483500" y="3037775"/>
                <a:ext cx="404800" cy="537775"/>
              </a:xfrm>
              <a:custGeom>
                <a:avLst/>
                <a:gdLst/>
                <a:ahLst/>
                <a:cxnLst/>
                <a:rect l="l" t="t" r="r" b="b"/>
                <a:pathLst>
                  <a:path w="16192" h="21511" extrusionOk="0">
                    <a:moveTo>
                      <a:pt x="6927" y="1"/>
                    </a:moveTo>
                    <a:cubicBezTo>
                      <a:pt x="6915" y="1"/>
                      <a:pt x="6903" y="2"/>
                      <a:pt x="6890" y="3"/>
                    </a:cubicBezTo>
                    <a:cubicBezTo>
                      <a:pt x="6784" y="18"/>
                      <a:pt x="6698" y="95"/>
                      <a:pt x="6624" y="173"/>
                    </a:cubicBezTo>
                    <a:cubicBezTo>
                      <a:pt x="6024" y="808"/>
                      <a:pt x="5909" y="1751"/>
                      <a:pt x="5913" y="2624"/>
                    </a:cubicBezTo>
                    <a:cubicBezTo>
                      <a:pt x="5916" y="3654"/>
                      <a:pt x="6045" y="4685"/>
                      <a:pt x="6292" y="5685"/>
                    </a:cubicBezTo>
                    <a:cubicBezTo>
                      <a:pt x="5167" y="3873"/>
                      <a:pt x="4305" y="1942"/>
                      <a:pt x="2667" y="496"/>
                    </a:cubicBezTo>
                    <a:cubicBezTo>
                      <a:pt x="2400" y="258"/>
                      <a:pt x="2054" y="28"/>
                      <a:pt x="1715" y="28"/>
                    </a:cubicBezTo>
                    <a:cubicBezTo>
                      <a:pt x="1620" y="28"/>
                      <a:pt x="1527" y="46"/>
                      <a:pt x="1435" y="86"/>
                    </a:cubicBezTo>
                    <a:cubicBezTo>
                      <a:pt x="1176" y="199"/>
                      <a:pt x="1016" y="478"/>
                      <a:pt x="975" y="759"/>
                    </a:cubicBezTo>
                    <a:cubicBezTo>
                      <a:pt x="936" y="1041"/>
                      <a:pt x="994" y="1326"/>
                      <a:pt x="1069" y="1600"/>
                    </a:cubicBezTo>
                    <a:cubicBezTo>
                      <a:pt x="1692" y="3844"/>
                      <a:pt x="3319" y="5648"/>
                      <a:pt x="4895" y="7362"/>
                    </a:cubicBezTo>
                    <a:cubicBezTo>
                      <a:pt x="3993" y="6470"/>
                      <a:pt x="2869" y="5804"/>
                      <a:pt x="1651" y="5444"/>
                    </a:cubicBezTo>
                    <a:cubicBezTo>
                      <a:pt x="1447" y="5384"/>
                      <a:pt x="1222" y="5336"/>
                      <a:pt x="1008" y="5336"/>
                    </a:cubicBezTo>
                    <a:cubicBezTo>
                      <a:pt x="775" y="5336"/>
                      <a:pt x="555" y="5392"/>
                      <a:pt x="384" y="5548"/>
                    </a:cubicBezTo>
                    <a:cubicBezTo>
                      <a:pt x="1" y="5898"/>
                      <a:pt x="111" y="6528"/>
                      <a:pt x="324" y="7001"/>
                    </a:cubicBezTo>
                    <a:cubicBezTo>
                      <a:pt x="772" y="7997"/>
                      <a:pt x="1535" y="8828"/>
                      <a:pt x="2398" y="9501"/>
                    </a:cubicBezTo>
                    <a:cubicBezTo>
                      <a:pt x="3258" y="10173"/>
                      <a:pt x="4222" y="10704"/>
                      <a:pt x="5179" y="11228"/>
                    </a:cubicBezTo>
                    <a:cubicBezTo>
                      <a:pt x="4354" y="10945"/>
                      <a:pt x="3511" y="10656"/>
                      <a:pt x="2636" y="10593"/>
                    </a:cubicBezTo>
                    <a:cubicBezTo>
                      <a:pt x="2419" y="10577"/>
                      <a:pt x="2134" y="10541"/>
                      <a:pt x="1851" y="10541"/>
                    </a:cubicBezTo>
                    <a:cubicBezTo>
                      <a:pt x="1443" y="10541"/>
                      <a:pt x="1039" y="10616"/>
                      <a:pt x="849" y="10937"/>
                    </a:cubicBezTo>
                    <a:cubicBezTo>
                      <a:pt x="316" y="11836"/>
                      <a:pt x="1731" y="13026"/>
                      <a:pt x="2368" y="13436"/>
                    </a:cubicBezTo>
                    <a:cubicBezTo>
                      <a:pt x="3058" y="13882"/>
                      <a:pt x="3815" y="14213"/>
                      <a:pt x="4504" y="14642"/>
                    </a:cubicBezTo>
                    <a:cubicBezTo>
                      <a:pt x="4931" y="14905"/>
                      <a:pt x="5402" y="15121"/>
                      <a:pt x="5845" y="15358"/>
                    </a:cubicBezTo>
                    <a:cubicBezTo>
                      <a:pt x="6091" y="15489"/>
                      <a:pt x="6881" y="15745"/>
                      <a:pt x="7010" y="15979"/>
                    </a:cubicBezTo>
                    <a:cubicBezTo>
                      <a:pt x="6675" y="15909"/>
                      <a:pt x="6332" y="15838"/>
                      <a:pt x="5993" y="15838"/>
                    </a:cubicBezTo>
                    <a:cubicBezTo>
                      <a:pt x="5887" y="15838"/>
                      <a:pt x="5782" y="15845"/>
                      <a:pt x="5677" y="15861"/>
                    </a:cubicBezTo>
                    <a:cubicBezTo>
                      <a:pt x="4947" y="15974"/>
                      <a:pt x="5014" y="16671"/>
                      <a:pt x="5317" y="17193"/>
                    </a:cubicBezTo>
                    <a:cubicBezTo>
                      <a:pt x="5605" y="17689"/>
                      <a:pt x="6250" y="17967"/>
                      <a:pt x="6748" y="18197"/>
                    </a:cubicBezTo>
                    <a:cubicBezTo>
                      <a:pt x="9109" y="19283"/>
                      <a:pt x="11517" y="20293"/>
                      <a:pt x="13862" y="21449"/>
                    </a:cubicBezTo>
                    <a:cubicBezTo>
                      <a:pt x="13907" y="21469"/>
                      <a:pt x="13949" y="21491"/>
                      <a:pt x="13991" y="21511"/>
                    </a:cubicBezTo>
                    <a:cubicBezTo>
                      <a:pt x="13992" y="21511"/>
                      <a:pt x="14001" y="21485"/>
                      <a:pt x="14015" y="21438"/>
                    </a:cubicBezTo>
                    <a:cubicBezTo>
                      <a:pt x="14146" y="21027"/>
                      <a:pt x="14733" y="18972"/>
                      <a:pt x="14781" y="18759"/>
                    </a:cubicBezTo>
                    <a:cubicBezTo>
                      <a:pt x="14994" y="17796"/>
                      <a:pt x="15146" y="16819"/>
                      <a:pt x="15236" y="15838"/>
                    </a:cubicBezTo>
                    <a:cubicBezTo>
                      <a:pt x="15340" y="14685"/>
                      <a:pt x="16191" y="11356"/>
                      <a:pt x="14581" y="10894"/>
                    </a:cubicBezTo>
                    <a:cubicBezTo>
                      <a:pt x="14494" y="10868"/>
                      <a:pt x="14405" y="10856"/>
                      <a:pt x="14317" y="10856"/>
                    </a:cubicBezTo>
                    <a:cubicBezTo>
                      <a:pt x="13882" y="10856"/>
                      <a:pt x="13451" y="11146"/>
                      <a:pt x="13205" y="11527"/>
                    </a:cubicBezTo>
                    <a:cubicBezTo>
                      <a:pt x="12908" y="11980"/>
                      <a:pt x="12820" y="12531"/>
                      <a:pt x="12736" y="13065"/>
                    </a:cubicBezTo>
                    <a:cubicBezTo>
                      <a:pt x="12808" y="12589"/>
                      <a:pt x="12605" y="11920"/>
                      <a:pt x="12566" y="11432"/>
                    </a:cubicBezTo>
                    <a:cubicBezTo>
                      <a:pt x="12516" y="10824"/>
                      <a:pt x="12475" y="10215"/>
                      <a:pt x="12430" y="9605"/>
                    </a:cubicBezTo>
                    <a:cubicBezTo>
                      <a:pt x="12339" y="8431"/>
                      <a:pt x="12233" y="7253"/>
                      <a:pt x="11973" y="6102"/>
                    </a:cubicBezTo>
                    <a:cubicBezTo>
                      <a:pt x="11845" y="5532"/>
                      <a:pt x="11680" y="4422"/>
                      <a:pt x="11224" y="3811"/>
                    </a:cubicBezTo>
                    <a:cubicBezTo>
                      <a:pt x="11078" y="3615"/>
                      <a:pt x="10902" y="3470"/>
                      <a:pt x="10686" y="3415"/>
                    </a:cubicBezTo>
                    <a:cubicBezTo>
                      <a:pt x="10613" y="3396"/>
                      <a:pt x="10543" y="3387"/>
                      <a:pt x="10477" y="3387"/>
                    </a:cubicBezTo>
                    <a:cubicBezTo>
                      <a:pt x="9813" y="3387"/>
                      <a:pt x="9492" y="4305"/>
                      <a:pt x="9324" y="4846"/>
                    </a:cubicBezTo>
                    <a:cubicBezTo>
                      <a:pt x="9089" y="5598"/>
                      <a:pt x="9108" y="6263"/>
                      <a:pt x="9147" y="6972"/>
                    </a:cubicBezTo>
                    <a:cubicBezTo>
                      <a:pt x="9067" y="5711"/>
                      <a:pt x="8886" y="4458"/>
                      <a:pt x="8610" y="3223"/>
                    </a:cubicBezTo>
                    <a:cubicBezTo>
                      <a:pt x="8371" y="2149"/>
                      <a:pt x="8037" y="1051"/>
                      <a:pt x="7304" y="231"/>
                    </a:cubicBezTo>
                    <a:cubicBezTo>
                      <a:pt x="7204" y="117"/>
                      <a:pt x="7074" y="1"/>
                      <a:pt x="69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02" name="Google Shape;1002;p21"/>
              <p:cNvSpPr/>
              <p:nvPr/>
            </p:nvSpPr>
            <p:spPr>
              <a:xfrm>
                <a:off x="3519725" y="3086075"/>
                <a:ext cx="317175" cy="489475"/>
              </a:xfrm>
              <a:custGeom>
                <a:avLst/>
                <a:gdLst/>
                <a:ahLst/>
                <a:cxnLst/>
                <a:rect l="l" t="t" r="r" b="b"/>
                <a:pathLst>
                  <a:path w="12687" h="19579" extrusionOk="0">
                    <a:moveTo>
                      <a:pt x="5732" y="0"/>
                    </a:moveTo>
                    <a:cubicBezTo>
                      <a:pt x="5698" y="0"/>
                      <a:pt x="5666" y="26"/>
                      <a:pt x="5661" y="60"/>
                    </a:cubicBezTo>
                    <a:cubicBezTo>
                      <a:pt x="5189" y="3054"/>
                      <a:pt x="6556" y="7769"/>
                      <a:pt x="7136" y="9579"/>
                    </a:cubicBezTo>
                    <a:cubicBezTo>
                      <a:pt x="6983" y="9295"/>
                      <a:pt x="6827" y="9014"/>
                      <a:pt x="6676" y="8732"/>
                    </a:cubicBezTo>
                    <a:cubicBezTo>
                      <a:pt x="5250" y="6070"/>
                      <a:pt x="3490" y="2974"/>
                      <a:pt x="1210" y="178"/>
                    </a:cubicBezTo>
                    <a:cubicBezTo>
                      <a:pt x="1196" y="162"/>
                      <a:pt x="1176" y="153"/>
                      <a:pt x="1155" y="153"/>
                    </a:cubicBezTo>
                    <a:cubicBezTo>
                      <a:pt x="1139" y="153"/>
                      <a:pt x="1122" y="159"/>
                      <a:pt x="1108" y="169"/>
                    </a:cubicBezTo>
                    <a:cubicBezTo>
                      <a:pt x="1079" y="195"/>
                      <a:pt x="1074" y="240"/>
                      <a:pt x="1100" y="270"/>
                    </a:cubicBezTo>
                    <a:cubicBezTo>
                      <a:pt x="3371" y="3056"/>
                      <a:pt x="5130" y="6145"/>
                      <a:pt x="6550" y="8798"/>
                    </a:cubicBezTo>
                    <a:cubicBezTo>
                      <a:pt x="6751" y="9173"/>
                      <a:pt x="6955" y="9544"/>
                      <a:pt x="7161" y="9917"/>
                    </a:cubicBezTo>
                    <a:cubicBezTo>
                      <a:pt x="5050" y="7921"/>
                      <a:pt x="2683" y="6219"/>
                      <a:pt x="115" y="4852"/>
                    </a:cubicBezTo>
                    <a:cubicBezTo>
                      <a:pt x="105" y="4847"/>
                      <a:pt x="94" y="4844"/>
                      <a:pt x="83" y="4844"/>
                    </a:cubicBezTo>
                    <a:cubicBezTo>
                      <a:pt x="58" y="4844"/>
                      <a:pt x="33" y="4857"/>
                      <a:pt x="20" y="4882"/>
                    </a:cubicBezTo>
                    <a:cubicBezTo>
                      <a:pt x="1" y="4917"/>
                      <a:pt x="14" y="4961"/>
                      <a:pt x="49" y="4979"/>
                    </a:cubicBezTo>
                    <a:cubicBezTo>
                      <a:pt x="2743" y="6413"/>
                      <a:pt x="5214" y="8215"/>
                      <a:pt x="7400" y="10340"/>
                    </a:cubicBezTo>
                    <a:cubicBezTo>
                      <a:pt x="7789" y="11033"/>
                      <a:pt x="8184" y="11720"/>
                      <a:pt x="8571" y="12393"/>
                    </a:cubicBezTo>
                    <a:cubicBezTo>
                      <a:pt x="7724" y="11734"/>
                      <a:pt x="6659" y="11359"/>
                      <a:pt x="5547" y="11010"/>
                    </a:cubicBezTo>
                    <a:cubicBezTo>
                      <a:pt x="4208" y="10592"/>
                      <a:pt x="2895" y="10203"/>
                      <a:pt x="1528" y="10079"/>
                    </a:cubicBezTo>
                    <a:cubicBezTo>
                      <a:pt x="1527" y="10079"/>
                      <a:pt x="1526" y="10079"/>
                      <a:pt x="1525" y="10079"/>
                    </a:cubicBezTo>
                    <a:cubicBezTo>
                      <a:pt x="1489" y="10079"/>
                      <a:pt x="1454" y="10107"/>
                      <a:pt x="1450" y="10145"/>
                    </a:cubicBezTo>
                    <a:cubicBezTo>
                      <a:pt x="1449" y="10184"/>
                      <a:pt x="1478" y="10220"/>
                      <a:pt x="1515" y="10223"/>
                    </a:cubicBezTo>
                    <a:cubicBezTo>
                      <a:pt x="2867" y="10344"/>
                      <a:pt x="4172" y="10729"/>
                      <a:pt x="5503" y="11148"/>
                    </a:cubicBezTo>
                    <a:cubicBezTo>
                      <a:pt x="6735" y="11537"/>
                      <a:pt x="7917" y="11953"/>
                      <a:pt x="8782" y="12762"/>
                    </a:cubicBezTo>
                    <a:cubicBezTo>
                      <a:pt x="9634" y="14234"/>
                      <a:pt x="10505" y="15753"/>
                      <a:pt x="11295" y="17293"/>
                    </a:cubicBezTo>
                    <a:cubicBezTo>
                      <a:pt x="9493" y="16071"/>
                      <a:pt x="7414" y="15229"/>
                      <a:pt x="5270" y="14848"/>
                    </a:cubicBezTo>
                    <a:cubicBezTo>
                      <a:pt x="5267" y="14847"/>
                      <a:pt x="5263" y="14847"/>
                      <a:pt x="5259" y="14847"/>
                    </a:cubicBezTo>
                    <a:cubicBezTo>
                      <a:pt x="5223" y="14847"/>
                      <a:pt x="5193" y="14872"/>
                      <a:pt x="5186" y="14907"/>
                    </a:cubicBezTo>
                    <a:cubicBezTo>
                      <a:pt x="5179" y="14946"/>
                      <a:pt x="5207" y="14986"/>
                      <a:pt x="5247" y="14991"/>
                    </a:cubicBezTo>
                    <a:cubicBezTo>
                      <a:pt x="7440" y="15378"/>
                      <a:pt x="9568" y="16257"/>
                      <a:pt x="11395" y="17532"/>
                    </a:cubicBezTo>
                    <a:cubicBezTo>
                      <a:pt x="11403" y="17539"/>
                      <a:pt x="11414" y="17542"/>
                      <a:pt x="11424" y="17542"/>
                    </a:cubicBezTo>
                    <a:cubicBezTo>
                      <a:pt x="11757" y="18196"/>
                      <a:pt x="12089" y="18855"/>
                      <a:pt x="12410" y="19517"/>
                    </a:cubicBezTo>
                    <a:cubicBezTo>
                      <a:pt x="12456" y="19537"/>
                      <a:pt x="12498" y="19559"/>
                      <a:pt x="12539" y="19579"/>
                    </a:cubicBezTo>
                    <a:cubicBezTo>
                      <a:pt x="12540" y="19579"/>
                      <a:pt x="12551" y="19553"/>
                      <a:pt x="12565" y="19506"/>
                    </a:cubicBezTo>
                    <a:cubicBezTo>
                      <a:pt x="12223" y="18804"/>
                      <a:pt x="11872" y="18104"/>
                      <a:pt x="11517" y="17409"/>
                    </a:cubicBezTo>
                    <a:cubicBezTo>
                      <a:pt x="11753" y="15136"/>
                      <a:pt x="12141" y="12860"/>
                      <a:pt x="12676" y="10641"/>
                    </a:cubicBezTo>
                    <a:cubicBezTo>
                      <a:pt x="12687" y="10602"/>
                      <a:pt x="12662" y="10563"/>
                      <a:pt x="12624" y="10554"/>
                    </a:cubicBezTo>
                    <a:cubicBezTo>
                      <a:pt x="12619" y="10553"/>
                      <a:pt x="12613" y="10552"/>
                      <a:pt x="12608" y="10552"/>
                    </a:cubicBezTo>
                    <a:cubicBezTo>
                      <a:pt x="12575" y="10552"/>
                      <a:pt x="12545" y="10574"/>
                      <a:pt x="12537" y="10606"/>
                    </a:cubicBezTo>
                    <a:cubicBezTo>
                      <a:pt x="12018" y="12762"/>
                      <a:pt x="11637" y="14970"/>
                      <a:pt x="11400" y="17176"/>
                    </a:cubicBezTo>
                    <a:cubicBezTo>
                      <a:pt x="10645" y="15709"/>
                      <a:pt x="9820" y="14265"/>
                      <a:pt x="9010" y="12862"/>
                    </a:cubicBezTo>
                    <a:cubicBezTo>
                      <a:pt x="9018" y="12847"/>
                      <a:pt x="9024" y="12834"/>
                      <a:pt x="9024" y="12818"/>
                    </a:cubicBezTo>
                    <a:cubicBezTo>
                      <a:pt x="8953" y="9996"/>
                      <a:pt x="8882" y="7077"/>
                      <a:pt x="9704" y="4324"/>
                    </a:cubicBezTo>
                    <a:cubicBezTo>
                      <a:pt x="9715" y="4287"/>
                      <a:pt x="9694" y="4245"/>
                      <a:pt x="9655" y="4235"/>
                    </a:cubicBezTo>
                    <a:cubicBezTo>
                      <a:pt x="9648" y="4233"/>
                      <a:pt x="9641" y="4232"/>
                      <a:pt x="9634" y="4232"/>
                    </a:cubicBezTo>
                    <a:cubicBezTo>
                      <a:pt x="9604" y="4232"/>
                      <a:pt x="9575" y="4252"/>
                      <a:pt x="9567" y="4285"/>
                    </a:cubicBezTo>
                    <a:cubicBezTo>
                      <a:pt x="8753" y="6999"/>
                      <a:pt x="8807" y="9858"/>
                      <a:pt x="8874" y="12632"/>
                    </a:cubicBezTo>
                    <a:cubicBezTo>
                      <a:pt x="8850" y="12590"/>
                      <a:pt x="8829" y="12552"/>
                      <a:pt x="8807" y="12514"/>
                    </a:cubicBezTo>
                    <a:cubicBezTo>
                      <a:pt x="8377" y="11772"/>
                      <a:pt x="7943" y="11018"/>
                      <a:pt x="7516" y="10256"/>
                    </a:cubicBezTo>
                    <a:cubicBezTo>
                      <a:pt x="7407" y="9954"/>
                      <a:pt x="5233" y="3720"/>
                      <a:pt x="5805" y="84"/>
                    </a:cubicBezTo>
                    <a:cubicBezTo>
                      <a:pt x="5810" y="44"/>
                      <a:pt x="5783" y="7"/>
                      <a:pt x="5742" y="1"/>
                    </a:cubicBezTo>
                    <a:cubicBezTo>
                      <a:pt x="5739" y="0"/>
                      <a:pt x="5736" y="0"/>
                      <a:pt x="5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03" name="Google Shape;1003;p21"/>
            <p:cNvSpPr/>
            <p:nvPr/>
          </p:nvSpPr>
          <p:spPr>
            <a:xfrm>
              <a:off x="8574106" y="540006"/>
              <a:ext cx="248057" cy="249614"/>
            </a:xfrm>
            <a:custGeom>
              <a:avLst/>
              <a:gdLst/>
              <a:ahLst/>
              <a:cxnLst/>
              <a:rect l="l" t="t" r="r" b="b"/>
              <a:pathLst>
                <a:path w="5256" h="5289" extrusionOk="0">
                  <a:moveTo>
                    <a:pt x="647" y="1"/>
                  </a:moveTo>
                  <a:cubicBezTo>
                    <a:pt x="376" y="1"/>
                    <a:pt x="86" y="129"/>
                    <a:pt x="41" y="432"/>
                  </a:cubicBezTo>
                  <a:cubicBezTo>
                    <a:pt x="0" y="710"/>
                    <a:pt x="258" y="1062"/>
                    <a:pt x="406" y="1282"/>
                  </a:cubicBezTo>
                  <a:cubicBezTo>
                    <a:pt x="820" y="1903"/>
                    <a:pt x="1416" y="2393"/>
                    <a:pt x="2067" y="2747"/>
                  </a:cubicBezTo>
                  <a:cubicBezTo>
                    <a:pt x="1815" y="2702"/>
                    <a:pt x="1558" y="2679"/>
                    <a:pt x="1300" y="2679"/>
                  </a:cubicBezTo>
                  <a:cubicBezTo>
                    <a:pt x="1195" y="2679"/>
                    <a:pt x="1090" y="2683"/>
                    <a:pt x="985" y="2691"/>
                  </a:cubicBezTo>
                  <a:cubicBezTo>
                    <a:pt x="757" y="2707"/>
                    <a:pt x="484" y="2785"/>
                    <a:pt x="437" y="3009"/>
                  </a:cubicBezTo>
                  <a:cubicBezTo>
                    <a:pt x="411" y="3142"/>
                    <a:pt x="488" y="3280"/>
                    <a:pt x="597" y="3364"/>
                  </a:cubicBezTo>
                  <a:cubicBezTo>
                    <a:pt x="705" y="3446"/>
                    <a:pt x="841" y="3486"/>
                    <a:pt x="973" y="3517"/>
                  </a:cubicBezTo>
                  <a:cubicBezTo>
                    <a:pt x="1422" y="3632"/>
                    <a:pt x="1881" y="3707"/>
                    <a:pt x="2340" y="3746"/>
                  </a:cubicBezTo>
                  <a:cubicBezTo>
                    <a:pt x="2063" y="3771"/>
                    <a:pt x="1782" y="3797"/>
                    <a:pt x="1526" y="3900"/>
                  </a:cubicBezTo>
                  <a:cubicBezTo>
                    <a:pt x="1267" y="4001"/>
                    <a:pt x="1029" y="4189"/>
                    <a:pt x="935" y="4451"/>
                  </a:cubicBezTo>
                  <a:cubicBezTo>
                    <a:pt x="905" y="4537"/>
                    <a:pt x="890" y="4631"/>
                    <a:pt x="912" y="4719"/>
                  </a:cubicBezTo>
                  <a:cubicBezTo>
                    <a:pt x="966" y="4935"/>
                    <a:pt x="1212" y="5034"/>
                    <a:pt x="1429" y="5072"/>
                  </a:cubicBezTo>
                  <a:cubicBezTo>
                    <a:pt x="1594" y="5097"/>
                    <a:pt x="2541" y="5175"/>
                    <a:pt x="3448" y="5230"/>
                  </a:cubicBezTo>
                  <a:cubicBezTo>
                    <a:pt x="4013" y="5263"/>
                    <a:pt x="4563" y="5289"/>
                    <a:pt x="4903" y="5289"/>
                  </a:cubicBezTo>
                  <a:cubicBezTo>
                    <a:pt x="5121" y="5289"/>
                    <a:pt x="5253" y="5279"/>
                    <a:pt x="5248" y="5253"/>
                  </a:cubicBezTo>
                  <a:cubicBezTo>
                    <a:pt x="5112" y="4499"/>
                    <a:pt x="5073" y="3717"/>
                    <a:pt x="5067" y="2947"/>
                  </a:cubicBezTo>
                  <a:cubicBezTo>
                    <a:pt x="5061" y="2241"/>
                    <a:pt x="5255" y="1459"/>
                    <a:pt x="4712" y="883"/>
                  </a:cubicBezTo>
                  <a:cubicBezTo>
                    <a:pt x="4634" y="802"/>
                    <a:pt x="4539" y="729"/>
                    <a:pt x="4426" y="716"/>
                  </a:cubicBezTo>
                  <a:cubicBezTo>
                    <a:pt x="4414" y="715"/>
                    <a:pt x="4401" y="714"/>
                    <a:pt x="4390" y="714"/>
                  </a:cubicBezTo>
                  <a:cubicBezTo>
                    <a:pt x="4252" y="714"/>
                    <a:pt x="4122" y="803"/>
                    <a:pt x="4046" y="919"/>
                  </a:cubicBezTo>
                  <a:cubicBezTo>
                    <a:pt x="3962" y="1046"/>
                    <a:pt x="3932" y="1200"/>
                    <a:pt x="3916" y="1350"/>
                  </a:cubicBezTo>
                  <a:cubicBezTo>
                    <a:pt x="3874" y="1719"/>
                    <a:pt x="3900" y="2097"/>
                    <a:pt x="3991" y="2458"/>
                  </a:cubicBezTo>
                  <a:cubicBezTo>
                    <a:pt x="3822" y="1948"/>
                    <a:pt x="3650" y="1440"/>
                    <a:pt x="3440" y="948"/>
                  </a:cubicBezTo>
                  <a:cubicBezTo>
                    <a:pt x="3346" y="731"/>
                    <a:pt x="3240" y="511"/>
                    <a:pt x="3065" y="351"/>
                  </a:cubicBezTo>
                  <a:cubicBezTo>
                    <a:pt x="2967" y="264"/>
                    <a:pt x="2832" y="200"/>
                    <a:pt x="2706" y="200"/>
                  </a:cubicBezTo>
                  <a:cubicBezTo>
                    <a:pt x="2635" y="200"/>
                    <a:pt x="2568" y="220"/>
                    <a:pt x="2512" y="266"/>
                  </a:cubicBezTo>
                  <a:cubicBezTo>
                    <a:pt x="2382" y="373"/>
                    <a:pt x="2374" y="566"/>
                    <a:pt x="2384" y="735"/>
                  </a:cubicBezTo>
                  <a:cubicBezTo>
                    <a:pt x="2412" y="1158"/>
                    <a:pt x="2493" y="1579"/>
                    <a:pt x="2625" y="1983"/>
                  </a:cubicBezTo>
                  <a:cubicBezTo>
                    <a:pt x="2384" y="1323"/>
                    <a:pt x="1950" y="735"/>
                    <a:pt x="1390" y="311"/>
                  </a:cubicBezTo>
                  <a:cubicBezTo>
                    <a:pt x="1176" y="150"/>
                    <a:pt x="930" y="7"/>
                    <a:pt x="660" y="1"/>
                  </a:cubicBezTo>
                  <a:cubicBezTo>
                    <a:pt x="656" y="1"/>
                    <a:pt x="651" y="1"/>
                    <a:pt x="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04" name="Google Shape;1004;p21"/>
            <p:cNvGrpSpPr/>
            <p:nvPr/>
          </p:nvGrpSpPr>
          <p:grpSpPr>
            <a:xfrm>
              <a:off x="376144" y="3872833"/>
              <a:ext cx="161218" cy="147201"/>
              <a:chOff x="2599225" y="2912400"/>
              <a:chExt cx="85400" cy="77975"/>
            </a:xfrm>
          </p:grpSpPr>
          <p:sp>
            <p:nvSpPr>
              <p:cNvPr id="1005" name="Google Shape;1005;p21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06" name="Google Shape;1006;p21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07" name="Google Shape;1007;p21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08" name="Google Shape;1008;p21"/>
            <p:cNvGrpSpPr/>
            <p:nvPr/>
          </p:nvGrpSpPr>
          <p:grpSpPr>
            <a:xfrm>
              <a:off x="8789539" y="4042735"/>
              <a:ext cx="194354" cy="219935"/>
              <a:chOff x="3673389" y="240285"/>
              <a:chExt cx="194354" cy="219935"/>
            </a:xfrm>
          </p:grpSpPr>
          <p:sp>
            <p:nvSpPr>
              <p:cNvPr id="1009" name="Google Shape;1009;p21"/>
              <p:cNvSpPr/>
              <p:nvPr/>
            </p:nvSpPr>
            <p:spPr>
              <a:xfrm>
                <a:off x="3774390" y="240285"/>
                <a:ext cx="52386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5" extrusionOk="0">
                    <a:moveTo>
                      <a:pt x="553" y="0"/>
                    </a:moveTo>
                    <a:cubicBezTo>
                      <a:pt x="333" y="0"/>
                      <a:pt x="125" y="138"/>
                      <a:pt x="47" y="357"/>
                    </a:cubicBezTo>
                    <a:cubicBezTo>
                      <a:pt x="0" y="488"/>
                      <a:pt x="6" y="627"/>
                      <a:pt x="60" y="753"/>
                    </a:cubicBezTo>
                    <a:cubicBezTo>
                      <a:pt x="61" y="757"/>
                      <a:pt x="65" y="763"/>
                      <a:pt x="67" y="768"/>
                    </a:cubicBezTo>
                    <a:cubicBezTo>
                      <a:pt x="129" y="899"/>
                      <a:pt x="238" y="996"/>
                      <a:pt x="372" y="1044"/>
                    </a:cubicBezTo>
                    <a:cubicBezTo>
                      <a:pt x="431" y="1065"/>
                      <a:pt x="490" y="1075"/>
                      <a:pt x="550" y="1075"/>
                    </a:cubicBezTo>
                    <a:cubicBezTo>
                      <a:pt x="630" y="1075"/>
                      <a:pt x="709" y="1057"/>
                      <a:pt x="783" y="1022"/>
                    </a:cubicBezTo>
                    <a:cubicBezTo>
                      <a:pt x="914" y="960"/>
                      <a:pt x="1012" y="851"/>
                      <a:pt x="1060" y="718"/>
                    </a:cubicBezTo>
                    <a:cubicBezTo>
                      <a:pt x="1109" y="582"/>
                      <a:pt x="1100" y="441"/>
                      <a:pt x="1038" y="307"/>
                    </a:cubicBezTo>
                    <a:cubicBezTo>
                      <a:pt x="977" y="176"/>
                      <a:pt x="869" y="79"/>
                      <a:pt x="733" y="32"/>
                    </a:cubicBezTo>
                    <a:cubicBezTo>
                      <a:pt x="673" y="10"/>
                      <a:pt x="613" y="0"/>
                      <a:pt x="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10" name="Google Shape;1010;p21"/>
              <p:cNvSpPr/>
              <p:nvPr/>
            </p:nvSpPr>
            <p:spPr>
              <a:xfrm>
                <a:off x="3815356" y="409438"/>
                <a:ext cx="5238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6" extrusionOk="0">
                    <a:moveTo>
                      <a:pt x="554" y="1"/>
                    </a:moveTo>
                    <a:cubicBezTo>
                      <a:pt x="333" y="1"/>
                      <a:pt x="125" y="139"/>
                      <a:pt x="47" y="358"/>
                    </a:cubicBezTo>
                    <a:cubicBezTo>
                      <a:pt x="1" y="488"/>
                      <a:pt x="7" y="628"/>
                      <a:pt x="60" y="753"/>
                    </a:cubicBezTo>
                    <a:cubicBezTo>
                      <a:pt x="62" y="757"/>
                      <a:pt x="66" y="763"/>
                      <a:pt x="67" y="769"/>
                    </a:cubicBezTo>
                    <a:cubicBezTo>
                      <a:pt x="130" y="899"/>
                      <a:pt x="238" y="998"/>
                      <a:pt x="373" y="1044"/>
                    </a:cubicBezTo>
                    <a:cubicBezTo>
                      <a:pt x="432" y="1065"/>
                      <a:pt x="492" y="1076"/>
                      <a:pt x="552" y="1076"/>
                    </a:cubicBezTo>
                    <a:cubicBezTo>
                      <a:pt x="631" y="1076"/>
                      <a:pt x="710" y="1058"/>
                      <a:pt x="784" y="1022"/>
                    </a:cubicBezTo>
                    <a:cubicBezTo>
                      <a:pt x="916" y="963"/>
                      <a:pt x="1014" y="854"/>
                      <a:pt x="1061" y="718"/>
                    </a:cubicBezTo>
                    <a:cubicBezTo>
                      <a:pt x="1110" y="582"/>
                      <a:pt x="1102" y="440"/>
                      <a:pt x="1039" y="307"/>
                    </a:cubicBezTo>
                    <a:cubicBezTo>
                      <a:pt x="978" y="177"/>
                      <a:pt x="869" y="80"/>
                      <a:pt x="733" y="32"/>
                    </a:cubicBezTo>
                    <a:cubicBezTo>
                      <a:pt x="674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11" name="Google Shape;1011;p21"/>
              <p:cNvSpPr/>
              <p:nvPr/>
            </p:nvSpPr>
            <p:spPr>
              <a:xfrm>
                <a:off x="3673389" y="331139"/>
                <a:ext cx="52339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1076" extrusionOk="0">
                    <a:moveTo>
                      <a:pt x="554" y="1"/>
                    </a:moveTo>
                    <a:cubicBezTo>
                      <a:pt x="334" y="1"/>
                      <a:pt x="127" y="138"/>
                      <a:pt x="48" y="358"/>
                    </a:cubicBezTo>
                    <a:cubicBezTo>
                      <a:pt x="1" y="488"/>
                      <a:pt x="6" y="627"/>
                      <a:pt x="61" y="751"/>
                    </a:cubicBezTo>
                    <a:cubicBezTo>
                      <a:pt x="63" y="757"/>
                      <a:pt x="66" y="763"/>
                      <a:pt x="69" y="769"/>
                    </a:cubicBezTo>
                    <a:cubicBezTo>
                      <a:pt x="129" y="899"/>
                      <a:pt x="238" y="996"/>
                      <a:pt x="374" y="1044"/>
                    </a:cubicBezTo>
                    <a:cubicBezTo>
                      <a:pt x="432" y="1065"/>
                      <a:pt x="492" y="1075"/>
                      <a:pt x="552" y="1075"/>
                    </a:cubicBezTo>
                    <a:cubicBezTo>
                      <a:pt x="631" y="1075"/>
                      <a:pt x="711" y="1057"/>
                      <a:pt x="785" y="1022"/>
                    </a:cubicBezTo>
                    <a:cubicBezTo>
                      <a:pt x="916" y="960"/>
                      <a:pt x="1013" y="851"/>
                      <a:pt x="1060" y="715"/>
                    </a:cubicBezTo>
                    <a:cubicBezTo>
                      <a:pt x="1108" y="584"/>
                      <a:pt x="1099" y="442"/>
                      <a:pt x="1040" y="307"/>
                    </a:cubicBezTo>
                    <a:cubicBezTo>
                      <a:pt x="978" y="177"/>
                      <a:pt x="869" y="80"/>
                      <a:pt x="735" y="32"/>
                    </a:cubicBezTo>
                    <a:cubicBezTo>
                      <a:pt x="675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12" name="Google Shape;1012;p21"/>
            <p:cNvGrpSpPr/>
            <p:nvPr/>
          </p:nvGrpSpPr>
          <p:grpSpPr>
            <a:xfrm>
              <a:off x="167354" y="3865619"/>
              <a:ext cx="860931" cy="1326274"/>
              <a:chOff x="6143129" y="4365294"/>
              <a:chExt cx="860931" cy="1326274"/>
            </a:xfrm>
          </p:grpSpPr>
          <p:grpSp>
            <p:nvGrpSpPr>
              <p:cNvPr id="1013" name="Google Shape;1013;p21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1014" name="Google Shape;1014;p21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15" name="Google Shape;1015;p21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16" name="Google Shape;1016;p21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17" name="Google Shape;1017;p21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18" name="Google Shape;1018;p21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1019" name="Google Shape;1019;p21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BLANK_1_1_1_2_1_1"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22"/>
          <p:cNvSpPr txBox="1"/>
          <p:nvPr>
            <p:ph type="subTitle" idx="1"/>
          </p:nvPr>
        </p:nvSpPr>
        <p:spPr>
          <a:xfrm>
            <a:off x="5071292" y="2804413"/>
            <a:ext cx="2875500" cy="10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22" name="Google Shape;1022;p22"/>
          <p:cNvSpPr txBox="1"/>
          <p:nvPr>
            <p:ph type="title"/>
          </p:nvPr>
        </p:nvSpPr>
        <p:spPr>
          <a:xfrm>
            <a:off x="5071238" y="1299888"/>
            <a:ext cx="2875500" cy="16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grpSp>
        <p:nvGrpSpPr>
          <p:cNvPr id="1023" name="Google Shape;1023;p22"/>
          <p:cNvGrpSpPr/>
          <p:nvPr/>
        </p:nvGrpSpPr>
        <p:grpSpPr>
          <a:xfrm>
            <a:off x="63769" y="-70107"/>
            <a:ext cx="9080241" cy="5373722"/>
            <a:chOff x="63769" y="-70107"/>
            <a:chExt cx="9080241" cy="5373722"/>
          </a:xfrm>
        </p:grpSpPr>
        <p:sp>
          <p:nvSpPr>
            <p:cNvPr id="1024" name="Google Shape;1024;p22"/>
            <p:cNvSpPr/>
            <p:nvPr/>
          </p:nvSpPr>
          <p:spPr>
            <a:xfrm>
              <a:off x="4632975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5" name="Google Shape;1025;p22"/>
            <p:cNvSpPr/>
            <p:nvPr/>
          </p:nvSpPr>
          <p:spPr>
            <a:xfrm flipH="1">
              <a:off x="5083688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6" name="Google Shape;1026;p22"/>
            <p:cNvSpPr/>
            <p:nvPr/>
          </p:nvSpPr>
          <p:spPr>
            <a:xfrm flipH="1">
              <a:off x="7907188" y="279366"/>
              <a:ext cx="231586" cy="333999"/>
            </a:xfrm>
            <a:custGeom>
              <a:avLst/>
              <a:gdLst/>
              <a:ahLst/>
              <a:cxnLst/>
              <a:rect l="l" t="t" r="r" b="b"/>
              <a:pathLst>
                <a:path w="4907" h="7077" extrusionOk="0">
                  <a:moveTo>
                    <a:pt x="2406" y="0"/>
                  </a:moveTo>
                  <a:cubicBezTo>
                    <a:pt x="2200" y="0"/>
                    <a:pt x="2022" y="154"/>
                    <a:pt x="1997" y="362"/>
                  </a:cubicBezTo>
                  <a:cubicBezTo>
                    <a:pt x="1969" y="588"/>
                    <a:pt x="2130" y="792"/>
                    <a:pt x="2356" y="820"/>
                  </a:cubicBezTo>
                  <a:cubicBezTo>
                    <a:pt x="2372" y="821"/>
                    <a:pt x="2387" y="822"/>
                    <a:pt x="2403" y="822"/>
                  </a:cubicBezTo>
                  <a:cubicBezTo>
                    <a:pt x="2449" y="822"/>
                    <a:pt x="2495" y="815"/>
                    <a:pt x="2538" y="799"/>
                  </a:cubicBezTo>
                  <a:cubicBezTo>
                    <a:pt x="2661" y="1051"/>
                    <a:pt x="2726" y="1360"/>
                    <a:pt x="2725" y="1703"/>
                  </a:cubicBezTo>
                  <a:cubicBezTo>
                    <a:pt x="2725" y="1914"/>
                    <a:pt x="2700" y="2128"/>
                    <a:pt x="2670" y="2338"/>
                  </a:cubicBezTo>
                  <a:cubicBezTo>
                    <a:pt x="2320" y="2098"/>
                    <a:pt x="2063" y="1733"/>
                    <a:pt x="1845" y="1377"/>
                  </a:cubicBezTo>
                  <a:cubicBezTo>
                    <a:pt x="1867" y="1334"/>
                    <a:pt x="1882" y="1289"/>
                    <a:pt x="1890" y="1238"/>
                  </a:cubicBezTo>
                  <a:cubicBezTo>
                    <a:pt x="1917" y="1012"/>
                    <a:pt x="1757" y="807"/>
                    <a:pt x="1532" y="781"/>
                  </a:cubicBezTo>
                  <a:cubicBezTo>
                    <a:pt x="1515" y="779"/>
                    <a:pt x="1498" y="778"/>
                    <a:pt x="1482" y="778"/>
                  </a:cubicBezTo>
                  <a:cubicBezTo>
                    <a:pt x="1276" y="778"/>
                    <a:pt x="1099" y="931"/>
                    <a:pt x="1073" y="1138"/>
                  </a:cubicBezTo>
                  <a:cubicBezTo>
                    <a:pt x="1047" y="1364"/>
                    <a:pt x="1208" y="1570"/>
                    <a:pt x="1432" y="1596"/>
                  </a:cubicBezTo>
                  <a:cubicBezTo>
                    <a:pt x="1449" y="1598"/>
                    <a:pt x="1465" y="1599"/>
                    <a:pt x="1482" y="1599"/>
                  </a:cubicBezTo>
                  <a:cubicBezTo>
                    <a:pt x="1583" y="1599"/>
                    <a:pt x="1677" y="1561"/>
                    <a:pt x="1751" y="1497"/>
                  </a:cubicBezTo>
                  <a:cubicBezTo>
                    <a:pt x="1984" y="1871"/>
                    <a:pt x="2257" y="2251"/>
                    <a:pt x="2648" y="2497"/>
                  </a:cubicBezTo>
                  <a:cubicBezTo>
                    <a:pt x="2641" y="2539"/>
                    <a:pt x="2635" y="2580"/>
                    <a:pt x="2628" y="2622"/>
                  </a:cubicBezTo>
                  <a:cubicBezTo>
                    <a:pt x="2605" y="2778"/>
                    <a:pt x="2582" y="2933"/>
                    <a:pt x="2561" y="3091"/>
                  </a:cubicBezTo>
                  <a:cubicBezTo>
                    <a:pt x="2508" y="3550"/>
                    <a:pt x="2525" y="3922"/>
                    <a:pt x="2616" y="4236"/>
                  </a:cubicBezTo>
                  <a:cubicBezTo>
                    <a:pt x="2573" y="4185"/>
                    <a:pt x="2530" y="4133"/>
                    <a:pt x="2488" y="4083"/>
                  </a:cubicBezTo>
                  <a:cubicBezTo>
                    <a:pt x="1953" y="3449"/>
                    <a:pt x="1402" y="2796"/>
                    <a:pt x="800" y="2218"/>
                  </a:cubicBezTo>
                  <a:cubicBezTo>
                    <a:pt x="823" y="2175"/>
                    <a:pt x="839" y="2128"/>
                    <a:pt x="844" y="2078"/>
                  </a:cubicBezTo>
                  <a:cubicBezTo>
                    <a:pt x="872" y="1852"/>
                    <a:pt x="710" y="1646"/>
                    <a:pt x="485" y="1620"/>
                  </a:cubicBezTo>
                  <a:cubicBezTo>
                    <a:pt x="469" y="1618"/>
                    <a:pt x="452" y="1617"/>
                    <a:pt x="435" y="1617"/>
                  </a:cubicBezTo>
                  <a:cubicBezTo>
                    <a:pt x="230" y="1617"/>
                    <a:pt x="53" y="1770"/>
                    <a:pt x="28" y="1978"/>
                  </a:cubicBezTo>
                  <a:cubicBezTo>
                    <a:pt x="1" y="2204"/>
                    <a:pt x="161" y="2409"/>
                    <a:pt x="386" y="2435"/>
                  </a:cubicBezTo>
                  <a:cubicBezTo>
                    <a:pt x="402" y="2437"/>
                    <a:pt x="419" y="2438"/>
                    <a:pt x="435" y="2438"/>
                  </a:cubicBezTo>
                  <a:cubicBezTo>
                    <a:pt x="540" y="2438"/>
                    <a:pt x="635" y="2399"/>
                    <a:pt x="710" y="2332"/>
                  </a:cubicBezTo>
                  <a:cubicBezTo>
                    <a:pt x="1112" y="2718"/>
                    <a:pt x="1484" y="3130"/>
                    <a:pt x="1846" y="3550"/>
                  </a:cubicBezTo>
                  <a:cubicBezTo>
                    <a:pt x="2026" y="3757"/>
                    <a:pt x="2191" y="3996"/>
                    <a:pt x="2386" y="4185"/>
                  </a:cubicBezTo>
                  <a:cubicBezTo>
                    <a:pt x="2556" y="4349"/>
                    <a:pt x="2612" y="4502"/>
                    <a:pt x="2647" y="4737"/>
                  </a:cubicBezTo>
                  <a:cubicBezTo>
                    <a:pt x="2755" y="5474"/>
                    <a:pt x="2864" y="6211"/>
                    <a:pt x="2970" y="6948"/>
                  </a:cubicBezTo>
                  <a:cubicBezTo>
                    <a:pt x="2979" y="7005"/>
                    <a:pt x="3010" y="7076"/>
                    <a:pt x="3061" y="7076"/>
                  </a:cubicBezTo>
                  <a:cubicBezTo>
                    <a:pt x="3066" y="7076"/>
                    <a:pt x="3072" y="7075"/>
                    <a:pt x="3078" y="7073"/>
                  </a:cubicBezTo>
                  <a:cubicBezTo>
                    <a:pt x="3126" y="7059"/>
                    <a:pt x="3133" y="6998"/>
                    <a:pt x="3129" y="6949"/>
                  </a:cubicBezTo>
                  <a:cubicBezTo>
                    <a:pt x="3110" y="6551"/>
                    <a:pt x="3077" y="6154"/>
                    <a:pt x="3032" y="5759"/>
                  </a:cubicBezTo>
                  <a:cubicBezTo>
                    <a:pt x="2987" y="5365"/>
                    <a:pt x="2893" y="4971"/>
                    <a:pt x="2863" y="4581"/>
                  </a:cubicBezTo>
                  <a:lnTo>
                    <a:pt x="2863" y="4581"/>
                  </a:lnTo>
                  <a:cubicBezTo>
                    <a:pt x="2874" y="4582"/>
                    <a:pt x="2896" y="4582"/>
                    <a:pt x="2926" y="4582"/>
                  </a:cubicBezTo>
                  <a:cubicBezTo>
                    <a:pt x="2986" y="4582"/>
                    <a:pt x="3076" y="4581"/>
                    <a:pt x="3172" y="4581"/>
                  </a:cubicBezTo>
                  <a:cubicBezTo>
                    <a:pt x="3374" y="4581"/>
                    <a:pt x="3600" y="4588"/>
                    <a:pt x="3607" y="4633"/>
                  </a:cubicBezTo>
                  <a:cubicBezTo>
                    <a:pt x="3634" y="4809"/>
                    <a:pt x="3776" y="4954"/>
                    <a:pt x="3963" y="4979"/>
                  </a:cubicBezTo>
                  <a:cubicBezTo>
                    <a:pt x="3979" y="4981"/>
                    <a:pt x="3995" y="4981"/>
                    <a:pt x="4011" y="4981"/>
                  </a:cubicBezTo>
                  <a:cubicBezTo>
                    <a:pt x="4217" y="4981"/>
                    <a:pt x="4395" y="4828"/>
                    <a:pt x="4420" y="4620"/>
                  </a:cubicBezTo>
                  <a:cubicBezTo>
                    <a:pt x="4422" y="4610"/>
                    <a:pt x="4420" y="4599"/>
                    <a:pt x="4422" y="4586"/>
                  </a:cubicBezTo>
                  <a:lnTo>
                    <a:pt x="4422" y="4575"/>
                  </a:lnTo>
                  <a:cubicBezTo>
                    <a:pt x="4422" y="4573"/>
                    <a:pt x="4420" y="4570"/>
                    <a:pt x="4420" y="4569"/>
                  </a:cubicBezTo>
                  <a:cubicBezTo>
                    <a:pt x="4420" y="4365"/>
                    <a:pt x="4268" y="4187"/>
                    <a:pt x="4060" y="4162"/>
                  </a:cubicBezTo>
                  <a:cubicBezTo>
                    <a:pt x="4043" y="4160"/>
                    <a:pt x="4026" y="4159"/>
                    <a:pt x="4010" y="4159"/>
                  </a:cubicBezTo>
                  <a:cubicBezTo>
                    <a:pt x="3815" y="4159"/>
                    <a:pt x="3648" y="4297"/>
                    <a:pt x="3609" y="4489"/>
                  </a:cubicBezTo>
                  <a:cubicBezTo>
                    <a:pt x="3343" y="4469"/>
                    <a:pt x="3080" y="4433"/>
                    <a:pt x="2816" y="4381"/>
                  </a:cubicBezTo>
                  <a:cubicBezTo>
                    <a:pt x="2683" y="4062"/>
                    <a:pt x="2645" y="3676"/>
                    <a:pt x="2696" y="3176"/>
                  </a:cubicBezTo>
                  <a:lnTo>
                    <a:pt x="2696" y="3176"/>
                  </a:lnTo>
                  <a:cubicBezTo>
                    <a:pt x="2771" y="3179"/>
                    <a:pt x="2851" y="3208"/>
                    <a:pt x="2928" y="3243"/>
                  </a:cubicBezTo>
                  <a:cubicBezTo>
                    <a:pt x="3010" y="3279"/>
                    <a:pt x="3094" y="3317"/>
                    <a:pt x="3177" y="3357"/>
                  </a:cubicBezTo>
                  <a:cubicBezTo>
                    <a:pt x="3369" y="3446"/>
                    <a:pt x="3568" y="3538"/>
                    <a:pt x="3775" y="3605"/>
                  </a:cubicBezTo>
                  <a:cubicBezTo>
                    <a:pt x="3876" y="3637"/>
                    <a:pt x="3974" y="3663"/>
                    <a:pt x="4071" y="3679"/>
                  </a:cubicBezTo>
                  <a:cubicBezTo>
                    <a:pt x="4107" y="3844"/>
                    <a:pt x="4242" y="3977"/>
                    <a:pt x="4422" y="3999"/>
                  </a:cubicBezTo>
                  <a:cubicBezTo>
                    <a:pt x="4439" y="4001"/>
                    <a:pt x="4455" y="4002"/>
                    <a:pt x="4472" y="4002"/>
                  </a:cubicBezTo>
                  <a:cubicBezTo>
                    <a:pt x="4677" y="4002"/>
                    <a:pt x="4855" y="3849"/>
                    <a:pt x="4879" y="3641"/>
                  </a:cubicBezTo>
                  <a:cubicBezTo>
                    <a:pt x="4907" y="3415"/>
                    <a:pt x="4746" y="3210"/>
                    <a:pt x="4522" y="3184"/>
                  </a:cubicBezTo>
                  <a:cubicBezTo>
                    <a:pt x="4504" y="3182"/>
                    <a:pt x="4487" y="3180"/>
                    <a:pt x="4470" y="3180"/>
                  </a:cubicBezTo>
                  <a:cubicBezTo>
                    <a:pt x="4268" y="3180"/>
                    <a:pt x="4095" y="3328"/>
                    <a:pt x="4065" y="3533"/>
                  </a:cubicBezTo>
                  <a:cubicBezTo>
                    <a:pt x="3986" y="3517"/>
                    <a:pt x="3905" y="3496"/>
                    <a:pt x="3819" y="3469"/>
                  </a:cubicBezTo>
                  <a:cubicBezTo>
                    <a:pt x="3620" y="3404"/>
                    <a:pt x="3427" y="3314"/>
                    <a:pt x="3239" y="3227"/>
                  </a:cubicBezTo>
                  <a:cubicBezTo>
                    <a:pt x="3155" y="3188"/>
                    <a:pt x="3070" y="3149"/>
                    <a:pt x="2987" y="3113"/>
                  </a:cubicBezTo>
                  <a:cubicBezTo>
                    <a:pt x="2923" y="3085"/>
                    <a:pt x="2858" y="3061"/>
                    <a:pt x="2792" y="3046"/>
                  </a:cubicBezTo>
                  <a:cubicBezTo>
                    <a:pt x="2975" y="2810"/>
                    <a:pt x="3198" y="2602"/>
                    <a:pt x="3417" y="2402"/>
                  </a:cubicBezTo>
                  <a:cubicBezTo>
                    <a:pt x="3553" y="2279"/>
                    <a:pt x="3692" y="2150"/>
                    <a:pt x="3822" y="2015"/>
                  </a:cubicBezTo>
                  <a:cubicBezTo>
                    <a:pt x="4107" y="1722"/>
                    <a:pt x="4303" y="1420"/>
                    <a:pt x="4401" y="1124"/>
                  </a:cubicBezTo>
                  <a:cubicBezTo>
                    <a:pt x="4405" y="1124"/>
                    <a:pt x="4409" y="1124"/>
                    <a:pt x="4413" y="1124"/>
                  </a:cubicBezTo>
                  <a:cubicBezTo>
                    <a:pt x="4618" y="1124"/>
                    <a:pt x="4796" y="972"/>
                    <a:pt x="4820" y="763"/>
                  </a:cubicBezTo>
                  <a:cubicBezTo>
                    <a:pt x="4847" y="542"/>
                    <a:pt x="4687" y="336"/>
                    <a:pt x="4462" y="310"/>
                  </a:cubicBezTo>
                  <a:cubicBezTo>
                    <a:pt x="4445" y="308"/>
                    <a:pt x="4428" y="307"/>
                    <a:pt x="4412" y="307"/>
                  </a:cubicBezTo>
                  <a:cubicBezTo>
                    <a:pt x="4205" y="307"/>
                    <a:pt x="4029" y="460"/>
                    <a:pt x="4003" y="668"/>
                  </a:cubicBezTo>
                  <a:cubicBezTo>
                    <a:pt x="3980" y="856"/>
                    <a:pt x="4090" y="1030"/>
                    <a:pt x="4259" y="1099"/>
                  </a:cubicBezTo>
                  <a:cubicBezTo>
                    <a:pt x="4145" y="1425"/>
                    <a:pt x="3921" y="1710"/>
                    <a:pt x="3720" y="1918"/>
                  </a:cubicBezTo>
                  <a:cubicBezTo>
                    <a:pt x="3594" y="2049"/>
                    <a:pt x="3456" y="2176"/>
                    <a:pt x="3321" y="2296"/>
                  </a:cubicBezTo>
                  <a:cubicBezTo>
                    <a:pt x="3120" y="2480"/>
                    <a:pt x="2916" y="2670"/>
                    <a:pt x="2739" y="2883"/>
                  </a:cubicBezTo>
                  <a:cubicBezTo>
                    <a:pt x="2750" y="2804"/>
                    <a:pt x="2761" y="2725"/>
                    <a:pt x="2771" y="2648"/>
                  </a:cubicBezTo>
                  <a:cubicBezTo>
                    <a:pt x="2819" y="2340"/>
                    <a:pt x="2867" y="2023"/>
                    <a:pt x="2870" y="1704"/>
                  </a:cubicBezTo>
                  <a:cubicBezTo>
                    <a:pt x="2871" y="1335"/>
                    <a:pt x="2799" y="1005"/>
                    <a:pt x="2664" y="731"/>
                  </a:cubicBezTo>
                  <a:cubicBezTo>
                    <a:pt x="2744" y="666"/>
                    <a:pt x="2800" y="572"/>
                    <a:pt x="2813" y="462"/>
                  </a:cubicBezTo>
                  <a:cubicBezTo>
                    <a:pt x="2841" y="235"/>
                    <a:pt x="2679" y="31"/>
                    <a:pt x="2454" y="3"/>
                  </a:cubicBezTo>
                  <a:cubicBezTo>
                    <a:pt x="2438" y="1"/>
                    <a:pt x="2422" y="0"/>
                    <a:pt x="2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7" name="Google Shape;1027;p22"/>
            <p:cNvSpPr/>
            <p:nvPr/>
          </p:nvSpPr>
          <p:spPr>
            <a:xfrm rot="-10469160" flipH="1">
              <a:off x="8187821" y="-49808"/>
              <a:ext cx="472384" cy="104364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28" name="Google Shape;1028;p22"/>
            <p:cNvGrpSpPr/>
            <p:nvPr/>
          </p:nvGrpSpPr>
          <p:grpSpPr>
            <a:xfrm rot="9206993" flipH="1">
              <a:off x="639198" y="-15088"/>
              <a:ext cx="463921" cy="922888"/>
              <a:chOff x="3193225" y="2750650"/>
              <a:chExt cx="245750" cy="488875"/>
            </a:xfrm>
          </p:grpSpPr>
          <p:sp>
            <p:nvSpPr>
              <p:cNvPr id="1029" name="Google Shape;1029;p22"/>
              <p:cNvSpPr/>
              <p:nvPr/>
            </p:nvSpPr>
            <p:spPr>
              <a:xfrm>
                <a:off x="3193225" y="2750650"/>
                <a:ext cx="245750" cy="435850"/>
              </a:xfrm>
              <a:custGeom>
                <a:avLst/>
                <a:gdLst/>
                <a:ahLst/>
                <a:cxnLst/>
                <a:rect l="l" t="t" r="r" b="b"/>
                <a:pathLst>
                  <a:path w="9830" h="17434" extrusionOk="0">
                    <a:moveTo>
                      <a:pt x="3841" y="0"/>
                    </a:moveTo>
                    <a:cubicBezTo>
                      <a:pt x="3825" y="0"/>
                      <a:pt x="3809" y="2"/>
                      <a:pt x="3793" y="4"/>
                    </a:cubicBezTo>
                    <a:cubicBezTo>
                      <a:pt x="3518" y="49"/>
                      <a:pt x="3223" y="488"/>
                      <a:pt x="3045" y="676"/>
                    </a:cubicBezTo>
                    <a:cubicBezTo>
                      <a:pt x="2777" y="960"/>
                      <a:pt x="2521" y="1256"/>
                      <a:pt x="2280" y="1565"/>
                    </a:cubicBezTo>
                    <a:cubicBezTo>
                      <a:pt x="1985" y="1944"/>
                      <a:pt x="1711" y="2360"/>
                      <a:pt x="1629" y="2831"/>
                    </a:cubicBezTo>
                    <a:cubicBezTo>
                      <a:pt x="1431" y="3961"/>
                      <a:pt x="2508" y="4576"/>
                      <a:pt x="2849" y="5536"/>
                    </a:cubicBezTo>
                    <a:cubicBezTo>
                      <a:pt x="2875" y="5607"/>
                      <a:pt x="2896" y="5685"/>
                      <a:pt x="2868" y="5754"/>
                    </a:cubicBezTo>
                    <a:cubicBezTo>
                      <a:pt x="2835" y="5843"/>
                      <a:pt x="2739" y="5887"/>
                      <a:pt x="2642" y="5887"/>
                    </a:cubicBezTo>
                    <a:cubicBezTo>
                      <a:pt x="2616" y="5887"/>
                      <a:pt x="2590" y="5884"/>
                      <a:pt x="2566" y="5877"/>
                    </a:cubicBezTo>
                    <a:cubicBezTo>
                      <a:pt x="2451" y="5847"/>
                      <a:pt x="2360" y="5761"/>
                      <a:pt x="2273" y="5679"/>
                    </a:cubicBezTo>
                    <a:cubicBezTo>
                      <a:pt x="1992" y="5413"/>
                      <a:pt x="1713" y="5146"/>
                      <a:pt x="1433" y="4880"/>
                    </a:cubicBezTo>
                    <a:cubicBezTo>
                      <a:pt x="1334" y="4784"/>
                      <a:pt x="1228" y="4687"/>
                      <a:pt x="1096" y="4648"/>
                    </a:cubicBezTo>
                    <a:cubicBezTo>
                      <a:pt x="1065" y="4639"/>
                      <a:pt x="1032" y="4634"/>
                      <a:pt x="998" y="4634"/>
                    </a:cubicBezTo>
                    <a:cubicBezTo>
                      <a:pt x="892" y="4634"/>
                      <a:pt x="785" y="4682"/>
                      <a:pt x="741" y="4777"/>
                    </a:cubicBezTo>
                    <a:cubicBezTo>
                      <a:pt x="721" y="4822"/>
                      <a:pt x="717" y="4874"/>
                      <a:pt x="713" y="4922"/>
                    </a:cubicBezTo>
                    <a:cubicBezTo>
                      <a:pt x="678" y="5332"/>
                      <a:pt x="646" y="5743"/>
                      <a:pt x="611" y="6152"/>
                    </a:cubicBezTo>
                    <a:cubicBezTo>
                      <a:pt x="548" y="6921"/>
                      <a:pt x="485" y="7700"/>
                      <a:pt x="588" y="8466"/>
                    </a:cubicBezTo>
                    <a:cubicBezTo>
                      <a:pt x="616" y="8670"/>
                      <a:pt x="656" y="8878"/>
                      <a:pt x="765" y="9053"/>
                    </a:cubicBezTo>
                    <a:cubicBezTo>
                      <a:pt x="1083" y="9567"/>
                      <a:pt x="1842" y="9622"/>
                      <a:pt x="2234" y="10081"/>
                    </a:cubicBezTo>
                    <a:cubicBezTo>
                      <a:pt x="2285" y="10141"/>
                      <a:pt x="2331" y="10211"/>
                      <a:pt x="2324" y="10290"/>
                    </a:cubicBezTo>
                    <a:cubicBezTo>
                      <a:pt x="2314" y="10384"/>
                      <a:pt x="2227" y="10458"/>
                      <a:pt x="2133" y="10478"/>
                    </a:cubicBezTo>
                    <a:cubicBezTo>
                      <a:pt x="2105" y="10484"/>
                      <a:pt x="2077" y="10487"/>
                      <a:pt x="2049" y="10487"/>
                    </a:cubicBezTo>
                    <a:cubicBezTo>
                      <a:pt x="1983" y="10487"/>
                      <a:pt x="1915" y="10472"/>
                      <a:pt x="1850" y="10456"/>
                    </a:cubicBezTo>
                    <a:cubicBezTo>
                      <a:pt x="1572" y="10387"/>
                      <a:pt x="1299" y="10298"/>
                      <a:pt x="1035" y="10190"/>
                    </a:cubicBezTo>
                    <a:cubicBezTo>
                      <a:pt x="944" y="10152"/>
                      <a:pt x="845" y="10112"/>
                      <a:pt x="749" y="10112"/>
                    </a:cubicBezTo>
                    <a:cubicBezTo>
                      <a:pt x="718" y="10112"/>
                      <a:pt x="686" y="10116"/>
                      <a:pt x="656" y="10126"/>
                    </a:cubicBezTo>
                    <a:cubicBezTo>
                      <a:pt x="0" y="10348"/>
                      <a:pt x="2360" y="13977"/>
                      <a:pt x="2665" y="14371"/>
                    </a:cubicBezTo>
                    <a:cubicBezTo>
                      <a:pt x="3174" y="15023"/>
                      <a:pt x="3738" y="15633"/>
                      <a:pt x="4346" y="16195"/>
                    </a:cubicBezTo>
                    <a:cubicBezTo>
                      <a:pt x="4815" y="16629"/>
                      <a:pt x="5357" y="16949"/>
                      <a:pt x="5921" y="17241"/>
                    </a:cubicBezTo>
                    <a:cubicBezTo>
                      <a:pt x="6145" y="17358"/>
                      <a:pt x="6342" y="17434"/>
                      <a:pt x="6526" y="17434"/>
                    </a:cubicBezTo>
                    <a:cubicBezTo>
                      <a:pt x="6741" y="17434"/>
                      <a:pt x="6939" y="17330"/>
                      <a:pt x="7144" y="17066"/>
                    </a:cubicBezTo>
                    <a:cubicBezTo>
                      <a:pt x="8094" y="15844"/>
                      <a:pt x="8795" y="14431"/>
                      <a:pt x="9167" y="12926"/>
                    </a:cubicBezTo>
                    <a:lnTo>
                      <a:pt x="9167" y="12926"/>
                    </a:lnTo>
                    <a:cubicBezTo>
                      <a:pt x="9129" y="13075"/>
                      <a:pt x="8317" y="13107"/>
                      <a:pt x="8129" y="13107"/>
                    </a:cubicBezTo>
                    <a:cubicBezTo>
                      <a:pt x="8120" y="13107"/>
                      <a:pt x="8113" y="13107"/>
                      <a:pt x="8107" y="13107"/>
                    </a:cubicBezTo>
                    <a:cubicBezTo>
                      <a:pt x="7871" y="13104"/>
                      <a:pt x="7511" y="12950"/>
                      <a:pt x="7670" y="12703"/>
                    </a:cubicBezTo>
                    <a:cubicBezTo>
                      <a:pt x="7818" y="12476"/>
                      <a:pt x="8391" y="12289"/>
                      <a:pt x="8631" y="12235"/>
                    </a:cubicBezTo>
                    <a:cubicBezTo>
                      <a:pt x="9118" y="12124"/>
                      <a:pt x="9679" y="12007"/>
                      <a:pt x="9752" y="11419"/>
                    </a:cubicBezTo>
                    <a:cubicBezTo>
                      <a:pt x="9830" y="10791"/>
                      <a:pt x="9702" y="10049"/>
                      <a:pt x="9607" y="9428"/>
                    </a:cubicBezTo>
                    <a:cubicBezTo>
                      <a:pt x="9542" y="9003"/>
                      <a:pt x="9381" y="8583"/>
                      <a:pt x="9164" y="8215"/>
                    </a:cubicBezTo>
                    <a:cubicBezTo>
                      <a:pt x="9051" y="8018"/>
                      <a:pt x="8796" y="7619"/>
                      <a:pt x="8546" y="7609"/>
                    </a:cubicBezTo>
                    <a:cubicBezTo>
                      <a:pt x="8543" y="7609"/>
                      <a:pt x="8541" y="7609"/>
                      <a:pt x="8539" y="7609"/>
                    </a:cubicBezTo>
                    <a:cubicBezTo>
                      <a:pt x="8428" y="7609"/>
                      <a:pt x="8327" y="7674"/>
                      <a:pt x="8237" y="7742"/>
                    </a:cubicBezTo>
                    <a:cubicBezTo>
                      <a:pt x="7833" y="8043"/>
                      <a:pt x="7464" y="8425"/>
                      <a:pt x="6979" y="8557"/>
                    </a:cubicBezTo>
                    <a:cubicBezTo>
                      <a:pt x="6935" y="8569"/>
                      <a:pt x="6887" y="8578"/>
                      <a:pt x="6841" y="8578"/>
                    </a:cubicBezTo>
                    <a:cubicBezTo>
                      <a:pt x="6784" y="8578"/>
                      <a:pt x="6730" y="8565"/>
                      <a:pt x="6688" y="8526"/>
                    </a:cubicBezTo>
                    <a:cubicBezTo>
                      <a:pt x="6649" y="8490"/>
                      <a:pt x="6630" y="8438"/>
                      <a:pt x="6623" y="8386"/>
                    </a:cubicBezTo>
                    <a:cubicBezTo>
                      <a:pt x="6603" y="8237"/>
                      <a:pt x="6686" y="8096"/>
                      <a:pt x="6777" y="7976"/>
                    </a:cubicBezTo>
                    <a:cubicBezTo>
                      <a:pt x="7139" y="7493"/>
                      <a:pt x="7668" y="7083"/>
                      <a:pt x="8191" y="6788"/>
                    </a:cubicBezTo>
                    <a:cubicBezTo>
                      <a:pt x="8307" y="6723"/>
                      <a:pt x="8440" y="6650"/>
                      <a:pt x="8478" y="6521"/>
                    </a:cubicBezTo>
                    <a:cubicBezTo>
                      <a:pt x="8507" y="6420"/>
                      <a:pt x="8470" y="6313"/>
                      <a:pt x="8434" y="6216"/>
                    </a:cubicBezTo>
                    <a:cubicBezTo>
                      <a:pt x="8211" y="5622"/>
                      <a:pt x="7955" y="5042"/>
                      <a:pt x="7663" y="4479"/>
                    </a:cubicBezTo>
                    <a:cubicBezTo>
                      <a:pt x="7622" y="4399"/>
                      <a:pt x="7571" y="4314"/>
                      <a:pt x="7486" y="4289"/>
                    </a:cubicBezTo>
                    <a:cubicBezTo>
                      <a:pt x="7469" y="4284"/>
                      <a:pt x="7452" y="4282"/>
                      <a:pt x="7435" y="4282"/>
                    </a:cubicBezTo>
                    <a:cubicBezTo>
                      <a:pt x="7384" y="4282"/>
                      <a:pt x="7333" y="4301"/>
                      <a:pt x="7285" y="4322"/>
                    </a:cubicBezTo>
                    <a:cubicBezTo>
                      <a:pt x="6813" y="4544"/>
                      <a:pt x="6406" y="5010"/>
                      <a:pt x="5982" y="5320"/>
                    </a:cubicBezTo>
                    <a:cubicBezTo>
                      <a:pt x="5911" y="5372"/>
                      <a:pt x="5847" y="5396"/>
                      <a:pt x="5795" y="5396"/>
                    </a:cubicBezTo>
                    <a:cubicBezTo>
                      <a:pt x="5695" y="5396"/>
                      <a:pt x="5640" y="5305"/>
                      <a:pt x="5669" y="5139"/>
                    </a:cubicBezTo>
                    <a:cubicBezTo>
                      <a:pt x="5704" y="4945"/>
                      <a:pt x="5831" y="4878"/>
                      <a:pt x="5969" y="4776"/>
                    </a:cubicBezTo>
                    <a:cubicBezTo>
                      <a:pt x="6363" y="4482"/>
                      <a:pt x="6664" y="4065"/>
                      <a:pt x="6987" y="3693"/>
                    </a:cubicBezTo>
                    <a:cubicBezTo>
                      <a:pt x="7039" y="3633"/>
                      <a:pt x="7091" y="3568"/>
                      <a:pt x="7095" y="3490"/>
                    </a:cubicBezTo>
                    <a:cubicBezTo>
                      <a:pt x="7098" y="3421"/>
                      <a:pt x="7058" y="3355"/>
                      <a:pt x="7017" y="3295"/>
                    </a:cubicBezTo>
                    <a:cubicBezTo>
                      <a:pt x="6306" y="2235"/>
                      <a:pt x="5407" y="1346"/>
                      <a:pt x="4489" y="469"/>
                    </a:cubicBezTo>
                    <a:cubicBezTo>
                      <a:pt x="4329" y="314"/>
                      <a:pt x="4093" y="0"/>
                      <a:pt x="38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0" name="Google Shape;1030;p22"/>
              <p:cNvSpPr/>
              <p:nvPr/>
            </p:nvSpPr>
            <p:spPr>
              <a:xfrm>
                <a:off x="3238725" y="2793600"/>
                <a:ext cx="159050" cy="445925"/>
              </a:xfrm>
              <a:custGeom>
                <a:avLst/>
                <a:gdLst/>
                <a:ahLst/>
                <a:cxnLst/>
                <a:rect l="l" t="t" r="r" b="b"/>
                <a:pathLst>
                  <a:path w="6362" h="17837" extrusionOk="0">
                    <a:moveTo>
                      <a:pt x="2117" y="0"/>
                    </a:moveTo>
                    <a:cubicBezTo>
                      <a:pt x="2059" y="0"/>
                      <a:pt x="1996" y="42"/>
                      <a:pt x="1995" y="116"/>
                    </a:cubicBezTo>
                    <a:cubicBezTo>
                      <a:pt x="1980" y="1115"/>
                      <a:pt x="1990" y="2115"/>
                      <a:pt x="2028" y="3114"/>
                    </a:cubicBezTo>
                    <a:cubicBezTo>
                      <a:pt x="1789" y="2955"/>
                      <a:pt x="1607" y="2697"/>
                      <a:pt x="1424" y="2486"/>
                    </a:cubicBezTo>
                    <a:cubicBezTo>
                      <a:pt x="1171" y="2196"/>
                      <a:pt x="918" y="1905"/>
                      <a:pt x="666" y="1616"/>
                    </a:cubicBezTo>
                    <a:cubicBezTo>
                      <a:pt x="642" y="1589"/>
                      <a:pt x="612" y="1577"/>
                      <a:pt x="583" y="1577"/>
                    </a:cubicBezTo>
                    <a:cubicBezTo>
                      <a:pt x="502" y="1577"/>
                      <a:pt x="424" y="1665"/>
                      <a:pt x="491" y="1742"/>
                    </a:cubicBezTo>
                    <a:cubicBezTo>
                      <a:pt x="764" y="2056"/>
                      <a:pt x="1036" y="2369"/>
                      <a:pt x="1309" y="2681"/>
                    </a:cubicBezTo>
                    <a:cubicBezTo>
                      <a:pt x="1526" y="2932"/>
                      <a:pt x="1737" y="3218"/>
                      <a:pt x="2040" y="3369"/>
                    </a:cubicBezTo>
                    <a:cubicBezTo>
                      <a:pt x="2089" y="4466"/>
                      <a:pt x="2173" y="5561"/>
                      <a:pt x="2309" y="6649"/>
                    </a:cubicBezTo>
                    <a:cubicBezTo>
                      <a:pt x="1705" y="6109"/>
                      <a:pt x="1139" y="5526"/>
                      <a:pt x="624" y="4898"/>
                    </a:cubicBezTo>
                    <a:cubicBezTo>
                      <a:pt x="600" y="4869"/>
                      <a:pt x="570" y="4857"/>
                      <a:pt x="541" y="4857"/>
                    </a:cubicBezTo>
                    <a:cubicBezTo>
                      <a:pt x="461" y="4857"/>
                      <a:pt x="385" y="4945"/>
                      <a:pt x="449" y="5025"/>
                    </a:cubicBezTo>
                    <a:cubicBezTo>
                      <a:pt x="1022" y="5723"/>
                      <a:pt x="1655" y="6371"/>
                      <a:pt x="2336" y="6965"/>
                    </a:cubicBezTo>
                    <a:cubicBezTo>
                      <a:pt x="2339" y="6968"/>
                      <a:pt x="2345" y="6968"/>
                      <a:pt x="2351" y="6972"/>
                    </a:cubicBezTo>
                    <a:cubicBezTo>
                      <a:pt x="2364" y="7066"/>
                      <a:pt x="2374" y="7157"/>
                      <a:pt x="2387" y="7251"/>
                    </a:cubicBezTo>
                    <a:cubicBezTo>
                      <a:pt x="2483" y="7927"/>
                      <a:pt x="2599" y="8601"/>
                      <a:pt x="2736" y="9269"/>
                    </a:cubicBezTo>
                    <a:lnTo>
                      <a:pt x="2693" y="9329"/>
                    </a:lnTo>
                    <a:cubicBezTo>
                      <a:pt x="2077" y="8908"/>
                      <a:pt x="1461" y="8486"/>
                      <a:pt x="845" y="8065"/>
                    </a:cubicBezTo>
                    <a:cubicBezTo>
                      <a:pt x="825" y="8051"/>
                      <a:pt x="803" y="8045"/>
                      <a:pt x="783" y="8045"/>
                    </a:cubicBezTo>
                    <a:cubicBezTo>
                      <a:pt x="690" y="8045"/>
                      <a:pt x="616" y="8169"/>
                      <a:pt x="709" y="8233"/>
                    </a:cubicBezTo>
                    <a:cubicBezTo>
                      <a:pt x="1358" y="8676"/>
                      <a:pt x="2004" y="9117"/>
                      <a:pt x="2651" y="9562"/>
                    </a:cubicBezTo>
                    <a:cubicBezTo>
                      <a:pt x="2671" y="9576"/>
                      <a:pt x="2695" y="9583"/>
                      <a:pt x="2719" y="9583"/>
                    </a:cubicBezTo>
                    <a:cubicBezTo>
                      <a:pt x="2747" y="9583"/>
                      <a:pt x="2775" y="9573"/>
                      <a:pt x="2795" y="9550"/>
                    </a:cubicBezTo>
                    <a:cubicBezTo>
                      <a:pt x="2973" y="10370"/>
                      <a:pt x="3183" y="11182"/>
                      <a:pt x="3432" y="11982"/>
                    </a:cubicBezTo>
                    <a:cubicBezTo>
                      <a:pt x="3374" y="11948"/>
                      <a:pt x="3306" y="11898"/>
                      <a:pt x="3286" y="11888"/>
                    </a:cubicBezTo>
                    <a:cubicBezTo>
                      <a:pt x="3149" y="11810"/>
                      <a:pt x="3013" y="11732"/>
                      <a:pt x="2876" y="11651"/>
                    </a:cubicBezTo>
                    <a:cubicBezTo>
                      <a:pt x="2555" y="11461"/>
                      <a:pt x="2238" y="11264"/>
                      <a:pt x="1927" y="11059"/>
                    </a:cubicBezTo>
                    <a:cubicBezTo>
                      <a:pt x="1342" y="10678"/>
                      <a:pt x="776" y="10273"/>
                      <a:pt x="224" y="9843"/>
                    </a:cubicBezTo>
                    <a:cubicBezTo>
                      <a:pt x="204" y="9827"/>
                      <a:pt x="182" y="9820"/>
                      <a:pt x="161" y="9820"/>
                    </a:cubicBezTo>
                    <a:cubicBezTo>
                      <a:pt x="73" y="9820"/>
                      <a:pt x="0" y="9943"/>
                      <a:pt x="88" y="10012"/>
                    </a:cubicBezTo>
                    <a:cubicBezTo>
                      <a:pt x="1021" y="10736"/>
                      <a:pt x="1999" y="11396"/>
                      <a:pt x="3021" y="11984"/>
                    </a:cubicBezTo>
                    <a:cubicBezTo>
                      <a:pt x="3149" y="12056"/>
                      <a:pt x="3275" y="12131"/>
                      <a:pt x="3403" y="12199"/>
                    </a:cubicBezTo>
                    <a:cubicBezTo>
                      <a:pt x="3442" y="12220"/>
                      <a:pt x="3479" y="12236"/>
                      <a:pt x="3515" y="12243"/>
                    </a:cubicBezTo>
                    <a:cubicBezTo>
                      <a:pt x="3690" y="12786"/>
                      <a:pt x="3881" y="13324"/>
                      <a:pt x="4094" y="13856"/>
                    </a:cubicBezTo>
                    <a:cubicBezTo>
                      <a:pt x="4088" y="13853"/>
                      <a:pt x="4082" y="13853"/>
                      <a:pt x="4077" y="13853"/>
                    </a:cubicBezTo>
                    <a:cubicBezTo>
                      <a:pt x="3990" y="13835"/>
                      <a:pt x="3901" y="13786"/>
                      <a:pt x="3819" y="13756"/>
                    </a:cubicBezTo>
                    <a:cubicBezTo>
                      <a:pt x="3647" y="13691"/>
                      <a:pt x="3473" y="13624"/>
                      <a:pt x="3301" y="13559"/>
                    </a:cubicBezTo>
                    <a:cubicBezTo>
                      <a:pt x="2933" y="13420"/>
                      <a:pt x="2568" y="13279"/>
                      <a:pt x="2200" y="13139"/>
                    </a:cubicBezTo>
                    <a:cubicBezTo>
                      <a:pt x="2186" y="13134"/>
                      <a:pt x="2173" y="13131"/>
                      <a:pt x="2160" y="13131"/>
                    </a:cubicBezTo>
                    <a:cubicBezTo>
                      <a:pt x="2055" y="13131"/>
                      <a:pt x="1998" y="13292"/>
                      <a:pt x="2114" y="13336"/>
                    </a:cubicBezTo>
                    <a:cubicBezTo>
                      <a:pt x="2533" y="13497"/>
                      <a:pt x="2955" y="13656"/>
                      <a:pt x="3374" y="13818"/>
                    </a:cubicBezTo>
                    <a:cubicBezTo>
                      <a:pt x="3580" y="13895"/>
                      <a:pt x="3784" y="13979"/>
                      <a:pt x="3990" y="14051"/>
                    </a:cubicBezTo>
                    <a:cubicBezTo>
                      <a:pt x="4052" y="14072"/>
                      <a:pt x="4112" y="14089"/>
                      <a:pt x="4168" y="14089"/>
                    </a:cubicBezTo>
                    <a:cubicBezTo>
                      <a:pt x="4174" y="14089"/>
                      <a:pt x="4180" y="14089"/>
                      <a:pt x="4187" y="14089"/>
                    </a:cubicBezTo>
                    <a:cubicBezTo>
                      <a:pt x="4204" y="14131"/>
                      <a:pt x="4220" y="14173"/>
                      <a:pt x="4237" y="14213"/>
                    </a:cubicBezTo>
                    <a:cubicBezTo>
                      <a:pt x="4758" y="15460"/>
                      <a:pt x="5390" y="16660"/>
                      <a:pt x="6131" y="17790"/>
                    </a:cubicBezTo>
                    <a:cubicBezTo>
                      <a:pt x="6152" y="17823"/>
                      <a:pt x="6181" y="17836"/>
                      <a:pt x="6210" y="17836"/>
                    </a:cubicBezTo>
                    <a:cubicBezTo>
                      <a:pt x="6285" y="17836"/>
                      <a:pt x="6361" y="17748"/>
                      <a:pt x="6306" y="17664"/>
                    </a:cubicBezTo>
                    <a:cubicBezTo>
                      <a:pt x="5549" y="16509"/>
                      <a:pt x="4913" y="15279"/>
                      <a:pt x="4388" y="14005"/>
                    </a:cubicBezTo>
                    <a:cubicBezTo>
                      <a:pt x="4515" y="13899"/>
                      <a:pt x="4617" y="13741"/>
                      <a:pt x="4714" y="13611"/>
                    </a:cubicBezTo>
                    <a:cubicBezTo>
                      <a:pt x="4834" y="13453"/>
                      <a:pt x="4947" y="13292"/>
                      <a:pt x="5055" y="13127"/>
                    </a:cubicBezTo>
                    <a:cubicBezTo>
                      <a:pt x="5278" y="12789"/>
                      <a:pt x="5478" y="12438"/>
                      <a:pt x="5654" y="12075"/>
                    </a:cubicBezTo>
                    <a:cubicBezTo>
                      <a:pt x="5695" y="11993"/>
                      <a:pt x="5624" y="11927"/>
                      <a:pt x="5553" y="11927"/>
                    </a:cubicBezTo>
                    <a:cubicBezTo>
                      <a:pt x="5515" y="11927"/>
                      <a:pt x="5478" y="11945"/>
                      <a:pt x="5458" y="11988"/>
                    </a:cubicBezTo>
                    <a:cubicBezTo>
                      <a:pt x="5152" y="12615"/>
                      <a:pt x="4777" y="13207"/>
                      <a:pt x="4333" y="13747"/>
                    </a:cubicBezTo>
                    <a:cubicBezTo>
                      <a:pt x="4321" y="13761"/>
                      <a:pt x="4308" y="13773"/>
                      <a:pt x="4298" y="13785"/>
                    </a:cubicBezTo>
                    <a:cubicBezTo>
                      <a:pt x="4082" y="13248"/>
                      <a:pt x="3887" y="12700"/>
                      <a:pt x="3710" y="12149"/>
                    </a:cubicBezTo>
                    <a:cubicBezTo>
                      <a:pt x="3741" y="12104"/>
                      <a:pt x="3762" y="12052"/>
                      <a:pt x="3786" y="12004"/>
                    </a:cubicBezTo>
                    <a:cubicBezTo>
                      <a:pt x="3857" y="11859"/>
                      <a:pt x="3925" y="11713"/>
                      <a:pt x="3994" y="11568"/>
                    </a:cubicBezTo>
                    <a:cubicBezTo>
                      <a:pt x="4255" y="11015"/>
                      <a:pt x="4502" y="10461"/>
                      <a:pt x="4742" y="9899"/>
                    </a:cubicBezTo>
                    <a:cubicBezTo>
                      <a:pt x="5015" y="9264"/>
                      <a:pt x="5271" y="8624"/>
                      <a:pt x="5515" y="7978"/>
                    </a:cubicBezTo>
                    <a:cubicBezTo>
                      <a:pt x="5548" y="7894"/>
                      <a:pt x="5475" y="7827"/>
                      <a:pt x="5407" y="7827"/>
                    </a:cubicBezTo>
                    <a:cubicBezTo>
                      <a:pt x="5371" y="7827"/>
                      <a:pt x="5336" y="7846"/>
                      <a:pt x="5319" y="7891"/>
                    </a:cubicBezTo>
                    <a:cubicBezTo>
                      <a:pt x="4813" y="9225"/>
                      <a:pt x="4253" y="10539"/>
                      <a:pt x="3634" y="11825"/>
                    </a:cubicBezTo>
                    <a:cubicBezTo>
                      <a:pt x="3631" y="11833"/>
                      <a:pt x="3625" y="11846"/>
                      <a:pt x="3619" y="11861"/>
                    </a:cubicBezTo>
                    <a:cubicBezTo>
                      <a:pt x="3544" y="11615"/>
                      <a:pt x="3471" y="11369"/>
                      <a:pt x="3402" y="11120"/>
                    </a:cubicBezTo>
                    <a:cubicBezTo>
                      <a:pt x="3237" y="10523"/>
                      <a:pt x="3092" y="9925"/>
                      <a:pt x="2968" y="9320"/>
                    </a:cubicBezTo>
                    <a:cubicBezTo>
                      <a:pt x="3483" y="8599"/>
                      <a:pt x="3933" y="7833"/>
                      <a:pt x="4310" y="7030"/>
                    </a:cubicBezTo>
                    <a:cubicBezTo>
                      <a:pt x="4349" y="6947"/>
                      <a:pt x="4278" y="6881"/>
                      <a:pt x="4207" y="6881"/>
                    </a:cubicBezTo>
                    <a:cubicBezTo>
                      <a:pt x="4170" y="6881"/>
                      <a:pt x="4133" y="6899"/>
                      <a:pt x="4113" y="6943"/>
                    </a:cubicBezTo>
                    <a:cubicBezTo>
                      <a:pt x="3771" y="7671"/>
                      <a:pt x="3369" y="8369"/>
                      <a:pt x="2910" y="9029"/>
                    </a:cubicBezTo>
                    <a:cubicBezTo>
                      <a:pt x="2765" y="8301"/>
                      <a:pt x="2645" y="7568"/>
                      <a:pt x="2549" y="6832"/>
                    </a:cubicBezTo>
                    <a:cubicBezTo>
                      <a:pt x="2943" y="6027"/>
                      <a:pt x="3244" y="5184"/>
                      <a:pt x="3457" y="4314"/>
                    </a:cubicBezTo>
                    <a:cubicBezTo>
                      <a:pt x="3475" y="4238"/>
                      <a:pt x="3415" y="4194"/>
                      <a:pt x="3354" y="4194"/>
                    </a:cubicBezTo>
                    <a:cubicBezTo>
                      <a:pt x="3306" y="4194"/>
                      <a:pt x="3257" y="4220"/>
                      <a:pt x="3243" y="4279"/>
                    </a:cubicBezTo>
                    <a:cubicBezTo>
                      <a:pt x="3063" y="5018"/>
                      <a:pt x="2814" y="5737"/>
                      <a:pt x="2502" y="6429"/>
                    </a:cubicBezTo>
                    <a:cubicBezTo>
                      <a:pt x="2409" y="5655"/>
                      <a:pt x="2339" y="4879"/>
                      <a:pt x="2293" y="4101"/>
                    </a:cubicBezTo>
                    <a:cubicBezTo>
                      <a:pt x="2279" y="3847"/>
                      <a:pt x="2266" y="3593"/>
                      <a:pt x="2255" y="3338"/>
                    </a:cubicBezTo>
                    <a:cubicBezTo>
                      <a:pt x="2664" y="2783"/>
                      <a:pt x="3055" y="2217"/>
                      <a:pt x="3429" y="1639"/>
                    </a:cubicBezTo>
                    <a:cubicBezTo>
                      <a:pt x="3482" y="1550"/>
                      <a:pt x="3408" y="1453"/>
                      <a:pt x="3334" y="1453"/>
                    </a:cubicBezTo>
                    <a:cubicBezTo>
                      <a:pt x="3307" y="1453"/>
                      <a:pt x="3279" y="1466"/>
                      <a:pt x="3259" y="1499"/>
                    </a:cubicBezTo>
                    <a:cubicBezTo>
                      <a:pt x="2933" y="2002"/>
                      <a:pt x="2591" y="2497"/>
                      <a:pt x="2238" y="2984"/>
                    </a:cubicBezTo>
                    <a:cubicBezTo>
                      <a:pt x="2205" y="2021"/>
                      <a:pt x="2198" y="1057"/>
                      <a:pt x="2209" y="94"/>
                    </a:cubicBezTo>
                    <a:cubicBezTo>
                      <a:pt x="2210" y="30"/>
                      <a:pt x="2166" y="0"/>
                      <a:pt x="21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31" name="Google Shape;1031;p22"/>
            <p:cNvGrpSpPr/>
            <p:nvPr/>
          </p:nvGrpSpPr>
          <p:grpSpPr>
            <a:xfrm flipH="1">
              <a:off x="63769" y="4288403"/>
              <a:ext cx="764181" cy="1015212"/>
              <a:chOff x="3483500" y="3037775"/>
              <a:chExt cx="404800" cy="537775"/>
            </a:xfrm>
          </p:grpSpPr>
          <p:sp>
            <p:nvSpPr>
              <p:cNvPr id="1032" name="Google Shape;1032;p22"/>
              <p:cNvSpPr/>
              <p:nvPr/>
            </p:nvSpPr>
            <p:spPr>
              <a:xfrm>
                <a:off x="3483500" y="3037775"/>
                <a:ext cx="404800" cy="537775"/>
              </a:xfrm>
              <a:custGeom>
                <a:avLst/>
                <a:gdLst/>
                <a:ahLst/>
                <a:cxnLst/>
                <a:rect l="l" t="t" r="r" b="b"/>
                <a:pathLst>
                  <a:path w="16192" h="21511" extrusionOk="0">
                    <a:moveTo>
                      <a:pt x="6927" y="1"/>
                    </a:moveTo>
                    <a:cubicBezTo>
                      <a:pt x="6915" y="1"/>
                      <a:pt x="6903" y="2"/>
                      <a:pt x="6890" y="3"/>
                    </a:cubicBezTo>
                    <a:cubicBezTo>
                      <a:pt x="6784" y="18"/>
                      <a:pt x="6698" y="95"/>
                      <a:pt x="6624" y="173"/>
                    </a:cubicBezTo>
                    <a:cubicBezTo>
                      <a:pt x="6024" y="808"/>
                      <a:pt x="5909" y="1751"/>
                      <a:pt x="5913" y="2624"/>
                    </a:cubicBezTo>
                    <a:cubicBezTo>
                      <a:pt x="5916" y="3654"/>
                      <a:pt x="6045" y="4685"/>
                      <a:pt x="6292" y="5685"/>
                    </a:cubicBezTo>
                    <a:cubicBezTo>
                      <a:pt x="5167" y="3873"/>
                      <a:pt x="4305" y="1942"/>
                      <a:pt x="2667" y="496"/>
                    </a:cubicBezTo>
                    <a:cubicBezTo>
                      <a:pt x="2400" y="258"/>
                      <a:pt x="2054" y="28"/>
                      <a:pt x="1715" y="28"/>
                    </a:cubicBezTo>
                    <a:cubicBezTo>
                      <a:pt x="1620" y="28"/>
                      <a:pt x="1527" y="46"/>
                      <a:pt x="1435" y="86"/>
                    </a:cubicBezTo>
                    <a:cubicBezTo>
                      <a:pt x="1176" y="199"/>
                      <a:pt x="1016" y="478"/>
                      <a:pt x="975" y="759"/>
                    </a:cubicBezTo>
                    <a:cubicBezTo>
                      <a:pt x="936" y="1041"/>
                      <a:pt x="994" y="1326"/>
                      <a:pt x="1069" y="1600"/>
                    </a:cubicBezTo>
                    <a:cubicBezTo>
                      <a:pt x="1692" y="3844"/>
                      <a:pt x="3319" y="5648"/>
                      <a:pt x="4895" y="7362"/>
                    </a:cubicBezTo>
                    <a:cubicBezTo>
                      <a:pt x="3993" y="6470"/>
                      <a:pt x="2869" y="5804"/>
                      <a:pt x="1651" y="5444"/>
                    </a:cubicBezTo>
                    <a:cubicBezTo>
                      <a:pt x="1447" y="5384"/>
                      <a:pt x="1222" y="5336"/>
                      <a:pt x="1008" y="5336"/>
                    </a:cubicBezTo>
                    <a:cubicBezTo>
                      <a:pt x="775" y="5336"/>
                      <a:pt x="555" y="5392"/>
                      <a:pt x="384" y="5548"/>
                    </a:cubicBezTo>
                    <a:cubicBezTo>
                      <a:pt x="1" y="5898"/>
                      <a:pt x="111" y="6528"/>
                      <a:pt x="324" y="7001"/>
                    </a:cubicBezTo>
                    <a:cubicBezTo>
                      <a:pt x="772" y="7997"/>
                      <a:pt x="1535" y="8828"/>
                      <a:pt x="2398" y="9501"/>
                    </a:cubicBezTo>
                    <a:cubicBezTo>
                      <a:pt x="3258" y="10173"/>
                      <a:pt x="4222" y="10704"/>
                      <a:pt x="5179" y="11228"/>
                    </a:cubicBezTo>
                    <a:cubicBezTo>
                      <a:pt x="4354" y="10945"/>
                      <a:pt x="3511" y="10656"/>
                      <a:pt x="2636" y="10593"/>
                    </a:cubicBezTo>
                    <a:cubicBezTo>
                      <a:pt x="2419" y="10577"/>
                      <a:pt x="2134" y="10541"/>
                      <a:pt x="1851" y="10541"/>
                    </a:cubicBezTo>
                    <a:cubicBezTo>
                      <a:pt x="1443" y="10541"/>
                      <a:pt x="1039" y="10616"/>
                      <a:pt x="849" y="10937"/>
                    </a:cubicBezTo>
                    <a:cubicBezTo>
                      <a:pt x="316" y="11836"/>
                      <a:pt x="1731" y="13026"/>
                      <a:pt x="2368" y="13436"/>
                    </a:cubicBezTo>
                    <a:cubicBezTo>
                      <a:pt x="3058" y="13882"/>
                      <a:pt x="3815" y="14213"/>
                      <a:pt x="4504" y="14642"/>
                    </a:cubicBezTo>
                    <a:cubicBezTo>
                      <a:pt x="4931" y="14905"/>
                      <a:pt x="5402" y="15121"/>
                      <a:pt x="5845" y="15358"/>
                    </a:cubicBezTo>
                    <a:cubicBezTo>
                      <a:pt x="6091" y="15489"/>
                      <a:pt x="6881" y="15745"/>
                      <a:pt x="7010" y="15979"/>
                    </a:cubicBezTo>
                    <a:cubicBezTo>
                      <a:pt x="6675" y="15909"/>
                      <a:pt x="6332" y="15838"/>
                      <a:pt x="5993" y="15838"/>
                    </a:cubicBezTo>
                    <a:cubicBezTo>
                      <a:pt x="5887" y="15838"/>
                      <a:pt x="5782" y="15845"/>
                      <a:pt x="5677" y="15861"/>
                    </a:cubicBezTo>
                    <a:cubicBezTo>
                      <a:pt x="4947" y="15974"/>
                      <a:pt x="5014" y="16671"/>
                      <a:pt x="5317" y="17193"/>
                    </a:cubicBezTo>
                    <a:cubicBezTo>
                      <a:pt x="5605" y="17689"/>
                      <a:pt x="6250" y="17967"/>
                      <a:pt x="6748" y="18197"/>
                    </a:cubicBezTo>
                    <a:cubicBezTo>
                      <a:pt x="9109" y="19283"/>
                      <a:pt x="11517" y="20293"/>
                      <a:pt x="13862" y="21449"/>
                    </a:cubicBezTo>
                    <a:cubicBezTo>
                      <a:pt x="13907" y="21469"/>
                      <a:pt x="13949" y="21491"/>
                      <a:pt x="13991" y="21511"/>
                    </a:cubicBezTo>
                    <a:cubicBezTo>
                      <a:pt x="13992" y="21511"/>
                      <a:pt x="14001" y="21485"/>
                      <a:pt x="14015" y="21438"/>
                    </a:cubicBezTo>
                    <a:cubicBezTo>
                      <a:pt x="14146" y="21027"/>
                      <a:pt x="14733" y="18972"/>
                      <a:pt x="14781" y="18759"/>
                    </a:cubicBezTo>
                    <a:cubicBezTo>
                      <a:pt x="14994" y="17796"/>
                      <a:pt x="15146" y="16819"/>
                      <a:pt x="15236" y="15838"/>
                    </a:cubicBezTo>
                    <a:cubicBezTo>
                      <a:pt x="15340" y="14685"/>
                      <a:pt x="16191" y="11356"/>
                      <a:pt x="14581" y="10894"/>
                    </a:cubicBezTo>
                    <a:cubicBezTo>
                      <a:pt x="14494" y="10868"/>
                      <a:pt x="14405" y="10856"/>
                      <a:pt x="14317" y="10856"/>
                    </a:cubicBezTo>
                    <a:cubicBezTo>
                      <a:pt x="13882" y="10856"/>
                      <a:pt x="13451" y="11146"/>
                      <a:pt x="13205" y="11527"/>
                    </a:cubicBezTo>
                    <a:cubicBezTo>
                      <a:pt x="12908" y="11980"/>
                      <a:pt x="12820" y="12531"/>
                      <a:pt x="12736" y="13065"/>
                    </a:cubicBezTo>
                    <a:cubicBezTo>
                      <a:pt x="12808" y="12589"/>
                      <a:pt x="12605" y="11920"/>
                      <a:pt x="12566" y="11432"/>
                    </a:cubicBezTo>
                    <a:cubicBezTo>
                      <a:pt x="12516" y="10824"/>
                      <a:pt x="12475" y="10215"/>
                      <a:pt x="12430" y="9605"/>
                    </a:cubicBezTo>
                    <a:cubicBezTo>
                      <a:pt x="12339" y="8431"/>
                      <a:pt x="12233" y="7253"/>
                      <a:pt x="11973" y="6102"/>
                    </a:cubicBezTo>
                    <a:cubicBezTo>
                      <a:pt x="11845" y="5532"/>
                      <a:pt x="11680" y="4422"/>
                      <a:pt x="11224" y="3811"/>
                    </a:cubicBezTo>
                    <a:cubicBezTo>
                      <a:pt x="11078" y="3615"/>
                      <a:pt x="10902" y="3470"/>
                      <a:pt x="10686" y="3415"/>
                    </a:cubicBezTo>
                    <a:cubicBezTo>
                      <a:pt x="10613" y="3396"/>
                      <a:pt x="10543" y="3387"/>
                      <a:pt x="10477" y="3387"/>
                    </a:cubicBezTo>
                    <a:cubicBezTo>
                      <a:pt x="9813" y="3387"/>
                      <a:pt x="9492" y="4305"/>
                      <a:pt x="9324" y="4846"/>
                    </a:cubicBezTo>
                    <a:cubicBezTo>
                      <a:pt x="9089" y="5598"/>
                      <a:pt x="9108" y="6263"/>
                      <a:pt x="9147" y="6972"/>
                    </a:cubicBezTo>
                    <a:cubicBezTo>
                      <a:pt x="9067" y="5711"/>
                      <a:pt x="8886" y="4458"/>
                      <a:pt x="8610" y="3223"/>
                    </a:cubicBezTo>
                    <a:cubicBezTo>
                      <a:pt x="8371" y="2149"/>
                      <a:pt x="8037" y="1051"/>
                      <a:pt x="7304" y="231"/>
                    </a:cubicBezTo>
                    <a:cubicBezTo>
                      <a:pt x="7204" y="117"/>
                      <a:pt x="7074" y="1"/>
                      <a:pt x="69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3" name="Google Shape;1033;p22"/>
              <p:cNvSpPr/>
              <p:nvPr/>
            </p:nvSpPr>
            <p:spPr>
              <a:xfrm>
                <a:off x="3519725" y="3086075"/>
                <a:ext cx="317175" cy="489475"/>
              </a:xfrm>
              <a:custGeom>
                <a:avLst/>
                <a:gdLst/>
                <a:ahLst/>
                <a:cxnLst/>
                <a:rect l="l" t="t" r="r" b="b"/>
                <a:pathLst>
                  <a:path w="12687" h="19579" extrusionOk="0">
                    <a:moveTo>
                      <a:pt x="5732" y="0"/>
                    </a:moveTo>
                    <a:cubicBezTo>
                      <a:pt x="5698" y="0"/>
                      <a:pt x="5666" y="26"/>
                      <a:pt x="5661" y="60"/>
                    </a:cubicBezTo>
                    <a:cubicBezTo>
                      <a:pt x="5189" y="3054"/>
                      <a:pt x="6556" y="7769"/>
                      <a:pt x="7136" y="9579"/>
                    </a:cubicBezTo>
                    <a:cubicBezTo>
                      <a:pt x="6983" y="9295"/>
                      <a:pt x="6827" y="9014"/>
                      <a:pt x="6676" y="8732"/>
                    </a:cubicBezTo>
                    <a:cubicBezTo>
                      <a:pt x="5250" y="6070"/>
                      <a:pt x="3490" y="2974"/>
                      <a:pt x="1210" y="178"/>
                    </a:cubicBezTo>
                    <a:cubicBezTo>
                      <a:pt x="1196" y="162"/>
                      <a:pt x="1176" y="153"/>
                      <a:pt x="1155" y="153"/>
                    </a:cubicBezTo>
                    <a:cubicBezTo>
                      <a:pt x="1139" y="153"/>
                      <a:pt x="1122" y="159"/>
                      <a:pt x="1108" y="169"/>
                    </a:cubicBezTo>
                    <a:cubicBezTo>
                      <a:pt x="1079" y="195"/>
                      <a:pt x="1074" y="240"/>
                      <a:pt x="1100" y="270"/>
                    </a:cubicBezTo>
                    <a:cubicBezTo>
                      <a:pt x="3371" y="3056"/>
                      <a:pt x="5130" y="6145"/>
                      <a:pt x="6550" y="8798"/>
                    </a:cubicBezTo>
                    <a:cubicBezTo>
                      <a:pt x="6751" y="9173"/>
                      <a:pt x="6955" y="9544"/>
                      <a:pt x="7161" y="9917"/>
                    </a:cubicBezTo>
                    <a:cubicBezTo>
                      <a:pt x="5050" y="7921"/>
                      <a:pt x="2683" y="6219"/>
                      <a:pt x="115" y="4852"/>
                    </a:cubicBezTo>
                    <a:cubicBezTo>
                      <a:pt x="105" y="4847"/>
                      <a:pt x="94" y="4844"/>
                      <a:pt x="83" y="4844"/>
                    </a:cubicBezTo>
                    <a:cubicBezTo>
                      <a:pt x="58" y="4844"/>
                      <a:pt x="33" y="4857"/>
                      <a:pt x="20" y="4882"/>
                    </a:cubicBezTo>
                    <a:cubicBezTo>
                      <a:pt x="1" y="4917"/>
                      <a:pt x="14" y="4961"/>
                      <a:pt x="49" y="4979"/>
                    </a:cubicBezTo>
                    <a:cubicBezTo>
                      <a:pt x="2743" y="6413"/>
                      <a:pt x="5214" y="8215"/>
                      <a:pt x="7400" y="10340"/>
                    </a:cubicBezTo>
                    <a:cubicBezTo>
                      <a:pt x="7789" y="11033"/>
                      <a:pt x="8184" y="11720"/>
                      <a:pt x="8571" y="12393"/>
                    </a:cubicBezTo>
                    <a:cubicBezTo>
                      <a:pt x="7724" y="11734"/>
                      <a:pt x="6659" y="11359"/>
                      <a:pt x="5547" y="11010"/>
                    </a:cubicBezTo>
                    <a:cubicBezTo>
                      <a:pt x="4208" y="10592"/>
                      <a:pt x="2895" y="10203"/>
                      <a:pt x="1528" y="10079"/>
                    </a:cubicBezTo>
                    <a:cubicBezTo>
                      <a:pt x="1527" y="10079"/>
                      <a:pt x="1526" y="10079"/>
                      <a:pt x="1525" y="10079"/>
                    </a:cubicBezTo>
                    <a:cubicBezTo>
                      <a:pt x="1489" y="10079"/>
                      <a:pt x="1454" y="10107"/>
                      <a:pt x="1450" y="10145"/>
                    </a:cubicBezTo>
                    <a:cubicBezTo>
                      <a:pt x="1449" y="10184"/>
                      <a:pt x="1478" y="10220"/>
                      <a:pt x="1515" y="10223"/>
                    </a:cubicBezTo>
                    <a:cubicBezTo>
                      <a:pt x="2867" y="10344"/>
                      <a:pt x="4172" y="10729"/>
                      <a:pt x="5503" y="11148"/>
                    </a:cubicBezTo>
                    <a:cubicBezTo>
                      <a:pt x="6735" y="11537"/>
                      <a:pt x="7917" y="11953"/>
                      <a:pt x="8782" y="12762"/>
                    </a:cubicBezTo>
                    <a:cubicBezTo>
                      <a:pt x="9634" y="14234"/>
                      <a:pt x="10505" y="15753"/>
                      <a:pt x="11295" y="17293"/>
                    </a:cubicBezTo>
                    <a:cubicBezTo>
                      <a:pt x="9493" y="16071"/>
                      <a:pt x="7414" y="15229"/>
                      <a:pt x="5270" y="14848"/>
                    </a:cubicBezTo>
                    <a:cubicBezTo>
                      <a:pt x="5267" y="14847"/>
                      <a:pt x="5263" y="14847"/>
                      <a:pt x="5259" y="14847"/>
                    </a:cubicBezTo>
                    <a:cubicBezTo>
                      <a:pt x="5223" y="14847"/>
                      <a:pt x="5193" y="14872"/>
                      <a:pt x="5186" y="14907"/>
                    </a:cubicBezTo>
                    <a:cubicBezTo>
                      <a:pt x="5179" y="14946"/>
                      <a:pt x="5207" y="14986"/>
                      <a:pt x="5247" y="14991"/>
                    </a:cubicBezTo>
                    <a:cubicBezTo>
                      <a:pt x="7440" y="15378"/>
                      <a:pt x="9568" y="16257"/>
                      <a:pt x="11395" y="17532"/>
                    </a:cubicBezTo>
                    <a:cubicBezTo>
                      <a:pt x="11403" y="17539"/>
                      <a:pt x="11414" y="17542"/>
                      <a:pt x="11424" y="17542"/>
                    </a:cubicBezTo>
                    <a:cubicBezTo>
                      <a:pt x="11757" y="18196"/>
                      <a:pt x="12089" y="18855"/>
                      <a:pt x="12410" y="19517"/>
                    </a:cubicBezTo>
                    <a:cubicBezTo>
                      <a:pt x="12456" y="19537"/>
                      <a:pt x="12498" y="19559"/>
                      <a:pt x="12539" y="19579"/>
                    </a:cubicBezTo>
                    <a:cubicBezTo>
                      <a:pt x="12540" y="19579"/>
                      <a:pt x="12551" y="19553"/>
                      <a:pt x="12565" y="19506"/>
                    </a:cubicBezTo>
                    <a:cubicBezTo>
                      <a:pt x="12223" y="18804"/>
                      <a:pt x="11872" y="18104"/>
                      <a:pt x="11517" y="17409"/>
                    </a:cubicBezTo>
                    <a:cubicBezTo>
                      <a:pt x="11753" y="15136"/>
                      <a:pt x="12141" y="12860"/>
                      <a:pt x="12676" y="10641"/>
                    </a:cubicBezTo>
                    <a:cubicBezTo>
                      <a:pt x="12687" y="10602"/>
                      <a:pt x="12662" y="10563"/>
                      <a:pt x="12624" y="10554"/>
                    </a:cubicBezTo>
                    <a:cubicBezTo>
                      <a:pt x="12619" y="10553"/>
                      <a:pt x="12613" y="10552"/>
                      <a:pt x="12608" y="10552"/>
                    </a:cubicBezTo>
                    <a:cubicBezTo>
                      <a:pt x="12575" y="10552"/>
                      <a:pt x="12545" y="10574"/>
                      <a:pt x="12537" y="10606"/>
                    </a:cubicBezTo>
                    <a:cubicBezTo>
                      <a:pt x="12018" y="12762"/>
                      <a:pt x="11637" y="14970"/>
                      <a:pt x="11400" y="17176"/>
                    </a:cubicBezTo>
                    <a:cubicBezTo>
                      <a:pt x="10645" y="15709"/>
                      <a:pt x="9820" y="14265"/>
                      <a:pt x="9010" y="12862"/>
                    </a:cubicBezTo>
                    <a:cubicBezTo>
                      <a:pt x="9018" y="12847"/>
                      <a:pt x="9024" y="12834"/>
                      <a:pt x="9024" y="12818"/>
                    </a:cubicBezTo>
                    <a:cubicBezTo>
                      <a:pt x="8953" y="9996"/>
                      <a:pt x="8882" y="7077"/>
                      <a:pt x="9704" y="4324"/>
                    </a:cubicBezTo>
                    <a:cubicBezTo>
                      <a:pt x="9715" y="4287"/>
                      <a:pt x="9694" y="4245"/>
                      <a:pt x="9655" y="4235"/>
                    </a:cubicBezTo>
                    <a:cubicBezTo>
                      <a:pt x="9648" y="4233"/>
                      <a:pt x="9641" y="4232"/>
                      <a:pt x="9634" y="4232"/>
                    </a:cubicBezTo>
                    <a:cubicBezTo>
                      <a:pt x="9604" y="4232"/>
                      <a:pt x="9575" y="4252"/>
                      <a:pt x="9567" y="4285"/>
                    </a:cubicBezTo>
                    <a:cubicBezTo>
                      <a:pt x="8753" y="6999"/>
                      <a:pt x="8807" y="9858"/>
                      <a:pt x="8874" y="12632"/>
                    </a:cubicBezTo>
                    <a:cubicBezTo>
                      <a:pt x="8850" y="12590"/>
                      <a:pt x="8829" y="12552"/>
                      <a:pt x="8807" y="12514"/>
                    </a:cubicBezTo>
                    <a:cubicBezTo>
                      <a:pt x="8377" y="11772"/>
                      <a:pt x="7943" y="11018"/>
                      <a:pt x="7516" y="10256"/>
                    </a:cubicBezTo>
                    <a:cubicBezTo>
                      <a:pt x="7407" y="9954"/>
                      <a:pt x="5233" y="3720"/>
                      <a:pt x="5805" y="84"/>
                    </a:cubicBezTo>
                    <a:cubicBezTo>
                      <a:pt x="5810" y="44"/>
                      <a:pt x="5783" y="7"/>
                      <a:pt x="5742" y="1"/>
                    </a:cubicBezTo>
                    <a:cubicBezTo>
                      <a:pt x="5739" y="0"/>
                      <a:pt x="5736" y="0"/>
                      <a:pt x="5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34" name="Google Shape;1034;p22"/>
            <p:cNvSpPr/>
            <p:nvPr/>
          </p:nvSpPr>
          <p:spPr>
            <a:xfrm flipH="1">
              <a:off x="321841" y="540006"/>
              <a:ext cx="248057" cy="249614"/>
            </a:xfrm>
            <a:custGeom>
              <a:avLst/>
              <a:gdLst/>
              <a:ahLst/>
              <a:cxnLst/>
              <a:rect l="l" t="t" r="r" b="b"/>
              <a:pathLst>
                <a:path w="5256" h="5289" extrusionOk="0">
                  <a:moveTo>
                    <a:pt x="647" y="1"/>
                  </a:moveTo>
                  <a:cubicBezTo>
                    <a:pt x="376" y="1"/>
                    <a:pt x="86" y="129"/>
                    <a:pt x="41" y="432"/>
                  </a:cubicBezTo>
                  <a:cubicBezTo>
                    <a:pt x="0" y="710"/>
                    <a:pt x="258" y="1062"/>
                    <a:pt x="406" y="1282"/>
                  </a:cubicBezTo>
                  <a:cubicBezTo>
                    <a:pt x="820" y="1903"/>
                    <a:pt x="1416" y="2393"/>
                    <a:pt x="2067" y="2747"/>
                  </a:cubicBezTo>
                  <a:cubicBezTo>
                    <a:pt x="1815" y="2702"/>
                    <a:pt x="1558" y="2679"/>
                    <a:pt x="1300" y="2679"/>
                  </a:cubicBezTo>
                  <a:cubicBezTo>
                    <a:pt x="1195" y="2679"/>
                    <a:pt x="1090" y="2683"/>
                    <a:pt x="985" y="2691"/>
                  </a:cubicBezTo>
                  <a:cubicBezTo>
                    <a:pt x="757" y="2707"/>
                    <a:pt x="484" y="2785"/>
                    <a:pt x="437" y="3009"/>
                  </a:cubicBezTo>
                  <a:cubicBezTo>
                    <a:pt x="411" y="3142"/>
                    <a:pt x="488" y="3280"/>
                    <a:pt x="597" y="3364"/>
                  </a:cubicBezTo>
                  <a:cubicBezTo>
                    <a:pt x="705" y="3446"/>
                    <a:pt x="841" y="3486"/>
                    <a:pt x="973" y="3517"/>
                  </a:cubicBezTo>
                  <a:cubicBezTo>
                    <a:pt x="1422" y="3632"/>
                    <a:pt x="1881" y="3707"/>
                    <a:pt x="2340" y="3746"/>
                  </a:cubicBezTo>
                  <a:cubicBezTo>
                    <a:pt x="2063" y="3771"/>
                    <a:pt x="1782" y="3797"/>
                    <a:pt x="1526" y="3900"/>
                  </a:cubicBezTo>
                  <a:cubicBezTo>
                    <a:pt x="1267" y="4001"/>
                    <a:pt x="1029" y="4189"/>
                    <a:pt x="935" y="4451"/>
                  </a:cubicBezTo>
                  <a:cubicBezTo>
                    <a:pt x="905" y="4537"/>
                    <a:pt x="890" y="4631"/>
                    <a:pt x="912" y="4719"/>
                  </a:cubicBezTo>
                  <a:cubicBezTo>
                    <a:pt x="966" y="4935"/>
                    <a:pt x="1212" y="5034"/>
                    <a:pt x="1429" y="5072"/>
                  </a:cubicBezTo>
                  <a:cubicBezTo>
                    <a:pt x="1594" y="5097"/>
                    <a:pt x="2541" y="5175"/>
                    <a:pt x="3448" y="5230"/>
                  </a:cubicBezTo>
                  <a:cubicBezTo>
                    <a:pt x="4013" y="5263"/>
                    <a:pt x="4563" y="5289"/>
                    <a:pt x="4903" y="5289"/>
                  </a:cubicBezTo>
                  <a:cubicBezTo>
                    <a:pt x="5121" y="5289"/>
                    <a:pt x="5253" y="5279"/>
                    <a:pt x="5248" y="5253"/>
                  </a:cubicBezTo>
                  <a:cubicBezTo>
                    <a:pt x="5112" y="4499"/>
                    <a:pt x="5073" y="3717"/>
                    <a:pt x="5067" y="2947"/>
                  </a:cubicBezTo>
                  <a:cubicBezTo>
                    <a:pt x="5061" y="2241"/>
                    <a:pt x="5255" y="1459"/>
                    <a:pt x="4712" y="883"/>
                  </a:cubicBezTo>
                  <a:cubicBezTo>
                    <a:pt x="4634" y="802"/>
                    <a:pt x="4539" y="729"/>
                    <a:pt x="4426" y="716"/>
                  </a:cubicBezTo>
                  <a:cubicBezTo>
                    <a:pt x="4414" y="715"/>
                    <a:pt x="4401" y="714"/>
                    <a:pt x="4390" y="714"/>
                  </a:cubicBezTo>
                  <a:cubicBezTo>
                    <a:pt x="4252" y="714"/>
                    <a:pt x="4122" y="803"/>
                    <a:pt x="4046" y="919"/>
                  </a:cubicBezTo>
                  <a:cubicBezTo>
                    <a:pt x="3962" y="1046"/>
                    <a:pt x="3932" y="1200"/>
                    <a:pt x="3916" y="1350"/>
                  </a:cubicBezTo>
                  <a:cubicBezTo>
                    <a:pt x="3874" y="1719"/>
                    <a:pt x="3900" y="2097"/>
                    <a:pt x="3991" y="2458"/>
                  </a:cubicBezTo>
                  <a:cubicBezTo>
                    <a:pt x="3822" y="1948"/>
                    <a:pt x="3650" y="1440"/>
                    <a:pt x="3440" y="948"/>
                  </a:cubicBezTo>
                  <a:cubicBezTo>
                    <a:pt x="3346" y="731"/>
                    <a:pt x="3240" y="511"/>
                    <a:pt x="3065" y="351"/>
                  </a:cubicBezTo>
                  <a:cubicBezTo>
                    <a:pt x="2967" y="264"/>
                    <a:pt x="2832" y="200"/>
                    <a:pt x="2706" y="200"/>
                  </a:cubicBezTo>
                  <a:cubicBezTo>
                    <a:pt x="2635" y="200"/>
                    <a:pt x="2568" y="220"/>
                    <a:pt x="2512" y="266"/>
                  </a:cubicBezTo>
                  <a:cubicBezTo>
                    <a:pt x="2382" y="373"/>
                    <a:pt x="2374" y="566"/>
                    <a:pt x="2384" y="735"/>
                  </a:cubicBezTo>
                  <a:cubicBezTo>
                    <a:pt x="2412" y="1158"/>
                    <a:pt x="2493" y="1579"/>
                    <a:pt x="2625" y="1983"/>
                  </a:cubicBezTo>
                  <a:cubicBezTo>
                    <a:pt x="2384" y="1323"/>
                    <a:pt x="1950" y="735"/>
                    <a:pt x="1390" y="311"/>
                  </a:cubicBezTo>
                  <a:cubicBezTo>
                    <a:pt x="1176" y="150"/>
                    <a:pt x="930" y="7"/>
                    <a:pt x="660" y="1"/>
                  </a:cubicBezTo>
                  <a:cubicBezTo>
                    <a:pt x="656" y="1"/>
                    <a:pt x="651" y="1"/>
                    <a:pt x="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35" name="Google Shape;1035;p22"/>
            <p:cNvGrpSpPr/>
            <p:nvPr/>
          </p:nvGrpSpPr>
          <p:grpSpPr>
            <a:xfrm flipH="1">
              <a:off x="8606641" y="3872833"/>
              <a:ext cx="161218" cy="147201"/>
              <a:chOff x="2599225" y="2912400"/>
              <a:chExt cx="85400" cy="77975"/>
            </a:xfrm>
          </p:grpSpPr>
          <p:sp>
            <p:nvSpPr>
              <p:cNvPr id="1036" name="Google Shape;1036;p22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7" name="Google Shape;1037;p22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8" name="Google Shape;1038;p22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39" name="Google Shape;1039;p22"/>
            <p:cNvGrpSpPr/>
            <p:nvPr/>
          </p:nvGrpSpPr>
          <p:grpSpPr>
            <a:xfrm flipH="1">
              <a:off x="160111" y="4042735"/>
              <a:ext cx="194354" cy="219935"/>
              <a:chOff x="3673389" y="240285"/>
              <a:chExt cx="194354" cy="219935"/>
            </a:xfrm>
          </p:grpSpPr>
          <p:sp>
            <p:nvSpPr>
              <p:cNvPr id="1040" name="Google Shape;1040;p22"/>
              <p:cNvSpPr/>
              <p:nvPr/>
            </p:nvSpPr>
            <p:spPr>
              <a:xfrm>
                <a:off x="3774390" y="240285"/>
                <a:ext cx="52386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5" extrusionOk="0">
                    <a:moveTo>
                      <a:pt x="553" y="0"/>
                    </a:moveTo>
                    <a:cubicBezTo>
                      <a:pt x="333" y="0"/>
                      <a:pt x="125" y="138"/>
                      <a:pt x="47" y="357"/>
                    </a:cubicBezTo>
                    <a:cubicBezTo>
                      <a:pt x="0" y="488"/>
                      <a:pt x="6" y="627"/>
                      <a:pt x="60" y="753"/>
                    </a:cubicBezTo>
                    <a:cubicBezTo>
                      <a:pt x="61" y="757"/>
                      <a:pt x="65" y="763"/>
                      <a:pt x="67" y="768"/>
                    </a:cubicBezTo>
                    <a:cubicBezTo>
                      <a:pt x="129" y="899"/>
                      <a:pt x="238" y="996"/>
                      <a:pt x="372" y="1044"/>
                    </a:cubicBezTo>
                    <a:cubicBezTo>
                      <a:pt x="431" y="1065"/>
                      <a:pt x="490" y="1075"/>
                      <a:pt x="550" y="1075"/>
                    </a:cubicBezTo>
                    <a:cubicBezTo>
                      <a:pt x="630" y="1075"/>
                      <a:pt x="709" y="1057"/>
                      <a:pt x="783" y="1022"/>
                    </a:cubicBezTo>
                    <a:cubicBezTo>
                      <a:pt x="914" y="960"/>
                      <a:pt x="1012" y="851"/>
                      <a:pt x="1060" y="718"/>
                    </a:cubicBezTo>
                    <a:cubicBezTo>
                      <a:pt x="1109" y="582"/>
                      <a:pt x="1100" y="441"/>
                      <a:pt x="1038" y="307"/>
                    </a:cubicBezTo>
                    <a:cubicBezTo>
                      <a:pt x="977" y="176"/>
                      <a:pt x="869" y="79"/>
                      <a:pt x="733" y="32"/>
                    </a:cubicBezTo>
                    <a:cubicBezTo>
                      <a:pt x="673" y="10"/>
                      <a:pt x="613" y="0"/>
                      <a:pt x="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1" name="Google Shape;1041;p22"/>
              <p:cNvSpPr/>
              <p:nvPr/>
            </p:nvSpPr>
            <p:spPr>
              <a:xfrm>
                <a:off x="3815356" y="409438"/>
                <a:ext cx="5238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6" extrusionOk="0">
                    <a:moveTo>
                      <a:pt x="554" y="1"/>
                    </a:moveTo>
                    <a:cubicBezTo>
                      <a:pt x="333" y="1"/>
                      <a:pt x="125" y="139"/>
                      <a:pt x="47" y="358"/>
                    </a:cubicBezTo>
                    <a:cubicBezTo>
                      <a:pt x="1" y="488"/>
                      <a:pt x="7" y="628"/>
                      <a:pt x="60" y="753"/>
                    </a:cubicBezTo>
                    <a:cubicBezTo>
                      <a:pt x="62" y="757"/>
                      <a:pt x="66" y="763"/>
                      <a:pt x="67" y="769"/>
                    </a:cubicBezTo>
                    <a:cubicBezTo>
                      <a:pt x="130" y="899"/>
                      <a:pt x="238" y="998"/>
                      <a:pt x="373" y="1044"/>
                    </a:cubicBezTo>
                    <a:cubicBezTo>
                      <a:pt x="432" y="1065"/>
                      <a:pt x="492" y="1076"/>
                      <a:pt x="552" y="1076"/>
                    </a:cubicBezTo>
                    <a:cubicBezTo>
                      <a:pt x="631" y="1076"/>
                      <a:pt x="710" y="1058"/>
                      <a:pt x="784" y="1022"/>
                    </a:cubicBezTo>
                    <a:cubicBezTo>
                      <a:pt x="916" y="963"/>
                      <a:pt x="1014" y="854"/>
                      <a:pt x="1061" y="718"/>
                    </a:cubicBezTo>
                    <a:cubicBezTo>
                      <a:pt x="1110" y="582"/>
                      <a:pt x="1102" y="440"/>
                      <a:pt x="1039" y="307"/>
                    </a:cubicBezTo>
                    <a:cubicBezTo>
                      <a:pt x="978" y="177"/>
                      <a:pt x="869" y="80"/>
                      <a:pt x="733" y="32"/>
                    </a:cubicBezTo>
                    <a:cubicBezTo>
                      <a:pt x="674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2" name="Google Shape;1042;p22"/>
              <p:cNvSpPr/>
              <p:nvPr/>
            </p:nvSpPr>
            <p:spPr>
              <a:xfrm>
                <a:off x="3673389" y="331139"/>
                <a:ext cx="52339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1076" extrusionOk="0">
                    <a:moveTo>
                      <a:pt x="554" y="1"/>
                    </a:moveTo>
                    <a:cubicBezTo>
                      <a:pt x="334" y="1"/>
                      <a:pt x="127" y="138"/>
                      <a:pt x="48" y="358"/>
                    </a:cubicBezTo>
                    <a:cubicBezTo>
                      <a:pt x="1" y="488"/>
                      <a:pt x="6" y="627"/>
                      <a:pt x="61" y="751"/>
                    </a:cubicBezTo>
                    <a:cubicBezTo>
                      <a:pt x="63" y="757"/>
                      <a:pt x="66" y="763"/>
                      <a:pt x="69" y="769"/>
                    </a:cubicBezTo>
                    <a:cubicBezTo>
                      <a:pt x="129" y="899"/>
                      <a:pt x="238" y="996"/>
                      <a:pt x="374" y="1044"/>
                    </a:cubicBezTo>
                    <a:cubicBezTo>
                      <a:pt x="432" y="1065"/>
                      <a:pt x="492" y="1075"/>
                      <a:pt x="552" y="1075"/>
                    </a:cubicBezTo>
                    <a:cubicBezTo>
                      <a:pt x="631" y="1075"/>
                      <a:pt x="711" y="1057"/>
                      <a:pt x="785" y="1022"/>
                    </a:cubicBezTo>
                    <a:cubicBezTo>
                      <a:pt x="916" y="960"/>
                      <a:pt x="1013" y="851"/>
                      <a:pt x="1060" y="715"/>
                    </a:cubicBezTo>
                    <a:cubicBezTo>
                      <a:pt x="1108" y="584"/>
                      <a:pt x="1099" y="442"/>
                      <a:pt x="1040" y="307"/>
                    </a:cubicBezTo>
                    <a:cubicBezTo>
                      <a:pt x="978" y="177"/>
                      <a:pt x="869" y="80"/>
                      <a:pt x="735" y="32"/>
                    </a:cubicBezTo>
                    <a:cubicBezTo>
                      <a:pt x="675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43" name="Google Shape;1043;p22"/>
            <p:cNvGrpSpPr/>
            <p:nvPr/>
          </p:nvGrpSpPr>
          <p:grpSpPr>
            <a:xfrm flipH="1">
              <a:off x="8115719" y="3865619"/>
              <a:ext cx="860931" cy="1326274"/>
              <a:chOff x="6143129" y="4365294"/>
              <a:chExt cx="860931" cy="1326274"/>
            </a:xfrm>
          </p:grpSpPr>
          <p:grpSp>
            <p:nvGrpSpPr>
              <p:cNvPr id="1044" name="Google Shape;1044;p22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1045" name="Google Shape;1045;p22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46" name="Google Shape;1046;p22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47" name="Google Shape;1047;p22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48" name="Google Shape;1048;p22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049" name="Google Shape;1049;p22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1050" name="Google Shape;1050;p22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2" name="Google Shape;1052;p23"/>
          <p:cNvGrpSpPr/>
          <p:nvPr/>
        </p:nvGrpSpPr>
        <p:grpSpPr>
          <a:xfrm>
            <a:off x="0" y="-608830"/>
            <a:ext cx="9144001" cy="5982958"/>
            <a:chOff x="0" y="-608830"/>
            <a:chExt cx="9144001" cy="5982958"/>
          </a:xfrm>
        </p:grpSpPr>
        <p:sp>
          <p:nvSpPr>
            <p:cNvPr id="1053" name="Google Shape;1053;p23"/>
            <p:cNvSpPr/>
            <p:nvPr/>
          </p:nvSpPr>
          <p:spPr>
            <a:xfrm rot="-5400000">
              <a:off x="-1015613" y="1015744"/>
              <a:ext cx="2811493" cy="78026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" name="Google Shape;1054;p23"/>
            <p:cNvSpPr/>
            <p:nvPr/>
          </p:nvSpPr>
          <p:spPr>
            <a:xfrm rot="5400000">
              <a:off x="6359644" y="2359095"/>
              <a:ext cx="4358976" cy="1209737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" name="Google Shape;1055;p23"/>
            <p:cNvSpPr/>
            <p:nvPr/>
          </p:nvSpPr>
          <p:spPr>
            <a:xfrm flipH="1">
              <a:off x="7696444" y="4330505"/>
              <a:ext cx="472375" cy="104362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56" name="Google Shape;1056;p23"/>
            <p:cNvGrpSpPr/>
            <p:nvPr/>
          </p:nvGrpSpPr>
          <p:grpSpPr>
            <a:xfrm flipH="1">
              <a:off x="8374050" y="4283776"/>
              <a:ext cx="694946" cy="977031"/>
              <a:chOff x="2087075" y="2900650"/>
              <a:chExt cx="368125" cy="517550"/>
            </a:xfrm>
          </p:grpSpPr>
          <p:sp>
            <p:nvSpPr>
              <p:cNvPr id="1057" name="Google Shape;1057;p23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8" name="Google Shape;1058;p23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9" name="Google Shape;1059;p23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0" name="Google Shape;1060;p23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1" name="Google Shape;1061;p23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2" name="Google Shape;1062;p23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3" name="Google Shape;1063;p23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4" name="Google Shape;1064;p23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5" name="Google Shape;1065;p23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6" name="Google Shape;1066;p23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7" name="Google Shape;1067;p23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8" name="Google Shape;1068;p23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9" name="Google Shape;1069;p23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0" name="Google Shape;1070;p23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71" name="Google Shape;1071;p23"/>
            <p:cNvGrpSpPr/>
            <p:nvPr/>
          </p:nvGrpSpPr>
          <p:grpSpPr>
            <a:xfrm flipH="1">
              <a:off x="8423991" y="4216358"/>
              <a:ext cx="161218" cy="147201"/>
              <a:chOff x="2599225" y="2912400"/>
              <a:chExt cx="85400" cy="77975"/>
            </a:xfrm>
          </p:grpSpPr>
          <p:sp>
            <p:nvSpPr>
              <p:cNvPr id="1072" name="Google Shape;1072;p23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3" name="Google Shape;1073;p23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4" name="Google Shape;1074;p23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75" name="Google Shape;1075;p23"/>
            <p:cNvGrpSpPr/>
            <p:nvPr/>
          </p:nvGrpSpPr>
          <p:grpSpPr>
            <a:xfrm flipH="1">
              <a:off x="8667972" y="1512065"/>
              <a:ext cx="210920" cy="196006"/>
              <a:chOff x="2294687" y="652640"/>
              <a:chExt cx="210920" cy="196006"/>
            </a:xfrm>
          </p:grpSpPr>
          <p:sp>
            <p:nvSpPr>
              <p:cNvPr id="1076" name="Google Shape;1076;p23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7" name="Google Shape;1077;p23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8" name="Google Shape;1078;p23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79" name="Google Shape;1079;p23"/>
            <p:cNvGrpSpPr/>
            <p:nvPr/>
          </p:nvGrpSpPr>
          <p:grpSpPr>
            <a:xfrm flipH="1">
              <a:off x="7356230" y="-77446"/>
              <a:ext cx="812604" cy="1251942"/>
              <a:chOff x="1411275" y="1061050"/>
              <a:chExt cx="430450" cy="663175"/>
            </a:xfrm>
          </p:grpSpPr>
          <p:sp>
            <p:nvSpPr>
              <p:cNvPr id="1080" name="Google Shape;1080;p23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1" name="Google Shape;1081;p23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2" name="Google Shape;1082;p23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3" name="Google Shape;1083;p23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4" name="Google Shape;1084;p23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5" name="Google Shape;1085;p23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86" name="Google Shape;1086;p23"/>
            <p:cNvGrpSpPr/>
            <p:nvPr/>
          </p:nvGrpSpPr>
          <p:grpSpPr>
            <a:xfrm flipH="1">
              <a:off x="55785" y="-108394"/>
              <a:ext cx="664222" cy="1218245"/>
              <a:chOff x="2229225" y="1230375"/>
              <a:chExt cx="351850" cy="645325"/>
            </a:xfrm>
          </p:grpSpPr>
          <p:sp>
            <p:nvSpPr>
              <p:cNvPr id="1087" name="Google Shape;1087;p23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8" name="Google Shape;1088;p23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9" name="Google Shape;1089;p23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" name="Google Shape;1090;p23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" name="Google Shape;1091;p23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" name="Google Shape;1092;p23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" name="Google Shape;1093;p23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" name="Google Shape;1094;p23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" name="Google Shape;1095;p23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" name="Google Shape;1096;p23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7" name="Google Shape;1097;p23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" name="Google Shape;1098;p23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" name="Google Shape;1099;p23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0" name="Google Shape;1100;p23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1" name="Google Shape;1101;p23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102" name="Google Shape;1102;p23"/>
            <p:cNvGrpSpPr/>
            <p:nvPr/>
          </p:nvGrpSpPr>
          <p:grpSpPr>
            <a:xfrm flipH="1">
              <a:off x="719999" y="-608830"/>
              <a:ext cx="632838" cy="1148821"/>
              <a:chOff x="1981825" y="1045200"/>
              <a:chExt cx="335225" cy="608550"/>
            </a:xfrm>
          </p:grpSpPr>
          <p:sp>
            <p:nvSpPr>
              <p:cNvPr id="1103" name="Google Shape;1103;p23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4" name="Google Shape;1104;p23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105" name="Google Shape;1105;p23"/>
            <p:cNvGrpSpPr/>
            <p:nvPr/>
          </p:nvGrpSpPr>
          <p:grpSpPr>
            <a:xfrm flipH="1">
              <a:off x="8332212" y="-24034"/>
              <a:ext cx="614337" cy="1049522"/>
              <a:chOff x="916650" y="1440625"/>
              <a:chExt cx="325425" cy="555950"/>
            </a:xfrm>
          </p:grpSpPr>
          <p:sp>
            <p:nvSpPr>
              <p:cNvPr id="1106" name="Google Shape;1106;p23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7" name="Google Shape;1107;p23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108" name="Google Shape;1108;p23"/>
            <p:cNvSpPr/>
            <p:nvPr/>
          </p:nvSpPr>
          <p:spPr>
            <a:xfrm flipH="1">
              <a:off x="8033087" y="183211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09" name="Google Shape;1109;p23"/>
          <p:cNvSpPr txBox="1"/>
          <p:nvPr>
            <p:ph type="body" idx="1"/>
          </p:nvPr>
        </p:nvSpPr>
        <p:spPr>
          <a:xfrm>
            <a:off x="720000" y="1237075"/>
            <a:ext cx="37866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10" name="Google Shape;1110;p23"/>
          <p:cNvSpPr txBox="1"/>
          <p:nvPr>
            <p:ph type="body" idx="2"/>
          </p:nvPr>
        </p:nvSpPr>
        <p:spPr>
          <a:xfrm>
            <a:off x="4637400" y="2073650"/>
            <a:ext cx="3786600" cy="25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11" name="Google Shape;1111;p23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24"/>
          <p:cNvSpPr/>
          <p:nvPr/>
        </p:nvSpPr>
        <p:spPr>
          <a:xfrm flipH="1">
            <a:off x="6389264" y="4611001"/>
            <a:ext cx="2754736" cy="532480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4" name="Google Shape;1114;p24"/>
          <p:cNvSpPr/>
          <p:nvPr/>
        </p:nvSpPr>
        <p:spPr>
          <a:xfrm rot="10800000" flipH="1">
            <a:off x="0" y="-9"/>
            <a:ext cx="4060315" cy="656265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5" name="Google Shape;1115;p24"/>
          <p:cNvSpPr/>
          <p:nvPr/>
        </p:nvSpPr>
        <p:spPr>
          <a:xfrm>
            <a:off x="8719704" y="4169929"/>
            <a:ext cx="231586" cy="333999"/>
          </a:xfrm>
          <a:custGeom>
            <a:avLst/>
            <a:gdLst/>
            <a:ahLst/>
            <a:cxnLst/>
            <a:rect l="l" t="t" r="r" b="b"/>
            <a:pathLst>
              <a:path w="4907" h="7077" extrusionOk="0">
                <a:moveTo>
                  <a:pt x="2406" y="0"/>
                </a:moveTo>
                <a:cubicBezTo>
                  <a:pt x="2200" y="0"/>
                  <a:pt x="2022" y="154"/>
                  <a:pt x="1997" y="362"/>
                </a:cubicBezTo>
                <a:cubicBezTo>
                  <a:pt x="1969" y="588"/>
                  <a:pt x="2130" y="792"/>
                  <a:pt x="2356" y="820"/>
                </a:cubicBezTo>
                <a:cubicBezTo>
                  <a:pt x="2372" y="821"/>
                  <a:pt x="2387" y="822"/>
                  <a:pt x="2403" y="822"/>
                </a:cubicBezTo>
                <a:cubicBezTo>
                  <a:pt x="2449" y="822"/>
                  <a:pt x="2495" y="815"/>
                  <a:pt x="2538" y="799"/>
                </a:cubicBezTo>
                <a:cubicBezTo>
                  <a:pt x="2661" y="1051"/>
                  <a:pt x="2726" y="1360"/>
                  <a:pt x="2725" y="1703"/>
                </a:cubicBezTo>
                <a:cubicBezTo>
                  <a:pt x="2725" y="1914"/>
                  <a:pt x="2700" y="2128"/>
                  <a:pt x="2670" y="2338"/>
                </a:cubicBezTo>
                <a:cubicBezTo>
                  <a:pt x="2320" y="2098"/>
                  <a:pt x="2063" y="1733"/>
                  <a:pt x="1845" y="1377"/>
                </a:cubicBezTo>
                <a:cubicBezTo>
                  <a:pt x="1867" y="1334"/>
                  <a:pt x="1882" y="1289"/>
                  <a:pt x="1890" y="1238"/>
                </a:cubicBezTo>
                <a:cubicBezTo>
                  <a:pt x="1917" y="1012"/>
                  <a:pt x="1757" y="807"/>
                  <a:pt x="1532" y="781"/>
                </a:cubicBezTo>
                <a:cubicBezTo>
                  <a:pt x="1515" y="779"/>
                  <a:pt x="1498" y="778"/>
                  <a:pt x="1482" y="778"/>
                </a:cubicBezTo>
                <a:cubicBezTo>
                  <a:pt x="1276" y="778"/>
                  <a:pt x="1099" y="931"/>
                  <a:pt x="1073" y="1138"/>
                </a:cubicBezTo>
                <a:cubicBezTo>
                  <a:pt x="1047" y="1364"/>
                  <a:pt x="1208" y="1570"/>
                  <a:pt x="1432" y="1596"/>
                </a:cubicBezTo>
                <a:cubicBezTo>
                  <a:pt x="1449" y="1598"/>
                  <a:pt x="1465" y="1599"/>
                  <a:pt x="1482" y="1599"/>
                </a:cubicBezTo>
                <a:cubicBezTo>
                  <a:pt x="1583" y="1599"/>
                  <a:pt x="1677" y="1561"/>
                  <a:pt x="1751" y="1497"/>
                </a:cubicBezTo>
                <a:cubicBezTo>
                  <a:pt x="1984" y="1871"/>
                  <a:pt x="2257" y="2251"/>
                  <a:pt x="2648" y="2497"/>
                </a:cubicBezTo>
                <a:cubicBezTo>
                  <a:pt x="2641" y="2539"/>
                  <a:pt x="2635" y="2580"/>
                  <a:pt x="2628" y="2622"/>
                </a:cubicBezTo>
                <a:cubicBezTo>
                  <a:pt x="2605" y="2778"/>
                  <a:pt x="2582" y="2933"/>
                  <a:pt x="2561" y="3091"/>
                </a:cubicBezTo>
                <a:cubicBezTo>
                  <a:pt x="2508" y="3550"/>
                  <a:pt x="2525" y="3922"/>
                  <a:pt x="2616" y="4236"/>
                </a:cubicBezTo>
                <a:cubicBezTo>
                  <a:pt x="2573" y="4185"/>
                  <a:pt x="2530" y="4133"/>
                  <a:pt x="2488" y="4083"/>
                </a:cubicBezTo>
                <a:cubicBezTo>
                  <a:pt x="1953" y="3449"/>
                  <a:pt x="1402" y="2796"/>
                  <a:pt x="800" y="2218"/>
                </a:cubicBezTo>
                <a:cubicBezTo>
                  <a:pt x="823" y="2175"/>
                  <a:pt x="839" y="2128"/>
                  <a:pt x="844" y="2078"/>
                </a:cubicBezTo>
                <a:cubicBezTo>
                  <a:pt x="872" y="1852"/>
                  <a:pt x="710" y="1646"/>
                  <a:pt x="485" y="1620"/>
                </a:cubicBezTo>
                <a:cubicBezTo>
                  <a:pt x="469" y="1618"/>
                  <a:pt x="452" y="1617"/>
                  <a:pt x="435" y="1617"/>
                </a:cubicBezTo>
                <a:cubicBezTo>
                  <a:pt x="230" y="1617"/>
                  <a:pt x="53" y="1770"/>
                  <a:pt x="28" y="1978"/>
                </a:cubicBezTo>
                <a:cubicBezTo>
                  <a:pt x="1" y="2204"/>
                  <a:pt x="161" y="2409"/>
                  <a:pt x="386" y="2435"/>
                </a:cubicBezTo>
                <a:cubicBezTo>
                  <a:pt x="402" y="2437"/>
                  <a:pt x="419" y="2438"/>
                  <a:pt x="435" y="2438"/>
                </a:cubicBezTo>
                <a:cubicBezTo>
                  <a:pt x="540" y="2438"/>
                  <a:pt x="635" y="2399"/>
                  <a:pt x="710" y="2332"/>
                </a:cubicBezTo>
                <a:cubicBezTo>
                  <a:pt x="1112" y="2718"/>
                  <a:pt x="1484" y="3130"/>
                  <a:pt x="1846" y="3550"/>
                </a:cubicBezTo>
                <a:cubicBezTo>
                  <a:pt x="2026" y="3757"/>
                  <a:pt x="2191" y="3996"/>
                  <a:pt x="2386" y="4185"/>
                </a:cubicBezTo>
                <a:cubicBezTo>
                  <a:pt x="2556" y="4349"/>
                  <a:pt x="2612" y="4502"/>
                  <a:pt x="2647" y="4737"/>
                </a:cubicBezTo>
                <a:cubicBezTo>
                  <a:pt x="2755" y="5474"/>
                  <a:pt x="2864" y="6211"/>
                  <a:pt x="2970" y="6948"/>
                </a:cubicBezTo>
                <a:cubicBezTo>
                  <a:pt x="2979" y="7005"/>
                  <a:pt x="3010" y="7076"/>
                  <a:pt x="3061" y="7076"/>
                </a:cubicBezTo>
                <a:cubicBezTo>
                  <a:pt x="3066" y="7076"/>
                  <a:pt x="3072" y="7075"/>
                  <a:pt x="3078" y="7073"/>
                </a:cubicBezTo>
                <a:cubicBezTo>
                  <a:pt x="3126" y="7059"/>
                  <a:pt x="3133" y="6998"/>
                  <a:pt x="3129" y="6949"/>
                </a:cubicBezTo>
                <a:cubicBezTo>
                  <a:pt x="3110" y="6551"/>
                  <a:pt x="3077" y="6154"/>
                  <a:pt x="3032" y="5759"/>
                </a:cubicBezTo>
                <a:cubicBezTo>
                  <a:pt x="2987" y="5365"/>
                  <a:pt x="2893" y="4971"/>
                  <a:pt x="2863" y="4581"/>
                </a:cubicBezTo>
                <a:lnTo>
                  <a:pt x="2863" y="4581"/>
                </a:lnTo>
                <a:cubicBezTo>
                  <a:pt x="2874" y="4582"/>
                  <a:pt x="2896" y="4582"/>
                  <a:pt x="2926" y="4582"/>
                </a:cubicBezTo>
                <a:cubicBezTo>
                  <a:pt x="2986" y="4582"/>
                  <a:pt x="3076" y="4581"/>
                  <a:pt x="3172" y="4581"/>
                </a:cubicBezTo>
                <a:cubicBezTo>
                  <a:pt x="3374" y="4581"/>
                  <a:pt x="3600" y="4588"/>
                  <a:pt x="3607" y="4633"/>
                </a:cubicBezTo>
                <a:cubicBezTo>
                  <a:pt x="3634" y="4809"/>
                  <a:pt x="3776" y="4954"/>
                  <a:pt x="3963" y="4979"/>
                </a:cubicBezTo>
                <a:cubicBezTo>
                  <a:pt x="3979" y="4981"/>
                  <a:pt x="3995" y="4981"/>
                  <a:pt x="4011" y="4981"/>
                </a:cubicBezTo>
                <a:cubicBezTo>
                  <a:pt x="4217" y="4981"/>
                  <a:pt x="4395" y="4828"/>
                  <a:pt x="4420" y="4620"/>
                </a:cubicBezTo>
                <a:cubicBezTo>
                  <a:pt x="4422" y="4610"/>
                  <a:pt x="4420" y="4599"/>
                  <a:pt x="4422" y="4586"/>
                </a:cubicBezTo>
                <a:lnTo>
                  <a:pt x="4422" y="4575"/>
                </a:lnTo>
                <a:cubicBezTo>
                  <a:pt x="4422" y="4573"/>
                  <a:pt x="4420" y="4570"/>
                  <a:pt x="4420" y="4569"/>
                </a:cubicBezTo>
                <a:cubicBezTo>
                  <a:pt x="4420" y="4365"/>
                  <a:pt x="4268" y="4187"/>
                  <a:pt x="4060" y="4162"/>
                </a:cubicBezTo>
                <a:cubicBezTo>
                  <a:pt x="4043" y="4160"/>
                  <a:pt x="4026" y="4159"/>
                  <a:pt x="4010" y="4159"/>
                </a:cubicBezTo>
                <a:cubicBezTo>
                  <a:pt x="3815" y="4159"/>
                  <a:pt x="3648" y="4297"/>
                  <a:pt x="3609" y="4489"/>
                </a:cubicBezTo>
                <a:cubicBezTo>
                  <a:pt x="3343" y="4469"/>
                  <a:pt x="3080" y="4433"/>
                  <a:pt x="2816" y="4381"/>
                </a:cubicBezTo>
                <a:cubicBezTo>
                  <a:pt x="2683" y="4062"/>
                  <a:pt x="2645" y="3676"/>
                  <a:pt x="2696" y="3176"/>
                </a:cubicBezTo>
                <a:lnTo>
                  <a:pt x="2696" y="3176"/>
                </a:lnTo>
                <a:cubicBezTo>
                  <a:pt x="2771" y="3179"/>
                  <a:pt x="2851" y="3208"/>
                  <a:pt x="2928" y="3243"/>
                </a:cubicBezTo>
                <a:cubicBezTo>
                  <a:pt x="3010" y="3279"/>
                  <a:pt x="3094" y="3317"/>
                  <a:pt x="3177" y="3357"/>
                </a:cubicBezTo>
                <a:cubicBezTo>
                  <a:pt x="3369" y="3446"/>
                  <a:pt x="3568" y="3538"/>
                  <a:pt x="3775" y="3605"/>
                </a:cubicBezTo>
                <a:cubicBezTo>
                  <a:pt x="3876" y="3637"/>
                  <a:pt x="3974" y="3663"/>
                  <a:pt x="4071" y="3679"/>
                </a:cubicBezTo>
                <a:cubicBezTo>
                  <a:pt x="4107" y="3844"/>
                  <a:pt x="4242" y="3977"/>
                  <a:pt x="4422" y="3999"/>
                </a:cubicBezTo>
                <a:cubicBezTo>
                  <a:pt x="4439" y="4001"/>
                  <a:pt x="4455" y="4002"/>
                  <a:pt x="4472" y="4002"/>
                </a:cubicBezTo>
                <a:cubicBezTo>
                  <a:pt x="4677" y="4002"/>
                  <a:pt x="4855" y="3849"/>
                  <a:pt x="4879" y="3641"/>
                </a:cubicBezTo>
                <a:cubicBezTo>
                  <a:pt x="4907" y="3415"/>
                  <a:pt x="4746" y="3210"/>
                  <a:pt x="4522" y="3184"/>
                </a:cubicBezTo>
                <a:cubicBezTo>
                  <a:pt x="4504" y="3182"/>
                  <a:pt x="4487" y="3180"/>
                  <a:pt x="4470" y="3180"/>
                </a:cubicBezTo>
                <a:cubicBezTo>
                  <a:pt x="4268" y="3180"/>
                  <a:pt x="4095" y="3328"/>
                  <a:pt x="4065" y="3533"/>
                </a:cubicBezTo>
                <a:cubicBezTo>
                  <a:pt x="3986" y="3517"/>
                  <a:pt x="3905" y="3496"/>
                  <a:pt x="3819" y="3469"/>
                </a:cubicBezTo>
                <a:cubicBezTo>
                  <a:pt x="3620" y="3404"/>
                  <a:pt x="3427" y="3314"/>
                  <a:pt x="3239" y="3227"/>
                </a:cubicBezTo>
                <a:cubicBezTo>
                  <a:pt x="3155" y="3188"/>
                  <a:pt x="3070" y="3149"/>
                  <a:pt x="2987" y="3113"/>
                </a:cubicBezTo>
                <a:cubicBezTo>
                  <a:pt x="2923" y="3085"/>
                  <a:pt x="2858" y="3061"/>
                  <a:pt x="2792" y="3046"/>
                </a:cubicBezTo>
                <a:cubicBezTo>
                  <a:pt x="2975" y="2810"/>
                  <a:pt x="3198" y="2602"/>
                  <a:pt x="3417" y="2402"/>
                </a:cubicBezTo>
                <a:cubicBezTo>
                  <a:pt x="3553" y="2279"/>
                  <a:pt x="3692" y="2150"/>
                  <a:pt x="3822" y="2015"/>
                </a:cubicBezTo>
                <a:cubicBezTo>
                  <a:pt x="4107" y="1722"/>
                  <a:pt x="4303" y="1420"/>
                  <a:pt x="4401" y="1124"/>
                </a:cubicBezTo>
                <a:cubicBezTo>
                  <a:pt x="4405" y="1124"/>
                  <a:pt x="4409" y="1124"/>
                  <a:pt x="4413" y="1124"/>
                </a:cubicBezTo>
                <a:cubicBezTo>
                  <a:pt x="4618" y="1124"/>
                  <a:pt x="4796" y="972"/>
                  <a:pt x="4820" y="763"/>
                </a:cubicBezTo>
                <a:cubicBezTo>
                  <a:pt x="4847" y="542"/>
                  <a:pt x="4687" y="336"/>
                  <a:pt x="4462" y="310"/>
                </a:cubicBezTo>
                <a:cubicBezTo>
                  <a:pt x="4445" y="308"/>
                  <a:pt x="4428" y="307"/>
                  <a:pt x="4412" y="307"/>
                </a:cubicBezTo>
                <a:cubicBezTo>
                  <a:pt x="4205" y="307"/>
                  <a:pt x="4029" y="460"/>
                  <a:pt x="4003" y="668"/>
                </a:cubicBezTo>
                <a:cubicBezTo>
                  <a:pt x="3980" y="856"/>
                  <a:pt x="4090" y="1030"/>
                  <a:pt x="4259" y="1099"/>
                </a:cubicBezTo>
                <a:cubicBezTo>
                  <a:pt x="4145" y="1425"/>
                  <a:pt x="3921" y="1710"/>
                  <a:pt x="3720" y="1918"/>
                </a:cubicBezTo>
                <a:cubicBezTo>
                  <a:pt x="3594" y="2049"/>
                  <a:pt x="3456" y="2176"/>
                  <a:pt x="3321" y="2296"/>
                </a:cubicBezTo>
                <a:cubicBezTo>
                  <a:pt x="3120" y="2480"/>
                  <a:pt x="2916" y="2670"/>
                  <a:pt x="2739" y="2883"/>
                </a:cubicBezTo>
                <a:cubicBezTo>
                  <a:pt x="2750" y="2804"/>
                  <a:pt x="2761" y="2725"/>
                  <a:pt x="2771" y="2648"/>
                </a:cubicBezTo>
                <a:cubicBezTo>
                  <a:pt x="2819" y="2340"/>
                  <a:pt x="2867" y="2023"/>
                  <a:pt x="2870" y="1704"/>
                </a:cubicBezTo>
                <a:cubicBezTo>
                  <a:pt x="2871" y="1335"/>
                  <a:pt x="2799" y="1005"/>
                  <a:pt x="2664" y="731"/>
                </a:cubicBezTo>
                <a:cubicBezTo>
                  <a:pt x="2744" y="666"/>
                  <a:pt x="2800" y="572"/>
                  <a:pt x="2813" y="462"/>
                </a:cubicBezTo>
                <a:cubicBezTo>
                  <a:pt x="2841" y="235"/>
                  <a:pt x="2679" y="31"/>
                  <a:pt x="2454" y="3"/>
                </a:cubicBezTo>
                <a:cubicBezTo>
                  <a:pt x="2438" y="1"/>
                  <a:pt x="2422" y="0"/>
                  <a:pt x="24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6" name="Google Shape;1116;p24"/>
          <p:cNvSpPr/>
          <p:nvPr/>
        </p:nvSpPr>
        <p:spPr>
          <a:xfrm>
            <a:off x="1147057" y="4743461"/>
            <a:ext cx="189582" cy="295535"/>
          </a:xfrm>
          <a:custGeom>
            <a:avLst/>
            <a:gdLst/>
            <a:ahLst/>
            <a:cxnLst/>
            <a:rect l="l" t="t" r="r" b="b"/>
            <a:pathLst>
              <a:path w="4017" h="6262" extrusionOk="0">
                <a:moveTo>
                  <a:pt x="1112" y="1"/>
                </a:moveTo>
                <a:cubicBezTo>
                  <a:pt x="1090" y="1"/>
                  <a:pt x="1067" y="2"/>
                  <a:pt x="1045" y="6"/>
                </a:cubicBezTo>
                <a:cubicBezTo>
                  <a:pt x="820" y="42"/>
                  <a:pt x="670" y="255"/>
                  <a:pt x="706" y="479"/>
                </a:cubicBezTo>
                <a:cubicBezTo>
                  <a:pt x="741" y="681"/>
                  <a:pt x="916" y="823"/>
                  <a:pt x="1114" y="823"/>
                </a:cubicBezTo>
                <a:cubicBezTo>
                  <a:pt x="1136" y="823"/>
                  <a:pt x="1158" y="822"/>
                  <a:pt x="1181" y="818"/>
                </a:cubicBezTo>
                <a:cubicBezTo>
                  <a:pt x="1216" y="812"/>
                  <a:pt x="1247" y="802"/>
                  <a:pt x="1278" y="788"/>
                </a:cubicBezTo>
                <a:cubicBezTo>
                  <a:pt x="1638" y="1181"/>
                  <a:pt x="1813" y="1665"/>
                  <a:pt x="1897" y="2023"/>
                </a:cubicBezTo>
                <a:cubicBezTo>
                  <a:pt x="1939" y="2201"/>
                  <a:pt x="1965" y="2380"/>
                  <a:pt x="1987" y="2558"/>
                </a:cubicBezTo>
                <a:cubicBezTo>
                  <a:pt x="1838" y="2424"/>
                  <a:pt x="1660" y="2318"/>
                  <a:pt x="1488" y="2217"/>
                </a:cubicBezTo>
                <a:cubicBezTo>
                  <a:pt x="1405" y="2167"/>
                  <a:pt x="1320" y="2117"/>
                  <a:pt x="1240" y="2065"/>
                </a:cubicBezTo>
                <a:cubicBezTo>
                  <a:pt x="1066" y="1950"/>
                  <a:pt x="909" y="1817"/>
                  <a:pt x="767" y="1668"/>
                </a:cubicBezTo>
                <a:cubicBezTo>
                  <a:pt x="835" y="1580"/>
                  <a:pt x="870" y="1467"/>
                  <a:pt x="849" y="1347"/>
                </a:cubicBezTo>
                <a:cubicBezTo>
                  <a:pt x="815" y="1145"/>
                  <a:pt x="641" y="1002"/>
                  <a:pt x="443" y="1002"/>
                </a:cubicBezTo>
                <a:cubicBezTo>
                  <a:pt x="421" y="1002"/>
                  <a:pt x="398" y="1004"/>
                  <a:pt x="376" y="1008"/>
                </a:cubicBezTo>
                <a:cubicBezTo>
                  <a:pt x="152" y="1047"/>
                  <a:pt x="1" y="1258"/>
                  <a:pt x="37" y="1483"/>
                </a:cubicBezTo>
                <a:cubicBezTo>
                  <a:pt x="71" y="1684"/>
                  <a:pt x="245" y="1825"/>
                  <a:pt x="443" y="1825"/>
                </a:cubicBezTo>
                <a:cubicBezTo>
                  <a:pt x="466" y="1825"/>
                  <a:pt x="488" y="1824"/>
                  <a:pt x="511" y="1820"/>
                </a:cubicBezTo>
                <a:cubicBezTo>
                  <a:pt x="566" y="1811"/>
                  <a:pt x="615" y="1791"/>
                  <a:pt x="658" y="1765"/>
                </a:cubicBezTo>
                <a:cubicBezTo>
                  <a:pt x="810" y="1921"/>
                  <a:pt x="974" y="2063"/>
                  <a:pt x="1159" y="2185"/>
                </a:cubicBezTo>
                <a:cubicBezTo>
                  <a:pt x="1242" y="2238"/>
                  <a:pt x="1327" y="2289"/>
                  <a:pt x="1414" y="2340"/>
                </a:cubicBezTo>
                <a:cubicBezTo>
                  <a:pt x="1640" y="2474"/>
                  <a:pt x="1854" y="2600"/>
                  <a:pt x="2009" y="2793"/>
                </a:cubicBezTo>
                <a:cubicBezTo>
                  <a:pt x="2028" y="3019"/>
                  <a:pt x="2036" y="3244"/>
                  <a:pt x="2045" y="3467"/>
                </a:cubicBezTo>
                <a:cubicBezTo>
                  <a:pt x="2055" y="3709"/>
                  <a:pt x="2065" y="3955"/>
                  <a:pt x="2087" y="4201"/>
                </a:cubicBezTo>
                <a:cubicBezTo>
                  <a:pt x="1861" y="3973"/>
                  <a:pt x="1476" y="3642"/>
                  <a:pt x="969" y="3438"/>
                </a:cubicBezTo>
                <a:cubicBezTo>
                  <a:pt x="977" y="3393"/>
                  <a:pt x="978" y="3349"/>
                  <a:pt x="971" y="3301"/>
                </a:cubicBezTo>
                <a:cubicBezTo>
                  <a:pt x="937" y="3099"/>
                  <a:pt x="761" y="2957"/>
                  <a:pt x="564" y="2957"/>
                </a:cubicBezTo>
                <a:cubicBezTo>
                  <a:pt x="542" y="2957"/>
                  <a:pt x="520" y="2958"/>
                  <a:pt x="498" y="2962"/>
                </a:cubicBezTo>
                <a:cubicBezTo>
                  <a:pt x="273" y="3001"/>
                  <a:pt x="123" y="3213"/>
                  <a:pt x="159" y="3437"/>
                </a:cubicBezTo>
                <a:cubicBezTo>
                  <a:pt x="193" y="3639"/>
                  <a:pt x="367" y="3780"/>
                  <a:pt x="565" y="3780"/>
                </a:cubicBezTo>
                <a:cubicBezTo>
                  <a:pt x="587" y="3780"/>
                  <a:pt x="610" y="3778"/>
                  <a:pt x="632" y="3774"/>
                </a:cubicBezTo>
                <a:cubicBezTo>
                  <a:pt x="757" y="3752"/>
                  <a:pt x="859" y="3677"/>
                  <a:pt x="919" y="3576"/>
                </a:cubicBezTo>
                <a:cubicBezTo>
                  <a:pt x="1518" y="3818"/>
                  <a:pt x="1941" y="4243"/>
                  <a:pt x="2113" y="4440"/>
                </a:cubicBezTo>
                <a:cubicBezTo>
                  <a:pt x="2136" y="4636"/>
                  <a:pt x="2171" y="4834"/>
                  <a:pt x="2219" y="5029"/>
                </a:cubicBezTo>
                <a:cubicBezTo>
                  <a:pt x="2275" y="5251"/>
                  <a:pt x="2343" y="5472"/>
                  <a:pt x="2424" y="5688"/>
                </a:cubicBezTo>
                <a:cubicBezTo>
                  <a:pt x="2462" y="5786"/>
                  <a:pt x="2498" y="5891"/>
                  <a:pt x="2549" y="5985"/>
                </a:cubicBezTo>
                <a:cubicBezTo>
                  <a:pt x="2598" y="6076"/>
                  <a:pt x="2633" y="6163"/>
                  <a:pt x="2711" y="6235"/>
                </a:cubicBezTo>
                <a:cubicBezTo>
                  <a:pt x="2725" y="6249"/>
                  <a:pt x="2743" y="6262"/>
                  <a:pt x="2761" y="6262"/>
                </a:cubicBezTo>
                <a:cubicBezTo>
                  <a:pt x="2765" y="6262"/>
                  <a:pt x="2769" y="6261"/>
                  <a:pt x="2773" y="6260"/>
                </a:cubicBezTo>
                <a:cubicBezTo>
                  <a:pt x="2873" y="6224"/>
                  <a:pt x="2725" y="5985"/>
                  <a:pt x="2707" y="5938"/>
                </a:cubicBezTo>
                <a:cubicBezTo>
                  <a:pt x="2636" y="5768"/>
                  <a:pt x="2562" y="5597"/>
                  <a:pt x="2492" y="5423"/>
                </a:cubicBezTo>
                <a:cubicBezTo>
                  <a:pt x="2404" y="5200"/>
                  <a:pt x="2413" y="4928"/>
                  <a:pt x="2500" y="4705"/>
                </a:cubicBezTo>
                <a:cubicBezTo>
                  <a:pt x="2569" y="4527"/>
                  <a:pt x="2685" y="4374"/>
                  <a:pt x="2808" y="4213"/>
                </a:cubicBezTo>
                <a:cubicBezTo>
                  <a:pt x="2854" y="4149"/>
                  <a:pt x="2903" y="4085"/>
                  <a:pt x="2948" y="4019"/>
                </a:cubicBezTo>
                <a:cubicBezTo>
                  <a:pt x="2957" y="4019"/>
                  <a:pt x="2965" y="4019"/>
                  <a:pt x="2973" y="4019"/>
                </a:cubicBezTo>
                <a:cubicBezTo>
                  <a:pt x="2996" y="4019"/>
                  <a:pt x="3019" y="4018"/>
                  <a:pt x="3041" y="4016"/>
                </a:cubicBezTo>
                <a:cubicBezTo>
                  <a:pt x="3265" y="3977"/>
                  <a:pt x="3416" y="3766"/>
                  <a:pt x="3380" y="3541"/>
                </a:cubicBezTo>
                <a:cubicBezTo>
                  <a:pt x="3347" y="3339"/>
                  <a:pt x="3171" y="3198"/>
                  <a:pt x="2972" y="3198"/>
                </a:cubicBezTo>
                <a:cubicBezTo>
                  <a:pt x="2950" y="3198"/>
                  <a:pt x="2928" y="3200"/>
                  <a:pt x="2905" y="3204"/>
                </a:cubicBezTo>
                <a:cubicBezTo>
                  <a:pt x="2681" y="3241"/>
                  <a:pt x="2530" y="3453"/>
                  <a:pt x="2566" y="3677"/>
                </a:cubicBezTo>
                <a:cubicBezTo>
                  <a:pt x="2591" y="3816"/>
                  <a:pt x="2681" y="3928"/>
                  <a:pt x="2801" y="3981"/>
                </a:cubicBezTo>
                <a:cubicBezTo>
                  <a:pt x="2766" y="4029"/>
                  <a:pt x="2731" y="4077"/>
                  <a:pt x="2694" y="4125"/>
                </a:cubicBezTo>
                <a:cubicBezTo>
                  <a:pt x="2571" y="4287"/>
                  <a:pt x="2443" y="4455"/>
                  <a:pt x="2366" y="4651"/>
                </a:cubicBezTo>
                <a:cubicBezTo>
                  <a:pt x="2346" y="4702"/>
                  <a:pt x="2332" y="4754"/>
                  <a:pt x="2319" y="4806"/>
                </a:cubicBezTo>
                <a:cubicBezTo>
                  <a:pt x="2232" y="4384"/>
                  <a:pt x="2212" y="3952"/>
                  <a:pt x="2196" y="3531"/>
                </a:cubicBezTo>
                <a:cubicBezTo>
                  <a:pt x="2200" y="3522"/>
                  <a:pt x="2203" y="3511"/>
                  <a:pt x="2201" y="3501"/>
                </a:cubicBezTo>
                <a:cubicBezTo>
                  <a:pt x="2193" y="3307"/>
                  <a:pt x="2306" y="3133"/>
                  <a:pt x="2404" y="3020"/>
                </a:cubicBezTo>
                <a:cubicBezTo>
                  <a:pt x="2479" y="2933"/>
                  <a:pt x="2566" y="2858"/>
                  <a:pt x="2659" y="2777"/>
                </a:cubicBezTo>
                <a:cubicBezTo>
                  <a:pt x="2717" y="2726"/>
                  <a:pt x="2773" y="2675"/>
                  <a:pt x="2830" y="2622"/>
                </a:cubicBezTo>
                <a:cubicBezTo>
                  <a:pt x="3095" y="2361"/>
                  <a:pt x="3296" y="2036"/>
                  <a:pt x="3412" y="1681"/>
                </a:cubicBezTo>
                <a:cubicBezTo>
                  <a:pt x="3461" y="1703"/>
                  <a:pt x="3515" y="1715"/>
                  <a:pt x="3570" y="1715"/>
                </a:cubicBezTo>
                <a:cubicBezTo>
                  <a:pt x="3594" y="1715"/>
                  <a:pt x="3618" y="1713"/>
                  <a:pt x="3642" y="1708"/>
                </a:cubicBezTo>
                <a:cubicBezTo>
                  <a:pt x="3866" y="1671"/>
                  <a:pt x="4017" y="1459"/>
                  <a:pt x="3981" y="1235"/>
                </a:cubicBezTo>
                <a:cubicBezTo>
                  <a:pt x="3942" y="1042"/>
                  <a:pt x="3767" y="899"/>
                  <a:pt x="3570" y="899"/>
                </a:cubicBezTo>
                <a:cubicBezTo>
                  <a:pt x="3547" y="899"/>
                  <a:pt x="3524" y="901"/>
                  <a:pt x="3501" y="905"/>
                </a:cubicBezTo>
                <a:cubicBezTo>
                  <a:pt x="3277" y="943"/>
                  <a:pt x="3126" y="1155"/>
                  <a:pt x="3163" y="1378"/>
                </a:cubicBezTo>
                <a:cubicBezTo>
                  <a:pt x="3177" y="1470"/>
                  <a:pt x="3222" y="1545"/>
                  <a:pt x="3281" y="1606"/>
                </a:cubicBezTo>
                <a:cubicBezTo>
                  <a:pt x="3199" y="1876"/>
                  <a:pt x="3063" y="2133"/>
                  <a:pt x="2882" y="2351"/>
                </a:cubicBezTo>
                <a:cubicBezTo>
                  <a:pt x="2669" y="2130"/>
                  <a:pt x="2544" y="1860"/>
                  <a:pt x="2475" y="1449"/>
                </a:cubicBezTo>
                <a:cubicBezTo>
                  <a:pt x="2472" y="1441"/>
                  <a:pt x="2472" y="1435"/>
                  <a:pt x="2472" y="1429"/>
                </a:cubicBezTo>
                <a:cubicBezTo>
                  <a:pt x="2488" y="1428"/>
                  <a:pt x="2500" y="1429"/>
                  <a:pt x="2514" y="1426"/>
                </a:cubicBezTo>
                <a:cubicBezTo>
                  <a:pt x="2738" y="1388"/>
                  <a:pt x="2889" y="1176"/>
                  <a:pt x="2853" y="951"/>
                </a:cubicBezTo>
                <a:cubicBezTo>
                  <a:pt x="2819" y="750"/>
                  <a:pt x="2643" y="609"/>
                  <a:pt x="2446" y="609"/>
                </a:cubicBezTo>
                <a:cubicBezTo>
                  <a:pt x="2424" y="609"/>
                  <a:pt x="2402" y="610"/>
                  <a:pt x="2379" y="614"/>
                </a:cubicBezTo>
                <a:cubicBezTo>
                  <a:pt x="2155" y="652"/>
                  <a:pt x="2005" y="863"/>
                  <a:pt x="2041" y="1087"/>
                </a:cubicBezTo>
                <a:cubicBezTo>
                  <a:pt x="2068" y="1247"/>
                  <a:pt x="2183" y="1368"/>
                  <a:pt x="2330" y="1412"/>
                </a:cubicBezTo>
                <a:cubicBezTo>
                  <a:pt x="2327" y="1436"/>
                  <a:pt x="2332" y="1458"/>
                  <a:pt x="2333" y="1471"/>
                </a:cubicBezTo>
                <a:cubicBezTo>
                  <a:pt x="2384" y="1768"/>
                  <a:pt x="2484" y="2146"/>
                  <a:pt x="2788" y="2455"/>
                </a:cubicBezTo>
                <a:cubicBezTo>
                  <a:pt x="2766" y="2477"/>
                  <a:pt x="2746" y="2500"/>
                  <a:pt x="2724" y="2522"/>
                </a:cubicBezTo>
                <a:cubicBezTo>
                  <a:pt x="2672" y="2576"/>
                  <a:pt x="2615" y="2623"/>
                  <a:pt x="2560" y="2673"/>
                </a:cubicBezTo>
                <a:cubicBezTo>
                  <a:pt x="2469" y="2752"/>
                  <a:pt x="2375" y="2836"/>
                  <a:pt x="2291" y="2930"/>
                </a:cubicBezTo>
                <a:cubicBezTo>
                  <a:pt x="2252" y="2975"/>
                  <a:pt x="2210" y="3029"/>
                  <a:pt x="2172" y="3091"/>
                </a:cubicBezTo>
                <a:cubicBezTo>
                  <a:pt x="2167" y="2988"/>
                  <a:pt x="2159" y="2882"/>
                  <a:pt x="2152" y="2778"/>
                </a:cubicBezTo>
                <a:cubicBezTo>
                  <a:pt x="2154" y="2767"/>
                  <a:pt x="2154" y="2754"/>
                  <a:pt x="2151" y="2743"/>
                </a:cubicBezTo>
                <a:cubicBezTo>
                  <a:pt x="2129" y="2492"/>
                  <a:pt x="2096" y="2240"/>
                  <a:pt x="2038" y="1991"/>
                </a:cubicBezTo>
                <a:cubicBezTo>
                  <a:pt x="1951" y="1620"/>
                  <a:pt x="1770" y="1121"/>
                  <a:pt x="1399" y="708"/>
                </a:cubicBezTo>
                <a:cubicBezTo>
                  <a:pt x="1493" y="617"/>
                  <a:pt x="1543" y="484"/>
                  <a:pt x="1520" y="343"/>
                </a:cubicBezTo>
                <a:cubicBezTo>
                  <a:pt x="1484" y="142"/>
                  <a:pt x="1310" y="1"/>
                  <a:pt x="11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7" name="Google Shape;1117;p24"/>
          <p:cNvSpPr/>
          <p:nvPr/>
        </p:nvSpPr>
        <p:spPr>
          <a:xfrm>
            <a:off x="265730" y="3820405"/>
            <a:ext cx="246783" cy="310826"/>
          </a:xfrm>
          <a:custGeom>
            <a:avLst/>
            <a:gdLst/>
            <a:ahLst/>
            <a:cxnLst/>
            <a:rect l="l" t="t" r="r" b="b"/>
            <a:pathLst>
              <a:path w="5229" h="6586" extrusionOk="0">
                <a:moveTo>
                  <a:pt x="4099" y="0"/>
                </a:moveTo>
                <a:cubicBezTo>
                  <a:pt x="4001" y="0"/>
                  <a:pt x="3902" y="21"/>
                  <a:pt x="3811" y="57"/>
                </a:cubicBezTo>
                <a:cubicBezTo>
                  <a:pt x="3562" y="154"/>
                  <a:pt x="3381" y="374"/>
                  <a:pt x="3236" y="600"/>
                </a:cubicBezTo>
                <a:cubicBezTo>
                  <a:pt x="2856" y="1192"/>
                  <a:pt x="2652" y="1896"/>
                  <a:pt x="2656" y="2598"/>
                </a:cubicBezTo>
                <a:cubicBezTo>
                  <a:pt x="2639" y="2174"/>
                  <a:pt x="2569" y="1751"/>
                  <a:pt x="2447" y="1344"/>
                </a:cubicBezTo>
                <a:cubicBezTo>
                  <a:pt x="2398" y="1182"/>
                  <a:pt x="2324" y="1006"/>
                  <a:pt x="2165" y="949"/>
                </a:cubicBezTo>
                <a:cubicBezTo>
                  <a:pt x="2134" y="938"/>
                  <a:pt x="2103" y="934"/>
                  <a:pt x="2072" y="934"/>
                </a:cubicBezTo>
                <a:cubicBezTo>
                  <a:pt x="1910" y="934"/>
                  <a:pt x="1753" y="1069"/>
                  <a:pt x="1674" y="1221"/>
                </a:cubicBezTo>
                <a:cubicBezTo>
                  <a:pt x="1564" y="1433"/>
                  <a:pt x="1543" y="1674"/>
                  <a:pt x="1530" y="1912"/>
                </a:cubicBezTo>
                <a:cubicBezTo>
                  <a:pt x="1502" y="2447"/>
                  <a:pt x="1517" y="2983"/>
                  <a:pt x="1534" y="3519"/>
                </a:cubicBezTo>
                <a:cubicBezTo>
                  <a:pt x="1493" y="3149"/>
                  <a:pt x="1386" y="2788"/>
                  <a:pt x="1220" y="2455"/>
                </a:cubicBezTo>
                <a:cubicBezTo>
                  <a:pt x="1152" y="2319"/>
                  <a:pt x="1071" y="2185"/>
                  <a:pt x="949" y="2094"/>
                </a:cubicBezTo>
                <a:cubicBezTo>
                  <a:pt x="871" y="2036"/>
                  <a:pt x="772" y="2000"/>
                  <a:pt x="675" y="2000"/>
                </a:cubicBezTo>
                <a:cubicBezTo>
                  <a:pt x="623" y="2000"/>
                  <a:pt x="570" y="2011"/>
                  <a:pt x="522" y="2035"/>
                </a:cubicBezTo>
                <a:cubicBezTo>
                  <a:pt x="421" y="2085"/>
                  <a:pt x="354" y="2187"/>
                  <a:pt x="311" y="2290"/>
                </a:cubicBezTo>
                <a:cubicBezTo>
                  <a:pt x="1" y="3019"/>
                  <a:pt x="451" y="3685"/>
                  <a:pt x="691" y="4351"/>
                </a:cubicBezTo>
                <a:cubicBezTo>
                  <a:pt x="952" y="5075"/>
                  <a:pt x="1187" y="5822"/>
                  <a:pt x="1320" y="6577"/>
                </a:cubicBezTo>
                <a:cubicBezTo>
                  <a:pt x="1321" y="6583"/>
                  <a:pt x="1328" y="6586"/>
                  <a:pt x="1340" y="6586"/>
                </a:cubicBezTo>
                <a:cubicBezTo>
                  <a:pt x="1472" y="6586"/>
                  <a:pt x="2223" y="6274"/>
                  <a:pt x="2999" y="5933"/>
                </a:cubicBezTo>
                <a:cubicBezTo>
                  <a:pt x="3831" y="5566"/>
                  <a:pt x="4693" y="5166"/>
                  <a:pt x="4843" y="5081"/>
                </a:cubicBezTo>
                <a:cubicBezTo>
                  <a:pt x="5034" y="4971"/>
                  <a:pt x="5228" y="4791"/>
                  <a:pt x="5207" y="4570"/>
                </a:cubicBezTo>
                <a:cubicBezTo>
                  <a:pt x="5198" y="4480"/>
                  <a:pt x="5150" y="4396"/>
                  <a:pt x="5092" y="4328"/>
                </a:cubicBezTo>
                <a:cubicBezTo>
                  <a:pt x="4914" y="4116"/>
                  <a:pt x="4626" y="4020"/>
                  <a:pt x="4350" y="4015"/>
                </a:cubicBezTo>
                <a:cubicBezTo>
                  <a:pt x="4339" y="4015"/>
                  <a:pt x="4329" y="4015"/>
                  <a:pt x="4318" y="4015"/>
                </a:cubicBezTo>
                <a:cubicBezTo>
                  <a:pt x="4050" y="4015"/>
                  <a:pt x="3789" y="4084"/>
                  <a:pt x="3532" y="4154"/>
                </a:cubicBezTo>
                <a:cubicBezTo>
                  <a:pt x="3952" y="3959"/>
                  <a:pt x="4353" y="3729"/>
                  <a:pt x="4735" y="3467"/>
                </a:cubicBezTo>
                <a:cubicBezTo>
                  <a:pt x="4846" y="3388"/>
                  <a:pt x="4961" y="3307"/>
                  <a:pt x="5033" y="3191"/>
                </a:cubicBezTo>
                <a:cubicBezTo>
                  <a:pt x="5107" y="3076"/>
                  <a:pt x="5131" y="2919"/>
                  <a:pt x="5060" y="2803"/>
                </a:cubicBezTo>
                <a:cubicBezTo>
                  <a:pt x="4989" y="2690"/>
                  <a:pt x="4861" y="2651"/>
                  <a:pt x="4723" y="2651"/>
                </a:cubicBezTo>
                <a:cubicBezTo>
                  <a:pt x="4628" y="2651"/>
                  <a:pt x="4527" y="2669"/>
                  <a:pt x="4438" y="2695"/>
                </a:cubicBezTo>
                <a:cubicBezTo>
                  <a:pt x="4091" y="2795"/>
                  <a:pt x="3753" y="2940"/>
                  <a:pt x="3441" y="3122"/>
                </a:cubicBezTo>
                <a:cubicBezTo>
                  <a:pt x="3930" y="2563"/>
                  <a:pt x="4321" y="1897"/>
                  <a:pt x="4494" y="1172"/>
                </a:cubicBezTo>
                <a:cubicBezTo>
                  <a:pt x="4555" y="913"/>
                  <a:pt x="4677" y="493"/>
                  <a:pt x="4541" y="247"/>
                </a:cubicBezTo>
                <a:cubicBezTo>
                  <a:pt x="4445" y="70"/>
                  <a:pt x="4276" y="0"/>
                  <a:pt x="40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8" name="Google Shape;1118;p24"/>
          <p:cNvSpPr/>
          <p:nvPr/>
        </p:nvSpPr>
        <p:spPr>
          <a:xfrm>
            <a:off x="8471643" y="4603506"/>
            <a:ext cx="248057" cy="249614"/>
          </a:xfrm>
          <a:custGeom>
            <a:avLst/>
            <a:gdLst/>
            <a:ahLst/>
            <a:cxnLst/>
            <a:rect l="l" t="t" r="r" b="b"/>
            <a:pathLst>
              <a:path w="5256" h="5289" extrusionOk="0">
                <a:moveTo>
                  <a:pt x="647" y="1"/>
                </a:moveTo>
                <a:cubicBezTo>
                  <a:pt x="376" y="1"/>
                  <a:pt x="86" y="129"/>
                  <a:pt x="41" y="432"/>
                </a:cubicBezTo>
                <a:cubicBezTo>
                  <a:pt x="0" y="710"/>
                  <a:pt x="258" y="1062"/>
                  <a:pt x="406" y="1282"/>
                </a:cubicBezTo>
                <a:cubicBezTo>
                  <a:pt x="820" y="1903"/>
                  <a:pt x="1416" y="2393"/>
                  <a:pt x="2067" y="2747"/>
                </a:cubicBezTo>
                <a:cubicBezTo>
                  <a:pt x="1815" y="2702"/>
                  <a:pt x="1558" y="2679"/>
                  <a:pt x="1300" y="2679"/>
                </a:cubicBezTo>
                <a:cubicBezTo>
                  <a:pt x="1195" y="2679"/>
                  <a:pt x="1090" y="2683"/>
                  <a:pt x="985" y="2691"/>
                </a:cubicBezTo>
                <a:cubicBezTo>
                  <a:pt x="757" y="2707"/>
                  <a:pt x="484" y="2785"/>
                  <a:pt x="437" y="3009"/>
                </a:cubicBezTo>
                <a:cubicBezTo>
                  <a:pt x="411" y="3142"/>
                  <a:pt x="488" y="3280"/>
                  <a:pt x="597" y="3364"/>
                </a:cubicBezTo>
                <a:cubicBezTo>
                  <a:pt x="705" y="3446"/>
                  <a:pt x="841" y="3486"/>
                  <a:pt x="973" y="3517"/>
                </a:cubicBezTo>
                <a:cubicBezTo>
                  <a:pt x="1422" y="3632"/>
                  <a:pt x="1881" y="3707"/>
                  <a:pt x="2340" y="3746"/>
                </a:cubicBezTo>
                <a:cubicBezTo>
                  <a:pt x="2063" y="3771"/>
                  <a:pt x="1782" y="3797"/>
                  <a:pt x="1526" y="3900"/>
                </a:cubicBezTo>
                <a:cubicBezTo>
                  <a:pt x="1267" y="4001"/>
                  <a:pt x="1029" y="4189"/>
                  <a:pt x="935" y="4451"/>
                </a:cubicBezTo>
                <a:cubicBezTo>
                  <a:pt x="905" y="4537"/>
                  <a:pt x="890" y="4631"/>
                  <a:pt x="912" y="4719"/>
                </a:cubicBezTo>
                <a:cubicBezTo>
                  <a:pt x="966" y="4935"/>
                  <a:pt x="1212" y="5034"/>
                  <a:pt x="1429" y="5072"/>
                </a:cubicBezTo>
                <a:cubicBezTo>
                  <a:pt x="1594" y="5097"/>
                  <a:pt x="2541" y="5175"/>
                  <a:pt x="3448" y="5230"/>
                </a:cubicBezTo>
                <a:cubicBezTo>
                  <a:pt x="4013" y="5263"/>
                  <a:pt x="4563" y="5289"/>
                  <a:pt x="4903" y="5289"/>
                </a:cubicBezTo>
                <a:cubicBezTo>
                  <a:pt x="5121" y="5289"/>
                  <a:pt x="5253" y="5279"/>
                  <a:pt x="5248" y="5253"/>
                </a:cubicBezTo>
                <a:cubicBezTo>
                  <a:pt x="5112" y="4499"/>
                  <a:pt x="5073" y="3717"/>
                  <a:pt x="5067" y="2947"/>
                </a:cubicBezTo>
                <a:cubicBezTo>
                  <a:pt x="5061" y="2241"/>
                  <a:pt x="5255" y="1459"/>
                  <a:pt x="4712" y="883"/>
                </a:cubicBezTo>
                <a:cubicBezTo>
                  <a:pt x="4634" y="802"/>
                  <a:pt x="4539" y="729"/>
                  <a:pt x="4426" y="716"/>
                </a:cubicBezTo>
                <a:cubicBezTo>
                  <a:pt x="4414" y="715"/>
                  <a:pt x="4401" y="714"/>
                  <a:pt x="4390" y="714"/>
                </a:cubicBezTo>
                <a:cubicBezTo>
                  <a:pt x="4252" y="714"/>
                  <a:pt x="4122" y="803"/>
                  <a:pt x="4046" y="919"/>
                </a:cubicBezTo>
                <a:cubicBezTo>
                  <a:pt x="3962" y="1046"/>
                  <a:pt x="3932" y="1200"/>
                  <a:pt x="3916" y="1350"/>
                </a:cubicBezTo>
                <a:cubicBezTo>
                  <a:pt x="3874" y="1719"/>
                  <a:pt x="3900" y="2097"/>
                  <a:pt x="3991" y="2458"/>
                </a:cubicBezTo>
                <a:cubicBezTo>
                  <a:pt x="3822" y="1948"/>
                  <a:pt x="3650" y="1440"/>
                  <a:pt x="3440" y="948"/>
                </a:cubicBezTo>
                <a:cubicBezTo>
                  <a:pt x="3346" y="731"/>
                  <a:pt x="3240" y="511"/>
                  <a:pt x="3065" y="351"/>
                </a:cubicBezTo>
                <a:cubicBezTo>
                  <a:pt x="2967" y="264"/>
                  <a:pt x="2832" y="200"/>
                  <a:pt x="2706" y="200"/>
                </a:cubicBezTo>
                <a:cubicBezTo>
                  <a:pt x="2635" y="200"/>
                  <a:pt x="2568" y="220"/>
                  <a:pt x="2512" y="266"/>
                </a:cubicBezTo>
                <a:cubicBezTo>
                  <a:pt x="2382" y="373"/>
                  <a:pt x="2374" y="566"/>
                  <a:pt x="2384" y="735"/>
                </a:cubicBezTo>
                <a:cubicBezTo>
                  <a:pt x="2412" y="1158"/>
                  <a:pt x="2493" y="1579"/>
                  <a:pt x="2625" y="1983"/>
                </a:cubicBezTo>
                <a:cubicBezTo>
                  <a:pt x="2384" y="1323"/>
                  <a:pt x="1950" y="735"/>
                  <a:pt x="1390" y="311"/>
                </a:cubicBezTo>
                <a:cubicBezTo>
                  <a:pt x="1176" y="150"/>
                  <a:pt x="930" y="7"/>
                  <a:pt x="660" y="1"/>
                </a:cubicBezTo>
                <a:cubicBezTo>
                  <a:pt x="656" y="1"/>
                  <a:pt x="651" y="1"/>
                  <a:pt x="6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19" name="Google Shape;1119;p24"/>
          <p:cNvGrpSpPr/>
          <p:nvPr/>
        </p:nvGrpSpPr>
        <p:grpSpPr>
          <a:xfrm>
            <a:off x="7780719" y="4743445"/>
            <a:ext cx="161218" cy="147201"/>
            <a:chOff x="2599225" y="2912400"/>
            <a:chExt cx="85400" cy="77975"/>
          </a:xfrm>
        </p:grpSpPr>
        <p:sp>
          <p:nvSpPr>
            <p:cNvPr id="1120" name="Google Shape;1120;p24"/>
            <p:cNvSpPr/>
            <p:nvPr/>
          </p:nvSpPr>
          <p:spPr>
            <a:xfrm>
              <a:off x="2599225" y="2912400"/>
              <a:ext cx="28575" cy="26900"/>
            </a:xfrm>
            <a:custGeom>
              <a:avLst/>
              <a:gdLst/>
              <a:ahLst/>
              <a:cxnLst/>
              <a:rect l="l" t="t" r="r" b="b"/>
              <a:pathLst>
                <a:path w="1143" h="1076" extrusionOk="0">
                  <a:moveTo>
                    <a:pt x="596" y="0"/>
                  </a:moveTo>
                  <a:cubicBezTo>
                    <a:pt x="462" y="0"/>
                    <a:pt x="335" y="50"/>
                    <a:pt x="236" y="141"/>
                  </a:cubicBezTo>
                  <a:cubicBezTo>
                    <a:pt x="16" y="340"/>
                    <a:pt x="0" y="680"/>
                    <a:pt x="200" y="898"/>
                  </a:cubicBezTo>
                  <a:cubicBezTo>
                    <a:pt x="291" y="1000"/>
                    <a:pt x="417" y="1062"/>
                    <a:pt x="555" y="1072"/>
                  </a:cubicBezTo>
                  <a:cubicBezTo>
                    <a:pt x="559" y="1072"/>
                    <a:pt x="565" y="1072"/>
                    <a:pt x="572" y="1075"/>
                  </a:cubicBezTo>
                  <a:cubicBezTo>
                    <a:pt x="581" y="1075"/>
                    <a:pt x="590" y="1076"/>
                    <a:pt x="599" y="1076"/>
                  </a:cubicBezTo>
                  <a:cubicBezTo>
                    <a:pt x="732" y="1076"/>
                    <a:pt x="860" y="1025"/>
                    <a:pt x="960" y="935"/>
                  </a:cubicBezTo>
                  <a:cubicBezTo>
                    <a:pt x="1066" y="839"/>
                    <a:pt x="1128" y="707"/>
                    <a:pt x="1135" y="562"/>
                  </a:cubicBezTo>
                  <a:cubicBezTo>
                    <a:pt x="1142" y="419"/>
                    <a:pt x="1093" y="283"/>
                    <a:pt x="996" y="177"/>
                  </a:cubicBezTo>
                  <a:cubicBezTo>
                    <a:pt x="899" y="70"/>
                    <a:pt x="769" y="11"/>
                    <a:pt x="623" y="1"/>
                  </a:cubicBezTo>
                  <a:cubicBezTo>
                    <a:pt x="614" y="0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1" name="Google Shape;1121;p24"/>
            <p:cNvSpPr/>
            <p:nvPr/>
          </p:nvSpPr>
          <p:spPr>
            <a:xfrm>
              <a:off x="2656075" y="2919450"/>
              <a:ext cx="28550" cy="26950"/>
            </a:xfrm>
            <a:custGeom>
              <a:avLst/>
              <a:gdLst/>
              <a:ahLst/>
              <a:cxnLst/>
              <a:rect l="l" t="t" r="r" b="b"/>
              <a:pathLst>
                <a:path w="1142" h="1078" extrusionOk="0">
                  <a:moveTo>
                    <a:pt x="596" y="0"/>
                  </a:moveTo>
                  <a:cubicBezTo>
                    <a:pt x="464" y="0"/>
                    <a:pt x="335" y="51"/>
                    <a:pt x="236" y="142"/>
                  </a:cubicBezTo>
                  <a:cubicBezTo>
                    <a:pt x="16" y="340"/>
                    <a:pt x="0" y="680"/>
                    <a:pt x="200" y="902"/>
                  </a:cubicBezTo>
                  <a:cubicBezTo>
                    <a:pt x="293" y="1003"/>
                    <a:pt x="417" y="1064"/>
                    <a:pt x="555" y="1075"/>
                  </a:cubicBezTo>
                  <a:cubicBezTo>
                    <a:pt x="561" y="1075"/>
                    <a:pt x="565" y="1075"/>
                    <a:pt x="572" y="1077"/>
                  </a:cubicBezTo>
                  <a:cubicBezTo>
                    <a:pt x="581" y="1077"/>
                    <a:pt x="590" y="1077"/>
                    <a:pt x="599" y="1077"/>
                  </a:cubicBezTo>
                  <a:cubicBezTo>
                    <a:pt x="733" y="1077"/>
                    <a:pt x="860" y="1027"/>
                    <a:pt x="960" y="938"/>
                  </a:cubicBezTo>
                  <a:cubicBezTo>
                    <a:pt x="1066" y="841"/>
                    <a:pt x="1128" y="709"/>
                    <a:pt x="1135" y="564"/>
                  </a:cubicBezTo>
                  <a:cubicBezTo>
                    <a:pt x="1141" y="421"/>
                    <a:pt x="1092" y="283"/>
                    <a:pt x="996" y="178"/>
                  </a:cubicBezTo>
                  <a:cubicBezTo>
                    <a:pt x="901" y="71"/>
                    <a:pt x="771" y="8"/>
                    <a:pt x="623" y="1"/>
                  </a:cubicBezTo>
                  <a:cubicBezTo>
                    <a:pt x="614" y="1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2" name="Google Shape;1122;p24"/>
            <p:cNvSpPr/>
            <p:nvPr/>
          </p:nvSpPr>
          <p:spPr>
            <a:xfrm>
              <a:off x="2621150" y="2963450"/>
              <a:ext cx="28575" cy="26925"/>
            </a:xfrm>
            <a:custGeom>
              <a:avLst/>
              <a:gdLst/>
              <a:ahLst/>
              <a:cxnLst/>
              <a:rect l="l" t="t" r="r" b="b"/>
              <a:pathLst>
                <a:path w="1143" h="1077" extrusionOk="0">
                  <a:moveTo>
                    <a:pt x="600" y="1"/>
                  </a:moveTo>
                  <a:cubicBezTo>
                    <a:pt x="467" y="1"/>
                    <a:pt x="338" y="50"/>
                    <a:pt x="236" y="142"/>
                  </a:cubicBezTo>
                  <a:cubicBezTo>
                    <a:pt x="18" y="340"/>
                    <a:pt x="0" y="680"/>
                    <a:pt x="200" y="899"/>
                  </a:cubicBezTo>
                  <a:cubicBezTo>
                    <a:pt x="293" y="1000"/>
                    <a:pt x="417" y="1063"/>
                    <a:pt x="555" y="1073"/>
                  </a:cubicBezTo>
                  <a:cubicBezTo>
                    <a:pt x="561" y="1073"/>
                    <a:pt x="565" y="1073"/>
                    <a:pt x="572" y="1076"/>
                  </a:cubicBezTo>
                  <a:cubicBezTo>
                    <a:pt x="581" y="1076"/>
                    <a:pt x="590" y="1076"/>
                    <a:pt x="599" y="1076"/>
                  </a:cubicBezTo>
                  <a:cubicBezTo>
                    <a:pt x="733" y="1076"/>
                    <a:pt x="860" y="1026"/>
                    <a:pt x="960" y="937"/>
                  </a:cubicBezTo>
                  <a:cubicBezTo>
                    <a:pt x="1067" y="840"/>
                    <a:pt x="1128" y="708"/>
                    <a:pt x="1135" y="563"/>
                  </a:cubicBezTo>
                  <a:cubicBezTo>
                    <a:pt x="1143" y="420"/>
                    <a:pt x="1092" y="282"/>
                    <a:pt x="996" y="177"/>
                  </a:cubicBezTo>
                  <a:cubicBezTo>
                    <a:pt x="901" y="71"/>
                    <a:pt x="771" y="13"/>
                    <a:pt x="623" y="1"/>
                  </a:cubicBezTo>
                  <a:cubicBezTo>
                    <a:pt x="615" y="1"/>
                    <a:pt x="608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23" name="Google Shape;1123;p24"/>
          <p:cNvGrpSpPr/>
          <p:nvPr/>
        </p:nvGrpSpPr>
        <p:grpSpPr>
          <a:xfrm>
            <a:off x="8573439" y="173735"/>
            <a:ext cx="194354" cy="219935"/>
            <a:chOff x="3673389" y="240285"/>
            <a:chExt cx="194354" cy="219935"/>
          </a:xfrm>
        </p:grpSpPr>
        <p:sp>
          <p:nvSpPr>
            <p:cNvPr id="1124" name="Google Shape;1124;p24"/>
            <p:cNvSpPr/>
            <p:nvPr/>
          </p:nvSpPr>
          <p:spPr>
            <a:xfrm>
              <a:off x="3774390" y="240285"/>
              <a:ext cx="52386" cy="50735"/>
            </a:xfrm>
            <a:custGeom>
              <a:avLst/>
              <a:gdLst/>
              <a:ahLst/>
              <a:cxnLst/>
              <a:rect l="l" t="t" r="r" b="b"/>
              <a:pathLst>
                <a:path w="1110" h="1075" extrusionOk="0">
                  <a:moveTo>
                    <a:pt x="553" y="0"/>
                  </a:moveTo>
                  <a:cubicBezTo>
                    <a:pt x="333" y="0"/>
                    <a:pt x="125" y="138"/>
                    <a:pt x="47" y="357"/>
                  </a:cubicBezTo>
                  <a:cubicBezTo>
                    <a:pt x="0" y="488"/>
                    <a:pt x="6" y="627"/>
                    <a:pt x="60" y="753"/>
                  </a:cubicBezTo>
                  <a:cubicBezTo>
                    <a:pt x="61" y="757"/>
                    <a:pt x="65" y="763"/>
                    <a:pt x="67" y="768"/>
                  </a:cubicBezTo>
                  <a:cubicBezTo>
                    <a:pt x="129" y="899"/>
                    <a:pt x="238" y="996"/>
                    <a:pt x="372" y="1044"/>
                  </a:cubicBezTo>
                  <a:cubicBezTo>
                    <a:pt x="431" y="1065"/>
                    <a:pt x="490" y="1075"/>
                    <a:pt x="550" y="1075"/>
                  </a:cubicBezTo>
                  <a:cubicBezTo>
                    <a:pt x="630" y="1075"/>
                    <a:pt x="709" y="1057"/>
                    <a:pt x="783" y="1022"/>
                  </a:cubicBezTo>
                  <a:cubicBezTo>
                    <a:pt x="914" y="960"/>
                    <a:pt x="1012" y="851"/>
                    <a:pt x="1060" y="718"/>
                  </a:cubicBezTo>
                  <a:cubicBezTo>
                    <a:pt x="1109" y="582"/>
                    <a:pt x="1100" y="441"/>
                    <a:pt x="1038" y="307"/>
                  </a:cubicBezTo>
                  <a:cubicBezTo>
                    <a:pt x="977" y="176"/>
                    <a:pt x="869" y="79"/>
                    <a:pt x="733" y="32"/>
                  </a:cubicBezTo>
                  <a:cubicBezTo>
                    <a:pt x="673" y="10"/>
                    <a:pt x="613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5" name="Google Shape;1125;p24"/>
            <p:cNvSpPr/>
            <p:nvPr/>
          </p:nvSpPr>
          <p:spPr>
            <a:xfrm>
              <a:off x="3815356" y="409438"/>
              <a:ext cx="52386" cy="50782"/>
            </a:xfrm>
            <a:custGeom>
              <a:avLst/>
              <a:gdLst/>
              <a:ahLst/>
              <a:cxnLst/>
              <a:rect l="l" t="t" r="r" b="b"/>
              <a:pathLst>
                <a:path w="1110" h="1076" extrusionOk="0">
                  <a:moveTo>
                    <a:pt x="554" y="1"/>
                  </a:moveTo>
                  <a:cubicBezTo>
                    <a:pt x="333" y="1"/>
                    <a:pt x="125" y="139"/>
                    <a:pt x="47" y="358"/>
                  </a:cubicBezTo>
                  <a:cubicBezTo>
                    <a:pt x="1" y="488"/>
                    <a:pt x="7" y="628"/>
                    <a:pt x="60" y="753"/>
                  </a:cubicBezTo>
                  <a:cubicBezTo>
                    <a:pt x="62" y="757"/>
                    <a:pt x="66" y="763"/>
                    <a:pt x="67" y="769"/>
                  </a:cubicBezTo>
                  <a:cubicBezTo>
                    <a:pt x="130" y="899"/>
                    <a:pt x="238" y="998"/>
                    <a:pt x="373" y="1044"/>
                  </a:cubicBezTo>
                  <a:cubicBezTo>
                    <a:pt x="432" y="1065"/>
                    <a:pt x="492" y="1076"/>
                    <a:pt x="552" y="1076"/>
                  </a:cubicBezTo>
                  <a:cubicBezTo>
                    <a:pt x="631" y="1076"/>
                    <a:pt x="710" y="1058"/>
                    <a:pt x="784" y="1022"/>
                  </a:cubicBezTo>
                  <a:cubicBezTo>
                    <a:pt x="916" y="963"/>
                    <a:pt x="1014" y="854"/>
                    <a:pt x="1061" y="718"/>
                  </a:cubicBezTo>
                  <a:cubicBezTo>
                    <a:pt x="1110" y="582"/>
                    <a:pt x="1102" y="440"/>
                    <a:pt x="1039" y="307"/>
                  </a:cubicBezTo>
                  <a:cubicBezTo>
                    <a:pt x="978" y="177"/>
                    <a:pt x="869" y="80"/>
                    <a:pt x="733" y="32"/>
                  </a:cubicBezTo>
                  <a:cubicBezTo>
                    <a:pt x="674" y="11"/>
                    <a:pt x="614" y="1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6" name="Google Shape;1126;p24"/>
            <p:cNvSpPr/>
            <p:nvPr/>
          </p:nvSpPr>
          <p:spPr>
            <a:xfrm>
              <a:off x="3673389" y="331139"/>
              <a:ext cx="52339" cy="50782"/>
            </a:xfrm>
            <a:custGeom>
              <a:avLst/>
              <a:gdLst/>
              <a:ahLst/>
              <a:cxnLst/>
              <a:rect l="l" t="t" r="r" b="b"/>
              <a:pathLst>
                <a:path w="1109" h="1076" extrusionOk="0">
                  <a:moveTo>
                    <a:pt x="554" y="1"/>
                  </a:moveTo>
                  <a:cubicBezTo>
                    <a:pt x="334" y="1"/>
                    <a:pt x="127" y="138"/>
                    <a:pt x="48" y="358"/>
                  </a:cubicBezTo>
                  <a:cubicBezTo>
                    <a:pt x="1" y="488"/>
                    <a:pt x="6" y="627"/>
                    <a:pt x="61" y="751"/>
                  </a:cubicBezTo>
                  <a:cubicBezTo>
                    <a:pt x="63" y="757"/>
                    <a:pt x="66" y="763"/>
                    <a:pt x="69" y="769"/>
                  </a:cubicBezTo>
                  <a:cubicBezTo>
                    <a:pt x="129" y="899"/>
                    <a:pt x="238" y="996"/>
                    <a:pt x="374" y="1044"/>
                  </a:cubicBezTo>
                  <a:cubicBezTo>
                    <a:pt x="432" y="1065"/>
                    <a:pt x="492" y="1075"/>
                    <a:pt x="552" y="1075"/>
                  </a:cubicBezTo>
                  <a:cubicBezTo>
                    <a:pt x="631" y="1075"/>
                    <a:pt x="711" y="1057"/>
                    <a:pt x="785" y="1022"/>
                  </a:cubicBezTo>
                  <a:cubicBezTo>
                    <a:pt x="916" y="960"/>
                    <a:pt x="1013" y="851"/>
                    <a:pt x="1060" y="715"/>
                  </a:cubicBezTo>
                  <a:cubicBezTo>
                    <a:pt x="1108" y="584"/>
                    <a:pt x="1099" y="442"/>
                    <a:pt x="1040" y="307"/>
                  </a:cubicBezTo>
                  <a:cubicBezTo>
                    <a:pt x="978" y="177"/>
                    <a:pt x="869" y="80"/>
                    <a:pt x="735" y="32"/>
                  </a:cubicBezTo>
                  <a:cubicBezTo>
                    <a:pt x="675" y="11"/>
                    <a:pt x="614" y="1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27" name="Google Shape;1127;p24"/>
          <p:cNvGrpSpPr/>
          <p:nvPr/>
        </p:nvGrpSpPr>
        <p:grpSpPr>
          <a:xfrm rot="10800000" flipH="1">
            <a:off x="7727173" y="-43795"/>
            <a:ext cx="785089" cy="1218292"/>
            <a:chOff x="1238225" y="2907350"/>
            <a:chExt cx="415875" cy="645350"/>
          </a:xfrm>
        </p:grpSpPr>
        <p:sp>
          <p:nvSpPr>
            <p:cNvPr id="1128" name="Google Shape;1128;p24"/>
            <p:cNvSpPr/>
            <p:nvPr/>
          </p:nvSpPr>
          <p:spPr>
            <a:xfrm>
              <a:off x="1353625" y="2907350"/>
              <a:ext cx="69250" cy="175425"/>
            </a:xfrm>
            <a:custGeom>
              <a:avLst/>
              <a:gdLst/>
              <a:ahLst/>
              <a:cxnLst/>
              <a:rect l="l" t="t" r="r" b="b"/>
              <a:pathLst>
                <a:path w="2770" h="7017" extrusionOk="0">
                  <a:moveTo>
                    <a:pt x="345" y="0"/>
                  </a:moveTo>
                  <a:lnTo>
                    <a:pt x="345" y="0"/>
                  </a:lnTo>
                  <a:cubicBezTo>
                    <a:pt x="1" y="1173"/>
                    <a:pt x="96" y="2454"/>
                    <a:pt x="523" y="3600"/>
                  </a:cubicBezTo>
                  <a:cubicBezTo>
                    <a:pt x="769" y="4262"/>
                    <a:pt x="1124" y="4882"/>
                    <a:pt x="1550" y="5443"/>
                  </a:cubicBezTo>
                  <a:cubicBezTo>
                    <a:pt x="1762" y="5728"/>
                    <a:pt x="2022" y="5972"/>
                    <a:pt x="2242" y="6250"/>
                  </a:cubicBezTo>
                  <a:cubicBezTo>
                    <a:pt x="2433" y="6486"/>
                    <a:pt x="2538" y="6769"/>
                    <a:pt x="2725" y="7017"/>
                  </a:cubicBezTo>
                  <a:cubicBezTo>
                    <a:pt x="2731" y="6087"/>
                    <a:pt x="2770" y="5268"/>
                    <a:pt x="2609" y="4344"/>
                  </a:cubicBezTo>
                  <a:cubicBezTo>
                    <a:pt x="2250" y="2741"/>
                    <a:pt x="1289" y="1346"/>
                    <a:pt x="3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1430525" y="3005700"/>
              <a:ext cx="44725" cy="160400"/>
            </a:xfrm>
            <a:custGeom>
              <a:avLst/>
              <a:gdLst/>
              <a:ahLst/>
              <a:cxnLst/>
              <a:rect l="l" t="t" r="r" b="b"/>
              <a:pathLst>
                <a:path w="1789" h="6416" extrusionOk="0">
                  <a:moveTo>
                    <a:pt x="1450" y="1"/>
                  </a:moveTo>
                  <a:cubicBezTo>
                    <a:pt x="1479" y="117"/>
                    <a:pt x="699" y="1101"/>
                    <a:pt x="606" y="1292"/>
                  </a:cubicBezTo>
                  <a:cubicBezTo>
                    <a:pt x="367" y="1797"/>
                    <a:pt x="199" y="2337"/>
                    <a:pt x="105" y="2889"/>
                  </a:cubicBezTo>
                  <a:cubicBezTo>
                    <a:pt x="1" y="3510"/>
                    <a:pt x="15" y="4141"/>
                    <a:pt x="85" y="4765"/>
                  </a:cubicBezTo>
                  <a:cubicBezTo>
                    <a:pt x="154" y="5367"/>
                    <a:pt x="392" y="5849"/>
                    <a:pt x="599" y="6415"/>
                  </a:cubicBezTo>
                  <a:cubicBezTo>
                    <a:pt x="561" y="5621"/>
                    <a:pt x="887" y="4863"/>
                    <a:pt x="1169" y="4121"/>
                  </a:cubicBezTo>
                  <a:cubicBezTo>
                    <a:pt x="1181" y="4090"/>
                    <a:pt x="1192" y="4057"/>
                    <a:pt x="1204" y="4027"/>
                  </a:cubicBezTo>
                  <a:cubicBezTo>
                    <a:pt x="1687" y="2714"/>
                    <a:pt x="1789" y="1360"/>
                    <a:pt x="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1332125" y="3036325"/>
              <a:ext cx="117950" cy="133975"/>
            </a:xfrm>
            <a:custGeom>
              <a:avLst/>
              <a:gdLst/>
              <a:ahLst/>
              <a:cxnLst/>
              <a:rect l="l" t="t" r="r" b="b"/>
              <a:pathLst>
                <a:path w="4718" h="5359" extrusionOk="0">
                  <a:moveTo>
                    <a:pt x="1" y="1"/>
                  </a:moveTo>
                  <a:lnTo>
                    <a:pt x="1" y="1"/>
                  </a:lnTo>
                  <a:cubicBezTo>
                    <a:pt x="431" y="1557"/>
                    <a:pt x="1421" y="3019"/>
                    <a:pt x="2882" y="3705"/>
                  </a:cubicBezTo>
                  <a:cubicBezTo>
                    <a:pt x="3704" y="4090"/>
                    <a:pt x="4302" y="4510"/>
                    <a:pt x="4717" y="5358"/>
                  </a:cubicBezTo>
                  <a:cubicBezTo>
                    <a:pt x="4284" y="4178"/>
                    <a:pt x="3482" y="3019"/>
                    <a:pt x="2531" y="2188"/>
                  </a:cubicBezTo>
                  <a:cubicBezTo>
                    <a:pt x="1689" y="1450"/>
                    <a:pt x="612" y="94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1362975" y="3123300"/>
              <a:ext cx="135375" cy="159900"/>
            </a:xfrm>
            <a:custGeom>
              <a:avLst/>
              <a:gdLst/>
              <a:ahLst/>
              <a:cxnLst/>
              <a:rect l="l" t="t" r="r" b="b"/>
              <a:pathLst>
                <a:path w="5415" h="6396" extrusionOk="0">
                  <a:moveTo>
                    <a:pt x="0" y="0"/>
                  </a:moveTo>
                  <a:cubicBezTo>
                    <a:pt x="36" y="378"/>
                    <a:pt x="284" y="828"/>
                    <a:pt x="429" y="1180"/>
                  </a:cubicBezTo>
                  <a:cubicBezTo>
                    <a:pt x="601" y="1595"/>
                    <a:pt x="688" y="2059"/>
                    <a:pt x="960" y="2429"/>
                  </a:cubicBezTo>
                  <a:cubicBezTo>
                    <a:pt x="1265" y="2848"/>
                    <a:pt x="1758" y="3078"/>
                    <a:pt x="2211" y="3325"/>
                  </a:cubicBezTo>
                  <a:cubicBezTo>
                    <a:pt x="3397" y="3977"/>
                    <a:pt x="4641" y="4795"/>
                    <a:pt x="5264" y="6052"/>
                  </a:cubicBezTo>
                  <a:lnTo>
                    <a:pt x="5264" y="6052"/>
                  </a:lnTo>
                  <a:cubicBezTo>
                    <a:pt x="4136" y="3573"/>
                    <a:pt x="2240" y="1538"/>
                    <a:pt x="0" y="0"/>
                  </a:cubicBezTo>
                  <a:close/>
                  <a:moveTo>
                    <a:pt x="5264" y="6052"/>
                  </a:moveTo>
                  <a:cubicBezTo>
                    <a:pt x="5316" y="6165"/>
                    <a:pt x="5366" y="6280"/>
                    <a:pt x="5414" y="6396"/>
                  </a:cubicBezTo>
                  <a:cubicBezTo>
                    <a:pt x="5369" y="6278"/>
                    <a:pt x="5319" y="6163"/>
                    <a:pt x="5264" y="60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1449650" y="3219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1489900" y="3131150"/>
              <a:ext cx="40075" cy="163775"/>
            </a:xfrm>
            <a:custGeom>
              <a:avLst/>
              <a:gdLst/>
              <a:ahLst/>
              <a:cxnLst/>
              <a:rect l="l" t="t" r="r" b="b"/>
              <a:pathLst>
                <a:path w="1603" h="6551" extrusionOk="0">
                  <a:moveTo>
                    <a:pt x="915" y="0"/>
                  </a:moveTo>
                  <a:cubicBezTo>
                    <a:pt x="915" y="1"/>
                    <a:pt x="915" y="1"/>
                    <a:pt x="915" y="1"/>
                  </a:cubicBezTo>
                  <a:lnTo>
                    <a:pt x="915" y="1"/>
                  </a:lnTo>
                  <a:cubicBezTo>
                    <a:pt x="915" y="1"/>
                    <a:pt x="915" y="1"/>
                    <a:pt x="915" y="0"/>
                  </a:cubicBezTo>
                  <a:close/>
                  <a:moveTo>
                    <a:pt x="915" y="1"/>
                  </a:moveTo>
                  <a:lnTo>
                    <a:pt x="915" y="1"/>
                  </a:lnTo>
                  <a:cubicBezTo>
                    <a:pt x="1013" y="200"/>
                    <a:pt x="479" y="1295"/>
                    <a:pt x="408" y="1542"/>
                  </a:cubicBezTo>
                  <a:cubicBezTo>
                    <a:pt x="264" y="2043"/>
                    <a:pt x="142" y="2547"/>
                    <a:pt x="98" y="3064"/>
                  </a:cubicBezTo>
                  <a:cubicBezTo>
                    <a:pt x="0" y="4240"/>
                    <a:pt x="110" y="5422"/>
                    <a:pt x="463" y="6551"/>
                  </a:cubicBezTo>
                  <a:cubicBezTo>
                    <a:pt x="421" y="6392"/>
                    <a:pt x="714" y="5904"/>
                    <a:pt x="777" y="5742"/>
                  </a:cubicBezTo>
                  <a:cubicBezTo>
                    <a:pt x="880" y="5478"/>
                    <a:pt x="1010" y="5210"/>
                    <a:pt x="1067" y="4931"/>
                  </a:cubicBezTo>
                  <a:cubicBezTo>
                    <a:pt x="1165" y="4450"/>
                    <a:pt x="1293" y="3971"/>
                    <a:pt x="1384" y="3486"/>
                  </a:cubicBezTo>
                  <a:cubicBezTo>
                    <a:pt x="1603" y="2315"/>
                    <a:pt x="1451" y="1069"/>
                    <a:pt x="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1302300" y="3147175"/>
              <a:ext cx="90650" cy="119500"/>
            </a:xfrm>
            <a:custGeom>
              <a:avLst/>
              <a:gdLst/>
              <a:ahLst/>
              <a:cxnLst/>
              <a:rect l="l" t="t" r="r" b="b"/>
              <a:pathLst>
                <a:path w="3626" h="4780" extrusionOk="0">
                  <a:moveTo>
                    <a:pt x="1" y="1"/>
                  </a:moveTo>
                  <a:lnTo>
                    <a:pt x="1" y="1"/>
                  </a:lnTo>
                  <a:cubicBezTo>
                    <a:pt x="202" y="755"/>
                    <a:pt x="237" y="1552"/>
                    <a:pt x="516" y="2282"/>
                  </a:cubicBezTo>
                  <a:cubicBezTo>
                    <a:pt x="758" y="2912"/>
                    <a:pt x="1187" y="3465"/>
                    <a:pt x="1725" y="3873"/>
                  </a:cubicBezTo>
                  <a:cubicBezTo>
                    <a:pt x="1997" y="4077"/>
                    <a:pt x="2220" y="4142"/>
                    <a:pt x="2531" y="4235"/>
                  </a:cubicBezTo>
                  <a:cubicBezTo>
                    <a:pt x="2929" y="4352"/>
                    <a:pt x="3265" y="4585"/>
                    <a:pt x="3626" y="4779"/>
                  </a:cubicBezTo>
                  <a:cubicBezTo>
                    <a:pt x="2641" y="3045"/>
                    <a:pt x="1087" y="166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1413575" y="3064425"/>
              <a:ext cx="127775" cy="488275"/>
            </a:xfrm>
            <a:custGeom>
              <a:avLst/>
              <a:gdLst/>
              <a:ahLst/>
              <a:cxnLst/>
              <a:rect l="l" t="t" r="r" b="b"/>
              <a:pathLst>
                <a:path w="5111" h="19531" extrusionOk="0">
                  <a:moveTo>
                    <a:pt x="147" y="1"/>
                  </a:moveTo>
                  <a:cubicBezTo>
                    <a:pt x="78" y="1"/>
                    <a:pt x="0" y="67"/>
                    <a:pt x="23" y="158"/>
                  </a:cubicBezTo>
                  <a:cubicBezTo>
                    <a:pt x="346" y="1459"/>
                    <a:pt x="672" y="2769"/>
                    <a:pt x="1230" y="3992"/>
                  </a:cubicBezTo>
                  <a:cubicBezTo>
                    <a:pt x="1519" y="4619"/>
                    <a:pt x="1865" y="5219"/>
                    <a:pt x="2166" y="5840"/>
                  </a:cubicBezTo>
                  <a:cubicBezTo>
                    <a:pt x="2454" y="6435"/>
                    <a:pt x="2697" y="7053"/>
                    <a:pt x="2913" y="7678"/>
                  </a:cubicBezTo>
                  <a:cubicBezTo>
                    <a:pt x="3354" y="8961"/>
                    <a:pt x="3770" y="10278"/>
                    <a:pt x="3851" y="11639"/>
                  </a:cubicBezTo>
                  <a:cubicBezTo>
                    <a:pt x="3930" y="12968"/>
                    <a:pt x="3796" y="14295"/>
                    <a:pt x="3842" y="15624"/>
                  </a:cubicBezTo>
                  <a:cubicBezTo>
                    <a:pt x="3887" y="16966"/>
                    <a:pt x="4118" y="18340"/>
                    <a:pt x="4865" y="19482"/>
                  </a:cubicBezTo>
                  <a:cubicBezTo>
                    <a:pt x="4888" y="19517"/>
                    <a:pt x="4919" y="19531"/>
                    <a:pt x="4950" y="19531"/>
                  </a:cubicBezTo>
                  <a:cubicBezTo>
                    <a:pt x="5030" y="19531"/>
                    <a:pt x="5111" y="19436"/>
                    <a:pt x="5052" y="19346"/>
                  </a:cubicBezTo>
                  <a:cubicBezTo>
                    <a:pt x="3626" y="17167"/>
                    <a:pt x="4179" y="14408"/>
                    <a:pt x="4097" y="11965"/>
                  </a:cubicBezTo>
                  <a:cubicBezTo>
                    <a:pt x="4072" y="11283"/>
                    <a:pt x="4000" y="10604"/>
                    <a:pt x="3835" y="9942"/>
                  </a:cubicBezTo>
                  <a:cubicBezTo>
                    <a:pt x="3671" y="9292"/>
                    <a:pt x="3474" y="8648"/>
                    <a:pt x="3267" y="8011"/>
                  </a:cubicBezTo>
                  <a:cubicBezTo>
                    <a:pt x="3063" y="7381"/>
                    <a:pt x="2834" y="6759"/>
                    <a:pt x="2565" y="6155"/>
                  </a:cubicBezTo>
                  <a:cubicBezTo>
                    <a:pt x="2292" y="5541"/>
                    <a:pt x="1962" y="4957"/>
                    <a:pt x="1660" y="4356"/>
                  </a:cubicBezTo>
                  <a:cubicBezTo>
                    <a:pt x="980" y="3001"/>
                    <a:pt x="602" y="1540"/>
                    <a:pt x="239" y="77"/>
                  </a:cubicBezTo>
                  <a:cubicBezTo>
                    <a:pt x="225" y="23"/>
                    <a:pt x="188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1510125" y="3119175"/>
              <a:ext cx="101400" cy="259475"/>
            </a:xfrm>
            <a:custGeom>
              <a:avLst/>
              <a:gdLst/>
              <a:ahLst/>
              <a:cxnLst/>
              <a:rect l="l" t="t" r="r" b="b"/>
              <a:pathLst>
                <a:path w="4056" h="10379" extrusionOk="0">
                  <a:moveTo>
                    <a:pt x="3925" y="1"/>
                  </a:moveTo>
                  <a:cubicBezTo>
                    <a:pt x="3875" y="1"/>
                    <a:pt x="3824" y="28"/>
                    <a:pt x="3810" y="90"/>
                  </a:cubicBezTo>
                  <a:cubicBezTo>
                    <a:pt x="3467" y="1536"/>
                    <a:pt x="3305" y="3014"/>
                    <a:pt x="2993" y="4466"/>
                  </a:cubicBezTo>
                  <a:cubicBezTo>
                    <a:pt x="2687" y="5885"/>
                    <a:pt x="2238" y="7331"/>
                    <a:pt x="1358" y="8505"/>
                  </a:cubicBezTo>
                  <a:cubicBezTo>
                    <a:pt x="925" y="9083"/>
                    <a:pt x="433" y="9611"/>
                    <a:pt x="52" y="10223"/>
                  </a:cubicBezTo>
                  <a:cubicBezTo>
                    <a:pt x="1" y="10308"/>
                    <a:pt x="78" y="10379"/>
                    <a:pt x="158" y="10379"/>
                  </a:cubicBezTo>
                  <a:cubicBezTo>
                    <a:pt x="197" y="10379"/>
                    <a:pt x="237" y="10361"/>
                    <a:pt x="262" y="10320"/>
                  </a:cubicBezTo>
                  <a:cubicBezTo>
                    <a:pt x="604" y="9770"/>
                    <a:pt x="1045" y="9290"/>
                    <a:pt x="1439" y="8779"/>
                  </a:cubicBezTo>
                  <a:cubicBezTo>
                    <a:pt x="1645" y="8512"/>
                    <a:pt x="1837" y="8237"/>
                    <a:pt x="2008" y="7948"/>
                  </a:cubicBezTo>
                  <a:cubicBezTo>
                    <a:pt x="2195" y="7631"/>
                    <a:pt x="2343" y="7290"/>
                    <a:pt x="2482" y="6952"/>
                  </a:cubicBezTo>
                  <a:cubicBezTo>
                    <a:pt x="3058" y="5561"/>
                    <a:pt x="3323" y="4075"/>
                    <a:pt x="3569" y="2599"/>
                  </a:cubicBezTo>
                  <a:cubicBezTo>
                    <a:pt x="3706" y="1774"/>
                    <a:pt x="3844" y="947"/>
                    <a:pt x="4036" y="130"/>
                  </a:cubicBezTo>
                  <a:cubicBezTo>
                    <a:pt x="4056" y="48"/>
                    <a:pt x="3991" y="1"/>
                    <a:pt x="39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1361375" y="3232250"/>
              <a:ext cx="153300" cy="199300"/>
            </a:xfrm>
            <a:custGeom>
              <a:avLst/>
              <a:gdLst/>
              <a:ahLst/>
              <a:cxnLst/>
              <a:rect l="l" t="t" r="r" b="b"/>
              <a:pathLst>
                <a:path w="6132" h="7972" extrusionOk="0">
                  <a:moveTo>
                    <a:pt x="150" y="1"/>
                  </a:moveTo>
                  <a:cubicBezTo>
                    <a:pt x="74" y="1"/>
                    <a:pt x="1" y="64"/>
                    <a:pt x="45" y="149"/>
                  </a:cubicBezTo>
                  <a:cubicBezTo>
                    <a:pt x="332" y="684"/>
                    <a:pt x="692" y="1172"/>
                    <a:pt x="1124" y="1599"/>
                  </a:cubicBezTo>
                  <a:cubicBezTo>
                    <a:pt x="1594" y="2064"/>
                    <a:pt x="2156" y="2411"/>
                    <a:pt x="2668" y="2827"/>
                  </a:cubicBezTo>
                  <a:cubicBezTo>
                    <a:pt x="3177" y="3242"/>
                    <a:pt x="3628" y="3721"/>
                    <a:pt x="4060" y="4214"/>
                  </a:cubicBezTo>
                  <a:cubicBezTo>
                    <a:pt x="4491" y="4702"/>
                    <a:pt x="4963" y="5191"/>
                    <a:pt x="5267" y="5773"/>
                  </a:cubicBezTo>
                  <a:cubicBezTo>
                    <a:pt x="5607" y="6427"/>
                    <a:pt x="5749" y="7160"/>
                    <a:pt x="5887" y="7878"/>
                  </a:cubicBezTo>
                  <a:cubicBezTo>
                    <a:pt x="5900" y="7941"/>
                    <a:pt x="5955" y="7971"/>
                    <a:pt x="6008" y="7971"/>
                  </a:cubicBezTo>
                  <a:cubicBezTo>
                    <a:pt x="6071" y="7971"/>
                    <a:pt x="6131" y="7929"/>
                    <a:pt x="6115" y="7850"/>
                  </a:cubicBezTo>
                  <a:cubicBezTo>
                    <a:pt x="5995" y="7216"/>
                    <a:pt x="5869" y="6572"/>
                    <a:pt x="5616" y="5974"/>
                  </a:cubicBezTo>
                  <a:cubicBezTo>
                    <a:pt x="5358" y="5363"/>
                    <a:pt x="4938" y="4868"/>
                    <a:pt x="4507" y="4373"/>
                  </a:cubicBezTo>
                  <a:cubicBezTo>
                    <a:pt x="4080" y="3881"/>
                    <a:pt x="3647" y="3390"/>
                    <a:pt x="3166" y="2950"/>
                  </a:cubicBezTo>
                  <a:cubicBezTo>
                    <a:pt x="2666" y="2492"/>
                    <a:pt x="2088" y="2138"/>
                    <a:pt x="1574" y="1698"/>
                  </a:cubicBezTo>
                  <a:cubicBezTo>
                    <a:pt x="1040" y="1240"/>
                    <a:pt x="593" y="684"/>
                    <a:pt x="260" y="66"/>
                  </a:cubicBezTo>
                  <a:cubicBezTo>
                    <a:pt x="235" y="20"/>
                    <a:pt x="192" y="1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8" name="Google Shape;1138;p24"/>
            <p:cNvSpPr/>
            <p:nvPr/>
          </p:nvSpPr>
          <p:spPr>
            <a:xfrm>
              <a:off x="1352800" y="3288800"/>
              <a:ext cx="112975" cy="48975"/>
            </a:xfrm>
            <a:custGeom>
              <a:avLst/>
              <a:gdLst/>
              <a:ahLst/>
              <a:cxnLst/>
              <a:rect l="l" t="t" r="r" b="b"/>
              <a:pathLst>
                <a:path w="4519" h="1959" extrusionOk="0">
                  <a:moveTo>
                    <a:pt x="0" y="0"/>
                  </a:moveTo>
                  <a:cubicBezTo>
                    <a:pt x="255" y="290"/>
                    <a:pt x="513" y="579"/>
                    <a:pt x="768" y="872"/>
                  </a:cubicBezTo>
                  <a:cubicBezTo>
                    <a:pt x="1083" y="1229"/>
                    <a:pt x="1425" y="1603"/>
                    <a:pt x="1884" y="1733"/>
                  </a:cubicBezTo>
                  <a:cubicBezTo>
                    <a:pt x="2066" y="1784"/>
                    <a:pt x="2254" y="1793"/>
                    <a:pt x="2442" y="1793"/>
                  </a:cubicBezTo>
                  <a:cubicBezTo>
                    <a:pt x="2459" y="1793"/>
                    <a:pt x="2475" y="1793"/>
                    <a:pt x="2492" y="1792"/>
                  </a:cubicBezTo>
                  <a:cubicBezTo>
                    <a:pt x="2807" y="1788"/>
                    <a:pt x="3132" y="1698"/>
                    <a:pt x="3436" y="1697"/>
                  </a:cubicBezTo>
                  <a:cubicBezTo>
                    <a:pt x="3438" y="1697"/>
                    <a:pt x="3441" y="1697"/>
                    <a:pt x="3444" y="1697"/>
                  </a:cubicBezTo>
                  <a:cubicBezTo>
                    <a:pt x="3791" y="1697"/>
                    <a:pt x="4185" y="1871"/>
                    <a:pt x="4518" y="1959"/>
                  </a:cubicBezTo>
                  <a:lnTo>
                    <a:pt x="4518" y="1959"/>
                  </a:lnTo>
                  <a:cubicBezTo>
                    <a:pt x="4187" y="1871"/>
                    <a:pt x="3889" y="1202"/>
                    <a:pt x="3618" y="990"/>
                  </a:cubicBezTo>
                  <a:cubicBezTo>
                    <a:pt x="3379" y="804"/>
                    <a:pt x="3069" y="746"/>
                    <a:pt x="2789" y="642"/>
                  </a:cubicBezTo>
                  <a:cubicBezTo>
                    <a:pt x="1884" y="296"/>
                    <a:pt x="969" y="57"/>
                    <a:pt x="0" y="0"/>
                  </a:cubicBezTo>
                  <a:close/>
                  <a:moveTo>
                    <a:pt x="4518" y="1959"/>
                  </a:moveTo>
                  <a:lnTo>
                    <a:pt x="4518" y="1959"/>
                  </a:lnTo>
                  <a:cubicBezTo>
                    <a:pt x="4518" y="1959"/>
                    <a:pt x="4518" y="1959"/>
                    <a:pt x="4518" y="1959"/>
                  </a:cubicBezTo>
                  <a:cubicBezTo>
                    <a:pt x="4518" y="1959"/>
                    <a:pt x="4518" y="1959"/>
                    <a:pt x="4518" y="19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9" name="Google Shape;1139;p24"/>
            <p:cNvSpPr/>
            <p:nvPr/>
          </p:nvSpPr>
          <p:spPr>
            <a:xfrm>
              <a:off x="1429200" y="3238125"/>
              <a:ext cx="56950" cy="122100"/>
            </a:xfrm>
            <a:custGeom>
              <a:avLst/>
              <a:gdLst/>
              <a:ahLst/>
              <a:cxnLst/>
              <a:rect l="l" t="t" r="r" b="b"/>
              <a:pathLst>
                <a:path w="2278" h="4884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50"/>
                    <a:pt x="6" y="506"/>
                    <a:pt x="13" y="601"/>
                  </a:cubicBezTo>
                  <a:cubicBezTo>
                    <a:pt x="32" y="843"/>
                    <a:pt x="54" y="1067"/>
                    <a:pt x="135" y="1296"/>
                  </a:cubicBezTo>
                  <a:cubicBezTo>
                    <a:pt x="304" y="1770"/>
                    <a:pt x="634" y="2171"/>
                    <a:pt x="927" y="2570"/>
                  </a:cubicBezTo>
                  <a:cubicBezTo>
                    <a:pt x="1455" y="3291"/>
                    <a:pt x="1908" y="4067"/>
                    <a:pt x="2272" y="4883"/>
                  </a:cubicBezTo>
                  <a:cubicBezTo>
                    <a:pt x="2104" y="4506"/>
                    <a:pt x="2277" y="3850"/>
                    <a:pt x="2207" y="3436"/>
                  </a:cubicBezTo>
                  <a:cubicBezTo>
                    <a:pt x="2127" y="2958"/>
                    <a:pt x="1824" y="2479"/>
                    <a:pt x="1577" y="2066"/>
                  </a:cubicBezTo>
                  <a:cubicBezTo>
                    <a:pt x="1129" y="1324"/>
                    <a:pt x="601" y="62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1583225" y="3032350"/>
              <a:ext cx="40125" cy="140225"/>
            </a:xfrm>
            <a:custGeom>
              <a:avLst/>
              <a:gdLst/>
              <a:ahLst/>
              <a:cxnLst/>
              <a:rect l="l" t="t" r="r" b="b"/>
              <a:pathLst>
                <a:path w="1605" h="5609" extrusionOk="0">
                  <a:moveTo>
                    <a:pt x="1473" y="0"/>
                  </a:moveTo>
                  <a:lnTo>
                    <a:pt x="1473" y="0"/>
                  </a:lnTo>
                  <a:cubicBezTo>
                    <a:pt x="1121" y="461"/>
                    <a:pt x="765" y="928"/>
                    <a:pt x="556" y="1470"/>
                  </a:cubicBezTo>
                  <a:cubicBezTo>
                    <a:pt x="1" y="2907"/>
                    <a:pt x="656" y="4185"/>
                    <a:pt x="758" y="5608"/>
                  </a:cubicBezTo>
                  <a:cubicBezTo>
                    <a:pt x="917" y="4669"/>
                    <a:pt x="1302" y="3816"/>
                    <a:pt x="1473" y="2883"/>
                  </a:cubicBezTo>
                  <a:cubicBezTo>
                    <a:pt x="1561" y="2396"/>
                    <a:pt x="1604" y="1901"/>
                    <a:pt x="1603" y="1404"/>
                  </a:cubicBezTo>
                  <a:cubicBezTo>
                    <a:pt x="1603" y="1180"/>
                    <a:pt x="1370" y="135"/>
                    <a:pt x="1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1544650" y="3105625"/>
              <a:ext cx="42325" cy="143675"/>
            </a:xfrm>
            <a:custGeom>
              <a:avLst/>
              <a:gdLst/>
              <a:ahLst/>
              <a:cxnLst/>
              <a:rect l="l" t="t" r="r" b="b"/>
              <a:pathLst>
                <a:path w="1693" h="5747" extrusionOk="0">
                  <a:moveTo>
                    <a:pt x="355" y="1"/>
                  </a:moveTo>
                  <a:cubicBezTo>
                    <a:pt x="422" y="189"/>
                    <a:pt x="257" y="421"/>
                    <a:pt x="203" y="583"/>
                  </a:cubicBezTo>
                  <a:cubicBezTo>
                    <a:pt x="125" y="826"/>
                    <a:pt x="92" y="1079"/>
                    <a:pt x="65" y="1337"/>
                  </a:cubicBezTo>
                  <a:cubicBezTo>
                    <a:pt x="5" y="1910"/>
                    <a:pt x="0" y="2491"/>
                    <a:pt x="105" y="3061"/>
                  </a:cubicBezTo>
                  <a:cubicBezTo>
                    <a:pt x="194" y="3566"/>
                    <a:pt x="372" y="4200"/>
                    <a:pt x="731" y="4584"/>
                  </a:cubicBezTo>
                  <a:cubicBezTo>
                    <a:pt x="1099" y="4978"/>
                    <a:pt x="1383" y="5215"/>
                    <a:pt x="1610" y="5746"/>
                  </a:cubicBezTo>
                  <a:cubicBezTo>
                    <a:pt x="1693" y="3776"/>
                    <a:pt x="1019" y="1860"/>
                    <a:pt x="3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1568250" y="3184175"/>
              <a:ext cx="85850" cy="112750"/>
            </a:xfrm>
            <a:custGeom>
              <a:avLst/>
              <a:gdLst/>
              <a:ahLst/>
              <a:cxnLst/>
              <a:rect l="l" t="t" r="r" b="b"/>
              <a:pathLst>
                <a:path w="3434" h="4510" extrusionOk="0">
                  <a:moveTo>
                    <a:pt x="3434" y="0"/>
                  </a:moveTo>
                  <a:lnTo>
                    <a:pt x="3434" y="0"/>
                  </a:lnTo>
                  <a:cubicBezTo>
                    <a:pt x="2979" y="178"/>
                    <a:pt x="2618" y="527"/>
                    <a:pt x="2269" y="870"/>
                  </a:cubicBezTo>
                  <a:cubicBezTo>
                    <a:pt x="1210" y="1910"/>
                    <a:pt x="432" y="3089"/>
                    <a:pt x="0" y="4510"/>
                  </a:cubicBezTo>
                  <a:cubicBezTo>
                    <a:pt x="16" y="4459"/>
                    <a:pt x="282" y="4352"/>
                    <a:pt x="335" y="4320"/>
                  </a:cubicBezTo>
                  <a:cubicBezTo>
                    <a:pt x="453" y="4245"/>
                    <a:pt x="575" y="4169"/>
                    <a:pt x="689" y="4088"/>
                  </a:cubicBezTo>
                  <a:cubicBezTo>
                    <a:pt x="863" y="3964"/>
                    <a:pt x="961" y="3796"/>
                    <a:pt x="1116" y="3654"/>
                  </a:cubicBezTo>
                  <a:cubicBezTo>
                    <a:pt x="1477" y="3320"/>
                    <a:pt x="1821" y="2984"/>
                    <a:pt x="2125" y="2597"/>
                  </a:cubicBezTo>
                  <a:cubicBezTo>
                    <a:pt x="2726" y="1828"/>
                    <a:pt x="3179" y="943"/>
                    <a:pt x="3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1238225" y="3280175"/>
              <a:ext cx="27025" cy="26850"/>
            </a:xfrm>
            <a:custGeom>
              <a:avLst/>
              <a:gdLst/>
              <a:ahLst/>
              <a:cxnLst/>
              <a:rect l="l" t="t" r="r" b="b"/>
              <a:pathLst>
                <a:path w="1081" h="1074" extrusionOk="0">
                  <a:moveTo>
                    <a:pt x="534" y="1"/>
                  </a:moveTo>
                  <a:cubicBezTo>
                    <a:pt x="395" y="1"/>
                    <a:pt x="267" y="55"/>
                    <a:pt x="162" y="154"/>
                  </a:cubicBezTo>
                  <a:cubicBezTo>
                    <a:pt x="61" y="255"/>
                    <a:pt x="3" y="389"/>
                    <a:pt x="2" y="532"/>
                  </a:cubicBezTo>
                  <a:cubicBezTo>
                    <a:pt x="0" y="829"/>
                    <a:pt x="239" y="1072"/>
                    <a:pt x="536" y="1073"/>
                  </a:cubicBezTo>
                  <a:cubicBezTo>
                    <a:pt x="538" y="1073"/>
                    <a:pt x="540" y="1073"/>
                    <a:pt x="541" y="1073"/>
                  </a:cubicBezTo>
                  <a:cubicBezTo>
                    <a:pt x="677" y="1073"/>
                    <a:pt x="805" y="1023"/>
                    <a:pt x="905" y="930"/>
                  </a:cubicBezTo>
                  <a:cubicBezTo>
                    <a:pt x="908" y="927"/>
                    <a:pt x="914" y="923"/>
                    <a:pt x="918" y="917"/>
                  </a:cubicBezTo>
                  <a:cubicBezTo>
                    <a:pt x="1019" y="816"/>
                    <a:pt x="1077" y="683"/>
                    <a:pt x="1079" y="539"/>
                  </a:cubicBezTo>
                  <a:cubicBezTo>
                    <a:pt x="1080" y="396"/>
                    <a:pt x="1024" y="261"/>
                    <a:pt x="922" y="157"/>
                  </a:cubicBezTo>
                  <a:cubicBezTo>
                    <a:pt x="822" y="59"/>
                    <a:pt x="688" y="2"/>
                    <a:pt x="544" y="1"/>
                  </a:cubicBezTo>
                  <a:cubicBezTo>
                    <a:pt x="541" y="1"/>
                    <a:pt x="537" y="1"/>
                    <a:pt x="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1281975" y="3243200"/>
              <a:ext cx="27025" cy="26850"/>
            </a:xfrm>
            <a:custGeom>
              <a:avLst/>
              <a:gdLst/>
              <a:ahLst/>
              <a:cxnLst/>
              <a:rect l="l" t="t" r="r" b="b"/>
              <a:pathLst>
                <a:path w="1081" h="1074" extrusionOk="0">
                  <a:moveTo>
                    <a:pt x="539" y="0"/>
                  </a:moveTo>
                  <a:cubicBezTo>
                    <a:pt x="398" y="0"/>
                    <a:pt x="265" y="55"/>
                    <a:pt x="162" y="155"/>
                  </a:cubicBezTo>
                  <a:cubicBezTo>
                    <a:pt x="61" y="256"/>
                    <a:pt x="3" y="390"/>
                    <a:pt x="2" y="533"/>
                  </a:cubicBezTo>
                  <a:cubicBezTo>
                    <a:pt x="0" y="830"/>
                    <a:pt x="239" y="1071"/>
                    <a:pt x="536" y="1073"/>
                  </a:cubicBezTo>
                  <a:cubicBezTo>
                    <a:pt x="540" y="1073"/>
                    <a:pt x="543" y="1073"/>
                    <a:pt x="547" y="1073"/>
                  </a:cubicBezTo>
                  <a:cubicBezTo>
                    <a:pt x="681" y="1073"/>
                    <a:pt x="807" y="1023"/>
                    <a:pt x="905" y="931"/>
                  </a:cubicBezTo>
                  <a:cubicBezTo>
                    <a:pt x="908" y="927"/>
                    <a:pt x="914" y="924"/>
                    <a:pt x="917" y="918"/>
                  </a:cubicBezTo>
                  <a:cubicBezTo>
                    <a:pt x="1018" y="817"/>
                    <a:pt x="1076" y="683"/>
                    <a:pt x="1079" y="540"/>
                  </a:cubicBezTo>
                  <a:cubicBezTo>
                    <a:pt x="1080" y="397"/>
                    <a:pt x="1024" y="261"/>
                    <a:pt x="922" y="158"/>
                  </a:cubicBezTo>
                  <a:cubicBezTo>
                    <a:pt x="823" y="58"/>
                    <a:pt x="688" y="3"/>
                    <a:pt x="545" y="0"/>
                  </a:cubicBezTo>
                  <a:cubicBezTo>
                    <a:pt x="543" y="0"/>
                    <a:pt x="541" y="0"/>
                    <a:pt x="5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1290700" y="3298675"/>
              <a:ext cx="26975" cy="26875"/>
            </a:xfrm>
            <a:custGeom>
              <a:avLst/>
              <a:gdLst/>
              <a:ahLst/>
              <a:cxnLst/>
              <a:rect l="l" t="t" r="r" b="b"/>
              <a:pathLst>
                <a:path w="1079" h="1075" extrusionOk="0">
                  <a:moveTo>
                    <a:pt x="545" y="0"/>
                  </a:moveTo>
                  <a:cubicBezTo>
                    <a:pt x="398" y="0"/>
                    <a:pt x="268" y="57"/>
                    <a:pt x="161" y="155"/>
                  </a:cubicBezTo>
                  <a:cubicBezTo>
                    <a:pt x="60" y="257"/>
                    <a:pt x="2" y="391"/>
                    <a:pt x="2" y="533"/>
                  </a:cubicBezTo>
                  <a:cubicBezTo>
                    <a:pt x="0" y="830"/>
                    <a:pt x="239" y="1073"/>
                    <a:pt x="536" y="1075"/>
                  </a:cubicBezTo>
                  <a:cubicBezTo>
                    <a:pt x="538" y="1075"/>
                    <a:pt x="540" y="1075"/>
                    <a:pt x="542" y="1075"/>
                  </a:cubicBezTo>
                  <a:cubicBezTo>
                    <a:pt x="677" y="1075"/>
                    <a:pt x="805" y="1024"/>
                    <a:pt x="905" y="931"/>
                  </a:cubicBezTo>
                  <a:cubicBezTo>
                    <a:pt x="908" y="928"/>
                    <a:pt x="914" y="925"/>
                    <a:pt x="917" y="920"/>
                  </a:cubicBezTo>
                  <a:cubicBezTo>
                    <a:pt x="1018" y="818"/>
                    <a:pt x="1076" y="684"/>
                    <a:pt x="1076" y="542"/>
                  </a:cubicBezTo>
                  <a:cubicBezTo>
                    <a:pt x="1079" y="399"/>
                    <a:pt x="1022" y="262"/>
                    <a:pt x="922" y="160"/>
                  </a:cubicBezTo>
                  <a:cubicBezTo>
                    <a:pt x="821" y="58"/>
                    <a:pt x="688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6" name="Google Shape;1146;p24"/>
          <p:cNvGrpSpPr/>
          <p:nvPr/>
        </p:nvGrpSpPr>
        <p:grpSpPr>
          <a:xfrm rot="-9319734" flipH="1">
            <a:off x="8473874" y="512815"/>
            <a:ext cx="860913" cy="1326246"/>
            <a:chOff x="6143129" y="4365294"/>
            <a:chExt cx="860931" cy="1326274"/>
          </a:xfrm>
        </p:grpSpPr>
        <p:grpSp>
          <p:nvGrpSpPr>
            <p:cNvPr id="1147" name="Google Shape;1147;p24"/>
            <p:cNvGrpSpPr/>
            <p:nvPr/>
          </p:nvGrpSpPr>
          <p:grpSpPr>
            <a:xfrm>
              <a:off x="6143129" y="4365294"/>
              <a:ext cx="860931" cy="1326274"/>
              <a:chOff x="2488625" y="2827850"/>
              <a:chExt cx="456050" cy="702550"/>
            </a:xfrm>
          </p:grpSpPr>
          <p:sp>
            <p:nvSpPr>
              <p:cNvPr id="1148" name="Google Shape;1148;p24"/>
              <p:cNvSpPr/>
              <p:nvPr/>
            </p:nvSpPr>
            <p:spPr>
              <a:xfrm>
                <a:off x="2488625" y="2904950"/>
                <a:ext cx="199400" cy="57220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22888" extrusionOk="0">
                    <a:moveTo>
                      <a:pt x="2293" y="1"/>
                    </a:moveTo>
                    <a:cubicBezTo>
                      <a:pt x="2157" y="1"/>
                      <a:pt x="2019" y="29"/>
                      <a:pt x="1889" y="70"/>
                    </a:cubicBezTo>
                    <a:cubicBezTo>
                      <a:pt x="1113" y="318"/>
                      <a:pt x="546" y="1034"/>
                      <a:pt x="327" y="1819"/>
                    </a:cubicBezTo>
                    <a:cubicBezTo>
                      <a:pt x="0" y="2997"/>
                      <a:pt x="110" y="4048"/>
                      <a:pt x="442" y="5047"/>
                    </a:cubicBezTo>
                    <a:cubicBezTo>
                      <a:pt x="834" y="6231"/>
                      <a:pt x="1458" y="6721"/>
                      <a:pt x="2160" y="7635"/>
                    </a:cubicBezTo>
                    <a:cubicBezTo>
                      <a:pt x="2945" y="8657"/>
                      <a:pt x="3360" y="10102"/>
                      <a:pt x="3489" y="11365"/>
                    </a:cubicBezTo>
                    <a:cubicBezTo>
                      <a:pt x="3629" y="12753"/>
                      <a:pt x="3422" y="14163"/>
                      <a:pt x="3599" y="15548"/>
                    </a:cubicBezTo>
                    <a:cubicBezTo>
                      <a:pt x="3958" y="18355"/>
                      <a:pt x="5825" y="20702"/>
                      <a:pt x="7621" y="22888"/>
                    </a:cubicBezTo>
                    <a:cubicBezTo>
                      <a:pt x="7086" y="20629"/>
                      <a:pt x="6177" y="17736"/>
                      <a:pt x="6985" y="15474"/>
                    </a:cubicBezTo>
                    <a:cubicBezTo>
                      <a:pt x="7975" y="12701"/>
                      <a:pt x="6477" y="9889"/>
                      <a:pt x="4870" y="7714"/>
                    </a:cubicBezTo>
                    <a:cubicBezTo>
                      <a:pt x="3285" y="5564"/>
                      <a:pt x="4677" y="2557"/>
                      <a:pt x="3094" y="473"/>
                    </a:cubicBezTo>
                    <a:cubicBezTo>
                      <a:pt x="2955" y="289"/>
                      <a:pt x="2783" y="116"/>
                      <a:pt x="2562" y="43"/>
                    </a:cubicBezTo>
                    <a:cubicBezTo>
                      <a:pt x="2475" y="13"/>
                      <a:pt x="2384" y="1"/>
                      <a:pt x="22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49" name="Google Shape;1149;p24"/>
              <p:cNvSpPr/>
              <p:nvPr/>
            </p:nvSpPr>
            <p:spPr>
              <a:xfrm>
                <a:off x="2596975" y="2827850"/>
                <a:ext cx="256500" cy="702550"/>
              </a:xfrm>
              <a:custGeom>
                <a:avLst/>
                <a:gdLst/>
                <a:ahLst/>
                <a:cxnLst/>
                <a:rect l="l" t="t" r="r" b="b"/>
                <a:pathLst>
                  <a:path w="10260" h="28102" extrusionOk="0">
                    <a:moveTo>
                      <a:pt x="7786" y="0"/>
                    </a:moveTo>
                    <a:cubicBezTo>
                      <a:pt x="7253" y="0"/>
                      <a:pt x="6703" y="200"/>
                      <a:pt x="6288" y="543"/>
                    </a:cubicBezTo>
                    <a:cubicBezTo>
                      <a:pt x="5569" y="1133"/>
                      <a:pt x="5197" y="2057"/>
                      <a:pt x="5032" y="2972"/>
                    </a:cubicBezTo>
                    <a:cubicBezTo>
                      <a:pt x="4867" y="3889"/>
                      <a:pt x="4880" y="4828"/>
                      <a:pt x="4782" y="5754"/>
                    </a:cubicBezTo>
                    <a:cubicBezTo>
                      <a:pt x="4521" y="8208"/>
                      <a:pt x="3326" y="10136"/>
                      <a:pt x="2212" y="12264"/>
                    </a:cubicBezTo>
                    <a:cubicBezTo>
                      <a:pt x="1059" y="14472"/>
                      <a:pt x="0" y="18068"/>
                      <a:pt x="930" y="20520"/>
                    </a:cubicBezTo>
                    <a:cubicBezTo>
                      <a:pt x="1383" y="21710"/>
                      <a:pt x="1767" y="22909"/>
                      <a:pt x="2188" y="24120"/>
                    </a:cubicBezTo>
                    <a:cubicBezTo>
                      <a:pt x="2435" y="24835"/>
                      <a:pt x="2716" y="25537"/>
                      <a:pt x="3029" y="26225"/>
                    </a:cubicBezTo>
                    <a:cubicBezTo>
                      <a:pt x="3279" y="26774"/>
                      <a:pt x="3883" y="27522"/>
                      <a:pt x="3979" y="28101"/>
                    </a:cubicBezTo>
                    <a:cubicBezTo>
                      <a:pt x="3311" y="24028"/>
                      <a:pt x="3201" y="19601"/>
                      <a:pt x="5306" y="16050"/>
                    </a:cubicBezTo>
                    <a:cubicBezTo>
                      <a:pt x="6078" y="14745"/>
                      <a:pt x="7118" y="13618"/>
                      <a:pt x="7909" y="12325"/>
                    </a:cubicBezTo>
                    <a:cubicBezTo>
                      <a:pt x="9064" y="10436"/>
                      <a:pt x="9630" y="8258"/>
                      <a:pt x="9891" y="6074"/>
                    </a:cubicBezTo>
                    <a:cubicBezTo>
                      <a:pt x="10027" y="4949"/>
                      <a:pt x="10260" y="3468"/>
                      <a:pt x="9989" y="2210"/>
                    </a:cubicBezTo>
                    <a:cubicBezTo>
                      <a:pt x="9831" y="1472"/>
                      <a:pt x="9498" y="812"/>
                      <a:pt x="8870" y="343"/>
                    </a:cubicBezTo>
                    <a:cubicBezTo>
                      <a:pt x="8556" y="107"/>
                      <a:pt x="8175" y="0"/>
                      <a:pt x="7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50" name="Google Shape;1150;p24"/>
              <p:cNvSpPr/>
              <p:nvPr/>
            </p:nvSpPr>
            <p:spPr>
              <a:xfrm>
                <a:off x="2672325" y="3053725"/>
                <a:ext cx="272350" cy="461275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8451" extrusionOk="0">
                    <a:moveTo>
                      <a:pt x="8915" y="1"/>
                    </a:moveTo>
                    <a:cubicBezTo>
                      <a:pt x="8533" y="1"/>
                      <a:pt x="8168" y="248"/>
                      <a:pt x="7939" y="564"/>
                    </a:cubicBezTo>
                    <a:cubicBezTo>
                      <a:pt x="7680" y="919"/>
                      <a:pt x="7557" y="1349"/>
                      <a:pt x="7417" y="1764"/>
                    </a:cubicBezTo>
                    <a:cubicBezTo>
                      <a:pt x="6819" y="3527"/>
                      <a:pt x="5853" y="5163"/>
                      <a:pt x="4598" y="6538"/>
                    </a:cubicBezTo>
                    <a:cubicBezTo>
                      <a:pt x="3837" y="7374"/>
                      <a:pt x="2969" y="8113"/>
                      <a:pt x="2259" y="8991"/>
                    </a:cubicBezTo>
                    <a:cubicBezTo>
                      <a:pt x="187" y="11547"/>
                      <a:pt x="0" y="15307"/>
                      <a:pt x="514" y="18451"/>
                    </a:cubicBezTo>
                    <a:cubicBezTo>
                      <a:pt x="352" y="17456"/>
                      <a:pt x="1066" y="15832"/>
                      <a:pt x="1402" y="14907"/>
                    </a:cubicBezTo>
                    <a:cubicBezTo>
                      <a:pt x="1816" y="13759"/>
                      <a:pt x="2021" y="12882"/>
                      <a:pt x="2977" y="12058"/>
                    </a:cubicBezTo>
                    <a:cubicBezTo>
                      <a:pt x="3979" y="11195"/>
                      <a:pt x="5163" y="10571"/>
                      <a:pt x="6215" y="9771"/>
                    </a:cubicBezTo>
                    <a:cubicBezTo>
                      <a:pt x="7674" y="8665"/>
                      <a:pt x="8879" y="7223"/>
                      <a:pt x="9705" y="5589"/>
                    </a:cubicBezTo>
                    <a:cubicBezTo>
                      <a:pt x="10487" y="4044"/>
                      <a:pt x="10894" y="2077"/>
                      <a:pt x="9914" y="649"/>
                    </a:cubicBezTo>
                    <a:cubicBezTo>
                      <a:pt x="9707" y="348"/>
                      <a:pt x="9419" y="70"/>
                      <a:pt x="9057" y="12"/>
                    </a:cubicBezTo>
                    <a:cubicBezTo>
                      <a:pt x="9010" y="5"/>
                      <a:pt x="8962" y="1"/>
                      <a:pt x="8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51" name="Google Shape;1151;p24"/>
              <p:cNvSpPr/>
              <p:nvPr/>
            </p:nvSpPr>
            <p:spPr>
              <a:xfrm>
                <a:off x="2639525" y="2857600"/>
                <a:ext cx="168175" cy="646625"/>
              </a:xfrm>
              <a:custGeom>
                <a:avLst/>
                <a:gdLst/>
                <a:ahLst/>
                <a:cxnLst/>
                <a:rect l="l" t="t" r="r" b="b"/>
                <a:pathLst>
                  <a:path w="6727" h="25865" extrusionOk="0">
                    <a:moveTo>
                      <a:pt x="6609" y="1"/>
                    </a:moveTo>
                    <a:cubicBezTo>
                      <a:pt x="6580" y="1"/>
                      <a:pt x="6551" y="13"/>
                      <a:pt x="6531" y="36"/>
                    </a:cubicBezTo>
                    <a:cubicBezTo>
                      <a:pt x="5469" y="1236"/>
                      <a:pt x="5005" y="2763"/>
                      <a:pt x="4665" y="4234"/>
                    </a:cubicBezTo>
                    <a:cubicBezTo>
                      <a:pt x="4497" y="4965"/>
                      <a:pt x="4423" y="5722"/>
                      <a:pt x="4351" y="6453"/>
                    </a:cubicBezTo>
                    <a:cubicBezTo>
                      <a:pt x="4316" y="6805"/>
                      <a:pt x="4280" y="7171"/>
                      <a:pt x="4235" y="7527"/>
                    </a:cubicBezTo>
                    <a:cubicBezTo>
                      <a:pt x="4074" y="8780"/>
                      <a:pt x="3705" y="9971"/>
                      <a:pt x="3165" y="10971"/>
                    </a:cubicBezTo>
                    <a:cubicBezTo>
                      <a:pt x="2880" y="11501"/>
                      <a:pt x="2511" y="11992"/>
                      <a:pt x="2152" y="12467"/>
                    </a:cubicBezTo>
                    <a:cubicBezTo>
                      <a:pt x="1725" y="13031"/>
                      <a:pt x="1285" y="13613"/>
                      <a:pt x="972" y="14279"/>
                    </a:cubicBezTo>
                    <a:cubicBezTo>
                      <a:pt x="218" y="15883"/>
                      <a:pt x="1" y="17878"/>
                      <a:pt x="341" y="20052"/>
                    </a:cubicBezTo>
                    <a:cubicBezTo>
                      <a:pt x="424" y="20581"/>
                      <a:pt x="561" y="21102"/>
                      <a:pt x="694" y="21606"/>
                    </a:cubicBezTo>
                    <a:cubicBezTo>
                      <a:pt x="804" y="22030"/>
                      <a:pt x="919" y="22467"/>
                      <a:pt x="1000" y="22901"/>
                    </a:cubicBezTo>
                    <a:cubicBezTo>
                      <a:pt x="1175" y="23845"/>
                      <a:pt x="1405" y="24847"/>
                      <a:pt x="1904" y="25808"/>
                    </a:cubicBezTo>
                    <a:cubicBezTo>
                      <a:pt x="1922" y="25844"/>
                      <a:pt x="1958" y="25865"/>
                      <a:pt x="1997" y="25865"/>
                    </a:cubicBezTo>
                    <a:cubicBezTo>
                      <a:pt x="2013" y="25865"/>
                      <a:pt x="2029" y="25860"/>
                      <a:pt x="2043" y="25853"/>
                    </a:cubicBezTo>
                    <a:cubicBezTo>
                      <a:pt x="2096" y="25825"/>
                      <a:pt x="2116" y="25763"/>
                      <a:pt x="2088" y="25713"/>
                    </a:cubicBezTo>
                    <a:cubicBezTo>
                      <a:pt x="1603" y="24776"/>
                      <a:pt x="1378" y="23790"/>
                      <a:pt x="1205" y="22865"/>
                    </a:cubicBezTo>
                    <a:cubicBezTo>
                      <a:pt x="1124" y="22424"/>
                      <a:pt x="1008" y="21982"/>
                      <a:pt x="897" y="21555"/>
                    </a:cubicBezTo>
                    <a:cubicBezTo>
                      <a:pt x="767" y="21056"/>
                      <a:pt x="631" y="20539"/>
                      <a:pt x="549" y="20020"/>
                    </a:cubicBezTo>
                    <a:cubicBezTo>
                      <a:pt x="214" y="17890"/>
                      <a:pt x="426" y="15935"/>
                      <a:pt x="1162" y="14370"/>
                    </a:cubicBezTo>
                    <a:cubicBezTo>
                      <a:pt x="1464" y="13723"/>
                      <a:pt x="1899" y="13149"/>
                      <a:pt x="2318" y="12593"/>
                    </a:cubicBezTo>
                    <a:cubicBezTo>
                      <a:pt x="2680" y="12112"/>
                      <a:pt x="3055" y="11614"/>
                      <a:pt x="3348" y="11071"/>
                    </a:cubicBezTo>
                    <a:cubicBezTo>
                      <a:pt x="3898" y="10048"/>
                      <a:pt x="4277" y="8832"/>
                      <a:pt x="4441" y="7555"/>
                    </a:cubicBezTo>
                    <a:cubicBezTo>
                      <a:pt x="4489" y="7194"/>
                      <a:pt x="4525" y="6830"/>
                      <a:pt x="4559" y="6475"/>
                    </a:cubicBezTo>
                    <a:cubicBezTo>
                      <a:pt x="4632" y="5748"/>
                      <a:pt x="4704" y="5000"/>
                      <a:pt x="4871" y="4283"/>
                    </a:cubicBezTo>
                    <a:cubicBezTo>
                      <a:pt x="5205" y="2837"/>
                      <a:pt x="5657" y="1340"/>
                      <a:pt x="6689" y="175"/>
                    </a:cubicBezTo>
                    <a:cubicBezTo>
                      <a:pt x="6727" y="131"/>
                      <a:pt x="6722" y="65"/>
                      <a:pt x="6680" y="27"/>
                    </a:cubicBezTo>
                    <a:cubicBezTo>
                      <a:pt x="6660" y="10"/>
                      <a:pt x="6635" y="1"/>
                      <a:pt x="6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52" name="Google Shape;1152;p24"/>
              <p:cNvSpPr/>
              <p:nvPr/>
            </p:nvSpPr>
            <p:spPr>
              <a:xfrm>
                <a:off x="2675000" y="3092300"/>
                <a:ext cx="231475" cy="41167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16467" extrusionOk="0">
                    <a:moveTo>
                      <a:pt x="9146" y="1"/>
                    </a:moveTo>
                    <a:cubicBezTo>
                      <a:pt x="9097" y="1"/>
                      <a:pt x="9053" y="37"/>
                      <a:pt x="9042" y="86"/>
                    </a:cubicBezTo>
                    <a:cubicBezTo>
                      <a:pt x="8660" y="2181"/>
                      <a:pt x="7674" y="4175"/>
                      <a:pt x="6264" y="5702"/>
                    </a:cubicBezTo>
                    <a:cubicBezTo>
                      <a:pt x="5654" y="6366"/>
                      <a:pt x="4940" y="6968"/>
                      <a:pt x="4252" y="7552"/>
                    </a:cubicBezTo>
                    <a:cubicBezTo>
                      <a:pt x="3078" y="8546"/>
                      <a:pt x="1864" y="9574"/>
                      <a:pt x="1104" y="10941"/>
                    </a:cubicBezTo>
                    <a:cubicBezTo>
                      <a:pt x="261" y="12455"/>
                      <a:pt x="1" y="14388"/>
                      <a:pt x="370" y="16382"/>
                    </a:cubicBezTo>
                    <a:cubicBezTo>
                      <a:pt x="378" y="16433"/>
                      <a:pt x="423" y="16466"/>
                      <a:pt x="472" y="16466"/>
                    </a:cubicBezTo>
                    <a:cubicBezTo>
                      <a:pt x="478" y="16466"/>
                      <a:pt x="485" y="16466"/>
                      <a:pt x="491" y="16464"/>
                    </a:cubicBezTo>
                    <a:cubicBezTo>
                      <a:pt x="546" y="16455"/>
                      <a:pt x="585" y="16398"/>
                      <a:pt x="574" y="16342"/>
                    </a:cubicBezTo>
                    <a:cubicBezTo>
                      <a:pt x="213" y="14395"/>
                      <a:pt x="465" y="12513"/>
                      <a:pt x="1285" y="11042"/>
                    </a:cubicBezTo>
                    <a:cubicBezTo>
                      <a:pt x="2027" y="9709"/>
                      <a:pt x="3227" y="8693"/>
                      <a:pt x="4387" y="7711"/>
                    </a:cubicBezTo>
                    <a:cubicBezTo>
                      <a:pt x="5080" y="7125"/>
                      <a:pt x="5797" y="6517"/>
                      <a:pt x="6419" y="5844"/>
                    </a:cubicBezTo>
                    <a:cubicBezTo>
                      <a:pt x="7855" y="4287"/>
                      <a:pt x="8860" y="2255"/>
                      <a:pt x="9249" y="123"/>
                    </a:cubicBezTo>
                    <a:cubicBezTo>
                      <a:pt x="9258" y="68"/>
                      <a:pt x="9221" y="13"/>
                      <a:pt x="9164" y="2"/>
                    </a:cubicBezTo>
                    <a:cubicBezTo>
                      <a:pt x="9158" y="1"/>
                      <a:pt x="9152" y="1"/>
                      <a:pt x="9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153" name="Google Shape;1153;p24"/>
            <p:cNvSpPr/>
            <p:nvPr/>
          </p:nvSpPr>
          <p:spPr>
            <a:xfrm>
              <a:off x="6234152" y="4604873"/>
              <a:ext cx="243762" cy="879054"/>
            </a:xfrm>
            <a:custGeom>
              <a:avLst/>
              <a:gdLst/>
              <a:ahLst/>
              <a:cxnLst/>
              <a:rect l="l" t="t" r="r" b="b"/>
              <a:pathLst>
                <a:path w="5165" h="18626" extrusionOk="0">
                  <a:moveTo>
                    <a:pt x="158" y="1"/>
                  </a:moveTo>
                  <a:cubicBezTo>
                    <a:pt x="105" y="1"/>
                    <a:pt x="63" y="45"/>
                    <a:pt x="60" y="99"/>
                  </a:cubicBezTo>
                  <a:cubicBezTo>
                    <a:pt x="1" y="1124"/>
                    <a:pt x="77" y="2010"/>
                    <a:pt x="297" y="2816"/>
                  </a:cubicBezTo>
                  <a:cubicBezTo>
                    <a:pt x="580" y="3848"/>
                    <a:pt x="1115" y="4795"/>
                    <a:pt x="1632" y="5711"/>
                  </a:cubicBezTo>
                  <a:cubicBezTo>
                    <a:pt x="2137" y="6603"/>
                    <a:pt x="2660" y="7525"/>
                    <a:pt x="2936" y="8520"/>
                  </a:cubicBezTo>
                  <a:cubicBezTo>
                    <a:pt x="3232" y="9573"/>
                    <a:pt x="3249" y="10700"/>
                    <a:pt x="3265" y="11788"/>
                  </a:cubicBezTo>
                  <a:cubicBezTo>
                    <a:pt x="3278" y="12648"/>
                    <a:pt x="3290" y="13539"/>
                    <a:pt x="3439" y="14400"/>
                  </a:cubicBezTo>
                  <a:cubicBezTo>
                    <a:pt x="3692" y="15875"/>
                    <a:pt x="4332" y="17243"/>
                    <a:pt x="4951" y="18566"/>
                  </a:cubicBezTo>
                  <a:cubicBezTo>
                    <a:pt x="4967" y="18604"/>
                    <a:pt x="5005" y="18626"/>
                    <a:pt x="5046" y="18626"/>
                  </a:cubicBezTo>
                  <a:cubicBezTo>
                    <a:pt x="5060" y="18626"/>
                    <a:pt x="5075" y="18621"/>
                    <a:pt x="5089" y="18617"/>
                  </a:cubicBezTo>
                  <a:cubicBezTo>
                    <a:pt x="5141" y="18591"/>
                    <a:pt x="5164" y="18530"/>
                    <a:pt x="5140" y="18476"/>
                  </a:cubicBezTo>
                  <a:cubicBezTo>
                    <a:pt x="4526" y="17166"/>
                    <a:pt x="3892" y="15811"/>
                    <a:pt x="3643" y="14364"/>
                  </a:cubicBezTo>
                  <a:cubicBezTo>
                    <a:pt x="3498" y="13518"/>
                    <a:pt x="3485" y="12638"/>
                    <a:pt x="3472" y="11785"/>
                  </a:cubicBezTo>
                  <a:cubicBezTo>
                    <a:pt x="3456" y="10684"/>
                    <a:pt x="3440" y="9543"/>
                    <a:pt x="3138" y="8462"/>
                  </a:cubicBezTo>
                  <a:cubicBezTo>
                    <a:pt x="2854" y="7444"/>
                    <a:pt x="2325" y="6509"/>
                    <a:pt x="1813" y="5605"/>
                  </a:cubicBezTo>
                  <a:cubicBezTo>
                    <a:pt x="1301" y="4702"/>
                    <a:pt x="772" y="3767"/>
                    <a:pt x="497" y="2759"/>
                  </a:cubicBezTo>
                  <a:cubicBezTo>
                    <a:pt x="286" y="1978"/>
                    <a:pt x="210" y="1111"/>
                    <a:pt x="268" y="112"/>
                  </a:cubicBezTo>
                  <a:cubicBezTo>
                    <a:pt x="271" y="54"/>
                    <a:pt x="228" y="5"/>
                    <a:pt x="170" y="2"/>
                  </a:cubicBezTo>
                  <a:cubicBezTo>
                    <a:pt x="166" y="1"/>
                    <a:pt x="162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54" name="Google Shape;1154;p24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grpSp>
        <p:nvGrpSpPr>
          <p:cNvPr id="1155" name="Google Shape;1155;p24"/>
          <p:cNvGrpSpPr/>
          <p:nvPr/>
        </p:nvGrpSpPr>
        <p:grpSpPr>
          <a:xfrm flipH="1">
            <a:off x="121920" y="4169914"/>
            <a:ext cx="694946" cy="977031"/>
            <a:chOff x="2087075" y="2900650"/>
            <a:chExt cx="368125" cy="517550"/>
          </a:xfrm>
        </p:grpSpPr>
        <p:sp>
          <p:nvSpPr>
            <p:cNvPr id="1156" name="Google Shape;1156;p24"/>
            <p:cNvSpPr/>
            <p:nvPr/>
          </p:nvSpPr>
          <p:spPr>
            <a:xfrm>
              <a:off x="2143575" y="2900650"/>
              <a:ext cx="198300" cy="364250"/>
            </a:xfrm>
            <a:custGeom>
              <a:avLst/>
              <a:gdLst/>
              <a:ahLst/>
              <a:cxnLst/>
              <a:rect l="l" t="t" r="r" b="b"/>
              <a:pathLst>
                <a:path w="7932" h="14570" extrusionOk="0">
                  <a:moveTo>
                    <a:pt x="1258" y="0"/>
                  </a:moveTo>
                  <a:cubicBezTo>
                    <a:pt x="1392" y="258"/>
                    <a:pt x="1098" y="1205"/>
                    <a:pt x="1057" y="1506"/>
                  </a:cubicBezTo>
                  <a:cubicBezTo>
                    <a:pt x="976" y="2120"/>
                    <a:pt x="892" y="2733"/>
                    <a:pt x="811" y="3346"/>
                  </a:cubicBezTo>
                  <a:cubicBezTo>
                    <a:pt x="668" y="4405"/>
                    <a:pt x="458" y="5433"/>
                    <a:pt x="275" y="6470"/>
                  </a:cubicBezTo>
                  <a:cubicBezTo>
                    <a:pt x="0" y="8038"/>
                    <a:pt x="718" y="9681"/>
                    <a:pt x="1736" y="10897"/>
                  </a:cubicBezTo>
                  <a:cubicBezTo>
                    <a:pt x="1918" y="11115"/>
                    <a:pt x="2112" y="11319"/>
                    <a:pt x="2314" y="11506"/>
                  </a:cubicBezTo>
                  <a:cubicBezTo>
                    <a:pt x="3822" y="12938"/>
                    <a:pt x="5789" y="13767"/>
                    <a:pt x="7709" y="14569"/>
                  </a:cubicBezTo>
                  <a:cubicBezTo>
                    <a:pt x="7650" y="11936"/>
                    <a:pt x="7932" y="8373"/>
                    <a:pt x="6589" y="6056"/>
                  </a:cubicBezTo>
                  <a:cubicBezTo>
                    <a:pt x="5209" y="3674"/>
                    <a:pt x="2525" y="2421"/>
                    <a:pt x="1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2188675" y="2962150"/>
              <a:ext cx="252300" cy="456050"/>
            </a:xfrm>
            <a:custGeom>
              <a:avLst/>
              <a:gdLst/>
              <a:ahLst/>
              <a:cxnLst/>
              <a:rect l="l" t="t" r="r" b="b"/>
              <a:pathLst>
                <a:path w="10092" h="18242" extrusionOk="0">
                  <a:moveTo>
                    <a:pt x="111" y="0"/>
                  </a:moveTo>
                  <a:cubicBezTo>
                    <a:pt x="59" y="0"/>
                    <a:pt x="0" y="58"/>
                    <a:pt x="25" y="124"/>
                  </a:cubicBezTo>
                  <a:cubicBezTo>
                    <a:pt x="297" y="851"/>
                    <a:pt x="517" y="1594"/>
                    <a:pt x="701" y="2346"/>
                  </a:cubicBezTo>
                  <a:cubicBezTo>
                    <a:pt x="882" y="3078"/>
                    <a:pt x="1002" y="3829"/>
                    <a:pt x="1205" y="4554"/>
                  </a:cubicBezTo>
                  <a:cubicBezTo>
                    <a:pt x="1387" y="5210"/>
                    <a:pt x="1684" y="5825"/>
                    <a:pt x="2021" y="6413"/>
                  </a:cubicBezTo>
                  <a:cubicBezTo>
                    <a:pt x="2257" y="6823"/>
                    <a:pt x="2509" y="7221"/>
                    <a:pt x="2752" y="7623"/>
                  </a:cubicBezTo>
                  <a:cubicBezTo>
                    <a:pt x="2874" y="7824"/>
                    <a:pt x="2998" y="8026"/>
                    <a:pt x="3136" y="8217"/>
                  </a:cubicBezTo>
                  <a:cubicBezTo>
                    <a:pt x="4625" y="10322"/>
                    <a:pt x="6468" y="12153"/>
                    <a:pt x="7940" y="14271"/>
                  </a:cubicBezTo>
                  <a:cubicBezTo>
                    <a:pt x="8779" y="15474"/>
                    <a:pt x="9486" y="16772"/>
                    <a:pt x="9911" y="18181"/>
                  </a:cubicBezTo>
                  <a:cubicBezTo>
                    <a:pt x="9924" y="18223"/>
                    <a:pt x="9960" y="18242"/>
                    <a:pt x="9996" y="18242"/>
                  </a:cubicBezTo>
                  <a:cubicBezTo>
                    <a:pt x="10045" y="18242"/>
                    <a:pt x="10092" y="18206"/>
                    <a:pt x="10074" y="18146"/>
                  </a:cubicBezTo>
                  <a:cubicBezTo>
                    <a:pt x="9314" y="15631"/>
                    <a:pt x="7693" y="13543"/>
                    <a:pt x="6030" y="11559"/>
                  </a:cubicBezTo>
                  <a:cubicBezTo>
                    <a:pt x="5188" y="10555"/>
                    <a:pt x="4330" y="9563"/>
                    <a:pt x="3551" y="8509"/>
                  </a:cubicBezTo>
                  <a:cubicBezTo>
                    <a:pt x="3288" y="8154"/>
                    <a:pt x="3046" y="7782"/>
                    <a:pt x="2816" y="7406"/>
                  </a:cubicBezTo>
                  <a:cubicBezTo>
                    <a:pt x="2332" y="6616"/>
                    <a:pt x="1818" y="5818"/>
                    <a:pt x="1500" y="4936"/>
                  </a:cubicBezTo>
                  <a:cubicBezTo>
                    <a:pt x="1358" y="4543"/>
                    <a:pt x="1274" y="4134"/>
                    <a:pt x="1186" y="3725"/>
                  </a:cubicBezTo>
                  <a:cubicBezTo>
                    <a:pt x="1097" y="3312"/>
                    <a:pt x="1006" y="2899"/>
                    <a:pt x="906" y="2488"/>
                  </a:cubicBezTo>
                  <a:cubicBezTo>
                    <a:pt x="708" y="1662"/>
                    <a:pt x="471" y="844"/>
                    <a:pt x="171" y="45"/>
                  </a:cubicBezTo>
                  <a:cubicBezTo>
                    <a:pt x="159" y="13"/>
                    <a:pt x="136" y="0"/>
                    <a:pt x="111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2248400" y="3121800"/>
              <a:ext cx="79675" cy="114700"/>
            </a:xfrm>
            <a:custGeom>
              <a:avLst/>
              <a:gdLst/>
              <a:ahLst/>
              <a:cxnLst/>
              <a:rect l="l" t="t" r="r" b="b"/>
              <a:pathLst>
                <a:path w="3187" h="4588" extrusionOk="0">
                  <a:moveTo>
                    <a:pt x="2250" y="1"/>
                  </a:moveTo>
                  <a:cubicBezTo>
                    <a:pt x="2203" y="1"/>
                    <a:pt x="2150" y="39"/>
                    <a:pt x="2155" y="99"/>
                  </a:cubicBezTo>
                  <a:cubicBezTo>
                    <a:pt x="2285" y="1539"/>
                    <a:pt x="2553" y="2964"/>
                    <a:pt x="2959" y="4352"/>
                  </a:cubicBezTo>
                  <a:lnTo>
                    <a:pt x="2959" y="4352"/>
                  </a:lnTo>
                  <a:cubicBezTo>
                    <a:pt x="2019" y="3927"/>
                    <a:pt x="1079" y="3500"/>
                    <a:pt x="137" y="3076"/>
                  </a:cubicBezTo>
                  <a:cubicBezTo>
                    <a:pt x="125" y="3070"/>
                    <a:pt x="113" y="3067"/>
                    <a:pt x="103" y="3067"/>
                  </a:cubicBezTo>
                  <a:cubicBezTo>
                    <a:pt x="28" y="3067"/>
                    <a:pt x="0" y="3194"/>
                    <a:pt x="84" y="3233"/>
                  </a:cubicBezTo>
                  <a:cubicBezTo>
                    <a:pt x="1077" y="3682"/>
                    <a:pt x="2070" y="4132"/>
                    <a:pt x="3064" y="4581"/>
                  </a:cubicBezTo>
                  <a:cubicBezTo>
                    <a:pt x="3073" y="4585"/>
                    <a:pt x="3082" y="4587"/>
                    <a:pt x="3091" y="4587"/>
                  </a:cubicBezTo>
                  <a:cubicBezTo>
                    <a:pt x="3139" y="4587"/>
                    <a:pt x="3186" y="4533"/>
                    <a:pt x="3173" y="4486"/>
                  </a:cubicBezTo>
                  <a:cubicBezTo>
                    <a:pt x="2739" y="3045"/>
                    <a:pt x="2451" y="1563"/>
                    <a:pt x="2319" y="65"/>
                  </a:cubicBezTo>
                  <a:cubicBezTo>
                    <a:pt x="2315" y="20"/>
                    <a:pt x="2284" y="1"/>
                    <a:pt x="225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2202925" y="3055775"/>
              <a:ext cx="77200" cy="120775"/>
            </a:xfrm>
            <a:custGeom>
              <a:avLst/>
              <a:gdLst/>
              <a:ahLst/>
              <a:cxnLst/>
              <a:rect l="l" t="t" r="r" b="b"/>
              <a:pathLst>
                <a:path w="3088" h="4831" extrusionOk="0">
                  <a:moveTo>
                    <a:pt x="2469" y="0"/>
                  </a:moveTo>
                  <a:cubicBezTo>
                    <a:pt x="2430" y="0"/>
                    <a:pt x="2390" y="25"/>
                    <a:pt x="2388" y="77"/>
                  </a:cubicBezTo>
                  <a:cubicBezTo>
                    <a:pt x="2309" y="1605"/>
                    <a:pt x="2472" y="3141"/>
                    <a:pt x="2869" y="4618"/>
                  </a:cubicBezTo>
                  <a:lnTo>
                    <a:pt x="2869" y="4618"/>
                  </a:lnTo>
                  <a:cubicBezTo>
                    <a:pt x="1881" y="4256"/>
                    <a:pt x="963" y="3721"/>
                    <a:pt x="158" y="3041"/>
                  </a:cubicBezTo>
                  <a:cubicBezTo>
                    <a:pt x="142" y="3027"/>
                    <a:pt x="125" y="3021"/>
                    <a:pt x="110" y="3021"/>
                  </a:cubicBezTo>
                  <a:cubicBezTo>
                    <a:pt x="46" y="3021"/>
                    <a:pt x="0" y="3123"/>
                    <a:pt x="66" y="3179"/>
                  </a:cubicBezTo>
                  <a:cubicBezTo>
                    <a:pt x="921" y="3903"/>
                    <a:pt x="1906" y="4462"/>
                    <a:pt x="2965" y="4826"/>
                  </a:cubicBezTo>
                  <a:cubicBezTo>
                    <a:pt x="2974" y="4829"/>
                    <a:pt x="2982" y="4831"/>
                    <a:pt x="2991" y="4831"/>
                  </a:cubicBezTo>
                  <a:cubicBezTo>
                    <a:pt x="3041" y="4831"/>
                    <a:pt x="3087" y="4784"/>
                    <a:pt x="3074" y="4731"/>
                  </a:cubicBezTo>
                  <a:cubicBezTo>
                    <a:pt x="2650" y="3222"/>
                    <a:pt x="2473" y="1652"/>
                    <a:pt x="2554" y="85"/>
                  </a:cubicBezTo>
                  <a:cubicBezTo>
                    <a:pt x="2557" y="30"/>
                    <a:pt x="2513" y="0"/>
                    <a:pt x="2469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2173200" y="2999650"/>
              <a:ext cx="68425" cy="98750"/>
            </a:xfrm>
            <a:custGeom>
              <a:avLst/>
              <a:gdLst/>
              <a:ahLst/>
              <a:cxnLst/>
              <a:rect l="l" t="t" r="r" b="b"/>
              <a:pathLst>
                <a:path w="2737" h="3950" extrusionOk="0">
                  <a:moveTo>
                    <a:pt x="2631" y="1"/>
                  </a:moveTo>
                  <a:cubicBezTo>
                    <a:pt x="2601" y="1"/>
                    <a:pt x="2573" y="18"/>
                    <a:pt x="2565" y="58"/>
                  </a:cubicBezTo>
                  <a:cubicBezTo>
                    <a:pt x="2328" y="1272"/>
                    <a:pt x="2203" y="2505"/>
                    <a:pt x="2201" y="3744"/>
                  </a:cubicBezTo>
                  <a:lnTo>
                    <a:pt x="2201" y="3744"/>
                  </a:lnTo>
                  <a:cubicBezTo>
                    <a:pt x="1775" y="3586"/>
                    <a:pt x="1322" y="3430"/>
                    <a:pt x="993" y="3109"/>
                  </a:cubicBezTo>
                  <a:cubicBezTo>
                    <a:pt x="605" y="2731"/>
                    <a:pt x="327" y="2248"/>
                    <a:pt x="182" y="1727"/>
                  </a:cubicBezTo>
                  <a:cubicBezTo>
                    <a:pt x="169" y="1682"/>
                    <a:pt x="133" y="1663"/>
                    <a:pt x="97" y="1663"/>
                  </a:cubicBezTo>
                  <a:cubicBezTo>
                    <a:pt x="48" y="1663"/>
                    <a:pt x="0" y="1700"/>
                    <a:pt x="17" y="1761"/>
                  </a:cubicBezTo>
                  <a:cubicBezTo>
                    <a:pt x="169" y="2309"/>
                    <a:pt x="458" y="2822"/>
                    <a:pt x="867" y="3221"/>
                  </a:cubicBezTo>
                  <a:cubicBezTo>
                    <a:pt x="1249" y="3593"/>
                    <a:pt x="1771" y="3761"/>
                    <a:pt x="2259" y="3944"/>
                  </a:cubicBezTo>
                  <a:cubicBezTo>
                    <a:pt x="2269" y="3948"/>
                    <a:pt x="2279" y="3950"/>
                    <a:pt x="2288" y="3950"/>
                  </a:cubicBezTo>
                  <a:cubicBezTo>
                    <a:pt x="2330" y="3950"/>
                    <a:pt x="2368" y="3916"/>
                    <a:pt x="2368" y="3869"/>
                  </a:cubicBezTo>
                  <a:cubicBezTo>
                    <a:pt x="2364" y="2608"/>
                    <a:pt x="2481" y="1349"/>
                    <a:pt x="2724" y="111"/>
                  </a:cubicBezTo>
                  <a:cubicBezTo>
                    <a:pt x="2737" y="46"/>
                    <a:pt x="2681" y="1"/>
                    <a:pt x="263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2087075" y="3242600"/>
              <a:ext cx="288825" cy="119000"/>
            </a:xfrm>
            <a:custGeom>
              <a:avLst/>
              <a:gdLst/>
              <a:ahLst/>
              <a:cxnLst/>
              <a:rect l="l" t="t" r="r" b="b"/>
              <a:pathLst>
                <a:path w="11553" h="4760" extrusionOk="0">
                  <a:moveTo>
                    <a:pt x="6518" y="1"/>
                  </a:moveTo>
                  <a:cubicBezTo>
                    <a:pt x="6296" y="1"/>
                    <a:pt x="6083" y="9"/>
                    <a:pt x="5885" y="23"/>
                  </a:cubicBezTo>
                  <a:cubicBezTo>
                    <a:pt x="3786" y="168"/>
                    <a:pt x="1841" y="1142"/>
                    <a:pt x="1" y="2159"/>
                  </a:cubicBezTo>
                  <a:cubicBezTo>
                    <a:pt x="1531" y="3612"/>
                    <a:pt x="3917" y="4759"/>
                    <a:pt x="6127" y="4759"/>
                  </a:cubicBezTo>
                  <a:cubicBezTo>
                    <a:pt x="6402" y="4759"/>
                    <a:pt x="6674" y="4742"/>
                    <a:pt x="6942" y="4704"/>
                  </a:cubicBezTo>
                  <a:cubicBezTo>
                    <a:pt x="7783" y="4587"/>
                    <a:pt x="8579" y="4277"/>
                    <a:pt x="9364" y="3968"/>
                  </a:cubicBezTo>
                  <a:cubicBezTo>
                    <a:pt x="10083" y="3685"/>
                    <a:pt x="10797" y="3352"/>
                    <a:pt x="11553" y="3213"/>
                  </a:cubicBezTo>
                  <a:lnTo>
                    <a:pt x="11553" y="3213"/>
                  </a:lnTo>
                  <a:cubicBezTo>
                    <a:pt x="11550" y="3214"/>
                    <a:pt x="11547" y="3214"/>
                    <a:pt x="11544" y="3214"/>
                  </a:cubicBezTo>
                  <a:cubicBezTo>
                    <a:pt x="11412" y="3214"/>
                    <a:pt x="11129" y="2734"/>
                    <a:pt x="11065" y="2644"/>
                  </a:cubicBezTo>
                  <a:cubicBezTo>
                    <a:pt x="10888" y="2406"/>
                    <a:pt x="10722" y="2157"/>
                    <a:pt x="10535" y="1924"/>
                  </a:cubicBezTo>
                  <a:cubicBezTo>
                    <a:pt x="10170" y="1460"/>
                    <a:pt x="9759" y="1027"/>
                    <a:pt x="9283" y="674"/>
                  </a:cubicBezTo>
                  <a:cubicBezTo>
                    <a:pt x="8578" y="153"/>
                    <a:pt x="7471" y="1"/>
                    <a:pt x="6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2156625" y="3284100"/>
              <a:ext cx="248700" cy="53975"/>
            </a:xfrm>
            <a:custGeom>
              <a:avLst/>
              <a:gdLst/>
              <a:ahLst/>
              <a:cxnLst/>
              <a:rect l="l" t="t" r="r" b="b"/>
              <a:pathLst>
                <a:path w="9948" h="2159" extrusionOk="0">
                  <a:moveTo>
                    <a:pt x="2890" y="0"/>
                  </a:moveTo>
                  <a:cubicBezTo>
                    <a:pt x="2735" y="0"/>
                    <a:pt x="2579" y="2"/>
                    <a:pt x="2424" y="6"/>
                  </a:cubicBezTo>
                  <a:cubicBezTo>
                    <a:pt x="1698" y="21"/>
                    <a:pt x="973" y="66"/>
                    <a:pt x="247" y="66"/>
                  </a:cubicBezTo>
                  <a:cubicBezTo>
                    <a:pt x="204" y="66"/>
                    <a:pt x="162" y="66"/>
                    <a:pt x="120" y="65"/>
                  </a:cubicBezTo>
                  <a:cubicBezTo>
                    <a:pt x="13" y="65"/>
                    <a:pt x="1" y="232"/>
                    <a:pt x="110" y="232"/>
                  </a:cubicBezTo>
                  <a:cubicBezTo>
                    <a:pt x="157" y="232"/>
                    <a:pt x="204" y="232"/>
                    <a:pt x="251" y="232"/>
                  </a:cubicBezTo>
                  <a:cubicBezTo>
                    <a:pt x="1122" y="232"/>
                    <a:pt x="1997" y="166"/>
                    <a:pt x="2869" y="166"/>
                  </a:cubicBezTo>
                  <a:cubicBezTo>
                    <a:pt x="3281" y="166"/>
                    <a:pt x="3693" y="180"/>
                    <a:pt x="4104" y="224"/>
                  </a:cubicBezTo>
                  <a:cubicBezTo>
                    <a:pt x="4745" y="294"/>
                    <a:pt x="5386" y="433"/>
                    <a:pt x="6009" y="596"/>
                  </a:cubicBezTo>
                  <a:cubicBezTo>
                    <a:pt x="6630" y="760"/>
                    <a:pt x="7239" y="969"/>
                    <a:pt x="7836" y="1213"/>
                  </a:cubicBezTo>
                  <a:cubicBezTo>
                    <a:pt x="8501" y="1487"/>
                    <a:pt x="9147" y="1802"/>
                    <a:pt x="9778" y="2147"/>
                  </a:cubicBezTo>
                  <a:cubicBezTo>
                    <a:pt x="9793" y="2155"/>
                    <a:pt x="9807" y="2158"/>
                    <a:pt x="9821" y="2158"/>
                  </a:cubicBezTo>
                  <a:cubicBezTo>
                    <a:pt x="9896" y="2158"/>
                    <a:pt x="9948" y="2052"/>
                    <a:pt x="9870" y="2009"/>
                  </a:cubicBezTo>
                  <a:cubicBezTo>
                    <a:pt x="8748" y="1396"/>
                    <a:pt x="7572" y="872"/>
                    <a:pt x="6342" y="517"/>
                  </a:cubicBezTo>
                  <a:cubicBezTo>
                    <a:pt x="5710" y="336"/>
                    <a:pt x="5058" y="191"/>
                    <a:pt x="4406" y="97"/>
                  </a:cubicBezTo>
                  <a:cubicBezTo>
                    <a:pt x="3904" y="23"/>
                    <a:pt x="3397" y="0"/>
                    <a:pt x="2890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2156250" y="3267850"/>
              <a:ext cx="67325" cy="54475"/>
            </a:xfrm>
            <a:custGeom>
              <a:avLst/>
              <a:gdLst/>
              <a:ahLst/>
              <a:cxnLst/>
              <a:rect l="l" t="t" r="r" b="b"/>
              <a:pathLst>
                <a:path w="2693" h="2179" extrusionOk="0">
                  <a:moveTo>
                    <a:pt x="590" y="1"/>
                  </a:moveTo>
                  <a:cubicBezTo>
                    <a:pt x="499" y="1"/>
                    <a:pt x="460" y="141"/>
                    <a:pt x="557" y="162"/>
                  </a:cubicBezTo>
                  <a:cubicBezTo>
                    <a:pt x="1173" y="295"/>
                    <a:pt x="1778" y="476"/>
                    <a:pt x="2367" y="702"/>
                  </a:cubicBezTo>
                  <a:lnTo>
                    <a:pt x="2367" y="702"/>
                  </a:lnTo>
                  <a:cubicBezTo>
                    <a:pt x="1559" y="1073"/>
                    <a:pt x="793" y="1520"/>
                    <a:pt x="71" y="2038"/>
                  </a:cubicBezTo>
                  <a:cubicBezTo>
                    <a:pt x="1" y="2089"/>
                    <a:pt x="60" y="2178"/>
                    <a:pt x="131" y="2178"/>
                  </a:cubicBezTo>
                  <a:cubicBezTo>
                    <a:pt x="148" y="2178"/>
                    <a:pt x="166" y="2173"/>
                    <a:pt x="182" y="2161"/>
                  </a:cubicBezTo>
                  <a:cubicBezTo>
                    <a:pt x="945" y="1616"/>
                    <a:pt x="1763" y="1149"/>
                    <a:pt x="2622" y="770"/>
                  </a:cubicBezTo>
                  <a:cubicBezTo>
                    <a:pt x="2693" y="740"/>
                    <a:pt x="2671" y="641"/>
                    <a:pt x="2610" y="617"/>
                  </a:cubicBezTo>
                  <a:cubicBezTo>
                    <a:pt x="1962" y="356"/>
                    <a:pt x="1294" y="151"/>
                    <a:pt x="609" y="3"/>
                  </a:cubicBezTo>
                  <a:cubicBezTo>
                    <a:pt x="603" y="2"/>
                    <a:pt x="596" y="1"/>
                    <a:pt x="59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2211450" y="3257125"/>
              <a:ext cx="67000" cy="72950"/>
            </a:xfrm>
            <a:custGeom>
              <a:avLst/>
              <a:gdLst/>
              <a:ahLst/>
              <a:cxnLst/>
              <a:rect l="l" t="t" r="r" b="b"/>
              <a:pathLst>
                <a:path w="2680" h="2918" extrusionOk="0">
                  <a:moveTo>
                    <a:pt x="874" y="0"/>
                  </a:moveTo>
                  <a:cubicBezTo>
                    <a:pt x="799" y="0"/>
                    <a:pt x="768" y="129"/>
                    <a:pt x="854" y="167"/>
                  </a:cubicBezTo>
                  <a:cubicBezTo>
                    <a:pt x="1446" y="431"/>
                    <a:pt x="1977" y="806"/>
                    <a:pt x="2425" y="1274"/>
                  </a:cubicBezTo>
                  <a:lnTo>
                    <a:pt x="2425" y="1274"/>
                  </a:lnTo>
                  <a:cubicBezTo>
                    <a:pt x="1540" y="1602"/>
                    <a:pt x="733" y="2110"/>
                    <a:pt x="59" y="2773"/>
                  </a:cubicBezTo>
                  <a:cubicBezTo>
                    <a:pt x="0" y="2829"/>
                    <a:pt x="56" y="2917"/>
                    <a:pt x="120" y="2917"/>
                  </a:cubicBezTo>
                  <a:cubicBezTo>
                    <a:pt x="138" y="2917"/>
                    <a:pt x="156" y="2910"/>
                    <a:pt x="173" y="2894"/>
                  </a:cubicBezTo>
                  <a:cubicBezTo>
                    <a:pt x="858" y="2221"/>
                    <a:pt x="1683" y="1704"/>
                    <a:pt x="2589" y="1389"/>
                  </a:cubicBezTo>
                  <a:cubicBezTo>
                    <a:pt x="2647" y="1369"/>
                    <a:pt x="2679" y="1302"/>
                    <a:pt x="2633" y="1251"/>
                  </a:cubicBezTo>
                  <a:cubicBezTo>
                    <a:pt x="2149" y="721"/>
                    <a:pt x="1562" y="299"/>
                    <a:pt x="906" y="8"/>
                  </a:cubicBezTo>
                  <a:cubicBezTo>
                    <a:pt x="894" y="3"/>
                    <a:pt x="884" y="0"/>
                    <a:pt x="874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2248775" y="3254575"/>
              <a:ext cx="95075" cy="89575"/>
            </a:xfrm>
            <a:custGeom>
              <a:avLst/>
              <a:gdLst/>
              <a:ahLst/>
              <a:cxnLst/>
              <a:rect l="l" t="t" r="r" b="b"/>
              <a:pathLst>
                <a:path w="3803" h="3583" extrusionOk="0">
                  <a:moveTo>
                    <a:pt x="1111" y="1"/>
                  </a:moveTo>
                  <a:cubicBezTo>
                    <a:pt x="1030" y="1"/>
                    <a:pt x="996" y="131"/>
                    <a:pt x="1083" y="163"/>
                  </a:cubicBezTo>
                  <a:cubicBezTo>
                    <a:pt x="1521" y="324"/>
                    <a:pt x="1949" y="508"/>
                    <a:pt x="2284" y="834"/>
                  </a:cubicBezTo>
                  <a:cubicBezTo>
                    <a:pt x="2711" y="1252"/>
                    <a:pt x="3137" y="1691"/>
                    <a:pt x="3515" y="2160"/>
                  </a:cubicBezTo>
                  <a:lnTo>
                    <a:pt x="3515" y="2160"/>
                  </a:lnTo>
                  <a:cubicBezTo>
                    <a:pt x="3459" y="2156"/>
                    <a:pt x="3402" y="2154"/>
                    <a:pt x="3345" y="2154"/>
                  </a:cubicBezTo>
                  <a:cubicBezTo>
                    <a:pt x="2831" y="2154"/>
                    <a:pt x="2319" y="2312"/>
                    <a:pt x="1833" y="2462"/>
                  </a:cubicBezTo>
                  <a:cubicBezTo>
                    <a:pt x="1182" y="2665"/>
                    <a:pt x="581" y="2988"/>
                    <a:pt x="64" y="3438"/>
                  </a:cubicBezTo>
                  <a:cubicBezTo>
                    <a:pt x="0" y="3494"/>
                    <a:pt x="57" y="3583"/>
                    <a:pt x="123" y="3583"/>
                  </a:cubicBezTo>
                  <a:cubicBezTo>
                    <a:pt x="141" y="3583"/>
                    <a:pt x="160" y="3576"/>
                    <a:pt x="177" y="3561"/>
                  </a:cubicBezTo>
                  <a:cubicBezTo>
                    <a:pt x="682" y="3119"/>
                    <a:pt x="1270" y="2810"/>
                    <a:pt x="1909" y="2613"/>
                  </a:cubicBezTo>
                  <a:cubicBezTo>
                    <a:pt x="2371" y="2470"/>
                    <a:pt x="2858" y="2322"/>
                    <a:pt x="3347" y="2322"/>
                  </a:cubicBezTo>
                  <a:cubicBezTo>
                    <a:pt x="3464" y="2322"/>
                    <a:pt x="3581" y="2330"/>
                    <a:pt x="3698" y="2349"/>
                  </a:cubicBezTo>
                  <a:cubicBezTo>
                    <a:pt x="3702" y="2350"/>
                    <a:pt x="3706" y="2350"/>
                    <a:pt x="3710" y="2350"/>
                  </a:cubicBezTo>
                  <a:cubicBezTo>
                    <a:pt x="3780" y="2350"/>
                    <a:pt x="3803" y="2257"/>
                    <a:pt x="3765" y="2209"/>
                  </a:cubicBezTo>
                  <a:cubicBezTo>
                    <a:pt x="3388" y="1720"/>
                    <a:pt x="2958" y="1246"/>
                    <a:pt x="2509" y="823"/>
                  </a:cubicBezTo>
                  <a:cubicBezTo>
                    <a:pt x="2117" y="454"/>
                    <a:pt x="1649" y="175"/>
                    <a:pt x="1140" y="6"/>
                  </a:cubicBezTo>
                  <a:cubicBezTo>
                    <a:pt x="1130" y="2"/>
                    <a:pt x="1120" y="1"/>
                    <a:pt x="111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6" name="Google Shape;1166;p24"/>
            <p:cNvSpPr/>
            <p:nvPr/>
          </p:nvSpPr>
          <p:spPr>
            <a:xfrm>
              <a:off x="2338050" y="319360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3" y="1"/>
                  </a:moveTo>
                  <a:cubicBezTo>
                    <a:pt x="958" y="1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0"/>
                  </a:cubicBezTo>
                  <a:cubicBezTo>
                    <a:pt x="201" y="1570"/>
                    <a:pt x="590" y="1872"/>
                    <a:pt x="1022" y="1872"/>
                  </a:cubicBezTo>
                  <a:cubicBezTo>
                    <a:pt x="1086" y="1872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4" y="302"/>
                    <a:pt x="1455" y="1"/>
                    <a:pt x="10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7" name="Google Shape;1167;p24"/>
            <p:cNvSpPr/>
            <p:nvPr/>
          </p:nvSpPr>
          <p:spPr>
            <a:xfrm>
              <a:off x="2316175" y="3260150"/>
              <a:ext cx="51075" cy="46800"/>
            </a:xfrm>
            <a:custGeom>
              <a:avLst/>
              <a:gdLst/>
              <a:ahLst/>
              <a:cxnLst/>
              <a:rect l="l" t="t" r="r" b="b"/>
              <a:pathLst>
                <a:path w="2043" h="1872" extrusionOk="0">
                  <a:moveTo>
                    <a:pt x="1023" y="0"/>
                  </a:moveTo>
                  <a:cubicBezTo>
                    <a:pt x="958" y="0"/>
                    <a:pt x="893" y="7"/>
                    <a:pt x="827" y="21"/>
                  </a:cubicBezTo>
                  <a:cubicBezTo>
                    <a:pt x="322" y="130"/>
                    <a:pt x="0" y="625"/>
                    <a:pt x="106" y="1130"/>
                  </a:cubicBezTo>
                  <a:cubicBezTo>
                    <a:pt x="200" y="1571"/>
                    <a:pt x="590" y="1871"/>
                    <a:pt x="1023" y="1871"/>
                  </a:cubicBezTo>
                  <a:cubicBezTo>
                    <a:pt x="1087" y="1871"/>
                    <a:pt x="1151" y="1865"/>
                    <a:pt x="1216" y="1851"/>
                  </a:cubicBezTo>
                  <a:cubicBezTo>
                    <a:pt x="1721" y="1743"/>
                    <a:pt x="2043" y="1246"/>
                    <a:pt x="1936" y="741"/>
                  </a:cubicBezTo>
                  <a:cubicBezTo>
                    <a:pt x="1844" y="303"/>
                    <a:pt x="1455" y="0"/>
                    <a:pt x="1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2404100" y="3217525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0"/>
                  </a:moveTo>
                  <a:cubicBezTo>
                    <a:pt x="959" y="0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1"/>
                  </a:cubicBezTo>
                  <a:cubicBezTo>
                    <a:pt x="201" y="1570"/>
                    <a:pt x="590" y="1871"/>
                    <a:pt x="1022" y="1871"/>
                  </a:cubicBezTo>
                  <a:cubicBezTo>
                    <a:pt x="1086" y="1871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5" y="303"/>
                    <a:pt x="1456" y="0"/>
                    <a:pt x="10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2383150" y="329315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1"/>
                  </a:moveTo>
                  <a:cubicBezTo>
                    <a:pt x="959" y="1"/>
                    <a:pt x="893" y="8"/>
                    <a:pt x="827" y="22"/>
                  </a:cubicBezTo>
                  <a:cubicBezTo>
                    <a:pt x="322" y="130"/>
                    <a:pt x="1" y="627"/>
                    <a:pt x="108" y="1132"/>
                  </a:cubicBezTo>
                  <a:cubicBezTo>
                    <a:pt x="202" y="1571"/>
                    <a:pt x="590" y="1872"/>
                    <a:pt x="1022" y="1872"/>
                  </a:cubicBezTo>
                  <a:cubicBezTo>
                    <a:pt x="1086" y="1872"/>
                    <a:pt x="1151" y="1865"/>
                    <a:pt x="1217" y="1851"/>
                  </a:cubicBezTo>
                  <a:cubicBezTo>
                    <a:pt x="1722" y="1743"/>
                    <a:pt x="2043" y="1248"/>
                    <a:pt x="1938" y="743"/>
                  </a:cubicBezTo>
                  <a:cubicBezTo>
                    <a:pt x="1845" y="303"/>
                    <a:pt x="1456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25"/>
          <p:cNvSpPr txBox="1"/>
          <p:nvPr>
            <p:ph type="title"/>
          </p:nvPr>
        </p:nvSpPr>
        <p:spPr>
          <a:xfrm>
            <a:off x="1582350" y="1693850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72" name="Google Shape;1172;p25"/>
          <p:cNvSpPr txBox="1"/>
          <p:nvPr>
            <p:ph type="subTitle" idx="1"/>
          </p:nvPr>
        </p:nvSpPr>
        <p:spPr>
          <a:xfrm>
            <a:off x="1582350" y="2028955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73" name="Google Shape;1173;p25"/>
          <p:cNvSpPr txBox="1"/>
          <p:nvPr>
            <p:ph type="title" idx="2"/>
          </p:nvPr>
        </p:nvSpPr>
        <p:spPr>
          <a:xfrm>
            <a:off x="1582350" y="3665693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74" name="Google Shape;1174;p25"/>
          <p:cNvSpPr txBox="1"/>
          <p:nvPr>
            <p:ph type="subTitle" idx="3"/>
          </p:nvPr>
        </p:nvSpPr>
        <p:spPr>
          <a:xfrm>
            <a:off x="1582350" y="4000798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75" name="Google Shape;1175;p25"/>
          <p:cNvSpPr txBox="1"/>
          <p:nvPr>
            <p:ph type="title" idx="4"/>
          </p:nvPr>
        </p:nvSpPr>
        <p:spPr>
          <a:xfrm>
            <a:off x="1582350" y="2679778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76" name="Google Shape;1176;p25"/>
          <p:cNvSpPr txBox="1"/>
          <p:nvPr>
            <p:ph type="subTitle" idx="5"/>
          </p:nvPr>
        </p:nvSpPr>
        <p:spPr>
          <a:xfrm>
            <a:off x="1582350" y="3014883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77" name="Google Shape;1177;p25"/>
          <p:cNvSpPr txBox="1"/>
          <p:nvPr>
            <p:ph type="subTitle" idx="6"/>
          </p:nvPr>
        </p:nvSpPr>
        <p:spPr>
          <a:xfrm>
            <a:off x="720000" y="1224925"/>
            <a:ext cx="47940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78" name="Google Shape;1178;p25"/>
          <p:cNvGrpSpPr/>
          <p:nvPr/>
        </p:nvGrpSpPr>
        <p:grpSpPr>
          <a:xfrm>
            <a:off x="-211150" y="3"/>
            <a:ext cx="9355158" cy="5585611"/>
            <a:chOff x="-211150" y="3"/>
            <a:chExt cx="9355158" cy="5585611"/>
          </a:xfrm>
        </p:grpSpPr>
        <p:sp>
          <p:nvSpPr>
            <p:cNvPr id="1179" name="Google Shape;1179;p25"/>
            <p:cNvSpPr/>
            <p:nvPr/>
          </p:nvSpPr>
          <p:spPr>
            <a:xfrm rot="10800000">
              <a:off x="5083692" y="3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0" name="Google Shape;1180;p25"/>
            <p:cNvSpPr/>
            <p:nvPr/>
          </p:nvSpPr>
          <p:spPr>
            <a:xfrm flipH="1">
              <a:off x="144843" y="4464292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81" name="Google Shape;1181;p25"/>
            <p:cNvGrpSpPr/>
            <p:nvPr/>
          </p:nvGrpSpPr>
          <p:grpSpPr>
            <a:xfrm flipH="1">
              <a:off x="8547664" y="4603488"/>
              <a:ext cx="542608" cy="982126"/>
              <a:chOff x="1630300" y="2895025"/>
              <a:chExt cx="480950" cy="870525"/>
            </a:xfrm>
          </p:grpSpPr>
          <p:sp>
            <p:nvSpPr>
              <p:cNvPr id="1182" name="Google Shape;1182;p25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83" name="Google Shape;1183;p25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184" name="Google Shape;1184;p25"/>
            <p:cNvGrpSpPr/>
            <p:nvPr/>
          </p:nvGrpSpPr>
          <p:grpSpPr>
            <a:xfrm rot="10800000">
              <a:off x="8293622" y="9"/>
              <a:ext cx="632791" cy="1148868"/>
              <a:chOff x="965300" y="2855200"/>
              <a:chExt cx="335200" cy="608575"/>
            </a:xfrm>
          </p:grpSpPr>
          <p:sp>
            <p:nvSpPr>
              <p:cNvPr id="1185" name="Google Shape;1185;p25"/>
              <p:cNvSpPr/>
              <p:nvPr/>
            </p:nvSpPr>
            <p:spPr>
              <a:xfrm>
                <a:off x="965300" y="2855200"/>
                <a:ext cx="3352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13408" h="21980" extrusionOk="0">
                    <a:moveTo>
                      <a:pt x="435" y="15461"/>
                    </a:move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close/>
                    <a:moveTo>
                      <a:pt x="10473" y="0"/>
                    </a:moveTo>
                    <a:cubicBezTo>
                      <a:pt x="10163" y="0"/>
                      <a:pt x="9821" y="308"/>
                      <a:pt x="9594" y="456"/>
                    </a:cubicBezTo>
                    <a:cubicBezTo>
                      <a:pt x="8185" y="1367"/>
                      <a:pt x="6800" y="2296"/>
                      <a:pt x="5614" y="3495"/>
                    </a:cubicBezTo>
                    <a:cubicBezTo>
                      <a:pt x="5548" y="3561"/>
                      <a:pt x="5478" y="3635"/>
                      <a:pt x="5465" y="3729"/>
                    </a:cubicBezTo>
                    <a:cubicBezTo>
                      <a:pt x="5448" y="3831"/>
                      <a:pt x="5503" y="3930"/>
                      <a:pt x="5555" y="4019"/>
                    </a:cubicBezTo>
                    <a:cubicBezTo>
                      <a:pt x="5881" y="4580"/>
                      <a:pt x="6169" y="5197"/>
                      <a:pt x="6606" y="5675"/>
                    </a:cubicBezTo>
                    <a:cubicBezTo>
                      <a:pt x="6758" y="5841"/>
                      <a:pt x="6909" y="5960"/>
                      <a:pt x="6904" y="6221"/>
                    </a:cubicBezTo>
                    <a:cubicBezTo>
                      <a:pt x="6902" y="6423"/>
                      <a:pt x="6825" y="6527"/>
                      <a:pt x="6714" y="6527"/>
                    </a:cubicBezTo>
                    <a:cubicBezTo>
                      <a:pt x="6639" y="6527"/>
                      <a:pt x="6548" y="6478"/>
                      <a:pt x="6454" y="6378"/>
                    </a:cubicBezTo>
                    <a:cubicBezTo>
                      <a:pt x="5982" y="5872"/>
                      <a:pt x="5570" y="5167"/>
                      <a:pt x="5011" y="4761"/>
                    </a:cubicBezTo>
                    <a:cubicBezTo>
                      <a:pt x="4941" y="4710"/>
                      <a:pt x="4861" y="4667"/>
                      <a:pt x="4778" y="4667"/>
                    </a:cubicBezTo>
                    <a:cubicBezTo>
                      <a:pt x="4771" y="4667"/>
                      <a:pt x="4765" y="4667"/>
                      <a:pt x="4759" y="4667"/>
                    </a:cubicBezTo>
                    <a:cubicBezTo>
                      <a:pt x="4642" y="4677"/>
                      <a:pt x="4555" y="4777"/>
                      <a:pt x="4482" y="4870"/>
                    </a:cubicBezTo>
                    <a:cubicBezTo>
                      <a:pt x="3966" y="5529"/>
                      <a:pt x="3486" y="6218"/>
                      <a:pt x="3051" y="6933"/>
                    </a:cubicBezTo>
                    <a:cubicBezTo>
                      <a:pt x="2978" y="7050"/>
                      <a:pt x="2906" y="7180"/>
                      <a:pt x="2920" y="7318"/>
                    </a:cubicBezTo>
                    <a:cubicBezTo>
                      <a:pt x="2938" y="7493"/>
                      <a:pt x="3093" y="7620"/>
                      <a:pt x="3226" y="7733"/>
                    </a:cubicBezTo>
                    <a:cubicBezTo>
                      <a:pt x="3831" y="8246"/>
                      <a:pt x="4417" y="8912"/>
                      <a:pt x="4766" y="9627"/>
                    </a:cubicBezTo>
                    <a:cubicBezTo>
                      <a:pt x="4853" y="9805"/>
                      <a:pt x="4925" y="10009"/>
                      <a:pt x="4866" y="10197"/>
                    </a:cubicBezTo>
                    <a:cubicBezTo>
                      <a:pt x="4844" y="10264"/>
                      <a:pt x="4804" y="10328"/>
                      <a:pt x="4746" y="10364"/>
                    </a:cubicBezTo>
                    <a:cubicBezTo>
                      <a:pt x="4704" y="10390"/>
                      <a:pt x="4658" y="10400"/>
                      <a:pt x="4609" y="10400"/>
                    </a:cubicBezTo>
                    <a:cubicBezTo>
                      <a:pt x="4526" y="10400"/>
                      <a:pt x="4438" y="10369"/>
                      <a:pt x="4361" y="10330"/>
                    </a:cubicBezTo>
                    <a:cubicBezTo>
                      <a:pt x="3764" y="10039"/>
                      <a:pt x="3379" y="9452"/>
                      <a:pt x="2932" y="8961"/>
                    </a:cubicBezTo>
                    <a:cubicBezTo>
                      <a:pt x="2831" y="8849"/>
                      <a:pt x="2712" y="8735"/>
                      <a:pt x="2561" y="8713"/>
                    </a:cubicBezTo>
                    <a:cubicBezTo>
                      <a:pt x="2544" y="8711"/>
                      <a:pt x="2527" y="8710"/>
                      <a:pt x="2510" y="8710"/>
                    </a:cubicBezTo>
                    <a:cubicBezTo>
                      <a:pt x="2192" y="8710"/>
                      <a:pt x="1796" y="9131"/>
                      <a:pt x="1610" y="9346"/>
                    </a:cubicBezTo>
                    <a:cubicBezTo>
                      <a:pt x="1235" y="9776"/>
                      <a:pt x="921" y="10280"/>
                      <a:pt x="732" y="10814"/>
                    </a:cubicBezTo>
                    <a:cubicBezTo>
                      <a:pt x="454" y="11596"/>
                      <a:pt x="105" y="12526"/>
                      <a:pt x="51" y="13362"/>
                    </a:cubicBezTo>
                    <a:cubicBezTo>
                      <a:pt x="0" y="14144"/>
                      <a:pt x="697" y="14434"/>
                      <a:pt x="1300" y="14698"/>
                    </a:cubicBezTo>
                    <a:cubicBezTo>
                      <a:pt x="1600" y="14828"/>
                      <a:pt x="2298" y="15212"/>
                      <a:pt x="2430" y="15542"/>
                    </a:cubicBezTo>
                    <a:cubicBezTo>
                      <a:pt x="2552" y="15847"/>
                      <a:pt x="2212" y="15971"/>
                      <a:pt x="1919" y="15971"/>
                    </a:cubicBezTo>
                    <a:cubicBezTo>
                      <a:pt x="1864" y="15971"/>
                      <a:pt x="1812" y="15967"/>
                      <a:pt x="1764" y="15959"/>
                    </a:cubicBezTo>
                    <a:cubicBezTo>
                      <a:pt x="1589" y="15930"/>
                      <a:pt x="447" y="15671"/>
                      <a:pt x="435" y="15461"/>
                    </a:cubicBezTo>
                    <a:lnTo>
                      <a:pt x="435" y="15461"/>
                    </a:lnTo>
                    <a:cubicBezTo>
                      <a:pt x="545" y="17508"/>
                      <a:pt x="1102" y="19514"/>
                      <a:pt x="2034" y="21332"/>
                    </a:cubicBezTo>
                    <a:cubicBezTo>
                      <a:pt x="2279" y="21813"/>
                      <a:pt x="2569" y="21980"/>
                      <a:pt x="2937" y="21980"/>
                    </a:cubicBezTo>
                    <a:cubicBezTo>
                      <a:pt x="3128" y="21980"/>
                      <a:pt x="3341" y="21934"/>
                      <a:pt x="3579" y="21864"/>
                    </a:cubicBezTo>
                    <a:cubicBezTo>
                      <a:pt x="4384" y="21622"/>
                      <a:pt x="5164" y="21340"/>
                      <a:pt x="5882" y="20895"/>
                    </a:cubicBezTo>
                    <a:cubicBezTo>
                      <a:pt x="6812" y="20318"/>
                      <a:pt x="7695" y="19666"/>
                      <a:pt x="8515" y="18947"/>
                    </a:cubicBezTo>
                    <a:cubicBezTo>
                      <a:pt x="9009" y="18512"/>
                      <a:pt x="12970" y="14388"/>
                      <a:pt x="12174" y="13941"/>
                    </a:cubicBezTo>
                    <a:cubicBezTo>
                      <a:pt x="12107" y="13903"/>
                      <a:pt x="12033" y="13889"/>
                      <a:pt x="11956" y="13889"/>
                    </a:cubicBezTo>
                    <a:cubicBezTo>
                      <a:pt x="11861" y="13889"/>
                      <a:pt x="11763" y="13909"/>
                      <a:pt x="11670" y="13928"/>
                    </a:cubicBezTo>
                    <a:cubicBezTo>
                      <a:pt x="11298" y="14005"/>
                      <a:pt x="10921" y="14051"/>
                      <a:pt x="10544" y="14070"/>
                    </a:cubicBezTo>
                    <a:cubicBezTo>
                      <a:pt x="10507" y="14072"/>
                      <a:pt x="10470" y="14073"/>
                      <a:pt x="10434" y="14073"/>
                    </a:cubicBezTo>
                    <a:cubicBezTo>
                      <a:pt x="10343" y="14073"/>
                      <a:pt x="10254" y="14064"/>
                      <a:pt x="10172" y="14028"/>
                    </a:cubicBezTo>
                    <a:cubicBezTo>
                      <a:pt x="10056" y="13977"/>
                      <a:pt x="9957" y="13861"/>
                      <a:pt x="9972" y="13737"/>
                    </a:cubicBezTo>
                    <a:cubicBezTo>
                      <a:pt x="9983" y="13635"/>
                      <a:pt x="10059" y="13554"/>
                      <a:pt x="10138" y="13489"/>
                    </a:cubicBezTo>
                    <a:cubicBezTo>
                      <a:pt x="10762" y="12990"/>
                      <a:pt x="11758" y="13107"/>
                      <a:pt x="12300" y="12521"/>
                    </a:cubicBezTo>
                    <a:cubicBezTo>
                      <a:pt x="12483" y="12319"/>
                      <a:pt x="12591" y="12059"/>
                      <a:pt x="12676" y="11800"/>
                    </a:cubicBezTo>
                    <a:cubicBezTo>
                      <a:pt x="13000" y="10833"/>
                      <a:pt x="13110" y="9808"/>
                      <a:pt x="13219" y="8793"/>
                    </a:cubicBezTo>
                    <a:lnTo>
                      <a:pt x="13393" y="7170"/>
                    </a:lnTo>
                    <a:cubicBezTo>
                      <a:pt x="13400" y="7105"/>
                      <a:pt x="13407" y="7037"/>
                      <a:pt x="13391" y="6975"/>
                    </a:cubicBezTo>
                    <a:cubicBezTo>
                      <a:pt x="13352" y="6812"/>
                      <a:pt x="13173" y="6717"/>
                      <a:pt x="13003" y="6717"/>
                    </a:cubicBezTo>
                    <a:cubicBezTo>
                      <a:pt x="12989" y="6717"/>
                      <a:pt x="12975" y="6717"/>
                      <a:pt x="12961" y="6719"/>
                    </a:cubicBezTo>
                    <a:cubicBezTo>
                      <a:pt x="12780" y="6736"/>
                      <a:pt x="12621" y="6837"/>
                      <a:pt x="12468" y="6934"/>
                    </a:cubicBezTo>
                    <a:cubicBezTo>
                      <a:pt x="12039" y="7209"/>
                      <a:pt x="11611" y="7484"/>
                      <a:pt x="11181" y="7761"/>
                    </a:cubicBezTo>
                    <a:cubicBezTo>
                      <a:pt x="11047" y="7846"/>
                      <a:pt x="10908" y="7935"/>
                      <a:pt x="10751" y="7948"/>
                    </a:cubicBezTo>
                    <a:cubicBezTo>
                      <a:pt x="10741" y="7948"/>
                      <a:pt x="10731" y="7949"/>
                      <a:pt x="10721" y="7949"/>
                    </a:cubicBezTo>
                    <a:cubicBezTo>
                      <a:pt x="10571" y="7949"/>
                      <a:pt x="10415" y="7858"/>
                      <a:pt x="10389" y="7713"/>
                    </a:cubicBezTo>
                    <a:cubicBezTo>
                      <a:pt x="10373" y="7615"/>
                      <a:pt x="10416" y="7516"/>
                      <a:pt x="10467" y="7432"/>
                    </a:cubicBezTo>
                    <a:cubicBezTo>
                      <a:pt x="11149" y="6274"/>
                      <a:pt x="12698" y="5740"/>
                      <a:pt x="12721" y="4229"/>
                    </a:cubicBezTo>
                    <a:cubicBezTo>
                      <a:pt x="12732" y="3596"/>
                      <a:pt x="12476" y="2989"/>
                      <a:pt x="12191" y="2425"/>
                    </a:cubicBezTo>
                    <a:cubicBezTo>
                      <a:pt x="11955" y="1963"/>
                      <a:pt x="11695" y="1517"/>
                      <a:pt x="11418" y="1080"/>
                    </a:cubicBezTo>
                    <a:cubicBezTo>
                      <a:pt x="11234" y="790"/>
                      <a:pt x="10961" y="151"/>
                      <a:pt x="10615" y="25"/>
                    </a:cubicBezTo>
                    <a:cubicBezTo>
                      <a:pt x="10568" y="8"/>
                      <a:pt x="10521" y="0"/>
                      <a:pt x="104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86" name="Google Shape;1186;p25"/>
              <p:cNvSpPr/>
              <p:nvPr/>
            </p:nvSpPr>
            <p:spPr>
              <a:xfrm>
                <a:off x="967575" y="2910550"/>
                <a:ext cx="292525" cy="553225"/>
              </a:xfrm>
              <a:custGeom>
                <a:avLst/>
                <a:gdLst/>
                <a:ahLst/>
                <a:cxnLst/>
                <a:rect l="l" t="t" r="r" b="b"/>
                <a:pathLst>
                  <a:path w="11701" h="22129" extrusionOk="0">
                    <a:moveTo>
                      <a:pt x="9880" y="1"/>
                    </a:moveTo>
                    <a:cubicBezTo>
                      <a:pt x="9827" y="1"/>
                      <a:pt x="9777" y="31"/>
                      <a:pt x="9764" y="102"/>
                    </a:cubicBezTo>
                    <a:cubicBezTo>
                      <a:pt x="9541" y="1356"/>
                      <a:pt x="9293" y="2605"/>
                      <a:pt x="9009" y="3844"/>
                    </a:cubicBezTo>
                    <a:cubicBezTo>
                      <a:pt x="8672" y="3126"/>
                      <a:pt x="8352" y="2401"/>
                      <a:pt x="8054" y="1666"/>
                    </a:cubicBezTo>
                    <a:cubicBezTo>
                      <a:pt x="8031" y="1610"/>
                      <a:pt x="7989" y="1588"/>
                      <a:pt x="7946" y="1588"/>
                    </a:cubicBezTo>
                    <a:cubicBezTo>
                      <a:pt x="7855" y="1588"/>
                      <a:pt x="7757" y="1685"/>
                      <a:pt x="7803" y="1797"/>
                    </a:cubicBezTo>
                    <a:cubicBezTo>
                      <a:pt x="8145" y="2641"/>
                      <a:pt x="8513" y="3474"/>
                      <a:pt x="8905" y="4295"/>
                    </a:cubicBezTo>
                    <a:cubicBezTo>
                      <a:pt x="8828" y="4622"/>
                      <a:pt x="8750" y="4950"/>
                      <a:pt x="8666" y="5276"/>
                    </a:cubicBezTo>
                    <a:cubicBezTo>
                      <a:pt x="8413" y="6272"/>
                      <a:pt x="8131" y="7262"/>
                      <a:pt x="7819" y="8244"/>
                    </a:cubicBezTo>
                    <a:cubicBezTo>
                      <a:pt x="7586" y="7268"/>
                      <a:pt x="7440" y="6272"/>
                      <a:pt x="7391" y="5270"/>
                    </a:cubicBezTo>
                    <a:cubicBezTo>
                      <a:pt x="7386" y="5177"/>
                      <a:pt x="7310" y="5129"/>
                      <a:pt x="7237" y="5129"/>
                    </a:cubicBezTo>
                    <a:cubicBezTo>
                      <a:pt x="7168" y="5129"/>
                      <a:pt x="7103" y="5172"/>
                      <a:pt x="7107" y="5262"/>
                    </a:cubicBezTo>
                    <a:cubicBezTo>
                      <a:pt x="7165" y="6442"/>
                      <a:pt x="7347" y="7611"/>
                      <a:pt x="7657" y="8753"/>
                    </a:cubicBezTo>
                    <a:cubicBezTo>
                      <a:pt x="7352" y="9684"/>
                      <a:pt x="7013" y="10605"/>
                      <a:pt x="6645" y="11513"/>
                    </a:cubicBezTo>
                    <a:cubicBezTo>
                      <a:pt x="6215" y="10543"/>
                      <a:pt x="5865" y="9539"/>
                      <a:pt x="5603" y="8509"/>
                    </a:cubicBezTo>
                    <a:cubicBezTo>
                      <a:pt x="5585" y="8435"/>
                      <a:pt x="5527" y="8403"/>
                      <a:pt x="5468" y="8403"/>
                    </a:cubicBezTo>
                    <a:cubicBezTo>
                      <a:pt x="5385" y="8403"/>
                      <a:pt x="5300" y="8469"/>
                      <a:pt x="5327" y="8572"/>
                    </a:cubicBezTo>
                    <a:cubicBezTo>
                      <a:pt x="5618" y="9709"/>
                      <a:pt x="6011" y="10815"/>
                      <a:pt x="6501" y="11879"/>
                    </a:cubicBezTo>
                    <a:cubicBezTo>
                      <a:pt x="6188" y="12632"/>
                      <a:pt x="5853" y="13373"/>
                      <a:pt x="5492" y="14104"/>
                    </a:cubicBezTo>
                    <a:cubicBezTo>
                      <a:pt x="5340" y="14408"/>
                      <a:pt x="5183" y="14710"/>
                      <a:pt x="5024" y="15012"/>
                    </a:cubicBezTo>
                    <a:cubicBezTo>
                      <a:pt x="5021" y="14993"/>
                      <a:pt x="5017" y="14975"/>
                      <a:pt x="5014" y="14962"/>
                    </a:cubicBezTo>
                    <a:cubicBezTo>
                      <a:pt x="4532" y="13141"/>
                      <a:pt x="4131" y="11300"/>
                      <a:pt x="3805" y="9442"/>
                    </a:cubicBezTo>
                    <a:cubicBezTo>
                      <a:pt x="3793" y="9367"/>
                      <a:pt x="3738" y="9334"/>
                      <a:pt x="3680" y="9334"/>
                    </a:cubicBezTo>
                    <a:cubicBezTo>
                      <a:pt x="3598" y="9334"/>
                      <a:pt x="3510" y="9401"/>
                      <a:pt x="3529" y="9506"/>
                    </a:cubicBezTo>
                    <a:cubicBezTo>
                      <a:pt x="3685" y="10404"/>
                      <a:pt x="3862" y="11300"/>
                      <a:pt x="4054" y="12190"/>
                    </a:cubicBezTo>
                    <a:cubicBezTo>
                      <a:pt x="4226" y="12978"/>
                      <a:pt x="4412" y="13761"/>
                      <a:pt x="4611" y="14541"/>
                    </a:cubicBezTo>
                    <a:cubicBezTo>
                      <a:pt x="4665" y="14747"/>
                      <a:pt x="4719" y="14951"/>
                      <a:pt x="4774" y="15158"/>
                    </a:cubicBezTo>
                    <a:cubicBezTo>
                      <a:pt x="4791" y="15224"/>
                      <a:pt x="4807" y="15298"/>
                      <a:pt x="4836" y="15363"/>
                    </a:cubicBezTo>
                    <a:cubicBezTo>
                      <a:pt x="4470" y="16035"/>
                      <a:pt x="4080" y="16695"/>
                      <a:pt x="3668" y="17339"/>
                    </a:cubicBezTo>
                    <a:cubicBezTo>
                      <a:pt x="3656" y="17322"/>
                      <a:pt x="3644" y="17303"/>
                      <a:pt x="3633" y="17281"/>
                    </a:cubicBezTo>
                    <a:cubicBezTo>
                      <a:pt x="3190" y="16474"/>
                      <a:pt x="2850" y="15612"/>
                      <a:pt x="2609" y="14722"/>
                    </a:cubicBezTo>
                    <a:cubicBezTo>
                      <a:pt x="2590" y="14648"/>
                      <a:pt x="2531" y="14616"/>
                      <a:pt x="2472" y="14616"/>
                    </a:cubicBezTo>
                    <a:cubicBezTo>
                      <a:pt x="2388" y="14616"/>
                      <a:pt x="2304" y="14681"/>
                      <a:pt x="2331" y="14784"/>
                    </a:cubicBezTo>
                    <a:cubicBezTo>
                      <a:pt x="2472" y="15301"/>
                      <a:pt x="2643" y="15808"/>
                      <a:pt x="2848" y="16301"/>
                    </a:cubicBezTo>
                    <a:cubicBezTo>
                      <a:pt x="2947" y="16542"/>
                      <a:pt x="3055" y="16779"/>
                      <a:pt x="3171" y="17012"/>
                    </a:cubicBezTo>
                    <a:cubicBezTo>
                      <a:pt x="3265" y="17206"/>
                      <a:pt x="3358" y="17436"/>
                      <a:pt x="3495" y="17606"/>
                    </a:cubicBezTo>
                    <a:cubicBezTo>
                      <a:pt x="2498" y="19132"/>
                      <a:pt x="1369" y="20568"/>
                      <a:pt x="99" y="21878"/>
                    </a:cubicBezTo>
                    <a:cubicBezTo>
                      <a:pt x="0" y="21981"/>
                      <a:pt x="95" y="22128"/>
                      <a:pt x="202" y="22128"/>
                    </a:cubicBezTo>
                    <a:cubicBezTo>
                      <a:pt x="233" y="22128"/>
                      <a:pt x="266" y="22116"/>
                      <a:pt x="295" y="22086"/>
                    </a:cubicBezTo>
                    <a:cubicBezTo>
                      <a:pt x="1538" y="20805"/>
                      <a:pt x="2653" y="19402"/>
                      <a:pt x="3637" y="17915"/>
                    </a:cubicBezTo>
                    <a:cubicBezTo>
                      <a:pt x="3669" y="17866"/>
                      <a:pt x="3699" y="17816"/>
                      <a:pt x="3733" y="17766"/>
                    </a:cubicBezTo>
                    <a:cubicBezTo>
                      <a:pt x="3769" y="17775"/>
                      <a:pt x="3807" y="17778"/>
                      <a:pt x="3847" y="17778"/>
                    </a:cubicBezTo>
                    <a:cubicBezTo>
                      <a:pt x="3896" y="17778"/>
                      <a:pt x="3947" y="17773"/>
                      <a:pt x="3999" y="17765"/>
                    </a:cubicBezTo>
                    <a:cubicBezTo>
                      <a:pt x="4284" y="17720"/>
                      <a:pt x="4571" y="17664"/>
                      <a:pt x="4855" y="17613"/>
                    </a:cubicBezTo>
                    <a:cubicBezTo>
                      <a:pt x="5439" y="17510"/>
                      <a:pt x="6026" y="17404"/>
                      <a:pt x="6609" y="17302"/>
                    </a:cubicBezTo>
                    <a:cubicBezTo>
                      <a:pt x="6783" y="17273"/>
                      <a:pt x="6732" y="17022"/>
                      <a:pt x="6576" y="17022"/>
                    </a:cubicBezTo>
                    <a:cubicBezTo>
                      <a:pt x="6567" y="17022"/>
                      <a:pt x="6557" y="17023"/>
                      <a:pt x="6547" y="17025"/>
                    </a:cubicBezTo>
                    <a:lnTo>
                      <a:pt x="5015" y="17296"/>
                    </a:lnTo>
                    <a:cubicBezTo>
                      <a:pt x="4775" y="17338"/>
                      <a:pt x="4536" y="17381"/>
                      <a:pt x="4296" y="17423"/>
                    </a:cubicBezTo>
                    <a:cubicBezTo>
                      <a:pt x="4180" y="17444"/>
                      <a:pt x="4053" y="17483"/>
                      <a:pt x="3935" y="17487"/>
                    </a:cubicBezTo>
                    <a:cubicBezTo>
                      <a:pt x="3932" y="17487"/>
                      <a:pt x="3930" y="17488"/>
                      <a:pt x="3927" y="17488"/>
                    </a:cubicBezTo>
                    <a:cubicBezTo>
                      <a:pt x="3923" y="17488"/>
                      <a:pt x="3918" y="17487"/>
                      <a:pt x="3914" y="17487"/>
                    </a:cubicBezTo>
                    <a:cubicBezTo>
                      <a:pt x="4319" y="16850"/>
                      <a:pt x="4703" y="16200"/>
                      <a:pt x="5065" y="15537"/>
                    </a:cubicBezTo>
                    <a:cubicBezTo>
                      <a:pt x="5114" y="15537"/>
                      <a:pt x="5166" y="15525"/>
                      <a:pt x="5218" y="15508"/>
                    </a:cubicBezTo>
                    <a:cubicBezTo>
                      <a:pt x="5400" y="15453"/>
                      <a:pt x="5584" y="15388"/>
                      <a:pt x="5767" y="15324"/>
                    </a:cubicBezTo>
                    <a:cubicBezTo>
                      <a:pt x="7237" y="14813"/>
                      <a:pt x="8672" y="14201"/>
                      <a:pt x="10060" y="13493"/>
                    </a:cubicBezTo>
                    <a:cubicBezTo>
                      <a:pt x="10201" y="13422"/>
                      <a:pt x="10121" y="13225"/>
                      <a:pt x="9992" y="13225"/>
                    </a:cubicBezTo>
                    <a:cubicBezTo>
                      <a:pt x="9971" y="13225"/>
                      <a:pt x="9949" y="13230"/>
                      <a:pt x="9927" y="13241"/>
                    </a:cubicBezTo>
                    <a:cubicBezTo>
                      <a:pt x="9105" y="13661"/>
                      <a:pt x="8270" y="14047"/>
                      <a:pt x="7417" y="14398"/>
                    </a:cubicBezTo>
                    <a:cubicBezTo>
                      <a:pt x="6962" y="14584"/>
                      <a:pt x="6501" y="14761"/>
                      <a:pt x="6037" y="14928"/>
                    </a:cubicBezTo>
                    <a:cubicBezTo>
                      <a:pt x="5840" y="14997"/>
                      <a:pt x="5645" y="15065"/>
                      <a:pt x="5448" y="15133"/>
                    </a:cubicBezTo>
                    <a:cubicBezTo>
                      <a:pt x="5419" y="15143"/>
                      <a:pt x="5319" y="15188"/>
                      <a:pt x="5234" y="15220"/>
                    </a:cubicBezTo>
                    <a:cubicBezTo>
                      <a:pt x="5755" y="14243"/>
                      <a:pt x="6230" y="13241"/>
                      <a:pt x="6663" y="12222"/>
                    </a:cubicBezTo>
                    <a:cubicBezTo>
                      <a:pt x="6688" y="12265"/>
                      <a:pt x="6733" y="12285"/>
                      <a:pt x="6780" y="12285"/>
                    </a:cubicBezTo>
                    <a:cubicBezTo>
                      <a:pt x="6802" y="12285"/>
                      <a:pt x="6825" y="12281"/>
                      <a:pt x="6847" y="12271"/>
                    </a:cubicBezTo>
                    <a:cubicBezTo>
                      <a:pt x="7795" y="11859"/>
                      <a:pt x="8744" y="11445"/>
                      <a:pt x="9693" y="11031"/>
                    </a:cubicBezTo>
                    <a:cubicBezTo>
                      <a:pt x="9841" y="10967"/>
                      <a:pt x="9755" y="10766"/>
                      <a:pt x="9619" y="10766"/>
                    </a:cubicBezTo>
                    <a:cubicBezTo>
                      <a:pt x="9600" y="10766"/>
                      <a:pt x="9580" y="10770"/>
                      <a:pt x="9559" y="10779"/>
                    </a:cubicBezTo>
                    <a:cubicBezTo>
                      <a:pt x="8655" y="11171"/>
                      <a:pt x="7751" y="11566"/>
                      <a:pt x="6848" y="11960"/>
                    </a:cubicBezTo>
                    <a:cubicBezTo>
                      <a:pt x="6834" y="11931"/>
                      <a:pt x="6822" y="11901"/>
                      <a:pt x="6807" y="11872"/>
                    </a:cubicBezTo>
                    <a:cubicBezTo>
                      <a:pt x="7151" y="11039"/>
                      <a:pt x="7469" y="10194"/>
                      <a:pt x="7760" y="9343"/>
                    </a:cubicBezTo>
                    <a:cubicBezTo>
                      <a:pt x="7801" y="9224"/>
                      <a:pt x="7837" y="9105"/>
                      <a:pt x="7876" y="8986"/>
                    </a:cubicBezTo>
                    <a:cubicBezTo>
                      <a:pt x="7883" y="8985"/>
                      <a:pt x="7889" y="8985"/>
                      <a:pt x="7896" y="8982"/>
                    </a:cubicBezTo>
                    <a:cubicBezTo>
                      <a:pt x="8928" y="8383"/>
                      <a:pt x="9907" y="7697"/>
                      <a:pt x="10825" y="6934"/>
                    </a:cubicBezTo>
                    <a:cubicBezTo>
                      <a:pt x="10936" y="6840"/>
                      <a:pt x="10837" y="6690"/>
                      <a:pt x="10721" y="6690"/>
                    </a:cubicBezTo>
                    <a:cubicBezTo>
                      <a:pt x="10690" y="6690"/>
                      <a:pt x="10659" y="6701"/>
                      <a:pt x="10629" y="6725"/>
                    </a:cubicBezTo>
                    <a:cubicBezTo>
                      <a:pt x="9806" y="7411"/>
                      <a:pt x="8930" y="8028"/>
                      <a:pt x="8010" y="8580"/>
                    </a:cubicBezTo>
                    <a:cubicBezTo>
                      <a:pt x="8455" y="7202"/>
                      <a:pt x="8837" y="5802"/>
                      <a:pt x="9171" y="4393"/>
                    </a:cubicBezTo>
                    <a:cubicBezTo>
                      <a:pt x="9601" y="4271"/>
                      <a:pt x="9946" y="3952"/>
                      <a:pt x="10291" y="3681"/>
                    </a:cubicBezTo>
                    <a:cubicBezTo>
                      <a:pt x="10720" y="3344"/>
                      <a:pt x="11153" y="3005"/>
                      <a:pt x="11585" y="2666"/>
                    </a:cubicBezTo>
                    <a:cubicBezTo>
                      <a:pt x="11700" y="2575"/>
                      <a:pt x="11597" y="2426"/>
                      <a:pt x="11479" y="2426"/>
                    </a:cubicBezTo>
                    <a:cubicBezTo>
                      <a:pt x="11449" y="2426"/>
                      <a:pt x="11418" y="2435"/>
                      <a:pt x="11389" y="2458"/>
                    </a:cubicBezTo>
                    <a:cubicBezTo>
                      <a:pt x="10988" y="2772"/>
                      <a:pt x="10589" y="3086"/>
                      <a:pt x="10189" y="3399"/>
                    </a:cubicBezTo>
                    <a:cubicBezTo>
                      <a:pt x="9900" y="3627"/>
                      <a:pt x="9599" y="3915"/>
                      <a:pt x="9250" y="4063"/>
                    </a:cubicBezTo>
                    <a:cubicBezTo>
                      <a:pt x="9546" y="2776"/>
                      <a:pt x="9807" y="1480"/>
                      <a:pt x="10037" y="182"/>
                    </a:cubicBezTo>
                    <a:cubicBezTo>
                      <a:pt x="10057" y="74"/>
                      <a:pt x="9964" y="1"/>
                      <a:pt x="98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187" name="Google Shape;1187;p25"/>
            <p:cNvSpPr/>
            <p:nvPr/>
          </p:nvSpPr>
          <p:spPr>
            <a:xfrm rot="10800000">
              <a:off x="7597957" y="4070"/>
              <a:ext cx="590976" cy="952065"/>
            </a:xfrm>
            <a:custGeom>
              <a:avLst/>
              <a:gdLst/>
              <a:ahLst/>
              <a:cxnLst/>
              <a:rect l="l" t="t" r="r" b="b"/>
              <a:pathLst>
                <a:path w="12522" h="20173" extrusionOk="0">
                  <a:moveTo>
                    <a:pt x="11487" y="413"/>
                  </a:moveTo>
                  <a:lnTo>
                    <a:pt x="11487" y="413"/>
                  </a:lnTo>
                  <a:cubicBezTo>
                    <a:pt x="11452" y="699"/>
                    <a:pt x="11442" y="986"/>
                    <a:pt x="11432" y="1267"/>
                  </a:cubicBezTo>
                  <a:cubicBezTo>
                    <a:pt x="11423" y="1535"/>
                    <a:pt x="11413" y="1811"/>
                    <a:pt x="11381" y="2079"/>
                  </a:cubicBezTo>
                  <a:cubicBezTo>
                    <a:pt x="11256" y="3175"/>
                    <a:pt x="10921" y="3980"/>
                    <a:pt x="10321" y="4612"/>
                  </a:cubicBezTo>
                  <a:cubicBezTo>
                    <a:pt x="10244" y="4692"/>
                    <a:pt x="10168" y="4770"/>
                    <a:pt x="10088" y="4848"/>
                  </a:cubicBezTo>
                  <a:cubicBezTo>
                    <a:pt x="10075" y="4861"/>
                    <a:pt x="10061" y="4876"/>
                    <a:pt x="10048" y="4890"/>
                  </a:cubicBezTo>
                  <a:cubicBezTo>
                    <a:pt x="10353" y="4381"/>
                    <a:pt x="10588" y="3877"/>
                    <a:pt x="10740" y="3386"/>
                  </a:cubicBezTo>
                  <a:cubicBezTo>
                    <a:pt x="10815" y="3141"/>
                    <a:pt x="10837" y="2888"/>
                    <a:pt x="10858" y="2642"/>
                  </a:cubicBezTo>
                  <a:cubicBezTo>
                    <a:pt x="10892" y="2263"/>
                    <a:pt x="10922" y="1902"/>
                    <a:pt x="11135" y="1578"/>
                  </a:cubicBezTo>
                  <a:cubicBezTo>
                    <a:pt x="11159" y="1543"/>
                    <a:pt x="11148" y="1497"/>
                    <a:pt x="11113" y="1475"/>
                  </a:cubicBezTo>
                  <a:cubicBezTo>
                    <a:pt x="11101" y="1467"/>
                    <a:pt x="11087" y="1463"/>
                    <a:pt x="11073" y="1463"/>
                  </a:cubicBezTo>
                  <a:cubicBezTo>
                    <a:pt x="11049" y="1463"/>
                    <a:pt x="11024" y="1475"/>
                    <a:pt x="11010" y="1497"/>
                  </a:cubicBezTo>
                  <a:cubicBezTo>
                    <a:pt x="10777" y="1852"/>
                    <a:pt x="10742" y="2248"/>
                    <a:pt x="10708" y="2629"/>
                  </a:cubicBezTo>
                  <a:cubicBezTo>
                    <a:pt x="10689" y="2868"/>
                    <a:pt x="10666" y="3114"/>
                    <a:pt x="10596" y="3343"/>
                  </a:cubicBezTo>
                  <a:cubicBezTo>
                    <a:pt x="10441" y="3838"/>
                    <a:pt x="10201" y="4347"/>
                    <a:pt x="9888" y="4861"/>
                  </a:cubicBezTo>
                  <a:cubicBezTo>
                    <a:pt x="9993" y="4528"/>
                    <a:pt x="10100" y="4185"/>
                    <a:pt x="10143" y="3815"/>
                  </a:cubicBezTo>
                  <a:cubicBezTo>
                    <a:pt x="10169" y="3609"/>
                    <a:pt x="10172" y="3398"/>
                    <a:pt x="10176" y="3192"/>
                  </a:cubicBezTo>
                  <a:cubicBezTo>
                    <a:pt x="10179" y="2950"/>
                    <a:pt x="10185" y="2700"/>
                    <a:pt x="10226" y="2460"/>
                  </a:cubicBezTo>
                  <a:cubicBezTo>
                    <a:pt x="10265" y="2221"/>
                    <a:pt x="10336" y="2005"/>
                    <a:pt x="10440" y="1801"/>
                  </a:cubicBezTo>
                  <a:cubicBezTo>
                    <a:pt x="10589" y="1511"/>
                    <a:pt x="10784" y="1219"/>
                    <a:pt x="11038" y="906"/>
                  </a:cubicBezTo>
                  <a:cubicBezTo>
                    <a:pt x="11142" y="776"/>
                    <a:pt x="11261" y="643"/>
                    <a:pt x="11398" y="494"/>
                  </a:cubicBezTo>
                  <a:cubicBezTo>
                    <a:pt x="11416" y="475"/>
                    <a:pt x="11449" y="447"/>
                    <a:pt x="11485" y="414"/>
                  </a:cubicBezTo>
                  <a:cubicBezTo>
                    <a:pt x="11486" y="414"/>
                    <a:pt x="11486" y="413"/>
                    <a:pt x="11487" y="413"/>
                  </a:cubicBezTo>
                  <a:close/>
                  <a:moveTo>
                    <a:pt x="12089" y="5419"/>
                  </a:moveTo>
                  <a:lnTo>
                    <a:pt x="12089" y="5419"/>
                  </a:lnTo>
                  <a:cubicBezTo>
                    <a:pt x="12015" y="5516"/>
                    <a:pt x="11943" y="5615"/>
                    <a:pt x="11870" y="5714"/>
                  </a:cubicBezTo>
                  <a:cubicBezTo>
                    <a:pt x="11669" y="5986"/>
                    <a:pt x="11479" y="6247"/>
                    <a:pt x="11232" y="6455"/>
                  </a:cubicBezTo>
                  <a:cubicBezTo>
                    <a:pt x="10741" y="6868"/>
                    <a:pt x="10175" y="6968"/>
                    <a:pt x="9576" y="7072"/>
                  </a:cubicBezTo>
                  <a:cubicBezTo>
                    <a:pt x="9263" y="7127"/>
                    <a:pt x="8939" y="7185"/>
                    <a:pt x="8626" y="7289"/>
                  </a:cubicBezTo>
                  <a:cubicBezTo>
                    <a:pt x="8607" y="7295"/>
                    <a:pt x="8585" y="7302"/>
                    <a:pt x="8562" y="7308"/>
                  </a:cubicBezTo>
                  <a:cubicBezTo>
                    <a:pt x="8765" y="7173"/>
                    <a:pt x="8998" y="7076"/>
                    <a:pt x="9228" y="6982"/>
                  </a:cubicBezTo>
                  <a:lnTo>
                    <a:pt x="9306" y="6949"/>
                  </a:lnTo>
                  <a:cubicBezTo>
                    <a:pt x="9948" y="6681"/>
                    <a:pt x="10576" y="6367"/>
                    <a:pt x="11174" y="6011"/>
                  </a:cubicBezTo>
                  <a:cubicBezTo>
                    <a:pt x="11210" y="5989"/>
                    <a:pt x="11220" y="5943"/>
                    <a:pt x="11198" y="5906"/>
                  </a:cubicBezTo>
                  <a:cubicBezTo>
                    <a:pt x="11184" y="5883"/>
                    <a:pt x="11161" y="5870"/>
                    <a:pt x="11136" y="5870"/>
                  </a:cubicBezTo>
                  <a:cubicBezTo>
                    <a:pt x="11122" y="5870"/>
                    <a:pt x="11108" y="5874"/>
                    <a:pt x="11096" y="5882"/>
                  </a:cubicBezTo>
                  <a:cubicBezTo>
                    <a:pt x="10504" y="6235"/>
                    <a:pt x="9883" y="6548"/>
                    <a:pt x="9246" y="6811"/>
                  </a:cubicBezTo>
                  <a:lnTo>
                    <a:pt x="9169" y="6844"/>
                  </a:lnTo>
                  <a:cubicBezTo>
                    <a:pt x="8991" y="6918"/>
                    <a:pt x="8810" y="6992"/>
                    <a:pt x="8642" y="7085"/>
                  </a:cubicBezTo>
                  <a:cubicBezTo>
                    <a:pt x="8720" y="6989"/>
                    <a:pt x="8792" y="6894"/>
                    <a:pt x="8861" y="6800"/>
                  </a:cubicBezTo>
                  <a:cubicBezTo>
                    <a:pt x="8920" y="6737"/>
                    <a:pt x="8976" y="6677"/>
                    <a:pt x="9039" y="6616"/>
                  </a:cubicBezTo>
                  <a:cubicBezTo>
                    <a:pt x="9332" y="6325"/>
                    <a:pt x="9583" y="6086"/>
                    <a:pt x="9872" y="5892"/>
                  </a:cubicBezTo>
                  <a:cubicBezTo>
                    <a:pt x="10105" y="5736"/>
                    <a:pt x="10339" y="5628"/>
                    <a:pt x="10585" y="5565"/>
                  </a:cubicBezTo>
                  <a:cubicBezTo>
                    <a:pt x="10838" y="5500"/>
                    <a:pt x="11083" y="5497"/>
                    <a:pt x="11342" y="5492"/>
                  </a:cubicBezTo>
                  <a:cubicBezTo>
                    <a:pt x="11453" y="5491"/>
                    <a:pt x="11566" y="5490"/>
                    <a:pt x="11682" y="5481"/>
                  </a:cubicBezTo>
                  <a:cubicBezTo>
                    <a:pt x="11721" y="5479"/>
                    <a:pt x="11905" y="5458"/>
                    <a:pt x="12089" y="5419"/>
                  </a:cubicBezTo>
                  <a:close/>
                  <a:moveTo>
                    <a:pt x="8015" y="3097"/>
                  </a:moveTo>
                  <a:cubicBezTo>
                    <a:pt x="8047" y="3399"/>
                    <a:pt x="8115" y="3694"/>
                    <a:pt x="8180" y="3984"/>
                  </a:cubicBezTo>
                  <a:cubicBezTo>
                    <a:pt x="8245" y="4266"/>
                    <a:pt x="8310" y="4557"/>
                    <a:pt x="8341" y="4847"/>
                  </a:cubicBezTo>
                  <a:cubicBezTo>
                    <a:pt x="8391" y="5326"/>
                    <a:pt x="8351" y="5840"/>
                    <a:pt x="8215" y="6416"/>
                  </a:cubicBezTo>
                  <a:cubicBezTo>
                    <a:pt x="8135" y="6752"/>
                    <a:pt x="8004" y="7082"/>
                    <a:pt x="7866" y="7402"/>
                  </a:cubicBezTo>
                  <a:cubicBezTo>
                    <a:pt x="7970" y="6724"/>
                    <a:pt x="7979" y="6155"/>
                    <a:pt x="7898" y="5576"/>
                  </a:cubicBezTo>
                  <a:cubicBezTo>
                    <a:pt x="7824" y="5048"/>
                    <a:pt x="7773" y="4537"/>
                    <a:pt x="7990" y="4101"/>
                  </a:cubicBezTo>
                  <a:cubicBezTo>
                    <a:pt x="8008" y="4065"/>
                    <a:pt x="7993" y="4020"/>
                    <a:pt x="7956" y="4001"/>
                  </a:cubicBezTo>
                  <a:cubicBezTo>
                    <a:pt x="7945" y="3996"/>
                    <a:pt x="7935" y="3994"/>
                    <a:pt x="7924" y="3994"/>
                  </a:cubicBezTo>
                  <a:cubicBezTo>
                    <a:pt x="7896" y="3994"/>
                    <a:pt x="7869" y="4009"/>
                    <a:pt x="7856" y="4036"/>
                  </a:cubicBezTo>
                  <a:cubicBezTo>
                    <a:pt x="7621" y="4509"/>
                    <a:pt x="7675" y="5067"/>
                    <a:pt x="7752" y="5598"/>
                  </a:cubicBezTo>
                  <a:cubicBezTo>
                    <a:pt x="7820" y="6084"/>
                    <a:pt x="7823" y="6568"/>
                    <a:pt x="7755" y="7118"/>
                  </a:cubicBezTo>
                  <a:cubicBezTo>
                    <a:pt x="7711" y="6975"/>
                    <a:pt x="7660" y="6833"/>
                    <a:pt x="7608" y="6688"/>
                  </a:cubicBezTo>
                  <a:cubicBezTo>
                    <a:pt x="7571" y="6584"/>
                    <a:pt x="7530" y="6475"/>
                    <a:pt x="7494" y="6362"/>
                  </a:cubicBezTo>
                  <a:cubicBezTo>
                    <a:pt x="7325" y="5849"/>
                    <a:pt x="7274" y="5313"/>
                    <a:pt x="7348" y="4816"/>
                  </a:cubicBezTo>
                  <a:cubicBezTo>
                    <a:pt x="7439" y="4205"/>
                    <a:pt x="7724" y="3625"/>
                    <a:pt x="8015" y="3097"/>
                  </a:cubicBezTo>
                  <a:close/>
                  <a:moveTo>
                    <a:pt x="4920" y="5161"/>
                  </a:moveTo>
                  <a:lnTo>
                    <a:pt x="5479" y="6441"/>
                  </a:lnTo>
                  <a:cubicBezTo>
                    <a:pt x="5645" y="6820"/>
                    <a:pt x="5818" y="7214"/>
                    <a:pt x="5922" y="7620"/>
                  </a:cubicBezTo>
                  <a:cubicBezTo>
                    <a:pt x="6074" y="8214"/>
                    <a:pt x="6082" y="8845"/>
                    <a:pt x="5948" y="9450"/>
                  </a:cubicBezTo>
                  <a:lnTo>
                    <a:pt x="5930" y="9524"/>
                  </a:lnTo>
                  <a:cubicBezTo>
                    <a:pt x="5920" y="9575"/>
                    <a:pt x="5906" y="9646"/>
                    <a:pt x="5887" y="9704"/>
                  </a:cubicBezTo>
                  <a:cubicBezTo>
                    <a:pt x="5854" y="9537"/>
                    <a:pt x="5825" y="9371"/>
                    <a:pt x="5797" y="9206"/>
                  </a:cubicBezTo>
                  <a:cubicBezTo>
                    <a:pt x="5747" y="8894"/>
                    <a:pt x="5696" y="8570"/>
                    <a:pt x="5593" y="8257"/>
                  </a:cubicBezTo>
                  <a:lnTo>
                    <a:pt x="5529" y="8066"/>
                  </a:lnTo>
                  <a:cubicBezTo>
                    <a:pt x="5388" y="7651"/>
                    <a:pt x="5243" y="7222"/>
                    <a:pt x="5279" y="6784"/>
                  </a:cubicBezTo>
                  <a:cubicBezTo>
                    <a:pt x="5283" y="6743"/>
                    <a:pt x="5253" y="6707"/>
                    <a:pt x="5211" y="6703"/>
                  </a:cubicBezTo>
                  <a:cubicBezTo>
                    <a:pt x="5209" y="6703"/>
                    <a:pt x="5207" y="6702"/>
                    <a:pt x="5205" y="6702"/>
                  </a:cubicBezTo>
                  <a:cubicBezTo>
                    <a:pt x="5166" y="6702"/>
                    <a:pt x="5133" y="6732"/>
                    <a:pt x="5130" y="6772"/>
                  </a:cubicBezTo>
                  <a:cubicBezTo>
                    <a:pt x="5091" y="7240"/>
                    <a:pt x="5241" y="7684"/>
                    <a:pt x="5386" y="8113"/>
                  </a:cubicBezTo>
                  <a:lnTo>
                    <a:pt x="5450" y="8302"/>
                  </a:lnTo>
                  <a:cubicBezTo>
                    <a:pt x="5550" y="8605"/>
                    <a:pt x="5600" y="8922"/>
                    <a:pt x="5648" y="9227"/>
                  </a:cubicBezTo>
                  <a:cubicBezTo>
                    <a:pt x="5677" y="9405"/>
                    <a:pt x="5709" y="9586"/>
                    <a:pt x="5748" y="9767"/>
                  </a:cubicBezTo>
                  <a:cubicBezTo>
                    <a:pt x="5731" y="9753"/>
                    <a:pt x="5712" y="9735"/>
                    <a:pt x="5689" y="9712"/>
                  </a:cubicBezTo>
                  <a:cubicBezTo>
                    <a:pt x="5479" y="9504"/>
                    <a:pt x="5321" y="9243"/>
                    <a:pt x="5184" y="8991"/>
                  </a:cubicBezTo>
                  <a:cubicBezTo>
                    <a:pt x="5000" y="8660"/>
                    <a:pt x="4778" y="8217"/>
                    <a:pt x="4699" y="7743"/>
                  </a:cubicBezTo>
                  <a:cubicBezTo>
                    <a:pt x="4639" y="7382"/>
                    <a:pt x="4657" y="7014"/>
                    <a:pt x="4706" y="6572"/>
                  </a:cubicBezTo>
                  <a:cubicBezTo>
                    <a:pt x="4756" y="6102"/>
                    <a:pt x="4829" y="5628"/>
                    <a:pt x="4920" y="5161"/>
                  </a:cubicBezTo>
                  <a:close/>
                  <a:moveTo>
                    <a:pt x="10381" y="9045"/>
                  </a:moveTo>
                  <a:cubicBezTo>
                    <a:pt x="10136" y="9418"/>
                    <a:pt x="9677" y="9641"/>
                    <a:pt x="9221" y="9838"/>
                  </a:cubicBezTo>
                  <a:cubicBezTo>
                    <a:pt x="8563" y="10122"/>
                    <a:pt x="7919" y="10373"/>
                    <a:pt x="7283" y="10373"/>
                  </a:cubicBezTo>
                  <a:cubicBezTo>
                    <a:pt x="7129" y="10373"/>
                    <a:pt x="6976" y="10358"/>
                    <a:pt x="6824" y="10326"/>
                  </a:cubicBezTo>
                  <a:cubicBezTo>
                    <a:pt x="6596" y="10278"/>
                    <a:pt x="6371" y="10210"/>
                    <a:pt x="6152" y="10145"/>
                  </a:cubicBezTo>
                  <a:cubicBezTo>
                    <a:pt x="6088" y="10126"/>
                    <a:pt x="6027" y="10106"/>
                    <a:pt x="5964" y="10089"/>
                  </a:cubicBezTo>
                  <a:cubicBezTo>
                    <a:pt x="6181" y="9947"/>
                    <a:pt x="6456" y="9918"/>
                    <a:pt x="6702" y="9906"/>
                  </a:cubicBezTo>
                  <a:cubicBezTo>
                    <a:pt x="6900" y="9895"/>
                    <a:pt x="7103" y="9892"/>
                    <a:pt x="7304" y="9887"/>
                  </a:cubicBezTo>
                  <a:cubicBezTo>
                    <a:pt x="7988" y="9874"/>
                    <a:pt x="8694" y="9860"/>
                    <a:pt x="9332" y="9591"/>
                  </a:cubicBezTo>
                  <a:cubicBezTo>
                    <a:pt x="9370" y="9575"/>
                    <a:pt x="9389" y="9531"/>
                    <a:pt x="9373" y="9494"/>
                  </a:cubicBezTo>
                  <a:cubicBezTo>
                    <a:pt x="9360" y="9464"/>
                    <a:pt x="9333" y="9447"/>
                    <a:pt x="9304" y="9447"/>
                  </a:cubicBezTo>
                  <a:cubicBezTo>
                    <a:pt x="9294" y="9447"/>
                    <a:pt x="9284" y="9449"/>
                    <a:pt x="9275" y="9453"/>
                  </a:cubicBezTo>
                  <a:cubicBezTo>
                    <a:pt x="8661" y="9714"/>
                    <a:pt x="7970" y="9727"/>
                    <a:pt x="7300" y="9740"/>
                  </a:cubicBezTo>
                  <a:cubicBezTo>
                    <a:pt x="7097" y="9743"/>
                    <a:pt x="6893" y="9747"/>
                    <a:pt x="6693" y="9757"/>
                  </a:cubicBezTo>
                  <a:cubicBezTo>
                    <a:pt x="6527" y="9766"/>
                    <a:pt x="6358" y="9785"/>
                    <a:pt x="6198" y="9827"/>
                  </a:cubicBezTo>
                  <a:cubicBezTo>
                    <a:pt x="6291" y="9734"/>
                    <a:pt x="6385" y="9649"/>
                    <a:pt x="6494" y="9581"/>
                  </a:cubicBezTo>
                  <a:cubicBezTo>
                    <a:pt x="6908" y="9317"/>
                    <a:pt x="7439" y="9172"/>
                    <a:pt x="8114" y="9139"/>
                  </a:cubicBezTo>
                  <a:cubicBezTo>
                    <a:pt x="8313" y="9129"/>
                    <a:pt x="8516" y="9127"/>
                    <a:pt x="8716" y="9127"/>
                  </a:cubicBezTo>
                  <a:cubicBezTo>
                    <a:pt x="8783" y="9127"/>
                    <a:pt x="8849" y="9127"/>
                    <a:pt x="8916" y="9127"/>
                  </a:cubicBezTo>
                  <a:cubicBezTo>
                    <a:pt x="9008" y="9128"/>
                    <a:pt x="9102" y="9129"/>
                    <a:pt x="9196" y="9129"/>
                  </a:cubicBezTo>
                  <a:cubicBezTo>
                    <a:pt x="9589" y="9129"/>
                    <a:pt x="9989" y="9116"/>
                    <a:pt x="10381" y="9045"/>
                  </a:cubicBezTo>
                  <a:close/>
                  <a:moveTo>
                    <a:pt x="3187" y="7948"/>
                  </a:moveTo>
                  <a:cubicBezTo>
                    <a:pt x="3407" y="8131"/>
                    <a:pt x="3523" y="8434"/>
                    <a:pt x="3622" y="8734"/>
                  </a:cubicBezTo>
                  <a:cubicBezTo>
                    <a:pt x="3813" y="9300"/>
                    <a:pt x="4002" y="9906"/>
                    <a:pt x="4059" y="10533"/>
                  </a:cubicBezTo>
                  <a:cubicBezTo>
                    <a:pt x="4114" y="11169"/>
                    <a:pt x="3936" y="11759"/>
                    <a:pt x="3747" y="12383"/>
                  </a:cubicBezTo>
                  <a:cubicBezTo>
                    <a:pt x="3743" y="12398"/>
                    <a:pt x="3737" y="12411"/>
                    <a:pt x="3734" y="12425"/>
                  </a:cubicBezTo>
                  <a:cubicBezTo>
                    <a:pt x="3562" y="11496"/>
                    <a:pt x="3459" y="10550"/>
                    <a:pt x="3438" y="9607"/>
                  </a:cubicBezTo>
                  <a:cubicBezTo>
                    <a:pt x="3438" y="9567"/>
                    <a:pt x="3404" y="9534"/>
                    <a:pt x="3364" y="9534"/>
                  </a:cubicBezTo>
                  <a:cubicBezTo>
                    <a:pt x="3363" y="9534"/>
                    <a:pt x="3362" y="9534"/>
                    <a:pt x="3361" y="9534"/>
                  </a:cubicBezTo>
                  <a:cubicBezTo>
                    <a:pt x="3319" y="9537"/>
                    <a:pt x="3287" y="9569"/>
                    <a:pt x="3289" y="9611"/>
                  </a:cubicBezTo>
                  <a:cubicBezTo>
                    <a:pt x="3310" y="10558"/>
                    <a:pt x="3414" y="11506"/>
                    <a:pt x="3585" y="12437"/>
                  </a:cubicBezTo>
                  <a:cubicBezTo>
                    <a:pt x="3105" y="11787"/>
                    <a:pt x="2694" y="11137"/>
                    <a:pt x="2647" y="10270"/>
                  </a:cubicBezTo>
                  <a:cubicBezTo>
                    <a:pt x="2608" y="9573"/>
                    <a:pt x="2786" y="8813"/>
                    <a:pt x="3187" y="7948"/>
                  </a:cubicBezTo>
                  <a:close/>
                  <a:moveTo>
                    <a:pt x="7380" y="11380"/>
                  </a:moveTo>
                  <a:cubicBezTo>
                    <a:pt x="7929" y="11380"/>
                    <a:pt x="8471" y="11440"/>
                    <a:pt x="8975" y="11509"/>
                  </a:cubicBezTo>
                  <a:cubicBezTo>
                    <a:pt x="8923" y="11557"/>
                    <a:pt x="8858" y="11616"/>
                    <a:pt x="8778" y="11693"/>
                  </a:cubicBezTo>
                  <a:cubicBezTo>
                    <a:pt x="8716" y="11752"/>
                    <a:pt x="8651" y="11811"/>
                    <a:pt x="8629" y="11827"/>
                  </a:cubicBezTo>
                  <a:cubicBezTo>
                    <a:pt x="8441" y="11965"/>
                    <a:pt x="8239" y="12091"/>
                    <a:pt x="8032" y="12201"/>
                  </a:cubicBezTo>
                  <a:cubicBezTo>
                    <a:pt x="7607" y="12427"/>
                    <a:pt x="7151" y="12595"/>
                    <a:pt x="6675" y="12700"/>
                  </a:cubicBezTo>
                  <a:cubicBezTo>
                    <a:pt x="6299" y="12782"/>
                    <a:pt x="5919" y="12824"/>
                    <a:pt x="5541" y="12824"/>
                  </a:cubicBezTo>
                  <a:cubicBezTo>
                    <a:pt x="5439" y="12824"/>
                    <a:pt x="5336" y="12821"/>
                    <a:pt x="5234" y="12815"/>
                  </a:cubicBezTo>
                  <a:cubicBezTo>
                    <a:pt x="5118" y="12807"/>
                    <a:pt x="5010" y="12797"/>
                    <a:pt x="4906" y="12787"/>
                  </a:cubicBezTo>
                  <a:cubicBezTo>
                    <a:pt x="4744" y="12772"/>
                    <a:pt x="4586" y="12758"/>
                    <a:pt x="4426" y="12758"/>
                  </a:cubicBezTo>
                  <a:cubicBezTo>
                    <a:pt x="4361" y="12758"/>
                    <a:pt x="4295" y="12760"/>
                    <a:pt x="4228" y="12765"/>
                  </a:cubicBezTo>
                  <a:cubicBezTo>
                    <a:pt x="5143" y="12356"/>
                    <a:pt x="6145" y="12117"/>
                    <a:pt x="7145" y="12078"/>
                  </a:cubicBezTo>
                  <a:cubicBezTo>
                    <a:pt x="7187" y="12076"/>
                    <a:pt x="7219" y="12042"/>
                    <a:pt x="7217" y="12000"/>
                  </a:cubicBezTo>
                  <a:cubicBezTo>
                    <a:pt x="7216" y="11958"/>
                    <a:pt x="7183" y="11927"/>
                    <a:pt x="7142" y="11927"/>
                  </a:cubicBezTo>
                  <a:cubicBezTo>
                    <a:pt x="7141" y="11927"/>
                    <a:pt x="7140" y="11927"/>
                    <a:pt x="7139" y="11927"/>
                  </a:cubicBezTo>
                  <a:cubicBezTo>
                    <a:pt x="6151" y="11968"/>
                    <a:pt x="5159" y="12196"/>
                    <a:pt x="4248" y="12592"/>
                  </a:cubicBezTo>
                  <a:cubicBezTo>
                    <a:pt x="4480" y="12346"/>
                    <a:pt x="4722" y="12102"/>
                    <a:pt x="5004" y="11940"/>
                  </a:cubicBezTo>
                  <a:cubicBezTo>
                    <a:pt x="5415" y="11703"/>
                    <a:pt x="5886" y="11541"/>
                    <a:pt x="6398" y="11455"/>
                  </a:cubicBezTo>
                  <a:cubicBezTo>
                    <a:pt x="6723" y="11402"/>
                    <a:pt x="7053" y="11380"/>
                    <a:pt x="7380" y="11380"/>
                  </a:cubicBezTo>
                  <a:close/>
                  <a:moveTo>
                    <a:pt x="2791" y="12098"/>
                  </a:moveTo>
                  <a:cubicBezTo>
                    <a:pt x="2881" y="12098"/>
                    <a:pt x="2970" y="12109"/>
                    <a:pt x="3057" y="12134"/>
                  </a:cubicBezTo>
                  <a:cubicBezTo>
                    <a:pt x="3092" y="12143"/>
                    <a:pt x="3105" y="12153"/>
                    <a:pt x="3106" y="12156"/>
                  </a:cubicBezTo>
                  <a:cubicBezTo>
                    <a:pt x="3119" y="12194"/>
                    <a:pt x="3150" y="12217"/>
                    <a:pt x="3187" y="12224"/>
                  </a:cubicBezTo>
                  <a:cubicBezTo>
                    <a:pt x="3273" y="12348"/>
                    <a:pt x="3364" y="12471"/>
                    <a:pt x="3455" y="12597"/>
                  </a:cubicBezTo>
                  <a:cubicBezTo>
                    <a:pt x="3267" y="12574"/>
                    <a:pt x="3079" y="12562"/>
                    <a:pt x="2890" y="12562"/>
                  </a:cubicBezTo>
                  <a:cubicBezTo>
                    <a:pt x="2416" y="12562"/>
                    <a:pt x="1943" y="12637"/>
                    <a:pt x="1492" y="12787"/>
                  </a:cubicBezTo>
                  <a:cubicBezTo>
                    <a:pt x="1453" y="12800"/>
                    <a:pt x="1433" y="12844"/>
                    <a:pt x="1446" y="12881"/>
                  </a:cubicBezTo>
                  <a:cubicBezTo>
                    <a:pt x="1453" y="12903"/>
                    <a:pt x="1469" y="12919"/>
                    <a:pt x="1489" y="12926"/>
                  </a:cubicBezTo>
                  <a:cubicBezTo>
                    <a:pt x="1498" y="12930"/>
                    <a:pt x="1506" y="12932"/>
                    <a:pt x="1516" y="12932"/>
                  </a:cubicBezTo>
                  <a:cubicBezTo>
                    <a:pt x="1524" y="12932"/>
                    <a:pt x="1532" y="12930"/>
                    <a:pt x="1541" y="12927"/>
                  </a:cubicBezTo>
                  <a:cubicBezTo>
                    <a:pt x="1981" y="12782"/>
                    <a:pt x="2441" y="12709"/>
                    <a:pt x="2902" y="12709"/>
                  </a:cubicBezTo>
                  <a:cubicBezTo>
                    <a:pt x="3110" y="12709"/>
                    <a:pt x="3319" y="12724"/>
                    <a:pt x="3526" y="12754"/>
                  </a:cubicBezTo>
                  <a:cubicBezTo>
                    <a:pt x="3289" y="12956"/>
                    <a:pt x="3045" y="13159"/>
                    <a:pt x="2759" y="13273"/>
                  </a:cubicBezTo>
                  <a:cubicBezTo>
                    <a:pt x="2548" y="13357"/>
                    <a:pt x="2300" y="13397"/>
                    <a:pt x="1987" y="13397"/>
                  </a:cubicBezTo>
                  <a:cubicBezTo>
                    <a:pt x="1951" y="13397"/>
                    <a:pt x="1915" y="13396"/>
                    <a:pt x="1877" y="13395"/>
                  </a:cubicBezTo>
                  <a:cubicBezTo>
                    <a:pt x="1366" y="13381"/>
                    <a:pt x="852" y="13282"/>
                    <a:pt x="353" y="13178"/>
                  </a:cubicBezTo>
                  <a:cubicBezTo>
                    <a:pt x="891" y="12789"/>
                    <a:pt x="1479" y="12477"/>
                    <a:pt x="2106" y="12249"/>
                  </a:cubicBezTo>
                  <a:cubicBezTo>
                    <a:pt x="2320" y="12170"/>
                    <a:pt x="2558" y="12098"/>
                    <a:pt x="2791" y="12098"/>
                  </a:cubicBezTo>
                  <a:close/>
                  <a:moveTo>
                    <a:pt x="3219" y="14442"/>
                  </a:moveTo>
                  <a:cubicBezTo>
                    <a:pt x="3653" y="14484"/>
                    <a:pt x="4083" y="14599"/>
                    <a:pt x="4558" y="14809"/>
                  </a:cubicBezTo>
                  <a:cubicBezTo>
                    <a:pt x="5043" y="15024"/>
                    <a:pt x="5466" y="15352"/>
                    <a:pt x="5784" y="15758"/>
                  </a:cubicBezTo>
                  <a:cubicBezTo>
                    <a:pt x="5929" y="15944"/>
                    <a:pt x="6239" y="16406"/>
                    <a:pt x="6148" y="16865"/>
                  </a:cubicBezTo>
                  <a:cubicBezTo>
                    <a:pt x="5875" y="16739"/>
                    <a:pt x="5060" y="16308"/>
                    <a:pt x="4950" y="16240"/>
                  </a:cubicBezTo>
                  <a:cubicBezTo>
                    <a:pt x="4523" y="15970"/>
                    <a:pt x="4119" y="15658"/>
                    <a:pt x="3752" y="15316"/>
                  </a:cubicBezTo>
                  <a:cubicBezTo>
                    <a:pt x="3506" y="15087"/>
                    <a:pt x="3317" y="14828"/>
                    <a:pt x="3164" y="14582"/>
                  </a:cubicBezTo>
                  <a:lnTo>
                    <a:pt x="3164" y="14582"/>
                  </a:lnTo>
                  <a:cubicBezTo>
                    <a:pt x="3813" y="14835"/>
                    <a:pt x="4355" y="15310"/>
                    <a:pt x="4880" y="15774"/>
                  </a:cubicBezTo>
                  <a:cubicBezTo>
                    <a:pt x="5162" y="16024"/>
                    <a:pt x="5453" y="16280"/>
                    <a:pt x="5761" y="16505"/>
                  </a:cubicBezTo>
                  <a:cubicBezTo>
                    <a:pt x="5767" y="16509"/>
                    <a:pt x="5771" y="16512"/>
                    <a:pt x="5777" y="16515"/>
                  </a:cubicBezTo>
                  <a:cubicBezTo>
                    <a:pt x="5786" y="16518"/>
                    <a:pt x="5795" y="16520"/>
                    <a:pt x="5805" y="16520"/>
                  </a:cubicBezTo>
                  <a:cubicBezTo>
                    <a:pt x="5828" y="16520"/>
                    <a:pt x="5852" y="16509"/>
                    <a:pt x="5865" y="16489"/>
                  </a:cubicBezTo>
                  <a:cubicBezTo>
                    <a:pt x="5890" y="16457"/>
                    <a:pt x="5883" y="16409"/>
                    <a:pt x="5849" y="16384"/>
                  </a:cubicBezTo>
                  <a:cubicBezTo>
                    <a:pt x="5547" y="16164"/>
                    <a:pt x="5257" y="15910"/>
                    <a:pt x="4979" y="15662"/>
                  </a:cubicBezTo>
                  <a:cubicBezTo>
                    <a:pt x="4445" y="15190"/>
                    <a:pt x="3892" y="14705"/>
                    <a:pt x="3219" y="14442"/>
                  </a:cubicBezTo>
                  <a:close/>
                  <a:moveTo>
                    <a:pt x="11630" y="1"/>
                  </a:moveTo>
                  <a:cubicBezTo>
                    <a:pt x="11584" y="1"/>
                    <a:pt x="11543" y="33"/>
                    <a:pt x="11533" y="78"/>
                  </a:cubicBezTo>
                  <a:cubicBezTo>
                    <a:pt x="11518" y="116"/>
                    <a:pt x="11403" y="216"/>
                    <a:pt x="11348" y="265"/>
                  </a:cubicBezTo>
                  <a:cubicBezTo>
                    <a:pt x="11304" y="303"/>
                    <a:pt x="11265" y="336"/>
                    <a:pt x="11243" y="359"/>
                  </a:cubicBezTo>
                  <a:cubicBezTo>
                    <a:pt x="11104" y="510"/>
                    <a:pt x="10983" y="649"/>
                    <a:pt x="10877" y="780"/>
                  </a:cubicBezTo>
                  <a:cubicBezTo>
                    <a:pt x="10617" y="1103"/>
                    <a:pt x="10414" y="1407"/>
                    <a:pt x="10257" y="1708"/>
                  </a:cubicBezTo>
                  <a:cubicBezTo>
                    <a:pt x="10143" y="1931"/>
                    <a:pt x="10066" y="2167"/>
                    <a:pt x="10023" y="2425"/>
                  </a:cubicBezTo>
                  <a:cubicBezTo>
                    <a:pt x="9978" y="2678"/>
                    <a:pt x="9975" y="2937"/>
                    <a:pt x="9972" y="3188"/>
                  </a:cubicBezTo>
                  <a:cubicBezTo>
                    <a:pt x="9968" y="3386"/>
                    <a:pt x="9965" y="3593"/>
                    <a:pt x="9940" y="3790"/>
                  </a:cubicBezTo>
                  <a:cubicBezTo>
                    <a:pt x="9896" y="4162"/>
                    <a:pt x="9788" y="4498"/>
                    <a:pt x="9677" y="4854"/>
                  </a:cubicBezTo>
                  <a:cubicBezTo>
                    <a:pt x="9625" y="5019"/>
                    <a:pt x="9574" y="5188"/>
                    <a:pt x="9526" y="5362"/>
                  </a:cubicBezTo>
                  <a:cubicBezTo>
                    <a:pt x="9438" y="5505"/>
                    <a:pt x="9351" y="5646"/>
                    <a:pt x="9270" y="5786"/>
                  </a:cubicBezTo>
                  <a:cubicBezTo>
                    <a:pt x="9091" y="6083"/>
                    <a:pt x="8917" y="6370"/>
                    <a:pt x="8713" y="6656"/>
                  </a:cubicBezTo>
                  <a:cubicBezTo>
                    <a:pt x="8506" y="6869"/>
                    <a:pt x="8305" y="7091"/>
                    <a:pt x="8115" y="7318"/>
                  </a:cubicBezTo>
                  <a:cubicBezTo>
                    <a:pt x="8231" y="7040"/>
                    <a:pt x="8338" y="6753"/>
                    <a:pt x="8409" y="6459"/>
                  </a:cubicBezTo>
                  <a:cubicBezTo>
                    <a:pt x="8549" y="5862"/>
                    <a:pt x="8591" y="5326"/>
                    <a:pt x="8539" y="4824"/>
                  </a:cubicBezTo>
                  <a:cubicBezTo>
                    <a:pt x="8506" y="4522"/>
                    <a:pt x="8439" y="4224"/>
                    <a:pt x="8373" y="3936"/>
                  </a:cubicBezTo>
                  <a:cubicBezTo>
                    <a:pt x="8283" y="3547"/>
                    <a:pt x="8192" y="3144"/>
                    <a:pt x="8193" y="2743"/>
                  </a:cubicBezTo>
                  <a:cubicBezTo>
                    <a:pt x="8193" y="2698"/>
                    <a:pt x="8163" y="2656"/>
                    <a:pt x="8119" y="2646"/>
                  </a:cubicBezTo>
                  <a:cubicBezTo>
                    <a:pt x="8111" y="2644"/>
                    <a:pt x="8102" y="2643"/>
                    <a:pt x="8093" y="2643"/>
                  </a:cubicBezTo>
                  <a:cubicBezTo>
                    <a:pt x="8058" y="2643"/>
                    <a:pt x="8024" y="2661"/>
                    <a:pt x="8006" y="2693"/>
                  </a:cubicBezTo>
                  <a:cubicBezTo>
                    <a:pt x="7658" y="3314"/>
                    <a:pt x="7261" y="4016"/>
                    <a:pt x="7147" y="4782"/>
                  </a:cubicBezTo>
                  <a:cubicBezTo>
                    <a:pt x="7067" y="5310"/>
                    <a:pt x="7122" y="5877"/>
                    <a:pt x="7301" y="6420"/>
                  </a:cubicBezTo>
                  <a:cubicBezTo>
                    <a:pt x="7339" y="6535"/>
                    <a:pt x="7378" y="6648"/>
                    <a:pt x="7419" y="6756"/>
                  </a:cubicBezTo>
                  <a:cubicBezTo>
                    <a:pt x="7549" y="7111"/>
                    <a:pt x="7671" y="7447"/>
                    <a:pt x="7660" y="7845"/>
                  </a:cubicBezTo>
                  <a:cubicBezTo>
                    <a:pt x="7145" y="8392"/>
                    <a:pt x="6631" y="8954"/>
                    <a:pt x="6129" y="9536"/>
                  </a:cubicBezTo>
                  <a:lnTo>
                    <a:pt x="6138" y="9489"/>
                  </a:lnTo>
                  <a:cubicBezTo>
                    <a:pt x="6281" y="8855"/>
                    <a:pt x="6271" y="8189"/>
                    <a:pt x="6110" y="7567"/>
                  </a:cubicBezTo>
                  <a:cubicBezTo>
                    <a:pt x="6001" y="7144"/>
                    <a:pt x="5826" y="6745"/>
                    <a:pt x="5655" y="6355"/>
                  </a:cubicBezTo>
                  <a:lnTo>
                    <a:pt x="4971" y="4790"/>
                  </a:lnTo>
                  <a:cubicBezTo>
                    <a:pt x="4953" y="4754"/>
                    <a:pt x="4919" y="4730"/>
                    <a:pt x="4879" y="4730"/>
                  </a:cubicBezTo>
                  <a:cubicBezTo>
                    <a:pt x="4876" y="4730"/>
                    <a:pt x="4873" y="4731"/>
                    <a:pt x="4869" y="4731"/>
                  </a:cubicBezTo>
                  <a:cubicBezTo>
                    <a:pt x="4826" y="4734"/>
                    <a:pt x="4791" y="4767"/>
                    <a:pt x="4783" y="4809"/>
                  </a:cubicBezTo>
                  <a:cubicBezTo>
                    <a:pt x="4659" y="5381"/>
                    <a:pt x="4565" y="5964"/>
                    <a:pt x="4502" y="6548"/>
                  </a:cubicBezTo>
                  <a:cubicBezTo>
                    <a:pt x="4452" y="7005"/>
                    <a:pt x="4432" y="7387"/>
                    <a:pt x="4496" y="7772"/>
                  </a:cubicBezTo>
                  <a:cubicBezTo>
                    <a:pt x="4580" y="8276"/>
                    <a:pt x="4811" y="8739"/>
                    <a:pt x="5003" y="9084"/>
                  </a:cubicBezTo>
                  <a:cubicBezTo>
                    <a:pt x="5147" y="9347"/>
                    <a:pt x="5314" y="9623"/>
                    <a:pt x="5544" y="9851"/>
                  </a:cubicBezTo>
                  <a:cubicBezTo>
                    <a:pt x="5595" y="9902"/>
                    <a:pt x="5663" y="9964"/>
                    <a:pt x="5738" y="9995"/>
                  </a:cubicBezTo>
                  <a:cubicBezTo>
                    <a:pt x="5104" y="10753"/>
                    <a:pt x="4497" y="11544"/>
                    <a:pt x="3953" y="12367"/>
                  </a:cubicBezTo>
                  <a:cubicBezTo>
                    <a:pt x="4133" y="11774"/>
                    <a:pt x="4309" y="11160"/>
                    <a:pt x="4251" y="10510"/>
                  </a:cubicBezTo>
                  <a:cubicBezTo>
                    <a:pt x="4193" y="9861"/>
                    <a:pt x="4001" y="9243"/>
                    <a:pt x="3805" y="8664"/>
                  </a:cubicBezTo>
                  <a:cubicBezTo>
                    <a:pt x="3679" y="8292"/>
                    <a:pt x="3530" y="7911"/>
                    <a:pt x="3193" y="7707"/>
                  </a:cubicBezTo>
                  <a:cubicBezTo>
                    <a:pt x="3178" y="7698"/>
                    <a:pt x="3160" y="7693"/>
                    <a:pt x="3142" y="7693"/>
                  </a:cubicBezTo>
                  <a:cubicBezTo>
                    <a:pt x="3133" y="7693"/>
                    <a:pt x="3123" y="7695"/>
                    <a:pt x="3113" y="7697"/>
                  </a:cubicBezTo>
                  <a:cubicBezTo>
                    <a:pt x="3086" y="7704"/>
                    <a:pt x="3064" y="7723"/>
                    <a:pt x="3053" y="7749"/>
                  </a:cubicBezTo>
                  <a:cubicBezTo>
                    <a:pt x="2599" y="8690"/>
                    <a:pt x="2401" y="9517"/>
                    <a:pt x="2440" y="10275"/>
                  </a:cubicBezTo>
                  <a:cubicBezTo>
                    <a:pt x="2475" y="10911"/>
                    <a:pt x="2688" y="11429"/>
                    <a:pt x="2980" y="11910"/>
                  </a:cubicBezTo>
                  <a:cubicBezTo>
                    <a:pt x="2916" y="11899"/>
                    <a:pt x="2851" y="11895"/>
                    <a:pt x="2787" y="11895"/>
                  </a:cubicBezTo>
                  <a:cubicBezTo>
                    <a:pt x="2523" y="11895"/>
                    <a:pt x="2262" y="11974"/>
                    <a:pt x="2029" y="12057"/>
                  </a:cubicBezTo>
                  <a:cubicBezTo>
                    <a:pt x="1317" y="12318"/>
                    <a:pt x="649" y="12684"/>
                    <a:pt x="46" y="13145"/>
                  </a:cubicBezTo>
                  <a:cubicBezTo>
                    <a:pt x="15" y="13169"/>
                    <a:pt x="1" y="13208"/>
                    <a:pt x="10" y="13246"/>
                  </a:cubicBezTo>
                  <a:cubicBezTo>
                    <a:pt x="17" y="13279"/>
                    <a:pt x="39" y="13304"/>
                    <a:pt x="70" y="13317"/>
                  </a:cubicBezTo>
                  <a:lnTo>
                    <a:pt x="86" y="13323"/>
                  </a:lnTo>
                  <a:cubicBezTo>
                    <a:pt x="664" y="13446"/>
                    <a:pt x="1259" y="13572"/>
                    <a:pt x="1863" y="13589"/>
                  </a:cubicBezTo>
                  <a:cubicBezTo>
                    <a:pt x="1900" y="13590"/>
                    <a:pt x="1936" y="13590"/>
                    <a:pt x="1972" y="13590"/>
                  </a:cubicBezTo>
                  <a:cubicBezTo>
                    <a:pt x="2315" y="13590"/>
                    <a:pt x="2586" y="13546"/>
                    <a:pt x="2824" y="13453"/>
                  </a:cubicBezTo>
                  <a:cubicBezTo>
                    <a:pt x="3105" y="13343"/>
                    <a:pt x="3346" y="13152"/>
                    <a:pt x="3564" y="12969"/>
                  </a:cubicBezTo>
                  <a:lnTo>
                    <a:pt x="3564" y="12969"/>
                  </a:lnTo>
                  <a:cubicBezTo>
                    <a:pt x="2259" y="15096"/>
                    <a:pt x="1381" y="17447"/>
                    <a:pt x="1420" y="20076"/>
                  </a:cubicBezTo>
                  <a:cubicBezTo>
                    <a:pt x="1420" y="20118"/>
                    <a:pt x="1446" y="20151"/>
                    <a:pt x="1482" y="20166"/>
                  </a:cubicBezTo>
                  <a:cubicBezTo>
                    <a:pt x="1493" y="20171"/>
                    <a:pt x="1506" y="20173"/>
                    <a:pt x="1521" y="20173"/>
                  </a:cubicBezTo>
                  <a:cubicBezTo>
                    <a:pt x="1576" y="20173"/>
                    <a:pt x="1621" y="20128"/>
                    <a:pt x="1619" y="20072"/>
                  </a:cubicBezTo>
                  <a:cubicBezTo>
                    <a:pt x="1588" y="18085"/>
                    <a:pt x="2094" y="16257"/>
                    <a:pt x="2916" y="14563"/>
                  </a:cubicBezTo>
                  <a:cubicBezTo>
                    <a:pt x="3090" y="14853"/>
                    <a:pt x="3303" y="15170"/>
                    <a:pt x="3607" y="15454"/>
                  </a:cubicBezTo>
                  <a:cubicBezTo>
                    <a:pt x="3983" y="15805"/>
                    <a:pt x="4396" y="16124"/>
                    <a:pt x="4835" y="16400"/>
                  </a:cubicBezTo>
                  <a:cubicBezTo>
                    <a:pt x="4843" y="16406"/>
                    <a:pt x="5673" y="16877"/>
                    <a:pt x="6058" y="17034"/>
                  </a:cubicBezTo>
                  <a:cubicBezTo>
                    <a:pt x="6138" y="17067"/>
                    <a:pt x="6199" y="17087"/>
                    <a:pt x="6230" y="17087"/>
                  </a:cubicBezTo>
                  <a:cubicBezTo>
                    <a:pt x="6234" y="17087"/>
                    <a:pt x="6238" y="17086"/>
                    <a:pt x="6242" y="17085"/>
                  </a:cubicBezTo>
                  <a:cubicBezTo>
                    <a:pt x="6271" y="17074"/>
                    <a:pt x="6295" y="17050"/>
                    <a:pt x="6304" y="17021"/>
                  </a:cubicBezTo>
                  <a:cubicBezTo>
                    <a:pt x="6488" y="16460"/>
                    <a:pt x="6151" y="15908"/>
                    <a:pt x="5933" y="15630"/>
                  </a:cubicBezTo>
                  <a:cubicBezTo>
                    <a:pt x="5595" y="15197"/>
                    <a:pt x="5144" y="14848"/>
                    <a:pt x="4631" y="14620"/>
                  </a:cubicBezTo>
                  <a:cubicBezTo>
                    <a:pt x="4085" y="14379"/>
                    <a:pt x="3590" y="14255"/>
                    <a:pt x="3084" y="14226"/>
                  </a:cubicBezTo>
                  <a:cubicBezTo>
                    <a:pt x="3289" y="13828"/>
                    <a:pt x="3511" y="13434"/>
                    <a:pt x="3747" y="13051"/>
                  </a:cubicBezTo>
                  <a:cubicBezTo>
                    <a:pt x="3753" y="13052"/>
                    <a:pt x="3759" y="13052"/>
                    <a:pt x="3765" y="13052"/>
                  </a:cubicBezTo>
                  <a:cubicBezTo>
                    <a:pt x="3774" y="13052"/>
                    <a:pt x="3782" y="13051"/>
                    <a:pt x="3791" y="13048"/>
                  </a:cubicBezTo>
                  <a:cubicBezTo>
                    <a:pt x="4010" y="12972"/>
                    <a:pt x="4208" y="12949"/>
                    <a:pt x="4404" y="12949"/>
                  </a:cubicBezTo>
                  <a:cubicBezTo>
                    <a:pt x="4559" y="12949"/>
                    <a:pt x="4714" y="12963"/>
                    <a:pt x="4878" y="12978"/>
                  </a:cubicBezTo>
                  <a:cubicBezTo>
                    <a:pt x="4985" y="12990"/>
                    <a:pt x="5097" y="12998"/>
                    <a:pt x="5212" y="13006"/>
                  </a:cubicBezTo>
                  <a:cubicBezTo>
                    <a:pt x="5321" y="13012"/>
                    <a:pt x="5430" y="13016"/>
                    <a:pt x="5539" y="13016"/>
                  </a:cubicBezTo>
                  <a:cubicBezTo>
                    <a:pt x="5929" y="13016"/>
                    <a:pt x="6321" y="12973"/>
                    <a:pt x="6709" y="12887"/>
                  </a:cubicBezTo>
                  <a:cubicBezTo>
                    <a:pt x="7203" y="12778"/>
                    <a:pt x="7675" y="12605"/>
                    <a:pt x="8116" y="12369"/>
                  </a:cubicBezTo>
                  <a:cubicBezTo>
                    <a:pt x="8332" y="12253"/>
                    <a:pt x="8542" y="12123"/>
                    <a:pt x="8737" y="11982"/>
                  </a:cubicBezTo>
                  <a:cubicBezTo>
                    <a:pt x="8768" y="11960"/>
                    <a:pt x="8819" y="11913"/>
                    <a:pt x="8905" y="11830"/>
                  </a:cubicBezTo>
                  <a:cubicBezTo>
                    <a:pt x="8997" y="11745"/>
                    <a:pt x="9183" y="11570"/>
                    <a:pt x="9241" y="11536"/>
                  </a:cubicBezTo>
                  <a:cubicBezTo>
                    <a:pt x="9285" y="11531"/>
                    <a:pt x="9321" y="11497"/>
                    <a:pt x="9328" y="11451"/>
                  </a:cubicBezTo>
                  <a:cubicBezTo>
                    <a:pt x="9335" y="11397"/>
                    <a:pt x="9296" y="11347"/>
                    <a:pt x="9243" y="11339"/>
                  </a:cubicBezTo>
                  <a:cubicBezTo>
                    <a:pt x="8664" y="11255"/>
                    <a:pt x="8025" y="11173"/>
                    <a:pt x="7375" y="11173"/>
                  </a:cubicBezTo>
                  <a:cubicBezTo>
                    <a:pt x="7036" y="11173"/>
                    <a:pt x="6694" y="11195"/>
                    <a:pt x="6356" y="11251"/>
                  </a:cubicBezTo>
                  <a:cubicBezTo>
                    <a:pt x="5819" y="11339"/>
                    <a:pt x="5327" y="11509"/>
                    <a:pt x="4894" y="11759"/>
                  </a:cubicBezTo>
                  <a:cubicBezTo>
                    <a:pt x="4641" y="11905"/>
                    <a:pt x="4423" y="12105"/>
                    <a:pt x="4219" y="12317"/>
                  </a:cubicBezTo>
                  <a:cubicBezTo>
                    <a:pt x="4703" y="11600"/>
                    <a:pt x="5231" y="10911"/>
                    <a:pt x="5783" y="10242"/>
                  </a:cubicBezTo>
                  <a:cubicBezTo>
                    <a:pt x="5884" y="10271"/>
                    <a:pt x="5984" y="10300"/>
                    <a:pt x="6082" y="10329"/>
                  </a:cubicBezTo>
                  <a:cubicBezTo>
                    <a:pt x="6305" y="10397"/>
                    <a:pt x="6537" y="10465"/>
                    <a:pt x="6770" y="10514"/>
                  </a:cubicBezTo>
                  <a:cubicBezTo>
                    <a:pt x="6939" y="10550"/>
                    <a:pt x="7107" y="10566"/>
                    <a:pt x="7274" y="10566"/>
                  </a:cubicBezTo>
                  <a:cubicBezTo>
                    <a:pt x="7946" y="10566"/>
                    <a:pt x="8611" y="10307"/>
                    <a:pt x="9289" y="10015"/>
                  </a:cubicBezTo>
                  <a:cubicBezTo>
                    <a:pt x="9852" y="9772"/>
                    <a:pt x="10421" y="9489"/>
                    <a:pt x="10650" y="8935"/>
                  </a:cubicBezTo>
                  <a:cubicBezTo>
                    <a:pt x="10664" y="8900"/>
                    <a:pt x="10657" y="8860"/>
                    <a:pt x="10634" y="8831"/>
                  </a:cubicBezTo>
                  <a:cubicBezTo>
                    <a:pt x="10616" y="8808"/>
                    <a:pt x="10587" y="8796"/>
                    <a:pt x="10558" y="8796"/>
                  </a:cubicBezTo>
                  <a:cubicBezTo>
                    <a:pt x="10550" y="8796"/>
                    <a:pt x="10542" y="8797"/>
                    <a:pt x="10534" y="8799"/>
                  </a:cubicBezTo>
                  <a:cubicBezTo>
                    <a:pt x="10075" y="8911"/>
                    <a:pt x="9588" y="8922"/>
                    <a:pt x="9112" y="8922"/>
                  </a:cubicBezTo>
                  <a:cubicBezTo>
                    <a:pt x="9043" y="8922"/>
                    <a:pt x="8974" y="8922"/>
                    <a:pt x="8905" y="8922"/>
                  </a:cubicBezTo>
                  <a:cubicBezTo>
                    <a:pt x="8809" y="8921"/>
                    <a:pt x="8710" y="8921"/>
                    <a:pt x="8611" y="8921"/>
                  </a:cubicBezTo>
                  <a:cubicBezTo>
                    <a:pt x="8439" y="8921"/>
                    <a:pt x="8264" y="8923"/>
                    <a:pt x="8093" y="8932"/>
                  </a:cubicBezTo>
                  <a:cubicBezTo>
                    <a:pt x="7501" y="8964"/>
                    <a:pt x="7016" y="9075"/>
                    <a:pt x="6614" y="9275"/>
                  </a:cubicBezTo>
                  <a:cubicBezTo>
                    <a:pt x="7002" y="8835"/>
                    <a:pt x="7398" y="8404"/>
                    <a:pt x="7795" y="7984"/>
                  </a:cubicBezTo>
                  <a:cubicBezTo>
                    <a:pt x="7818" y="7974"/>
                    <a:pt x="7838" y="7958"/>
                    <a:pt x="7847" y="7932"/>
                  </a:cubicBezTo>
                  <a:cubicBezTo>
                    <a:pt x="7849" y="7930"/>
                    <a:pt x="7849" y="7926"/>
                    <a:pt x="7852" y="7924"/>
                  </a:cubicBezTo>
                  <a:cubicBezTo>
                    <a:pt x="7938" y="7832"/>
                    <a:pt x="8022" y="7742"/>
                    <a:pt x="8109" y="7651"/>
                  </a:cubicBezTo>
                  <a:cubicBezTo>
                    <a:pt x="8206" y="7597"/>
                    <a:pt x="8403" y="7545"/>
                    <a:pt x="8519" y="7516"/>
                  </a:cubicBezTo>
                  <a:cubicBezTo>
                    <a:pt x="8584" y="7499"/>
                    <a:pt x="8640" y="7483"/>
                    <a:pt x="8680" y="7470"/>
                  </a:cubicBezTo>
                  <a:cubicBezTo>
                    <a:pt x="8981" y="7369"/>
                    <a:pt x="9295" y="7315"/>
                    <a:pt x="9600" y="7260"/>
                  </a:cubicBezTo>
                  <a:cubicBezTo>
                    <a:pt x="10200" y="7156"/>
                    <a:pt x="10816" y="7047"/>
                    <a:pt x="11350" y="6598"/>
                  </a:cubicBezTo>
                  <a:cubicBezTo>
                    <a:pt x="11617" y="6375"/>
                    <a:pt x="11822" y="6093"/>
                    <a:pt x="12022" y="5822"/>
                  </a:cubicBezTo>
                  <a:cubicBezTo>
                    <a:pt x="12163" y="5628"/>
                    <a:pt x="12310" y="5429"/>
                    <a:pt x="12477" y="5255"/>
                  </a:cubicBezTo>
                  <a:lnTo>
                    <a:pt x="12480" y="5252"/>
                  </a:lnTo>
                  <a:cubicBezTo>
                    <a:pt x="12522" y="5222"/>
                    <a:pt x="12520" y="5159"/>
                    <a:pt x="12480" y="5123"/>
                  </a:cubicBezTo>
                  <a:cubicBezTo>
                    <a:pt x="12461" y="5105"/>
                    <a:pt x="12436" y="5096"/>
                    <a:pt x="12412" y="5096"/>
                  </a:cubicBezTo>
                  <a:cubicBezTo>
                    <a:pt x="12385" y="5096"/>
                    <a:pt x="12359" y="5107"/>
                    <a:pt x="12339" y="5128"/>
                  </a:cubicBezTo>
                  <a:cubicBezTo>
                    <a:pt x="12278" y="5186"/>
                    <a:pt x="11859" y="5272"/>
                    <a:pt x="11670" y="5282"/>
                  </a:cubicBezTo>
                  <a:cubicBezTo>
                    <a:pt x="11559" y="5290"/>
                    <a:pt x="11449" y="5290"/>
                    <a:pt x="11340" y="5291"/>
                  </a:cubicBezTo>
                  <a:cubicBezTo>
                    <a:pt x="11081" y="5296"/>
                    <a:pt x="10813" y="5298"/>
                    <a:pt x="10537" y="5371"/>
                  </a:cubicBezTo>
                  <a:cubicBezTo>
                    <a:pt x="10269" y="5440"/>
                    <a:pt x="10016" y="5556"/>
                    <a:pt x="9762" y="5725"/>
                  </a:cubicBezTo>
                  <a:cubicBezTo>
                    <a:pt x="9618" y="5822"/>
                    <a:pt x="9483" y="5928"/>
                    <a:pt x="9351" y="6047"/>
                  </a:cubicBezTo>
                  <a:cubicBezTo>
                    <a:pt x="9382" y="5996"/>
                    <a:pt x="9412" y="5943"/>
                    <a:pt x="9444" y="5892"/>
                  </a:cubicBezTo>
                  <a:cubicBezTo>
                    <a:pt x="9474" y="5840"/>
                    <a:pt x="9508" y="5786"/>
                    <a:pt x="9541" y="5731"/>
                  </a:cubicBezTo>
                  <a:cubicBezTo>
                    <a:pt x="9549" y="5733"/>
                    <a:pt x="9557" y="5734"/>
                    <a:pt x="9565" y="5734"/>
                  </a:cubicBezTo>
                  <a:cubicBezTo>
                    <a:pt x="9600" y="5734"/>
                    <a:pt x="9633" y="5715"/>
                    <a:pt x="9651" y="5682"/>
                  </a:cubicBezTo>
                  <a:cubicBezTo>
                    <a:pt x="9791" y="5421"/>
                    <a:pt x="10003" y="5214"/>
                    <a:pt x="10226" y="4994"/>
                  </a:cubicBezTo>
                  <a:cubicBezTo>
                    <a:pt x="10305" y="4915"/>
                    <a:pt x="10386" y="4835"/>
                    <a:pt x="10462" y="4754"/>
                  </a:cubicBezTo>
                  <a:cubicBezTo>
                    <a:pt x="11091" y="4087"/>
                    <a:pt x="11445" y="3246"/>
                    <a:pt x="11575" y="2105"/>
                  </a:cubicBezTo>
                  <a:cubicBezTo>
                    <a:pt x="11605" y="1828"/>
                    <a:pt x="11617" y="1548"/>
                    <a:pt x="11626" y="1277"/>
                  </a:cubicBezTo>
                  <a:cubicBezTo>
                    <a:pt x="11640" y="895"/>
                    <a:pt x="11653" y="500"/>
                    <a:pt x="11728" y="122"/>
                  </a:cubicBezTo>
                  <a:cubicBezTo>
                    <a:pt x="11740" y="68"/>
                    <a:pt x="11705" y="15"/>
                    <a:pt x="11652" y="3"/>
                  </a:cubicBezTo>
                  <a:cubicBezTo>
                    <a:pt x="11644" y="1"/>
                    <a:pt x="11637" y="1"/>
                    <a:pt x="11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8" name="Google Shape;1188;p25"/>
            <p:cNvSpPr/>
            <p:nvPr/>
          </p:nvSpPr>
          <p:spPr>
            <a:xfrm flipH="1">
              <a:off x="885584" y="76024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89" name="Google Shape;1189;p25"/>
            <p:cNvGrpSpPr/>
            <p:nvPr/>
          </p:nvGrpSpPr>
          <p:grpSpPr>
            <a:xfrm rot="1866213" flipH="1">
              <a:off x="-6349" y="167388"/>
              <a:ext cx="622621" cy="966176"/>
              <a:chOff x="1238225" y="2907350"/>
              <a:chExt cx="415875" cy="645350"/>
            </a:xfrm>
          </p:grpSpPr>
          <p:sp>
            <p:nvSpPr>
              <p:cNvPr id="1190" name="Google Shape;1190;p25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1" name="Google Shape;1191;p25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2" name="Google Shape;1192;p25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3" name="Google Shape;1193;p25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4" name="Google Shape;1194;p25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5" name="Google Shape;1195;p25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6" name="Google Shape;1196;p25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7" name="Google Shape;1197;p25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8" name="Google Shape;1198;p25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9" name="Google Shape;1199;p25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0" name="Google Shape;1200;p25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1" name="Google Shape;1201;p25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2" name="Google Shape;1202;p25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3" name="Google Shape;1203;p25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4" name="Google Shape;1204;p25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5" name="Google Shape;1205;p25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6" name="Google Shape;1206;p25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7" name="Google Shape;1207;p25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208" name="Google Shape;1208;p25"/>
          <p:cNvSpPr txBox="1"/>
          <p:nvPr>
            <p:ph type="title" idx="7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2"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26"/>
          <p:cNvSpPr txBox="1"/>
          <p:nvPr>
            <p:ph type="title"/>
          </p:nvPr>
        </p:nvSpPr>
        <p:spPr>
          <a:xfrm>
            <a:off x="3747149" y="1693850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1" name="Google Shape;1211;p26"/>
          <p:cNvSpPr txBox="1"/>
          <p:nvPr>
            <p:ph type="subTitle" idx="1"/>
          </p:nvPr>
        </p:nvSpPr>
        <p:spPr>
          <a:xfrm>
            <a:off x="3747149" y="2028955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12" name="Google Shape;1212;p26"/>
          <p:cNvSpPr txBox="1"/>
          <p:nvPr>
            <p:ph type="title" idx="2"/>
          </p:nvPr>
        </p:nvSpPr>
        <p:spPr>
          <a:xfrm>
            <a:off x="3747149" y="3665693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3" name="Google Shape;1213;p26"/>
          <p:cNvSpPr txBox="1"/>
          <p:nvPr>
            <p:ph type="subTitle" idx="3"/>
          </p:nvPr>
        </p:nvSpPr>
        <p:spPr>
          <a:xfrm>
            <a:off x="3747149" y="4000798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14" name="Google Shape;1214;p26"/>
          <p:cNvSpPr txBox="1"/>
          <p:nvPr>
            <p:ph type="title" idx="4"/>
          </p:nvPr>
        </p:nvSpPr>
        <p:spPr>
          <a:xfrm>
            <a:off x="3747149" y="2679778"/>
            <a:ext cx="3492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5" name="Google Shape;1215;p26"/>
          <p:cNvSpPr txBox="1"/>
          <p:nvPr>
            <p:ph type="subTitle" idx="5"/>
          </p:nvPr>
        </p:nvSpPr>
        <p:spPr>
          <a:xfrm>
            <a:off x="3747149" y="3014883"/>
            <a:ext cx="34920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16" name="Google Shape;1216;p26"/>
          <p:cNvSpPr txBox="1"/>
          <p:nvPr>
            <p:ph type="subTitle" idx="6"/>
          </p:nvPr>
        </p:nvSpPr>
        <p:spPr>
          <a:xfrm>
            <a:off x="720000" y="1224925"/>
            <a:ext cx="47940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217" name="Google Shape;1217;p26"/>
          <p:cNvGrpSpPr/>
          <p:nvPr/>
        </p:nvGrpSpPr>
        <p:grpSpPr>
          <a:xfrm>
            <a:off x="74" y="-49141"/>
            <a:ext cx="9183359" cy="5262026"/>
            <a:chOff x="74" y="-49141"/>
            <a:chExt cx="9183359" cy="5262026"/>
          </a:xfrm>
        </p:grpSpPr>
        <p:sp>
          <p:nvSpPr>
            <p:cNvPr id="1218" name="Google Shape;1218;p26"/>
            <p:cNvSpPr/>
            <p:nvPr/>
          </p:nvSpPr>
          <p:spPr>
            <a:xfrm rot="10800000">
              <a:off x="74" y="4504877"/>
              <a:ext cx="4180676" cy="638623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19" name="Google Shape;1219;p26"/>
            <p:cNvGrpSpPr/>
            <p:nvPr/>
          </p:nvGrpSpPr>
          <p:grpSpPr>
            <a:xfrm rot="9852381">
              <a:off x="8382307" y="652345"/>
              <a:ext cx="689696" cy="914481"/>
              <a:chOff x="2564125" y="1136725"/>
              <a:chExt cx="365350" cy="484425"/>
            </a:xfrm>
          </p:grpSpPr>
          <p:sp>
            <p:nvSpPr>
              <p:cNvPr id="1220" name="Google Shape;1220;p26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1" name="Google Shape;1221;p26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2" name="Google Shape;1222;p26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3" name="Google Shape;1223;p26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4" name="Google Shape;1224;p26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5" name="Google Shape;1225;p26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6" name="Google Shape;1226;p26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7" name="Google Shape;1227;p26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8" name="Google Shape;1228;p26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9" name="Google Shape;1229;p26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0" name="Google Shape;1230;p26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1" name="Google Shape;1231;p26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2" name="Google Shape;1232;p26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3" name="Google Shape;1233;p26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4" name="Google Shape;1234;p26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35" name="Google Shape;1235;p26"/>
            <p:cNvGrpSpPr/>
            <p:nvPr/>
          </p:nvGrpSpPr>
          <p:grpSpPr>
            <a:xfrm rot="10800000">
              <a:off x="8804012" y="3906893"/>
              <a:ext cx="210920" cy="196006"/>
              <a:chOff x="2294687" y="652640"/>
              <a:chExt cx="210920" cy="196006"/>
            </a:xfrm>
          </p:grpSpPr>
          <p:sp>
            <p:nvSpPr>
              <p:cNvPr id="1236" name="Google Shape;1236;p26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7" name="Google Shape;1237;p26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8" name="Google Shape;1238;p26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39" name="Google Shape;1239;p26"/>
            <p:cNvSpPr/>
            <p:nvPr/>
          </p:nvSpPr>
          <p:spPr>
            <a:xfrm rot="10800000">
              <a:off x="8197198" y="4760406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0" name="Google Shape;1240;p26"/>
            <p:cNvGrpSpPr/>
            <p:nvPr/>
          </p:nvGrpSpPr>
          <p:grpSpPr>
            <a:xfrm rot="10800000">
              <a:off x="24178" y="4298363"/>
              <a:ext cx="593591" cy="914518"/>
              <a:chOff x="1411275" y="1061050"/>
              <a:chExt cx="430450" cy="663175"/>
            </a:xfrm>
          </p:grpSpPr>
          <p:sp>
            <p:nvSpPr>
              <p:cNvPr id="1241" name="Google Shape;1241;p26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2" name="Google Shape;1242;p26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3" name="Google Shape;1243;p26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4" name="Google Shape;1244;p26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5" name="Google Shape;1245;p26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6" name="Google Shape;1246;p26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47" name="Google Shape;1247;p26"/>
            <p:cNvGrpSpPr/>
            <p:nvPr/>
          </p:nvGrpSpPr>
          <p:grpSpPr>
            <a:xfrm rot="10800000">
              <a:off x="8614153" y="4241090"/>
              <a:ext cx="529851" cy="971795"/>
              <a:chOff x="2229225" y="1230375"/>
              <a:chExt cx="351850" cy="645325"/>
            </a:xfrm>
          </p:grpSpPr>
          <p:sp>
            <p:nvSpPr>
              <p:cNvPr id="1248" name="Google Shape;1248;p26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" name="Google Shape;1249;p26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" name="Google Shape;1250;p26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" name="Google Shape;1251;p26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2" name="Google Shape;1252;p26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3" name="Google Shape;1253;p26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4" name="Google Shape;1254;p26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5" name="Google Shape;1255;p26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6" name="Google Shape;1256;p26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7" name="Google Shape;1257;p26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8" name="Google Shape;1258;p26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9" name="Google Shape;1259;p26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0" name="Google Shape;1260;p26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1" name="Google Shape;1261;p26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2" name="Google Shape;1262;p26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63" name="Google Shape;1263;p26"/>
            <p:cNvGrpSpPr/>
            <p:nvPr/>
          </p:nvGrpSpPr>
          <p:grpSpPr>
            <a:xfrm rot="-5199081">
              <a:off x="268338" y="-222563"/>
              <a:ext cx="487814" cy="885553"/>
              <a:chOff x="1981825" y="1045200"/>
              <a:chExt cx="335225" cy="608550"/>
            </a:xfrm>
          </p:grpSpPr>
          <p:sp>
            <p:nvSpPr>
              <p:cNvPr id="1264" name="Google Shape;1264;p26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5" name="Google Shape;1265;p26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66" name="Google Shape;1266;p26"/>
            <p:cNvSpPr/>
            <p:nvPr/>
          </p:nvSpPr>
          <p:spPr>
            <a:xfrm rot="5090741" flipH="1">
              <a:off x="8452006" y="-117525"/>
              <a:ext cx="351987" cy="1064833"/>
            </a:xfrm>
            <a:custGeom>
              <a:avLst/>
              <a:gdLst/>
              <a:ahLst/>
              <a:cxnLst/>
              <a:rect l="l" t="t" r="r" b="b"/>
              <a:pathLst>
                <a:path w="7458" h="22562" extrusionOk="0">
                  <a:moveTo>
                    <a:pt x="1533" y="5138"/>
                  </a:moveTo>
                  <a:cubicBezTo>
                    <a:pt x="1552" y="5138"/>
                    <a:pt x="1567" y="5139"/>
                    <a:pt x="1577" y="5139"/>
                  </a:cubicBezTo>
                  <a:cubicBezTo>
                    <a:pt x="2082" y="5159"/>
                    <a:pt x="2586" y="5227"/>
                    <a:pt x="3075" y="5342"/>
                  </a:cubicBezTo>
                  <a:cubicBezTo>
                    <a:pt x="3404" y="5417"/>
                    <a:pt x="3694" y="5547"/>
                    <a:pt x="3951" y="5685"/>
                  </a:cubicBezTo>
                  <a:cubicBezTo>
                    <a:pt x="3786" y="5710"/>
                    <a:pt x="3619" y="5721"/>
                    <a:pt x="3451" y="5721"/>
                  </a:cubicBezTo>
                  <a:cubicBezTo>
                    <a:pt x="2924" y="5721"/>
                    <a:pt x="2390" y="5613"/>
                    <a:pt x="1870" y="5507"/>
                  </a:cubicBezTo>
                  <a:cubicBezTo>
                    <a:pt x="1500" y="5430"/>
                    <a:pt x="1120" y="5352"/>
                    <a:pt x="740" y="5313"/>
                  </a:cubicBezTo>
                  <a:lnTo>
                    <a:pt x="723" y="5313"/>
                  </a:lnTo>
                  <a:cubicBezTo>
                    <a:pt x="690" y="5316"/>
                    <a:pt x="661" y="5343"/>
                    <a:pt x="658" y="5379"/>
                  </a:cubicBezTo>
                  <a:cubicBezTo>
                    <a:pt x="653" y="5421"/>
                    <a:pt x="682" y="5458"/>
                    <a:pt x="724" y="5461"/>
                  </a:cubicBezTo>
                  <a:cubicBezTo>
                    <a:pt x="1095" y="5501"/>
                    <a:pt x="1474" y="5579"/>
                    <a:pt x="1839" y="5653"/>
                  </a:cubicBezTo>
                  <a:cubicBezTo>
                    <a:pt x="2367" y="5761"/>
                    <a:pt x="2908" y="5870"/>
                    <a:pt x="3449" y="5870"/>
                  </a:cubicBezTo>
                  <a:cubicBezTo>
                    <a:pt x="3624" y="5870"/>
                    <a:pt x="3799" y="5859"/>
                    <a:pt x="3973" y="5833"/>
                  </a:cubicBezTo>
                  <a:lnTo>
                    <a:pt x="3973" y="5833"/>
                  </a:lnTo>
                  <a:cubicBezTo>
                    <a:pt x="3576" y="6014"/>
                    <a:pt x="3143" y="6126"/>
                    <a:pt x="2630" y="6181"/>
                  </a:cubicBezTo>
                  <a:cubicBezTo>
                    <a:pt x="2513" y="6194"/>
                    <a:pt x="2396" y="6201"/>
                    <a:pt x="2279" y="6201"/>
                  </a:cubicBezTo>
                  <a:cubicBezTo>
                    <a:pt x="1870" y="6201"/>
                    <a:pt x="1465" y="6122"/>
                    <a:pt x="1094" y="5972"/>
                  </a:cubicBezTo>
                  <a:cubicBezTo>
                    <a:pt x="875" y="5883"/>
                    <a:pt x="377" y="5637"/>
                    <a:pt x="225" y="5193"/>
                  </a:cubicBezTo>
                  <a:cubicBezTo>
                    <a:pt x="503" y="5169"/>
                    <a:pt x="1308" y="5138"/>
                    <a:pt x="1533" y="5138"/>
                  </a:cubicBezTo>
                  <a:close/>
                  <a:moveTo>
                    <a:pt x="7088" y="5500"/>
                  </a:moveTo>
                  <a:cubicBezTo>
                    <a:pt x="6816" y="6105"/>
                    <a:pt x="6461" y="6668"/>
                    <a:pt x="6031" y="7177"/>
                  </a:cubicBezTo>
                  <a:cubicBezTo>
                    <a:pt x="5829" y="7419"/>
                    <a:pt x="5580" y="7675"/>
                    <a:pt x="5264" y="7754"/>
                  </a:cubicBezTo>
                  <a:cubicBezTo>
                    <a:pt x="5244" y="7759"/>
                    <a:pt x="5230" y="7760"/>
                    <a:pt x="5221" y="7760"/>
                  </a:cubicBezTo>
                  <a:cubicBezTo>
                    <a:pt x="5216" y="7760"/>
                    <a:pt x="5213" y="7760"/>
                    <a:pt x="5211" y="7759"/>
                  </a:cubicBezTo>
                  <a:cubicBezTo>
                    <a:pt x="5192" y="7742"/>
                    <a:pt x="5168" y="7733"/>
                    <a:pt x="5145" y="7733"/>
                  </a:cubicBezTo>
                  <a:cubicBezTo>
                    <a:pt x="5132" y="7733"/>
                    <a:pt x="5120" y="7735"/>
                    <a:pt x="5108" y="7741"/>
                  </a:cubicBezTo>
                  <a:cubicBezTo>
                    <a:pt x="4970" y="7675"/>
                    <a:pt x="4830" y="7612"/>
                    <a:pt x="4690" y="7551"/>
                  </a:cubicBezTo>
                  <a:cubicBezTo>
                    <a:pt x="5303" y="7293"/>
                    <a:pt x="5853" y="6902"/>
                    <a:pt x="6296" y="6406"/>
                  </a:cubicBezTo>
                  <a:cubicBezTo>
                    <a:pt x="6324" y="6374"/>
                    <a:pt x="6321" y="6328"/>
                    <a:pt x="6291" y="6300"/>
                  </a:cubicBezTo>
                  <a:cubicBezTo>
                    <a:pt x="6278" y="6288"/>
                    <a:pt x="6261" y="6282"/>
                    <a:pt x="6244" y="6282"/>
                  </a:cubicBezTo>
                  <a:cubicBezTo>
                    <a:pt x="6240" y="6282"/>
                    <a:pt x="6235" y="6282"/>
                    <a:pt x="6231" y="6283"/>
                  </a:cubicBezTo>
                  <a:cubicBezTo>
                    <a:pt x="6215" y="6284"/>
                    <a:pt x="6197" y="6293"/>
                    <a:pt x="6186" y="6306"/>
                  </a:cubicBezTo>
                  <a:cubicBezTo>
                    <a:pt x="5738" y="6808"/>
                    <a:pt x="5176" y="7199"/>
                    <a:pt x="4552" y="7445"/>
                  </a:cubicBezTo>
                  <a:cubicBezTo>
                    <a:pt x="4655" y="7157"/>
                    <a:pt x="4763" y="6857"/>
                    <a:pt x="4956" y="6617"/>
                  </a:cubicBezTo>
                  <a:cubicBezTo>
                    <a:pt x="5112" y="6420"/>
                    <a:pt x="5335" y="6247"/>
                    <a:pt x="5659" y="6073"/>
                  </a:cubicBezTo>
                  <a:cubicBezTo>
                    <a:pt x="6110" y="5830"/>
                    <a:pt x="6603" y="5659"/>
                    <a:pt x="7088" y="5500"/>
                  </a:cubicBezTo>
                  <a:close/>
                  <a:moveTo>
                    <a:pt x="3931" y="7790"/>
                  </a:moveTo>
                  <a:lnTo>
                    <a:pt x="3931" y="7790"/>
                  </a:lnTo>
                  <a:cubicBezTo>
                    <a:pt x="3342" y="8602"/>
                    <a:pt x="2592" y="9307"/>
                    <a:pt x="1745" y="9843"/>
                  </a:cubicBezTo>
                  <a:cubicBezTo>
                    <a:pt x="1710" y="9864"/>
                    <a:pt x="1700" y="9911"/>
                    <a:pt x="1722" y="9945"/>
                  </a:cubicBezTo>
                  <a:cubicBezTo>
                    <a:pt x="1736" y="9968"/>
                    <a:pt x="1760" y="9980"/>
                    <a:pt x="1785" y="9980"/>
                  </a:cubicBezTo>
                  <a:cubicBezTo>
                    <a:pt x="1798" y="9980"/>
                    <a:pt x="1812" y="9976"/>
                    <a:pt x="1825" y="9968"/>
                  </a:cubicBezTo>
                  <a:cubicBezTo>
                    <a:pt x="2663" y="9440"/>
                    <a:pt x="3408" y="8747"/>
                    <a:pt x="3999" y="7950"/>
                  </a:cubicBezTo>
                  <a:lnTo>
                    <a:pt x="3999" y="7950"/>
                  </a:lnTo>
                  <a:cubicBezTo>
                    <a:pt x="3928" y="8281"/>
                    <a:pt x="3838" y="8612"/>
                    <a:pt x="3675" y="8894"/>
                  </a:cubicBezTo>
                  <a:cubicBezTo>
                    <a:pt x="3436" y="9304"/>
                    <a:pt x="3112" y="9679"/>
                    <a:pt x="2708" y="10009"/>
                  </a:cubicBezTo>
                  <a:cubicBezTo>
                    <a:pt x="2027" y="10563"/>
                    <a:pt x="1201" y="10940"/>
                    <a:pt x="446" y="11247"/>
                  </a:cubicBezTo>
                  <a:cubicBezTo>
                    <a:pt x="467" y="11179"/>
                    <a:pt x="494" y="11095"/>
                    <a:pt x="526" y="10989"/>
                  </a:cubicBezTo>
                  <a:cubicBezTo>
                    <a:pt x="551" y="10908"/>
                    <a:pt x="577" y="10823"/>
                    <a:pt x="587" y="10798"/>
                  </a:cubicBezTo>
                  <a:cubicBezTo>
                    <a:pt x="681" y="10585"/>
                    <a:pt x="794" y="10375"/>
                    <a:pt x="918" y="10177"/>
                  </a:cubicBezTo>
                  <a:cubicBezTo>
                    <a:pt x="1173" y="9767"/>
                    <a:pt x="1486" y="9395"/>
                    <a:pt x="1845" y="9068"/>
                  </a:cubicBezTo>
                  <a:cubicBezTo>
                    <a:pt x="2207" y="8738"/>
                    <a:pt x="2606" y="8463"/>
                    <a:pt x="3035" y="8250"/>
                  </a:cubicBezTo>
                  <a:cubicBezTo>
                    <a:pt x="3139" y="8199"/>
                    <a:pt x="3238" y="8153"/>
                    <a:pt x="3335" y="8108"/>
                  </a:cubicBezTo>
                  <a:cubicBezTo>
                    <a:pt x="3540" y="8014"/>
                    <a:pt x="3740" y="7920"/>
                    <a:pt x="3931" y="7790"/>
                  </a:cubicBezTo>
                  <a:close/>
                  <a:moveTo>
                    <a:pt x="4661" y="7755"/>
                  </a:moveTo>
                  <a:lnTo>
                    <a:pt x="4661" y="7755"/>
                  </a:lnTo>
                  <a:cubicBezTo>
                    <a:pt x="5397" y="8079"/>
                    <a:pt x="6078" y="8435"/>
                    <a:pt x="6551" y="9165"/>
                  </a:cubicBezTo>
                  <a:cubicBezTo>
                    <a:pt x="6932" y="9750"/>
                    <a:pt x="7158" y="10498"/>
                    <a:pt x="7240" y="11446"/>
                  </a:cubicBezTo>
                  <a:cubicBezTo>
                    <a:pt x="6961" y="11396"/>
                    <a:pt x="6709" y="11192"/>
                    <a:pt x="6472" y="10983"/>
                  </a:cubicBezTo>
                  <a:cubicBezTo>
                    <a:pt x="6024" y="10588"/>
                    <a:pt x="5557" y="10157"/>
                    <a:pt x="5196" y="9641"/>
                  </a:cubicBezTo>
                  <a:cubicBezTo>
                    <a:pt x="4830" y="9119"/>
                    <a:pt x="4691" y="8518"/>
                    <a:pt x="4545" y="7882"/>
                  </a:cubicBezTo>
                  <a:cubicBezTo>
                    <a:pt x="4540" y="7868"/>
                    <a:pt x="4538" y="7855"/>
                    <a:pt x="4536" y="7840"/>
                  </a:cubicBezTo>
                  <a:lnTo>
                    <a:pt x="4536" y="7840"/>
                  </a:lnTo>
                  <a:cubicBezTo>
                    <a:pt x="5148" y="8558"/>
                    <a:pt x="5710" y="9329"/>
                    <a:pt x="6198" y="10135"/>
                  </a:cubicBezTo>
                  <a:cubicBezTo>
                    <a:pt x="6212" y="10159"/>
                    <a:pt x="6237" y="10171"/>
                    <a:pt x="6263" y="10171"/>
                  </a:cubicBezTo>
                  <a:cubicBezTo>
                    <a:pt x="6276" y="10171"/>
                    <a:pt x="6290" y="10168"/>
                    <a:pt x="6302" y="10161"/>
                  </a:cubicBezTo>
                  <a:cubicBezTo>
                    <a:pt x="6335" y="10139"/>
                    <a:pt x="6349" y="10093"/>
                    <a:pt x="6327" y="10057"/>
                  </a:cubicBezTo>
                  <a:cubicBezTo>
                    <a:pt x="5836" y="9249"/>
                    <a:pt x="5274" y="8477"/>
                    <a:pt x="4661" y="7755"/>
                  </a:cubicBezTo>
                  <a:close/>
                  <a:moveTo>
                    <a:pt x="3766" y="10975"/>
                  </a:moveTo>
                  <a:cubicBezTo>
                    <a:pt x="3649" y="11205"/>
                    <a:pt x="3424" y="11367"/>
                    <a:pt x="3216" y="11501"/>
                  </a:cubicBezTo>
                  <a:cubicBezTo>
                    <a:pt x="3048" y="11610"/>
                    <a:pt x="2876" y="11713"/>
                    <a:pt x="2702" y="11817"/>
                  </a:cubicBezTo>
                  <a:cubicBezTo>
                    <a:pt x="2116" y="12170"/>
                    <a:pt x="1509" y="12534"/>
                    <a:pt x="1092" y="13088"/>
                  </a:cubicBezTo>
                  <a:cubicBezTo>
                    <a:pt x="1066" y="13120"/>
                    <a:pt x="1073" y="13168"/>
                    <a:pt x="1107" y="13192"/>
                  </a:cubicBezTo>
                  <a:cubicBezTo>
                    <a:pt x="1120" y="13203"/>
                    <a:pt x="1135" y="13208"/>
                    <a:pt x="1151" y="13208"/>
                  </a:cubicBezTo>
                  <a:cubicBezTo>
                    <a:pt x="1174" y="13208"/>
                    <a:pt x="1196" y="13198"/>
                    <a:pt x="1211" y="13178"/>
                  </a:cubicBezTo>
                  <a:cubicBezTo>
                    <a:pt x="1613" y="12648"/>
                    <a:pt x="2207" y="12292"/>
                    <a:pt x="2780" y="11946"/>
                  </a:cubicBezTo>
                  <a:cubicBezTo>
                    <a:pt x="2954" y="11842"/>
                    <a:pt x="3129" y="11736"/>
                    <a:pt x="3298" y="11627"/>
                  </a:cubicBezTo>
                  <a:cubicBezTo>
                    <a:pt x="3437" y="11538"/>
                    <a:pt x="3575" y="11438"/>
                    <a:pt x="3691" y="11322"/>
                  </a:cubicBezTo>
                  <a:lnTo>
                    <a:pt x="3691" y="11322"/>
                  </a:lnTo>
                  <a:cubicBezTo>
                    <a:pt x="3657" y="11448"/>
                    <a:pt x="3618" y="11570"/>
                    <a:pt x="3557" y="11682"/>
                  </a:cubicBezTo>
                  <a:cubicBezTo>
                    <a:pt x="3332" y="12115"/>
                    <a:pt x="2945" y="12503"/>
                    <a:pt x="2376" y="12871"/>
                  </a:cubicBezTo>
                  <a:cubicBezTo>
                    <a:pt x="2155" y="13016"/>
                    <a:pt x="1917" y="13150"/>
                    <a:pt x="1687" y="13281"/>
                  </a:cubicBezTo>
                  <a:cubicBezTo>
                    <a:pt x="1267" y="13520"/>
                    <a:pt x="833" y="13764"/>
                    <a:pt x="458" y="14084"/>
                  </a:cubicBezTo>
                  <a:cubicBezTo>
                    <a:pt x="484" y="13638"/>
                    <a:pt x="772" y="13216"/>
                    <a:pt x="1069" y="12817"/>
                  </a:cubicBezTo>
                  <a:cubicBezTo>
                    <a:pt x="1600" y="12105"/>
                    <a:pt x="2140" y="11446"/>
                    <a:pt x="2903" y="11199"/>
                  </a:cubicBezTo>
                  <a:cubicBezTo>
                    <a:pt x="3122" y="11128"/>
                    <a:pt x="3353" y="11073"/>
                    <a:pt x="3576" y="11019"/>
                  </a:cubicBezTo>
                  <a:cubicBezTo>
                    <a:pt x="3640" y="11005"/>
                    <a:pt x="3704" y="10989"/>
                    <a:pt x="3766" y="10975"/>
                  </a:cubicBezTo>
                  <a:close/>
                  <a:moveTo>
                    <a:pt x="4103" y="11150"/>
                  </a:moveTo>
                  <a:lnTo>
                    <a:pt x="4103" y="11150"/>
                  </a:lnTo>
                  <a:cubicBezTo>
                    <a:pt x="4125" y="11154"/>
                    <a:pt x="4150" y="11160"/>
                    <a:pt x="4183" y="11167"/>
                  </a:cubicBezTo>
                  <a:cubicBezTo>
                    <a:pt x="4478" y="11241"/>
                    <a:pt x="4743" y="11389"/>
                    <a:pt x="4988" y="11536"/>
                  </a:cubicBezTo>
                  <a:cubicBezTo>
                    <a:pt x="5313" y="11733"/>
                    <a:pt x="5726" y="12007"/>
                    <a:pt x="6030" y="12376"/>
                  </a:cubicBezTo>
                  <a:cubicBezTo>
                    <a:pt x="6263" y="12660"/>
                    <a:pt x="6430" y="12987"/>
                    <a:pt x="6608" y="13394"/>
                  </a:cubicBezTo>
                  <a:cubicBezTo>
                    <a:pt x="6799" y="13828"/>
                    <a:pt x="6972" y="14274"/>
                    <a:pt x="7126" y="14724"/>
                  </a:cubicBezTo>
                  <a:lnTo>
                    <a:pt x="6003" y="13896"/>
                  </a:lnTo>
                  <a:cubicBezTo>
                    <a:pt x="5668" y="13650"/>
                    <a:pt x="5325" y="13394"/>
                    <a:pt x="5030" y="13094"/>
                  </a:cubicBezTo>
                  <a:cubicBezTo>
                    <a:pt x="4601" y="12655"/>
                    <a:pt x="4278" y="12112"/>
                    <a:pt x="4095" y="11522"/>
                  </a:cubicBezTo>
                  <a:lnTo>
                    <a:pt x="4070" y="11449"/>
                  </a:lnTo>
                  <a:cubicBezTo>
                    <a:pt x="4054" y="11399"/>
                    <a:pt x="4032" y="11331"/>
                    <a:pt x="4018" y="11273"/>
                  </a:cubicBezTo>
                  <a:lnTo>
                    <a:pt x="4018" y="11273"/>
                  </a:lnTo>
                  <a:cubicBezTo>
                    <a:pt x="4129" y="11400"/>
                    <a:pt x="4241" y="11530"/>
                    <a:pt x="4344" y="11659"/>
                  </a:cubicBezTo>
                  <a:cubicBezTo>
                    <a:pt x="4542" y="11905"/>
                    <a:pt x="4749" y="12159"/>
                    <a:pt x="4995" y="12379"/>
                  </a:cubicBezTo>
                  <a:lnTo>
                    <a:pt x="5146" y="12513"/>
                  </a:lnTo>
                  <a:cubicBezTo>
                    <a:pt x="5474" y="12803"/>
                    <a:pt x="5813" y="13101"/>
                    <a:pt x="6000" y="13499"/>
                  </a:cubicBezTo>
                  <a:cubicBezTo>
                    <a:pt x="6012" y="13527"/>
                    <a:pt x="6039" y="13542"/>
                    <a:pt x="6067" y="13542"/>
                  </a:cubicBezTo>
                  <a:cubicBezTo>
                    <a:pt x="6077" y="13542"/>
                    <a:pt x="6088" y="13540"/>
                    <a:pt x="6098" y="13535"/>
                  </a:cubicBezTo>
                  <a:cubicBezTo>
                    <a:pt x="6137" y="13517"/>
                    <a:pt x="6153" y="13473"/>
                    <a:pt x="6134" y="13436"/>
                  </a:cubicBezTo>
                  <a:cubicBezTo>
                    <a:pt x="5934" y="13010"/>
                    <a:pt x="5583" y="12702"/>
                    <a:pt x="5243" y="12402"/>
                  </a:cubicBezTo>
                  <a:lnTo>
                    <a:pt x="5092" y="12270"/>
                  </a:lnTo>
                  <a:cubicBezTo>
                    <a:pt x="4856" y="12057"/>
                    <a:pt x="4653" y="11808"/>
                    <a:pt x="4458" y="11568"/>
                  </a:cubicBezTo>
                  <a:cubicBezTo>
                    <a:pt x="4345" y="11429"/>
                    <a:pt x="4228" y="11287"/>
                    <a:pt x="4103" y="11150"/>
                  </a:cubicBezTo>
                  <a:close/>
                  <a:moveTo>
                    <a:pt x="3455" y="14253"/>
                  </a:moveTo>
                  <a:lnTo>
                    <a:pt x="3455" y="14253"/>
                  </a:lnTo>
                  <a:cubicBezTo>
                    <a:pt x="3704" y="14892"/>
                    <a:pt x="3979" y="15391"/>
                    <a:pt x="4336" y="15852"/>
                  </a:cubicBezTo>
                  <a:cubicBezTo>
                    <a:pt x="4663" y="16271"/>
                    <a:pt x="4963" y="16688"/>
                    <a:pt x="4994" y="17176"/>
                  </a:cubicBezTo>
                  <a:cubicBezTo>
                    <a:pt x="4995" y="17215"/>
                    <a:pt x="5028" y="17246"/>
                    <a:pt x="5068" y="17246"/>
                  </a:cubicBezTo>
                  <a:cubicBezTo>
                    <a:pt x="5070" y="17246"/>
                    <a:pt x="5071" y="17246"/>
                    <a:pt x="5073" y="17246"/>
                  </a:cubicBezTo>
                  <a:cubicBezTo>
                    <a:pt x="5112" y="17243"/>
                    <a:pt x="5146" y="17208"/>
                    <a:pt x="5144" y="17166"/>
                  </a:cubicBezTo>
                  <a:cubicBezTo>
                    <a:pt x="5111" y="16638"/>
                    <a:pt x="4785" y="16182"/>
                    <a:pt x="4456" y="15760"/>
                  </a:cubicBezTo>
                  <a:cubicBezTo>
                    <a:pt x="4154" y="15374"/>
                    <a:pt x="3911" y="14956"/>
                    <a:pt x="3694" y="14445"/>
                  </a:cubicBezTo>
                  <a:lnTo>
                    <a:pt x="3694" y="14445"/>
                  </a:lnTo>
                  <a:cubicBezTo>
                    <a:pt x="3802" y="14549"/>
                    <a:pt x="3916" y="14644"/>
                    <a:pt x="4034" y="14744"/>
                  </a:cubicBezTo>
                  <a:cubicBezTo>
                    <a:pt x="4121" y="14815"/>
                    <a:pt x="4210" y="14889"/>
                    <a:pt x="4297" y="14969"/>
                  </a:cubicBezTo>
                  <a:cubicBezTo>
                    <a:pt x="4700" y="15331"/>
                    <a:pt x="5011" y="15768"/>
                    <a:pt x="5196" y="16237"/>
                  </a:cubicBezTo>
                  <a:cubicBezTo>
                    <a:pt x="5422" y="16810"/>
                    <a:pt x="5464" y="17457"/>
                    <a:pt x="5474" y="18059"/>
                  </a:cubicBezTo>
                  <a:cubicBezTo>
                    <a:pt x="5298" y="17813"/>
                    <a:pt x="5091" y="17590"/>
                    <a:pt x="4888" y="17373"/>
                  </a:cubicBezTo>
                  <a:cubicBezTo>
                    <a:pt x="4691" y="17162"/>
                    <a:pt x="4488" y="16940"/>
                    <a:pt x="4319" y="16706"/>
                  </a:cubicBezTo>
                  <a:cubicBezTo>
                    <a:pt x="4034" y="16315"/>
                    <a:pt x="3814" y="15849"/>
                    <a:pt x="3646" y="15281"/>
                  </a:cubicBezTo>
                  <a:cubicBezTo>
                    <a:pt x="3546" y="14950"/>
                    <a:pt x="3497" y="14599"/>
                    <a:pt x="3455" y="14253"/>
                  </a:cubicBezTo>
                  <a:close/>
                  <a:moveTo>
                    <a:pt x="2902" y="14682"/>
                  </a:moveTo>
                  <a:lnTo>
                    <a:pt x="2902" y="14682"/>
                  </a:lnTo>
                  <a:cubicBezTo>
                    <a:pt x="2792" y="14899"/>
                    <a:pt x="2637" y="15100"/>
                    <a:pt x="2488" y="15297"/>
                  </a:cubicBezTo>
                  <a:lnTo>
                    <a:pt x="2434" y="15365"/>
                  </a:lnTo>
                  <a:cubicBezTo>
                    <a:pt x="2011" y="15917"/>
                    <a:pt x="1623" y="16505"/>
                    <a:pt x="1283" y="17111"/>
                  </a:cubicBezTo>
                  <a:cubicBezTo>
                    <a:pt x="1264" y="17147"/>
                    <a:pt x="1276" y="17192"/>
                    <a:pt x="1312" y="17212"/>
                  </a:cubicBezTo>
                  <a:cubicBezTo>
                    <a:pt x="1324" y="17219"/>
                    <a:pt x="1336" y="17222"/>
                    <a:pt x="1349" y="17222"/>
                  </a:cubicBezTo>
                  <a:cubicBezTo>
                    <a:pt x="1375" y="17222"/>
                    <a:pt x="1401" y="17208"/>
                    <a:pt x="1413" y="17183"/>
                  </a:cubicBezTo>
                  <a:cubicBezTo>
                    <a:pt x="1751" y="16583"/>
                    <a:pt x="2134" y="16002"/>
                    <a:pt x="2553" y="15455"/>
                  </a:cubicBezTo>
                  <a:lnTo>
                    <a:pt x="2603" y="15388"/>
                  </a:lnTo>
                  <a:cubicBezTo>
                    <a:pt x="2721" y="15236"/>
                    <a:pt x="2839" y="15083"/>
                    <a:pt x="2939" y="14918"/>
                  </a:cubicBezTo>
                  <a:lnTo>
                    <a:pt x="2939" y="14918"/>
                  </a:lnTo>
                  <a:cubicBezTo>
                    <a:pt x="2919" y="15040"/>
                    <a:pt x="2905" y="15158"/>
                    <a:pt x="2893" y="15275"/>
                  </a:cubicBezTo>
                  <a:cubicBezTo>
                    <a:pt x="2873" y="15358"/>
                    <a:pt x="2852" y="15441"/>
                    <a:pt x="2831" y="15522"/>
                  </a:cubicBezTo>
                  <a:cubicBezTo>
                    <a:pt x="2721" y="15923"/>
                    <a:pt x="2622" y="16253"/>
                    <a:pt x="2469" y="16564"/>
                  </a:cubicBezTo>
                  <a:cubicBezTo>
                    <a:pt x="2344" y="16816"/>
                    <a:pt x="2195" y="17026"/>
                    <a:pt x="2013" y="17204"/>
                  </a:cubicBezTo>
                  <a:cubicBezTo>
                    <a:pt x="1825" y="17386"/>
                    <a:pt x="1615" y="17511"/>
                    <a:pt x="1395" y="17642"/>
                  </a:cubicBezTo>
                  <a:cubicBezTo>
                    <a:pt x="1298" y="17700"/>
                    <a:pt x="1201" y="17758"/>
                    <a:pt x="1105" y="17822"/>
                  </a:cubicBezTo>
                  <a:cubicBezTo>
                    <a:pt x="1072" y="17844"/>
                    <a:pt x="924" y="17952"/>
                    <a:pt x="784" y="18080"/>
                  </a:cubicBezTo>
                  <a:cubicBezTo>
                    <a:pt x="803" y="17958"/>
                    <a:pt x="816" y="17835"/>
                    <a:pt x="830" y="17713"/>
                  </a:cubicBezTo>
                  <a:cubicBezTo>
                    <a:pt x="868" y="17375"/>
                    <a:pt x="902" y="17056"/>
                    <a:pt x="1014" y="16752"/>
                  </a:cubicBezTo>
                  <a:cubicBezTo>
                    <a:pt x="1235" y="16150"/>
                    <a:pt x="1674" y="15781"/>
                    <a:pt x="2142" y="15391"/>
                  </a:cubicBezTo>
                  <a:cubicBezTo>
                    <a:pt x="2386" y="15187"/>
                    <a:pt x="2637" y="14977"/>
                    <a:pt x="2857" y="14730"/>
                  </a:cubicBezTo>
                  <a:cubicBezTo>
                    <a:pt x="2868" y="14715"/>
                    <a:pt x="2883" y="14699"/>
                    <a:pt x="2902" y="14682"/>
                  </a:cubicBezTo>
                  <a:close/>
                  <a:moveTo>
                    <a:pt x="2973" y="17461"/>
                  </a:moveTo>
                  <a:lnTo>
                    <a:pt x="2973" y="17461"/>
                  </a:lnTo>
                  <a:cubicBezTo>
                    <a:pt x="3046" y="17802"/>
                    <a:pt x="3126" y="18153"/>
                    <a:pt x="3272" y="18496"/>
                  </a:cubicBezTo>
                  <a:cubicBezTo>
                    <a:pt x="3353" y="18689"/>
                    <a:pt x="3455" y="18873"/>
                    <a:pt x="3555" y="19052"/>
                  </a:cubicBezTo>
                  <a:cubicBezTo>
                    <a:pt x="3672" y="19264"/>
                    <a:pt x="3793" y="19484"/>
                    <a:pt x="3879" y="19711"/>
                  </a:cubicBezTo>
                  <a:cubicBezTo>
                    <a:pt x="3964" y="19940"/>
                    <a:pt x="4009" y="20160"/>
                    <a:pt x="4019" y="20390"/>
                  </a:cubicBezTo>
                  <a:cubicBezTo>
                    <a:pt x="4037" y="20716"/>
                    <a:pt x="4012" y="21066"/>
                    <a:pt x="3947" y="21461"/>
                  </a:cubicBezTo>
                  <a:cubicBezTo>
                    <a:pt x="3921" y="21626"/>
                    <a:pt x="3886" y="21801"/>
                    <a:pt x="3843" y="21998"/>
                  </a:cubicBezTo>
                  <a:cubicBezTo>
                    <a:pt x="3837" y="22024"/>
                    <a:pt x="3822" y="22065"/>
                    <a:pt x="3806" y="22111"/>
                  </a:cubicBezTo>
                  <a:cubicBezTo>
                    <a:pt x="3806" y="22113"/>
                    <a:pt x="3806" y="22113"/>
                    <a:pt x="3805" y="22114"/>
                  </a:cubicBezTo>
                  <a:cubicBezTo>
                    <a:pt x="3692" y="21851"/>
                    <a:pt x="3556" y="21594"/>
                    <a:pt x="3426" y="21347"/>
                  </a:cubicBezTo>
                  <a:cubicBezTo>
                    <a:pt x="3301" y="21109"/>
                    <a:pt x="3171" y="20866"/>
                    <a:pt x="3064" y="20617"/>
                  </a:cubicBezTo>
                  <a:cubicBezTo>
                    <a:pt x="2627" y="19607"/>
                    <a:pt x="2518" y="18741"/>
                    <a:pt x="2721" y="17893"/>
                  </a:cubicBezTo>
                  <a:cubicBezTo>
                    <a:pt x="2745" y="17786"/>
                    <a:pt x="2774" y="17679"/>
                    <a:pt x="2806" y="17573"/>
                  </a:cubicBezTo>
                  <a:cubicBezTo>
                    <a:pt x="2810" y="17554"/>
                    <a:pt x="2815" y="17534"/>
                    <a:pt x="2821" y="17516"/>
                  </a:cubicBezTo>
                  <a:lnTo>
                    <a:pt x="2821" y="17516"/>
                  </a:lnTo>
                  <a:cubicBezTo>
                    <a:pt x="2809" y="18110"/>
                    <a:pt x="2858" y="18663"/>
                    <a:pt x="2970" y="19165"/>
                  </a:cubicBezTo>
                  <a:cubicBezTo>
                    <a:pt x="3026" y="19414"/>
                    <a:pt x="3133" y="19646"/>
                    <a:pt x="3238" y="19869"/>
                  </a:cubicBezTo>
                  <a:cubicBezTo>
                    <a:pt x="3400" y="20215"/>
                    <a:pt x="3552" y="20542"/>
                    <a:pt x="3527" y="20929"/>
                  </a:cubicBezTo>
                  <a:cubicBezTo>
                    <a:pt x="3526" y="20971"/>
                    <a:pt x="3556" y="21005"/>
                    <a:pt x="3598" y="21008"/>
                  </a:cubicBezTo>
                  <a:cubicBezTo>
                    <a:pt x="3600" y="21008"/>
                    <a:pt x="3603" y="21009"/>
                    <a:pt x="3605" y="21009"/>
                  </a:cubicBezTo>
                  <a:cubicBezTo>
                    <a:pt x="3643" y="21009"/>
                    <a:pt x="3675" y="20977"/>
                    <a:pt x="3678" y="20939"/>
                  </a:cubicBezTo>
                  <a:cubicBezTo>
                    <a:pt x="3704" y="20513"/>
                    <a:pt x="3537" y="20153"/>
                    <a:pt x="3374" y="19805"/>
                  </a:cubicBezTo>
                  <a:cubicBezTo>
                    <a:pt x="3272" y="19588"/>
                    <a:pt x="3169" y="19364"/>
                    <a:pt x="3117" y="19132"/>
                  </a:cubicBezTo>
                  <a:cubicBezTo>
                    <a:pt x="3004" y="18625"/>
                    <a:pt x="2958" y="18065"/>
                    <a:pt x="2973" y="17461"/>
                  </a:cubicBezTo>
                  <a:close/>
                  <a:moveTo>
                    <a:pt x="2635" y="0"/>
                  </a:moveTo>
                  <a:cubicBezTo>
                    <a:pt x="2630" y="0"/>
                    <a:pt x="2625" y="1"/>
                    <a:pt x="2619" y="1"/>
                  </a:cubicBezTo>
                  <a:cubicBezTo>
                    <a:pt x="2606" y="3"/>
                    <a:pt x="2593" y="7"/>
                    <a:pt x="2582" y="14"/>
                  </a:cubicBezTo>
                  <a:cubicBezTo>
                    <a:pt x="2534" y="43"/>
                    <a:pt x="2518" y="103"/>
                    <a:pt x="2547" y="149"/>
                  </a:cubicBezTo>
                  <a:cubicBezTo>
                    <a:pt x="3563" y="1856"/>
                    <a:pt x="4037" y="3693"/>
                    <a:pt x="4170" y="5569"/>
                  </a:cubicBezTo>
                  <a:cubicBezTo>
                    <a:pt x="3874" y="5404"/>
                    <a:pt x="3531" y="5236"/>
                    <a:pt x="3126" y="5142"/>
                  </a:cubicBezTo>
                  <a:cubicBezTo>
                    <a:pt x="2625" y="5025"/>
                    <a:pt x="2107" y="4955"/>
                    <a:pt x="1590" y="4934"/>
                  </a:cubicBezTo>
                  <a:cubicBezTo>
                    <a:pt x="1579" y="4934"/>
                    <a:pt x="627" y="4939"/>
                    <a:pt x="215" y="4996"/>
                  </a:cubicBezTo>
                  <a:cubicBezTo>
                    <a:pt x="115" y="5009"/>
                    <a:pt x="45" y="5025"/>
                    <a:pt x="30" y="5045"/>
                  </a:cubicBezTo>
                  <a:cubicBezTo>
                    <a:pt x="9" y="5068"/>
                    <a:pt x="1" y="5100"/>
                    <a:pt x="8" y="5132"/>
                  </a:cubicBezTo>
                  <a:cubicBezTo>
                    <a:pt x="129" y="5711"/>
                    <a:pt x="695" y="6019"/>
                    <a:pt x="1023" y="6154"/>
                  </a:cubicBezTo>
                  <a:cubicBezTo>
                    <a:pt x="1421" y="6315"/>
                    <a:pt x="1854" y="6398"/>
                    <a:pt x="2291" y="6398"/>
                  </a:cubicBezTo>
                  <a:cubicBezTo>
                    <a:pt x="2412" y="6398"/>
                    <a:pt x="2534" y="6391"/>
                    <a:pt x="2656" y="6378"/>
                  </a:cubicBezTo>
                  <a:cubicBezTo>
                    <a:pt x="3249" y="6315"/>
                    <a:pt x="3740" y="6176"/>
                    <a:pt x="4192" y="5950"/>
                  </a:cubicBezTo>
                  <a:cubicBezTo>
                    <a:pt x="4213" y="6399"/>
                    <a:pt x="4215" y="6847"/>
                    <a:pt x="4203" y="7298"/>
                  </a:cubicBezTo>
                  <a:cubicBezTo>
                    <a:pt x="4190" y="7303"/>
                    <a:pt x="4177" y="7311"/>
                    <a:pt x="4167" y="7322"/>
                  </a:cubicBezTo>
                  <a:cubicBezTo>
                    <a:pt x="3893" y="7633"/>
                    <a:pt x="3598" y="7768"/>
                    <a:pt x="3256" y="7926"/>
                  </a:cubicBezTo>
                  <a:cubicBezTo>
                    <a:pt x="3158" y="7971"/>
                    <a:pt x="3057" y="8016"/>
                    <a:pt x="2952" y="8068"/>
                  </a:cubicBezTo>
                  <a:cubicBezTo>
                    <a:pt x="2506" y="8289"/>
                    <a:pt x="2091" y="8574"/>
                    <a:pt x="1715" y="8917"/>
                  </a:cubicBezTo>
                  <a:cubicBezTo>
                    <a:pt x="1341" y="9258"/>
                    <a:pt x="1018" y="9644"/>
                    <a:pt x="752" y="10068"/>
                  </a:cubicBezTo>
                  <a:cubicBezTo>
                    <a:pt x="622" y="10275"/>
                    <a:pt x="506" y="10492"/>
                    <a:pt x="407" y="10714"/>
                  </a:cubicBezTo>
                  <a:cubicBezTo>
                    <a:pt x="393" y="10749"/>
                    <a:pt x="371" y="10815"/>
                    <a:pt x="338" y="10930"/>
                  </a:cubicBezTo>
                  <a:cubicBezTo>
                    <a:pt x="302" y="11048"/>
                    <a:pt x="229" y="11293"/>
                    <a:pt x="193" y="11351"/>
                  </a:cubicBezTo>
                  <a:cubicBezTo>
                    <a:pt x="158" y="11378"/>
                    <a:pt x="144" y="11425"/>
                    <a:pt x="160" y="11467"/>
                  </a:cubicBezTo>
                  <a:cubicBezTo>
                    <a:pt x="176" y="11506"/>
                    <a:pt x="214" y="11529"/>
                    <a:pt x="255" y="11529"/>
                  </a:cubicBezTo>
                  <a:cubicBezTo>
                    <a:pt x="267" y="11529"/>
                    <a:pt x="279" y="11527"/>
                    <a:pt x="290" y="11523"/>
                  </a:cubicBezTo>
                  <a:cubicBezTo>
                    <a:pt x="1117" y="11195"/>
                    <a:pt x="2063" y="10792"/>
                    <a:pt x="2837" y="10160"/>
                  </a:cubicBezTo>
                  <a:cubicBezTo>
                    <a:pt x="3258" y="9816"/>
                    <a:pt x="3598" y="9421"/>
                    <a:pt x="3850" y="8991"/>
                  </a:cubicBezTo>
                  <a:cubicBezTo>
                    <a:pt x="3996" y="8738"/>
                    <a:pt x="4084" y="8457"/>
                    <a:pt x="4157" y="8172"/>
                  </a:cubicBezTo>
                  <a:lnTo>
                    <a:pt x="4157" y="8172"/>
                  </a:lnTo>
                  <a:cubicBezTo>
                    <a:pt x="4096" y="9033"/>
                    <a:pt x="3982" y="9896"/>
                    <a:pt x="3835" y="10749"/>
                  </a:cubicBezTo>
                  <a:cubicBezTo>
                    <a:pt x="3734" y="10773"/>
                    <a:pt x="3633" y="10799"/>
                    <a:pt x="3531" y="10823"/>
                  </a:cubicBezTo>
                  <a:cubicBezTo>
                    <a:pt x="3304" y="10876"/>
                    <a:pt x="3070" y="10931"/>
                    <a:pt x="2844" y="11005"/>
                  </a:cubicBezTo>
                  <a:cubicBezTo>
                    <a:pt x="2023" y="11271"/>
                    <a:pt x="1461" y="11955"/>
                    <a:pt x="908" y="12693"/>
                  </a:cubicBezTo>
                  <a:cubicBezTo>
                    <a:pt x="542" y="13184"/>
                    <a:pt x="190" y="13712"/>
                    <a:pt x="268" y="14310"/>
                  </a:cubicBezTo>
                  <a:cubicBezTo>
                    <a:pt x="274" y="14348"/>
                    <a:pt x="299" y="14378"/>
                    <a:pt x="334" y="14391"/>
                  </a:cubicBezTo>
                  <a:cubicBezTo>
                    <a:pt x="344" y="14395"/>
                    <a:pt x="355" y="14397"/>
                    <a:pt x="366" y="14397"/>
                  </a:cubicBezTo>
                  <a:cubicBezTo>
                    <a:pt x="391" y="14397"/>
                    <a:pt x="416" y="14387"/>
                    <a:pt x="435" y="14369"/>
                  </a:cubicBezTo>
                  <a:cubicBezTo>
                    <a:pt x="827" y="13994"/>
                    <a:pt x="1314" y="13718"/>
                    <a:pt x="1784" y="13450"/>
                  </a:cubicBezTo>
                  <a:cubicBezTo>
                    <a:pt x="2016" y="13318"/>
                    <a:pt x="2257" y="13182"/>
                    <a:pt x="2485" y="13036"/>
                  </a:cubicBezTo>
                  <a:cubicBezTo>
                    <a:pt x="2983" y="12715"/>
                    <a:pt x="3348" y="12373"/>
                    <a:pt x="3598" y="12001"/>
                  </a:cubicBezTo>
                  <a:lnTo>
                    <a:pt x="3598" y="12001"/>
                  </a:lnTo>
                  <a:cubicBezTo>
                    <a:pt x="3481" y="12576"/>
                    <a:pt x="3352" y="13146"/>
                    <a:pt x="3217" y="13706"/>
                  </a:cubicBezTo>
                  <a:cubicBezTo>
                    <a:pt x="3203" y="13727"/>
                    <a:pt x="3194" y="13753"/>
                    <a:pt x="3198" y="13779"/>
                  </a:cubicBezTo>
                  <a:lnTo>
                    <a:pt x="3198" y="13786"/>
                  </a:lnTo>
                  <a:cubicBezTo>
                    <a:pt x="3169" y="13909"/>
                    <a:pt x="3141" y="14031"/>
                    <a:pt x="3109" y="14152"/>
                  </a:cubicBezTo>
                  <a:cubicBezTo>
                    <a:pt x="3054" y="14248"/>
                    <a:pt x="2909" y="14391"/>
                    <a:pt x="2823" y="14473"/>
                  </a:cubicBezTo>
                  <a:cubicBezTo>
                    <a:pt x="2776" y="14521"/>
                    <a:pt x="2732" y="14563"/>
                    <a:pt x="2706" y="14594"/>
                  </a:cubicBezTo>
                  <a:cubicBezTo>
                    <a:pt x="2496" y="14831"/>
                    <a:pt x="2250" y="15037"/>
                    <a:pt x="2011" y="15236"/>
                  </a:cubicBezTo>
                  <a:cubicBezTo>
                    <a:pt x="1544" y="15624"/>
                    <a:pt x="1063" y="16028"/>
                    <a:pt x="826" y="16681"/>
                  </a:cubicBezTo>
                  <a:cubicBezTo>
                    <a:pt x="706" y="17007"/>
                    <a:pt x="668" y="17354"/>
                    <a:pt x="630" y="17690"/>
                  </a:cubicBezTo>
                  <a:cubicBezTo>
                    <a:pt x="603" y="17929"/>
                    <a:pt x="575" y="18175"/>
                    <a:pt x="520" y="18407"/>
                  </a:cubicBezTo>
                  <a:cubicBezTo>
                    <a:pt x="520" y="18408"/>
                    <a:pt x="520" y="18410"/>
                    <a:pt x="517" y="18410"/>
                  </a:cubicBezTo>
                  <a:cubicBezTo>
                    <a:pt x="509" y="18466"/>
                    <a:pt x="542" y="18517"/>
                    <a:pt x="594" y="18530"/>
                  </a:cubicBezTo>
                  <a:cubicBezTo>
                    <a:pt x="602" y="18532"/>
                    <a:pt x="610" y="18533"/>
                    <a:pt x="618" y="18533"/>
                  </a:cubicBezTo>
                  <a:cubicBezTo>
                    <a:pt x="664" y="18533"/>
                    <a:pt x="703" y="18502"/>
                    <a:pt x="716" y="18456"/>
                  </a:cubicBezTo>
                  <a:cubicBezTo>
                    <a:pt x="739" y="18373"/>
                    <a:pt x="1059" y="18091"/>
                    <a:pt x="1217" y="17988"/>
                  </a:cubicBezTo>
                  <a:cubicBezTo>
                    <a:pt x="1311" y="17928"/>
                    <a:pt x="1405" y="17871"/>
                    <a:pt x="1499" y="17815"/>
                  </a:cubicBezTo>
                  <a:cubicBezTo>
                    <a:pt x="1722" y="17683"/>
                    <a:pt x="1951" y="17545"/>
                    <a:pt x="2156" y="17346"/>
                  </a:cubicBezTo>
                  <a:cubicBezTo>
                    <a:pt x="2354" y="17153"/>
                    <a:pt x="2517" y="16926"/>
                    <a:pt x="2651" y="16654"/>
                  </a:cubicBezTo>
                  <a:cubicBezTo>
                    <a:pt x="2729" y="16497"/>
                    <a:pt x="2792" y="16338"/>
                    <a:pt x="2850" y="16170"/>
                  </a:cubicBezTo>
                  <a:lnTo>
                    <a:pt x="2850" y="16170"/>
                  </a:lnTo>
                  <a:cubicBezTo>
                    <a:pt x="2847" y="16229"/>
                    <a:pt x="2847" y="16289"/>
                    <a:pt x="2845" y="16351"/>
                  </a:cubicBezTo>
                  <a:cubicBezTo>
                    <a:pt x="2844" y="16412"/>
                    <a:pt x="2842" y="16477"/>
                    <a:pt x="2842" y="16539"/>
                  </a:cubicBezTo>
                  <a:cubicBezTo>
                    <a:pt x="2800" y="16552"/>
                    <a:pt x="2770" y="16591"/>
                    <a:pt x="2771" y="16636"/>
                  </a:cubicBezTo>
                  <a:cubicBezTo>
                    <a:pt x="2780" y="16932"/>
                    <a:pt x="2700" y="17218"/>
                    <a:pt x="2618" y="17519"/>
                  </a:cubicBezTo>
                  <a:cubicBezTo>
                    <a:pt x="2586" y="17628"/>
                    <a:pt x="2557" y="17736"/>
                    <a:pt x="2531" y="17848"/>
                  </a:cubicBezTo>
                  <a:cubicBezTo>
                    <a:pt x="2318" y="18740"/>
                    <a:pt x="2431" y="19646"/>
                    <a:pt x="2887" y="20697"/>
                  </a:cubicBezTo>
                  <a:cubicBezTo>
                    <a:pt x="2997" y="20953"/>
                    <a:pt x="3128" y="21201"/>
                    <a:pt x="3256" y="21441"/>
                  </a:cubicBezTo>
                  <a:cubicBezTo>
                    <a:pt x="3436" y="21780"/>
                    <a:pt x="3620" y="22127"/>
                    <a:pt x="3743" y="22492"/>
                  </a:cubicBezTo>
                  <a:cubicBezTo>
                    <a:pt x="3758" y="22534"/>
                    <a:pt x="3795" y="22561"/>
                    <a:pt x="3837" y="22561"/>
                  </a:cubicBezTo>
                  <a:cubicBezTo>
                    <a:pt x="3848" y="22561"/>
                    <a:pt x="3859" y="22560"/>
                    <a:pt x="3870" y="22556"/>
                  </a:cubicBezTo>
                  <a:cubicBezTo>
                    <a:pt x="3922" y="22538"/>
                    <a:pt x="3951" y="22483"/>
                    <a:pt x="3932" y="22431"/>
                  </a:cubicBezTo>
                  <a:cubicBezTo>
                    <a:pt x="3925" y="22391"/>
                    <a:pt x="3976" y="22246"/>
                    <a:pt x="4002" y="22178"/>
                  </a:cubicBezTo>
                  <a:cubicBezTo>
                    <a:pt x="4022" y="22123"/>
                    <a:pt x="4038" y="22075"/>
                    <a:pt x="4045" y="22043"/>
                  </a:cubicBezTo>
                  <a:cubicBezTo>
                    <a:pt x="4090" y="21843"/>
                    <a:pt x="4126" y="21664"/>
                    <a:pt x="4154" y="21493"/>
                  </a:cubicBezTo>
                  <a:cubicBezTo>
                    <a:pt x="4219" y="21085"/>
                    <a:pt x="4244" y="20720"/>
                    <a:pt x="4228" y="20380"/>
                  </a:cubicBezTo>
                  <a:cubicBezTo>
                    <a:pt x="4215" y="20131"/>
                    <a:pt x="4167" y="19888"/>
                    <a:pt x="4074" y="19643"/>
                  </a:cubicBezTo>
                  <a:cubicBezTo>
                    <a:pt x="3983" y="19401"/>
                    <a:pt x="3859" y="19175"/>
                    <a:pt x="3740" y="18957"/>
                  </a:cubicBezTo>
                  <a:cubicBezTo>
                    <a:pt x="3643" y="18783"/>
                    <a:pt x="3542" y="18602"/>
                    <a:pt x="3465" y="18418"/>
                  </a:cubicBezTo>
                  <a:cubicBezTo>
                    <a:pt x="3317" y="18074"/>
                    <a:pt x="3242" y="17729"/>
                    <a:pt x="3162" y="17364"/>
                  </a:cubicBezTo>
                  <a:cubicBezTo>
                    <a:pt x="3126" y="17194"/>
                    <a:pt x="3084" y="17021"/>
                    <a:pt x="3039" y="16848"/>
                  </a:cubicBezTo>
                  <a:cubicBezTo>
                    <a:pt x="3045" y="16680"/>
                    <a:pt x="3048" y="16513"/>
                    <a:pt x="3052" y="16353"/>
                  </a:cubicBezTo>
                  <a:cubicBezTo>
                    <a:pt x="3057" y="16005"/>
                    <a:pt x="3064" y="15671"/>
                    <a:pt x="3100" y="15319"/>
                  </a:cubicBezTo>
                  <a:cubicBezTo>
                    <a:pt x="3172" y="15031"/>
                    <a:pt x="3236" y="14740"/>
                    <a:pt x="3287" y="14447"/>
                  </a:cubicBezTo>
                  <a:cubicBezTo>
                    <a:pt x="3327" y="14746"/>
                    <a:pt x="3375" y="15048"/>
                    <a:pt x="3462" y="15339"/>
                  </a:cubicBezTo>
                  <a:cubicBezTo>
                    <a:pt x="3639" y="15927"/>
                    <a:pt x="3867" y="16412"/>
                    <a:pt x="4164" y="16823"/>
                  </a:cubicBezTo>
                  <a:cubicBezTo>
                    <a:pt x="4342" y="17068"/>
                    <a:pt x="4551" y="17292"/>
                    <a:pt x="4750" y="17509"/>
                  </a:cubicBezTo>
                  <a:cubicBezTo>
                    <a:pt x="5022" y="17802"/>
                    <a:pt x="5303" y="18106"/>
                    <a:pt x="5500" y="18453"/>
                  </a:cubicBezTo>
                  <a:cubicBezTo>
                    <a:pt x="5518" y="18486"/>
                    <a:pt x="5553" y="18504"/>
                    <a:pt x="5587" y="18504"/>
                  </a:cubicBezTo>
                  <a:cubicBezTo>
                    <a:pt x="5595" y="18504"/>
                    <a:pt x="5604" y="18503"/>
                    <a:pt x="5612" y="18501"/>
                  </a:cubicBezTo>
                  <a:cubicBezTo>
                    <a:pt x="5655" y="18488"/>
                    <a:pt x="5687" y="18447"/>
                    <a:pt x="5687" y="18402"/>
                  </a:cubicBezTo>
                  <a:cubicBezTo>
                    <a:pt x="5681" y="17692"/>
                    <a:pt x="5674" y="16884"/>
                    <a:pt x="5390" y="16164"/>
                  </a:cubicBezTo>
                  <a:cubicBezTo>
                    <a:pt x="5195" y="15666"/>
                    <a:pt x="4865" y="15202"/>
                    <a:pt x="4438" y="14819"/>
                  </a:cubicBezTo>
                  <a:cubicBezTo>
                    <a:pt x="4348" y="14738"/>
                    <a:pt x="4257" y="14665"/>
                    <a:pt x="4168" y="14589"/>
                  </a:cubicBezTo>
                  <a:cubicBezTo>
                    <a:pt x="3879" y="14348"/>
                    <a:pt x="3605" y="14116"/>
                    <a:pt x="3416" y="13767"/>
                  </a:cubicBezTo>
                  <a:cubicBezTo>
                    <a:pt x="3589" y="13036"/>
                    <a:pt x="3756" y="12292"/>
                    <a:pt x="3901" y="11538"/>
                  </a:cubicBezTo>
                  <a:lnTo>
                    <a:pt x="3915" y="11581"/>
                  </a:lnTo>
                  <a:cubicBezTo>
                    <a:pt x="4109" y="12204"/>
                    <a:pt x="4449" y="12775"/>
                    <a:pt x="4898" y="13234"/>
                  </a:cubicBezTo>
                  <a:cubicBezTo>
                    <a:pt x="5202" y="13546"/>
                    <a:pt x="5554" y="13806"/>
                    <a:pt x="5894" y="14057"/>
                  </a:cubicBezTo>
                  <a:lnTo>
                    <a:pt x="7269" y="15071"/>
                  </a:lnTo>
                  <a:cubicBezTo>
                    <a:pt x="7287" y="15084"/>
                    <a:pt x="7308" y="15090"/>
                    <a:pt x="7329" y="15090"/>
                  </a:cubicBezTo>
                  <a:cubicBezTo>
                    <a:pt x="7350" y="15090"/>
                    <a:pt x="7371" y="15084"/>
                    <a:pt x="7388" y="15071"/>
                  </a:cubicBezTo>
                  <a:cubicBezTo>
                    <a:pt x="7421" y="15045"/>
                    <a:pt x="7439" y="15000"/>
                    <a:pt x="7424" y="14958"/>
                  </a:cubicBezTo>
                  <a:cubicBezTo>
                    <a:pt x="7245" y="14401"/>
                    <a:pt x="7035" y="13848"/>
                    <a:pt x="6799" y="13312"/>
                  </a:cubicBezTo>
                  <a:cubicBezTo>
                    <a:pt x="6615" y="12893"/>
                    <a:pt x="6441" y="12551"/>
                    <a:pt x="6194" y="12248"/>
                  </a:cubicBezTo>
                  <a:cubicBezTo>
                    <a:pt x="5869" y="11853"/>
                    <a:pt x="5438" y="11568"/>
                    <a:pt x="5101" y="11364"/>
                  </a:cubicBezTo>
                  <a:cubicBezTo>
                    <a:pt x="4843" y="11208"/>
                    <a:pt x="4561" y="11053"/>
                    <a:pt x="4249" y="10969"/>
                  </a:cubicBezTo>
                  <a:cubicBezTo>
                    <a:pt x="4192" y="10955"/>
                    <a:pt x="4122" y="10939"/>
                    <a:pt x="4056" y="10939"/>
                  </a:cubicBezTo>
                  <a:cubicBezTo>
                    <a:pt x="4040" y="10939"/>
                    <a:pt x="4025" y="10939"/>
                    <a:pt x="4011" y="10941"/>
                  </a:cubicBezTo>
                  <a:cubicBezTo>
                    <a:pt x="4183" y="9968"/>
                    <a:pt x="4313" y="8983"/>
                    <a:pt x="4374" y="7995"/>
                  </a:cubicBezTo>
                  <a:cubicBezTo>
                    <a:pt x="4514" y="8600"/>
                    <a:pt x="4668" y="9219"/>
                    <a:pt x="5040" y="9754"/>
                  </a:cubicBezTo>
                  <a:cubicBezTo>
                    <a:pt x="5413" y="10288"/>
                    <a:pt x="5891" y="10728"/>
                    <a:pt x="6347" y="11132"/>
                  </a:cubicBezTo>
                  <a:cubicBezTo>
                    <a:pt x="6642" y="11393"/>
                    <a:pt x="6962" y="11648"/>
                    <a:pt x="7355" y="11656"/>
                  </a:cubicBezTo>
                  <a:cubicBezTo>
                    <a:pt x="7382" y="11656"/>
                    <a:pt x="7410" y="11646"/>
                    <a:pt x="7428" y="11626"/>
                  </a:cubicBezTo>
                  <a:cubicBezTo>
                    <a:pt x="7449" y="11606"/>
                    <a:pt x="7457" y="11577"/>
                    <a:pt x="7456" y="11549"/>
                  </a:cubicBezTo>
                  <a:cubicBezTo>
                    <a:pt x="7378" y="10510"/>
                    <a:pt x="7139" y="9693"/>
                    <a:pt x="6725" y="9055"/>
                  </a:cubicBezTo>
                  <a:cubicBezTo>
                    <a:pt x="6377" y="8521"/>
                    <a:pt x="5934" y="8179"/>
                    <a:pt x="5442" y="7907"/>
                  </a:cubicBezTo>
                  <a:cubicBezTo>
                    <a:pt x="5752" y="7790"/>
                    <a:pt x="5994" y="7539"/>
                    <a:pt x="6191" y="7305"/>
                  </a:cubicBezTo>
                  <a:cubicBezTo>
                    <a:pt x="6680" y="6724"/>
                    <a:pt x="7077" y="6074"/>
                    <a:pt x="7368" y="5372"/>
                  </a:cubicBezTo>
                  <a:cubicBezTo>
                    <a:pt x="7382" y="5336"/>
                    <a:pt x="7375" y="5294"/>
                    <a:pt x="7349" y="5265"/>
                  </a:cubicBezTo>
                  <a:cubicBezTo>
                    <a:pt x="7331" y="5246"/>
                    <a:pt x="7305" y="5233"/>
                    <a:pt x="7278" y="5233"/>
                  </a:cubicBezTo>
                  <a:cubicBezTo>
                    <a:pt x="7273" y="5233"/>
                    <a:pt x="7267" y="5234"/>
                    <a:pt x="7262" y="5235"/>
                  </a:cubicBezTo>
                  <a:cubicBezTo>
                    <a:pt x="7258" y="5235"/>
                    <a:pt x="7250" y="5236"/>
                    <a:pt x="7245" y="5238"/>
                  </a:cubicBezTo>
                  <a:cubicBezTo>
                    <a:pt x="6683" y="5419"/>
                    <a:pt x="6102" y="5607"/>
                    <a:pt x="5571" y="5893"/>
                  </a:cubicBezTo>
                  <a:cubicBezTo>
                    <a:pt x="5224" y="6080"/>
                    <a:pt x="4980" y="6270"/>
                    <a:pt x="4805" y="6490"/>
                  </a:cubicBezTo>
                  <a:cubicBezTo>
                    <a:pt x="4617" y="6727"/>
                    <a:pt x="4501" y="7011"/>
                    <a:pt x="4406" y="7277"/>
                  </a:cubicBezTo>
                  <a:cubicBezTo>
                    <a:pt x="4475" y="4784"/>
                    <a:pt x="4066" y="2306"/>
                    <a:pt x="2719" y="48"/>
                  </a:cubicBezTo>
                  <a:cubicBezTo>
                    <a:pt x="2700" y="16"/>
                    <a:pt x="2669" y="0"/>
                    <a:pt x="26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" name="Google Shape;1267;p26"/>
            <p:cNvSpPr/>
            <p:nvPr/>
          </p:nvSpPr>
          <p:spPr>
            <a:xfrm rot="10800000">
              <a:off x="7927765" y="750354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" name="Google Shape;1268;p26"/>
            <p:cNvSpPr/>
            <p:nvPr/>
          </p:nvSpPr>
          <p:spPr>
            <a:xfrm rot="10800000">
              <a:off x="213040" y="575756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69" name="Google Shape;1269;p26"/>
          <p:cNvSpPr txBox="1"/>
          <p:nvPr>
            <p:ph type="title" idx="7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7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sp>
        <p:nvSpPr>
          <p:cNvPr id="1272" name="Google Shape;1272;p27"/>
          <p:cNvSpPr txBox="1"/>
          <p:nvPr>
            <p:ph type="title" idx="2"/>
          </p:nvPr>
        </p:nvSpPr>
        <p:spPr>
          <a:xfrm>
            <a:off x="720022" y="1987450"/>
            <a:ext cx="24690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3" name="Google Shape;1273;p27"/>
          <p:cNvSpPr txBox="1"/>
          <p:nvPr>
            <p:ph type="subTitle" idx="1"/>
          </p:nvPr>
        </p:nvSpPr>
        <p:spPr>
          <a:xfrm>
            <a:off x="720025" y="2353788"/>
            <a:ext cx="2469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7"/>
          <p:cNvSpPr txBox="1"/>
          <p:nvPr>
            <p:ph type="title" idx="3"/>
          </p:nvPr>
        </p:nvSpPr>
        <p:spPr>
          <a:xfrm>
            <a:off x="5954872" y="1987450"/>
            <a:ext cx="24690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5" name="Google Shape;1275;p27"/>
          <p:cNvSpPr txBox="1"/>
          <p:nvPr>
            <p:ph type="subTitle" idx="4"/>
          </p:nvPr>
        </p:nvSpPr>
        <p:spPr>
          <a:xfrm>
            <a:off x="5954875" y="2353788"/>
            <a:ext cx="2469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6" name="Google Shape;1276;p27"/>
          <p:cNvSpPr txBox="1"/>
          <p:nvPr>
            <p:ph type="title" idx="5"/>
          </p:nvPr>
        </p:nvSpPr>
        <p:spPr>
          <a:xfrm>
            <a:off x="720000" y="3266723"/>
            <a:ext cx="24690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7" name="Google Shape;1277;p27"/>
          <p:cNvSpPr txBox="1"/>
          <p:nvPr>
            <p:ph type="subTitle" idx="6"/>
          </p:nvPr>
        </p:nvSpPr>
        <p:spPr>
          <a:xfrm>
            <a:off x="720000" y="3633175"/>
            <a:ext cx="2469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8" name="Google Shape;1278;p27"/>
          <p:cNvSpPr txBox="1"/>
          <p:nvPr>
            <p:ph type="title" idx="7"/>
          </p:nvPr>
        </p:nvSpPr>
        <p:spPr>
          <a:xfrm>
            <a:off x="5954850" y="3266723"/>
            <a:ext cx="24690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9" name="Google Shape;1279;p27"/>
          <p:cNvSpPr txBox="1"/>
          <p:nvPr>
            <p:ph type="subTitle" idx="8"/>
          </p:nvPr>
        </p:nvSpPr>
        <p:spPr>
          <a:xfrm>
            <a:off x="5954850" y="3633175"/>
            <a:ext cx="2469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280" name="Google Shape;1280;p27"/>
          <p:cNvGrpSpPr/>
          <p:nvPr/>
        </p:nvGrpSpPr>
        <p:grpSpPr>
          <a:xfrm>
            <a:off x="-134430" y="-41048"/>
            <a:ext cx="9278421" cy="5255031"/>
            <a:chOff x="-134430" y="-41048"/>
            <a:chExt cx="9278421" cy="5255031"/>
          </a:xfrm>
        </p:grpSpPr>
        <p:sp>
          <p:nvSpPr>
            <p:cNvPr id="1281" name="Google Shape;1281;p27"/>
            <p:cNvSpPr/>
            <p:nvPr/>
          </p:nvSpPr>
          <p:spPr>
            <a:xfrm rot="-5400000">
              <a:off x="-1894783" y="1894796"/>
              <a:ext cx="4511035" cy="721473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" name="Google Shape;1282;p27"/>
            <p:cNvSpPr/>
            <p:nvPr/>
          </p:nvSpPr>
          <p:spPr>
            <a:xfrm rot="-5400000">
              <a:off x="6682514" y="2682023"/>
              <a:ext cx="4060315" cy="862638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83" name="Google Shape;1283;p27"/>
            <p:cNvGrpSpPr/>
            <p:nvPr/>
          </p:nvGrpSpPr>
          <p:grpSpPr>
            <a:xfrm>
              <a:off x="8819387" y="4084140"/>
              <a:ext cx="210920" cy="196006"/>
              <a:chOff x="2294687" y="652640"/>
              <a:chExt cx="210920" cy="196006"/>
            </a:xfrm>
          </p:grpSpPr>
          <p:sp>
            <p:nvSpPr>
              <p:cNvPr id="1284" name="Google Shape;1284;p27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5" name="Google Shape;1285;p27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6" name="Google Shape;1286;p27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87" name="Google Shape;1287;p27"/>
            <p:cNvSpPr/>
            <p:nvPr/>
          </p:nvSpPr>
          <p:spPr>
            <a:xfrm>
              <a:off x="400046" y="1270344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88" name="Google Shape;1288;p27"/>
            <p:cNvGrpSpPr/>
            <p:nvPr/>
          </p:nvGrpSpPr>
          <p:grpSpPr>
            <a:xfrm>
              <a:off x="-134430" y="-41046"/>
              <a:ext cx="812604" cy="1251942"/>
              <a:chOff x="1411275" y="1061050"/>
              <a:chExt cx="430450" cy="663175"/>
            </a:xfrm>
          </p:grpSpPr>
          <p:sp>
            <p:nvSpPr>
              <p:cNvPr id="1289" name="Google Shape;1289;p27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0" name="Google Shape;1290;p27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1" name="Google Shape;1291;p27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2" name="Google Shape;1292;p27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3" name="Google Shape;1293;p27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4" name="Google Shape;1294;p27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95" name="Google Shape;1295;p27"/>
            <p:cNvSpPr/>
            <p:nvPr/>
          </p:nvSpPr>
          <p:spPr>
            <a:xfrm>
              <a:off x="8465833" y="-41048"/>
              <a:ext cx="539250" cy="1004357"/>
            </a:xfrm>
            <a:custGeom>
              <a:avLst/>
              <a:gdLst/>
              <a:ahLst/>
              <a:cxnLst/>
              <a:rect l="l" t="t" r="r" b="b"/>
              <a:pathLst>
                <a:path w="11426" h="21281" extrusionOk="0">
                  <a:moveTo>
                    <a:pt x="6547" y="3862"/>
                  </a:moveTo>
                  <a:lnTo>
                    <a:pt x="6547" y="3862"/>
                  </a:lnTo>
                  <a:cubicBezTo>
                    <a:pt x="6580" y="4331"/>
                    <a:pt x="6214" y="4751"/>
                    <a:pt x="6047" y="4917"/>
                  </a:cubicBezTo>
                  <a:cubicBezTo>
                    <a:pt x="5684" y="5281"/>
                    <a:pt x="5222" y="5554"/>
                    <a:pt x="4714" y="5706"/>
                  </a:cubicBezTo>
                  <a:cubicBezTo>
                    <a:pt x="4262" y="5842"/>
                    <a:pt x="3853" y="5905"/>
                    <a:pt x="3455" y="5905"/>
                  </a:cubicBezTo>
                  <a:cubicBezTo>
                    <a:pt x="3416" y="5905"/>
                    <a:pt x="3378" y="5904"/>
                    <a:pt x="3340" y="5903"/>
                  </a:cubicBezTo>
                  <a:cubicBezTo>
                    <a:pt x="4040" y="5727"/>
                    <a:pt x="4649" y="5314"/>
                    <a:pt x="5240" y="4912"/>
                  </a:cubicBezTo>
                  <a:cubicBezTo>
                    <a:pt x="5547" y="4702"/>
                    <a:pt x="5865" y="4483"/>
                    <a:pt x="6192" y="4304"/>
                  </a:cubicBezTo>
                  <a:cubicBezTo>
                    <a:pt x="6228" y="4285"/>
                    <a:pt x="6241" y="4238"/>
                    <a:pt x="6221" y="4202"/>
                  </a:cubicBezTo>
                  <a:cubicBezTo>
                    <a:pt x="6208" y="4178"/>
                    <a:pt x="6182" y="4164"/>
                    <a:pt x="6156" y="4164"/>
                  </a:cubicBezTo>
                  <a:cubicBezTo>
                    <a:pt x="6150" y="4164"/>
                    <a:pt x="6143" y="4164"/>
                    <a:pt x="6137" y="4166"/>
                  </a:cubicBezTo>
                  <a:cubicBezTo>
                    <a:pt x="6131" y="4169"/>
                    <a:pt x="6126" y="4170"/>
                    <a:pt x="6120" y="4173"/>
                  </a:cubicBezTo>
                  <a:cubicBezTo>
                    <a:pt x="5787" y="4357"/>
                    <a:pt x="5466" y="4577"/>
                    <a:pt x="5154" y="4789"/>
                  </a:cubicBezTo>
                  <a:cubicBezTo>
                    <a:pt x="4577" y="5184"/>
                    <a:pt x="3977" y="5589"/>
                    <a:pt x="3303" y="5759"/>
                  </a:cubicBezTo>
                  <a:cubicBezTo>
                    <a:pt x="3487" y="5533"/>
                    <a:pt x="3704" y="5301"/>
                    <a:pt x="3977" y="5103"/>
                  </a:cubicBezTo>
                  <a:cubicBezTo>
                    <a:pt x="4384" y="4807"/>
                    <a:pt x="4823" y="4548"/>
                    <a:pt x="5280" y="4335"/>
                  </a:cubicBezTo>
                  <a:cubicBezTo>
                    <a:pt x="5398" y="4279"/>
                    <a:pt x="6259" y="3953"/>
                    <a:pt x="6547" y="3862"/>
                  </a:cubicBezTo>
                  <a:close/>
                  <a:moveTo>
                    <a:pt x="1334" y="6753"/>
                  </a:moveTo>
                  <a:cubicBezTo>
                    <a:pt x="1516" y="6753"/>
                    <a:pt x="1698" y="6760"/>
                    <a:pt x="1878" y="6778"/>
                  </a:cubicBezTo>
                  <a:cubicBezTo>
                    <a:pt x="2243" y="6814"/>
                    <a:pt x="2515" y="6886"/>
                    <a:pt x="2738" y="7008"/>
                  </a:cubicBezTo>
                  <a:cubicBezTo>
                    <a:pt x="3007" y="7154"/>
                    <a:pt x="3225" y="7387"/>
                    <a:pt x="3435" y="7617"/>
                  </a:cubicBezTo>
                  <a:cubicBezTo>
                    <a:pt x="3404" y="7618"/>
                    <a:pt x="3373" y="7618"/>
                    <a:pt x="3342" y="7618"/>
                  </a:cubicBezTo>
                  <a:cubicBezTo>
                    <a:pt x="2703" y="7618"/>
                    <a:pt x="2066" y="7475"/>
                    <a:pt x="1486" y="7197"/>
                  </a:cubicBezTo>
                  <a:cubicBezTo>
                    <a:pt x="1475" y="7193"/>
                    <a:pt x="1463" y="7190"/>
                    <a:pt x="1451" y="7190"/>
                  </a:cubicBezTo>
                  <a:cubicBezTo>
                    <a:pt x="1445" y="7190"/>
                    <a:pt x="1439" y="7191"/>
                    <a:pt x="1434" y="7192"/>
                  </a:cubicBezTo>
                  <a:cubicBezTo>
                    <a:pt x="1414" y="7197"/>
                    <a:pt x="1396" y="7212"/>
                    <a:pt x="1386" y="7232"/>
                  </a:cubicBezTo>
                  <a:cubicBezTo>
                    <a:pt x="1369" y="7270"/>
                    <a:pt x="1385" y="7313"/>
                    <a:pt x="1421" y="7332"/>
                  </a:cubicBezTo>
                  <a:cubicBezTo>
                    <a:pt x="2022" y="7619"/>
                    <a:pt x="2682" y="7766"/>
                    <a:pt x="3346" y="7766"/>
                  </a:cubicBezTo>
                  <a:cubicBezTo>
                    <a:pt x="3239" y="7876"/>
                    <a:pt x="3135" y="7988"/>
                    <a:pt x="3035" y="8102"/>
                  </a:cubicBezTo>
                  <a:cubicBezTo>
                    <a:pt x="2999" y="8102"/>
                    <a:pt x="2963" y="8124"/>
                    <a:pt x="2947" y="8160"/>
                  </a:cubicBezTo>
                  <a:cubicBezTo>
                    <a:pt x="2942" y="8162"/>
                    <a:pt x="2931" y="8170"/>
                    <a:pt x="2895" y="8176"/>
                  </a:cubicBezTo>
                  <a:cubicBezTo>
                    <a:pt x="2849" y="8183"/>
                    <a:pt x="2803" y="8187"/>
                    <a:pt x="2757" y="8187"/>
                  </a:cubicBezTo>
                  <a:cubicBezTo>
                    <a:pt x="2480" y="8187"/>
                    <a:pt x="2204" y="8066"/>
                    <a:pt x="1964" y="7943"/>
                  </a:cubicBezTo>
                  <a:cubicBezTo>
                    <a:pt x="1372" y="7639"/>
                    <a:pt x="826" y="7257"/>
                    <a:pt x="339" y="6804"/>
                  </a:cubicBezTo>
                  <a:cubicBezTo>
                    <a:pt x="668" y="6777"/>
                    <a:pt x="1002" y="6753"/>
                    <a:pt x="1334" y="6753"/>
                  </a:cubicBezTo>
                  <a:close/>
                  <a:moveTo>
                    <a:pt x="4135" y="7691"/>
                  </a:moveTo>
                  <a:lnTo>
                    <a:pt x="4135" y="7691"/>
                  </a:lnTo>
                  <a:cubicBezTo>
                    <a:pt x="4364" y="7739"/>
                    <a:pt x="4582" y="7748"/>
                    <a:pt x="4810" y="7755"/>
                  </a:cubicBezTo>
                  <a:cubicBezTo>
                    <a:pt x="4915" y="7759"/>
                    <a:pt x="5025" y="7762"/>
                    <a:pt x="5140" y="7769"/>
                  </a:cubicBezTo>
                  <a:cubicBezTo>
                    <a:pt x="5618" y="7800"/>
                    <a:pt x="6094" y="7898"/>
                    <a:pt x="6554" y="8063"/>
                  </a:cubicBezTo>
                  <a:cubicBezTo>
                    <a:pt x="7015" y="8225"/>
                    <a:pt x="7444" y="8450"/>
                    <a:pt x="7840" y="8726"/>
                  </a:cubicBezTo>
                  <a:cubicBezTo>
                    <a:pt x="8031" y="8862"/>
                    <a:pt x="8216" y="9013"/>
                    <a:pt x="8385" y="9172"/>
                  </a:cubicBezTo>
                  <a:cubicBezTo>
                    <a:pt x="8404" y="9189"/>
                    <a:pt x="8462" y="9259"/>
                    <a:pt x="8516" y="9324"/>
                  </a:cubicBezTo>
                  <a:cubicBezTo>
                    <a:pt x="8587" y="9409"/>
                    <a:pt x="8643" y="9476"/>
                    <a:pt x="8689" y="9530"/>
                  </a:cubicBezTo>
                  <a:cubicBezTo>
                    <a:pt x="8595" y="9531"/>
                    <a:pt x="8499" y="9532"/>
                    <a:pt x="8402" y="9532"/>
                  </a:cubicBezTo>
                  <a:cubicBezTo>
                    <a:pt x="7665" y="9532"/>
                    <a:pt x="6869" y="9485"/>
                    <a:pt x="6126" y="9265"/>
                  </a:cubicBezTo>
                  <a:cubicBezTo>
                    <a:pt x="5626" y="9116"/>
                    <a:pt x="5182" y="8897"/>
                    <a:pt x="4803" y="8609"/>
                  </a:cubicBezTo>
                  <a:cubicBezTo>
                    <a:pt x="4541" y="8413"/>
                    <a:pt x="4331" y="8143"/>
                    <a:pt x="4132" y="7868"/>
                  </a:cubicBezTo>
                  <a:lnTo>
                    <a:pt x="4132" y="7868"/>
                  </a:lnTo>
                  <a:cubicBezTo>
                    <a:pt x="4986" y="8372"/>
                    <a:pt x="5942" y="8723"/>
                    <a:pt x="6919" y="8885"/>
                  </a:cubicBezTo>
                  <a:cubicBezTo>
                    <a:pt x="6923" y="8886"/>
                    <a:pt x="6928" y="8887"/>
                    <a:pt x="6932" y="8887"/>
                  </a:cubicBezTo>
                  <a:cubicBezTo>
                    <a:pt x="6967" y="8887"/>
                    <a:pt x="6999" y="8862"/>
                    <a:pt x="7006" y="8825"/>
                  </a:cubicBezTo>
                  <a:cubicBezTo>
                    <a:pt x="7013" y="8783"/>
                    <a:pt x="6986" y="8745"/>
                    <a:pt x="6944" y="8738"/>
                  </a:cubicBezTo>
                  <a:cubicBezTo>
                    <a:pt x="5956" y="8573"/>
                    <a:pt x="4994" y="8212"/>
                    <a:pt x="4135" y="7691"/>
                  </a:cubicBezTo>
                  <a:close/>
                  <a:moveTo>
                    <a:pt x="6581" y="10431"/>
                  </a:moveTo>
                  <a:cubicBezTo>
                    <a:pt x="7316" y="10431"/>
                    <a:pt x="8014" y="10804"/>
                    <a:pt x="8723" y="11220"/>
                  </a:cubicBezTo>
                  <a:cubicBezTo>
                    <a:pt x="9150" y="11472"/>
                    <a:pt x="9578" y="11750"/>
                    <a:pt x="9774" y="12151"/>
                  </a:cubicBezTo>
                  <a:cubicBezTo>
                    <a:pt x="9303" y="12004"/>
                    <a:pt x="8810" y="11944"/>
                    <a:pt x="8329" y="11888"/>
                  </a:cubicBezTo>
                  <a:cubicBezTo>
                    <a:pt x="8067" y="11857"/>
                    <a:pt x="7798" y="11824"/>
                    <a:pt x="7536" y="11778"/>
                  </a:cubicBezTo>
                  <a:cubicBezTo>
                    <a:pt x="6871" y="11656"/>
                    <a:pt x="6365" y="11446"/>
                    <a:pt x="5987" y="11135"/>
                  </a:cubicBezTo>
                  <a:cubicBezTo>
                    <a:pt x="5887" y="11054"/>
                    <a:pt x="5806" y="10956"/>
                    <a:pt x="5726" y="10853"/>
                  </a:cubicBezTo>
                  <a:lnTo>
                    <a:pt x="5726" y="10853"/>
                  </a:lnTo>
                  <a:cubicBezTo>
                    <a:pt x="5878" y="10915"/>
                    <a:pt x="6043" y="10954"/>
                    <a:pt x="6207" y="10983"/>
                  </a:cubicBezTo>
                  <a:cubicBezTo>
                    <a:pt x="6407" y="11019"/>
                    <a:pt x="6608" y="11048"/>
                    <a:pt x="6808" y="11077"/>
                  </a:cubicBezTo>
                  <a:cubicBezTo>
                    <a:pt x="7471" y="11173"/>
                    <a:pt x="8157" y="11273"/>
                    <a:pt x="8731" y="11606"/>
                  </a:cubicBezTo>
                  <a:cubicBezTo>
                    <a:pt x="8743" y="11612"/>
                    <a:pt x="8756" y="11615"/>
                    <a:pt x="8769" y="11615"/>
                  </a:cubicBezTo>
                  <a:cubicBezTo>
                    <a:pt x="8795" y="11615"/>
                    <a:pt x="8819" y="11602"/>
                    <a:pt x="8833" y="11578"/>
                  </a:cubicBezTo>
                  <a:cubicBezTo>
                    <a:pt x="8853" y="11542"/>
                    <a:pt x="8841" y="11497"/>
                    <a:pt x="8805" y="11477"/>
                  </a:cubicBezTo>
                  <a:cubicBezTo>
                    <a:pt x="8204" y="11129"/>
                    <a:pt x="7507" y="11028"/>
                    <a:pt x="6829" y="10931"/>
                  </a:cubicBezTo>
                  <a:cubicBezTo>
                    <a:pt x="6631" y="10902"/>
                    <a:pt x="6430" y="10873"/>
                    <a:pt x="6233" y="10838"/>
                  </a:cubicBezTo>
                  <a:cubicBezTo>
                    <a:pt x="5990" y="10795"/>
                    <a:pt x="5720" y="10731"/>
                    <a:pt x="5522" y="10565"/>
                  </a:cubicBezTo>
                  <a:cubicBezTo>
                    <a:pt x="5586" y="10555"/>
                    <a:pt x="5649" y="10546"/>
                    <a:pt x="5715" y="10534"/>
                  </a:cubicBezTo>
                  <a:cubicBezTo>
                    <a:pt x="5940" y="10497"/>
                    <a:pt x="6175" y="10459"/>
                    <a:pt x="6404" y="10439"/>
                  </a:cubicBezTo>
                  <a:cubicBezTo>
                    <a:pt x="6463" y="10434"/>
                    <a:pt x="6522" y="10431"/>
                    <a:pt x="6581" y="10431"/>
                  </a:cubicBezTo>
                  <a:close/>
                  <a:moveTo>
                    <a:pt x="3455" y="7943"/>
                  </a:moveTo>
                  <a:lnTo>
                    <a:pt x="3455" y="7943"/>
                  </a:lnTo>
                  <a:cubicBezTo>
                    <a:pt x="3167" y="8846"/>
                    <a:pt x="2948" y="9774"/>
                    <a:pt x="2809" y="10709"/>
                  </a:cubicBezTo>
                  <a:cubicBezTo>
                    <a:pt x="2803" y="10751"/>
                    <a:pt x="2831" y="10789"/>
                    <a:pt x="2873" y="10795"/>
                  </a:cubicBezTo>
                  <a:cubicBezTo>
                    <a:pt x="2876" y="10795"/>
                    <a:pt x="2880" y="10796"/>
                    <a:pt x="2884" y="10796"/>
                  </a:cubicBezTo>
                  <a:cubicBezTo>
                    <a:pt x="2920" y="10796"/>
                    <a:pt x="2953" y="10769"/>
                    <a:pt x="2957" y="10731"/>
                  </a:cubicBezTo>
                  <a:cubicBezTo>
                    <a:pt x="3097" y="9797"/>
                    <a:pt x="3316" y="8872"/>
                    <a:pt x="3604" y="7972"/>
                  </a:cubicBezTo>
                  <a:cubicBezTo>
                    <a:pt x="3605" y="7986"/>
                    <a:pt x="3608" y="8001"/>
                    <a:pt x="3611" y="8014"/>
                  </a:cubicBezTo>
                  <a:cubicBezTo>
                    <a:pt x="3721" y="8655"/>
                    <a:pt x="3825" y="9265"/>
                    <a:pt x="3691" y="9889"/>
                  </a:cubicBezTo>
                  <a:cubicBezTo>
                    <a:pt x="3556" y="10504"/>
                    <a:pt x="3293" y="11081"/>
                    <a:pt x="3034" y="11620"/>
                  </a:cubicBezTo>
                  <a:cubicBezTo>
                    <a:pt x="2896" y="11904"/>
                    <a:pt x="2744" y="12190"/>
                    <a:pt x="2505" y="12345"/>
                  </a:cubicBezTo>
                  <a:cubicBezTo>
                    <a:pt x="2214" y="11438"/>
                    <a:pt x="2135" y="10660"/>
                    <a:pt x="2258" y="9973"/>
                  </a:cubicBezTo>
                  <a:cubicBezTo>
                    <a:pt x="2410" y="9120"/>
                    <a:pt x="2897" y="8526"/>
                    <a:pt x="3455" y="7943"/>
                  </a:cubicBezTo>
                  <a:close/>
                  <a:moveTo>
                    <a:pt x="5273" y="10854"/>
                  </a:moveTo>
                  <a:lnTo>
                    <a:pt x="5273" y="10854"/>
                  </a:lnTo>
                  <a:cubicBezTo>
                    <a:pt x="5212" y="11028"/>
                    <a:pt x="5157" y="11206"/>
                    <a:pt x="5108" y="11375"/>
                  </a:cubicBezTo>
                  <a:cubicBezTo>
                    <a:pt x="5021" y="11672"/>
                    <a:pt x="4931" y="11982"/>
                    <a:pt x="4795" y="12270"/>
                  </a:cubicBezTo>
                  <a:lnTo>
                    <a:pt x="4708" y="12451"/>
                  </a:lnTo>
                  <a:cubicBezTo>
                    <a:pt x="4512" y="12858"/>
                    <a:pt x="4307" y="13279"/>
                    <a:pt x="4287" y="13748"/>
                  </a:cubicBezTo>
                  <a:cubicBezTo>
                    <a:pt x="4286" y="13790"/>
                    <a:pt x="4318" y="13825"/>
                    <a:pt x="4360" y="13826"/>
                  </a:cubicBezTo>
                  <a:cubicBezTo>
                    <a:pt x="4360" y="13826"/>
                    <a:pt x="4361" y="13826"/>
                    <a:pt x="4362" y="13826"/>
                  </a:cubicBezTo>
                  <a:cubicBezTo>
                    <a:pt x="4403" y="13826"/>
                    <a:pt x="4435" y="13795"/>
                    <a:pt x="4438" y="13754"/>
                  </a:cubicBezTo>
                  <a:cubicBezTo>
                    <a:pt x="4455" y="13315"/>
                    <a:pt x="4652" y="12908"/>
                    <a:pt x="4845" y="12515"/>
                  </a:cubicBezTo>
                  <a:lnTo>
                    <a:pt x="4931" y="12334"/>
                  </a:lnTo>
                  <a:cubicBezTo>
                    <a:pt x="5072" y="12034"/>
                    <a:pt x="5164" y="11721"/>
                    <a:pt x="5253" y="11417"/>
                  </a:cubicBezTo>
                  <a:cubicBezTo>
                    <a:pt x="5301" y="11258"/>
                    <a:pt x="5350" y="11097"/>
                    <a:pt x="5405" y="10937"/>
                  </a:cubicBezTo>
                  <a:cubicBezTo>
                    <a:pt x="5415" y="10996"/>
                    <a:pt x="5422" y="11067"/>
                    <a:pt x="5425" y="11119"/>
                  </a:cubicBezTo>
                  <a:lnTo>
                    <a:pt x="5432" y="11194"/>
                  </a:lnTo>
                  <a:cubicBezTo>
                    <a:pt x="5493" y="11813"/>
                    <a:pt x="5405" y="12438"/>
                    <a:pt x="5179" y="13008"/>
                  </a:cubicBezTo>
                  <a:cubicBezTo>
                    <a:pt x="5025" y="13398"/>
                    <a:pt x="4805" y="13767"/>
                    <a:pt x="4593" y="14123"/>
                  </a:cubicBezTo>
                  <a:lnTo>
                    <a:pt x="3877" y="15323"/>
                  </a:lnTo>
                  <a:cubicBezTo>
                    <a:pt x="3846" y="14848"/>
                    <a:pt x="3833" y="14369"/>
                    <a:pt x="3841" y="13894"/>
                  </a:cubicBezTo>
                  <a:cubicBezTo>
                    <a:pt x="3849" y="13451"/>
                    <a:pt x="3876" y="13084"/>
                    <a:pt x="3982" y="12733"/>
                  </a:cubicBezTo>
                  <a:cubicBezTo>
                    <a:pt x="4119" y="12273"/>
                    <a:pt x="4394" y="11863"/>
                    <a:pt x="4616" y="11555"/>
                  </a:cubicBezTo>
                  <a:cubicBezTo>
                    <a:pt x="4781" y="11325"/>
                    <a:pt x="4969" y="11084"/>
                    <a:pt x="5206" y="10902"/>
                  </a:cubicBezTo>
                  <a:cubicBezTo>
                    <a:pt x="5234" y="10882"/>
                    <a:pt x="5253" y="10867"/>
                    <a:pt x="5273" y="10854"/>
                  </a:cubicBezTo>
                  <a:close/>
                  <a:moveTo>
                    <a:pt x="7756" y="13648"/>
                  </a:moveTo>
                  <a:lnTo>
                    <a:pt x="7756" y="13648"/>
                  </a:lnTo>
                  <a:cubicBezTo>
                    <a:pt x="7780" y="13658"/>
                    <a:pt x="7799" y="13667"/>
                    <a:pt x="7817" y="13676"/>
                  </a:cubicBezTo>
                  <a:cubicBezTo>
                    <a:pt x="8115" y="13819"/>
                    <a:pt x="8427" y="13916"/>
                    <a:pt x="8731" y="14010"/>
                  </a:cubicBezTo>
                  <a:cubicBezTo>
                    <a:pt x="9312" y="14190"/>
                    <a:pt x="9861" y="14357"/>
                    <a:pt x="10296" y="14828"/>
                  </a:cubicBezTo>
                  <a:cubicBezTo>
                    <a:pt x="10516" y="15065"/>
                    <a:pt x="10673" y="15346"/>
                    <a:pt x="10838" y="15643"/>
                  </a:cubicBezTo>
                  <a:cubicBezTo>
                    <a:pt x="10900" y="15747"/>
                    <a:pt x="10959" y="15854"/>
                    <a:pt x="11023" y="15961"/>
                  </a:cubicBezTo>
                  <a:cubicBezTo>
                    <a:pt x="10845" y="15898"/>
                    <a:pt x="10665" y="15856"/>
                    <a:pt x="10626" y="15849"/>
                  </a:cubicBezTo>
                  <a:cubicBezTo>
                    <a:pt x="10512" y="15827"/>
                    <a:pt x="10401" y="15812"/>
                    <a:pt x="10289" y="15796"/>
                  </a:cubicBezTo>
                  <a:cubicBezTo>
                    <a:pt x="10034" y="15760"/>
                    <a:pt x="9793" y="15726"/>
                    <a:pt x="9548" y="15630"/>
                  </a:cubicBezTo>
                  <a:cubicBezTo>
                    <a:pt x="9310" y="15536"/>
                    <a:pt x="9093" y="15403"/>
                    <a:pt x="8881" y="15217"/>
                  </a:cubicBezTo>
                  <a:cubicBezTo>
                    <a:pt x="8617" y="14990"/>
                    <a:pt x="8400" y="14721"/>
                    <a:pt x="8144" y="14395"/>
                  </a:cubicBezTo>
                  <a:cubicBezTo>
                    <a:pt x="8092" y="14329"/>
                    <a:pt x="8042" y="14260"/>
                    <a:pt x="7992" y="14194"/>
                  </a:cubicBezTo>
                  <a:cubicBezTo>
                    <a:pt x="7935" y="14090"/>
                    <a:pt x="7876" y="13987"/>
                    <a:pt x="7811" y="13883"/>
                  </a:cubicBezTo>
                  <a:lnTo>
                    <a:pt x="7811" y="13883"/>
                  </a:lnTo>
                  <a:cubicBezTo>
                    <a:pt x="7969" y="13994"/>
                    <a:pt x="8136" y="14090"/>
                    <a:pt x="8304" y="14187"/>
                  </a:cubicBezTo>
                  <a:lnTo>
                    <a:pt x="8377" y="14227"/>
                  </a:lnTo>
                  <a:cubicBezTo>
                    <a:pt x="8976" y="14570"/>
                    <a:pt x="9554" y="14957"/>
                    <a:pt x="10097" y="15381"/>
                  </a:cubicBezTo>
                  <a:cubicBezTo>
                    <a:pt x="10110" y="15391"/>
                    <a:pt x="10126" y="15396"/>
                    <a:pt x="10142" y="15396"/>
                  </a:cubicBezTo>
                  <a:cubicBezTo>
                    <a:pt x="10164" y="15396"/>
                    <a:pt x="10186" y="15387"/>
                    <a:pt x="10201" y="15368"/>
                  </a:cubicBezTo>
                  <a:cubicBezTo>
                    <a:pt x="10227" y="15335"/>
                    <a:pt x="10221" y="15288"/>
                    <a:pt x="10188" y="15262"/>
                  </a:cubicBezTo>
                  <a:cubicBezTo>
                    <a:pt x="9641" y="14835"/>
                    <a:pt x="9056" y="14443"/>
                    <a:pt x="8451" y="14097"/>
                  </a:cubicBezTo>
                  <a:lnTo>
                    <a:pt x="8377" y="14056"/>
                  </a:lnTo>
                  <a:cubicBezTo>
                    <a:pt x="8161" y="13933"/>
                    <a:pt x="7941" y="13807"/>
                    <a:pt x="7756" y="13648"/>
                  </a:cubicBezTo>
                  <a:close/>
                  <a:moveTo>
                    <a:pt x="7081" y="13466"/>
                  </a:moveTo>
                  <a:cubicBezTo>
                    <a:pt x="7177" y="13800"/>
                    <a:pt x="7268" y="14142"/>
                    <a:pt x="7304" y="14488"/>
                  </a:cubicBezTo>
                  <a:cubicBezTo>
                    <a:pt x="7368" y="15076"/>
                    <a:pt x="7343" y="15589"/>
                    <a:pt x="7233" y="16060"/>
                  </a:cubicBezTo>
                  <a:cubicBezTo>
                    <a:pt x="7167" y="16342"/>
                    <a:pt x="7065" y="16624"/>
                    <a:pt x="6965" y="16897"/>
                  </a:cubicBezTo>
                  <a:cubicBezTo>
                    <a:pt x="6864" y="17175"/>
                    <a:pt x="6758" y="17461"/>
                    <a:pt x="6690" y="17757"/>
                  </a:cubicBezTo>
                  <a:cubicBezTo>
                    <a:pt x="6467" y="17196"/>
                    <a:pt x="6256" y="16585"/>
                    <a:pt x="6241" y="15969"/>
                  </a:cubicBezTo>
                  <a:cubicBezTo>
                    <a:pt x="6228" y="15465"/>
                    <a:pt x="6346" y="14941"/>
                    <a:pt x="6577" y="14450"/>
                  </a:cubicBezTo>
                  <a:cubicBezTo>
                    <a:pt x="6629" y="14346"/>
                    <a:pt x="6683" y="14242"/>
                    <a:pt x="6735" y="14140"/>
                  </a:cubicBezTo>
                  <a:cubicBezTo>
                    <a:pt x="6806" y="14006"/>
                    <a:pt x="6873" y="13871"/>
                    <a:pt x="6935" y="13734"/>
                  </a:cubicBezTo>
                  <a:lnTo>
                    <a:pt x="6935" y="13734"/>
                  </a:lnTo>
                  <a:cubicBezTo>
                    <a:pt x="6933" y="14287"/>
                    <a:pt x="6871" y="14767"/>
                    <a:pt x="6742" y="15243"/>
                  </a:cubicBezTo>
                  <a:cubicBezTo>
                    <a:pt x="6602" y="15760"/>
                    <a:pt x="6480" y="16307"/>
                    <a:pt x="6654" y="16807"/>
                  </a:cubicBezTo>
                  <a:cubicBezTo>
                    <a:pt x="6665" y="16837"/>
                    <a:pt x="6694" y="16856"/>
                    <a:pt x="6724" y="16856"/>
                  </a:cubicBezTo>
                  <a:cubicBezTo>
                    <a:pt x="6733" y="16856"/>
                    <a:pt x="6741" y="16855"/>
                    <a:pt x="6750" y="16852"/>
                  </a:cubicBezTo>
                  <a:cubicBezTo>
                    <a:pt x="6790" y="16839"/>
                    <a:pt x="6810" y="16795"/>
                    <a:pt x="6796" y="16756"/>
                  </a:cubicBezTo>
                  <a:cubicBezTo>
                    <a:pt x="6635" y="16296"/>
                    <a:pt x="6748" y="15795"/>
                    <a:pt x="6887" y="15281"/>
                  </a:cubicBezTo>
                  <a:cubicBezTo>
                    <a:pt x="7042" y="14718"/>
                    <a:pt x="7101" y="14150"/>
                    <a:pt x="7081" y="13466"/>
                  </a:cubicBezTo>
                  <a:close/>
                  <a:moveTo>
                    <a:pt x="8928" y="16232"/>
                  </a:moveTo>
                  <a:cubicBezTo>
                    <a:pt x="8940" y="16247"/>
                    <a:pt x="8953" y="16263"/>
                    <a:pt x="8963" y="16277"/>
                  </a:cubicBezTo>
                  <a:cubicBezTo>
                    <a:pt x="9033" y="16365"/>
                    <a:pt x="9101" y="16451"/>
                    <a:pt x="9164" y="16541"/>
                  </a:cubicBezTo>
                  <a:cubicBezTo>
                    <a:pt x="9678" y="17244"/>
                    <a:pt x="9913" y="18085"/>
                    <a:pt x="9901" y="19185"/>
                  </a:cubicBezTo>
                  <a:cubicBezTo>
                    <a:pt x="9897" y="19455"/>
                    <a:pt x="9874" y="19733"/>
                    <a:pt x="9850" y="19999"/>
                  </a:cubicBezTo>
                  <a:cubicBezTo>
                    <a:pt x="9824" y="20278"/>
                    <a:pt x="9798" y="20565"/>
                    <a:pt x="9797" y="20852"/>
                  </a:cubicBezTo>
                  <a:lnTo>
                    <a:pt x="9795" y="20850"/>
                  </a:lnTo>
                  <a:cubicBezTo>
                    <a:pt x="9762" y="20814"/>
                    <a:pt x="9733" y="20784"/>
                    <a:pt x="9720" y="20762"/>
                  </a:cubicBezTo>
                  <a:cubicBezTo>
                    <a:pt x="9601" y="20598"/>
                    <a:pt x="9503" y="20451"/>
                    <a:pt x="9413" y="20307"/>
                  </a:cubicBezTo>
                  <a:cubicBezTo>
                    <a:pt x="9202" y="19967"/>
                    <a:pt x="9044" y="19654"/>
                    <a:pt x="8933" y="19346"/>
                  </a:cubicBezTo>
                  <a:cubicBezTo>
                    <a:pt x="8853" y="19132"/>
                    <a:pt x="8811" y="18909"/>
                    <a:pt x="8801" y="18666"/>
                  </a:cubicBezTo>
                  <a:cubicBezTo>
                    <a:pt x="8789" y="18424"/>
                    <a:pt x="8817" y="18175"/>
                    <a:pt x="8844" y="17933"/>
                  </a:cubicBezTo>
                  <a:cubicBezTo>
                    <a:pt x="8868" y="17728"/>
                    <a:pt x="8889" y="17518"/>
                    <a:pt x="8891" y="17309"/>
                  </a:cubicBezTo>
                  <a:cubicBezTo>
                    <a:pt x="8892" y="16934"/>
                    <a:pt x="8831" y="16583"/>
                    <a:pt x="8768" y="16239"/>
                  </a:cubicBezTo>
                  <a:lnTo>
                    <a:pt x="8768" y="16239"/>
                  </a:lnTo>
                  <a:cubicBezTo>
                    <a:pt x="9014" y="16788"/>
                    <a:pt x="9189" y="17324"/>
                    <a:pt x="9282" y="17836"/>
                  </a:cubicBezTo>
                  <a:cubicBezTo>
                    <a:pt x="9324" y="18071"/>
                    <a:pt x="9315" y="18317"/>
                    <a:pt x="9305" y="18557"/>
                  </a:cubicBezTo>
                  <a:cubicBezTo>
                    <a:pt x="9290" y="18941"/>
                    <a:pt x="9274" y="19337"/>
                    <a:pt x="9462" y="19720"/>
                  </a:cubicBezTo>
                  <a:cubicBezTo>
                    <a:pt x="9476" y="19747"/>
                    <a:pt x="9503" y="19762"/>
                    <a:pt x="9530" y="19762"/>
                  </a:cubicBezTo>
                  <a:cubicBezTo>
                    <a:pt x="9541" y="19762"/>
                    <a:pt x="9552" y="19759"/>
                    <a:pt x="9562" y="19754"/>
                  </a:cubicBezTo>
                  <a:cubicBezTo>
                    <a:pt x="9600" y="19735"/>
                    <a:pt x="9614" y="19691"/>
                    <a:pt x="9597" y="19654"/>
                  </a:cubicBezTo>
                  <a:cubicBezTo>
                    <a:pt x="9425" y="19307"/>
                    <a:pt x="9439" y="18945"/>
                    <a:pt x="9454" y="18563"/>
                  </a:cubicBezTo>
                  <a:cubicBezTo>
                    <a:pt x="9462" y="18317"/>
                    <a:pt x="9474" y="18061"/>
                    <a:pt x="9428" y="17810"/>
                  </a:cubicBezTo>
                  <a:cubicBezTo>
                    <a:pt x="9338" y="17303"/>
                    <a:pt x="9167" y="16774"/>
                    <a:pt x="8928" y="16232"/>
                  </a:cubicBezTo>
                  <a:close/>
                  <a:moveTo>
                    <a:pt x="2356" y="0"/>
                  </a:moveTo>
                  <a:cubicBezTo>
                    <a:pt x="2348" y="0"/>
                    <a:pt x="2340" y="1"/>
                    <a:pt x="2333" y="3"/>
                  </a:cubicBezTo>
                  <a:cubicBezTo>
                    <a:pt x="2295" y="14"/>
                    <a:pt x="2266" y="45"/>
                    <a:pt x="2260" y="87"/>
                  </a:cubicBezTo>
                  <a:cubicBezTo>
                    <a:pt x="1893" y="2690"/>
                    <a:pt x="2475" y="5130"/>
                    <a:pt x="3505" y="7403"/>
                  </a:cubicBezTo>
                  <a:cubicBezTo>
                    <a:pt x="3311" y="7196"/>
                    <a:pt x="3097" y="6979"/>
                    <a:pt x="2831" y="6831"/>
                  </a:cubicBezTo>
                  <a:cubicBezTo>
                    <a:pt x="2585" y="6697"/>
                    <a:pt x="2288" y="6617"/>
                    <a:pt x="1896" y="6578"/>
                  </a:cubicBezTo>
                  <a:cubicBezTo>
                    <a:pt x="1706" y="6560"/>
                    <a:pt x="1515" y="6552"/>
                    <a:pt x="1325" y="6552"/>
                  </a:cubicBezTo>
                  <a:cubicBezTo>
                    <a:pt x="913" y="6552"/>
                    <a:pt x="501" y="6587"/>
                    <a:pt x="98" y="6623"/>
                  </a:cubicBezTo>
                  <a:cubicBezTo>
                    <a:pt x="93" y="6623"/>
                    <a:pt x="86" y="6624"/>
                    <a:pt x="80" y="6626"/>
                  </a:cubicBezTo>
                  <a:cubicBezTo>
                    <a:pt x="50" y="6634"/>
                    <a:pt x="24" y="6656"/>
                    <a:pt x="14" y="6688"/>
                  </a:cubicBezTo>
                  <a:cubicBezTo>
                    <a:pt x="1" y="6724"/>
                    <a:pt x="9" y="6765"/>
                    <a:pt x="37" y="6792"/>
                  </a:cubicBezTo>
                  <a:cubicBezTo>
                    <a:pt x="578" y="7326"/>
                    <a:pt x="1194" y="7771"/>
                    <a:pt x="1870" y="8118"/>
                  </a:cubicBezTo>
                  <a:cubicBezTo>
                    <a:pt x="2131" y="8254"/>
                    <a:pt x="2435" y="8384"/>
                    <a:pt x="2750" y="8384"/>
                  </a:cubicBezTo>
                  <a:cubicBezTo>
                    <a:pt x="2765" y="8384"/>
                    <a:pt x="2780" y="8384"/>
                    <a:pt x="2795" y="8383"/>
                  </a:cubicBezTo>
                  <a:lnTo>
                    <a:pt x="2795" y="8383"/>
                  </a:lnTo>
                  <a:cubicBezTo>
                    <a:pt x="2446" y="8822"/>
                    <a:pt x="2168" y="9311"/>
                    <a:pt x="2056" y="9936"/>
                  </a:cubicBezTo>
                  <a:cubicBezTo>
                    <a:pt x="1922" y="10686"/>
                    <a:pt x="2016" y="11532"/>
                    <a:pt x="2347" y="12519"/>
                  </a:cubicBezTo>
                  <a:cubicBezTo>
                    <a:pt x="2356" y="12546"/>
                    <a:pt x="2376" y="12568"/>
                    <a:pt x="2402" y="12578"/>
                  </a:cubicBezTo>
                  <a:cubicBezTo>
                    <a:pt x="2415" y="12584"/>
                    <a:pt x="2428" y="12587"/>
                    <a:pt x="2442" y="12587"/>
                  </a:cubicBezTo>
                  <a:cubicBezTo>
                    <a:pt x="2456" y="12587"/>
                    <a:pt x="2470" y="12584"/>
                    <a:pt x="2483" y="12578"/>
                  </a:cubicBezTo>
                  <a:cubicBezTo>
                    <a:pt x="2841" y="12418"/>
                    <a:pt x="3039" y="12060"/>
                    <a:pt x="3209" y="11705"/>
                  </a:cubicBezTo>
                  <a:cubicBezTo>
                    <a:pt x="3474" y="11155"/>
                    <a:pt x="3743" y="10565"/>
                    <a:pt x="3880" y="9929"/>
                  </a:cubicBezTo>
                  <a:cubicBezTo>
                    <a:pt x="4018" y="9292"/>
                    <a:pt x="3918" y="8661"/>
                    <a:pt x="3814" y="8052"/>
                  </a:cubicBezTo>
                  <a:lnTo>
                    <a:pt x="3814" y="8052"/>
                  </a:lnTo>
                  <a:cubicBezTo>
                    <a:pt x="4252" y="8936"/>
                    <a:pt x="4755" y="9796"/>
                    <a:pt x="5290" y="10627"/>
                  </a:cubicBezTo>
                  <a:cubicBezTo>
                    <a:pt x="5212" y="10649"/>
                    <a:pt x="5138" y="10699"/>
                    <a:pt x="5080" y="10744"/>
                  </a:cubicBezTo>
                  <a:cubicBezTo>
                    <a:pt x="4824" y="10943"/>
                    <a:pt x="4624" y="11194"/>
                    <a:pt x="4448" y="11438"/>
                  </a:cubicBezTo>
                  <a:cubicBezTo>
                    <a:pt x="4215" y="11758"/>
                    <a:pt x="3930" y="12187"/>
                    <a:pt x="3782" y="12677"/>
                  </a:cubicBezTo>
                  <a:cubicBezTo>
                    <a:pt x="3672" y="13049"/>
                    <a:pt x="3643" y="13434"/>
                    <a:pt x="3636" y="13893"/>
                  </a:cubicBezTo>
                  <a:cubicBezTo>
                    <a:pt x="3626" y="14478"/>
                    <a:pt x="3647" y="15068"/>
                    <a:pt x="3698" y="15653"/>
                  </a:cubicBezTo>
                  <a:cubicBezTo>
                    <a:pt x="3701" y="15697"/>
                    <a:pt x="3731" y="15733"/>
                    <a:pt x="3775" y="15743"/>
                  </a:cubicBezTo>
                  <a:cubicBezTo>
                    <a:pt x="3782" y="15744"/>
                    <a:pt x="3788" y="15745"/>
                    <a:pt x="3795" y="15745"/>
                  </a:cubicBezTo>
                  <a:cubicBezTo>
                    <a:pt x="3830" y="15745"/>
                    <a:pt x="3864" y="15727"/>
                    <a:pt x="3883" y="15697"/>
                  </a:cubicBezTo>
                  <a:lnTo>
                    <a:pt x="4759" y="14227"/>
                  </a:lnTo>
                  <a:cubicBezTo>
                    <a:pt x="4976" y="13864"/>
                    <a:pt x="5199" y="13487"/>
                    <a:pt x="5360" y="13084"/>
                  </a:cubicBezTo>
                  <a:cubicBezTo>
                    <a:pt x="5597" y="12486"/>
                    <a:pt x="5690" y="11827"/>
                    <a:pt x="5626" y="11178"/>
                  </a:cubicBezTo>
                  <a:lnTo>
                    <a:pt x="5623" y="11134"/>
                  </a:lnTo>
                  <a:lnTo>
                    <a:pt x="5623" y="11134"/>
                  </a:lnTo>
                  <a:cubicBezTo>
                    <a:pt x="6047" y="11772"/>
                    <a:pt x="6489" y="12394"/>
                    <a:pt x="6933" y="13001"/>
                  </a:cubicBezTo>
                  <a:cubicBezTo>
                    <a:pt x="6891" y="13398"/>
                    <a:pt x="6731" y="13716"/>
                    <a:pt x="6557" y="14051"/>
                  </a:cubicBezTo>
                  <a:cubicBezTo>
                    <a:pt x="6504" y="14153"/>
                    <a:pt x="6450" y="14259"/>
                    <a:pt x="6398" y="14368"/>
                  </a:cubicBezTo>
                  <a:cubicBezTo>
                    <a:pt x="6152" y="14884"/>
                    <a:pt x="6029" y="15440"/>
                    <a:pt x="6040" y="15976"/>
                  </a:cubicBezTo>
                  <a:cubicBezTo>
                    <a:pt x="6059" y="16748"/>
                    <a:pt x="6365" y="17496"/>
                    <a:pt x="6634" y="18155"/>
                  </a:cubicBezTo>
                  <a:cubicBezTo>
                    <a:pt x="6649" y="18193"/>
                    <a:pt x="6688" y="18216"/>
                    <a:pt x="6727" y="18216"/>
                  </a:cubicBezTo>
                  <a:cubicBezTo>
                    <a:pt x="6731" y="18216"/>
                    <a:pt x="6735" y="18216"/>
                    <a:pt x="6739" y="18215"/>
                  </a:cubicBezTo>
                  <a:cubicBezTo>
                    <a:pt x="6783" y="18211"/>
                    <a:pt x="6819" y="18175"/>
                    <a:pt x="6825" y="18129"/>
                  </a:cubicBezTo>
                  <a:cubicBezTo>
                    <a:pt x="6871" y="17733"/>
                    <a:pt x="7013" y="17344"/>
                    <a:pt x="7151" y="16968"/>
                  </a:cubicBezTo>
                  <a:cubicBezTo>
                    <a:pt x="7252" y="16691"/>
                    <a:pt x="7356" y="16403"/>
                    <a:pt x="7426" y="16108"/>
                  </a:cubicBezTo>
                  <a:cubicBezTo>
                    <a:pt x="7541" y="15615"/>
                    <a:pt x="7565" y="15078"/>
                    <a:pt x="7499" y="14469"/>
                  </a:cubicBezTo>
                  <a:cubicBezTo>
                    <a:pt x="7466" y="14166"/>
                    <a:pt x="7397" y="13870"/>
                    <a:pt x="7317" y="13579"/>
                  </a:cubicBezTo>
                  <a:lnTo>
                    <a:pt x="7317" y="13579"/>
                  </a:lnTo>
                  <a:cubicBezTo>
                    <a:pt x="7478" y="13828"/>
                    <a:pt x="7647" y="14072"/>
                    <a:pt x="7827" y="14310"/>
                  </a:cubicBezTo>
                  <a:cubicBezTo>
                    <a:pt x="7995" y="14618"/>
                    <a:pt x="8132" y="14926"/>
                    <a:pt x="8273" y="15243"/>
                  </a:cubicBezTo>
                  <a:cubicBezTo>
                    <a:pt x="8338" y="15390"/>
                    <a:pt x="8404" y="15542"/>
                    <a:pt x="8475" y="15695"/>
                  </a:cubicBezTo>
                  <a:cubicBezTo>
                    <a:pt x="8500" y="15873"/>
                    <a:pt x="8529" y="16048"/>
                    <a:pt x="8559" y="16218"/>
                  </a:cubicBezTo>
                  <a:cubicBezTo>
                    <a:pt x="8629" y="16585"/>
                    <a:pt x="8692" y="16931"/>
                    <a:pt x="8689" y="17308"/>
                  </a:cubicBezTo>
                  <a:cubicBezTo>
                    <a:pt x="8688" y="17506"/>
                    <a:pt x="8666" y="17712"/>
                    <a:pt x="8645" y="17910"/>
                  </a:cubicBezTo>
                  <a:cubicBezTo>
                    <a:pt x="8617" y="18158"/>
                    <a:pt x="8591" y="18415"/>
                    <a:pt x="8601" y="18671"/>
                  </a:cubicBezTo>
                  <a:cubicBezTo>
                    <a:pt x="8613" y="18935"/>
                    <a:pt x="8659" y="19177"/>
                    <a:pt x="8744" y="19413"/>
                  </a:cubicBezTo>
                  <a:cubicBezTo>
                    <a:pt x="8860" y="19733"/>
                    <a:pt x="9025" y="20058"/>
                    <a:pt x="9244" y="20409"/>
                  </a:cubicBezTo>
                  <a:cubicBezTo>
                    <a:pt x="9334" y="20553"/>
                    <a:pt x="9438" y="20705"/>
                    <a:pt x="9557" y="20875"/>
                  </a:cubicBezTo>
                  <a:cubicBezTo>
                    <a:pt x="9575" y="20899"/>
                    <a:pt x="9609" y="20937"/>
                    <a:pt x="9648" y="20980"/>
                  </a:cubicBezTo>
                  <a:cubicBezTo>
                    <a:pt x="9696" y="21035"/>
                    <a:pt x="9800" y="21150"/>
                    <a:pt x="9808" y="21189"/>
                  </a:cubicBezTo>
                  <a:cubicBezTo>
                    <a:pt x="9811" y="21242"/>
                    <a:pt x="9856" y="21280"/>
                    <a:pt x="9910" y="21280"/>
                  </a:cubicBezTo>
                  <a:cubicBezTo>
                    <a:pt x="9912" y="21280"/>
                    <a:pt x="9914" y="21280"/>
                    <a:pt x="9916" y="21280"/>
                  </a:cubicBezTo>
                  <a:cubicBezTo>
                    <a:pt x="9971" y="21274"/>
                    <a:pt x="10011" y="21225"/>
                    <a:pt x="10007" y="21172"/>
                  </a:cubicBezTo>
                  <a:cubicBezTo>
                    <a:pt x="9981" y="20788"/>
                    <a:pt x="10014" y="20393"/>
                    <a:pt x="10049" y="20013"/>
                  </a:cubicBezTo>
                  <a:cubicBezTo>
                    <a:pt x="10072" y="19741"/>
                    <a:pt x="10098" y="19463"/>
                    <a:pt x="10101" y="19184"/>
                  </a:cubicBezTo>
                  <a:cubicBezTo>
                    <a:pt x="10114" y="18037"/>
                    <a:pt x="9868" y="17159"/>
                    <a:pt x="9325" y="16417"/>
                  </a:cubicBezTo>
                  <a:cubicBezTo>
                    <a:pt x="9258" y="16326"/>
                    <a:pt x="9189" y="16238"/>
                    <a:pt x="9119" y="16150"/>
                  </a:cubicBezTo>
                  <a:cubicBezTo>
                    <a:pt x="8924" y="15904"/>
                    <a:pt x="8740" y="15672"/>
                    <a:pt x="8634" y="15395"/>
                  </a:cubicBezTo>
                  <a:cubicBezTo>
                    <a:pt x="8619" y="15357"/>
                    <a:pt x="8581" y="15332"/>
                    <a:pt x="8542" y="15332"/>
                  </a:cubicBezTo>
                  <a:cubicBezTo>
                    <a:pt x="8538" y="15332"/>
                    <a:pt x="8534" y="15333"/>
                    <a:pt x="8530" y="15333"/>
                  </a:cubicBezTo>
                  <a:cubicBezTo>
                    <a:pt x="8506" y="15275"/>
                    <a:pt x="8478" y="15217"/>
                    <a:pt x="8453" y="15161"/>
                  </a:cubicBezTo>
                  <a:cubicBezTo>
                    <a:pt x="8429" y="15106"/>
                    <a:pt x="8404" y="15051"/>
                    <a:pt x="8381" y="14997"/>
                  </a:cubicBezTo>
                  <a:lnTo>
                    <a:pt x="8381" y="14997"/>
                  </a:lnTo>
                  <a:cubicBezTo>
                    <a:pt x="8498" y="15129"/>
                    <a:pt x="8617" y="15252"/>
                    <a:pt x="8747" y="15366"/>
                  </a:cubicBezTo>
                  <a:cubicBezTo>
                    <a:pt x="8978" y="15565"/>
                    <a:pt x="9215" y="15711"/>
                    <a:pt x="9474" y="15812"/>
                  </a:cubicBezTo>
                  <a:cubicBezTo>
                    <a:pt x="9739" y="15918"/>
                    <a:pt x="10004" y="15956"/>
                    <a:pt x="10260" y="15992"/>
                  </a:cubicBezTo>
                  <a:cubicBezTo>
                    <a:pt x="10369" y="16006"/>
                    <a:pt x="10477" y="16022"/>
                    <a:pt x="10589" y="16043"/>
                  </a:cubicBezTo>
                  <a:cubicBezTo>
                    <a:pt x="10773" y="16077"/>
                    <a:pt x="11178" y="16215"/>
                    <a:pt x="11230" y="16280"/>
                  </a:cubicBezTo>
                  <a:cubicBezTo>
                    <a:pt x="11250" y="16306"/>
                    <a:pt x="11281" y="16320"/>
                    <a:pt x="11313" y="16320"/>
                  </a:cubicBezTo>
                  <a:cubicBezTo>
                    <a:pt x="11333" y="16320"/>
                    <a:pt x="11353" y="16314"/>
                    <a:pt x="11370" y="16302"/>
                  </a:cubicBezTo>
                  <a:cubicBezTo>
                    <a:pt x="11415" y="16271"/>
                    <a:pt x="11425" y="16210"/>
                    <a:pt x="11397" y="16167"/>
                  </a:cubicBezTo>
                  <a:cubicBezTo>
                    <a:pt x="11395" y="16166"/>
                    <a:pt x="11395" y="16164"/>
                    <a:pt x="11394" y="16164"/>
                  </a:cubicBezTo>
                  <a:cubicBezTo>
                    <a:pt x="11250" y="15972"/>
                    <a:pt x="11132" y="15754"/>
                    <a:pt x="11013" y="15545"/>
                  </a:cubicBezTo>
                  <a:cubicBezTo>
                    <a:pt x="10849" y="15251"/>
                    <a:pt x="10680" y="14947"/>
                    <a:pt x="10444" y="14690"/>
                  </a:cubicBezTo>
                  <a:cubicBezTo>
                    <a:pt x="9971" y="14181"/>
                    <a:pt x="9370" y="13996"/>
                    <a:pt x="8789" y="13818"/>
                  </a:cubicBezTo>
                  <a:cubicBezTo>
                    <a:pt x="8493" y="13725"/>
                    <a:pt x="8187" y="13631"/>
                    <a:pt x="7900" y="13493"/>
                  </a:cubicBezTo>
                  <a:cubicBezTo>
                    <a:pt x="7863" y="13474"/>
                    <a:pt x="7809" y="13453"/>
                    <a:pt x="7747" y="13428"/>
                  </a:cubicBezTo>
                  <a:cubicBezTo>
                    <a:pt x="7637" y="13385"/>
                    <a:pt x="7447" y="13308"/>
                    <a:pt x="7358" y="13241"/>
                  </a:cubicBezTo>
                  <a:cubicBezTo>
                    <a:pt x="7284" y="13140"/>
                    <a:pt x="7210" y="13040"/>
                    <a:pt x="7136" y="12939"/>
                  </a:cubicBezTo>
                  <a:cubicBezTo>
                    <a:pt x="7136" y="12937"/>
                    <a:pt x="7133" y="12934"/>
                    <a:pt x="7133" y="12932"/>
                  </a:cubicBezTo>
                  <a:cubicBezTo>
                    <a:pt x="7126" y="12907"/>
                    <a:pt x="7110" y="12887"/>
                    <a:pt x="7087" y="12872"/>
                  </a:cubicBezTo>
                  <a:cubicBezTo>
                    <a:pt x="6747" y="12408"/>
                    <a:pt x="6407" y="11931"/>
                    <a:pt x="6075" y="11445"/>
                  </a:cubicBezTo>
                  <a:lnTo>
                    <a:pt x="6075" y="11445"/>
                  </a:lnTo>
                  <a:cubicBezTo>
                    <a:pt x="6450" y="11692"/>
                    <a:pt x="6919" y="11865"/>
                    <a:pt x="7501" y="11967"/>
                  </a:cubicBezTo>
                  <a:cubicBezTo>
                    <a:pt x="7769" y="12015"/>
                    <a:pt x="8042" y="12047"/>
                    <a:pt x="8306" y="12079"/>
                  </a:cubicBezTo>
                  <a:cubicBezTo>
                    <a:pt x="8844" y="12143"/>
                    <a:pt x="9402" y="12209"/>
                    <a:pt x="9908" y="12403"/>
                  </a:cubicBezTo>
                  <a:cubicBezTo>
                    <a:pt x="9920" y="12408"/>
                    <a:pt x="9932" y="12410"/>
                    <a:pt x="9944" y="12410"/>
                  </a:cubicBezTo>
                  <a:cubicBezTo>
                    <a:pt x="9968" y="12410"/>
                    <a:pt x="9992" y="12401"/>
                    <a:pt x="10011" y="12384"/>
                  </a:cubicBezTo>
                  <a:cubicBezTo>
                    <a:pt x="10039" y="12358"/>
                    <a:pt x="10050" y="12321"/>
                    <a:pt x="10040" y="12284"/>
                  </a:cubicBezTo>
                  <a:cubicBezTo>
                    <a:pt x="9881" y="11705"/>
                    <a:pt x="9352" y="11354"/>
                    <a:pt x="8824" y="11042"/>
                  </a:cubicBezTo>
                  <a:cubicBezTo>
                    <a:pt x="8091" y="10612"/>
                    <a:pt x="7367" y="10226"/>
                    <a:pt x="6584" y="10226"/>
                  </a:cubicBezTo>
                  <a:cubicBezTo>
                    <a:pt x="6518" y="10226"/>
                    <a:pt x="6453" y="10229"/>
                    <a:pt x="6386" y="10235"/>
                  </a:cubicBezTo>
                  <a:cubicBezTo>
                    <a:pt x="6149" y="10253"/>
                    <a:pt x="5910" y="10294"/>
                    <a:pt x="5681" y="10332"/>
                  </a:cubicBezTo>
                  <a:cubicBezTo>
                    <a:pt x="5577" y="10348"/>
                    <a:pt x="5474" y="10366"/>
                    <a:pt x="5371" y="10381"/>
                  </a:cubicBezTo>
                  <a:cubicBezTo>
                    <a:pt x="4907" y="9650"/>
                    <a:pt x="4468" y="8900"/>
                    <a:pt x="4077" y="8130"/>
                  </a:cubicBezTo>
                  <a:lnTo>
                    <a:pt x="4077" y="8130"/>
                  </a:lnTo>
                  <a:cubicBezTo>
                    <a:pt x="4255" y="8364"/>
                    <a:pt x="4445" y="8589"/>
                    <a:pt x="4678" y="8767"/>
                  </a:cubicBezTo>
                  <a:cubicBezTo>
                    <a:pt x="5076" y="9066"/>
                    <a:pt x="5544" y="9298"/>
                    <a:pt x="6065" y="9453"/>
                  </a:cubicBezTo>
                  <a:cubicBezTo>
                    <a:pt x="6838" y="9682"/>
                    <a:pt x="7658" y="9728"/>
                    <a:pt x="8414" y="9728"/>
                  </a:cubicBezTo>
                  <a:cubicBezTo>
                    <a:pt x="8593" y="9728"/>
                    <a:pt x="8769" y="9725"/>
                    <a:pt x="8940" y="9722"/>
                  </a:cubicBezTo>
                  <a:cubicBezTo>
                    <a:pt x="8993" y="9721"/>
                    <a:pt x="9040" y="9674"/>
                    <a:pt x="9037" y="9621"/>
                  </a:cubicBezTo>
                  <a:cubicBezTo>
                    <a:pt x="9037" y="9576"/>
                    <a:pt x="9005" y="9537"/>
                    <a:pt x="8963" y="9527"/>
                  </a:cubicBezTo>
                  <a:cubicBezTo>
                    <a:pt x="8909" y="9489"/>
                    <a:pt x="8746" y="9291"/>
                    <a:pt x="8666" y="9195"/>
                  </a:cubicBezTo>
                  <a:cubicBezTo>
                    <a:pt x="8591" y="9103"/>
                    <a:pt x="8545" y="9049"/>
                    <a:pt x="8519" y="9023"/>
                  </a:cubicBezTo>
                  <a:cubicBezTo>
                    <a:pt x="8341" y="8859"/>
                    <a:pt x="8151" y="8703"/>
                    <a:pt x="7951" y="8563"/>
                  </a:cubicBezTo>
                  <a:cubicBezTo>
                    <a:pt x="7543" y="8275"/>
                    <a:pt x="7094" y="8041"/>
                    <a:pt x="6618" y="7872"/>
                  </a:cubicBezTo>
                  <a:cubicBezTo>
                    <a:pt x="6140" y="7703"/>
                    <a:pt x="5647" y="7601"/>
                    <a:pt x="5149" y="7568"/>
                  </a:cubicBezTo>
                  <a:cubicBezTo>
                    <a:pt x="5031" y="7561"/>
                    <a:pt x="4921" y="7558"/>
                    <a:pt x="4813" y="7554"/>
                  </a:cubicBezTo>
                  <a:cubicBezTo>
                    <a:pt x="4438" y="7543"/>
                    <a:pt x="4113" y="7532"/>
                    <a:pt x="3741" y="7351"/>
                  </a:cubicBezTo>
                  <a:cubicBezTo>
                    <a:pt x="3728" y="7344"/>
                    <a:pt x="3714" y="7342"/>
                    <a:pt x="3699" y="7342"/>
                  </a:cubicBezTo>
                  <a:cubicBezTo>
                    <a:pt x="3513" y="6931"/>
                    <a:pt x="3340" y="6516"/>
                    <a:pt x="3187" y="6096"/>
                  </a:cubicBezTo>
                  <a:lnTo>
                    <a:pt x="3187" y="6096"/>
                  </a:lnTo>
                  <a:cubicBezTo>
                    <a:pt x="3276" y="6102"/>
                    <a:pt x="3366" y="6105"/>
                    <a:pt x="3456" y="6105"/>
                  </a:cubicBezTo>
                  <a:cubicBezTo>
                    <a:pt x="3874" y="6105"/>
                    <a:pt x="4300" y="6038"/>
                    <a:pt x="4769" y="5896"/>
                  </a:cubicBezTo>
                  <a:cubicBezTo>
                    <a:pt x="5308" y="5735"/>
                    <a:pt x="5799" y="5444"/>
                    <a:pt x="6188" y="5056"/>
                  </a:cubicBezTo>
                  <a:cubicBezTo>
                    <a:pt x="6437" y="4807"/>
                    <a:pt x="6841" y="4302"/>
                    <a:pt x="6728" y="3722"/>
                  </a:cubicBezTo>
                  <a:cubicBezTo>
                    <a:pt x="6724" y="3691"/>
                    <a:pt x="6702" y="3664"/>
                    <a:pt x="6674" y="3651"/>
                  </a:cubicBezTo>
                  <a:cubicBezTo>
                    <a:pt x="6669" y="3648"/>
                    <a:pt x="6660" y="3647"/>
                    <a:pt x="6649" y="3647"/>
                  </a:cubicBezTo>
                  <a:cubicBezTo>
                    <a:pt x="6615" y="3647"/>
                    <a:pt x="6557" y="3658"/>
                    <a:pt x="6486" y="3678"/>
                  </a:cubicBezTo>
                  <a:cubicBezTo>
                    <a:pt x="6084" y="3788"/>
                    <a:pt x="5205" y="4150"/>
                    <a:pt x="5193" y="4155"/>
                  </a:cubicBezTo>
                  <a:cubicBezTo>
                    <a:pt x="4726" y="4373"/>
                    <a:pt x="4277" y="4639"/>
                    <a:pt x="3859" y="4941"/>
                  </a:cubicBezTo>
                  <a:cubicBezTo>
                    <a:pt x="3521" y="5185"/>
                    <a:pt x="3268" y="5473"/>
                    <a:pt x="3061" y="5740"/>
                  </a:cubicBezTo>
                  <a:cubicBezTo>
                    <a:pt x="2457" y="3956"/>
                    <a:pt x="2181" y="2080"/>
                    <a:pt x="2457" y="113"/>
                  </a:cubicBezTo>
                  <a:cubicBezTo>
                    <a:pt x="2465" y="59"/>
                    <a:pt x="2427" y="8"/>
                    <a:pt x="2373" y="1"/>
                  </a:cubicBezTo>
                  <a:cubicBezTo>
                    <a:pt x="2367" y="1"/>
                    <a:pt x="2362" y="0"/>
                    <a:pt x="2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96" name="Google Shape;1296;p27"/>
            <p:cNvGrpSpPr/>
            <p:nvPr/>
          </p:nvGrpSpPr>
          <p:grpSpPr>
            <a:xfrm rot="10800000" flipH="1">
              <a:off x="8482340" y="4242183"/>
              <a:ext cx="460670" cy="971792"/>
              <a:chOff x="1118425" y="996600"/>
              <a:chExt cx="244025" cy="514775"/>
            </a:xfrm>
          </p:grpSpPr>
          <p:sp>
            <p:nvSpPr>
              <p:cNvPr id="1297" name="Google Shape;1297;p27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" name="Google Shape;1298;p27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99" name="Google Shape;1299;p27"/>
            <p:cNvGrpSpPr/>
            <p:nvPr/>
          </p:nvGrpSpPr>
          <p:grpSpPr>
            <a:xfrm rot="10800000" flipH="1">
              <a:off x="53567" y="4164460"/>
              <a:ext cx="614337" cy="1049522"/>
              <a:chOff x="916650" y="1440625"/>
              <a:chExt cx="325425" cy="555950"/>
            </a:xfrm>
          </p:grpSpPr>
          <p:sp>
            <p:nvSpPr>
              <p:cNvPr id="1300" name="Google Shape;1300;p27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" name="Google Shape;1301;p27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302" name="Google Shape;1302;p27"/>
            <p:cNvSpPr/>
            <p:nvPr/>
          </p:nvSpPr>
          <p:spPr>
            <a:xfrm>
              <a:off x="8162496" y="4778236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8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sp>
        <p:nvSpPr>
          <p:cNvPr id="1305" name="Google Shape;1305;p28"/>
          <p:cNvSpPr txBox="1"/>
          <p:nvPr>
            <p:ph type="title" idx="2"/>
          </p:nvPr>
        </p:nvSpPr>
        <p:spPr>
          <a:xfrm>
            <a:off x="720000" y="1706050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06" name="Google Shape;1306;p28"/>
          <p:cNvSpPr txBox="1"/>
          <p:nvPr>
            <p:ph type="subTitle" idx="1"/>
          </p:nvPr>
        </p:nvSpPr>
        <p:spPr>
          <a:xfrm>
            <a:off x="720000" y="2061925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07" name="Google Shape;1307;p28"/>
          <p:cNvSpPr txBox="1"/>
          <p:nvPr>
            <p:ph type="title" idx="3"/>
          </p:nvPr>
        </p:nvSpPr>
        <p:spPr>
          <a:xfrm>
            <a:off x="3419271" y="1706050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08" name="Google Shape;1308;p28"/>
          <p:cNvSpPr txBox="1"/>
          <p:nvPr>
            <p:ph type="subTitle" idx="4"/>
          </p:nvPr>
        </p:nvSpPr>
        <p:spPr>
          <a:xfrm>
            <a:off x="3419271" y="2061925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09" name="Google Shape;1309;p28"/>
          <p:cNvSpPr txBox="1"/>
          <p:nvPr>
            <p:ph type="title" idx="5"/>
          </p:nvPr>
        </p:nvSpPr>
        <p:spPr>
          <a:xfrm>
            <a:off x="720000" y="3420575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10" name="Google Shape;1310;p28"/>
          <p:cNvSpPr txBox="1"/>
          <p:nvPr>
            <p:ph type="subTitle" idx="6"/>
          </p:nvPr>
        </p:nvSpPr>
        <p:spPr>
          <a:xfrm>
            <a:off x="720000" y="3776400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11" name="Google Shape;1311;p28"/>
          <p:cNvSpPr txBox="1"/>
          <p:nvPr>
            <p:ph type="title" idx="7"/>
          </p:nvPr>
        </p:nvSpPr>
        <p:spPr>
          <a:xfrm>
            <a:off x="3419271" y="3420575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12" name="Google Shape;1312;p28"/>
          <p:cNvSpPr txBox="1"/>
          <p:nvPr>
            <p:ph type="subTitle" idx="8"/>
          </p:nvPr>
        </p:nvSpPr>
        <p:spPr>
          <a:xfrm>
            <a:off x="3419271" y="3776400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13" name="Google Shape;1313;p28"/>
          <p:cNvSpPr txBox="1"/>
          <p:nvPr>
            <p:ph type="title" idx="9"/>
          </p:nvPr>
        </p:nvSpPr>
        <p:spPr>
          <a:xfrm>
            <a:off x="6118549" y="1706050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14" name="Google Shape;1314;p28"/>
          <p:cNvSpPr txBox="1"/>
          <p:nvPr>
            <p:ph type="subTitle" idx="13"/>
          </p:nvPr>
        </p:nvSpPr>
        <p:spPr>
          <a:xfrm>
            <a:off x="6118550" y="2061925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15" name="Google Shape;1315;p28"/>
          <p:cNvSpPr txBox="1"/>
          <p:nvPr>
            <p:ph type="title" idx="14"/>
          </p:nvPr>
        </p:nvSpPr>
        <p:spPr>
          <a:xfrm>
            <a:off x="6118549" y="3420575"/>
            <a:ext cx="2305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16" name="Google Shape;1316;p28"/>
          <p:cNvSpPr txBox="1"/>
          <p:nvPr>
            <p:ph type="subTitle" idx="15"/>
          </p:nvPr>
        </p:nvSpPr>
        <p:spPr>
          <a:xfrm>
            <a:off x="6118550" y="3776400"/>
            <a:ext cx="2305500" cy="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317" name="Google Shape;1317;p28"/>
          <p:cNvGrpSpPr/>
          <p:nvPr/>
        </p:nvGrpSpPr>
        <p:grpSpPr>
          <a:xfrm>
            <a:off x="-94215" y="-29251"/>
            <a:ext cx="9435695" cy="5777378"/>
            <a:chOff x="-94215" y="-29251"/>
            <a:chExt cx="9435695" cy="5777378"/>
          </a:xfrm>
        </p:grpSpPr>
        <p:sp>
          <p:nvSpPr>
            <p:cNvPr id="1318" name="Google Shape;1318;p28"/>
            <p:cNvSpPr/>
            <p:nvPr/>
          </p:nvSpPr>
          <p:spPr>
            <a:xfrm flipH="1">
              <a:off x="-29" y="0"/>
              <a:ext cx="3968180" cy="606450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" name="Google Shape;1319;p28"/>
            <p:cNvSpPr/>
            <p:nvPr/>
          </p:nvSpPr>
          <p:spPr>
            <a:xfrm flipH="1">
              <a:off x="5121210" y="4485731"/>
              <a:ext cx="4060315" cy="657721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20" name="Google Shape;1320;p28"/>
            <p:cNvGrpSpPr/>
            <p:nvPr/>
          </p:nvGrpSpPr>
          <p:grpSpPr>
            <a:xfrm flipH="1">
              <a:off x="8377991" y="4274132"/>
              <a:ext cx="713400" cy="948100"/>
              <a:chOff x="438175" y="2779500"/>
              <a:chExt cx="377900" cy="502225"/>
            </a:xfrm>
          </p:grpSpPr>
          <p:sp>
            <p:nvSpPr>
              <p:cNvPr id="1321" name="Google Shape;1321;p28"/>
              <p:cNvSpPr/>
              <p:nvPr/>
            </p:nvSpPr>
            <p:spPr>
              <a:xfrm>
                <a:off x="438175" y="2779500"/>
                <a:ext cx="377900" cy="502200"/>
              </a:xfrm>
              <a:custGeom>
                <a:avLst/>
                <a:gdLst/>
                <a:ahLst/>
                <a:cxnLst/>
                <a:rect l="l" t="t" r="r" b="b"/>
                <a:pathLst>
                  <a:path w="15116" h="20088" extrusionOk="0">
                    <a:moveTo>
                      <a:pt x="6470" y="0"/>
                    </a:moveTo>
                    <a:cubicBezTo>
                      <a:pt x="6459" y="0"/>
                      <a:pt x="6447" y="1"/>
                      <a:pt x="6435" y="3"/>
                    </a:cubicBezTo>
                    <a:cubicBezTo>
                      <a:pt x="6335" y="17"/>
                      <a:pt x="6254" y="88"/>
                      <a:pt x="6185" y="160"/>
                    </a:cubicBezTo>
                    <a:cubicBezTo>
                      <a:pt x="5626" y="754"/>
                      <a:pt x="5518" y="1635"/>
                      <a:pt x="5520" y="2449"/>
                    </a:cubicBezTo>
                    <a:cubicBezTo>
                      <a:pt x="5525" y="3412"/>
                      <a:pt x="5643" y="4374"/>
                      <a:pt x="5875" y="5308"/>
                    </a:cubicBezTo>
                    <a:cubicBezTo>
                      <a:pt x="4826" y="3614"/>
                      <a:pt x="4019" y="1814"/>
                      <a:pt x="2492" y="464"/>
                    </a:cubicBezTo>
                    <a:cubicBezTo>
                      <a:pt x="2241" y="242"/>
                      <a:pt x="1918" y="27"/>
                      <a:pt x="1601" y="27"/>
                    </a:cubicBezTo>
                    <a:cubicBezTo>
                      <a:pt x="1513" y="27"/>
                      <a:pt x="1426" y="43"/>
                      <a:pt x="1341" y="81"/>
                    </a:cubicBezTo>
                    <a:cubicBezTo>
                      <a:pt x="1101" y="188"/>
                      <a:pt x="950" y="445"/>
                      <a:pt x="913" y="709"/>
                    </a:cubicBezTo>
                    <a:cubicBezTo>
                      <a:pt x="876" y="972"/>
                      <a:pt x="930" y="1239"/>
                      <a:pt x="1001" y="1494"/>
                    </a:cubicBezTo>
                    <a:cubicBezTo>
                      <a:pt x="1581" y="3590"/>
                      <a:pt x="3100" y="5272"/>
                      <a:pt x="4571" y="6872"/>
                    </a:cubicBezTo>
                    <a:cubicBezTo>
                      <a:pt x="3730" y="6039"/>
                      <a:pt x="2679" y="5418"/>
                      <a:pt x="1542" y="5082"/>
                    </a:cubicBezTo>
                    <a:cubicBezTo>
                      <a:pt x="1351" y="5026"/>
                      <a:pt x="1141" y="4982"/>
                      <a:pt x="941" y="4982"/>
                    </a:cubicBezTo>
                    <a:cubicBezTo>
                      <a:pt x="723" y="4982"/>
                      <a:pt x="517" y="5034"/>
                      <a:pt x="358" y="5179"/>
                    </a:cubicBezTo>
                    <a:cubicBezTo>
                      <a:pt x="1" y="5508"/>
                      <a:pt x="103" y="6096"/>
                      <a:pt x="302" y="6537"/>
                    </a:cubicBezTo>
                    <a:cubicBezTo>
                      <a:pt x="721" y="7469"/>
                      <a:pt x="1434" y="8244"/>
                      <a:pt x="2239" y="8871"/>
                    </a:cubicBezTo>
                    <a:cubicBezTo>
                      <a:pt x="3042" y="9499"/>
                      <a:pt x="3941" y="9993"/>
                      <a:pt x="4836" y="10483"/>
                    </a:cubicBezTo>
                    <a:cubicBezTo>
                      <a:pt x="4066" y="10221"/>
                      <a:pt x="3279" y="9952"/>
                      <a:pt x="2462" y="9891"/>
                    </a:cubicBezTo>
                    <a:cubicBezTo>
                      <a:pt x="2260" y="9876"/>
                      <a:pt x="1993" y="9842"/>
                      <a:pt x="1728" y="9842"/>
                    </a:cubicBezTo>
                    <a:cubicBezTo>
                      <a:pt x="1348" y="9842"/>
                      <a:pt x="971" y="9913"/>
                      <a:pt x="794" y="10213"/>
                    </a:cubicBezTo>
                    <a:cubicBezTo>
                      <a:pt x="299" y="11052"/>
                      <a:pt x="1618" y="12163"/>
                      <a:pt x="2211" y="12545"/>
                    </a:cubicBezTo>
                    <a:cubicBezTo>
                      <a:pt x="2857" y="12960"/>
                      <a:pt x="3565" y="13269"/>
                      <a:pt x="4207" y="13670"/>
                    </a:cubicBezTo>
                    <a:cubicBezTo>
                      <a:pt x="4606" y="13919"/>
                      <a:pt x="5046" y="14117"/>
                      <a:pt x="5460" y="14340"/>
                    </a:cubicBezTo>
                    <a:cubicBezTo>
                      <a:pt x="5690" y="14463"/>
                      <a:pt x="6428" y="14702"/>
                      <a:pt x="6547" y="14920"/>
                    </a:cubicBezTo>
                    <a:cubicBezTo>
                      <a:pt x="6235" y="14856"/>
                      <a:pt x="5917" y="14790"/>
                      <a:pt x="5601" y="14790"/>
                    </a:cubicBezTo>
                    <a:cubicBezTo>
                      <a:pt x="5501" y="14790"/>
                      <a:pt x="5401" y="14797"/>
                      <a:pt x="5302" y="14812"/>
                    </a:cubicBezTo>
                    <a:cubicBezTo>
                      <a:pt x="4620" y="14918"/>
                      <a:pt x="4684" y="15569"/>
                      <a:pt x="4966" y="16055"/>
                    </a:cubicBezTo>
                    <a:cubicBezTo>
                      <a:pt x="5235" y="16519"/>
                      <a:pt x="5837" y="16778"/>
                      <a:pt x="6302" y="16992"/>
                    </a:cubicBezTo>
                    <a:cubicBezTo>
                      <a:pt x="8507" y="18008"/>
                      <a:pt x="10754" y="18951"/>
                      <a:pt x="12942" y="20029"/>
                    </a:cubicBezTo>
                    <a:cubicBezTo>
                      <a:pt x="12983" y="20049"/>
                      <a:pt x="13022" y="20067"/>
                      <a:pt x="13061" y="20087"/>
                    </a:cubicBezTo>
                    <a:cubicBezTo>
                      <a:pt x="13063" y="20086"/>
                      <a:pt x="13071" y="20061"/>
                      <a:pt x="13084" y="20018"/>
                    </a:cubicBezTo>
                    <a:cubicBezTo>
                      <a:pt x="13207" y="19634"/>
                      <a:pt x="13756" y="17716"/>
                      <a:pt x="13799" y="17517"/>
                    </a:cubicBezTo>
                    <a:cubicBezTo>
                      <a:pt x="13999" y="16620"/>
                      <a:pt x="14140" y="15708"/>
                      <a:pt x="14224" y="14792"/>
                    </a:cubicBezTo>
                    <a:cubicBezTo>
                      <a:pt x="14321" y="13717"/>
                      <a:pt x="15115" y="10608"/>
                      <a:pt x="13613" y="10178"/>
                    </a:cubicBezTo>
                    <a:cubicBezTo>
                      <a:pt x="13530" y="10154"/>
                      <a:pt x="13447" y="10143"/>
                      <a:pt x="13364" y="10143"/>
                    </a:cubicBezTo>
                    <a:cubicBezTo>
                      <a:pt x="12957" y="10143"/>
                      <a:pt x="12557" y="10411"/>
                      <a:pt x="12327" y="10760"/>
                    </a:cubicBezTo>
                    <a:cubicBezTo>
                      <a:pt x="12049" y="11181"/>
                      <a:pt x="11967" y="11698"/>
                      <a:pt x="11889" y="12195"/>
                    </a:cubicBezTo>
                    <a:cubicBezTo>
                      <a:pt x="11958" y="11750"/>
                      <a:pt x="11767" y="11126"/>
                      <a:pt x="11731" y="10672"/>
                    </a:cubicBezTo>
                    <a:cubicBezTo>
                      <a:pt x="11684" y="10103"/>
                      <a:pt x="11648" y="9535"/>
                      <a:pt x="11605" y="8965"/>
                    </a:cubicBezTo>
                    <a:cubicBezTo>
                      <a:pt x="11521" y="7869"/>
                      <a:pt x="11420" y="6770"/>
                      <a:pt x="11178" y="5695"/>
                    </a:cubicBezTo>
                    <a:cubicBezTo>
                      <a:pt x="11058" y="5163"/>
                      <a:pt x="10904" y="4127"/>
                      <a:pt x="10479" y="3556"/>
                    </a:cubicBezTo>
                    <a:cubicBezTo>
                      <a:pt x="10341" y="3374"/>
                      <a:pt x="10177" y="3239"/>
                      <a:pt x="9976" y="3187"/>
                    </a:cubicBezTo>
                    <a:cubicBezTo>
                      <a:pt x="9908" y="3169"/>
                      <a:pt x="9843" y="3160"/>
                      <a:pt x="9781" y="3160"/>
                    </a:cubicBezTo>
                    <a:cubicBezTo>
                      <a:pt x="9163" y="3160"/>
                      <a:pt x="8863" y="4018"/>
                      <a:pt x="8705" y="4523"/>
                    </a:cubicBezTo>
                    <a:cubicBezTo>
                      <a:pt x="8488" y="5223"/>
                      <a:pt x="8507" y="5844"/>
                      <a:pt x="8543" y="6507"/>
                    </a:cubicBezTo>
                    <a:cubicBezTo>
                      <a:pt x="8469" y="5328"/>
                      <a:pt x="8300" y="4157"/>
                      <a:pt x="8042" y="3006"/>
                    </a:cubicBezTo>
                    <a:cubicBezTo>
                      <a:pt x="7818" y="2005"/>
                      <a:pt x="7507" y="980"/>
                      <a:pt x="6822" y="212"/>
                    </a:cubicBezTo>
                    <a:cubicBezTo>
                      <a:pt x="6728" y="107"/>
                      <a:pt x="6608" y="0"/>
                      <a:pt x="64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22" name="Google Shape;1322;p28"/>
              <p:cNvSpPr/>
              <p:nvPr/>
            </p:nvSpPr>
            <p:spPr>
              <a:xfrm>
                <a:off x="472100" y="2824875"/>
                <a:ext cx="295950" cy="456850"/>
              </a:xfrm>
              <a:custGeom>
                <a:avLst/>
                <a:gdLst/>
                <a:ahLst/>
                <a:cxnLst/>
                <a:rect l="l" t="t" r="r" b="b"/>
                <a:pathLst>
                  <a:path w="11838" h="18274" extrusionOk="0">
                    <a:moveTo>
                      <a:pt x="5347" y="1"/>
                    </a:moveTo>
                    <a:cubicBezTo>
                      <a:pt x="5315" y="1"/>
                      <a:pt x="5288" y="24"/>
                      <a:pt x="5282" y="56"/>
                    </a:cubicBezTo>
                    <a:cubicBezTo>
                      <a:pt x="4842" y="2850"/>
                      <a:pt x="6118" y="7254"/>
                      <a:pt x="6659" y="8942"/>
                    </a:cubicBezTo>
                    <a:cubicBezTo>
                      <a:pt x="6514" y="8677"/>
                      <a:pt x="6371" y="8415"/>
                      <a:pt x="6231" y="8152"/>
                    </a:cubicBezTo>
                    <a:cubicBezTo>
                      <a:pt x="4900" y="5666"/>
                      <a:pt x="3256" y="2777"/>
                      <a:pt x="1128" y="168"/>
                    </a:cubicBezTo>
                    <a:cubicBezTo>
                      <a:pt x="1114" y="152"/>
                      <a:pt x="1095" y="144"/>
                      <a:pt x="1075" y="144"/>
                    </a:cubicBezTo>
                    <a:cubicBezTo>
                      <a:pt x="1061" y="144"/>
                      <a:pt x="1046" y="148"/>
                      <a:pt x="1034" y="158"/>
                    </a:cubicBezTo>
                    <a:cubicBezTo>
                      <a:pt x="1006" y="182"/>
                      <a:pt x="1000" y="226"/>
                      <a:pt x="1025" y="252"/>
                    </a:cubicBezTo>
                    <a:cubicBezTo>
                      <a:pt x="3146" y="2853"/>
                      <a:pt x="4786" y="5737"/>
                      <a:pt x="6113" y="8214"/>
                    </a:cubicBezTo>
                    <a:cubicBezTo>
                      <a:pt x="6302" y="8564"/>
                      <a:pt x="6491" y="8912"/>
                      <a:pt x="6685" y="9259"/>
                    </a:cubicBezTo>
                    <a:cubicBezTo>
                      <a:pt x="4714" y="7394"/>
                      <a:pt x="2503" y="5806"/>
                      <a:pt x="107" y="4530"/>
                    </a:cubicBezTo>
                    <a:cubicBezTo>
                      <a:pt x="97" y="4524"/>
                      <a:pt x="87" y="4522"/>
                      <a:pt x="76" y="4522"/>
                    </a:cubicBezTo>
                    <a:cubicBezTo>
                      <a:pt x="52" y="4522"/>
                      <a:pt x="29" y="4535"/>
                      <a:pt x="16" y="4559"/>
                    </a:cubicBezTo>
                    <a:cubicBezTo>
                      <a:pt x="0" y="4590"/>
                      <a:pt x="12" y="4630"/>
                      <a:pt x="43" y="4648"/>
                    </a:cubicBezTo>
                    <a:cubicBezTo>
                      <a:pt x="2557" y="5984"/>
                      <a:pt x="4866" y="7670"/>
                      <a:pt x="6905" y="9653"/>
                    </a:cubicBezTo>
                    <a:cubicBezTo>
                      <a:pt x="7269" y="10301"/>
                      <a:pt x="7636" y="10940"/>
                      <a:pt x="7998" y="11569"/>
                    </a:cubicBezTo>
                    <a:cubicBezTo>
                      <a:pt x="7209" y="10956"/>
                      <a:pt x="6215" y="10605"/>
                      <a:pt x="5177" y="10280"/>
                    </a:cubicBezTo>
                    <a:cubicBezTo>
                      <a:pt x="3929" y="9889"/>
                      <a:pt x="2701" y="9527"/>
                      <a:pt x="1426" y="9411"/>
                    </a:cubicBezTo>
                    <a:cubicBezTo>
                      <a:pt x="1423" y="9411"/>
                      <a:pt x="1421" y="9411"/>
                      <a:pt x="1418" y="9411"/>
                    </a:cubicBezTo>
                    <a:cubicBezTo>
                      <a:pt x="1385" y="9411"/>
                      <a:pt x="1358" y="9437"/>
                      <a:pt x="1354" y="9470"/>
                    </a:cubicBezTo>
                    <a:cubicBezTo>
                      <a:pt x="1351" y="9507"/>
                      <a:pt x="1377" y="9541"/>
                      <a:pt x="1413" y="9543"/>
                    </a:cubicBezTo>
                    <a:cubicBezTo>
                      <a:pt x="2677" y="9657"/>
                      <a:pt x="3894" y="10015"/>
                      <a:pt x="5138" y="10406"/>
                    </a:cubicBezTo>
                    <a:cubicBezTo>
                      <a:pt x="6290" y="10769"/>
                      <a:pt x="7390" y="11158"/>
                      <a:pt x="8199" y="11913"/>
                    </a:cubicBezTo>
                    <a:cubicBezTo>
                      <a:pt x="8994" y="13286"/>
                      <a:pt x="9806" y="14704"/>
                      <a:pt x="10545" y="16143"/>
                    </a:cubicBezTo>
                    <a:cubicBezTo>
                      <a:pt x="8861" y="15002"/>
                      <a:pt x="6921" y="14214"/>
                      <a:pt x="4921" y="13860"/>
                    </a:cubicBezTo>
                    <a:cubicBezTo>
                      <a:pt x="4916" y="13859"/>
                      <a:pt x="4912" y="13858"/>
                      <a:pt x="4908" y="13858"/>
                    </a:cubicBezTo>
                    <a:cubicBezTo>
                      <a:pt x="4876" y="13858"/>
                      <a:pt x="4849" y="13883"/>
                      <a:pt x="4842" y="13915"/>
                    </a:cubicBezTo>
                    <a:cubicBezTo>
                      <a:pt x="4835" y="13951"/>
                      <a:pt x="4858" y="13987"/>
                      <a:pt x="4897" y="13993"/>
                    </a:cubicBezTo>
                    <a:cubicBezTo>
                      <a:pt x="6946" y="14355"/>
                      <a:pt x="8931" y="15174"/>
                      <a:pt x="10637" y="16364"/>
                    </a:cubicBezTo>
                    <a:cubicBezTo>
                      <a:pt x="10645" y="16370"/>
                      <a:pt x="10653" y="16374"/>
                      <a:pt x="10663" y="16374"/>
                    </a:cubicBezTo>
                    <a:cubicBezTo>
                      <a:pt x="10973" y="16984"/>
                      <a:pt x="11283" y="17599"/>
                      <a:pt x="11583" y="18216"/>
                    </a:cubicBezTo>
                    <a:cubicBezTo>
                      <a:pt x="11625" y="18236"/>
                      <a:pt x="11662" y="18253"/>
                      <a:pt x="11703" y="18273"/>
                    </a:cubicBezTo>
                    <a:cubicBezTo>
                      <a:pt x="11704" y="18272"/>
                      <a:pt x="11713" y="18249"/>
                      <a:pt x="11726" y="18205"/>
                    </a:cubicBezTo>
                    <a:cubicBezTo>
                      <a:pt x="11407" y="17550"/>
                      <a:pt x="11080" y="16895"/>
                      <a:pt x="10749" y="16247"/>
                    </a:cubicBezTo>
                    <a:cubicBezTo>
                      <a:pt x="10967" y="14126"/>
                      <a:pt x="11332" y="11999"/>
                      <a:pt x="11832" y="9929"/>
                    </a:cubicBezTo>
                    <a:cubicBezTo>
                      <a:pt x="11837" y="9892"/>
                      <a:pt x="11819" y="9857"/>
                      <a:pt x="11782" y="9848"/>
                    </a:cubicBezTo>
                    <a:cubicBezTo>
                      <a:pt x="11777" y="9847"/>
                      <a:pt x="11771" y="9846"/>
                      <a:pt x="11766" y="9846"/>
                    </a:cubicBezTo>
                    <a:cubicBezTo>
                      <a:pt x="11735" y="9846"/>
                      <a:pt x="11709" y="9867"/>
                      <a:pt x="11701" y="9897"/>
                    </a:cubicBezTo>
                    <a:cubicBezTo>
                      <a:pt x="11216" y="11910"/>
                      <a:pt x="10860" y="13971"/>
                      <a:pt x="10639" y="16030"/>
                    </a:cubicBezTo>
                    <a:cubicBezTo>
                      <a:pt x="9935" y="14662"/>
                      <a:pt x="9164" y="13314"/>
                      <a:pt x="8408" y="12004"/>
                    </a:cubicBezTo>
                    <a:cubicBezTo>
                      <a:pt x="8415" y="11991"/>
                      <a:pt x="8419" y="11978"/>
                      <a:pt x="8419" y="11963"/>
                    </a:cubicBezTo>
                    <a:cubicBezTo>
                      <a:pt x="8354" y="9329"/>
                      <a:pt x="8288" y="6604"/>
                      <a:pt x="9055" y="4036"/>
                    </a:cubicBezTo>
                    <a:cubicBezTo>
                      <a:pt x="9067" y="4001"/>
                      <a:pt x="9046" y="3964"/>
                      <a:pt x="9010" y="3953"/>
                    </a:cubicBezTo>
                    <a:cubicBezTo>
                      <a:pt x="9003" y="3951"/>
                      <a:pt x="8996" y="3950"/>
                      <a:pt x="8989" y="3950"/>
                    </a:cubicBezTo>
                    <a:cubicBezTo>
                      <a:pt x="8961" y="3950"/>
                      <a:pt x="8935" y="3969"/>
                      <a:pt x="8926" y="3998"/>
                    </a:cubicBezTo>
                    <a:cubicBezTo>
                      <a:pt x="8169" y="6532"/>
                      <a:pt x="8215" y="9201"/>
                      <a:pt x="8279" y="11790"/>
                    </a:cubicBezTo>
                    <a:cubicBezTo>
                      <a:pt x="8259" y="11752"/>
                      <a:pt x="8237" y="11717"/>
                      <a:pt x="8217" y="11681"/>
                    </a:cubicBezTo>
                    <a:cubicBezTo>
                      <a:pt x="7816" y="10989"/>
                      <a:pt x="7410" y="10284"/>
                      <a:pt x="7012" y="9573"/>
                    </a:cubicBezTo>
                    <a:cubicBezTo>
                      <a:pt x="6911" y="9291"/>
                      <a:pt x="4880" y="3471"/>
                      <a:pt x="5414" y="78"/>
                    </a:cubicBezTo>
                    <a:cubicBezTo>
                      <a:pt x="5421" y="42"/>
                      <a:pt x="5397" y="6"/>
                      <a:pt x="5358" y="1"/>
                    </a:cubicBezTo>
                    <a:cubicBezTo>
                      <a:pt x="5354" y="1"/>
                      <a:pt x="5351" y="1"/>
                      <a:pt x="53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323" name="Google Shape;1323;p28"/>
            <p:cNvSpPr/>
            <p:nvPr/>
          </p:nvSpPr>
          <p:spPr>
            <a:xfrm flipH="1">
              <a:off x="188440" y="301173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" name="Google Shape;1324;p28"/>
            <p:cNvSpPr/>
            <p:nvPr/>
          </p:nvSpPr>
          <p:spPr>
            <a:xfrm flipH="1">
              <a:off x="814216" y="4686699"/>
              <a:ext cx="189582" cy="295535"/>
            </a:xfrm>
            <a:custGeom>
              <a:avLst/>
              <a:gdLst/>
              <a:ahLst/>
              <a:cxnLst/>
              <a:rect l="l" t="t" r="r" b="b"/>
              <a:pathLst>
                <a:path w="4017" h="6262" extrusionOk="0">
                  <a:moveTo>
                    <a:pt x="1112" y="1"/>
                  </a:moveTo>
                  <a:cubicBezTo>
                    <a:pt x="1090" y="1"/>
                    <a:pt x="1067" y="2"/>
                    <a:pt x="1045" y="6"/>
                  </a:cubicBezTo>
                  <a:cubicBezTo>
                    <a:pt x="820" y="42"/>
                    <a:pt x="670" y="255"/>
                    <a:pt x="706" y="479"/>
                  </a:cubicBezTo>
                  <a:cubicBezTo>
                    <a:pt x="741" y="681"/>
                    <a:pt x="916" y="823"/>
                    <a:pt x="1114" y="823"/>
                  </a:cubicBezTo>
                  <a:cubicBezTo>
                    <a:pt x="1136" y="823"/>
                    <a:pt x="1158" y="822"/>
                    <a:pt x="1181" y="818"/>
                  </a:cubicBezTo>
                  <a:cubicBezTo>
                    <a:pt x="1216" y="812"/>
                    <a:pt x="1247" y="802"/>
                    <a:pt x="1278" y="788"/>
                  </a:cubicBezTo>
                  <a:cubicBezTo>
                    <a:pt x="1638" y="1181"/>
                    <a:pt x="1813" y="1665"/>
                    <a:pt x="1897" y="2023"/>
                  </a:cubicBezTo>
                  <a:cubicBezTo>
                    <a:pt x="1939" y="2201"/>
                    <a:pt x="1965" y="2380"/>
                    <a:pt x="1987" y="2558"/>
                  </a:cubicBezTo>
                  <a:cubicBezTo>
                    <a:pt x="1838" y="2424"/>
                    <a:pt x="1660" y="2318"/>
                    <a:pt x="1488" y="2217"/>
                  </a:cubicBezTo>
                  <a:cubicBezTo>
                    <a:pt x="1405" y="2167"/>
                    <a:pt x="1320" y="2117"/>
                    <a:pt x="1240" y="2065"/>
                  </a:cubicBezTo>
                  <a:cubicBezTo>
                    <a:pt x="1066" y="1950"/>
                    <a:pt x="909" y="1817"/>
                    <a:pt x="767" y="1668"/>
                  </a:cubicBezTo>
                  <a:cubicBezTo>
                    <a:pt x="835" y="1580"/>
                    <a:pt x="870" y="1467"/>
                    <a:pt x="849" y="1347"/>
                  </a:cubicBezTo>
                  <a:cubicBezTo>
                    <a:pt x="815" y="1145"/>
                    <a:pt x="641" y="1002"/>
                    <a:pt x="443" y="1002"/>
                  </a:cubicBezTo>
                  <a:cubicBezTo>
                    <a:pt x="421" y="1002"/>
                    <a:pt x="398" y="1004"/>
                    <a:pt x="376" y="1008"/>
                  </a:cubicBezTo>
                  <a:cubicBezTo>
                    <a:pt x="152" y="1047"/>
                    <a:pt x="1" y="1258"/>
                    <a:pt x="37" y="1483"/>
                  </a:cubicBezTo>
                  <a:cubicBezTo>
                    <a:pt x="71" y="1684"/>
                    <a:pt x="245" y="1825"/>
                    <a:pt x="443" y="1825"/>
                  </a:cubicBezTo>
                  <a:cubicBezTo>
                    <a:pt x="466" y="1825"/>
                    <a:pt x="488" y="1824"/>
                    <a:pt x="511" y="1820"/>
                  </a:cubicBezTo>
                  <a:cubicBezTo>
                    <a:pt x="566" y="1811"/>
                    <a:pt x="615" y="1791"/>
                    <a:pt x="658" y="1765"/>
                  </a:cubicBezTo>
                  <a:cubicBezTo>
                    <a:pt x="810" y="1921"/>
                    <a:pt x="974" y="2063"/>
                    <a:pt x="1159" y="2185"/>
                  </a:cubicBezTo>
                  <a:cubicBezTo>
                    <a:pt x="1242" y="2238"/>
                    <a:pt x="1327" y="2289"/>
                    <a:pt x="1414" y="2340"/>
                  </a:cubicBezTo>
                  <a:cubicBezTo>
                    <a:pt x="1640" y="2474"/>
                    <a:pt x="1854" y="2600"/>
                    <a:pt x="2009" y="2793"/>
                  </a:cubicBezTo>
                  <a:cubicBezTo>
                    <a:pt x="2028" y="3019"/>
                    <a:pt x="2036" y="3244"/>
                    <a:pt x="2045" y="3467"/>
                  </a:cubicBezTo>
                  <a:cubicBezTo>
                    <a:pt x="2055" y="3709"/>
                    <a:pt x="2065" y="3955"/>
                    <a:pt x="2087" y="4201"/>
                  </a:cubicBezTo>
                  <a:cubicBezTo>
                    <a:pt x="1861" y="3973"/>
                    <a:pt x="1476" y="3642"/>
                    <a:pt x="969" y="3438"/>
                  </a:cubicBezTo>
                  <a:cubicBezTo>
                    <a:pt x="977" y="3393"/>
                    <a:pt x="978" y="3349"/>
                    <a:pt x="971" y="3301"/>
                  </a:cubicBezTo>
                  <a:cubicBezTo>
                    <a:pt x="937" y="3099"/>
                    <a:pt x="761" y="2957"/>
                    <a:pt x="564" y="2957"/>
                  </a:cubicBezTo>
                  <a:cubicBezTo>
                    <a:pt x="542" y="2957"/>
                    <a:pt x="520" y="2958"/>
                    <a:pt x="498" y="2962"/>
                  </a:cubicBezTo>
                  <a:cubicBezTo>
                    <a:pt x="273" y="3001"/>
                    <a:pt x="123" y="3213"/>
                    <a:pt x="159" y="3437"/>
                  </a:cubicBezTo>
                  <a:cubicBezTo>
                    <a:pt x="193" y="3639"/>
                    <a:pt x="367" y="3780"/>
                    <a:pt x="565" y="3780"/>
                  </a:cubicBezTo>
                  <a:cubicBezTo>
                    <a:pt x="587" y="3780"/>
                    <a:pt x="610" y="3778"/>
                    <a:pt x="632" y="3774"/>
                  </a:cubicBezTo>
                  <a:cubicBezTo>
                    <a:pt x="757" y="3752"/>
                    <a:pt x="859" y="3677"/>
                    <a:pt x="919" y="3576"/>
                  </a:cubicBezTo>
                  <a:cubicBezTo>
                    <a:pt x="1518" y="3818"/>
                    <a:pt x="1941" y="4243"/>
                    <a:pt x="2113" y="4440"/>
                  </a:cubicBezTo>
                  <a:cubicBezTo>
                    <a:pt x="2136" y="4636"/>
                    <a:pt x="2171" y="4834"/>
                    <a:pt x="2219" y="5029"/>
                  </a:cubicBezTo>
                  <a:cubicBezTo>
                    <a:pt x="2275" y="5251"/>
                    <a:pt x="2343" y="5472"/>
                    <a:pt x="2424" y="5688"/>
                  </a:cubicBezTo>
                  <a:cubicBezTo>
                    <a:pt x="2462" y="5786"/>
                    <a:pt x="2498" y="5891"/>
                    <a:pt x="2549" y="5985"/>
                  </a:cubicBezTo>
                  <a:cubicBezTo>
                    <a:pt x="2598" y="6076"/>
                    <a:pt x="2633" y="6163"/>
                    <a:pt x="2711" y="6235"/>
                  </a:cubicBezTo>
                  <a:cubicBezTo>
                    <a:pt x="2725" y="6249"/>
                    <a:pt x="2743" y="6262"/>
                    <a:pt x="2761" y="6262"/>
                  </a:cubicBezTo>
                  <a:cubicBezTo>
                    <a:pt x="2765" y="6262"/>
                    <a:pt x="2769" y="6261"/>
                    <a:pt x="2773" y="6260"/>
                  </a:cubicBezTo>
                  <a:cubicBezTo>
                    <a:pt x="2873" y="6224"/>
                    <a:pt x="2725" y="5985"/>
                    <a:pt x="2707" y="5938"/>
                  </a:cubicBezTo>
                  <a:cubicBezTo>
                    <a:pt x="2636" y="5768"/>
                    <a:pt x="2562" y="5597"/>
                    <a:pt x="2492" y="5423"/>
                  </a:cubicBezTo>
                  <a:cubicBezTo>
                    <a:pt x="2404" y="5200"/>
                    <a:pt x="2413" y="4928"/>
                    <a:pt x="2500" y="4705"/>
                  </a:cubicBezTo>
                  <a:cubicBezTo>
                    <a:pt x="2569" y="4527"/>
                    <a:pt x="2685" y="4374"/>
                    <a:pt x="2808" y="4213"/>
                  </a:cubicBezTo>
                  <a:cubicBezTo>
                    <a:pt x="2854" y="4149"/>
                    <a:pt x="2903" y="4085"/>
                    <a:pt x="2948" y="4019"/>
                  </a:cubicBezTo>
                  <a:cubicBezTo>
                    <a:pt x="2957" y="4019"/>
                    <a:pt x="2965" y="4019"/>
                    <a:pt x="2973" y="4019"/>
                  </a:cubicBezTo>
                  <a:cubicBezTo>
                    <a:pt x="2996" y="4019"/>
                    <a:pt x="3019" y="4018"/>
                    <a:pt x="3041" y="4016"/>
                  </a:cubicBezTo>
                  <a:cubicBezTo>
                    <a:pt x="3265" y="3977"/>
                    <a:pt x="3416" y="3766"/>
                    <a:pt x="3380" y="3541"/>
                  </a:cubicBezTo>
                  <a:cubicBezTo>
                    <a:pt x="3347" y="3339"/>
                    <a:pt x="3171" y="3198"/>
                    <a:pt x="2972" y="3198"/>
                  </a:cubicBezTo>
                  <a:cubicBezTo>
                    <a:pt x="2950" y="3198"/>
                    <a:pt x="2928" y="3200"/>
                    <a:pt x="2905" y="3204"/>
                  </a:cubicBezTo>
                  <a:cubicBezTo>
                    <a:pt x="2681" y="3241"/>
                    <a:pt x="2530" y="3453"/>
                    <a:pt x="2566" y="3677"/>
                  </a:cubicBezTo>
                  <a:cubicBezTo>
                    <a:pt x="2591" y="3816"/>
                    <a:pt x="2681" y="3928"/>
                    <a:pt x="2801" y="3981"/>
                  </a:cubicBezTo>
                  <a:cubicBezTo>
                    <a:pt x="2766" y="4029"/>
                    <a:pt x="2731" y="4077"/>
                    <a:pt x="2694" y="4125"/>
                  </a:cubicBezTo>
                  <a:cubicBezTo>
                    <a:pt x="2571" y="4287"/>
                    <a:pt x="2443" y="4455"/>
                    <a:pt x="2366" y="4651"/>
                  </a:cubicBezTo>
                  <a:cubicBezTo>
                    <a:pt x="2346" y="4702"/>
                    <a:pt x="2332" y="4754"/>
                    <a:pt x="2319" y="4806"/>
                  </a:cubicBezTo>
                  <a:cubicBezTo>
                    <a:pt x="2232" y="4384"/>
                    <a:pt x="2212" y="3952"/>
                    <a:pt x="2196" y="3531"/>
                  </a:cubicBezTo>
                  <a:cubicBezTo>
                    <a:pt x="2200" y="3522"/>
                    <a:pt x="2203" y="3511"/>
                    <a:pt x="2201" y="3501"/>
                  </a:cubicBezTo>
                  <a:cubicBezTo>
                    <a:pt x="2193" y="3307"/>
                    <a:pt x="2306" y="3133"/>
                    <a:pt x="2404" y="3020"/>
                  </a:cubicBezTo>
                  <a:cubicBezTo>
                    <a:pt x="2479" y="2933"/>
                    <a:pt x="2566" y="2858"/>
                    <a:pt x="2659" y="2777"/>
                  </a:cubicBezTo>
                  <a:cubicBezTo>
                    <a:pt x="2717" y="2726"/>
                    <a:pt x="2773" y="2675"/>
                    <a:pt x="2830" y="2622"/>
                  </a:cubicBezTo>
                  <a:cubicBezTo>
                    <a:pt x="3095" y="2361"/>
                    <a:pt x="3296" y="2036"/>
                    <a:pt x="3412" y="1681"/>
                  </a:cubicBezTo>
                  <a:cubicBezTo>
                    <a:pt x="3461" y="1703"/>
                    <a:pt x="3515" y="1715"/>
                    <a:pt x="3570" y="1715"/>
                  </a:cubicBezTo>
                  <a:cubicBezTo>
                    <a:pt x="3594" y="1715"/>
                    <a:pt x="3618" y="1713"/>
                    <a:pt x="3642" y="1708"/>
                  </a:cubicBezTo>
                  <a:cubicBezTo>
                    <a:pt x="3866" y="1671"/>
                    <a:pt x="4017" y="1459"/>
                    <a:pt x="3981" y="1235"/>
                  </a:cubicBezTo>
                  <a:cubicBezTo>
                    <a:pt x="3942" y="1042"/>
                    <a:pt x="3767" y="899"/>
                    <a:pt x="3570" y="899"/>
                  </a:cubicBezTo>
                  <a:cubicBezTo>
                    <a:pt x="3547" y="899"/>
                    <a:pt x="3524" y="901"/>
                    <a:pt x="3501" y="905"/>
                  </a:cubicBezTo>
                  <a:cubicBezTo>
                    <a:pt x="3277" y="943"/>
                    <a:pt x="3126" y="1155"/>
                    <a:pt x="3163" y="1378"/>
                  </a:cubicBezTo>
                  <a:cubicBezTo>
                    <a:pt x="3177" y="1470"/>
                    <a:pt x="3222" y="1545"/>
                    <a:pt x="3281" y="1606"/>
                  </a:cubicBezTo>
                  <a:cubicBezTo>
                    <a:pt x="3199" y="1876"/>
                    <a:pt x="3063" y="2133"/>
                    <a:pt x="2882" y="2351"/>
                  </a:cubicBezTo>
                  <a:cubicBezTo>
                    <a:pt x="2669" y="2130"/>
                    <a:pt x="2544" y="1860"/>
                    <a:pt x="2475" y="1449"/>
                  </a:cubicBezTo>
                  <a:cubicBezTo>
                    <a:pt x="2472" y="1441"/>
                    <a:pt x="2472" y="1435"/>
                    <a:pt x="2472" y="1429"/>
                  </a:cubicBezTo>
                  <a:cubicBezTo>
                    <a:pt x="2488" y="1428"/>
                    <a:pt x="2500" y="1429"/>
                    <a:pt x="2514" y="1426"/>
                  </a:cubicBezTo>
                  <a:cubicBezTo>
                    <a:pt x="2738" y="1388"/>
                    <a:pt x="2889" y="1176"/>
                    <a:pt x="2853" y="951"/>
                  </a:cubicBezTo>
                  <a:cubicBezTo>
                    <a:pt x="2819" y="750"/>
                    <a:pt x="2643" y="609"/>
                    <a:pt x="2446" y="609"/>
                  </a:cubicBezTo>
                  <a:cubicBezTo>
                    <a:pt x="2424" y="609"/>
                    <a:pt x="2402" y="610"/>
                    <a:pt x="2379" y="614"/>
                  </a:cubicBezTo>
                  <a:cubicBezTo>
                    <a:pt x="2155" y="652"/>
                    <a:pt x="2005" y="863"/>
                    <a:pt x="2041" y="1087"/>
                  </a:cubicBezTo>
                  <a:cubicBezTo>
                    <a:pt x="2068" y="1247"/>
                    <a:pt x="2183" y="1368"/>
                    <a:pt x="2330" y="1412"/>
                  </a:cubicBezTo>
                  <a:cubicBezTo>
                    <a:pt x="2327" y="1436"/>
                    <a:pt x="2332" y="1458"/>
                    <a:pt x="2333" y="1471"/>
                  </a:cubicBezTo>
                  <a:cubicBezTo>
                    <a:pt x="2384" y="1768"/>
                    <a:pt x="2484" y="2146"/>
                    <a:pt x="2788" y="2455"/>
                  </a:cubicBezTo>
                  <a:cubicBezTo>
                    <a:pt x="2766" y="2477"/>
                    <a:pt x="2746" y="2500"/>
                    <a:pt x="2724" y="2522"/>
                  </a:cubicBezTo>
                  <a:cubicBezTo>
                    <a:pt x="2672" y="2576"/>
                    <a:pt x="2615" y="2623"/>
                    <a:pt x="2560" y="2673"/>
                  </a:cubicBezTo>
                  <a:cubicBezTo>
                    <a:pt x="2469" y="2752"/>
                    <a:pt x="2375" y="2836"/>
                    <a:pt x="2291" y="2930"/>
                  </a:cubicBezTo>
                  <a:cubicBezTo>
                    <a:pt x="2252" y="2975"/>
                    <a:pt x="2210" y="3029"/>
                    <a:pt x="2172" y="3091"/>
                  </a:cubicBezTo>
                  <a:cubicBezTo>
                    <a:pt x="2167" y="2988"/>
                    <a:pt x="2159" y="2882"/>
                    <a:pt x="2152" y="2778"/>
                  </a:cubicBezTo>
                  <a:cubicBezTo>
                    <a:pt x="2154" y="2767"/>
                    <a:pt x="2154" y="2754"/>
                    <a:pt x="2151" y="2743"/>
                  </a:cubicBezTo>
                  <a:cubicBezTo>
                    <a:pt x="2129" y="2492"/>
                    <a:pt x="2096" y="2240"/>
                    <a:pt x="2038" y="1991"/>
                  </a:cubicBezTo>
                  <a:cubicBezTo>
                    <a:pt x="1951" y="1620"/>
                    <a:pt x="1770" y="1121"/>
                    <a:pt x="1399" y="708"/>
                  </a:cubicBezTo>
                  <a:cubicBezTo>
                    <a:pt x="1493" y="617"/>
                    <a:pt x="1543" y="484"/>
                    <a:pt x="1520" y="343"/>
                  </a:cubicBezTo>
                  <a:cubicBezTo>
                    <a:pt x="1484" y="142"/>
                    <a:pt x="1310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25" name="Google Shape;1325;p28"/>
            <p:cNvGrpSpPr/>
            <p:nvPr/>
          </p:nvGrpSpPr>
          <p:grpSpPr>
            <a:xfrm>
              <a:off x="-94215" y="4366517"/>
              <a:ext cx="763268" cy="1381610"/>
              <a:chOff x="1630300" y="2895025"/>
              <a:chExt cx="480950" cy="870525"/>
            </a:xfrm>
          </p:grpSpPr>
          <p:sp>
            <p:nvSpPr>
              <p:cNvPr id="1326" name="Google Shape;1326;p28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27" name="Google Shape;1327;p28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28" name="Google Shape;1328;p28"/>
            <p:cNvGrpSpPr/>
            <p:nvPr/>
          </p:nvGrpSpPr>
          <p:grpSpPr>
            <a:xfrm rot="10800000" flipH="1">
              <a:off x="8269638" y="1"/>
              <a:ext cx="694946" cy="977031"/>
              <a:chOff x="2087075" y="2900650"/>
              <a:chExt cx="368125" cy="517550"/>
            </a:xfrm>
          </p:grpSpPr>
          <p:sp>
            <p:nvSpPr>
              <p:cNvPr id="1329" name="Google Shape;1329;p28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0" name="Google Shape;1330;p28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1" name="Google Shape;1331;p28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2" name="Google Shape;1332;p28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3" name="Google Shape;1333;p28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4" name="Google Shape;1334;p28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5" name="Google Shape;1335;p28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6" name="Google Shape;1336;p28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7" name="Google Shape;1337;p28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8" name="Google Shape;1338;p28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9" name="Google Shape;1339;p28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0" name="Google Shape;1340;p28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1" name="Google Shape;1341;p28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2" name="Google Shape;1342;p28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343" name="Google Shape;1343;p28"/>
            <p:cNvSpPr/>
            <p:nvPr/>
          </p:nvSpPr>
          <p:spPr>
            <a:xfrm flipH="1">
              <a:off x="8750504" y="3388443"/>
              <a:ext cx="590976" cy="952065"/>
            </a:xfrm>
            <a:custGeom>
              <a:avLst/>
              <a:gdLst/>
              <a:ahLst/>
              <a:cxnLst/>
              <a:rect l="l" t="t" r="r" b="b"/>
              <a:pathLst>
                <a:path w="12522" h="20173" extrusionOk="0">
                  <a:moveTo>
                    <a:pt x="11487" y="413"/>
                  </a:moveTo>
                  <a:lnTo>
                    <a:pt x="11487" y="413"/>
                  </a:lnTo>
                  <a:cubicBezTo>
                    <a:pt x="11452" y="699"/>
                    <a:pt x="11442" y="986"/>
                    <a:pt x="11432" y="1267"/>
                  </a:cubicBezTo>
                  <a:cubicBezTo>
                    <a:pt x="11423" y="1535"/>
                    <a:pt x="11413" y="1811"/>
                    <a:pt x="11381" y="2079"/>
                  </a:cubicBezTo>
                  <a:cubicBezTo>
                    <a:pt x="11256" y="3175"/>
                    <a:pt x="10921" y="3980"/>
                    <a:pt x="10321" y="4612"/>
                  </a:cubicBezTo>
                  <a:cubicBezTo>
                    <a:pt x="10244" y="4692"/>
                    <a:pt x="10168" y="4770"/>
                    <a:pt x="10088" y="4848"/>
                  </a:cubicBezTo>
                  <a:cubicBezTo>
                    <a:pt x="10075" y="4861"/>
                    <a:pt x="10061" y="4876"/>
                    <a:pt x="10048" y="4890"/>
                  </a:cubicBezTo>
                  <a:cubicBezTo>
                    <a:pt x="10353" y="4381"/>
                    <a:pt x="10588" y="3877"/>
                    <a:pt x="10740" y="3386"/>
                  </a:cubicBezTo>
                  <a:cubicBezTo>
                    <a:pt x="10815" y="3141"/>
                    <a:pt x="10837" y="2888"/>
                    <a:pt x="10858" y="2642"/>
                  </a:cubicBezTo>
                  <a:cubicBezTo>
                    <a:pt x="10892" y="2263"/>
                    <a:pt x="10922" y="1902"/>
                    <a:pt x="11135" y="1578"/>
                  </a:cubicBezTo>
                  <a:cubicBezTo>
                    <a:pt x="11159" y="1543"/>
                    <a:pt x="11148" y="1497"/>
                    <a:pt x="11113" y="1475"/>
                  </a:cubicBezTo>
                  <a:cubicBezTo>
                    <a:pt x="11101" y="1467"/>
                    <a:pt x="11087" y="1463"/>
                    <a:pt x="11073" y="1463"/>
                  </a:cubicBezTo>
                  <a:cubicBezTo>
                    <a:pt x="11049" y="1463"/>
                    <a:pt x="11024" y="1475"/>
                    <a:pt x="11010" y="1497"/>
                  </a:cubicBezTo>
                  <a:cubicBezTo>
                    <a:pt x="10777" y="1852"/>
                    <a:pt x="10742" y="2248"/>
                    <a:pt x="10708" y="2629"/>
                  </a:cubicBezTo>
                  <a:cubicBezTo>
                    <a:pt x="10689" y="2868"/>
                    <a:pt x="10666" y="3114"/>
                    <a:pt x="10596" y="3343"/>
                  </a:cubicBezTo>
                  <a:cubicBezTo>
                    <a:pt x="10441" y="3838"/>
                    <a:pt x="10201" y="4347"/>
                    <a:pt x="9888" y="4861"/>
                  </a:cubicBezTo>
                  <a:cubicBezTo>
                    <a:pt x="9993" y="4528"/>
                    <a:pt x="10100" y="4185"/>
                    <a:pt x="10143" y="3815"/>
                  </a:cubicBezTo>
                  <a:cubicBezTo>
                    <a:pt x="10169" y="3609"/>
                    <a:pt x="10172" y="3398"/>
                    <a:pt x="10176" y="3192"/>
                  </a:cubicBezTo>
                  <a:cubicBezTo>
                    <a:pt x="10179" y="2950"/>
                    <a:pt x="10185" y="2700"/>
                    <a:pt x="10226" y="2460"/>
                  </a:cubicBezTo>
                  <a:cubicBezTo>
                    <a:pt x="10265" y="2221"/>
                    <a:pt x="10336" y="2005"/>
                    <a:pt x="10440" y="1801"/>
                  </a:cubicBezTo>
                  <a:cubicBezTo>
                    <a:pt x="10589" y="1511"/>
                    <a:pt x="10784" y="1219"/>
                    <a:pt x="11038" y="906"/>
                  </a:cubicBezTo>
                  <a:cubicBezTo>
                    <a:pt x="11142" y="776"/>
                    <a:pt x="11261" y="643"/>
                    <a:pt x="11398" y="494"/>
                  </a:cubicBezTo>
                  <a:cubicBezTo>
                    <a:pt x="11416" y="475"/>
                    <a:pt x="11449" y="447"/>
                    <a:pt x="11485" y="414"/>
                  </a:cubicBezTo>
                  <a:cubicBezTo>
                    <a:pt x="11486" y="414"/>
                    <a:pt x="11486" y="413"/>
                    <a:pt x="11487" y="413"/>
                  </a:cubicBezTo>
                  <a:close/>
                  <a:moveTo>
                    <a:pt x="12089" y="5419"/>
                  </a:moveTo>
                  <a:lnTo>
                    <a:pt x="12089" y="5419"/>
                  </a:lnTo>
                  <a:cubicBezTo>
                    <a:pt x="12015" y="5516"/>
                    <a:pt x="11943" y="5615"/>
                    <a:pt x="11870" y="5714"/>
                  </a:cubicBezTo>
                  <a:cubicBezTo>
                    <a:pt x="11669" y="5986"/>
                    <a:pt x="11479" y="6247"/>
                    <a:pt x="11232" y="6455"/>
                  </a:cubicBezTo>
                  <a:cubicBezTo>
                    <a:pt x="10741" y="6868"/>
                    <a:pt x="10175" y="6968"/>
                    <a:pt x="9576" y="7072"/>
                  </a:cubicBezTo>
                  <a:cubicBezTo>
                    <a:pt x="9263" y="7127"/>
                    <a:pt x="8939" y="7185"/>
                    <a:pt x="8626" y="7289"/>
                  </a:cubicBezTo>
                  <a:cubicBezTo>
                    <a:pt x="8607" y="7295"/>
                    <a:pt x="8585" y="7302"/>
                    <a:pt x="8562" y="7308"/>
                  </a:cubicBezTo>
                  <a:cubicBezTo>
                    <a:pt x="8765" y="7173"/>
                    <a:pt x="8998" y="7076"/>
                    <a:pt x="9228" y="6982"/>
                  </a:cubicBezTo>
                  <a:lnTo>
                    <a:pt x="9306" y="6949"/>
                  </a:lnTo>
                  <a:cubicBezTo>
                    <a:pt x="9948" y="6681"/>
                    <a:pt x="10576" y="6367"/>
                    <a:pt x="11174" y="6011"/>
                  </a:cubicBezTo>
                  <a:cubicBezTo>
                    <a:pt x="11210" y="5989"/>
                    <a:pt x="11220" y="5943"/>
                    <a:pt x="11198" y="5906"/>
                  </a:cubicBezTo>
                  <a:cubicBezTo>
                    <a:pt x="11184" y="5883"/>
                    <a:pt x="11161" y="5870"/>
                    <a:pt x="11136" y="5870"/>
                  </a:cubicBezTo>
                  <a:cubicBezTo>
                    <a:pt x="11122" y="5870"/>
                    <a:pt x="11108" y="5874"/>
                    <a:pt x="11096" y="5882"/>
                  </a:cubicBezTo>
                  <a:cubicBezTo>
                    <a:pt x="10504" y="6235"/>
                    <a:pt x="9883" y="6548"/>
                    <a:pt x="9246" y="6811"/>
                  </a:cubicBezTo>
                  <a:lnTo>
                    <a:pt x="9169" y="6844"/>
                  </a:lnTo>
                  <a:cubicBezTo>
                    <a:pt x="8991" y="6918"/>
                    <a:pt x="8810" y="6992"/>
                    <a:pt x="8642" y="7085"/>
                  </a:cubicBezTo>
                  <a:cubicBezTo>
                    <a:pt x="8720" y="6989"/>
                    <a:pt x="8792" y="6894"/>
                    <a:pt x="8861" y="6800"/>
                  </a:cubicBezTo>
                  <a:cubicBezTo>
                    <a:pt x="8920" y="6737"/>
                    <a:pt x="8976" y="6677"/>
                    <a:pt x="9039" y="6616"/>
                  </a:cubicBezTo>
                  <a:cubicBezTo>
                    <a:pt x="9332" y="6325"/>
                    <a:pt x="9583" y="6086"/>
                    <a:pt x="9872" y="5892"/>
                  </a:cubicBezTo>
                  <a:cubicBezTo>
                    <a:pt x="10105" y="5736"/>
                    <a:pt x="10339" y="5628"/>
                    <a:pt x="10585" y="5565"/>
                  </a:cubicBezTo>
                  <a:cubicBezTo>
                    <a:pt x="10838" y="5500"/>
                    <a:pt x="11083" y="5497"/>
                    <a:pt x="11342" y="5492"/>
                  </a:cubicBezTo>
                  <a:cubicBezTo>
                    <a:pt x="11453" y="5491"/>
                    <a:pt x="11566" y="5490"/>
                    <a:pt x="11682" y="5481"/>
                  </a:cubicBezTo>
                  <a:cubicBezTo>
                    <a:pt x="11721" y="5479"/>
                    <a:pt x="11905" y="5458"/>
                    <a:pt x="12089" y="5419"/>
                  </a:cubicBezTo>
                  <a:close/>
                  <a:moveTo>
                    <a:pt x="8015" y="3097"/>
                  </a:moveTo>
                  <a:cubicBezTo>
                    <a:pt x="8047" y="3399"/>
                    <a:pt x="8115" y="3694"/>
                    <a:pt x="8180" y="3984"/>
                  </a:cubicBezTo>
                  <a:cubicBezTo>
                    <a:pt x="8245" y="4266"/>
                    <a:pt x="8310" y="4557"/>
                    <a:pt x="8341" y="4847"/>
                  </a:cubicBezTo>
                  <a:cubicBezTo>
                    <a:pt x="8391" y="5326"/>
                    <a:pt x="8351" y="5840"/>
                    <a:pt x="8215" y="6416"/>
                  </a:cubicBezTo>
                  <a:cubicBezTo>
                    <a:pt x="8135" y="6752"/>
                    <a:pt x="8004" y="7082"/>
                    <a:pt x="7866" y="7402"/>
                  </a:cubicBezTo>
                  <a:cubicBezTo>
                    <a:pt x="7970" y="6724"/>
                    <a:pt x="7979" y="6155"/>
                    <a:pt x="7898" y="5576"/>
                  </a:cubicBezTo>
                  <a:cubicBezTo>
                    <a:pt x="7824" y="5048"/>
                    <a:pt x="7773" y="4537"/>
                    <a:pt x="7990" y="4101"/>
                  </a:cubicBezTo>
                  <a:cubicBezTo>
                    <a:pt x="8008" y="4065"/>
                    <a:pt x="7993" y="4020"/>
                    <a:pt x="7956" y="4001"/>
                  </a:cubicBezTo>
                  <a:cubicBezTo>
                    <a:pt x="7945" y="3996"/>
                    <a:pt x="7935" y="3994"/>
                    <a:pt x="7924" y="3994"/>
                  </a:cubicBezTo>
                  <a:cubicBezTo>
                    <a:pt x="7896" y="3994"/>
                    <a:pt x="7869" y="4009"/>
                    <a:pt x="7856" y="4036"/>
                  </a:cubicBezTo>
                  <a:cubicBezTo>
                    <a:pt x="7621" y="4509"/>
                    <a:pt x="7675" y="5067"/>
                    <a:pt x="7752" y="5598"/>
                  </a:cubicBezTo>
                  <a:cubicBezTo>
                    <a:pt x="7820" y="6084"/>
                    <a:pt x="7823" y="6568"/>
                    <a:pt x="7755" y="7118"/>
                  </a:cubicBezTo>
                  <a:cubicBezTo>
                    <a:pt x="7711" y="6975"/>
                    <a:pt x="7660" y="6833"/>
                    <a:pt x="7608" y="6688"/>
                  </a:cubicBezTo>
                  <a:cubicBezTo>
                    <a:pt x="7571" y="6584"/>
                    <a:pt x="7530" y="6475"/>
                    <a:pt x="7494" y="6362"/>
                  </a:cubicBezTo>
                  <a:cubicBezTo>
                    <a:pt x="7325" y="5849"/>
                    <a:pt x="7274" y="5313"/>
                    <a:pt x="7348" y="4816"/>
                  </a:cubicBezTo>
                  <a:cubicBezTo>
                    <a:pt x="7439" y="4205"/>
                    <a:pt x="7724" y="3625"/>
                    <a:pt x="8015" y="3097"/>
                  </a:cubicBezTo>
                  <a:close/>
                  <a:moveTo>
                    <a:pt x="4920" y="5161"/>
                  </a:moveTo>
                  <a:lnTo>
                    <a:pt x="5479" y="6441"/>
                  </a:lnTo>
                  <a:cubicBezTo>
                    <a:pt x="5645" y="6820"/>
                    <a:pt x="5818" y="7214"/>
                    <a:pt x="5922" y="7620"/>
                  </a:cubicBezTo>
                  <a:cubicBezTo>
                    <a:pt x="6074" y="8214"/>
                    <a:pt x="6082" y="8845"/>
                    <a:pt x="5948" y="9450"/>
                  </a:cubicBezTo>
                  <a:lnTo>
                    <a:pt x="5930" y="9524"/>
                  </a:lnTo>
                  <a:cubicBezTo>
                    <a:pt x="5920" y="9575"/>
                    <a:pt x="5906" y="9646"/>
                    <a:pt x="5887" y="9704"/>
                  </a:cubicBezTo>
                  <a:cubicBezTo>
                    <a:pt x="5854" y="9537"/>
                    <a:pt x="5825" y="9371"/>
                    <a:pt x="5797" y="9206"/>
                  </a:cubicBezTo>
                  <a:cubicBezTo>
                    <a:pt x="5747" y="8894"/>
                    <a:pt x="5696" y="8570"/>
                    <a:pt x="5593" y="8257"/>
                  </a:cubicBezTo>
                  <a:lnTo>
                    <a:pt x="5529" y="8066"/>
                  </a:lnTo>
                  <a:cubicBezTo>
                    <a:pt x="5388" y="7651"/>
                    <a:pt x="5243" y="7222"/>
                    <a:pt x="5279" y="6784"/>
                  </a:cubicBezTo>
                  <a:cubicBezTo>
                    <a:pt x="5283" y="6743"/>
                    <a:pt x="5253" y="6707"/>
                    <a:pt x="5211" y="6703"/>
                  </a:cubicBezTo>
                  <a:cubicBezTo>
                    <a:pt x="5209" y="6703"/>
                    <a:pt x="5207" y="6702"/>
                    <a:pt x="5205" y="6702"/>
                  </a:cubicBezTo>
                  <a:cubicBezTo>
                    <a:pt x="5166" y="6702"/>
                    <a:pt x="5133" y="6732"/>
                    <a:pt x="5130" y="6772"/>
                  </a:cubicBezTo>
                  <a:cubicBezTo>
                    <a:pt x="5091" y="7240"/>
                    <a:pt x="5241" y="7684"/>
                    <a:pt x="5386" y="8113"/>
                  </a:cubicBezTo>
                  <a:lnTo>
                    <a:pt x="5450" y="8302"/>
                  </a:lnTo>
                  <a:cubicBezTo>
                    <a:pt x="5550" y="8605"/>
                    <a:pt x="5600" y="8922"/>
                    <a:pt x="5648" y="9227"/>
                  </a:cubicBezTo>
                  <a:cubicBezTo>
                    <a:pt x="5677" y="9405"/>
                    <a:pt x="5709" y="9586"/>
                    <a:pt x="5748" y="9767"/>
                  </a:cubicBezTo>
                  <a:cubicBezTo>
                    <a:pt x="5731" y="9753"/>
                    <a:pt x="5712" y="9735"/>
                    <a:pt x="5689" y="9712"/>
                  </a:cubicBezTo>
                  <a:cubicBezTo>
                    <a:pt x="5479" y="9504"/>
                    <a:pt x="5321" y="9243"/>
                    <a:pt x="5184" y="8991"/>
                  </a:cubicBezTo>
                  <a:cubicBezTo>
                    <a:pt x="5000" y="8660"/>
                    <a:pt x="4778" y="8217"/>
                    <a:pt x="4699" y="7743"/>
                  </a:cubicBezTo>
                  <a:cubicBezTo>
                    <a:pt x="4639" y="7382"/>
                    <a:pt x="4657" y="7014"/>
                    <a:pt x="4706" y="6572"/>
                  </a:cubicBezTo>
                  <a:cubicBezTo>
                    <a:pt x="4756" y="6102"/>
                    <a:pt x="4829" y="5628"/>
                    <a:pt x="4920" y="5161"/>
                  </a:cubicBezTo>
                  <a:close/>
                  <a:moveTo>
                    <a:pt x="10381" y="9045"/>
                  </a:moveTo>
                  <a:cubicBezTo>
                    <a:pt x="10136" y="9418"/>
                    <a:pt x="9677" y="9641"/>
                    <a:pt x="9221" y="9838"/>
                  </a:cubicBezTo>
                  <a:cubicBezTo>
                    <a:pt x="8563" y="10122"/>
                    <a:pt x="7919" y="10373"/>
                    <a:pt x="7283" y="10373"/>
                  </a:cubicBezTo>
                  <a:cubicBezTo>
                    <a:pt x="7129" y="10373"/>
                    <a:pt x="6976" y="10358"/>
                    <a:pt x="6824" y="10326"/>
                  </a:cubicBezTo>
                  <a:cubicBezTo>
                    <a:pt x="6596" y="10278"/>
                    <a:pt x="6371" y="10210"/>
                    <a:pt x="6152" y="10145"/>
                  </a:cubicBezTo>
                  <a:cubicBezTo>
                    <a:pt x="6088" y="10126"/>
                    <a:pt x="6027" y="10106"/>
                    <a:pt x="5964" y="10089"/>
                  </a:cubicBezTo>
                  <a:cubicBezTo>
                    <a:pt x="6181" y="9947"/>
                    <a:pt x="6456" y="9918"/>
                    <a:pt x="6702" y="9906"/>
                  </a:cubicBezTo>
                  <a:cubicBezTo>
                    <a:pt x="6900" y="9895"/>
                    <a:pt x="7103" y="9892"/>
                    <a:pt x="7304" y="9887"/>
                  </a:cubicBezTo>
                  <a:cubicBezTo>
                    <a:pt x="7988" y="9874"/>
                    <a:pt x="8694" y="9860"/>
                    <a:pt x="9332" y="9591"/>
                  </a:cubicBezTo>
                  <a:cubicBezTo>
                    <a:pt x="9370" y="9575"/>
                    <a:pt x="9389" y="9531"/>
                    <a:pt x="9373" y="9494"/>
                  </a:cubicBezTo>
                  <a:cubicBezTo>
                    <a:pt x="9360" y="9464"/>
                    <a:pt x="9333" y="9447"/>
                    <a:pt x="9304" y="9447"/>
                  </a:cubicBezTo>
                  <a:cubicBezTo>
                    <a:pt x="9294" y="9447"/>
                    <a:pt x="9284" y="9449"/>
                    <a:pt x="9275" y="9453"/>
                  </a:cubicBezTo>
                  <a:cubicBezTo>
                    <a:pt x="8661" y="9714"/>
                    <a:pt x="7970" y="9727"/>
                    <a:pt x="7300" y="9740"/>
                  </a:cubicBezTo>
                  <a:cubicBezTo>
                    <a:pt x="7097" y="9743"/>
                    <a:pt x="6893" y="9747"/>
                    <a:pt x="6693" y="9757"/>
                  </a:cubicBezTo>
                  <a:cubicBezTo>
                    <a:pt x="6527" y="9766"/>
                    <a:pt x="6358" y="9785"/>
                    <a:pt x="6198" y="9827"/>
                  </a:cubicBezTo>
                  <a:cubicBezTo>
                    <a:pt x="6291" y="9734"/>
                    <a:pt x="6385" y="9649"/>
                    <a:pt x="6494" y="9581"/>
                  </a:cubicBezTo>
                  <a:cubicBezTo>
                    <a:pt x="6908" y="9317"/>
                    <a:pt x="7439" y="9172"/>
                    <a:pt x="8114" y="9139"/>
                  </a:cubicBezTo>
                  <a:cubicBezTo>
                    <a:pt x="8313" y="9129"/>
                    <a:pt x="8516" y="9127"/>
                    <a:pt x="8716" y="9127"/>
                  </a:cubicBezTo>
                  <a:cubicBezTo>
                    <a:pt x="8783" y="9127"/>
                    <a:pt x="8849" y="9127"/>
                    <a:pt x="8916" y="9127"/>
                  </a:cubicBezTo>
                  <a:cubicBezTo>
                    <a:pt x="9008" y="9128"/>
                    <a:pt x="9102" y="9129"/>
                    <a:pt x="9196" y="9129"/>
                  </a:cubicBezTo>
                  <a:cubicBezTo>
                    <a:pt x="9589" y="9129"/>
                    <a:pt x="9989" y="9116"/>
                    <a:pt x="10381" y="9045"/>
                  </a:cubicBezTo>
                  <a:close/>
                  <a:moveTo>
                    <a:pt x="3187" y="7948"/>
                  </a:moveTo>
                  <a:cubicBezTo>
                    <a:pt x="3407" y="8131"/>
                    <a:pt x="3523" y="8434"/>
                    <a:pt x="3622" y="8734"/>
                  </a:cubicBezTo>
                  <a:cubicBezTo>
                    <a:pt x="3813" y="9300"/>
                    <a:pt x="4002" y="9906"/>
                    <a:pt x="4059" y="10533"/>
                  </a:cubicBezTo>
                  <a:cubicBezTo>
                    <a:pt x="4114" y="11169"/>
                    <a:pt x="3936" y="11759"/>
                    <a:pt x="3747" y="12383"/>
                  </a:cubicBezTo>
                  <a:cubicBezTo>
                    <a:pt x="3743" y="12398"/>
                    <a:pt x="3737" y="12411"/>
                    <a:pt x="3734" y="12425"/>
                  </a:cubicBezTo>
                  <a:cubicBezTo>
                    <a:pt x="3562" y="11496"/>
                    <a:pt x="3459" y="10550"/>
                    <a:pt x="3438" y="9607"/>
                  </a:cubicBezTo>
                  <a:cubicBezTo>
                    <a:pt x="3438" y="9567"/>
                    <a:pt x="3404" y="9534"/>
                    <a:pt x="3364" y="9534"/>
                  </a:cubicBezTo>
                  <a:cubicBezTo>
                    <a:pt x="3363" y="9534"/>
                    <a:pt x="3362" y="9534"/>
                    <a:pt x="3361" y="9534"/>
                  </a:cubicBezTo>
                  <a:cubicBezTo>
                    <a:pt x="3319" y="9537"/>
                    <a:pt x="3287" y="9569"/>
                    <a:pt x="3289" y="9611"/>
                  </a:cubicBezTo>
                  <a:cubicBezTo>
                    <a:pt x="3310" y="10558"/>
                    <a:pt x="3414" y="11506"/>
                    <a:pt x="3585" y="12437"/>
                  </a:cubicBezTo>
                  <a:cubicBezTo>
                    <a:pt x="3105" y="11787"/>
                    <a:pt x="2694" y="11137"/>
                    <a:pt x="2647" y="10270"/>
                  </a:cubicBezTo>
                  <a:cubicBezTo>
                    <a:pt x="2608" y="9573"/>
                    <a:pt x="2786" y="8813"/>
                    <a:pt x="3187" y="7948"/>
                  </a:cubicBezTo>
                  <a:close/>
                  <a:moveTo>
                    <a:pt x="7380" y="11380"/>
                  </a:moveTo>
                  <a:cubicBezTo>
                    <a:pt x="7929" y="11380"/>
                    <a:pt x="8471" y="11440"/>
                    <a:pt x="8975" y="11509"/>
                  </a:cubicBezTo>
                  <a:cubicBezTo>
                    <a:pt x="8923" y="11557"/>
                    <a:pt x="8858" y="11616"/>
                    <a:pt x="8778" y="11693"/>
                  </a:cubicBezTo>
                  <a:cubicBezTo>
                    <a:pt x="8716" y="11752"/>
                    <a:pt x="8651" y="11811"/>
                    <a:pt x="8629" y="11827"/>
                  </a:cubicBezTo>
                  <a:cubicBezTo>
                    <a:pt x="8441" y="11965"/>
                    <a:pt x="8239" y="12091"/>
                    <a:pt x="8032" y="12201"/>
                  </a:cubicBezTo>
                  <a:cubicBezTo>
                    <a:pt x="7607" y="12427"/>
                    <a:pt x="7151" y="12595"/>
                    <a:pt x="6675" y="12700"/>
                  </a:cubicBezTo>
                  <a:cubicBezTo>
                    <a:pt x="6299" y="12782"/>
                    <a:pt x="5919" y="12824"/>
                    <a:pt x="5541" y="12824"/>
                  </a:cubicBezTo>
                  <a:cubicBezTo>
                    <a:pt x="5439" y="12824"/>
                    <a:pt x="5336" y="12821"/>
                    <a:pt x="5234" y="12815"/>
                  </a:cubicBezTo>
                  <a:cubicBezTo>
                    <a:pt x="5118" y="12807"/>
                    <a:pt x="5010" y="12797"/>
                    <a:pt x="4906" y="12787"/>
                  </a:cubicBezTo>
                  <a:cubicBezTo>
                    <a:pt x="4744" y="12772"/>
                    <a:pt x="4586" y="12758"/>
                    <a:pt x="4426" y="12758"/>
                  </a:cubicBezTo>
                  <a:cubicBezTo>
                    <a:pt x="4361" y="12758"/>
                    <a:pt x="4295" y="12760"/>
                    <a:pt x="4228" y="12765"/>
                  </a:cubicBezTo>
                  <a:cubicBezTo>
                    <a:pt x="5143" y="12356"/>
                    <a:pt x="6145" y="12117"/>
                    <a:pt x="7145" y="12078"/>
                  </a:cubicBezTo>
                  <a:cubicBezTo>
                    <a:pt x="7187" y="12076"/>
                    <a:pt x="7219" y="12042"/>
                    <a:pt x="7217" y="12000"/>
                  </a:cubicBezTo>
                  <a:cubicBezTo>
                    <a:pt x="7216" y="11958"/>
                    <a:pt x="7183" y="11927"/>
                    <a:pt x="7142" y="11927"/>
                  </a:cubicBezTo>
                  <a:cubicBezTo>
                    <a:pt x="7141" y="11927"/>
                    <a:pt x="7140" y="11927"/>
                    <a:pt x="7139" y="11927"/>
                  </a:cubicBezTo>
                  <a:cubicBezTo>
                    <a:pt x="6151" y="11968"/>
                    <a:pt x="5159" y="12196"/>
                    <a:pt x="4248" y="12592"/>
                  </a:cubicBezTo>
                  <a:cubicBezTo>
                    <a:pt x="4480" y="12346"/>
                    <a:pt x="4722" y="12102"/>
                    <a:pt x="5004" y="11940"/>
                  </a:cubicBezTo>
                  <a:cubicBezTo>
                    <a:pt x="5415" y="11703"/>
                    <a:pt x="5886" y="11541"/>
                    <a:pt x="6398" y="11455"/>
                  </a:cubicBezTo>
                  <a:cubicBezTo>
                    <a:pt x="6723" y="11402"/>
                    <a:pt x="7053" y="11380"/>
                    <a:pt x="7380" y="11380"/>
                  </a:cubicBezTo>
                  <a:close/>
                  <a:moveTo>
                    <a:pt x="2791" y="12098"/>
                  </a:moveTo>
                  <a:cubicBezTo>
                    <a:pt x="2881" y="12098"/>
                    <a:pt x="2970" y="12109"/>
                    <a:pt x="3057" y="12134"/>
                  </a:cubicBezTo>
                  <a:cubicBezTo>
                    <a:pt x="3092" y="12143"/>
                    <a:pt x="3105" y="12153"/>
                    <a:pt x="3106" y="12156"/>
                  </a:cubicBezTo>
                  <a:cubicBezTo>
                    <a:pt x="3119" y="12194"/>
                    <a:pt x="3150" y="12217"/>
                    <a:pt x="3187" y="12224"/>
                  </a:cubicBezTo>
                  <a:cubicBezTo>
                    <a:pt x="3273" y="12348"/>
                    <a:pt x="3364" y="12471"/>
                    <a:pt x="3455" y="12597"/>
                  </a:cubicBezTo>
                  <a:cubicBezTo>
                    <a:pt x="3267" y="12574"/>
                    <a:pt x="3079" y="12562"/>
                    <a:pt x="2890" y="12562"/>
                  </a:cubicBezTo>
                  <a:cubicBezTo>
                    <a:pt x="2416" y="12562"/>
                    <a:pt x="1943" y="12637"/>
                    <a:pt x="1492" y="12787"/>
                  </a:cubicBezTo>
                  <a:cubicBezTo>
                    <a:pt x="1453" y="12800"/>
                    <a:pt x="1433" y="12844"/>
                    <a:pt x="1446" y="12881"/>
                  </a:cubicBezTo>
                  <a:cubicBezTo>
                    <a:pt x="1453" y="12903"/>
                    <a:pt x="1469" y="12919"/>
                    <a:pt x="1489" y="12926"/>
                  </a:cubicBezTo>
                  <a:cubicBezTo>
                    <a:pt x="1498" y="12930"/>
                    <a:pt x="1506" y="12932"/>
                    <a:pt x="1516" y="12932"/>
                  </a:cubicBezTo>
                  <a:cubicBezTo>
                    <a:pt x="1524" y="12932"/>
                    <a:pt x="1532" y="12930"/>
                    <a:pt x="1541" y="12927"/>
                  </a:cubicBezTo>
                  <a:cubicBezTo>
                    <a:pt x="1981" y="12782"/>
                    <a:pt x="2441" y="12709"/>
                    <a:pt x="2902" y="12709"/>
                  </a:cubicBezTo>
                  <a:cubicBezTo>
                    <a:pt x="3110" y="12709"/>
                    <a:pt x="3319" y="12724"/>
                    <a:pt x="3526" y="12754"/>
                  </a:cubicBezTo>
                  <a:cubicBezTo>
                    <a:pt x="3289" y="12956"/>
                    <a:pt x="3045" y="13159"/>
                    <a:pt x="2759" y="13273"/>
                  </a:cubicBezTo>
                  <a:cubicBezTo>
                    <a:pt x="2548" y="13357"/>
                    <a:pt x="2300" y="13397"/>
                    <a:pt x="1987" y="13397"/>
                  </a:cubicBezTo>
                  <a:cubicBezTo>
                    <a:pt x="1951" y="13397"/>
                    <a:pt x="1915" y="13396"/>
                    <a:pt x="1877" y="13395"/>
                  </a:cubicBezTo>
                  <a:cubicBezTo>
                    <a:pt x="1366" y="13381"/>
                    <a:pt x="852" y="13282"/>
                    <a:pt x="353" y="13178"/>
                  </a:cubicBezTo>
                  <a:cubicBezTo>
                    <a:pt x="891" y="12789"/>
                    <a:pt x="1479" y="12477"/>
                    <a:pt x="2106" y="12249"/>
                  </a:cubicBezTo>
                  <a:cubicBezTo>
                    <a:pt x="2320" y="12170"/>
                    <a:pt x="2558" y="12098"/>
                    <a:pt x="2791" y="12098"/>
                  </a:cubicBezTo>
                  <a:close/>
                  <a:moveTo>
                    <a:pt x="3219" y="14442"/>
                  </a:moveTo>
                  <a:cubicBezTo>
                    <a:pt x="3653" y="14484"/>
                    <a:pt x="4083" y="14599"/>
                    <a:pt x="4558" y="14809"/>
                  </a:cubicBezTo>
                  <a:cubicBezTo>
                    <a:pt x="5043" y="15024"/>
                    <a:pt x="5466" y="15352"/>
                    <a:pt x="5784" y="15758"/>
                  </a:cubicBezTo>
                  <a:cubicBezTo>
                    <a:pt x="5929" y="15944"/>
                    <a:pt x="6239" y="16406"/>
                    <a:pt x="6148" y="16865"/>
                  </a:cubicBezTo>
                  <a:cubicBezTo>
                    <a:pt x="5875" y="16739"/>
                    <a:pt x="5060" y="16308"/>
                    <a:pt x="4950" y="16240"/>
                  </a:cubicBezTo>
                  <a:cubicBezTo>
                    <a:pt x="4523" y="15970"/>
                    <a:pt x="4119" y="15658"/>
                    <a:pt x="3752" y="15316"/>
                  </a:cubicBezTo>
                  <a:cubicBezTo>
                    <a:pt x="3506" y="15087"/>
                    <a:pt x="3317" y="14828"/>
                    <a:pt x="3164" y="14582"/>
                  </a:cubicBezTo>
                  <a:lnTo>
                    <a:pt x="3164" y="14582"/>
                  </a:lnTo>
                  <a:cubicBezTo>
                    <a:pt x="3813" y="14835"/>
                    <a:pt x="4355" y="15310"/>
                    <a:pt x="4880" y="15774"/>
                  </a:cubicBezTo>
                  <a:cubicBezTo>
                    <a:pt x="5162" y="16024"/>
                    <a:pt x="5453" y="16280"/>
                    <a:pt x="5761" y="16505"/>
                  </a:cubicBezTo>
                  <a:cubicBezTo>
                    <a:pt x="5767" y="16509"/>
                    <a:pt x="5771" y="16512"/>
                    <a:pt x="5777" y="16515"/>
                  </a:cubicBezTo>
                  <a:cubicBezTo>
                    <a:pt x="5786" y="16518"/>
                    <a:pt x="5795" y="16520"/>
                    <a:pt x="5805" y="16520"/>
                  </a:cubicBezTo>
                  <a:cubicBezTo>
                    <a:pt x="5828" y="16520"/>
                    <a:pt x="5852" y="16509"/>
                    <a:pt x="5865" y="16489"/>
                  </a:cubicBezTo>
                  <a:cubicBezTo>
                    <a:pt x="5890" y="16457"/>
                    <a:pt x="5883" y="16409"/>
                    <a:pt x="5849" y="16384"/>
                  </a:cubicBezTo>
                  <a:cubicBezTo>
                    <a:pt x="5547" y="16164"/>
                    <a:pt x="5257" y="15910"/>
                    <a:pt x="4979" y="15662"/>
                  </a:cubicBezTo>
                  <a:cubicBezTo>
                    <a:pt x="4445" y="15190"/>
                    <a:pt x="3892" y="14705"/>
                    <a:pt x="3219" y="14442"/>
                  </a:cubicBezTo>
                  <a:close/>
                  <a:moveTo>
                    <a:pt x="11630" y="1"/>
                  </a:moveTo>
                  <a:cubicBezTo>
                    <a:pt x="11584" y="1"/>
                    <a:pt x="11543" y="33"/>
                    <a:pt x="11533" y="78"/>
                  </a:cubicBezTo>
                  <a:cubicBezTo>
                    <a:pt x="11518" y="116"/>
                    <a:pt x="11403" y="216"/>
                    <a:pt x="11348" y="265"/>
                  </a:cubicBezTo>
                  <a:cubicBezTo>
                    <a:pt x="11304" y="303"/>
                    <a:pt x="11265" y="336"/>
                    <a:pt x="11243" y="359"/>
                  </a:cubicBezTo>
                  <a:cubicBezTo>
                    <a:pt x="11104" y="510"/>
                    <a:pt x="10983" y="649"/>
                    <a:pt x="10877" y="780"/>
                  </a:cubicBezTo>
                  <a:cubicBezTo>
                    <a:pt x="10617" y="1103"/>
                    <a:pt x="10414" y="1407"/>
                    <a:pt x="10257" y="1708"/>
                  </a:cubicBezTo>
                  <a:cubicBezTo>
                    <a:pt x="10143" y="1931"/>
                    <a:pt x="10066" y="2167"/>
                    <a:pt x="10023" y="2425"/>
                  </a:cubicBezTo>
                  <a:cubicBezTo>
                    <a:pt x="9978" y="2678"/>
                    <a:pt x="9975" y="2937"/>
                    <a:pt x="9972" y="3188"/>
                  </a:cubicBezTo>
                  <a:cubicBezTo>
                    <a:pt x="9968" y="3386"/>
                    <a:pt x="9965" y="3593"/>
                    <a:pt x="9940" y="3790"/>
                  </a:cubicBezTo>
                  <a:cubicBezTo>
                    <a:pt x="9896" y="4162"/>
                    <a:pt x="9788" y="4498"/>
                    <a:pt x="9677" y="4854"/>
                  </a:cubicBezTo>
                  <a:cubicBezTo>
                    <a:pt x="9625" y="5019"/>
                    <a:pt x="9574" y="5188"/>
                    <a:pt x="9526" y="5362"/>
                  </a:cubicBezTo>
                  <a:cubicBezTo>
                    <a:pt x="9438" y="5505"/>
                    <a:pt x="9351" y="5646"/>
                    <a:pt x="9270" y="5786"/>
                  </a:cubicBezTo>
                  <a:cubicBezTo>
                    <a:pt x="9091" y="6083"/>
                    <a:pt x="8917" y="6370"/>
                    <a:pt x="8713" y="6656"/>
                  </a:cubicBezTo>
                  <a:cubicBezTo>
                    <a:pt x="8506" y="6869"/>
                    <a:pt x="8305" y="7091"/>
                    <a:pt x="8115" y="7318"/>
                  </a:cubicBezTo>
                  <a:cubicBezTo>
                    <a:pt x="8231" y="7040"/>
                    <a:pt x="8338" y="6753"/>
                    <a:pt x="8409" y="6459"/>
                  </a:cubicBezTo>
                  <a:cubicBezTo>
                    <a:pt x="8549" y="5862"/>
                    <a:pt x="8591" y="5326"/>
                    <a:pt x="8539" y="4824"/>
                  </a:cubicBezTo>
                  <a:cubicBezTo>
                    <a:pt x="8506" y="4522"/>
                    <a:pt x="8439" y="4224"/>
                    <a:pt x="8373" y="3936"/>
                  </a:cubicBezTo>
                  <a:cubicBezTo>
                    <a:pt x="8283" y="3547"/>
                    <a:pt x="8192" y="3144"/>
                    <a:pt x="8193" y="2743"/>
                  </a:cubicBezTo>
                  <a:cubicBezTo>
                    <a:pt x="8193" y="2698"/>
                    <a:pt x="8163" y="2656"/>
                    <a:pt x="8119" y="2646"/>
                  </a:cubicBezTo>
                  <a:cubicBezTo>
                    <a:pt x="8111" y="2644"/>
                    <a:pt x="8102" y="2643"/>
                    <a:pt x="8093" y="2643"/>
                  </a:cubicBezTo>
                  <a:cubicBezTo>
                    <a:pt x="8058" y="2643"/>
                    <a:pt x="8024" y="2661"/>
                    <a:pt x="8006" y="2693"/>
                  </a:cubicBezTo>
                  <a:cubicBezTo>
                    <a:pt x="7658" y="3314"/>
                    <a:pt x="7261" y="4016"/>
                    <a:pt x="7147" y="4782"/>
                  </a:cubicBezTo>
                  <a:cubicBezTo>
                    <a:pt x="7067" y="5310"/>
                    <a:pt x="7122" y="5877"/>
                    <a:pt x="7301" y="6420"/>
                  </a:cubicBezTo>
                  <a:cubicBezTo>
                    <a:pt x="7339" y="6535"/>
                    <a:pt x="7378" y="6648"/>
                    <a:pt x="7419" y="6756"/>
                  </a:cubicBezTo>
                  <a:cubicBezTo>
                    <a:pt x="7549" y="7111"/>
                    <a:pt x="7671" y="7447"/>
                    <a:pt x="7660" y="7845"/>
                  </a:cubicBezTo>
                  <a:cubicBezTo>
                    <a:pt x="7145" y="8392"/>
                    <a:pt x="6631" y="8954"/>
                    <a:pt x="6129" y="9536"/>
                  </a:cubicBezTo>
                  <a:lnTo>
                    <a:pt x="6138" y="9489"/>
                  </a:lnTo>
                  <a:cubicBezTo>
                    <a:pt x="6281" y="8855"/>
                    <a:pt x="6271" y="8189"/>
                    <a:pt x="6110" y="7567"/>
                  </a:cubicBezTo>
                  <a:cubicBezTo>
                    <a:pt x="6001" y="7144"/>
                    <a:pt x="5826" y="6745"/>
                    <a:pt x="5655" y="6355"/>
                  </a:cubicBezTo>
                  <a:lnTo>
                    <a:pt x="4971" y="4790"/>
                  </a:lnTo>
                  <a:cubicBezTo>
                    <a:pt x="4953" y="4754"/>
                    <a:pt x="4919" y="4730"/>
                    <a:pt x="4879" y="4730"/>
                  </a:cubicBezTo>
                  <a:cubicBezTo>
                    <a:pt x="4876" y="4730"/>
                    <a:pt x="4873" y="4731"/>
                    <a:pt x="4869" y="4731"/>
                  </a:cubicBezTo>
                  <a:cubicBezTo>
                    <a:pt x="4826" y="4734"/>
                    <a:pt x="4791" y="4767"/>
                    <a:pt x="4783" y="4809"/>
                  </a:cubicBezTo>
                  <a:cubicBezTo>
                    <a:pt x="4659" y="5381"/>
                    <a:pt x="4565" y="5964"/>
                    <a:pt x="4502" y="6548"/>
                  </a:cubicBezTo>
                  <a:cubicBezTo>
                    <a:pt x="4452" y="7005"/>
                    <a:pt x="4432" y="7387"/>
                    <a:pt x="4496" y="7772"/>
                  </a:cubicBezTo>
                  <a:cubicBezTo>
                    <a:pt x="4580" y="8276"/>
                    <a:pt x="4811" y="8739"/>
                    <a:pt x="5003" y="9084"/>
                  </a:cubicBezTo>
                  <a:cubicBezTo>
                    <a:pt x="5147" y="9347"/>
                    <a:pt x="5314" y="9623"/>
                    <a:pt x="5544" y="9851"/>
                  </a:cubicBezTo>
                  <a:cubicBezTo>
                    <a:pt x="5595" y="9902"/>
                    <a:pt x="5663" y="9964"/>
                    <a:pt x="5738" y="9995"/>
                  </a:cubicBezTo>
                  <a:cubicBezTo>
                    <a:pt x="5104" y="10753"/>
                    <a:pt x="4497" y="11544"/>
                    <a:pt x="3953" y="12367"/>
                  </a:cubicBezTo>
                  <a:cubicBezTo>
                    <a:pt x="4133" y="11774"/>
                    <a:pt x="4309" y="11160"/>
                    <a:pt x="4251" y="10510"/>
                  </a:cubicBezTo>
                  <a:cubicBezTo>
                    <a:pt x="4193" y="9861"/>
                    <a:pt x="4001" y="9243"/>
                    <a:pt x="3805" y="8664"/>
                  </a:cubicBezTo>
                  <a:cubicBezTo>
                    <a:pt x="3679" y="8292"/>
                    <a:pt x="3530" y="7911"/>
                    <a:pt x="3193" y="7707"/>
                  </a:cubicBezTo>
                  <a:cubicBezTo>
                    <a:pt x="3178" y="7698"/>
                    <a:pt x="3160" y="7693"/>
                    <a:pt x="3142" y="7693"/>
                  </a:cubicBezTo>
                  <a:cubicBezTo>
                    <a:pt x="3133" y="7693"/>
                    <a:pt x="3123" y="7695"/>
                    <a:pt x="3113" y="7697"/>
                  </a:cubicBezTo>
                  <a:cubicBezTo>
                    <a:pt x="3086" y="7704"/>
                    <a:pt x="3064" y="7723"/>
                    <a:pt x="3053" y="7749"/>
                  </a:cubicBezTo>
                  <a:cubicBezTo>
                    <a:pt x="2599" y="8690"/>
                    <a:pt x="2401" y="9517"/>
                    <a:pt x="2440" y="10275"/>
                  </a:cubicBezTo>
                  <a:cubicBezTo>
                    <a:pt x="2475" y="10911"/>
                    <a:pt x="2688" y="11429"/>
                    <a:pt x="2980" y="11910"/>
                  </a:cubicBezTo>
                  <a:cubicBezTo>
                    <a:pt x="2916" y="11899"/>
                    <a:pt x="2851" y="11895"/>
                    <a:pt x="2787" y="11895"/>
                  </a:cubicBezTo>
                  <a:cubicBezTo>
                    <a:pt x="2523" y="11895"/>
                    <a:pt x="2262" y="11974"/>
                    <a:pt x="2029" y="12057"/>
                  </a:cubicBezTo>
                  <a:cubicBezTo>
                    <a:pt x="1317" y="12318"/>
                    <a:pt x="649" y="12684"/>
                    <a:pt x="46" y="13145"/>
                  </a:cubicBezTo>
                  <a:cubicBezTo>
                    <a:pt x="15" y="13169"/>
                    <a:pt x="1" y="13208"/>
                    <a:pt x="10" y="13246"/>
                  </a:cubicBezTo>
                  <a:cubicBezTo>
                    <a:pt x="17" y="13279"/>
                    <a:pt x="39" y="13304"/>
                    <a:pt x="70" y="13317"/>
                  </a:cubicBezTo>
                  <a:lnTo>
                    <a:pt x="86" y="13323"/>
                  </a:lnTo>
                  <a:cubicBezTo>
                    <a:pt x="664" y="13446"/>
                    <a:pt x="1259" y="13572"/>
                    <a:pt x="1863" y="13589"/>
                  </a:cubicBezTo>
                  <a:cubicBezTo>
                    <a:pt x="1900" y="13590"/>
                    <a:pt x="1936" y="13590"/>
                    <a:pt x="1972" y="13590"/>
                  </a:cubicBezTo>
                  <a:cubicBezTo>
                    <a:pt x="2315" y="13590"/>
                    <a:pt x="2586" y="13546"/>
                    <a:pt x="2824" y="13453"/>
                  </a:cubicBezTo>
                  <a:cubicBezTo>
                    <a:pt x="3105" y="13343"/>
                    <a:pt x="3346" y="13152"/>
                    <a:pt x="3564" y="12969"/>
                  </a:cubicBezTo>
                  <a:lnTo>
                    <a:pt x="3564" y="12969"/>
                  </a:lnTo>
                  <a:cubicBezTo>
                    <a:pt x="2259" y="15096"/>
                    <a:pt x="1381" y="17447"/>
                    <a:pt x="1420" y="20076"/>
                  </a:cubicBezTo>
                  <a:cubicBezTo>
                    <a:pt x="1420" y="20118"/>
                    <a:pt x="1446" y="20151"/>
                    <a:pt x="1482" y="20166"/>
                  </a:cubicBezTo>
                  <a:cubicBezTo>
                    <a:pt x="1493" y="20171"/>
                    <a:pt x="1506" y="20173"/>
                    <a:pt x="1521" y="20173"/>
                  </a:cubicBezTo>
                  <a:cubicBezTo>
                    <a:pt x="1576" y="20173"/>
                    <a:pt x="1621" y="20128"/>
                    <a:pt x="1619" y="20072"/>
                  </a:cubicBezTo>
                  <a:cubicBezTo>
                    <a:pt x="1588" y="18085"/>
                    <a:pt x="2094" y="16257"/>
                    <a:pt x="2916" y="14563"/>
                  </a:cubicBezTo>
                  <a:cubicBezTo>
                    <a:pt x="3090" y="14853"/>
                    <a:pt x="3303" y="15170"/>
                    <a:pt x="3607" y="15454"/>
                  </a:cubicBezTo>
                  <a:cubicBezTo>
                    <a:pt x="3983" y="15805"/>
                    <a:pt x="4396" y="16124"/>
                    <a:pt x="4835" y="16400"/>
                  </a:cubicBezTo>
                  <a:cubicBezTo>
                    <a:pt x="4843" y="16406"/>
                    <a:pt x="5673" y="16877"/>
                    <a:pt x="6058" y="17034"/>
                  </a:cubicBezTo>
                  <a:cubicBezTo>
                    <a:pt x="6138" y="17067"/>
                    <a:pt x="6199" y="17087"/>
                    <a:pt x="6230" y="17087"/>
                  </a:cubicBezTo>
                  <a:cubicBezTo>
                    <a:pt x="6234" y="17087"/>
                    <a:pt x="6238" y="17086"/>
                    <a:pt x="6242" y="17085"/>
                  </a:cubicBezTo>
                  <a:cubicBezTo>
                    <a:pt x="6271" y="17074"/>
                    <a:pt x="6295" y="17050"/>
                    <a:pt x="6304" y="17021"/>
                  </a:cubicBezTo>
                  <a:cubicBezTo>
                    <a:pt x="6488" y="16460"/>
                    <a:pt x="6151" y="15908"/>
                    <a:pt x="5933" y="15630"/>
                  </a:cubicBezTo>
                  <a:cubicBezTo>
                    <a:pt x="5595" y="15197"/>
                    <a:pt x="5144" y="14848"/>
                    <a:pt x="4631" y="14620"/>
                  </a:cubicBezTo>
                  <a:cubicBezTo>
                    <a:pt x="4085" y="14379"/>
                    <a:pt x="3590" y="14255"/>
                    <a:pt x="3084" y="14226"/>
                  </a:cubicBezTo>
                  <a:cubicBezTo>
                    <a:pt x="3289" y="13828"/>
                    <a:pt x="3511" y="13434"/>
                    <a:pt x="3747" y="13051"/>
                  </a:cubicBezTo>
                  <a:cubicBezTo>
                    <a:pt x="3753" y="13052"/>
                    <a:pt x="3759" y="13052"/>
                    <a:pt x="3765" y="13052"/>
                  </a:cubicBezTo>
                  <a:cubicBezTo>
                    <a:pt x="3774" y="13052"/>
                    <a:pt x="3782" y="13051"/>
                    <a:pt x="3791" y="13048"/>
                  </a:cubicBezTo>
                  <a:cubicBezTo>
                    <a:pt x="4010" y="12972"/>
                    <a:pt x="4208" y="12949"/>
                    <a:pt x="4404" y="12949"/>
                  </a:cubicBezTo>
                  <a:cubicBezTo>
                    <a:pt x="4559" y="12949"/>
                    <a:pt x="4714" y="12963"/>
                    <a:pt x="4878" y="12978"/>
                  </a:cubicBezTo>
                  <a:cubicBezTo>
                    <a:pt x="4985" y="12990"/>
                    <a:pt x="5097" y="12998"/>
                    <a:pt x="5212" y="13006"/>
                  </a:cubicBezTo>
                  <a:cubicBezTo>
                    <a:pt x="5321" y="13012"/>
                    <a:pt x="5430" y="13016"/>
                    <a:pt x="5539" y="13016"/>
                  </a:cubicBezTo>
                  <a:cubicBezTo>
                    <a:pt x="5929" y="13016"/>
                    <a:pt x="6321" y="12973"/>
                    <a:pt x="6709" y="12887"/>
                  </a:cubicBezTo>
                  <a:cubicBezTo>
                    <a:pt x="7203" y="12778"/>
                    <a:pt x="7675" y="12605"/>
                    <a:pt x="8116" y="12369"/>
                  </a:cubicBezTo>
                  <a:cubicBezTo>
                    <a:pt x="8332" y="12253"/>
                    <a:pt x="8542" y="12123"/>
                    <a:pt x="8737" y="11982"/>
                  </a:cubicBezTo>
                  <a:cubicBezTo>
                    <a:pt x="8768" y="11960"/>
                    <a:pt x="8819" y="11913"/>
                    <a:pt x="8905" y="11830"/>
                  </a:cubicBezTo>
                  <a:cubicBezTo>
                    <a:pt x="8997" y="11745"/>
                    <a:pt x="9183" y="11570"/>
                    <a:pt x="9241" y="11536"/>
                  </a:cubicBezTo>
                  <a:cubicBezTo>
                    <a:pt x="9285" y="11531"/>
                    <a:pt x="9321" y="11497"/>
                    <a:pt x="9328" y="11451"/>
                  </a:cubicBezTo>
                  <a:cubicBezTo>
                    <a:pt x="9335" y="11397"/>
                    <a:pt x="9296" y="11347"/>
                    <a:pt x="9243" y="11339"/>
                  </a:cubicBezTo>
                  <a:cubicBezTo>
                    <a:pt x="8664" y="11255"/>
                    <a:pt x="8025" y="11173"/>
                    <a:pt x="7375" y="11173"/>
                  </a:cubicBezTo>
                  <a:cubicBezTo>
                    <a:pt x="7036" y="11173"/>
                    <a:pt x="6694" y="11195"/>
                    <a:pt x="6356" y="11251"/>
                  </a:cubicBezTo>
                  <a:cubicBezTo>
                    <a:pt x="5819" y="11339"/>
                    <a:pt x="5327" y="11509"/>
                    <a:pt x="4894" y="11759"/>
                  </a:cubicBezTo>
                  <a:cubicBezTo>
                    <a:pt x="4641" y="11905"/>
                    <a:pt x="4423" y="12105"/>
                    <a:pt x="4219" y="12317"/>
                  </a:cubicBezTo>
                  <a:cubicBezTo>
                    <a:pt x="4703" y="11600"/>
                    <a:pt x="5231" y="10911"/>
                    <a:pt x="5783" y="10242"/>
                  </a:cubicBezTo>
                  <a:cubicBezTo>
                    <a:pt x="5884" y="10271"/>
                    <a:pt x="5984" y="10300"/>
                    <a:pt x="6082" y="10329"/>
                  </a:cubicBezTo>
                  <a:cubicBezTo>
                    <a:pt x="6305" y="10397"/>
                    <a:pt x="6537" y="10465"/>
                    <a:pt x="6770" y="10514"/>
                  </a:cubicBezTo>
                  <a:cubicBezTo>
                    <a:pt x="6939" y="10550"/>
                    <a:pt x="7107" y="10566"/>
                    <a:pt x="7274" y="10566"/>
                  </a:cubicBezTo>
                  <a:cubicBezTo>
                    <a:pt x="7946" y="10566"/>
                    <a:pt x="8611" y="10307"/>
                    <a:pt x="9289" y="10015"/>
                  </a:cubicBezTo>
                  <a:cubicBezTo>
                    <a:pt x="9852" y="9772"/>
                    <a:pt x="10421" y="9489"/>
                    <a:pt x="10650" y="8935"/>
                  </a:cubicBezTo>
                  <a:cubicBezTo>
                    <a:pt x="10664" y="8900"/>
                    <a:pt x="10657" y="8860"/>
                    <a:pt x="10634" y="8831"/>
                  </a:cubicBezTo>
                  <a:cubicBezTo>
                    <a:pt x="10616" y="8808"/>
                    <a:pt x="10587" y="8796"/>
                    <a:pt x="10558" y="8796"/>
                  </a:cubicBezTo>
                  <a:cubicBezTo>
                    <a:pt x="10550" y="8796"/>
                    <a:pt x="10542" y="8797"/>
                    <a:pt x="10534" y="8799"/>
                  </a:cubicBezTo>
                  <a:cubicBezTo>
                    <a:pt x="10075" y="8911"/>
                    <a:pt x="9588" y="8922"/>
                    <a:pt x="9112" y="8922"/>
                  </a:cubicBezTo>
                  <a:cubicBezTo>
                    <a:pt x="9043" y="8922"/>
                    <a:pt x="8974" y="8922"/>
                    <a:pt x="8905" y="8922"/>
                  </a:cubicBezTo>
                  <a:cubicBezTo>
                    <a:pt x="8809" y="8921"/>
                    <a:pt x="8710" y="8921"/>
                    <a:pt x="8611" y="8921"/>
                  </a:cubicBezTo>
                  <a:cubicBezTo>
                    <a:pt x="8439" y="8921"/>
                    <a:pt x="8264" y="8923"/>
                    <a:pt x="8093" y="8932"/>
                  </a:cubicBezTo>
                  <a:cubicBezTo>
                    <a:pt x="7501" y="8964"/>
                    <a:pt x="7016" y="9075"/>
                    <a:pt x="6614" y="9275"/>
                  </a:cubicBezTo>
                  <a:cubicBezTo>
                    <a:pt x="7002" y="8835"/>
                    <a:pt x="7398" y="8404"/>
                    <a:pt x="7795" y="7984"/>
                  </a:cubicBezTo>
                  <a:cubicBezTo>
                    <a:pt x="7818" y="7974"/>
                    <a:pt x="7838" y="7958"/>
                    <a:pt x="7847" y="7932"/>
                  </a:cubicBezTo>
                  <a:cubicBezTo>
                    <a:pt x="7849" y="7930"/>
                    <a:pt x="7849" y="7926"/>
                    <a:pt x="7852" y="7924"/>
                  </a:cubicBezTo>
                  <a:cubicBezTo>
                    <a:pt x="7938" y="7832"/>
                    <a:pt x="8022" y="7742"/>
                    <a:pt x="8109" y="7651"/>
                  </a:cubicBezTo>
                  <a:cubicBezTo>
                    <a:pt x="8206" y="7597"/>
                    <a:pt x="8403" y="7545"/>
                    <a:pt x="8519" y="7516"/>
                  </a:cubicBezTo>
                  <a:cubicBezTo>
                    <a:pt x="8584" y="7499"/>
                    <a:pt x="8640" y="7483"/>
                    <a:pt x="8680" y="7470"/>
                  </a:cubicBezTo>
                  <a:cubicBezTo>
                    <a:pt x="8981" y="7369"/>
                    <a:pt x="9295" y="7315"/>
                    <a:pt x="9600" y="7260"/>
                  </a:cubicBezTo>
                  <a:cubicBezTo>
                    <a:pt x="10200" y="7156"/>
                    <a:pt x="10816" y="7047"/>
                    <a:pt x="11350" y="6598"/>
                  </a:cubicBezTo>
                  <a:cubicBezTo>
                    <a:pt x="11617" y="6375"/>
                    <a:pt x="11822" y="6093"/>
                    <a:pt x="12022" y="5822"/>
                  </a:cubicBezTo>
                  <a:cubicBezTo>
                    <a:pt x="12163" y="5628"/>
                    <a:pt x="12310" y="5429"/>
                    <a:pt x="12477" y="5255"/>
                  </a:cubicBezTo>
                  <a:lnTo>
                    <a:pt x="12480" y="5252"/>
                  </a:lnTo>
                  <a:cubicBezTo>
                    <a:pt x="12522" y="5222"/>
                    <a:pt x="12520" y="5159"/>
                    <a:pt x="12480" y="5123"/>
                  </a:cubicBezTo>
                  <a:cubicBezTo>
                    <a:pt x="12461" y="5105"/>
                    <a:pt x="12436" y="5096"/>
                    <a:pt x="12412" y="5096"/>
                  </a:cubicBezTo>
                  <a:cubicBezTo>
                    <a:pt x="12385" y="5096"/>
                    <a:pt x="12359" y="5107"/>
                    <a:pt x="12339" y="5128"/>
                  </a:cubicBezTo>
                  <a:cubicBezTo>
                    <a:pt x="12278" y="5186"/>
                    <a:pt x="11859" y="5272"/>
                    <a:pt x="11670" y="5282"/>
                  </a:cubicBezTo>
                  <a:cubicBezTo>
                    <a:pt x="11559" y="5290"/>
                    <a:pt x="11449" y="5290"/>
                    <a:pt x="11340" y="5291"/>
                  </a:cubicBezTo>
                  <a:cubicBezTo>
                    <a:pt x="11081" y="5296"/>
                    <a:pt x="10813" y="5298"/>
                    <a:pt x="10537" y="5371"/>
                  </a:cubicBezTo>
                  <a:cubicBezTo>
                    <a:pt x="10269" y="5440"/>
                    <a:pt x="10016" y="5556"/>
                    <a:pt x="9762" y="5725"/>
                  </a:cubicBezTo>
                  <a:cubicBezTo>
                    <a:pt x="9618" y="5822"/>
                    <a:pt x="9483" y="5928"/>
                    <a:pt x="9351" y="6047"/>
                  </a:cubicBezTo>
                  <a:cubicBezTo>
                    <a:pt x="9382" y="5996"/>
                    <a:pt x="9412" y="5943"/>
                    <a:pt x="9444" y="5892"/>
                  </a:cubicBezTo>
                  <a:cubicBezTo>
                    <a:pt x="9474" y="5840"/>
                    <a:pt x="9508" y="5786"/>
                    <a:pt x="9541" y="5731"/>
                  </a:cubicBezTo>
                  <a:cubicBezTo>
                    <a:pt x="9549" y="5733"/>
                    <a:pt x="9557" y="5734"/>
                    <a:pt x="9565" y="5734"/>
                  </a:cubicBezTo>
                  <a:cubicBezTo>
                    <a:pt x="9600" y="5734"/>
                    <a:pt x="9633" y="5715"/>
                    <a:pt x="9651" y="5682"/>
                  </a:cubicBezTo>
                  <a:cubicBezTo>
                    <a:pt x="9791" y="5421"/>
                    <a:pt x="10003" y="5214"/>
                    <a:pt x="10226" y="4994"/>
                  </a:cubicBezTo>
                  <a:cubicBezTo>
                    <a:pt x="10305" y="4915"/>
                    <a:pt x="10386" y="4835"/>
                    <a:pt x="10462" y="4754"/>
                  </a:cubicBezTo>
                  <a:cubicBezTo>
                    <a:pt x="11091" y="4087"/>
                    <a:pt x="11445" y="3246"/>
                    <a:pt x="11575" y="2105"/>
                  </a:cubicBezTo>
                  <a:cubicBezTo>
                    <a:pt x="11605" y="1828"/>
                    <a:pt x="11617" y="1548"/>
                    <a:pt x="11626" y="1277"/>
                  </a:cubicBezTo>
                  <a:cubicBezTo>
                    <a:pt x="11640" y="895"/>
                    <a:pt x="11653" y="500"/>
                    <a:pt x="11728" y="122"/>
                  </a:cubicBezTo>
                  <a:cubicBezTo>
                    <a:pt x="11740" y="68"/>
                    <a:pt x="11705" y="15"/>
                    <a:pt x="11652" y="3"/>
                  </a:cubicBezTo>
                  <a:cubicBezTo>
                    <a:pt x="11644" y="1"/>
                    <a:pt x="11637" y="1"/>
                    <a:pt x="11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4" name="Google Shape;1344;p28"/>
            <p:cNvSpPr/>
            <p:nvPr/>
          </p:nvSpPr>
          <p:spPr>
            <a:xfrm flipH="1">
              <a:off x="757005" y="130105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45" name="Google Shape;1345;p28"/>
            <p:cNvGrpSpPr/>
            <p:nvPr/>
          </p:nvGrpSpPr>
          <p:grpSpPr>
            <a:xfrm rot="10800000">
              <a:off x="7514243" y="-29251"/>
              <a:ext cx="785089" cy="1218292"/>
              <a:chOff x="1238225" y="2907350"/>
              <a:chExt cx="415875" cy="645350"/>
            </a:xfrm>
          </p:grpSpPr>
          <p:sp>
            <p:nvSpPr>
              <p:cNvPr id="1346" name="Google Shape;1346;p28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7" name="Google Shape;1347;p28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8" name="Google Shape;1348;p28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9" name="Google Shape;1349;p28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0" name="Google Shape;1350;p28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1" name="Google Shape;1351;p28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2" name="Google Shape;1352;p28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3" name="Google Shape;1353;p28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4" name="Google Shape;1354;p28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5" name="Google Shape;1355;p28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6" name="Google Shape;1356;p28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7" name="Google Shape;1357;p28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8" name="Google Shape;1358;p28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9" name="Google Shape;1359;p28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60" name="Google Shape;1360;p28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61" name="Google Shape;1361;p28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62" name="Google Shape;1362;p28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63" name="Google Shape;1363;p28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29"/>
          <p:cNvSpPr txBox="1"/>
          <p:nvPr>
            <p:ph type="title" hasCustomPrompt="1"/>
          </p:nvPr>
        </p:nvSpPr>
        <p:spPr>
          <a:xfrm rot="-223">
            <a:off x="2256887" y="641425"/>
            <a:ext cx="46302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66" name="Google Shape;1366;p29"/>
          <p:cNvSpPr txBox="1"/>
          <p:nvPr>
            <p:ph type="subTitle" idx="1"/>
          </p:nvPr>
        </p:nvSpPr>
        <p:spPr>
          <a:xfrm>
            <a:off x="2256900" y="1789675"/>
            <a:ext cx="4630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67" name="Google Shape;1367;p29"/>
          <p:cNvSpPr txBox="1"/>
          <p:nvPr>
            <p:ph type="title" idx="2" hasCustomPrompt="1"/>
          </p:nvPr>
        </p:nvSpPr>
        <p:spPr>
          <a:xfrm>
            <a:off x="2256888" y="2946225"/>
            <a:ext cx="4630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68" name="Google Shape;1368;p29"/>
          <p:cNvSpPr txBox="1"/>
          <p:nvPr>
            <p:ph type="subTitle" idx="3"/>
          </p:nvPr>
        </p:nvSpPr>
        <p:spPr>
          <a:xfrm>
            <a:off x="2256900" y="4094525"/>
            <a:ext cx="4630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369" name="Google Shape;1369;p29"/>
          <p:cNvGrpSpPr/>
          <p:nvPr/>
        </p:nvGrpSpPr>
        <p:grpSpPr>
          <a:xfrm>
            <a:off x="-67555" y="-459321"/>
            <a:ext cx="9219828" cy="6464384"/>
            <a:chOff x="-67555" y="-459321"/>
            <a:chExt cx="9219828" cy="6464384"/>
          </a:xfrm>
        </p:grpSpPr>
        <p:sp>
          <p:nvSpPr>
            <p:cNvPr id="1370" name="Google Shape;1370;p29"/>
            <p:cNvSpPr/>
            <p:nvPr/>
          </p:nvSpPr>
          <p:spPr>
            <a:xfrm rot="5400000">
              <a:off x="6577411" y="2576893"/>
              <a:ext cx="4511035" cy="622149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" name="Google Shape;1371;p29"/>
            <p:cNvSpPr/>
            <p:nvPr/>
          </p:nvSpPr>
          <p:spPr>
            <a:xfrm rot="5400000">
              <a:off x="-1547586" y="1524605"/>
              <a:ext cx="4060315" cy="1011104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72" name="Google Shape;1372;p29"/>
            <p:cNvGrpSpPr/>
            <p:nvPr/>
          </p:nvGrpSpPr>
          <p:grpSpPr>
            <a:xfrm rot="10800000" flipH="1">
              <a:off x="-67555" y="4266480"/>
              <a:ext cx="689708" cy="914498"/>
              <a:chOff x="2564125" y="1136725"/>
              <a:chExt cx="365350" cy="484425"/>
            </a:xfrm>
          </p:grpSpPr>
          <p:sp>
            <p:nvSpPr>
              <p:cNvPr id="1373" name="Google Shape;1373;p29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4" name="Google Shape;1374;p29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5" name="Google Shape;1375;p29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6" name="Google Shape;1376;p29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7" name="Google Shape;1377;p29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8" name="Google Shape;1378;p29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9" name="Google Shape;1379;p29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0" name="Google Shape;1380;p29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1" name="Google Shape;1381;p29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2" name="Google Shape;1382;p29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3" name="Google Shape;1383;p29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4" name="Google Shape;1384;p29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5" name="Google Shape;1385;p29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6" name="Google Shape;1386;p29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7" name="Google Shape;1387;p29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88" name="Google Shape;1388;p29"/>
            <p:cNvGrpSpPr/>
            <p:nvPr/>
          </p:nvGrpSpPr>
          <p:grpSpPr>
            <a:xfrm>
              <a:off x="1651612" y="4751490"/>
              <a:ext cx="210920" cy="196006"/>
              <a:chOff x="2294687" y="652640"/>
              <a:chExt cx="210920" cy="196006"/>
            </a:xfrm>
          </p:grpSpPr>
          <p:sp>
            <p:nvSpPr>
              <p:cNvPr id="1389" name="Google Shape;1389;p29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0" name="Google Shape;1390;p29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1" name="Google Shape;1391;p29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392" name="Google Shape;1392;p29"/>
            <p:cNvSpPr/>
            <p:nvPr/>
          </p:nvSpPr>
          <p:spPr>
            <a:xfrm rot="10800000" flipH="1">
              <a:off x="8772371" y="4315357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93" name="Google Shape;1393;p29"/>
            <p:cNvGrpSpPr/>
            <p:nvPr/>
          </p:nvGrpSpPr>
          <p:grpSpPr>
            <a:xfrm>
              <a:off x="8339670" y="-459321"/>
              <a:ext cx="812604" cy="1251942"/>
              <a:chOff x="1411275" y="1061050"/>
              <a:chExt cx="430450" cy="663175"/>
            </a:xfrm>
          </p:grpSpPr>
          <p:sp>
            <p:nvSpPr>
              <p:cNvPr id="1394" name="Google Shape;1394;p29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5" name="Google Shape;1395;p29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6" name="Google Shape;1396;p29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00" name="Google Shape;1400;p29"/>
            <p:cNvGrpSpPr/>
            <p:nvPr/>
          </p:nvGrpSpPr>
          <p:grpSpPr>
            <a:xfrm rot="10800000" flipH="1">
              <a:off x="767621" y="4673928"/>
              <a:ext cx="664222" cy="1218245"/>
              <a:chOff x="2229225" y="1230375"/>
              <a:chExt cx="351850" cy="645325"/>
            </a:xfrm>
          </p:grpSpPr>
          <p:sp>
            <p:nvSpPr>
              <p:cNvPr id="1401" name="Google Shape;1401;p29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" name="Google Shape;1402;p29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" name="Google Shape;1403;p29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" name="Google Shape;1404;p29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" name="Google Shape;1405;p29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6" name="Google Shape;1406;p29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7" name="Google Shape;1407;p29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8" name="Google Shape;1408;p29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9" name="Google Shape;1409;p29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0" name="Google Shape;1410;p29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1" name="Google Shape;1411;p29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2" name="Google Shape;1412;p29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3" name="Google Shape;1413;p29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4" name="Google Shape;1414;p29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5" name="Google Shape;1415;p29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16" name="Google Shape;1416;p29"/>
            <p:cNvGrpSpPr/>
            <p:nvPr/>
          </p:nvGrpSpPr>
          <p:grpSpPr>
            <a:xfrm rot="10800000" flipH="1">
              <a:off x="8223957" y="4673928"/>
              <a:ext cx="735581" cy="1331135"/>
              <a:chOff x="3073150" y="952325"/>
              <a:chExt cx="389650" cy="705125"/>
            </a:xfrm>
          </p:grpSpPr>
          <p:sp>
            <p:nvSpPr>
              <p:cNvPr id="1417" name="Google Shape;1417;p29"/>
              <p:cNvSpPr/>
              <p:nvPr/>
            </p:nvSpPr>
            <p:spPr>
              <a:xfrm>
                <a:off x="3073150" y="1081800"/>
                <a:ext cx="389650" cy="575650"/>
              </a:xfrm>
              <a:custGeom>
                <a:avLst/>
                <a:gdLst/>
                <a:ahLst/>
                <a:cxnLst/>
                <a:rect l="l" t="t" r="r" b="b"/>
                <a:pathLst>
                  <a:path w="15586" h="23026" extrusionOk="0">
                    <a:moveTo>
                      <a:pt x="11507" y="0"/>
                    </a:moveTo>
                    <a:cubicBezTo>
                      <a:pt x="9621" y="1357"/>
                      <a:pt x="7340" y="1905"/>
                      <a:pt x="5071" y="2500"/>
                    </a:cubicBezTo>
                    <a:cubicBezTo>
                      <a:pt x="4077" y="2761"/>
                      <a:pt x="2824" y="2930"/>
                      <a:pt x="1983" y="3570"/>
                    </a:cubicBezTo>
                    <a:cubicBezTo>
                      <a:pt x="1268" y="4120"/>
                      <a:pt x="265" y="5520"/>
                      <a:pt x="1770" y="5821"/>
                    </a:cubicBezTo>
                    <a:cubicBezTo>
                      <a:pt x="1880" y="5843"/>
                      <a:pt x="1991" y="5852"/>
                      <a:pt x="2102" y="5852"/>
                    </a:cubicBezTo>
                    <a:cubicBezTo>
                      <a:pt x="2365" y="5852"/>
                      <a:pt x="2630" y="5802"/>
                      <a:pt x="2890" y="5752"/>
                    </a:cubicBezTo>
                    <a:lnTo>
                      <a:pt x="2890" y="5752"/>
                    </a:lnTo>
                    <a:cubicBezTo>
                      <a:pt x="2179" y="6285"/>
                      <a:pt x="1223" y="7457"/>
                      <a:pt x="1246" y="8418"/>
                    </a:cubicBezTo>
                    <a:cubicBezTo>
                      <a:pt x="1258" y="8852"/>
                      <a:pt x="1509" y="9003"/>
                      <a:pt x="1844" y="9003"/>
                    </a:cubicBezTo>
                    <a:cubicBezTo>
                      <a:pt x="2379" y="9003"/>
                      <a:pt x="3126" y="8616"/>
                      <a:pt x="3442" y="8372"/>
                    </a:cubicBezTo>
                    <a:lnTo>
                      <a:pt x="3442" y="8372"/>
                    </a:lnTo>
                    <a:cubicBezTo>
                      <a:pt x="2451" y="9137"/>
                      <a:pt x="1686" y="10195"/>
                      <a:pt x="1278" y="11380"/>
                    </a:cubicBezTo>
                    <a:cubicBezTo>
                      <a:pt x="1216" y="11563"/>
                      <a:pt x="1160" y="11758"/>
                      <a:pt x="1207" y="11945"/>
                    </a:cubicBezTo>
                    <a:cubicBezTo>
                      <a:pt x="1283" y="12251"/>
                      <a:pt x="1620" y="12428"/>
                      <a:pt x="1938" y="12428"/>
                    </a:cubicBezTo>
                    <a:cubicBezTo>
                      <a:pt x="1958" y="12428"/>
                      <a:pt x="1979" y="12427"/>
                      <a:pt x="1999" y="12425"/>
                    </a:cubicBezTo>
                    <a:cubicBezTo>
                      <a:pt x="2337" y="12401"/>
                      <a:pt x="2639" y="12226"/>
                      <a:pt x="2926" y="12053"/>
                    </a:cubicBezTo>
                    <a:lnTo>
                      <a:pt x="2926" y="12053"/>
                    </a:lnTo>
                    <a:cubicBezTo>
                      <a:pt x="1750" y="13103"/>
                      <a:pt x="514" y="14242"/>
                      <a:pt x="122" y="15769"/>
                    </a:cubicBezTo>
                    <a:cubicBezTo>
                      <a:pt x="41" y="16081"/>
                      <a:pt x="0" y="16418"/>
                      <a:pt x="113" y="16721"/>
                    </a:cubicBezTo>
                    <a:cubicBezTo>
                      <a:pt x="238" y="17055"/>
                      <a:pt x="505" y="17180"/>
                      <a:pt x="820" y="17180"/>
                    </a:cubicBezTo>
                    <a:cubicBezTo>
                      <a:pt x="1400" y="17180"/>
                      <a:pt x="2142" y="16759"/>
                      <a:pt x="2467" y="16457"/>
                    </a:cubicBezTo>
                    <a:lnTo>
                      <a:pt x="2467" y="16457"/>
                    </a:lnTo>
                    <a:cubicBezTo>
                      <a:pt x="1511" y="17829"/>
                      <a:pt x="1102" y="19570"/>
                      <a:pt x="1348" y="21224"/>
                    </a:cubicBezTo>
                    <a:cubicBezTo>
                      <a:pt x="1449" y="21899"/>
                      <a:pt x="1720" y="22636"/>
                      <a:pt x="2342" y="22914"/>
                    </a:cubicBezTo>
                    <a:cubicBezTo>
                      <a:pt x="2515" y="22991"/>
                      <a:pt x="2695" y="23025"/>
                      <a:pt x="2877" y="23025"/>
                    </a:cubicBezTo>
                    <a:cubicBezTo>
                      <a:pt x="3389" y="23025"/>
                      <a:pt x="3918" y="22759"/>
                      <a:pt x="4344" y="22442"/>
                    </a:cubicBezTo>
                    <a:cubicBezTo>
                      <a:pt x="5840" y="21337"/>
                      <a:pt x="6820" y="19565"/>
                      <a:pt x="6965" y="17712"/>
                    </a:cubicBezTo>
                    <a:cubicBezTo>
                      <a:pt x="7380" y="18704"/>
                      <a:pt x="8296" y="19633"/>
                      <a:pt x="9436" y="19669"/>
                    </a:cubicBezTo>
                    <a:cubicBezTo>
                      <a:pt x="9452" y="19670"/>
                      <a:pt x="9469" y="19670"/>
                      <a:pt x="9485" y="19670"/>
                    </a:cubicBezTo>
                    <a:cubicBezTo>
                      <a:pt x="10503" y="19670"/>
                      <a:pt x="11423" y="18616"/>
                      <a:pt x="11677" y="17714"/>
                    </a:cubicBezTo>
                    <a:cubicBezTo>
                      <a:pt x="12017" y="16506"/>
                      <a:pt x="11632" y="15201"/>
                      <a:pt x="11014" y="14110"/>
                    </a:cubicBezTo>
                    <a:lnTo>
                      <a:pt x="11014" y="14110"/>
                    </a:lnTo>
                    <a:cubicBezTo>
                      <a:pt x="11206" y="14320"/>
                      <a:pt x="11409" y="14536"/>
                      <a:pt x="11674" y="14646"/>
                    </a:cubicBezTo>
                    <a:cubicBezTo>
                      <a:pt x="11774" y="14689"/>
                      <a:pt x="11887" y="14712"/>
                      <a:pt x="11998" y="14712"/>
                    </a:cubicBezTo>
                    <a:cubicBezTo>
                      <a:pt x="12175" y="14712"/>
                      <a:pt x="12349" y="14652"/>
                      <a:pt x="12464" y="14519"/>
                    </a:cubicBezTo>
                    <a:cubicBezTo>
                      <a:pt x="12592" y="14368"/>
                      <a:pt x="12622" y="14160"/>
                      <a:pt x="12636" y="13963"/>
                    </a:cubicBezTo>
                    <a:cubicBezTo>
                      <a:pt x="12707" y="13015"/>
                      <a:pt x="12440" y="12048"/>
                      <a:pt x="12283" y="11114"/>
                    </a:cubicBezTo>
                    <a:lnTo>
                      <a:pt x="12283" y="11114"/>
                    </a:lnTo>
                    <a:cubicBezTo>
                      <a:pt x="12457" y="11616"/>
                      <a:pt x="12897" y="12014"/>
                      <a:pt x="13412" y="12137"/>
                    </a:cubicBezTo>
                    <a:cubicBezTo>
                      <a:pt x="13529" y="12165"/>
                      <a:pt x="13648" y="12179"/>
                      <a:pt x="13767" y="12179"/>
                    </a:cubicBezTo>
                    <a:cubicBezTo>
                      <a:pt x="14176" y="12179"/>
                      <a:pt x="14586" y="12020"/>
                      <a:pt x="14882" y="11735"/>
                    </a:cubicBezTo>
                    <a:cubicBezTo>
                      <a:pt x="15585" y="11055"/>
                      <a:pt x="15516" y="9912"/>
                      <a:pt x="15277" y="8964"/>
                    </a:cubicBezTo>
                    <a:cubicBezTo>
                      <a:pt x="14879" y="7385"/>
                      <a:pt x="14158" y="5914"/>
                      <a:pt x="13399" y="4481"/>
                    </a:cubicBezTo>
                    <a:cubicBezTo>
                      <a:pt x="12660" y="3079"/>
                      <a:pt x="11585" y="1627"/>
                      <a:pt x="115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8" name="Google Shape;1418;p29"/>
              <p:cNvSpPr/>
              <p:nvPr/>
            </p:nvSpPr>
            <p:spPr>
              <a:xfrm>
                <a:off x="3101550" y="952325"/>
                <a:ext cx="325225" cy="639250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25570" extrusionOk="0">
                    <a:moveTo>
                      <a:pt x="11000" y="0"/>
                    </a:moveTo>
                    <a:cubicBezTo>
                      <a:pt x="10946" y="0"/>
                      <a:pt x="10894" y="32"/>
                      <a:pt x="10888" y="101"/>
                    </a:cubicBezTo>
                    <a:cubicBezTo>
                      <a:pt x="10658" y="2960"/>
                      <a:pt x="10076" y="5774"/>
                      <a:pt x="9260" y="8521"/>
                    </a:cubicBezTo>
                    <a:cubicBezTo>
                      <a:pt x="9260" y="8523"/>
                      <a:pt x="9258" y="8523"/>
                      <a:pt x="9258" y="8525"/>
                    </a:cubicBezTo>
                    <a:cubicBezTo>
                      <a:pt x="9037" y="9089"/>
                      <a:pt x="8630" y="9566"/>
                      <a:pt x="8229" y="10012"/>
                    </a:cubicBezTo>
                    <a:cubicBezTo>
                      <a:pt x="7809" y="10481"/>
                      <a:pt x="7372" y="10935"/>
                      <a:pt x="6919" y="11369"/>
                    </a:cubicBezTo>
                    <a:cubicBezTo>
                      <a:pt x="6878" y="11410"/>
                      <a:pt x="6835" y="11446"/>
                      <a:pt x="6793" y="11484"/>
                    </a:cubicBezTo>
                    <a:cubicBezTo>
                      <a:pt x="6699" y="11455"/>
                      <a:pt x="6631" y="11377"/>
                      <a:pt x="6550" y="11325"/>
                    </a:cubicBezTo>
                    <a:cubicBezTo>
                      <a:pt x="6467" y="11271"/>
                      <a:pt x="6380" y="11230"/>
                      <a:pt x="6298" y="11181"/>
                    </a:cubicBezTo>
                    <a:cubicBezTo>
                      <a:pt x="6104" y="11068"/>
                      <a:pt x="5910" y="10951"/>
                      <a:pt x="5720" y="10834"/>
                    </a:cubicBezTo>
                    <a:cubicBezTo>
                      <a:pt x="5331" y="10594"/>
                      <a:pt x="4950" y="10340"/>
                      <a:pt x="4574" y="10080"/>
                    </a:cubicBezTo>
                    <a:cubicBezTo>
                      <a:pt x="4551" y="10064"/>
                      <a:pt x="4527" y="10057"/>
                      <a:pt x="4505" y="10057"/>
                    </a:cubicBezTo>
                    <a:cubicBezTo>
                      <a:pt x="4404" y="10057"/>
                      <a:pt x="4327" y="10198"/>
                      <a:pt x="4429" y="10269"/>
                    </a:cubicBezTo>
                    <a:cubicBezTo>
                      <a:pt x="4830" y="10547"/>
                      <a:pt x="5237" y="10815"/>
                      <a:pt x="5653" y="11073"/>
                    </a:cubicBezTo>
                    <a:cubicBezTo>
                      <a:pt x="5852" y="11194"/>
                      <a:pt x="6050" y="11317"/>
                      <a:pt x="6254" y="11430"/>
                    </a:cubicBezTo>
                    <a:cubicBezTo>
                      <a:pt x="6325" y="11469"/>
                      <a:pt x="6390" y="11516"/>
                      <a:pt x="6457" y="11563"/>
                    </a:cubicBezTo>
                    <a:cubicBezTo>
                      <a:pt x="6306" y="11581"/>
                      <a:pt x="6156" y="11588"/>
                      <a:pt x="6005" y="11588"/>
                    </a:cubicBezTo>
                    <a:cubicBezTo>
                      <a:pt x="5076" y="11588"/>
                      <a:pt x="4153" y="11302"/>
                      <a:pt x="3224" y="11245"/>
                    </a:cubicBezTo>
                    <a:cubicBezTo>
                      <a:pt x="3221" y="11245"/>
                      <a:pt x="3218" y="11245"/>
                      <a:pt x="3215" y="11245"/>
                    </a:cubicBezTo>
                    <a:cubicBezTo>
                      <a:pt x="3071" y="11245"/>
                      <a:pt x="3045" y="11472"/>
                      <a:pt x="3195" y="11481"/>
                    </a:cubicBezTo>
                    <a:cubicBezTo>
                      <a:pt x="4139" y="11540"/>
                      <a:pt x="5076" y="11825"/>
                      <a:pt x="6020" y="11825"/>
                    </a:cubicBezTo>
                    <a:cubicBezTo>
                      <a:pt x="6161" y="11825"/>
                      <a:pt x="6303" y="11818"/>
                      <a:pt x="6445" y="11804"/>
                    </a:cubicBezTo>
                    <a:lnTo>
                      <a:pt x="6445" y="11804"/>
                    </a:lnTo>
                    <a:cubicBezTo>
                      <a:pt x="5678" y="12500"/>
                      <a:pt x="4870" y="13151"/>
                      <a:pt x="4019" y="13745"/>
                    </a:cubicBezTo>
                    <a:cubicBezTo>
                      <a:pt x="3420" y="14163"/>
                      <a:pt x="2803" y="14554"/>
                      <a:pt x="2168" y="14918"/>
                    </a:cubicBezTo>
                    <a:cubicBezTo>
                      <a:pt x="2055" y="14983"/>
                      <a:pt x="2107" y="15152"/>
                      <a:pt x="2207" y="15152"/>
                    </a:cubicBezTo>
                    <a:cubicBezTo>
                      <a:pt x="2224" y="15152"/>
                      <a:pt x="2242" y="15147"/>
                      <a:pt x="2262" y="15136"/>
                    </a:cubicBezTo>
                    <a:cubicBezTo>
                      <a:pt x="4511" y="13851"/>
                      <a:pt x="6545" y="12218"/>
                      <a:pt x="8287" y="10298"/>
                    </a:cubicBezTo>
                    <a:cubicBezTo>
                      <a:pt x="8511" y="10051"/>
                      <a:pt x="8738" y="9797"/>
                      <a:pt x="8943" y="9525"/>
                    </a:cubicBezTo>
                    <a:lnTo>
                      <a:pt x="8943" y="9525"/>
                    </a:lnTo>
                    <a:cubicBezTo>
                      <a:pt x="8912" y="9619"/>
                      <a:pt x="8883" y="9715"/>
                      <a:pt x="8853" y="9809"/>
                    </a:cubicBezTo>
                    <a:cubicBezTo>
                      <a:pt x="8304" y="11498"/>
                      <a:pt x="7674" y="13157"/>
                      <a:pt x="6994" y="14799"/>
                    </a:cubicBezTo>
                    <a:cubicBezTo>
                      <a:pt x="6977" y="14806"/>
                      <a:pt x="6959" y="14816"/>
                      <a:pt x="6945" y="14832"/>
                    </a:cubicBezTo>
                    <a:cubicBezTo>
                      <a:pt x="6525" y="15348"/>
                      <a:pt x="6076" y="15837"/>
                      <a:pt x="5610" y="16307"/>
                    </a:cubicBezTo>
                    <a:cubicBezTo>
                      <a:pt x="5603" y="16306"/>
                      <a:pt x="5597" y="16306"/>
                      <a:pt x="5590" y="16306"/>
                    </a:cubicBezTo>
                    <a:cubicBezTo>
                      <a:pt x="5574" y="16306"/>
                      <a:pt x="5559" y="16309"/>
                      <a:pt x="5541" y="16319"/>
                    </a:cubicBezTo>
                    <a:cubicBezTo>
                      <a:pt x="5087" y="16555"/>
                      <a:pt x="4575" y="16571"/>
                      <a:pt x="4074" y="16581"/>
                    </a:cubicBezTo>
                    <a:cubicBezTo>
                      <a:pt x="3475" y="16594"/>
                      <a:pt x="2875" y="16604"/>
                      <a:pt x="2276" y="16617"/>
                    </a:cubicBezTo>
                    <a:cubicBezTo>
                      <a:pt x="2125" y="16620"/>
                      <a:pt x="2160" y="16852"/>
                      <a:pt x="2308" y="16852"/>
                    </a:cubicBezTo>
                    <a:cubicBezTo>
                      <a:pt x="2310" y="16852"/>
                      <a:pt x="2311" y="16852"/>
                      <a:pt x="2312" y="16852"/>
                    </a:cubicBezTo>
                    <a:cubicBezTo>
                      <a:pt x="2930" y="16840"/>
                      <a:pt x="3546" y="16828"/>
                      <a:pt x="4162" y="16814"/>
                    </a:cubicBezTo>
                    <a:cubicBezTo>
                      <a:pt x="4517" y="16807"/>
                      <a:pt x="4878" y="16788"/>
                      <a:pt x="5219" y="16695"/>
                    </a:cubicBezTo>
                    <a:lnTo>
                      <a:pt x="5219" y="16695"/>
                    </a:lnTo>
                    <a:cubicBezTo>
                      <a:pt x="4184" y="17683"/>
                      <a:pt x="3049" y="18564"/>
                      <a:pt x="1833" y="19321"/>
                    </a:cubicBezTo>
                    <a:cubicBezTo>
                      <a:pt x="1276" y="19669"/>
                      <a:pt x="701" y="19984"/>
                      <a:pt x="112" y="20278"/>
                    </a:cubicBezTo>
                    <a:cubicBezTo>
                      <a:pt x="0" y="20335"/>
                      <a:pt x="54" y="20507"/>
                      <a:pt x="162" y="20507"/>
                    </a:cubicBezTo>
                    <a:cubicBezTo>
                      <a:pt x="178" y="20507"/>
                      <a:pt x="196" y="20503"/>
                      <a:pt x="215" y="20494"/>
                    </a:cubicBezTo>
                    <a:cubicBezTo>
                      <a:pt x="2295" y="19460"/>
                      <a:pt x="4199" y="18085"/>
                      <a:pt x="5829" y="16433"/>
                    </a:cubicBezTo>
                    <a:cubicBezTo>
                      <a:pt x="6136" y="16123"/>
                      <a:pt x="6428" y="15804"/>
                      <a:pt x="6715" y="15475"/>
                    </a:cubicBezTo>
                    <a:lnTo>
                      <a:pt x="6715" y="15475"/>
                    </a:lnTo>
                    <a:cubicBezTo>
                      <a:pt x="6204" y="16676"/>
                      <a:pt x="5669" y="17868"/>
                      <a:pt x="5122" y="19051"/>
                    </a:cubicBezTo>
                    <a:cubicBezTo>
                      <a:pt x="4585" y="20201"/>
                      <a:pt x="4036" y="21348"/>
                      <a:pt x="3482" y="22489"/>
                    </a:cubicBezTo>
                    <a:cubicBezTo>
                      <a:pt x="3478" y="22488"/>
                      <a:pt x="3474" y="22488"/>
                      <a:pt x="3471" y="22488"/>
                    </a:cubicBezTo>
                    <a:cubicBezTo>
                      <a:pt x="3446" y="22488"/>
                      <a:pt x="3420" y="22496"/>
                      <a:pt x="3397" y="22518"/>
                    </a:cubicBezTo>
                    <a:cubicBezTo>
                      <a:pt x="2534" y="23291"/>
                      <a:pt x="1772" y="24169"/>
                      <a:pt x="1137" y="25139"/>
                    </a:cubicBezTo>
                    <a:cubicBezTo>
                      <a:pt x="1076" y="25233"/>
                      <a:pt x="1159" y="25334"/>
                      <a:pt x="1241" y="25334"/>
                    </a:cubicBezTo>
                    <a:cubicBezTo>
                      <a:pt x="1272" y="25334"/>
                      <a:pt x="1303" y="25320"/>
                      <a:pt x="1326" y="25284"/>
                    </a:cubicBezTo>
                    <a:cubicBezTo>
                      <a:pt x="1875" y="24447"/>
                      <a:pt x="2518" y="23676"/>
                      <a:pt x="3242" y="22987"/>
                    </a:cubicBezTo>
                    <a:lnTo>
                      <a:pt x="3242" y="22987"/>
                    </a:lnTo>
                    <a:cubicBezTo>
                      <a:pt x="3061" y="23357"/>
                      <a:pt x="2878" y="23731"/>
                      <a:pt x="2697" y="24101"/>
                    </a:cubicBezTo>
                    <a:cubicBezTo>
                      <a:pt x="2653" y="24191"/>
                      <a:pt x="2731" y="24260"/>
                      <a:pt x="2809" y="24260"/>
                    </a:cubicBezTo>
                    <a:cubicBezTo>
                      <a:pt x="2852" y="24260"/>
                      <a:pt x="2894" y="24239"/>
                      <a:pt x="2917" y="24191"/>
                    </a:cubicBezTo>
                    <a:cubicBezTo>
                      <a:pt x="3476" y="23052"/>
                      <a:pt x="4034" y="21910"/>
                      <a:pt x="4581" y="20763"/>
                    </a:cubicBezTo>
                    <a:lnTo>
                      <a:pt x="4581" y="20763"/>
                    </a:lnTo>
                    <a:cubicBezTo>
                      <a:pt x="4358" y="22350"/>
                      <a:pt x="3958" y="23907"/>
                      <a:pt x="3386" y="25406"/>
                    </a:cubicBezTo>
                    <a:cubicBezTo>
                      <a:pt x="3351" y="25498"/>
                      <a:pt x="3431" y="25569"/>
                      <a:pt x="3506" y="25569"/>
                    </a:cubicBezTo>
                    <a:cubicBezTo>
                      <a:pt x="3547" y="25569"/>
                      <a:pt x="3588" y="25548"/>
                      <a:pt x="3606" y="25497"/>
                    </a:cubicBezTo>
                    <a:cubicBezTo>
                      <a:pt x="4272" y="23754"/>
                      <a:pt x="4708" y="21930"/>
                      <a:pt x="4906" y="20076"/>
                    </a:cubicBezTo>
                    <a:cubicBezTo>
                      <a:pt x="5465" y="18891"/>
                      <a:pt x="6010" y="17703"/>
                      <a:pt x="6532" y="16503"/>
                    </a:cubicBezTo>
                    <a:cubicBezTo>
                      <a:pt x="6667" y="17386"/>
                      <a:pt x="6841" y="18262"/>
                      <a:pt x="7053" y="19129"/>
                    </a:cubicBezTo>
                    <a:cubicBezTo>
                      <a:pt x="7075" y="19925"/>
                      <a:pt x="6933" y="20717"/>
                      <a:pt x="6638" y="21458"/>
                    </a:cubicBezTo>
                    <a:cubicBezTo>
                      <a:pt x="6601" y="21550"/>
                      <a:pt x="6678" y="21620"/>
                      <a:pt x="6754" y="21620"/>
                    </a:cubicBezTo>
                    <a:cubicBezTo>
                      <a:pt x="6796" y="21620"/>
                      <a:pt x="6837" y="21599"/>
                      <a:pt x="6858" y="21548"/>
                    </a:cubicBezTo>
                    <a:cubicBezTo>
                      <a:pt x="7068" y="21025"/>
                      <a:pt x="7202" y="20477"/>
                      <a:pt x="7260" y="19921"/>
                    </a:cubicBezTo>
                    <a:cubicBezTo>
                      <a:pt x="7563" y="21021"/>
                      <a:pt x="7926" y="22105"/>
                      <a:pt x="8353" y="23163"/>
                    </a:cubicBezTo>
                    <a:cubicBezTo>
                      <a:pt x="8374" y="23213"/>
                      <a:pt x="8413" y="23234"/>
                      <a:pt x="8454" y="23234"/>
                    </a:cubicBezTo>
                    <a:cubicBezTo>
                      <a:pt x="8530" y="23234"/>
                      <a:pt x="8610" y="23162"/>
                      <a:pt x="8572" y="23069"/>
                    </a:cubicBezTo>
                    <a:cubicBezTo>
                      <a:pt x="8051" y="21774"/>
                      <a:pt x="7624" y="20445"/>
                      <a:pt x="7291" y="19091"/>
                    </a:cubicBezTo>
                    <a:cubicBezTo>
                      <a:pt x="7291" y="19064"/>
                      <a:pt x="7291" y="19036"/>
                      <a:pt x="7289" y="19012"/>
                    </a:cubicBezTo>
                    <a:cubicBezTo>
                      <a:pt x="7288" y="18972"/>
                      <a:pt x="7273" y="18948"/>
                      <a:pt x="7249" y="18932"/>
                    </a:cubicBezTo>
                    <a:cubicBezTo>
                      <a:pt x="7094" y="18280"/>
                      <a:pt x="6962" y="17625"/>
                      <a:pt x="6849" y="16965"/>
                    </a:cubicBezTo>
                    <a:lnTo>
                      <a:pt x="6849" y="16965"/>
                    </a:lnTo>
                    <a:cubicBezTo>
                      <a:pt x="7383" y="18042"/>
                      <a:pt x="8207" y="18955"/>
                      <a:pt x="9015" y="19837"/>
                    </a:cubicBezTo>
                    <a:cubicBezTo>
                      <a:pt x="9041" y="19865"/>
                      <a:pt x="9073" y="19877"/>
                      <a:pt x="9104" y="19877"/>
                    </a:cubicBezTo>
                    <a:cubicBezTo>
                      <a:pt x="9195" y="19877"/>
                      <a:pt x="9281" y="19773"/>
                      <a:pt x="9203" y="19689"/>
                    </a:cubicBezTo>
                    <a:cubicBezTo>
                      <a:pt x="8230" y="18625"/>
                      <a:pt x="7230" y="17522"/>
                      <a:pt x="6761" y="16131"/>
                    </a:cubicBezTo>
                    <a:cubicBezTo>
                      <a:pt x="6752" y="16105"/>
                      <a:pt x="6738" y="16089"/>
                      <a:pt x="6719" y="16076"/>
                    </a:cubicBezTo>
                    <a:cubicBezTo>
                      <a:pt x="6865" y="15736"/>
                      <a:pt x="7010" y="15395"/>
                      <a:pt x="7153" y="15054"/>
                    </a:cubicBezTo>
                    <a:cubicBezTo>
                      <a:pt x="7971" y="13091"/>
                      <a:pt x="8717" y="11093"/>
                      <a:pt x="9344" y="9060"/>
                    </a:cubicBezTo>
                    <a:cubicBezTo>
                      <a:pt x="9467" y="9677"/>
                      <a:pt x="9643" y="10278"/>
                      <a:pt x="9857" y="10866"/>
                    </a:cubicBezTo>
                    <a:cubicBezTo>
                      <a:pt x="10076" y="12073"/>
                      <a:pt x="10099" y="13304"/>
                      <a:pt x="9930" y="14520"/>
                    </a:cubicBezTo>
                    <a:cubicBezTo>
                      <a:pt x="9918" y="14603"/>
                      <a:pt x="9983" y="14649"/>
                      <a:pt x="10048" y="14649"/>
                    </a:cubicBezTo>
                    <a:cubicBezTo>
                      <a:pt x="10102" y="14649"/>
                      <a:pt x="10156" y="14617"/>
                      <a:pt x="10166" y="14548"/>
                    </a:cubicBezTo>
                    <a:cubicBezTo>
                      <a:pt x="10295" y="13635"/>
                      <a:pt x="10313" y="12709"/>
                      <a:pt x="10224" y="11792"/>
                    </a:cubicBezTo>
                    <a:lnTo>
                      <a:pt x="10224" y="11792"/>
                    </a:lnTo>
                    <a:cubicBezTo>
                      <a:pt x="10713" y="12921"/>
                      <a:pt x="11314" y="14007"/>
                      <a:pt x="11916" y="15071"/>
                    </a:cubicBezTo>
                    <a:cubicBezTo>
                      <a:pt x="11941" y="15117"/>
                      <a:pt x="11984" y="15135"/>
                      <a:pt x="12025" y="15135"/>
                    </a:cubicBezTo>
                    <a:cubicBezTo>
                      <a:pt x="12106" y="15135"/>
                      <a:pt x="12185" y="15065"/>
                      <a:pt x="12135" y="14977"/>
                    </a:cubicBezTo>
                    <a:cubicBezTo>
                      <a:pt x="11577" y="13995"/>
                      <a:pt x="11020" y="12992"/>
                      <a:pt x="10554" y="11954"/>
                    </a:cubicBezTo>
                    <a:lnTo>
                      <a:pt x="10554" y="11954"/>
                    </a:lnTo>
                    <a:cubicBezTo>
                      <a:pt x="11244" y="12549"/>
                      <a:pt x="11978" y="13092"/>
                      <a:pt x="12756" y="13571"/>
                    </a:cubicBezTo>
                    <a:cubicBezTo>
                      <a:pt x="12777" y="13585"/>
                      <a:pt x="12800" y="13590"/>
                      <a:pt x="12821" y="13590"/>
                    </a:cubicBezTo>
                    <a:cubicBezTo>
                      <a:pt x="12927" y="13590"/>
                      <a:pt x="13009" y="13448"/>
                      <a:pt x="12900" y="13382"/>
                    </a:cubicBezTo>
                    <a:cubicBezTo>
                      <a:pt x="11987" y="12820"/>
                      <a:pt x="11128" y="12173"/>
                      <a:pt x="10337" y="11449"/>
                    </a:cubicBezTo>
                    <a:cubicBezTo>
                      <a:pt x="10337" y="11449"/>
                      <a:pt x="10335" y="11449"/>
                      <a:pt x="10335" y="11448"/>
                    </a:cubicBezTo>
                    <a:cubicBezTo>
                      <a:pt x="9949" y="10517"/>
                      <a:pt x="9649" y="9556"/>
                      <a:pt x="9496" y="8555"/>
                    </a:cubicBezTo>
                    <a:cubicBezTo>
                      <a:pt x="9778" y="7606"/>
                      <a:pt x="10034" y="6649"/>
                      <a:pt x="10257" y="5682"/>
                    </a:cubicBezTo>
                    <a:cubicBezTo>
                      <a:pt x="10677" y="3855"/>
                      <a:pt x="10975" y="1999"/>
                      <a:pt x="11126" y="130"/>
                    </a:cubicBezTo>
                    <a:cubicBezTo>
                      <a:pt x="11133" y="47"/>
                      <a:pt x="11065" y="0"/>
                      <a:pt x="11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19" name="Google Shape;1419;p29"/>
            <p:cNvGrpSpPr/>
            <p:nvPr/>
          </p:nvGrpSpPr>
          <p:grpSpPr>
            <a:xfrm>
              <a:off x="617165" y="-319252"/>
              <a:ext cx="460670" cy="971792"/>
              <a:chOff x="1118425" y="996600"/>
              <a:chExt cx="244025" cy="514775"/>
            </a:xfrm>
          </p:grpSpPr>
          <p:sp>
            <p:nvSpPr>
              <p:cNvPr id="1420" name="Google Shape;1420;p29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21" name="Google Shape;1421;p29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22" name="Google Shape;1422;p29"/>
            <p:cNvGrpSpPr/>
            <p:nvPr/>
          </p:nvGrpSpPr>
          <p:grpSpPr>
            <a:xfrm rot="10800000" flipH="1">
              <a:off x="7481929" y="4708638"/>
              <a:ext cx="632838" cy="1148821"/>
              <a:chOff x="1981825" y="1045200"/>
              <a:chExt cx="335225" cy="608550"/>
            </a:xfrm>
          </p:grpSpPr>
          <p:sp>
            <p:nvSpPr>
              <p:cNvPr id="1423" name="Google Shape;1423;p29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24" name="Google Shape;1424;p29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25" name="Google Shape;1425;p29"/>
            <p:cNvGrpSpPr/>
            <p:nvPr/>
          </p:nvGrpSpPr>
          <p:grpSpPr>
            <a:xfrm>
              <a:off x="-36471" y="250766"/>
              <a:ext cx="614337" cy="1049522"/>
              <a:chOff x="916650" y="1440625"/>
              <a:chExt cx="325425" cy="555950"/>
            </a:xfrm>
          </p:grpSpPr>
          <p:sp>
            <p:nvSpPr>
              <p:cNvPr id="1426" name="Google Shape;1426;p29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27" name="Google Shape;1427;p29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428" name="Google Shape;1428;p29"/>
            <p:cNvSpPr/>
            <p:nvPr/>
          </p:nvSpPr>
          <p:spPr>
            <a:xfrm rot="10800000" flipH="1">
              <a:off x="7760134" y="118505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9" name="Google Shape;1429;p29"/>
            <p:cNvSpPr/>
            <p:nvPr/>
          </p:nvSpPr>
          <p:spPr>
            <a:xfrm>
              <a:off x="1215971" y="201761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TITLE_AND_TWO_COLUMNS_1"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30"/>
          <p:cNvSpPr txBox="1"/>
          <p:nvPr>
            <p:ph type="subTitle" idx="1"/>
          </p:nvPr>
        </p:nvSpPr>
        <p:spPr>
          <a:xfrm>
            <a:off x="720000" y="3455313"/>
            <a:ext cx="2225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30"/>
          <p:cNvSpPr txBox="1"/>
          <p:nvPr>
            <p:ph type="title" hasCustomPrompt="1"/>
          </p:nvPr>
        </p:nvSpPr>
        <p:spPr>
          <a:xfrm>
            <a:off x="720000" y="2404790"/>
            <a:ext cx="22251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33" name="Google Shape;1433;p30"/>
          <p:cNvSpPr txBox="1"/>
          <p:nvPr>
            <p:ph type="subTitle" idx="2"/>
          </p:nvPr>
        </p:nvSpPr>
        <p:spPr>
          <a:xfrm>
            <a:off x="6198900" y="3455313"/>
            <a:ext cx="2225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34" name="Google Shape;1434;p30"/>
          <p:cNvSpPr txBox="1"/>
          <p:nvPr>
            <p:ph type="title" idx="3" hasCustomPrompt="1"/>
          </p:nvPr>
        </p:nvSpPr>
        <p:spPr>
          <a:xfrm>
            <a:off x="6198900" y="2404790"/>
            <a:ext cx="22251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35" name="Google Shape;1435;p30"/>
          <p:cNvSpPr txBox="1"/>
          <p:nvPr>
            <p:ph type="title" idx="4"/>
          </p:nvPr>
        </p:nvSpPr>
        <p:spPr>
          <a:xfrm>
            <a:off x="720000" y="2046338"/>
            <a:ext cx="222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36" name="Google Shape;1436;p30"/>
          <p:cNvSpPr txBox="1"/>
          <p:nvPr>
            <p:ph type="title" idx="5"/>
          </p:nvPr>
        </p:nvSpPr>
        <p:spPr>
          <a:xfrm>
            <a:off x="6198900" y="2046338"/>
            <a:ext cx="222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37" name="Google Shape;1437;p30"/>
          <p:cNvSpPr txBox="1"/>
          <p:nvPr>
            <p:ph type="title" idx="6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grpSp>
        <p:nvGrpSpPr>
          <p:cNvPr id="1438" name="Google Shape;1438;p30"/>
          <p:cNvGrpSpPr/>
          <p:nvPr/>
        </p:nvGrpSpPr>
        <p:grpSpPr>
          <a:xfrm>
            <a:off x="-386731" y="-161329"/>
            <a:ext cx="9568260" cy="5529110"/>
            <a:chOff x="-386731" y="-161329"/>
            <a:chExt cx="9568260" cy="5529110"/>
          </a:xfrm>
        </p:grpSpPr>
        <p:sp>
          <p:nvSpPr>
            <p:cNvPr id="1439" name="Google Shape;1439;p30"/>
            <p:cNvSpPr/>
            <p:nvPr/>
          </p:nvSpPr>
          <p:spPr>
            <a:xfrm flipH="1">
              <a:off x="40" y="0"/>
              <a:ext cx="2945056" cy="697000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0" name="Google Shape;1440;p30"/>
            <p:cNvSpPr/>
            <p:nvPr/>
          </p:nvSpPr>
          <p:spPr>
            <a:xfrm flipH="1">
              <a:off x="5121214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41" name="Google Shape;1441;p30"/>
            <p:cNvGrpSpPr/>
            <p:nvPr/>
          </p:nvGrpSpPr>
          <p:grpSpPr>
            <a:xfrm rot="9221652">
              <a:off x="-213589" y="-52346"/>
              <a:ext cx="713399" cy="948099"/>
              <a:chOff x="438175" y="2779500"/>
              <a:chExt cx="377900" cy="502225"/>
            </a:xfrm>
          </p:grpSpPr>
          <p:sp>
            <p:nvSpPr>
              <p:cNvPr id="1442" name="Google Shape;1442;p30"/>
              <p:cNvSpPr/>
              <p:nvPr/>
            </p:nvSpPr>
            <p:spPr>
              <a:xfrm>
                <a:off x="438175" y="2779500"/>
                <a:ext cx="377900" cy="502200"/>
              </a:xfrm>
              <a:custGeom>
                <a:avLst/>
                <a:gdLst/>
                <a:ahLst/>
                <a:cxnLst/>
                <a:rect l="l" t="t" r="r" b="b"/>
                <a:pathLst>
                  <a:path w="15116" h="20088" extrusionOk="0">
                    <a:moveTo>
                      <a:pt x="6470" y="0"/>
                    </a:moveTo>
                    <a:cubicBezTo>
                      <a:pt x="6459" y="0"/>
                      <a:pt x="6447" y="1"/>
                      <a:pt x="6435" y="3"/>
                    </a:cubicBezTo>
                    <a:cubicBezTo>
                      <a:pt x="6335" y="17"/>
                      <a:pt x="6254" y="88"/>
                      <a:pt x="6185" y="160"/>
                    </a:cubicBezTo>
                    <a:cubicBezTo>
                      <a:pt x="5626" y="754"/>
                      <a:pt x="5518" y="1635"/>
                      <a:pt x="5520" y="2449"/>
                    </a:cubicBezTo>
                    <a:cubicBezTo>
                      <a:pt x="5525" y="3412"/>
                      <a:pt x="5643" y="4374"/>
                      <a:pt x="5875" y="5308"/>
                    </a:cubicBezTo>
                    <a:cubicBezTo>
                      <a:pt x="4826" y="3614"/>
                      <a:pt x="4019" y="1814"/>
                      <a:pt x="2492" y="464"/>
                    </a:cubicBezTo>
                    <a:cubicBezTo>
                      <a:pt x="2241" y="242"/>
                      <a:pt x="1918" y="27"/>
                      <a:pt x="1601" y="27"/>
                    </a:cubicBezTo>
                    <a:cubicBezTo>
                      <a:pt x="1513" y="27"/>
                      <a:pt x="1426" y="43"/>
                      <a:pt x="1341" y="81"/>
                    </a:cubicBezTo>
                    <a:cubicBezTo>
                      <a:pt x="1101" y="188"/>
                      <a:pt x="950" y="445"/>
                      <a:pt x="913" y="709"/>
                    </a:cubicBezTo>
                    <a:cubicBezTo>
                      <a:pt x="876" y="972"/>
                      <a:pt x="930" y="1239"/>
                      <a:pt x="1001" y="1494"/>
                    </a:cubicBezTo>
                    <a:cubicBezTo>
                      <a:pt x="1581" y="3590"/>
                      <a:pt x="3100" y="5272"/>
                      <a:pt x="4571" y="6872"/>
                    </a:cubicBezTo>
                    <a:cubicBezTo>
                      <a:pt x="3730" y="6039"/>
                      <a:pt x="2679" y="5418"/>
                      <a:pt x="1542" y="5082"/>
                    </a:cubicBezTo>
                    <a:cubicBezTo>
                      <a:pt x="1351" y="5026"/>
                      <a:pt x="1141" y="4982"/>
                      <a:pt x="941" y="4982"/>
                    </a:cubicBezTo>
                    <a:cubicBezTo>
                      <a:pt x="723" y="4982"/>
                      <a:pt x="517" y="5034"/>
                      <a:pt x="358" y="5179"/>
                    </a:cubicBezTo>
                    <a:cubicBezTo>
                      <a:pt x="1" y="5508"/>
                      <a:pt x="103" y="6096"/>
                      <a:pt x="302" y="6537"/>
                    </a:cubicBezTo>
                    <a:cubicBezTo>
                      <a:pt x="721" y="7469"/>
                      <a:pt x="1434" y="8244"/>
                      <a:pt x="2239" y="8871"/>
                    </a:cubicBezTo>
                    <a:cubicBezTo>
                      <a:pt x="3042" y="9499"/>
                      <a:pt x="3941" y="9993"/>
                      <a:pt x="4836" y="10483"/>
                    </a:cubicBezTo>
                    <a:cubicBezTo>
                      <a:pt x="4066" y="10221"/>
                      <a:pt x="3279" y="9952"/>
                      <a:pt x="2462" y="9891"/>
                    </a:cubicBezTo>
                    <a:cubicBezTo>
                      <a:pt x="2260" y="9876"/>
                      <a:pt x="1993" y="9842"/>
                      <a:pt x="1728" y="9842"/>
                    </a:cubicBezTo>
                    <a:cubicBezTo>
                      <a:pt x="1348" y="9842"/>
                      <a:pt x="971" y="9913"/>
                      <a:pt x="794" y="10213"/>
                    </a:cubicBezTo>
                    <a:cubicBezTo>
                      <a:pt x="299" y="11052"/>
                      <a:pt x="1618" y="12163"/>
                      <a:pt x="2211" y="12545"/>
                    </a:cubicBezTo>
                    <a:cubicBezTo>
                      <a:pt x="2857" y="12960"/>
                      <a:pt x="3565" y="13269"/>
                      <a:pt x="4207" y="13670"/>
                    </a:cubicBezTo>
                    <a:cubicBezTo>
                      <a:pt x="4606" y="13919"/>
                      <a:pt x="5046" y="14117"/>
                      <a:pt x="5460" y="14340"/>
                    </a:cubicBezTo>
                    <a:cubicBezTo>
                      <a:pt x="5690" y="14463"/>
                      <a:pt x="6428" y="14702"/>
                      <a:pt x="6547" y="14920"/>
                    </a:cubicBezTo>
                    <a:cubicBezTo>
                      <a:pt x="6235" y="14856"/>
                      <a:pt x="5917" y="14790"/>
                      <a:pt x="5601" y="14790"/>
                    </a:cubicBezTo>
                    <a:cubicBezTo>
                      <a:pt x="5501" y="14790"/>
                      <a:pt x="5401" y="14797"/>
                      <a:pt x="5302" y="14812"/>
                    </a:cubicBezTo>
                    <a:cubicBezTo>
                      <a:pt x="4620" y="14918"/>
                      <a:pt x="4684" y="15569"/>
                      <a:pt x="4966" y="16055"/>
                    </a:cubicBezTo>
                    <a:cubicBezTo>
                      <a:pt x="5235" y="16519"/>
                      <a:pt x="5837" y="16778"/>
                      <a:pt x="6302" y="16992"/>
                    </a:cubicBezTo>
                    <a:cubicBezTo>
                      <a:pt x="8507" y="18008"/>
                      <a:pt x="10754" y="18951"/>
                      <a:pt x="12942" y="20029"/>
                    </a:cubicBezTo>
                    <a:cubicBezTo>
                      <a:pt x="12983" y="20049"/>
                      <a:pt x="13022" y="20067"/>
                      <a:pt x="13061" y="20087"/>
                    </a:cubicBezTo>
                    <a:cubicBezTo>
                      <a:pt x="13063" y="20086"/>
                      <a:pt x="13071" y="20061"/>
                      <a:pt x="13084" y="20018"/>
                    </a:cubicBezTo>
                    <a:cubicBezTo>
                      <a:pt x="13207" y="19634"/>
                      <a:pt x="13756" y="17716"/>
                      <a:pt x="13799" y="17517"/>
                    </a:cubicBezTo>
                    <a:cubicBezTo>
                      <a:pt x="13999" y="16620"/>
                      <a:pt x="14140" y="15708"/>
                      <a:pt x="14224" y="14792"/>
                    </a:cubicBezTo>
                    <a:cubicBezTo>
                      <a:pt x="14321" y="13717"/>
                      <a:pt x="15115" y="10608"/>
                      <a:pt x="13613" y="10178"/>
                    </a:cubicBezTo>
                    <a:cubicBezTo>
                      <a:pt x="13530" y="10154"/>
                      <a:pt x="13447" y="10143"/>
                      <a:pt x="13364" y="10143"/>
                    </a:cubicBezTo>
                    <a:cubicBezTo>
                      <a:pt x="12957" y="10143"/>
                      <a:pt x="12557" y="10411"/>
                      <a:pt x="12327" y="10760"/>
                    </a:cubicBezTo>
                    <a:cubicBezTo>
                      <a:pt x="12049" y="11181"/>
                      <a:pt x="11967" y="11698"/>
                      <a:pt x="11889" y="12195"/>
                    </a:cubicBezTo>
                    <a:cubicBezTo>
                      <a:pt x="11958" y="11750"/>
                      <a:pt x="11767" y="11126"/>
                      <a:pt x="11731" y="10672"/>
                    </a:cubicBezTo>
                    <a:cubicBezTo>
                      <a:pt x="11684" y="10103"/>
                      <a:pt x="11648" y="9535"/>
                      <a:pt x="11605" y="8965"/>
                    </a:cubicBezTo>
                    <a:cubicBezTo>
                      <a:pt x="11521" y="7869"/>
                      <a:pt x="11420" y="6770"/>
                      <a:pt x="11178" y="5695"/>
                    </a:cubicBezTo>
                    <a:cubicBezTo>
                      <a:pt x="11058" y="5163"/>
                      <a:pt x="10904" y="4127"/>
                      <a:pt x="10479" y="3556"/>
                    </a:cubicBezTo>
                    <a:cubicBezTo>
                      <a:pt x="10341" y="3374"/>
                      <a:pt x="10177" y="3239"/>
                      <a:pt x="9976" y="3187"/>
                    </a:cubicBezTo>
                    <a:cubicBezTo>
                      <a:pt x="9908" y="3169"/>
                      <a:pt x="9843" y="3160"/>
                      <a:pt x="9781" y="3160"/>
                    </a:cubicBezTo>
                    <a:cubicBezTo>
                      <a:pt x="9163" y="3160"/>
                      <a:pt x="8863" y="4018"/>
                      <a:pt x="8705" y="4523"/>
                    </a:cubicBezTo>
                    <a:cubicBezTo>
                      <a:pt x="8488" y="5223"/>
                      <a:pt x="8507" y="5844"/>
                      <a:pt x="8543" y="6507"/>
                    </a:cubicBezTo>
                    <a:cubicBezTo>
                      <a:pt x="8469" y="5328"/>
                      <a:pt x="8300" y="4157"/>
                      <a:pt x="8042" y="3006"/>
                    </a:cubicBezTo>
                    <a:cubicBezTo>
                      <a:pt x="7818" y="2005"/>
                      <a:pt x="7507" y="980"/>
                      <a:pt x="6822" y="212"/>
                    </a:cubicBezTo>
                    <a:cubicBezTo>
                      <a:pt x="6728" y="107"/>
                      <a:pt x="6608" y="0"/>
                      <a:pt x="64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43" name="Google Shape;1443;p30"/>
              <p:cNvSpPr/>
              <p:nvPr/>
            </p:nvSpPr>
            <p:spPr>
              <a:xfrm>
                <a:off x="472100" y="2824875"/>
                <a:ext cx="295950" cy="456850"/>
              </a:xfrm>
              <a:custGeom>
                <a:avLst/>
                <a:gdLst/>
                <a:ahLst/>
                <a:cxnLst/>
                <a:rect l="l" t="t" r="r" b="b"/>
                <a:pathLst>
                  <a:path w="11838" h="18274" extrusionOk="0">
                    <a:moveTo>
                      <a:pt x="5347" y="1"/>
                    </a:moveTo>
                    <a:cubicBezTo>
                      <a:pt x="5315" y="1"/>
                      <a:pt x="5288" y="24"/>
                      <a:pt x="5282" y="56"/>
                    </a:cubicBezTo>
                    <a:cubicBezTo>
                      <a:pt x="4842" y="2850"/>
                      <a:pt x="6118" y="7254"/>
                      <a:pt x="6659" y="8942"/>
                    </a:cubicBezTo>
                    <a:cubicBezTo>
                      <a:pt x="6514" y="8677"/>
                      <a:pt x="6371" y="8415"/>
                      <a:pt x="6231" y="8152"/>
                    </a:cubicBezTo>
                    <a:cubicBezTo>
                      <a:pt x="4900" y="5666"/>
                      <a:pt x="3256" y="2777"/>
                      <a:pt x="1128" y="168"/>
                    </a:cubicBezTo>
                    <a:cubicBezTo>
                      <a:pt x="1114" y="152"/>
                      <a:pt x="1095" y="144"/>
                      <a:pt x="1075" y="144"/>
                    </a:cubicBezTo>
                    <a:cubicBezTo>
                      <a:pt x="1061" y="144"/>
                      <a:pt x="1046" y="148"/>
                      <a:pt x="1034" y="158"/>
                    </a:cubicBezTo>
                    <a:cubicBezTo>
                      <a:pt x="1006" y="182"/>
                      <a:pt x="1000" y="226"/>
                      <a:pt x="1025" y="252"/>
                    </a:cubicBezTo>
                    <a:cubicBezTo>
                      <a:pt x="3146" y="2853"/>
                      <a:pt x="4786" y="5737"/>
                      <a:pt x="6113" y="8214"/>
                    </a:cubicBezTo>
                    <a:cubicBezTo>
                      <a:pt x="6302" y="8564"/>
                      <a:pt x="6491" y="8912"/>
                      <a:pt x="6685" y="9259"/>
                    </a:cubicBezTo>
                    <a:cubicBezTo>
                      <a:pt x="4714" y="7394"/>
                      <a:pt x="2503" y="5806"/>
                      <a:pt x="107" y="4530"/>
                    </a:cubicBezTo>
                    <a:cubicBezTo>
                      <a:pt x="97" y="4524"/>
                      <a:pt x="87" y="4522"/>
                      <a:pt x="76" y="4522"/>
                    </a:cubicBezTo>
                    <a:cubicBezTo>
                      <a:pt x="52" y="4522"/>
                      <a:pt x="29" y="4535"/>
                      <a:pt x="16" y="4559"/>
                    </a:cubicBezTo>
                    <a:cubicBezTo>
                      <a:pt x="0" y="4590"/>
                      <a:pt x="12" y="4630"/>
                      <a:pt x="43" y="4648"/>
                    </a:cubicBezTo>
                    <a:cubicBezTo>
                      <a:pt x="2557" y="5984"/>
                      <a:pt x="4866" y="7670"/>
                      <a:pt x="6905" y="9653"/>
                    </a:cubicBezTo>
                    <a:cubicBezTo>
                      <a:pt x="7269" y="10301"/>
                      <a:pt x="7636" y="10940"/>
                      <a:pt x="7998" y="11569"/>
                    </a:cubicBezTo>
                    <a:cubicBezTo>
                      <a:pt x="7209" y="10956"/>
                      <a:pt x="6215" y="10605"/>
                      <a:pt x="5177" y="10280"/>
                    </a:cubicBezTo>
                    <a:cubicBezTo>
                      <a:pt x="3929" y="9889"/>
                      <a:pt x="2701" y="9527"/>
                      <a:pt x="1426" y="9411"/>
                    </a:cubicBezTo>
                    <a:cubicBezTo>
                      <a:pt x="1423" y="9411"/>
                      <a:pt x="1421" y="9411"/>
                      <a:pt x="1418" y="9411"/>
                    </a:cubicBezTo>
                    <a:cubicBezTo>
                      <a:pt x="1385" y="9411"/>
                      <a:pt x="1358" y="9437"/>
                      <a:pt x="1354" y="9470"/>
                    </a:cubicBezTo>
                    <a:cubicBezTo>
                      <a:pt x="1351" y="9507"/>
                      <a:pt x="1377" y="9541"/>
                      <a:pt x="1413" y="9543"/>
                    </a:cubicBezTo>
                    <a:cubicBezTo>
                      <a:pt x="2677" y="9657"/>
                      <a:pt x="3894" y="10015"/>
                      <a:pt x="5138" y="10406"/>
                    </a:cubicBezTo>
                    <a:cubicBezTo>
                      <a:pt x="6290" y="10769"/>
                      <a:pt x="7390" y="11158"/>
                      <a:pt x="8199" y="11913"/>
                    </a:cubicBezTo>
                    <a:cubicBezTo>
                      <a:pt x="8994" y="13286"/>
                      <a:pt x="9806" y="14704"/>
                      <a:pt x="10545" y="16143"/>
                    </a:cubicBezTo>
                    <a:cubicBezTo>
                      <a:pt x="8861" y="15002"/>
                      <a:pt x="6921" y="14214"/>
                      <a:pt x="4921" y="13860"/>
                    </a:cubicBezTo>
                    <a:cubicBezTo>
                      <a:pt x="4916" y="13859"/>
                      <a:pt x="4912" y="13858"/>
                      <a:pt x="4908" y="13858"/>
                    </a:cubicBezTo>
                    <a:cubicBezTo>
                      <a:pt x="4876" y="13858"/>
                      <a:pt x="4849" y="13883"/>
                      <a:pt x="4842" y="13915"/>
                    </a:cubicBezTo>
                    <a:cubicBezTo>
                      <a:pt x="4835" y="13951"/>
                      <a:pt x="4858" y="13987"/>
                      <a:pt x="4897" y="13993"/>
                    </a:cubicBezTo>
                    <a:cubicBezTo>
                      <a:pt x="6946" y="14355"/>
                      <a:pt x="8931" y="15174"/>
                      <a:pt x="10637" y="16364"/>
                    </a:cubicBezTo>
                    <a:cubicBezTo>
                      <a:pt x="10645" y="16370"/>
                      <a:pt x="10653" y="16374"/>
                      <a:pt x="10663" y="16374"/>
                    </a:cubicBezTo>
                    <a:cubicBezTo>
                      <a:pt x="10973" y="16984"/>
                      <a:pt x="11283" y="17599"/>
                      <a:pt x="11583" y="18216"/>
                    </a:cubicBezTo>
                    <a:cubicBezTo>
                      <a:pt x="11625" y="18236"/>
                      <a:pt x="11662" y="18253"/>
                      <a:pt x="11703" y="18273"/>
                    </a:cubicBezTo>
                    <a:cubicBezTo>
                      <a:pt x="11704" y="18272"/>
                      <a:pt x="11713" y="18249"/>
                      <a:pt x="11726" y="18205"/>
                    </a:cubicBezTo>
                    <a:cubicBezTo>
                      <a:pt x="11407" y="17550"/>
                      <a:pt x="11080" y="16895"/>
                      <a:pt x="10749" y="16247"/>
                    </a:cubicBezTo>
                    <a:cubicBezTo>
                      <a:pt x="10967" y="14126"/>
                      <a:pt x="11332" y="11999"/>
                      <a:pt x="11832" y="9929"/>
                    </a:cubicBezTo>
                    <a:cubicBezTo>
                      <a:pt x="11837" y="9892"/>
                      <a:pt x="11819" y="9857"/>
                      <a:pt x="11782" y="9848"/>
                    </a:cubicBezTo>
                    <a:cubicBezTo>
                      <a:pt x="11777" y="9847"/>
                      <a:pt x="11771" y="9846"/>
                      <a:pt x="11766" y="9846"/>
                    </a:cubicBezTo>
                    <a:cubicBezTo>
                      <a:pt x="11735" y="9846"/>
                      <a:pt x="11709" y="9867"/>
                      <a:pt x="11701" y="9897"/>
                    </a:cubicBezTo>
                    <a:cubicBezTo>
                      <a:pt x="11216" y="11910"/>
                      <a:pt x="10860" y="13971"/>
                      <a:pt x="10639" y="16030"/>
                    </a:cubicBezTo>
                    <a:cubicBezTo>
                      <a:pt x="9935" y="14662"/>
                      <a:pt x="9164" y="13314"/>
                      <a:pt x="8408" y="12004"/>
                    </a:cubicBezTo>
                    <a:cubicBezTo>
                      <a:pt x="8415" y="11991"/>
                      <a:pt x="8419" y="11978"/>
                      <a:pt x="8419" y="11963"/>
                    </a:cubicBezTo>
                    <a:cubicBezTo>
                      <a:pt x="8354" y="9329"/>
                      <a:pt x="8288" y="6604"/>
                      <a:pt x="9055" y="4036"/>
                    </a:cubicBezTo>
                    <a:cubicBezTo>
                      <a:pt x="9067" y="4001"/>
                      <a:pt x="9046" y="3964"/>
                      <a:pt x="9010" y="3953"/>
                    </a:cubicBezTo>
                    <a:cubicBezTo>
                      <a:pt x="9003" y="3951"/>
                      <a:pt x="8996" y="3950"/>
                      <a:pt x="8989" y="3950"/>
                    </a:cubicBezTo>
                    <a:cubicBezTo>
                      <a:pt x="8961" y="3950"/>
                      <a:pt x="8935" y="3969"/>
                      <a:pt x="8926" y="3998"/>
                    </a:cubicBezTo>
                    <a:cubicBezTo>
                      <a:pt x="8169" y="6532"/>
                      <a:pt x="8215" y="9201"/>
                      <a:pt x="8279" y="11790"/>
                    </a:cubicBezTo>
                    <a:cubicBezTo>
                      <a:pt x="8259" y="11752"/>
                      <a:pt x="8237" y="11717"/>
                      <a:pt x="8217" y="11681"/>
                    </a:cubicBezTo>
                    <a:cubicBezTo>
                      <a:pt x="7816" y="10989"/>
                      <a:pt x="7410" y="10284"/>
                      <a:pt x="7012" y="9573"/>
                    </a:cubicBezTo>
                    <a:cubicBezTo>
                      <a:pt x="6911" y="9291"/>
                      <a:pt x="4880" y="3471"/>
                      <a:pt x="5414" y="78"/>
                    </a:cubicBezTo>
                    <a:cubicBezTo>
                      <a:pt x="5421" y="42"/>
                      <a:pt x="5397" y="6"/>
                      <a:pt x="5358" y="1"/>
                    </a:cubicBezTo>
                    <a:cubicBezTo>
                      <a:pt x="5354" y="1"/>
                      <a:pt x="5351" y="1"/>
                      <a:pt x="53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444" name="Google Shape;1444;p30"/>
            <p:cNvSpPr/>
            <p:nvPr/>
          </p:nvSpPr>
          <p:spPr>
            <a:xfrm>
              <a:off x="135326" y="4086348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" name="Google Shape;1445;p30"/>
            <p:cNvSpPr/>
            <p:nvPr/>
          </p:nvSpPr>
          <p:spPr>
            <a:xfrm>
              <a:off x="8634307" y="4274124"/>
              <a:ext cx="189582" cy="295535"/>
            </a:xfrm>
            <a:custGeom>
              <a:avLst/>
              <a:gdLst/>
              <a:ahLst/>
              <a:cxnLst/>
              <a:rect l="l" t="t" r="r" b="b"/>
              <a:pathLst>
                <a:path w="4017" h="6262" extrusionOk="0">
                  <a:moveTo>
                    <a:pt x="1112" y="1"/>
                  </a:moveTo>
                  <a:cubicBezTo>
                    <a:pt x="1090" y="1"/>
                    <a:pt x="1067" y="2"/>
                    <a:pt x="1045" y="6"/>
                  </a:cubicBezTo>
                  <a:cubicBezTo>
                    <a:pt x="820" y="42"/>
                    <a:pt x="670" y="255"/>
                    <a:pt x="706" y="479"/>
                  </a:cubicBezTo>
                  <a:cubicBezTo>
                    <a:pt x="741" y="681"/>
                    <a:pt x="916" y="823"/>
                    <a:pt x="1114" y="823"/>
                  </a:cubicBezTo>
                  <a:cubicBezTo>
                    <a:pt x="1136" y="823"/>
                    <a:pt x="1158" y="822"/>
                    <a:pt x="1181" y="818"/>
                  </a:cubicBezTo>
                  <a:cubicBezTo>
                    <a:pt x="1216" y="812"/>
                    <a:pt x="1247" y="802"/>
                    <a:pt x="1278" y="788"/>
                  </a:cubicBezTo>
                  <a:cubicBezTo>
                    <a:pt x="1638" y="1181"/>
                    <a:pt x="1813" y="1665"/>
                    <a:pt x="1897" y="2023"/>
                  </a:cubicBezTo>
                  <a:cubicBezTo>
                    <a:pt x="1939" y="2201"/>
                    <a:pt x="1965" y="2380"/>
                    <a:pt x="1987" y="2558"/>
                  </a:cubicBezTo>
                  <a:cubicBezTo>
                    <a:pt x="1838" y="2424"/>
                    <a:pt x="1660" y="2318"/>
                    <a:pt x="1488" y="2217"/>
                  </a:cubicBezTo>
                  <a:cubicBezTo>
                    <a:pt x="1405" y="2167"/>
                    <a:pt x="1320" y="2117"/>
                    <a:pt x="1240" y="2065"/>
                  </a:cubicBezTo>
                  <a:cubicBezTo>
                    <a:pt x="1066" y="1950"/>
                    <a:pt x="909" y="1817"/>
                    <a:pt x="767" y="1668"/>
                  </a:cubicBezTo>
                  <a:cubicBezTo>
                    <a:pt x="835" y="1580"/>
                    <a:pt x="870" y="1467"/>
                    <a:pt x="849" y="1347"/>
                  </a:cubicBezTo>
                  <a:cubicBezTo>
                    <a:pt x="815" y="1145"/>
                    <a:pt x="641" y="1002"/>
                    <a:pt x="443" y="1002"/>
                  </a:cubicBezTo>
                  <a:cubicBezTo>
                    <a:pt x="421" y="1002"/>
                    <a:pt x="398" y="1004"/>
                    <a:pt x="376" y="1008"/>
                  </a:cubicBezTo>
                  <a:cubicBezTo>
                    <a:pt x="152" y="1047"/>
                    <a:pt x="1" y="1258"/>
                    <a:pt x="37" y="1483"/>
                  </a:cubicBezTo>
                  <a:cubicBezTo>
                    <a:pt x="71" y="1684"/>
                    <a:pt x="245" y="1825"/>
                    <a:pt x="443" y="1825"/>
                  </a:cubicBezTo>
                  <a:cubicBezTo>
                    <a:pt x="466" y="1825"/>
                    <a:pt x="488" y="1824"/>
                    <a:pt x="511" y="1820"/>
                  </a:cubicBezTo>
                  <a:cubicBezTo>
                    <a:pt x="566" y="1811"/>
                    <a:pt x="615" y="1791"/>
                    <a:pt x="658" y="1765"/>
                  </a:cubicBezTo>
                  <a:cubicBezTo>
                    <a:pt x="810" y="1921"/>
                    <a:pt x="974" y="2063"/>
                    <a:pt x="1159" y="2185"/>
                  </a:cubicBezTo>
                  <a:cubicBezTo>
                    <a:pt x="1242" y="2238"/>
                    <a:pt x="1327" y="2289"/>
                    <a:pt x="1414" y="2340"/>
                  </a:cubicBezTo>
                  <a:cubicBezTo>
                    <a:pt x="1640" y="2474"/>
                    <a:pt x="1854" y="2600"/>
                    <a:pt x="2009" y="2793"/>
                  </a:cubicBezTo>
                  <a:cubicBezTo>
                    <a:pt x="2028" y="3019"/>
                    <a:pt x="2036" y="3244"/>
                    <a:pt x="2045" y="3467"/>
                  </a:cubicBezTo>
                  <a:cubicBezTo>
                    <a:pt x="2055" y="3709"/>
                    <a:pt x="2065" y="3955"/>
                    <a:pt x="2087" y="4201"/>
                  </a:cubicBezTo>
                  <a:cubicBezTo>
                    <a:pt x="1861" y="3973"/>
                    <a:pt x="1476" y="3642"/>
                    <a:pt x="969" y="3438"/>
                  </a:cubicBezTo>
                  <a:cubicBezTo>
                    <a:pt x="977" y="3393"/>
                    <a:pt x="978" y="3349"/>
                    <a:pt x="971" y="3301"/>
                  </a:cubicBezTo>
                  <a:cubicBezTo>
                    <a:pt x="937" y="3099"/>
                    <a:pt x="761" y="2957"/>
                    <a:pt x="564" y="2957"/>
                  </a:cubicBezTo>
                  <a:cubicBezTo>
                    <a:pt x="542" y="2957"/>
                    <a:pt x="520" y="2958"/>
                    <a:pt x="498" y="2962"/>
                  </a:cubicBezTo>
                  <a:cubicBezTo>
                    <a:pt x="273" y="3001"/>
                    <a:pt x="123" y="3213"/>
                    <a:pt x="159" y="3437"/>
                  </a:cubicBezTo>
                  <a:cubicBezTo>
                    <a:pt x="193" y="3639"/>
                    <a:pt x="367" y="3780"/>
                    <a:pt x="565" y="3780"/>
                  </a:cubicBezTo>
                  <a:cubicBezTo>
                    <a:pt x="587" y="3780"/>
                    <a:pt x="610" y="3778"/>
                    <a:pt x="632" y="3774"/>
                  </a:cubicBezTo>
                  <a:cubicBezTo>
                    <a:pt x="757" y="3752"/>
                    <a:pt x="859" y="3677"/>
                    <a:pt x="919" y="3576"/>
                  </a:cubicBezTo>
                  <a:cubicBezTo>
                    <a:pt x="1518" y="3818"/>
                    <a:pt x="1941" y="4243"/>
                    <a:pt x="2113" y="4440"/>
                  </a:cubicBezTo>
                  <a:cubicBezTo>
                    <a:pt x="2136" y="4636"/>
                    <a:pt x="2171" y="4834"/>
                    <a:pt x="2219" y="5029"/>
                  </a:cubicBezTo>
                  <a:cubicBezTo>
                    <a:pt x="2275" y="5251"/>
                    <a:pt x="2343" y="5472"/>
                    <a:pt x="2424" y="5688"/>
                  </a:cubicBezTo>
                  <a:cubicBezTo>
                    <a:pt x="2462" y="5786"/>
                    <a:pt x="2498" y="5891"/>
                    <a:pt x="2549" y="5985"/>
                  </a:cubicBezTo>
                  <a:cubicBezTo>
                    <a:pt x="2598" y="6076"/>
                    <a:pt x="2633" y="6163"/>
                    <a:pt x="2711" y="6235"/>
                  </a:cubicBezTo>
                  <a:cubicBezTo>
                    <a:pt x="2725" y="6249"/>
                    <a:pt x="2743" y="6262"/>
                    <a:pt x="2761" y="6262"/>
                  </a:cubicBezTo>
                  <a:cubicBezTo>
                    <a:pt x="2765" y="6262"/>
                    <a:pt x="2769" y="6261"/>
                    <a:pt x="2773" y="6260"/>
                  </a:cubicBezTo>
                  <a:cubicBezTo>
                    <a:pt x="2873" y="6224"/>
                    <a:pt x="2725" y="5985"/>
                    <a:pt x="2707" y="5938"/>
                  </a:cubicBezTo>
                  <a:cubicBezTo>
                    <a:pt x="2636" y="5768"/>
                    <a:pt x="2562" y="5597"/>
                    <a:pt x="2492" y="5423"/>
                  </a:cubicBezTo>
                  <a:cubicBezTo>
                    <a:pt x="2404" y="5200"/>
                    <a:pt x="2413" y="4928"/>
                    <a:pt x="2500" y="4705"/>
                  </a:cubicBezTo>
                  <a:cubicBezTo>
                    <a:pt x="2569" y="4527"/>
                    <a:pt x="2685" y="4374"/>
                    <a:pt x="2808" y="4213"/>
                  </a:cubicBezTo>
                  <a:cubicBezTo>
                    <a:pt x="2854" y="4149"/>
                    <a:pt x="2903" y="4085"/>
                    <a:pt x="2948" y="4019"/>
                  </a:cubicBezTo>
                  <a:cubicBezTo>
                    <a:pt x="2957" y="4019"/>
                    <a:pt x="2965" y="4019"/>
                    <a:pt x="2973" y="4019"/>
                  </a:cubicBezTo>
                  <a:cubicBezTo>
                    <a:pt x="2996" y="4019"/>
                    <a:pt x="3019" y="4018"/>
                    <a:pt x="3041" y="4016"/>
                  </a:cubicBezTo>
                  <a:cubicBezTo>
                    <a:pt x="3265" y="3977"/>
                    <a:pt x="3416" y="3766"/>
                    <a:pt x="3380" y="3541"/>
                  </a:cubicBezTo>
                  <a:cubicBezTo>
                    <a:pt x="3347" y="3339"/>
                    <a:pt x="3171" y="3198"/>
                    <a:pt x="2972" y="3198"/>
                  </a:cubicBezTo>
                  <a:cubicBezTo>
                    <a:pt x="2950" y="3198"/>
                    <a:pt x="2928" y="3200"/>
                    <a:pt x="2905" y="3204"/>
                  </a:cubicBezTo>
                  <a:cubicBezTo>
                    <a:pt x="2681" y="3241"/>
                    <a:pt x="2530" y="3453"/>
                    <a:pt x="2566" y="3677"/>
                  </a:cubicBezTo>
                  <a:cubicBezTo>
                    <a:pt x="2591" y="3816"/>
                    <a:pt x="2681" y="3928"/>
                    <a:pt x="2801" y="3981"/>
                  </a:cubicBezTo>
                  <a:cubicBezTo>
                    <a:pt x="2766" y="4029"/>
                    <a:pt x="2731" y="4077"/>
                    <a:pt x="2694" y="4125"/>
                  </a:cubicBezTo>
                  <a:cubicBezTo>
                    <a:pt x="2571" y="4287"/>
                    <a:pt x="2443" y="4455"/>
                    <a:pt x="2366" y="4651"/>
                  </a:cubicBezTo>
                  <a:cubicBezTo>
                    <a:pt x="2346" y="4702"/>
                    <a:pt x="2332" y="4754"/>
                    <a:pt x="2319" y="4806"/>
                  </a:cubicBezTo>
                  <a:cubicBezTo>
                    <a:pt x="2232" y="4384"/>
                    <a:pt x="2212" y="3952"/>
                    <a:pt x="2196" y="3531"/>
                  </a:cubicBezTo>
                  <a:cubicBezTo>
                    <a:pt x="2200" y="3522"/>
                    <a:pt x="2203" y="3511"/>
                    <a:pt x="2201" y="3501"/>
                  </a:cubicBezTo>
                  <a:cubicBezTo>
                    <a:pt x="2193" y="3307"/>
                    <a:pt x="2306" y="3133"/>
                    <a:pt x="2404" y="3020"/>
                  </a:cubicBezTo>
                  <a:cubicBezTo>
                    <a:pt x="2479" y="2933"/>
                    <a:pt x="2566" y="2858"/>
                    <a:pt x="2659" y="2777"/>
                  </a:cubicBezTo>
                  <a:cubicBezTo>
                    <a:pt x="2717" y="2726"/>
                    <a:pt x="2773" y="2675"/>
                    <a:pt x="2830" y="2622"/>
                  </a:cubicBezTo>
                  <a:cubicBezTo>
                    <a:pt x="3095" y="2361"/>
                    <a:pt x="3296" y="2036"/>
                    <a:pt x="3412" y="1681"/>
                  </a:cubicBezTo>
                  <a:cubicBezTo>
                    <a:pt x="3461" y="1703"/>
                    <a:pt x="3515" y="1715"/>
                    <a:pt x="3570" y="1715"/>
                  </a:cubicBezTo>
                  <a:cubicBezTo>
                    <a:pt x="3594" y="1715"/>
                    <a:pt x="3618" y="1713"/>
                    <a:pt x="3642" y="1708"/>
                  </a:cubicBezTo>
                  <a:cubicBezTo>
                    <a:pt x="3866" y="1671"/>
                    <a:pt x="4017" y="1459"/>
                    <a:pt x="3981" y="1235"/>
                  </a:cubicBezTo>
                  <a:cubicBezTo>
                    <a:pt x="3942" y="1042"/>
                    <a:pt x="3767" y="899"/>
                    <a:pt x="3570" y="899"/>
                  </a:cubicBezTo>
                  <a:cubicBezTo>
                    <a:pt x="3547" y="899"/>
                    <a:pt x="3524" y="901"/>
                    <a:pt x="3501" y="905"/>
                  </a:cubicBezTo>
                  <a:cubicBezTo>
                    <a:pt x="3277" y="943"/>
                    <a:pt x="3126" y="1155"/>
                    <a:pt x="3163" y="1378"/>
                  </a:cubicBezTo>
                  <a:cubicBezTo>
                    <a:pt x="3177" y="1470"/>
                    <a:pt x="3222" y="1545"/>
                    <a:pt x="3281" y="1606"/>
                  </a:cubicBezTo>
                  <a:cubicBezTo>
                    <a:pt x="3199" y="1876"/>
                    <a:pt x="3063" y="2133"/>
                    <a:pt x="2882" y="2351"/>
                  </a:cubicBezTo>
                  <a:cubicBezTo>
                    <a:pt x="2669" y="2130"/>
                    <a:pt x="2544" y="1860"/>
                    <a:pt x="2475" y="1449"/>
                  </a:cubicBezTo>
                  <a:cubicBezTo>
                    <a:pt x="2472" y="1441"/>
                    <a:pt x="2472" y="1435"/>
                    <a:pt x="2472" y="1429"/>
                  </a:cubicBezTo>
                  <a:cubicBezTo>
                    <a:pt x="2488" y="1428"/>
                    <a:pt x="2500" y="1429"/>
                    <a:pt x="2514" y="1426"/>
                  </a:cubicBezTo>
                  <a:cubicBezTo>
                    <a:pt x="2738" y="1388"/>
                    <a:pt x="2889" y="1176"/>
                    <a:pt x="2853" y="951"/>
                  </a:cubicBezTo>
                  <a:cubicBezTo>
                    <a:pt x="2819" y="750"/>
                    <a:pt x="2643" y="609"/>
                    <a:pt x="2446" y="609"/>
                  </a:cubicBezTo>
                  <a:cubicBezTo>
                    <a:pt x="2424" y="609"/>
                    <a:pt x="2402" y="610"/>
                    <a:pt x="2379" y="614"/>
                  </a:cubicBezTo>
                  <a:cubicBezTo>
                    <a:pt x="2155" y="652"/>
                    <a:pt x="2005" y="863"/>
                    <a:pt x="2041" y="1087"/>
                  </a:cubicBezTo>
                  <a:cubicBezTo>
                    <a:pt x="2068" y="1247"/>
                    <a:pt x="2183" y="1368"/>
                    <a:pt x="2330" y="1412"/>
                  </a:cubicBezTo>
                  <a:cubicBezTo>
                    <a:pt x="2327" y="1436"/>
                    <a:pt x="2332" y="1458"/>
                    <a:pt x="2333" y="1471"/>
                  </a:cubicBezTo>
                  <a:cubicBezTo>
                    <a:pt x="2384" y="1768"/>
                    <a:pt x="2484" y="2146"/>
                    <a:pt x="2788" y="2455"/>
                  </a:cubicBezTo>
                  <a:cubicBezTo>
                    <a:pt x="2766" y="2477"/>
                    <a:pt x="2746" y="2500"/>
                    <a:pt x="2724" y="2522"/>
                  </a:cubicBezTo>
                  <a:cubicBezTo>
                    <a:pt x="2672" y="2576"/>
                    <a:pt x="2615" y="2623"/>
                    <a:pt x="2560" y="2673"/>
                  </a:cubicBezTo>
                  <a:cubicBezTo>
                    <a:pt x="2469" y="2752"/>
                    <a:pt x="2375" y="2836"/>
                    <a:pt x="2291" y="2930"/>
                  </a:cubicBezTo>
                  <a:cubicBezTo>
                    <a:pt x="2252" y="2975"/>
                    <a:pt x="2210" y="3029"/>
                    <a:pt x="2172" y="3091"/>
                  </a:cubicBezTo>
                  <a:cubicBezTo>
                    <a:pt x="2167" y="2988"/>
                    <a:pt x="2159" y="2882"/>
                    <a:pt x="2152" y="2778"/>
                  </a:cubicBezTo>
                  <a:cubicBezTo>
                    <a:pt x="2154" y="2767"/>
                    <a:pt x="2154" y="2754"/>
                    <a:pt x="2151" y="2743"/>
                  </a:cubicBezTo>
                  <a:cubicBezTo>
                    <a:pt x="2129" y="2492"/>
                    <a:pt x="2096" y="2240"/>
                    <a:pt x="2038" y="1991"/>
                  </a:cubicBezTo>
                  <a:cubicBezTo>
                    <a:pt x="1951" y="1620"/>
                    <a:pt x="1770" y="1121"/>
                    <a:pt x="1399" y="708"/>
                  </a:cubicBezTo>
                  <a:cubicBezTo>
                    <a:pt x="1493" y="617"/>
                    <a:pt x="1543" y="484"/>
                    <a:pt x="1520" y="343"/>
                  </a:cubicBezTo>
                  <a:cubicBezTo>
                    <a:pt x="1484" y="142"/>
                    <a:pt x="1310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46" name="Google Shape;1446;p30"/>
            <p:cNvGrpSpPr/>
            <p:nvPr/>
          </p:nvGrpSpPr>
          <p:grpSpPr>
            <a:xfrm>
              <a:off x="7845246" y="4218913"/>
              <a:ext cx="632791" cy="1148868"/>
              <a:chOff x="965300" y="2855200"/>
              <a:chExt cx="335200" cy="608575"/>
            </a:xfrm>
          </p:grpSpPr>
          <p:sp>
            <p:nvSpPr>
              <p:cNvPr id="1447" name="Google Shape;1447;p30"/>
              <p:cNvSpPr/>
              <p:nvPr/>
            </p:nvSpPr>
            <p:spPr>
              <a:xfrm>
                <a:off x="965300" y="2855200"/>
                <a:ext cx="335200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13408" h="21980" extrusionOk="0">
                    <a:moveTo>
                      <a:pt x="435" y="15461"/>
                    </a:move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lnTo>
                      <a:pt x="435" y="15461"/>
                    </a:lnTo>
                    <a:cubicBezTo>
                      <a:pt x="435" y="15461"/>
                      <a:pt x="435" y="15461"/>
                      <a:pt x="435" y="15461"/>
                    </a:cubicBezTo>
                    <a:close/>
                    <a:moveTo>
                      <a:pt x="10473" y="0"/>
                    </a:moveTo>
                    <a:cubicBezTo>
                      <a:pt x="10163" y="0"/>
                      <a:pt x="9821" y="308"/>
                      <a:pt x="9594" y="456"/>
                    </a:cubicBezTo>
                    <a:cubicBezTo>
                      <a:pt x="8185" y="1367"/>
                      <a:pt x="6800" y="2296"/>
                      <a:pt x="5614" y="3495"/>
                    </a:cubicBezTo>
                    <a:cubicBezTo>
                      <a:pt x="5548" y="3561"/>
                      <a:pt x="5478" y="3635"/>
                      <a:pt x="5465" y="3729"/>
                    </a:cubicBezTo>
                    <a:cubicBezTo>
                      <a:pt x="5448" y="3831"/>
                      <a:pt x="5503" y="3930"/>
                      <a:pt x="5555" y="4019"/>
                    </a:cubicBezTo>
                    <a:cubicBezTo>
                      <a:pt x="5881" y="4580"/>
                      <a:pt x="6169" y="5197"/>
                      <a:pt x="6606" y="5675"/>
                    </a:cubicBezTo>
                    <a:cubicBezTo>
                      <a:pt x="6758" y="5841"/>
                      <a:pt x="6909" y="5960"/>
                      <a:pt x="6904" y="6221"/>
                    </a:cubicBezTo>
                    <a:cubicBezTo>
                      <a:pt x="6902" y="6423"/>
                      <a:pt x="6825" y="6527"/>
                      <a:pt x="6714" y="6527"/>
                    </a:cubicBezTo>
                    <a:cubicBezTo>
                      <a:pt x="6639" y="6527"/>
                      <a:pt x="6548" y="6478"/>
                      <a:pt x="6454" y="6378"/>
                    </a:cubicBezTo>
                    <a:cubicBezTo>
                      <a:pt x="5982" y="5872"/>
                      <a:pt x="5570" y="5167"/>
                      <a:pt x="5011" y="4761"/>
                    </a:cubicBezTo>
                    <a:cubicBezTo>
                      <a:pt x="4941" y="4710"/>
                      <a:pt x="4861" y="4667"/>
                      <a:pt x="4778" y="4667"/>
                    </a:cubicBezTo>
                    <a:cubicBezTo>
                      <a:pt x="4771" y="4667"/>
                      <a:pt x="4765" y="4667"/>
                      <a:pt x="4759" y="4667"/>
                    </a:cubicBezTo>
                    <a:cubicBezTo>
                      <a:pt x="4642" y="4677"/>
                      <a:pt x="4555" y="4777"/>
                      <a:pt x="4482" y="4870"/>
                    </a:cubicBezTo>
                    <a:cubicBezTo>
                      <a:pt x="3966" y="5529"/>
                      <a:pt x="3486" y="6218"/>
                      <a:pt x="3051" y="6933"/>
                    </a:cubicBezTo>
                    <a:cubicBezTo>
                      <a:pt x="2978" y="7050"/>
                      <a:pt x="2906" y="7180"/>
                      <a:pt x="2920" y="7318"/>
                    </a:cubicBezTo>
                    <a:cubicBezTo>
                      <a:pt x="2938" y="7493"/>
                      <a:pt x="3093" y="7620"/>
                      <a:pt x="3226" y="7733"/>
                    </a:cubicBezTo>
                    <a:cubicBezTo>
                      <a:pt x="3831" y="8246"/>
                      <a:pt x="4417" y="8912"/>
                      <a:pt x="4766" y="9627"/>
                    </a:cubicBezTo>
                    <a:cubicBezTo>
                      <a:pt x="4853" y="9805"/>
                      <a:pt x="4925" y="10009"/>
                      <a:pt x="4866" y="10197"/>
                    </a:cubicBezTo>
                    <a:cubicBezTo>
                      <a:pt x="4844" y="10264"/>
                      <a:pt x="4804" y="10328"/>
                      <a:pt x="4746" y="10364"/>
                    </a:cubicBezTo>
                    <a:cubicBezTo>
                      <a:pt x="4704" y="10390"/>
                      <a:pt x="4658" y="10400"/>
                      <a:pt x="4609" y="10400"/>
                    </a:cubicBezTo>
                    <a:cubicBezTo>
                      <a:pt x="4526" y="10400"/>
                      <a:pt x="4438" y="10369"/>
                      <a:pt x="4361" y="10330"/>
                    </a:cubicBezTo>
                    <a:cubicBezTo>
                      <a:pt x="3764" y="10039"/>
                      <a:pt x="3379" y="9452"/>
                      <a:pt x="2932" y="8961"/>
                    </a:cubicBezTo>
                    <a:cubicBezTo>
                      <a:pt x="2831" y="8849"/>
                      <a:pt x="2712" y="8735"/>
                      <a:pt x="2561" y="8713"/>
                    </a:cubicBezTo>
                    <a:cubicBezTo>
                      <a:pt x="2544" y="8711"/>
                      <a:pt x="2527" y="8710"/>
                      <a:pt x="2510" y="8710"/>
                    </a:cubicBezTo>
                    <a:cubicBezTo>
                      <a:pt x="2192" y="8710"/>
                      <a:pt x="1796" y="9131"/>
                      <a:pt x="1610" y="9346"/>
                    </a:cubicBezTo>
                    <a:cubicBezTo>
                      <a:pt x="1235" y="9776"/>
                      <a:pt x="921" y="10280"/>
                      <a:pt x="732" y="10814"/>
                    </a:cubicBezTo>
                    <a:cubicBezTo>
                      <a:pt x="454" y="11596"/>
                      <a:pt x="105" y="12526"/>
                      <a:pt x="51" y="13362"/>
                    </a:cubicBezTo>
                    <a:cubicBezTo>
                      <a:pt x="0" y="14144"/>
                      <a:pt x="697" y="14434"/>
                      <a:pt x="1300" y="14698"/>
                    </a:cubicBezTo>
                    <a:cubicBezTo>
                      <a:pt x="1600" y="14828"/>
                      <a:pt x="2298" y="15212"/>
                      <a:pt x="2430" y="15542"/>
                    </a:cubicBezTo>
                    <a:cubicBezTo>
                      <a:pt x="2552" y="15847"/>
                      <a:pt x="2212" y="15971"/>
                      <a:pt x="1919" y="15971"/>
                    </a:cubicBezTo>
                    <a:cubicBezTo>
                      <a:pt x="1864" y="15971"/>
                      <a:pt x="1812" y="15967"/>
                      <a:pt x="1764" y="15959"/>
                    </a:cubicBezTo>
                    <a:cubicBezTo>
                      <a:pt x="1589" y="15930"/>
                      <a:pt x="447" y="15671"/>
                      <a:pt x="435" y="15461"/>
                    </a:cubicBezTo>
                    <a:lnTo>
                      <a:pt x="435" y="15461"/>
                    </a:lnTo>
                    <a:cubicBezTo>
                      <a:pt x="545" y="17508"/>
                      <a:pt x="1102" y="19514"/>
                      <a:pt x="2034" y="21332"/>
                    </a:cubicBezTo>
                    <a:cubicBezTo>
                      <a:pt x="2279" y="21813"/>
                      <a:pt x="2569" y="21980"/>
                      <a:pt x="2937" y="21980"/>
                    </a:cubicBezTo>
                    <a:cubicBezTo>
                      <a:pt x="3128" y="21980"/>
                      <a:pt x="3341" y="21934"/>
                      <a:pt x="3579" y="21864"/>
                    </a:cubicBezTo>
                    <a:cubicBezTo>
                      <a:pt x="4384" y="21622"/>
                      <a:pt x="5164" y="21340"/>
                      <a:pt x="5882" y="20895"/>
                    </a:cubicBezTo>
                    <a:cubicBezTo>
                      <a:pt x="6812" y="20318"/>
                      <a:pt x="7695" y="19666"/>
                      <a:pt x="8515" y="18947"/>
                    </a:cubicBezTo>
                    <a:cubicBezTo>
                      <a:pt x="9009" y="18512"/>
                      <a:pt x="12970" y="14388"/>
                      <a:pt x="12174" y="13941"/>
                    </a:cubicBezTo>
                    <a:cubicBezTo>
                      <a:pt x="12107" y="13903"/>
                      <a:pt x="12033" y="13889"/>
                      <a:pt x="11956" y="13889"/>
                    </a:cubicBezTo>
                    <a:cubicBezTo>
                      <a:pt x="11861" y="13889"/>
                      <a:pt x="11763" y="13909"/>
                      <a:pt x="11670" y="13928"/>
                    </a:cubicBezTo>
                    <a:cubicBezTo>
                      <a:pt x="11298" y="14005"/>
                      <a:pt x="10921" y="14051"/>
                      <a:pt x="10544" y="14070"/>
                    </a:cubicBezTo>
                    <a:cubicBezTo>
                      <a:pt x="10507" y="14072"/>
                      <a:pt x="10470" y="14073"/>
                      <a:pt x="10434" y="14073"/>
                    </a:cubicBezTo>
                    <a:cubicBezTo>
                      <a:pt x="10343" y="14073"/>
                      <a:pt x="10254" y="14064"/>
                      <a:pt x="10172" y="14028"/>
                    </a:cubicBezTo>
                    <a:cubicBezTo>
                      <a:pt x="10056" y="13977"/>
                      <a:pt x="9957" y="13861"/>
                      <a:pt x="9972" y="13737"/>
                    </a:cubicBezTo>
                    <a:cubicBezTo>
                      <a:pt x="9983" y="13635"/>
                      <a:pt x="10059" y="13554"/>
                      <a:pt x="10138" y="13489"/>
                    </a:cubicBezTo>
                    <a:cubicBezTo>
                      <a:pt x="10762" y="12990"/>
                      <a:pt x="11758" y="13107"/>
                      <a:pt x="12300" y="12521"/>
                    </a:cubicBezTo>
                    <a:cubicBezTo>
                      <a:pt x="12483" y="12319"/>
                      <a:pt x="12591" y="12059"/>
                      <a:pt x="12676" y="11800"/>
                    </a:cubicBezTo>
                    <a:cubicBezTo>
                      <a:pt x="13000" y="10833"/>
                      <a:pt x="13110" y="9808"/>
                      <a:pt x="13219" y="8793"/>
                    </a:cubicBezTo>
                    <a:lnTo>
                      <a:pt x="13393" y="7170"/>
                    </a:lnTo>
                    <a:cubicBezTo>
                      <a:pt x="13400" y="7105"/>
                      <a:pt x="13407" y="7037"/>
                      <a:pt x="13391" y="6975"/>
                    </a:cubicBezTo>
                    <a:cubicBezTo>
                      <a:pt x="13352" y="6812"/>
                      <a:pt x="13173" y="6717"/>
                      <a:pt x="13003" y="6717"/>
                    </a:cubicBezTo>
                    <a:cubicBezTo>
                      <a:pt x="12989" y="6717"/>
                      <a:pt x="12975" y="6717"/>
                      <a:pt x="12961" y="6719"/>
                    </a:cubicBezTo>
                    <a:cubicBezTo>
                      <a:pt x="12780" y="6736"/>
                      <a:pt x="12621" y="6837"/>
                      <a:pt x="12468" y="6934"/>
                    </a:cubicBezTo>
                    <a:cubicBezTo>
                      <a:pt x="12039" y="7209"/>
                      <a:pt x="11611" y="7484"/>
                      <a:pt x="11181" y="7761"/>
                    </a:cubicBezTo>
                    <a:cubicBezTo>
                      <a:pt x="11047" y="7846"/>
                      <a:pt x="10908" y="7935"/>
                      <a:pt x="10751" y="7948"/>
                    </a:cubicBezTo>
                    <a:cubicBezTo>
                      <a:pt x="10741" y="7948"/>
                      <a:pt x="10731" y="7949"/>
                      <a:pt x="10721" y="7949"/>
                    </a:cubicBezTo>
                    <a:cubicBezTo>
                      <a:pt x="10571" y="7949"/>
                      <a:pt x="10415" y="7858"/>
                      <a:pt x="10389" y="7713"/>
                    </a:cubicBezTo>
                    <a:cubicBezTo>
                      <a:pt x="10373" y="7615"/>
                      <a:pt x="10416" y="7516"/>
                      <a:pt x="10467" y="7432"/>
                    </a:cubicBezTo>
                    <a:cubicBezTo>
                      <a:pt x="11149" y="6274"/>
                      <a:pt x="12698" y="5740"/>
                      <a:pt x="12721" y="4229"/>
                    </a:cubicBezTo>
                    <a:cubicBezTo>
                      <a:pt x="12732" y="3596"/>
                      <a:pt x="12476" y="2989"/>
                      <a:pt x="12191" y="2425"/>
                    </a:cubicBezTo>
                    <a:cubicBezTo>
                      <a:pt x="11955" y="1963"/>
                      <a:pt x="11695" y="1517"/>
                      <a:pt x="11418" y="1080"/>
                    </a:cubicBezTo>
                    <a:cubicBezTo>
                      <a:pt x="11234" y="790"/>
                      <a:pt x="10961" y="151"/>
                      <a:pt x="10615" y="25"/>
                    </a:cubicBezTo>
                    <a:cubicBezTo>
                      <a:pt x="10568" y="8"/>
                      <a:pt x="10521" y="0"/>
                      <a:pt x="104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48" name="Google Shape;1448;p30"/>
              <p:cNvSpPr/>
              <p:nvPr/>
            </p:nvSpPr>
            <p:spPr>
              <a:xfrm>
                <a:off x="967575" y="2910550"/>
                <a:ext cx="292525" cy="553225"/>
              </a:xfrm>
              <a:custGeom>
                <a:avLst/>
                <a:gdLst/>
                <a:ahLst/>
                <a:cxnLst/>
                <a:rect l="l" t="t" r="r" b="b"/>
                <a:pathLst>
                  <a:path w="11701" h="22129" extrusionOk="0">
                    <a:moveTo>
                      <a:pt x="9880" y="1"/>
                    </a:moveTo>
                    <a:cubicBezTo>
                      <a:pt x="9827" y="1"/>
                      <a:pt x="9777" y="31"/>
                      <a:pt x="9764" y="102"/>
                    </a:cubicBezTo>
                    <a:cubicBezTo>
                      <a:pt x="9541" y="1356"/>
                      <a:pt x="9293" y="2605"/>
                      <a:pt x="9009" y="3844"/>
                    </a:cubicBezTo>
                    <a:cubicBezTo>
                      <a:pt x="8672" y="3126"/>
                      <a:pt x="8352" y="2401"/>
                      <a:pt x="8054" y="1666"/>
                    </a:cubicBezTo>
                    <a:cubicBezTo>
                      <a:pt x="8031" y="1610"/>
                      <a:pt x="7989" y="1588"/>
                      <a:pt x="7946" y="1588"/>
                    </a:cubicBezTo>
                    <a:cubicBezTo>
                      <a:pt x="7855" y="1588"/>
                      <a:pt x="7757" y="1685"/>
                      <a:pt x="7803" y="1797"/>
                    </a:cubicBezTo>
                    <a:cubicBezTo>
                      <a:pt x="8145" y="2641"/>
                      <a:pt x="8513" y="3474"/>
                      <a:pt x="8905" y="4295"/>
                    </a:cubicBezTo>
                    <a:cubicBezTo>
                      <a:pt x="8828" y="4622"/>
                      <a:pt x="8750" y="4950"/>
                      <a:pt x="8666" y="5276"/>
                    </a:cubicBezTo>
                    <a:cubicBezTo>
                      <a:pt x="8413" y="6272"/>
                      <a:pt x="8131" y="7262"/>
                      <a:pt x="7819" y="8244"/>
                    </a:cubicBezTo>
                    <a:cubicBezTo>
                      <a:pt x="7586" y="7268"/>
                      <a:pt x="7440" y="6272"/>
                      <a:pt x="7391" y="5270"/>
                    </a:cubicBezTo>
                    <a:cubicBezTo>
                      <a:pt x="7386" y="5177"/>
                      <a:pt x="7310" y="5129"/>
                      <a:pt x="7237" y="5129"/>
                    </a:cubicBezTo>
                    <a:cubicBezTo>
                      <a:pt x="7168" y="5129"/>
                      <a:pt x="7103" y="5172"/>
                      <a:pt x="7107" y="5262"/>
                    </a:cubicBezTo>
                    <a:cubicBezTo>
                      <a:pt x="7165" y="6442"/>
                      <a:pt x="7347" y="7611"/>
                      <a:pt x="7657" y="8753"/>
                    </a:cubicBezTo>
                    <a:cubicBezTo>
                      <a:pt x="7352" y="9684"/>
                      <a:pt x="7013" y="10605"/>
                      <a:pt x="6645" y="11513"/>
                    </a:cubicBezTo>
                    <a:cubicBezTo>
                      <a:pt x="6215" y="10543"/>
                      <a:pt x="5865" y="9539"/>
                      <a:pt x="5603" y="8509"/>
                    </a:cubicBezTo>
                    <a:cubicBezTo>
                      <a:pt x="5585" y="8435"/>
                      <a:pt x="5527" y="8403"/>
                      <a:pt x="5468" y="8403"/>
                    </a:cubicBezTo>
                    <a:cubicBezTo>
                      <a:pt x="5385" y="8403"/>
                      <a:pt x="5300" y="8469"/>
                      <a:pt x="5327" y="8572"/>
                    </a:cubicBezTo>
                    <a:cubicBezTo>
                      <a:pt x="5618" y="9709"/>
                      <a:pt x="6011" y="10815"/>
                      <a:pt x="6501" y="11879"/>
                    </a:cubicBezTo>
                    <a:cubicBezTo>
                      <a:pt x="6188" y="12632"/>
                      <a:pt x="5853" y="13373"/>
                      <a:pt x="5492" y="14104"/>
                    </a:cubicBezTo>
                    <a:cubicBezTo>
                      <a:pt x="5340" y="14408"/>
                      <a:pt x="5183" y="14710"/>
                      <a:pt x="5024" y="15012"/>
                    </a:cubicBezTo>
                    <a:cubicBezTo>
                      <a:pt x="5021" y="14993"/>
                      <a:pt x="5017" y="14975"/>
                      <a:pt x="5014" y="14962"/>
                    </a:cubicBezTo>
                    <a:cubicBezTo>
                      <a:pt x="4532" y="13141"/>
                      <a:pt x="4131" y="11300"/>
                      <a:pt x="3805" y="9442"/>
                    </a:cubicBezTo>
                    <a:cubicBezTo>
                      <a:pt x="3793" y="9367"/>
                      <a:pt x="3738" y="9334"/>
                      <a:pt x="3680" y="9334"/>
                    </a:cubicBezTo>
                    <a:cubicBezTo>
                      <a:pt x="3598" y="9334"/>
                      <a:pt x="3510" y="9401"/>
                      <a:pt x="3529" y="9506"/>
                    </a:cubicBezTo>
                    <a:cubicBezTo>
                      <a:pt x="3685" y="10404"/>
                      <a:pt x="3862" y="11300"/>
                      <a:pt x="4054" y="12190"/>
                    </a:cubicBezTo>
                    <a:cubicBezTo>
                      <a:pt x="4226" y="12978"/>
                      <a:pt x="4412" y="13761"/>
                      <a:pt x="4611" y="14541"/>
                    </a:cubicBezTo>
                    <a:cubicBezTo>
                      <a:pt x="4665" y="14747"/>
                      <a:pt x="4719" y="14951"/>
                      <a:pt x="4774" y="15158"/>
                    </a:cubicBezTo>
                    <a:cubicBezTo>
                      <a:pt x="4791" y="15224"/>
                      <a:pt x="4807" y="15298"/>
                      <a:pt x="4836" y="15363"/>
                    </a:cubicBezTo>
                    <a:cubicBezTo>
                      <a:pt x="4470" y="16035"/>
                      <a:pt x="4080" y="16695"/>
                      <a:pt x="3668" y="17339"/>
                    </a:cubicBezTo>
                    <a:cubicBezTo>
                      <a:pt x="3656" y="17322"/>
                      <a:pt x="3644" y="17303"/>
                      <a:pt x="3633" y="17281"/>
                    </a:cubicBezTo>
                    <a:cubicBezTo>
                      <a:pt x="3190" y="16474"/>
                      <a:pt x="2850" y="15612"/>
                      <a:pt x="2609" y="14722"/>
                    </a:cubicBezTo>
                    <a:cubicBezTo>
                      <a:pt x="2590" y="14648"/>
                      <a:pt x="2531" y="14616"/>
                      <a:pt x="2472" y="14616"/>
                    </a:cubicBezTo>
                    <a:cubicBezTo>
                      <a:pt x="2388" y="14616"/>
                      <a:pt x="2304" y="14681"/>
                      <a:pt x="2331" y="14784"/>
                    </a:cubicBezTo>
                    <a:cubicBezTo>
                      <a:pt x="2472" y="15301"/>
                      <a:pt x="2643" y="15808"/>
                      <a:pt x="2848" y="16301"/>
                    </a:cubicBezTo>
                    <a:cubicBezTo>
                      <a:pt x="2947" y="16542"/>
                      <a:pt x="3055" y="16779"/>
                      <a:pt x="3171" y="17012"/>
                    </a:cubicBezTo>
                    <a:cubicBezTo>
                      <a:pt x="3265" y="17206"/>
                      <a:pt x="3358" y="17436"/>
                      <a:pt x="3495" y="17606"/>
                    </a:cubicBezTo>
                    <a:cubicBezTo>
                      <a:pt x="2498" y="19132"/>
                      <a:pt x="1369" y="20568"/>
                      <a:pt x="99" y="21878"/>
                    </a:cubicBezTo>
                    <a:cubicBezTo>
                      <a:pt x="0" y="21981"/>
                      <a:pt x="95" y="22128"/>
                      <a:pt x="202" y="22128"/>
                    </a:cubicBezTo>
                    <a:cubicBezTo>
                      <a:pt x="233" y="22128"/>
                      <a:pt x="266" y="22116"/>
                      <a:pt x="295" y="22086"/>
                    </a:cubicBezTo>
                    <a:cubicBezTo>
                      <a:pt x="1538" y="20805"/>
                      <a:pt x="2653" y="19402"/>
                      <a:pt x="3637" y="17915"/>
                    </a:cubicBezTo>
                    <a:cubicBezTo>
                      <a:pt x="3669" y="17866"/>
                      <a:pt x="3699" y="17816"/>
                      <a:pt x="3733" y="17766"/>
                    </a:cubicBezTo>
                    <a:cubicBezTo>
                      <a:pt x="3769" y="17775"/>
                      <a:pt x="3807" y="17778"/>
                      <a:pt x="3847" y="17778"/>
                    </a:cubicBezTo>
                    <a:cubicBezTo>
                      <a:pt x="3896" y="17778"/>
                      <a:pt x="3947" y="17773"/>
                      <a:pt x="3999" y="17765"/>
                    </a:cubicBezTo>
                    <a:cubicBezTo>
                      <a:pt x="4284" y="17720"/>
                      <a:pt x="4571" y="17664"/>
                      <a:pt x="4855" y="17613"/>
                    </a:cubicBezTo>
                    <a:cubicBezTo>
                      <a:pt x="5439" y="17510"/>
                      <a:pt x="6026" y="17404"/>
                      <a:pt x="6609" y="17302"/>
                    </a:cubicBezTo>
                    <a:cubicBezTo>
                      <a:pt x="6783" y="17273"/>
                      <a:pt x="6732" y="17022"/>
                      <a:pt x="6576" y="17022"/>
                    </a:cubicBezTo>
                    <a:cubicBezTo>
                      <a:pt x="6567" y="17022"/>
                      <a:pt x="6557" y="17023"/>
                      <a:pt x="6547" y="17025"/>
                    </a:cubicBezTo>
                    <a:lnTo>
                      <a:pt x="5015" y="17296"/>
                    </a:lnTo>
                    <a:cubicBezTo>
                      <a:pt x="4775" y="17338"/>
                      <a:pt x="4536" y="17381"/>
                      <a:pt x="4296" y="17423"/>
                    </a:cubicBezTo>
                    <a:cubicBezTo>
                      <a:pt x="4180" y="17444"/>
                      <a:pt x="4053" y="17483"/>
                      <a:pt x="3935" y="17487"/>
                    </a:cubicBezTo>
                    <a:cubicBezTo>
                      <a:pt x="3932" y="17487"/>
                      <a:pt x="3930" y="17488"/>
                      <a:pt x="3927" y="17488"/>
                    </a:cubicBezTo>
                    <a:cubicBezTo>
                      <a:pt x="3923" y="17488"/>
                      <a:pt x="3918" y="17487"/>
                      <a:pt x="3914" y="17487"/>
                    </a:cubicBezTo>
                    <a:cubicBezTo>
                      <a:pt x="4319" y="16850"/>
                      <a:pt x="4703" y="16200"/>
                      <a:pt x="5065" y="15537"/>
                    </a:cubicBezTo>
                    <a:cubicBezTo>
                      <a:pt x="5114" y="15537"/>
                      <a:pt x="5166" y="15525"/>
                      <a:pt x="5218" y="15508"/>
                    </a:cubicBezTo>
                    <a:cubicBezTo>
                      <a:pt x="5400" y="15453"/>
                      <a:pt x="5584" y="15388"/>
                      <a:pt x="5767" y="15324"/>
                    </a:cubicBezTo>
                    <a:cubicBezTo>
                      <a:pt x="7237" y="14813"/>
                      <a:pt x="8672" y="14201"/>
                      <a:pt x="10060" y="13493"/>
                    </a:cubicBezTo>
                    <a:cubicBezTo>
                      <a:pt x="10201" y="13422"/>
                      <a:pt x="10121" y="13225"/>
                      <a:pt x="9992" y="13225"/>
                    </a:cubicBezTo>
                    <a:cubicBezTo>
                      <a:pt x="9971" y="13225"/>
                      <a:pt x="9949" y="13230"/>
                      <a:pt x="9927" y="13241"/>
                    </a:cubicBezTo>
                    <a:cubicBezTo>
                      <a:pt x="9105" y="13661"/>
                      <a:pt x="8270" y="14047"/>
                      <a:pt x="7417" y="14398"/>
                    </a:cubicBezTo>
                    <a:cubicBezTo>
                      <a:pt x="6962" y="14584"/>
                      <a:pt x="6501" y="14761"/>
                      <a:pt x="6037" y="14928"/>
                    </a:cubicBezTo>
                    <a:cubicBezTo>
                      <a:pt x="5840" y="14997"/>
                      <a:pt x="5645" y="15065"/>
                      <a:pt x="5448" y="15133"/>
                    </a:cubicBezTo>
                    <a:cubicBezTo>
                      <a:pt x="5419" y="15143"/>
                      <a:pt x="5319" y="15188"/>
                      <a:pt x="5234" y="15220"/>
                    </a:cubicBezTo>
                    <a:cubicBezTo>
                      <a:pt x="5755" y="14243"/>
                      <a:pt x="6230" y="13241"/>
                      <a:pt x="6663" y="12222"/>
                    </a:cubicBezTo>
                    <a:cubicBezTo>
                      <a:pt x="6688" y="12265"/>
                      <a:pt x="6733" y="12285"/>
                      <a:pt x="6780" y="12285"/>
                    </a:cubicBezTo>
                    <a:cubicBezTo>
                      <a:pt x="6802" y="12285"/>
                      <a:pt x="6825" y="12281"/>
                      <a:pt x="6847" y="12271"/>
                    </a:cubicBezTo>
                    <a:cubicBezTo>
                      <a:pt x="7795" y="11859"/>
                      <a:pt x="8744" y="11445"/>
                      <a:pt x="9693" y="11031"/>
                    </a:cubicBezTo>
                    <a:cubicBezTo>
                      <a:pt x="9841" y="10967"/>
                      <a:pt x="9755" y="10766"/>
                      <a:pt x="9619" y="10766"/>
                    </a:cubicBezTo>
                    <a:cubicBezTo>
                      <a:pt x="9600" y="10766"/>
                      <a:pt x="9580" y="10770"/>
                      <a:pt x="9559" y="10779"/>
                    </a:cubicBezTo>
                    <a:cubicBezTo>
                      <a:pt x="8655" y="11171"/>
                      <a:pt x="7751" y="11566"/>
                      <a:pt x="6848" y="11960"/>
                    </a:cubicBezTo>
                    <a:cubicBezTo>
                      <a:pt x="6834" y="11931"/>
                      <a:pt x="6822" y="11901"/>
                      <a:pt x="6807" y="11872"/>
                    </a:cubicBezTo>
                    <a:cubicBezTo>
                      <a:pt x="7151" y="11039"/>
                      <a:pt x="7469" y="10194"/>
                      <a:pt x="7760" y="9343"/>
                    </a:cubicBezTo>
                    <a:cubicBezTo>
                      <a:pt x="7801" y="9224"/>
                      <a:pt x="7837" y="9105"/>
                      <a:pt x="7876" y="8986"/>
                    </a:cubicBezTo>
                    <a:cubicBezTo>
                      <a:pt x="7883" y="8985"/>
                      <a:pt x="7889" y="8985"/>
                      <a:pt x="7896" y="8982"/>
                    </a:cubicBezTo>
                    <a:cubicBezTo>
                      <a:pt x="8928" y="8383"/>
                      <a:pt x="9907" y="7697"/>
                      <a:pt x="10825" y="6934"/>
                    </a:cubicBezTo>
                    <a:cubicBezTo>
                      <a:pt x="10936" y="6840"/>
                      <a:pt x="10837" y="6690"/>
                      <a:pt x="10721" y="6690"/>
                    </a:cubicBezTo>
                    <a:cubicBezTo>
                      <a:pt x="10690" y="6690"/>
                      <a:pt x="10659" y="6701"/>
                      <a:pt x="10629" y="6725"/>
                    </a:cubicBezTo>
                    <a:cubicBezTo>
                      <a:pt x="9806" y="7411"/>
                      <a:pt x="8930" y="8028"/>
                      <a:pt x="8010" y="8580"/>
                    </a:cubicBezTo>
                    <a:cubicBezTo>
                      <a:pt x="8455" y="7202"/>
                      <a:pt x="8837" y="5802"/>
                      <a:pt x="9171" y="4393"/>
                    </a:cubicBezTo>
                    <a:cubicBezTo>
                      <a:pt x="9601" y="4271"/>
                      <a:pt x="9946" y="3952"/>
                      <a:pt x="10291" y="3681"/>
                    </a:cubicBezTo>
                    <a:cubicBezTo>
                      <a:pt x="10720" y="3344"/>
                      <a:pt x="11153" y="3005"/>
                      <a:pt x="11585" y="2666"/>
                    </a:cubicBezTo>
                    <a:cubicBezTo>
                      <a:pt x="11700" y="2575"/>
                      <a:pt x="11597" y="2426"/>
                      <a:pt x="11479" y="2426"/>
                    </a:cubicBezTo>
                    <a:cubicBezTo>
                      <a:pt x="11449" y="2426"/>
                      <a:pt x="11418" y="2435"/>
                      <a:pt x="11389" y="2458"/>
                    </a:cubicBezTo>
                    <a:cubicBezTo>
                      <a:pt x="10988" y="2772"/>
                      <a:pt x="10589" y="3086"/>
                      <a:pt x="10189" y="3399"/>
                    </a:cubicBezTo>
                    <a:cubicBezTo>
                      <a:pt x="9900" y="3627"/>
                      <a:pt x="9599" y="3915"/>
                      <a:pt x="9250" y="4063"/>
                    </a:cubicBezTo>
                    <a:cubicBezTo>
                      <a:pt x="9546" y="2776"/>
                      <a:pt x="9807" y="1480"/>
                      <a:pt x="10037" y="182"/>
                    </a:cubicBezTo>
                    <a:cubicBezTo>
                      <a:pt x="10057" y="74"/>
                      <a:pt x="9964" y="1"/>
                      <a:pt x="98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449" name="Google Shape;1449;p30"/>
            <p:cNvSpPr/>
            <p:nvPr/>
          </p:nvSpPr>
          <p:spPr>
            <a:xfrm>
              <a:off x="287925" y="4274118"/>
              <a:ext cx="590976" cy="952065"/>
            </a:xfrm>
            <a:custGeom>
              <a:avLst/>
              <a:gdLst/>
              <a:ahLst/>
              <a:cxnLst/>
              <a:rect l="l" t="t" r="r" b="b"/>
              <a:pathLst>
                <a:path w="12522" h="20173" extrusionOk="0">
                  <a:moveTo>
                    <a:pt x="11487" y="413"/>
                  </a:moveTo>
                  <a:lnTo>
                    <a:pt x="11487" y="413"/>
                  </a:lnTo>
                  <a:cubicBezTo>
                    <a:pt x="11452" y="699"/>
                    <a:pt x="11442" y="986"/>
                    <a:pt x="11432" y="1267"/>
                  </a:cubicBezTo>
                  <a:cubicBezTo>
                    <a:pt x="11423" y="1535"/>
                    <a:pt x="11413" y="1811"/>
                    <a:pt x="11381" y="2079"/>
                  </a:cubicBezTo>
                  <a:cubicBezTo>
                    <a:pt x="11256" y="3175"/>
                    <a:pt x="10921" y="3980"/>
                    <a:pt x="10321" y="4612"/>
                  </a:cubicBezTo>
                  <a:cubicBezTo>
                    <a:pt x="10244" y="4692"/>
                    <a:pt x="10168" y="4770"/>
                    <a:pt x="10088" y="4848"/>
                  </a:cubicBezTo>
                  <a:cubicBezTo>
                    <a:pt x="10075" y="4861"/>
                    <a:pt x="10061" y="4876"/>
                    <a:pt x="10048" y="4890"/>
                  </a:cubicBezTo>
                  <a:cubicBezTo>
                    <a:pt x="10353" y="4381"/>
                    <a:pt x="10588" y="3877"/>
                    <a:pt x="10740" y="3386"/>
                  </a:cubicBezTo>
                  <a:cubicBezTo>
                    <a:pt x="10815" y="3141"/>
                    <a:pt x="10837" y="2888"/>
                    <a:pt x="10858" y="2642"/>
                  </a:cubicBezTo>
                  <a:cubicBezTo>
                    <a:pt x="10892" y="2263"/>
                    <a:pt x="10922" y="1902"/>
                    <a:pt x="11135" y="1578"/>
                  </a:cubicBezTo>
                  <a:cubicBezTo>
                    <a:pt x="11159" y="1543"/>
                    <a:pt x="11148" y="1497"/>
                    <a:pt x="11113" y="1475"/>
                  </a:cubicBezTo>
                  <a:cubicBezTo>
                    <a:pt x="11101" y="1467"/>
                    <a:pt x="11087" y="1463"/>
                    <a:pt x="11073" y="1463"/>
                  </a:cubicBezTo>
                  <a:cubicBezTo>
                    <a:pt x="11049" y="1463"/>
                    <a:pt x="11024" y="1475"/>
                    <a:pt x="11010" y="1497"/>
                  </a:cubicBezTo>
                  <a:cubicBezTo>
                    <a:pt x="10777" y="1852"/>
                    <a:pt x="10742" y="2248"/>
                    <a:pt x="10708" y="2629"/>
                  </a:cubicBezTo>
                  <a:cubicBezTo>
                    <a:pt x="10689" y="2868"/>
                    <a:pt x="10666" y="3114"/>
                    <a:pt x="10596" y="3343"/>
                  </a:cubicBezTo>
                  <a:cubicBezTo>
                    <a:pt x="10441" y="3838"/>
                    <a:pt x="10201" y="4347"/>
                    <a:pt x="9888" y="4861"/>
                  </a:cubicBezTo>
                  <a:cubicBezTo>
                    <a:pt x="9993" y="4528"/>
                    <a:pt x="10100" y="4185"/>
                    <a:pt x="10143" y="3815"/>
                  </a:cubicBezTo>
                  <a:cubicBezTo>
                    <a:pt x="10169" y="3609"/>
                    <a:pt x="10172" y="3398"/>
                    <a:pt x="10176" y="3192"/>
                  </a:cubicBezTo>
                  <a:cubicBezTo>
                    <a:pt x="10179" y="2950"/>
                    <a:pt x="10185" y="2700"/>
                    <a:pt x="10226" y="2460"/>
                  </a:cubicBezTo>
                  <a:cubicBezTo>
                    <a:pt x="10265" y="2221"/>
                    <a:pt x="10336" y="2005"/>
                    <a:pt x="10440" y="1801"/>
                  </a:cubicBezTo>
                  <a:cubicBezTo>
                    <a:pt x="10589" y="1511"/>
                    <a:pt x="10784" y="1219"/>
                    <a:pt x="11038" y="906"/>
                  </a:cubicBezTo>
                  <a:cubicBezTo>
                    <a:pt x="11142" y="776"/>
                    <a:pt x="11261" y="643"/>
                    <a:pt x="11398" y="494"/>
                  </a:cubicBezTo>
                  <a:cubicBezTo>
                    <a:pt x="11416" y="475"/>
                    <a:pt x="11449" y="447"/>
                    <a:pt x="11485" y="414"/>
                  </a:cubicBezTo>
                  <a:cubicBezTo>
                    <a:pt x="11486" y="414"/>
                    <a:pt x="11486" y="413"/>
                    <a:pt x="11487" y="413"/>
                  </a:cubicBezTo>
                  <a:close/>
                  <a:moveTo>
                    <a:pt x="12089" y="5419"/>
                  </a:moveTo>
                  <a:lnTo>
                    <a:pt x="12089" y="5419"/>
                  </a:lnTo>
                  <a:cubicBezTo>
                    <a:pt x="12015" y="5516"/>
                    <a:pt x="11943" y="5615"/>
                    <a:pt x="11870" y="5714"/>
                  </a:cubicBezTo>
                  <a:cubicBezTo>
                    <a:pt x="11669" y="5986"/>
                    <a:pt x="11479" y="6247"/>
                    <a:pt x="11232" y="6455"/>
                  </a:cubicBezTo>
                  <a:cubicBezTo>
                    <a:pt x="10741" y="6868"/>
                    <a:pt x="10175" y="6968"/>
                    <a:pt x="9576" y="7072"/>
                  </a:cubicBezTo>
                  <a:cubicBezTo>
                    <a:pt x="9263" y="7127"/>
                    <a:pt x="8939" y="7185"/>
                    <a:pt x="8626" y="7289"/>
                  </a:cubicBezTo>
                  <a:cubicBezTo>
                    <a:pt x="8607" y="7295"/>
                    <a:pt x="8585" y="7302"/>
                    <a:pt x="8562" y="7308"/>
                  </a:cubicBezTo>
                  <a:cubicBezTo>
                    <a:pt x="8765" y="7173"/>
                    <a:pt x="8998" y="7076"/>
                    <a:pt x="9228" y="6982"/>
                  </a:cubicBezTo>
                  <a:lnTo>
                    <a:pt x="9306" y="6949"/>
                  </a:lnTo>
                  <a:cubicBezTo>
                    <a:pt x="9948" y="6681"/>
                    <a:pt x="10576" y="6367"/>
                    <a:pt x="11174" y="6011"/>
                  </a:cubicBezTo>
                  <a:cubicBezTo>
                    <a:pt x="11210" y="5989"/>
                    <a:pt x="11220" y="5943"/>
                    <a:pt x="11198" y="5906"/>
                  </a:cubicBezTo>
                  <a:cubicBezTo>
                    <a:pt x="11184" y="5883"/>
                    <a:pt x="11161" y="5870"/>
                    <a:pt x="11136" y="5870"/>
                  </a:cubicBezTo>
                  <a:cubicBezTo>
                    <a:pt x="11122" y="5870"/>
                    <a:pt x="11108" y="5874"/>
                    <a:pt x="11096" y="5882"/>
                  </a:cubicBezTo>
                  <a:cubicBezTo>
                    <a:pt x="10504" y="6235"/>
                    <a:pt x="9883" y="6548"/>
                    <a:pt x="9246" y="6811"/>
                  </a:cubicBezTo>
                  <a:lnTo>
                    <a:pt x="9169" y="6844"/>
                  </a:lnTo>
                  <a:cubicBezTo>
                    <a:pt x="8991" y="6918"/>
                    <a:pt x="8810" y="6992"/>
                    <a:pt x="8642" y="7085"/>
                  </a:cubicBezTo>
                  <a:cubicBezTo>
                    <a:pt x="8720" y="6989"/>
                    <a:pt x="8792" y="6894"/>
                    <a:pt x="8861" y="6800"/>
                  </a:cubicBezTo>
                  <a:cubicBezTo>
                    <a:pt x="8920" y="6737"/>
                    <a:pt x="8976" y="6677"/>
                    <a:pt x="9039" y="6616"/>
                  </a:cubicBezTo>
                  <a:cubicBezTo>
                    <a:pt x="9332" y="6325"/>
                    <a:pt x="9583" y="6086"/>
                    <a:pt x="9872" y="5892"/>
                  </a:cubicBezTo>
                  <a:cubicBezTo>
                    <a:pt x="10105" y="5736"/>
                    <a:pt x="10339" y="5628"/>
                    <a:pt x="10585" y="5565"/>
                  </a:cubicBezTo>
                  <a:cubicBezTo>
                    <a:pt x="10838" y="5500"/>
                    <a:pt x="11083" y="5497"/>
                    <a:pt x="11342" y="5492"/>
                  </a:cubicBezTo>
                  <a:cubicBezTo>
                    <a:pt x="11453" y="5491"/>
                    <a:pt x="11566" y="5490"/>
                    <a:pt x="11682" y="5481"/>
                  </a:cubicBezTo>
                  <a:cubicBezTo>
                    <a:pt x="11721" y="5479"/>
                    <a:pt x="11905" y="5458"/>
                    <a:pt x="12089" y="5419"/>
                  </a:cubicBezTo>
                  <a:close/>
                  <a:moveTo>
                    <a:pt x="8015" y="3097"/>
                  </a:moveTo>
                  <a:cubicBezTo>
                    <a:pt x="8047" y="3399"/>
                    <a:pt x="8115" y="3694"/>
                    <a:pt x="8180" y="3984"/>
                  </a:cubicBezTo>
                  <a:cubicBezTo>
                    <a:pt x="8245" y="4266"/>
                    <a:pt x="8310" y="4557"/>
                    <a:pt x="8341" y="4847"/>
                  </a:cubicBezTo>
                  <a:cubicBezTo>
                    <a:pt x="8391" y="5326"/>
                    <a:pt x="8351" y="5840"/>
                    <a:pt x="8215" y="6416"/>
                  </a:cubicBezTo>
                  <a:cubicBezTo>
                    <a:pt x="8135" y="6752"/>
                    <a:pt x="8004" y="7082"/>
                    <a:pt x="7866" y="7402"/>
                  </a:cubicBezTo>
                  <a:cubicBezTo>
                    <a:pt x="7970" y="6724"/>
                    <a:pt x="7979" y="6155"/>
                    <a:pt x="7898" y="5576"/>
                  </a:cubicBezTo>
                  <a:cubicBezTo>
                    <a:pt x="7824" y="5048"/>
                    <a:pt x="7773" y="4537"/>
                    <a:pt x="7990" y="4101"/>
                  </a:cubicBezTo>
                  <a:cubicBezTo>
                    <a:pt x="8008" y="4065"/>
                    <a:pt x="7993" y="4020"/>
                    <a:pt x="7956" y="4001"/>
                  </a:cubicBezTo>
                  <a:cubicBezTo>
                    <a:pt x="7945" y="3996"/>
                    <a:pt x="7935" y="3994"/>
                    <a:pt x="7924" y="3994"/>
                  </a:cubicBezTo>
                  <a:cubicBezTo>
                    <a:pt x="7896" y="3994"/>
                    <a:pt x="7869" y="4009"/>
                    <a:pt x="7856" y="4036"/>
                  </a:cubicBezTo>
                  <a:cubicBezTo>
                    <a:pt x="7621" y="4509"/>
                    <a:pt x="7675" y="5067"/>
                    <a:pt x="7752" y="5598"/>
                  </a:cubicBezTo>
                  <a:cubicBezTo>
                    <a:pt x="7820" y="6084"/>
                    <a:pt x="7823" y="6568"/>
                    <a:pt x="7755" y="7118"/>
                  </a:cubicBezTo>
                  <a:cubicBezTo>
                    <a:pt x="7711" y="6975"/>
                    <a:pt x="7660" y="6833"/>
                    <a:pt x="7608" y="6688"/>
                  </a:cubicBezTo>
                  <a:cubicBezTo>
                    <a:pt x="7571" y="6584"/>
                    <a:pt x="7530" y="6475"/>
                    <a:pt x="7494" y="6362"/>
                  </a:cubicBezTo>
                  <a:cubicBezTo>
                    <a:pt x="7325" y="5849"/>
                    <a:pt x="7274" y="5313"/>
                    <a:pt x="7348" y="4816"/>
                  </a:cubicBezTo>
                  <a:cubicBezTo>
                    <a:pt x="7439" y="4205"/>
                    <a:pt x="7724" y="3625"/>
                    <a:pt x="8015" y="3097"/>
                  </a:cubicBezTo>
                  <a:close/>
                  <a:moveTo>
                    <a:pt x="4920" y="5161"/>
                  </a:moveTo>
                  <a:lnTo>
                    <a:pt x="5479" y="6441"/>
                  </a:lnTo>
                  <a:cubicBezTo>
                    <a:pt x="5645" y="6820"/>
                    <a:pt x="5818" y="7214"/>
                    <a:pt x="5922" y="7620"/>
                  </a:cubicBezTo>
                  <a:cubicBezTo>
                    <a:pt x="6074" y="8214"/>
                    <a:pt x="6082" y="8845"/>
                    <a:pt x="5948" y="9450"/>
                  </a:cubicBezTo>
                  <a:lnTo>
                    <a:pt x="5930" y="9524"/>
                  </a:lnTo>
                  <a:cubicBezTo>
                    <a:pt x="5920" y="9575"/>
                    <a:pt x="5906" y="9646"/>
                    <a:pt x="5887" y="9704"/>
                  </a:cubicBezTo>
                  <a:cubicBezTo>
                    <a:pt x="5854" y="9537"/>
                    <a:pt x="5825" y="9371"/>
                    <a:pt x="5797" y="9206"/>
                  </a:cubicBezTo>
                  <a:cubicBezTo>
                    <a:pt x="5747" y="8894"/>
                    <a:pt x="5696" y="8570"/>
                    <a:pt x="5593" y="8257"/>
                  </a:cubicBezTo>
                  <a:lnTo>
                    <a:pt x="5529" y="8066"/>
                  </a:lnTo>
                  <a:cubicBezTo>
                    <a:pt x="5388" y="7651"/>
                    <a:pt x="5243" y="7222"/>
                    <a:pt x="5279" y="6784"/>
                  </a:cubicBezTo>
                  <a:cubicBezTo>
                    <a:pt x="5283" y="6743"/>
                    <a:pt x="5253" y="6707"/>
                    <a:pt x="5211" y="6703"/>
                  </a:cubicBezTo>
                  <a:cubicBezTo>
                    <a:pt x="5209" y="6703"/>
                    <a:pt x="5207" y="6702"/>
                    <a:pt x="5205" y="6702"/>
                  </a:cubicBezTo>
                  <a:cubicBezTo>
                    <a:pt x="5166" y="6702"/>
                    <a:pt x="5133" y="6732"/>
                    <a:pt x="5130" y="6772"/>
                  </a:cubicBezTo>
                  <a:cubicBezTo>
                    <a:pt x="5091" y="7240"/>
                    <a:pt x="5241" y="7684"/>
                    <a:pt x="5386" y="8113"/>
                  </a:cubicBezTo>
                  <a:lnTo>
                    <a:pt x="5450" y="8302"/>
                  </a:lnTo>
                  <a:cubicBezTo>
                    <a:pt x="5550" y="8605"/>
                    <a:pt x="5600" y="8922"/>
                    <a:pt x="5648" y="9227"/>
                  </a:cubicBezTo>
                  <a:cubicBezTo>
                    <a:pt x="5677" y="9405"/>
                    <a:pt x="5709" y="9586"/>
                    <a:pt x="5748" y="9767"/>
                  </a:cubicBezTo>
                  <a:cubicBezTo>
                    <a:pt x="5731" y="9753"/>
                    <a:pt x="5712" y="9735"/>
                    <a:pt x="5689" y="9712"/>
                  </a:cubicBezTo>
                  <a:cubicBezTo>
                    <a:pt x="5479" y="9504"/>
                    <a:pt x="5321" y="9243"/>
                    <a:pt x="5184" y="8991"/>
                  </a:cubicBezTo>
                  <a:cubicBezTo>
                    <a:pt x="5000" y="8660"/>
                    <a:pt x="4778" y="8217"/>
                    <a:pt x="4699" y="7743"/>
                  </a:cubicBezTo>
                  <a:cubicBezTo>
                    <a:pt x="4639" y="7382"/>
                    <a:pt x="4657" y="7014"/>
                    <a:pt x="4706" y="6572"/>
                  </a:cubicBezTo>
                  <a:cubicBezTo>
                    <a:pt x="4756" y="6102"/>
                    <a:pt x="4829" y="5628"/>
                    <a:pt x="4920" y="5161"/>
                  </a:cubicBezTo>
                  <a:close/>
                  <a:moveTo>
                    <a:pt x="10381" y="9045"/>
                  </a:moveTo>
                  <a:cubicBezTo>
                    <a:pt x="10136" y="9418"/>
                    <a:pt x="9677" y="9641"/>
                    <a:pt x="9221" y="9838"/>
                  </a:cubicBezTo>
                  <a:cubicBezTo>
                    <a:pt x="8563" y="10122"/>
                    <a:pt x="7919" y="10373"/>
                    <a:pt x="7283" y="10373"/>
                  </a:cubicBezTo>
                  <a:cubicBezTo>
                    <a:pt x="7129" y="10373"/>
                    <a:pt x="6976" y="10358"/>
                    <a:pt x="6824" y="10326"/>
                  </a:cubicBezTo>
                  <a:cubicBezTo>
                    <a:pt x="6596" y="10278"/>
                    <a:pt x="6371" y="10210"/>
                    <a:pt x="6152" y="10145"/>
                  </a:cubicBezTo>
                  <a:cubicBezTo>
                    <a:pt x="6088" y="10126"/>
                    <a:pt x="6027" y="10106"/>
                    <a:pt x="5964" y="10089"/>
                  </a:cubicBezTo>
                  <a:cubicBezTo>
                    <a:pt x="6181" y="9947"/>
                    <a:pt x="6456" y="9918"/>
                    <a:pt x="6702" y="9906"/>
                  </a:cubicBezTo>
                  <a:cubicBezTo>
                    <a:pt x="6900" y="9895"/>
                    <a:pt x="7103" y="9892"/>
                    <a:pt x="7304" y="9887"/>
                  </a:cubicBezTo>
                  <a:cubicBezTo>
                    <a:pt x="7988" y="9874"/>
                    <a:pt x="8694" y="9860"/>
                    <a:pt x="9332" y="9591"/>
                  </a:cubicBezTo>
                  <a:cubicBezTo>
                    <a:pt x="9370" y="9575"/>
                    <a:pt x="9389" y="9531"/>
                    <a:pt x="9373" y="9494"/>
                  </a:cubicBezTo>
                  <a:cubicBezTo>
                    <a:pt x="9360" y="9464"/>
                    <a:pt x="9333" y="9447"/>
                    <a:pt x="9304" y="9447"/>
                  </a:cubicBezTo>
                  <a:cubicBezTo>
                    <a:pt x="9294" y="9447"/>
                    <a:pt x="9284" y="9449"/>
                    <a:pt x="9275" y="9453"/>
                  </a:cubicBezTo>
                  <a:cubicBezTo>
                    <a:pt x="8661" y="9714"/>
                    <a:pt x="7970" y="9727"/>
                    <a:pt x="7300" y="9740"/>
                  </a:cubicBezTo>
                  <a:cubicBezTo>
                    <a:pt x="7097" y="9743"/>
                    <a:pt x="6893" y="9747"/>
                    <a:pt x="6693" y="9757"/>
                  </a:cubicBezTo>
                  <a:cubicBezTo>
                    <a:pt x="6527" y="9766"/>
                    <a:pt x="6358" y="9785"/>
                    <a:pt x="6198" y="9827"/>
                  </a:cubicBezTo>
                  <a:cubicBezTo>
                    <a:pt x="6291" y="9734"/>
                    <a:pt x="6385" y="9649"/>
                    <a:pt x="6494" y="9581"/>
                  </a:cubicBezTo>
                  <a:cubicBezTo>
                    <a:pt x="6908" y="9317"/>
                    <a:pt x="7439" y="9172"/>
                    <a:pt x="8114" y="9139"/>
                  </a:cubicBezTo>
                  <a:cubicBezTo>
                    <a:pt x="8313" y="9129"/>
                    <a:pt x="8516" y="9127"/>
                    <a:pt x="8716" y="9127"/>
                  </a:cubicBezTo>
                  <a:cubicBezTo>
                    <a:pt x="8783" y="9127"/>
                    <a:pt x="8849" y="9127"/>
                    <a:pt x="8916" y="9127"/>
                  </a:cubicBezTo>
                  <a:cubicBezTo>
                    <a:pt x="9008" y="9128"/>
                    <a:pt x="9102" y="9129"/>
                    <a:pt x="9196" y="9129"/>
                  </a:cubicBezTo>
                  <a:cubicBezTo>
                    <a:pt x="9589" y="9129"/>
                    <a:pt x="9989" y="9116"/>
                    <a:pt x="10381" y="9045"/>
                  </a:cubicBezTo>
                  <a:close/>
                  <a:moveTo>
                    <a:pt x="3187" y="7948"/>
                  </a:moveTo>
                  <a:cubicBezTo>
                    <a:pt x="3407" y="8131"/>
                    <a:pt x="3523" y="8434"/>
                    <a:pt x="3622" y="8734"/>
                  </a:cubicBezTo>
                  <a:cubicBezTo>
                    <a:pt x="3813" y="9300"/>
                    <a:pt x="4002" y="9906"/>
                    <a:pt x="4059" y="10533"/>
                  </a:cubicBezTo>
                  <a:cubicBezTo>
                    <a:pt x="4114" y="11169"/>
                    <a:pt x="3936" y="11759"/>
                    <a:pt x="3747" y="12383"/>
                  </a:cubicBezTo>
                  <a:cubicBezTo>
                    <a:pt x="3743" y="12398"/>
                    <a:pt x="3737" y="12411"/>
                    <a:pt x="3734" y="12425"/>
                  </a:cubicBezTo>
                  <a:cubicBezTo>
                    <a:pt x="3562" y="11496"/>
                    <a:pt x="3459" y="10550"/>
                    <a:pt x="3438" y="9607"/>
                  </a:cubicBezTo>
                  <a:cubicBezTo>
                    <a:pt x="3438" y="9567"/>
                    <a:pt x="3404" y="9534"/>
                    <a:pt x="3364" y="9534"/>
                  </a:cubicBezTo>
                  <a:cubicBezTo>
                    <a:pt x="3363" y="9534"/>
                    <a:pt x="3362" y="9534"/>
                    <a:pt x="3361" y="9534"/>
                  </a:cubicBezTo>
                  <a:cubicBezTo>
                    <a:pt x="3319" y="9537"/>
                    <a:pt x="3287" y="9569"/>
                    <a:pt x="3289" y="9611"/>
                  </a:cubicBezTo>
                  <a:cubicBezTo>
                    <a:pt x="3310" y="10558"/>
                    <a:pt x="3414" y="11506"/>
                    <a:pt x="3585" y="12437"/>
                  </a:cubicBezTo>
                  <a:cubicBezTo>
                    <a:pt x="3105" y="11787"/>
                    <a:pt x="2694" y="11137"/>
                    <a:pt x="2647" y="10270"/>
                  </a:cubicBezTo>
                  <a:cubicBezTo>
                    <a:pt x="2608" y="9573"/>
                    <a:pt x="2786" y="8813"/>
                    <a:pt x="3187" y="7948"/>
                  </a:cubicBezTo>
                  <a:close/>
                  <a:moveTo>
                    <a:pt x="7380" y="11380"/>
                  </a:moveTo>
                  <a:cubicBezTo>
                    <a:pt x="7929" y="11380"/>
                    <a:pt x="8471" y="11440"/>
                    <a:pt x="8975" y="11509"/>
                  </a:cubicBezTo>
                  <a:cubicBezTo>
                    <a:pt x="8923" y="11557"/>
                    <a:pt x="8858" y="11616"/>
                    <a:pt x="8778" y="11693"/>
                  </a:cubicBezTo>
                  <a:cubicBezTo>
                    <a:pt x="8716" y="11752"/>
                    <a:pt x="8651" y="11811"/>
                    <a:pt x="8629" y="11827"/>
                  </a:cubicBezTo>
                  <a:cubicBezTo>
                    <a:pt x="8441" y="11965"/>
                    <a:pt x="8239" y="12091"/>
                    <a:pt x="8032" y="12201"/>
                  </a:cubicBezTo>
                  <a:cubicBezTo>
                    <a:pt x="7607" y="12427"/>
                    <a:pt x="7151" y="12595"/>
                    <a:pt x="6675" y="12700"/>
                  </a:cubicBezTo>
                  <a:cubicBezTo>
                    <a:pt x="6299" y="12782"/>
                    <a:pt x="5919" y="12824"/>
                    <a:pt x="5541" y="12824"/>
                  </a:cubicBezTo>
                  <a:cubicBezTo>
                    <a:pt x="5439" y="12824"/>
                    <a:pt x="5336" y="12821"/>
                    <a:pt x="5234" y="12815"/>
                  </a:cubicBezTo>
                  <a:cubicBezTo>
                    <a:pt x="5118" y="12807"/>
                    <a:pt x="5010" y="12797"/>
                    <a:pt x="4906" y="12787"/>
                  </a:cubicBezTo>
                  <a:cubicBezTo>
                    <a:pt x="4744" y="12772"/>
                    <a:pt x="4586" y="12758"/>
                    <a:pt x="4426" y="12758"/>
                  </a:cubicBezTo>
                  <a:cubicBezTo>
                    <a:pt x="4361" y="12758"/>
                    <a:pt x="4295" y="12760"/>
                    <a:pt x="4228" y="12765"/>
                  </a:cubicBezTo>
                  <a:cubicBezTo>
                    <a:pt x="5143" y="12356"/>
                    <a:pt x="6145" y="12117"/>
                    <a:pt x="7145" y="12078"/>
                  </a:cubicBezTo>
                  <a:cubicBezTo>
                    <a:pt x="7187" y="12076"/>
                    <a:pt x="7219" y="12042"/>
                    <a:pt x="7217" y="12000"/>
                  </a:cubicBezTo>
                  <a:cubicBezTo>
                    <a:pt x="7216" y="11958"/>
                    <a:pt x="7183" y="11927"/>
                    <a:pt x="7142" y="11927"/>
                  </a:cubicBezTo>
                  <a:cubicBezTo>
                    <a:pt x="7141" y="11927"/>
                    <a:pt x="7140" y="11927"/>
                    <a:pt x="7139" y="11927"/>
                  </a:cubicBezTo>
                  <a:cubicBezTo>
                    <a:pt x="6151" y="11968"/>
                    <a:pt x="5159" y="12196"/>
                    <a:pt x="4248" y="12592"/>
                  </a:cubicBezTo>
                  <a:cubicBezTo>
                    <a:pt x="4480" y="12346"/>
                    <a:pt x="4722" y="12102"/>
                    <a:pt x="5004" y="11940"/>
                  </a:cubicBezTo>
                  <a:cubicBezTo>
                    <a:pt x="5415" y="11703"/>
                    <a:pt x="5886" y="11541"/>
                    <a:pt x="6398" y="11455"/>
                  </a:cubicBezTo>
                  <a:cubicBezTo>
                    <a:pt x="6723" y="11402"/>
                    <a:pt x="7053" y="11380"/>
                    <a:pt x="7380" y="11380"/>
                  </a:cubicBezTo>
                  <a:close/>
                  <a:moveTo>
                    <a:pt x="2791" y="12098"/>
                  </a:moveTo>
                  <a:cubicBezTo>
                    <a:pt x="2881" y="12098"/>
                    <a:pt x="2970" y="12109"/>
                    <a:pt x="3057" y="12134"/>
                  </a:cubicBezTo>
                  <a:cubicBezTo>
                    <a:pt x="3092" y="12143"/>
                    <a:pt x="3105" y="12153"/>
                    <a:pt x="3106" y="12156"/>
                  </a:cubicBezTo>
                  <a:cubicBezTo>
                    <a:pt x="3119" y="12194"/>
                    <a:pt x="3150" y="12217"/>
                    <a:pt x="3187" y="12224"/>
                  </a:cubicBezTo>
                  <a:cubicBezTo>
                    <a:pt x="3273" y="12348"/>
                    <a:pt x="3364" y="12471"/>
                    <a:pt x="3455" y="12597"/>
                  </a:cubicBezTo>
                  <a:cubicBezTo>
                    <a:pt x="3267" y="12574"/>
                    <a:pt x="3079" y="12562"/>
                    <a:pt x="2890" y="12562"/>
                  </a:cubicBezTo>
                  <a:cubicBezTo>
                    <a:pt x="2416" y="12562"/>
                    <a:pt x="1943" y="12637"/>
                    <a:pt x="1492" y="12787"/>
                  </a:cubicBezTo>
                  <a:cubicBezTo>
                    <a:pt x="1453" y="12800"/>
                    <a:pt x="1433" y="12844"/>
                    <a:pt x="1446" y="12881"/>
                  </a:cubicBezTo>
                  <a:cubicBezTo>
                    <a:pt x="1453" y="12903"/>
                    <a:pt x="1469" y="12919"/>
                    <a:pt x="1489" y="12926"/>
                  </a:cubicBezTo>
                  <a:cubicBezTo>
                    <a:pt x="1498" y="12930"/>
                    <a:pt x="1506" y="12932"/>
                    <a:pt x="1516" y="12932"/>
                  </a:cubicBezTo>
                  <a:cubicBezTo>
                    <a:pt x="1524" y="12932"/>
                    <a:pt x="1532" y="12930"/>
                    <a:pt x="1541" y="12927"/>
                  </a:cubicBezTo>
                  <a:cubicBezTo>
                    <a:pt x="1981" y="12782"/>
                    <a:pt x="2441" y="12709"/>
                    <a:pt x="2902" y="12709"/>
                  </a:cubicBezTo>
                  <a:cubicBezTo>
                    <a:pt x="3110" y="12709"/>
                    <a:pt x="3319" y="12724"/>
                    <a:pt x="3526" y="12754"/>
                  </a:cubicBezTo>
                  <a:cubicBezTo>
                    <a:pt x="3289" y="12956"/>
                    <a:pt x="3045" y="13159"/>
                    <a:pt x="2759" y="13273"/>
                  </a:cubicBezTo>
                  <a:cubicBezTo>
                    <a:pt x="2548" y="13357"/>
                    <a:pt x="2300" y="13397"/>
                    <a:pt x="1987" y="13397"/>
                  </a:cubicBezTo>
                  <a:cubicBezTo>
                    <a:pt x="1951" y="13397"/>
                    <a:pt x="1915" y="13396"/>
                    <a:pt x="1877" y="13395"/>
                  </a:cubicBezTo>
                  <a:cubicBezTo>
                    <a:pt x="1366" y="13381"/>
                    <a:pt x="852" y="13282"/>
                    <a:pt x="353" y="13178"/>
                  </a:cubicBezTo>
                  <a:cubicBezTo>
                    <a:pt x="891" y="12789"/>
                    <a:pt x="1479" y="12477"/>
                    <a:pt x="2106" y="12249"/>
                  </a:cubicBezTo>
                  <a:cubicBezTo>
                    <a:pt x="2320" y="12170"/>
                    <a:pt x="2558" y="12098"/>
                    <a:pt x="2791" y="12098"/>
                  </a:cubicBezTo>
                  <a:close/>
                  <a:moveTo>
                    <a:pt x="3219" y="14442"/>
                  </a:moveTo>
                  <a:cubicBezTo>
                    <a:pt x="3653" y="14484"/>
                    <a:pt x="4083" y="14599"/>
                    <a:pt x="4558" y="14809"/>
                  </a:cubicBezTo>
                  <a:cubicBezTo>
                    <a:pt x="5043" y="15024"/>
                    <a:pt x="5466" y="15352"/>
                    <a:pt x="5784" y="15758"/>
                  </a:cubicBezTo>
                  <a:cubicBezTo>
                    <a:pt x="5929" y="15944"/>
                    <a:pt x="6239" y="16406"/>
                    <a:pt x="6148" y="16865"/>
                  </a:cubicBezTo>
                  <a:cubicBezTo>
                    <a:pt x="5875" y="16739"/>
                    <a:pt x="5060" y="16308"/>
                    <a:pt x="4950" y="16240"/>
                  </a:cubicBezTo>
                  <a:cubicBezTo>
                    <a:pt x="4523" y="15970"/>
                    <a:pt x="4119" y="15658"/>
                    <a:pt x="3752" y="15316"/>
                  </a:cubicBezTo>
                  <a:cubicBezTo>
                    <a:pt x="3506" y="15087"/>
                    <a:pt x="3317" y="14828"/>
                    <a:pt x="3164" y="14582"/>
                  </a:cubicBezTo>
                  <a:lnTo>
                    <a:pt x="3164" y="14582"/>
                  </a:lnTo>
                  <a:cubicBezTo>
                    <a:pt x="3813" y="14835"/>
                    <a:pt x="4355" y="15310"/>
                    <a:pt x="4880" y="15774"/>
                  </a:cubicBezTo>
                  <a:cubicBezTo>
                    <a:pt x="5162" y="16024"/>
                    <a:pt x="5453" y="16280"/>
                    <a:pt x="5761" y="16505"/>
                  </a:cubicBezTo>
                  <a:cubicBezTo>
                    <a:pt x="5767" y="16509"/>
                    <a:pt x="5771" y="16512"/>
                    <a:pt x="5777" y="16515"/>
                  </a:cubicBezTo>
                  <a:cubicBezTo>
                    <a:pt x="5786" y="16518"/>
                    <a:pt x="5795" y="16520"/>
                    <a:pt x="5805" y="16520"/>
                  </a:cubicBezTo>
                  <a:cubicBezTo>
                    <a:pt x="5828" y="16520"/>
                    <a:pt x="5852" y="16509"/>
                    <a:pt x="5865" y="16489"/>
                  </a:cubicBezTo>
                  <a:cubicBezTo>
                    <a:pt x="5890" y="16457"/>
                    <a:pt x="5883" y="16409"/>
                    <a:pt x="5849" y="16384"/>
                  </a:cubicBezTo>
                  <a:cubicBezTo>
                    <a:pt x="5547" y="16164"/>
                    <a:pt x="5257" y="15910"/>
                    <a:pt x="4979" y="15662"/>
                  </a:cubicBezTo>
                  <a:cubicBezTo>
                    <a:pt x="4445" y="15190"/>
                    <a:pt x="3892" y="14705"/>
                    <a:pt x="3219" y="14442"/>
                  </a:cubicBezTo>
                  <a:close/>
                  <a:moveTo>
                    <a:pt x="11630" y="1"/>
                  </a:moveTo>
                  <a:cubicBezTo>
                    <a:pt x="11584" y="1"/>
                    <a:pt x="11543" y="33"/>
                    <a:pt x="11533" y="78"/>
                  </a:cubicBezTo>
                  <a:cubicBezTo>
                    <a:pt x="11518" y="116"/>
                    <a:pt x="11403" y="216"/>
                    <a:pt x="11348" y="265"/>
                  </a:cubicBezTo>
                  <a:cubicBezTo>
                    <a:pt x="11304" y="303"/>
                    <a:pt x="11265" y="336"/>
                    <a:pt x="11243" y="359"/>
                  </a:cubicBezTo>
                  <a:cubicBezTo>
                    <a:pt x="11104" y="510"/>
                    <a:pt x="10983" y="649"/>
                    <a:pt x="10877" y="780"/>
                  </a:cubicBezTo>
                  <a:cubicBezTo>
                    <a:pt x="10617" y="1103"/>
                    <a:pt x="10414" y="1407"/>
                    <a:pt x="10257" y="1708"/>
                  </a:cubicBezTo>
                  <a:cubicBezTo>
                    <a:pt x="10143" y="1931"/>
                    <a:pt x="10066" y="2167"/>
                    <a:pt x="10023" y="2425"/>
                  </a:cubicBezTo>
                  <a:cubicBezTo>
                    <a:pt x="9978" y="2678"/>
                    <a:pt x="9975" y="2937"/>
                    <a:pt x="9972" y="3188"/>
                  </a:cubicBezTo>
                  <a:cubicBezTo>
                    <a:pt x="9968" y="3386"/>
                    <a:pt x="9965" y="3593"/>
                    <a:pt x="9940" y="3790"/>
                  </a:cubicBezTo>
                  <a:cubicBezTo>
                    <a:pt x="9896" y="4162"/>
                    <a:pt x="9788" y="4498"/>
                    <a:pt x="9677" y="4854"/>
                  </a:cubicBezTo>
                  <a:cubicBezTo>
                    <a:pt x="9625" y="5019"/>
                    <a:pt x="9574" y="5188"/>
                    <a:pt x="9526" y="5362"/>
                  </a:cubicBezTo>
                  <a:cubicBezTo>
                    <a:pt x="9438" y="5505"/>
                    <a:pt x="9351" y="5646"/>
                    <a:pt x="9270" y="5786"/>
                  </a:cubicBezTo>
                  <a:cubicBezTo>
                    <a:pt x="9091" y="6083"/>
                    <a:pt x="8917" y="6370"/>
                    <a:pt x="8713" y="6656"/>
                  </a:cubicBezTo>
                  <a:cubicBezTo>
                    <a:pt x="8506" y="6869"/>
                    <a:pt x="8305" y="7091"/>
                    <a:pt x="8115" y="7318"/>
                  </a:cubicBezTo>
                  <a:cubicBezTo>
                    <a:pt x="8231" y="7040"/>
                    <a:pt x="8338" y="6753"/>
                    <a:pt x="8409" y="6459"/>
                  </a:cubicBezTo>
                  <a:cubicBezTo>
                    <a:pt x="8549" y="5862"/>
                    <a:pt x="8591" y="5326"/>
                    <a:pt x="8539" y="4824"/>
                  </a:cubicBezTo>
                  <a:cubicBezTo>
                    <a:pt x="8506" y="4522"/>
                    <a:pt x="8439" y="4224"/>
                    <a:pt x="8373" y="3936"/>
                  </a:cubicBezTo>
                  <a:cubicBezTo>
                    <a:pt x="8283" y="3547"/>
                    <a:pt x="8192" y="3144"/>
                    <a:pt x="8193" y="2743"/>
                  </a:cubicBezTo>
                  <a:cubicBezTo>
                    <a:pt x="8193" y="2698"/>
                    <a:pt x="8163" y="2656"/>
                    <a:pt x="8119" y="2646"/>
                  </a:cubicBezTo>
                  <a:cubicBezTo>
                    <a:pt x="8111" y="2644"/>
                    <a:pt x="8102" y="2643"/>
                    <a:pt x="8093" y="2643"/>
                  </a:cubicBezTo>
                  <a:cubicBezTo>
                    <a:pt x="8058" y="2643"/>
                    <a:pt x="8024" y="2661"/>
                    <a:pt x="8006" y="2693"/>
                  </a:cubicBezTo>
                  <a:cubicBezTo>
                    <a:pt x="7658" y="3314"/>
                    <a:pt x="7261" y="4016"/>
                    <a:pt x="7147" y="4782"/>
                  </a:cubicBezTo>
                  <a:cubicBezTo>
                    <a:pt x="7067" y="5310"/>
                    <a:pt x="7122" y="5877"/>
                    <a:pt x="7301" y="6420"/>
                  </a:cubicBezTo>
                  <a:cubicBezTo>
                    <a:pt x="7339" y="6535"/>
                    <a:pt x="7378" y="6648"/>
                    <a:pt x="7419" y="6756"/>
                  </a:cubicBezTo>
                  <a:cubicBezTo>
                    <a:pt x="7549" y="7111"/>
                    <a:pt x="7671" y="7447"/>
                    <a:pt x="7660" y="7845"/>
                  </a:cubicBezTo>
                  <a:cubicBezTo>
                    <a:pt x="7145" y="8392"/>
                    <a:pt x="6631" y="8954"/>
                    <a:pt x="6129" y="9536"/>
                  </a:cubicBezTo>
                  <a:lnTo>
                    <a:pt x="6138" y="9489"/>
                  </a:lnTo>
                  <a:cubicBezTo>
                    <a:pt x="6281" y="8855"/>
                    <a:pt x="6271" y="8189"/>
                    <a:pt x="6110" y="7567"/>
                  </a:cubicBezTo>
                  <a:cubicBezTo>
                    <a:pt x="6001" y="7144"/>
                    <a:pt x="5826" y="6745"/>
                    <a:pt x="5655" y="6355"/>
                  </a:cubicBezTo>
                  <a:lnTo>
                    <a:pt x="4971" y="4790"/>
                  </a:lnTo>
                  <a:cubicBezTo>
                    <a:pt x="4953" y="4754"/>
                    <a:pt x="4919" y="4730"/>
                    <a:pt x="4879" y="4730"/>
                  </a:cubicBezTo>
                  <a:cubicBezTo>
                    <a:pt x="4876" y="4730"/>
                    <a:pt x="4873" y="4731"/>
                    <a:pt x="4869" y="4731"/>
                  </a:cubicBezTo>
                  <a:cubicBezTo>
                    <a:pt x="4826" y="4734"/>
                    <a:pt x="4791" y="4767"/>
                    <a:pt x="4783" y="4809"/>
                  </a:cubicBezTo>
                  <a:cubicBezTo>
                    <a:pt x="4659" y="5381"/>
                    <a:pt x="4565" y="5964"/>
                    <a:pt x="4502" y="6548"/>
                  </a:cubicBezTo>
                  <a:cubicBezTo>
                    <a:pt x="4452" y="7005"/>
                    <a:pt x="4432" y="7387"/>
                    <a:pt x="4496" y="7772"/>
                  </a:cubicBezTo>
                  <a:cubicBezTo>
                    <a:pt x="4580" y="8276"/>
                    <a:pt x="4811" y="8739"/>
                    <a:pt x="5003" y="9084"/>
                  </a:cubicBezTo>
                  <a:cubicBezTo>
                    <a:pt x="5147" y="9347"/>
                    <a:pt x="5314" y="9623"/>
                    <a:pt x="5544" y="9851"/>
                  </a:cubicBezTo>
                  <a:cubicBezTo>
                    <a:pt x="5595" y="9902"/>
                    <a:pt x="5663" y="9964"/>
                    <a:pt x="5738" y="9995"/>
                  </a:cubicBezTo>
                  <a:cubicBezTo>
                    <a:pt x="5104" y="10753"/>
                    <a:pt x="4497" y="11544"/>
                    <a:pt x="3953" y="12367"/>
                  </a:cubicBezTo>
                  <a:cubicBezTo>
                    <a:pt x="4133" y="11774"/>
                    <a:pt x="4309" y="11160"/>
                    <a:pt x="4251" y="10510"/>
                  </a:cubicBezTo>
                  <a:cubicBezTo>
                    <a:pt x="4193" y="9861"/>
                    <a:pt x="4001" y="9243"/>
                    <a:pt x="3805" y="8664"/>
                  </a:cubicBezTo>
                  <a:cubicBezTo>
                    <a:pt x="3679" y="8292"/>
                    <a:pt x="3530" y="7911"/>
                    <a:pt x="3193" y="7707"/>
                  </a:cubicBezTo>
                  <a:cubicBezTo>
                    <a:pt x="3178" y="7698"/>
                    <a:pt x="3160" y="7693"/>
                    <a:pt x="3142" y="7693"/>
                  </a:cubicBezTo>
                  <a:cubicBezTo>
                    <a:pt x="3133" y="7693"/>
                    <a:pt x="3123" y="7695"/>
                    <a:pt x="3113" y="7697"/>
                  </a:cubicBezTo>
                  <a:cubicBezTo>
                    <a:pt x="3086" y="7704"/>
                    <a:pt x="3064" y="7723"/>
                    <a:pt x="3053" y="7749"/>
                  </a:cubicBezTo>
                  <a:cubicBezTo>
                    <a:pt x="2599" y="8690"/>
                    <a:pt x="2401" y="9517"/>
                    <a:pt x="2440" y="10275"/>
                  </a:cubicBezTo>
                  <a:cubicBezTo>
                    <a:pt x="2475" y="10911"/>
                    <a:pt x="2688" y="11429"/>
                    <a:pt x="2980" y="11910"/>
                  </a:cubicBezTo>
                  <a:cubicBezTo>
                    <a:pt x="2916" y="11899"/>
                    <a:pt x="2851" y="11895"/>
                    <a:pt x="2787" y="11895"/>
                  </a:cubicBezTo>
                  <a:cubicBezTo>
                    <a:pt x="2523" y="11895"/>
                    <a:pt x="2262" y="11974"/>
                    <a:pt x="2029" y="12057"/>
                  </a:cubicBezTo>
                  <a:cubicBezTo>
                    <a:pt x="1317" y="12318"/>
                    <a:pt x="649" y="12684"/>
                    <a:pt x="46" y="13145"/>
                  </a:cubicBezTo>
                  <a:cubicBezTo>
                    <a:pt x="15" y="13169"/>
                    <a:pt x="1" y="13208"/>
                    <a:pt x="10" y="13246"/>
                  </a:cubicBezTo>
                  <a:cubicBezTo>
                    <a:pt x="17" y="13279"/>
                    <a:pt x="39" y="13304"/>
                    <a:pt x="70" y="13317"/>
                  </a:cubicBezTo>
                  <a:lnTo>
                    <a:pt x="86" y="13323"/>
                  </a:lnTo>
                  <a:cubicBezTo>
                    <a:pt x="664" y="13446"/>
                    <a:pt x="1259" y="13572"/>
                    <a:pt x="1863" y="13589"/>
                  </a:cubicBezTo>
                  <a:cubicBezTo>
                    <a:pt x="1900" y="13590"/>
                    <a:pt x="1936" y="13590"/>
                    <a:pt x="1972" y="13590"/>
                  </a:cubicBezTo>
                  <a:cubicBezTo>
                    <a:pt x="2315" y="13590"/>
                    <a:pt x="2586" y="13546"/>
                    <a:pt x="2824" y="13453"/>
                  </a:cubicBezTo>
                  <a:cubicBezTo>
                    <a:pt x="3105" y="13343"/>
                    <a:pt x="3346" y="13152"/>
                    <a:pt x="3564" y="12969"/>
                  </a:cubicBezTo>
                  <a:lnTo>
                    <a:pt x="3564" y="12969"/>
                  </a:lnTo>
                  <a:cubicBezTo>
                    <a:pt x="2259" y="15096"/>
                    <a:pt x="1381" y="17447"/>
                    <a:pt x="1420" y="20076"/>
                  </a:cubicBezTo>
                  <a:cubicBezTo>
                    <a:pt x="1420" y="20118"/>
                    <a:pt x="1446" y="20151"/>
                    <a:pt x="1482" y="20166"/>
                  </a:cubicBezTo>
                  <a:cubicBezTo>
                    <a:pt x="1493" y="20171"/>
                    <a:pt x="1506" y="20173"/>
                    <a:pt x="1521" y="20173"/>
                  </a:cubicBezTo>
                  <a:cubicBezTo>
                    <a:pt x="1576" y="20173"/>
                    <a:pt x="1621" y="20128"/>
                    <a:pt x="1619" y="20072"/>
                  </a:cubicBezTo>
                  <a:cubicBezTo>
                    <a:pt x="1588" y="18085"/>
                    <a:pt x="2094" y="16257"/>
                    <a:pt x="2916" y="14563"/>
                  </a:cubicBezTo>
                  <a:cubicBezTo>
                    <a:pt x="3090" y="14853"/>
                    <a:pt x="3303" y="15170"/>
                    <a:pt x="3607" y="15454"/>
                  </a:cubicBezTo>
                  <a:cubicBezTo>
                    <a:pt x="3983" y="15805"/>
                    <a:pt x="4396" y="16124"/>
                    <a:pt x="4835" y="16400"/>
                  </a:cubicBezTo>
                  <a:cubicBezTo>
                    <a:pt x="4843" y="16406"/>
                    <a:pt x="5673" y="16877"/>
                    <a:pt x="6058" y="17034"/>
                  </a:cubicBezTo>
                  <a:cubicBezTo>
                    <a:pt x="6138" y="17067"/>
                    <a:pt x="6199" y="17087"/>
                    <a:pt x="6230" y="17087"/>
                  </a:cubicBezTo>
                  <a:cubicBezTo>
                    <a:pt x="6234" y="17087"/>
                    <a:pt x="6238" y="17086"/>
                    <a:pt x="6242" y="17085"/>
                  </a:cubicBezTo>
                  <a:cubicBezTo>
                    <a:pt x="6271" y="17074"/>
                    <a:pt x="6295" y="17050"/>
                    <a:pt x="6304" y="17021"/>
                  </a:cubicBezTo>
                  <a:cubicBezTo>
                    <a:pt x="6488" y="16460"/>
                    <a:pt x="6151" y="15908"/>
                    <a:pt x="5933" y="15630"/>
                  </a:cubicBezTo>
                  <a:cubicBezTo>
                    <a:pt x="5595" y="15197"/>
                    <a:pt x="5144" y="14848"/>
                    <a:pt x="4631" y="14620"/>
                  </a:cubicBezTo>
                  <a:cubicBezTo>
                    <a:pt x="4085" y="14379"/>
                    <a:pt x="3590" y="14255"/>
                    <a:pt x="3084" y="14226"/>
                  </a:cubicBezTo>
                  <a:cubicBezTo>
                    <a:pt x="3289" y="13828"/>
                    <a:pt x="3511" y="13434"/>
                    <a:pt x="3747" y="13051"/>
                  </a:cubicBezTo>
                  <a:cubicBezTo>
                    <a:pt x="3753" y="13052"/>
                    <a:pt x="3759" y="13052"/>
                    <a:pt x="3765" y="13052"/>
                  </a:cubicBezTo>
                  <a:cubicBezTo>
                    <a:pt x="3774" y="13052"/>
                    <a:pt x="3782" y="13051"/>
                    <a:pt x="3791" y="13048"/>
                  </a:cubicBezTo>
                  <a:cubicBezTo>
                    <a:pt x="4010" y="12972"/>
                    <a:pt x="4208" y="12949"/>
                    <a:pt x="4404" y="12949"/>
                  </a:cubicBezTo>
                  <a:cubicBezTo>
                    <a:pt x="4559" y="12949"/>
                    <a:pt x="4714" y="12963"/>
                    <a:pt x="4878" y="12978"/>
                  </a:cubicBezTo>
                  <a:cubicBezTo>
                    <a:pt x="4985" y="12990"/>
                    <a:pt x="5097" y="12998"/>
                    <a:pt x="5212" y="13006"/>
                  </a:cubicBezTo>
                  <a:cubicBezTo>
                    <a:pt x="5321" y="13012"/>
                    <a:pt x="5430" y="13016"/>
                    <a:pt x="5539" y="13016"/>
                  </a:cubicBezTo>
                  <a:cubicBezTo>
                    <a:pt x="5929" y="13016"/>
                    <a:pt x="6321" y="12973"/>
                    <a:pt x="6709" y="12887"/>
                  </a:cubicBezTo>
                  <a:cubicBezTo>
                    <a:pt x="7203" y="12778"/>
                    <a:pt x="7675" y="12605"/>
                    <a:pt x="8116" y="12369"/>
                  </a:cubicBezTo>
                  <a:cubicBezTo>
                    <a:pt x="8332" y="12253"/>
                    <a:pt x="8542" y="12123"/>
                    <a:pt x="8737" y="11982"/>
                  </a:cubicBezTo>
                  <a:cubicBezTo>
                    <a:pt x="8768" y="11960"/>
                    <a:pt x="8819" y="11913"/>
                    <a:pt x="8905" y="11830"/>
                  </a:cubicBezTo>
                  <a:cubicBezTo>
                    <a:pt x="8997" y="11745"/>
                    <a:pt x="9183" y="11570"/>
                    <a:pt x="9241" y="11536"/>
                  </a:cubicBezTo>
                  <a:cubicBezTo>
                    <a:pt x="9285" y="11531"/>
                    <a:pt x="9321" y="11497"/>
                    <a:pt x="9328" y="11451"/>
                  </a:cubicBezTo>
                  <a:cubicBezTo>
                    <a:pt x="9335" y="11397"/>
                    <a:pt x="9296" y="11347"/>
                    <a:pt x="9243" y="11339"/>
                  </a:cubicBezTo>
                  <a:cubicBezTo>
                    <a:pt x="8664" y="11255"/>
                    <a:pt x="8025" y="11173"/>
                    <a:pt x="7375" y="11173"/>
                  </a:cubicBezTo>
                  <a:cubicBezTo>
                    <a:pt x="7036" y="11173"/>
                    <a:pt x="6694" y="11195"/>
                    <a:pt x="6356" y="11251"/>
                  </a:cubicBezTo>
                  <a:cubicBezTo>
                    <a:pt x="5819" y="11339"/>
                    <a:pt x="5327" y="11509"/>
                    <a:pt x="4894" y="11759"/>
                  </a:cubicBezTo>
                  <a:cubicBezTo>
                    <a:pt x="4641" y="11905"/>
                    <a:pt x="4423" y="12105"/>
                    <a:pt x="4219" y="12317"/>
                  </a:cubicBezTo>
                  <a:cubicBezTo>
                    <a:pt x="4703" y="11600"/>
                    <a:pt x="5231" y="10911"/>
                    <a:pt x="5783" y="10242"/>
                  </a:cubicBezTo>
                  <a:cubicBezTo>
                    <a:pt x="5884" y="10271"/>
                    <a:pt x="5984" y="10300"/>
                    <a:pt x="6082" y="10329"/>
                  </a:cubicBezTo>
                  <a:cubicBezTo>
                    <a:pt x="6305" y="10397"/>
                    <a:pt x="6537" y="10465"/>
                    <a:pt x="6770" y="10514"/>
                  </a:cubicBezTo>
                  <a:cubicBezTo>
                    <a:pt x="6939" y="10550"/>
                    <a:pt x="7107" y="10566"/>
                    <a:pt x="7274" y="10566"/>
                  </a:cubicBezTo>
                  <a:cubicBezTo>
                    <a:pt x="7946" y="10566"/>
                    <a:pt x="8611" y="10307"/>
                    <a:pt x="9289" y="10015"/>
                  </a:cubicBezTo>
                  <a:cubicBezTo>
                    <a:pt x="9852" y="9772"/>
                    <a:pt x="10421" y="9489"/>
                    <a:pt x="10650" y="8935"/>
                  </a:cubicBezTo>
                  <a:cubicBezTo>
                    <a:pt x="10664" y="8900"/>
                    <a:pt x="10657" y="8860"/>
                    <a:pt x="10634" y="8831"/>
                  </a:cubicBezTo>
                  <a:cubicBezTo>
                    <a:pt x="10616" y="8808"/>
                    <a:pt x="10587" y="8796"/>
                    <a:pt x="10558" y="8796"/>
                  </a:cubicBezTo>
                  <a:cubicBezTo>
                    <a:pt x="10550" y="8796"/>
                    <a:pt x="10542" y="8797"/>
                    <a:pt x="10534" y="8799"/>
                  </a:cubicBezTo>
                  <a:cubicBezTo>
                    <a:pt x="10075" y="8911"/>
                    <a:pt x="9588" y="8922"/>
                    <a:pt x="9112" y="8922"/>
                  </a:cubicBezTo>
                  <a:cubicBezTo>
                    <a:pt x="9043" y="8922"/>
                    <a:pt x="8974" y="8922"/>
                    <a:pt x="8905" y="8922"/>
                  </a:cubicBezTo>
                  <a:cubicBezTo>
                    <a:pt x="8809" y="8921"/>
                    <a:pt x="8710" y="8921"/>
                    <a:pt x="8611" y="8921"/>
                  </a:cubicBezTo>
                  <a:cubicBezTo>
                    <a:pt x="8439" y="8921"/>
                    <a:pt x="8264" y="8923"/>
                    <a:pt x="8093" y="8932"/>
                  </a:cubicBezTo>
                  <a:cubicBezTo>
                    <a:pt x="7501" y="8964"/>
                    <a:pt x="7016" y="9075"/>
                    <a:pt x="6614" y="9275"/>
                  </a:cubicBezTo>
                  <a:cubicBezTo>
                    <a:pt x="7002" y="8835"/>
                    <a:pt x="7398" y="8404"/>
                    <a:pt x="7795" y="7984"/>
                  </a:cubicBezTo>
                  <a:cubicBezTo>
                    <a:pt x="7818" y="7974"/>
                    <a:pt x="7838" y="7958"/>
                    <a:pt x="7847" y="7932"/>
                  </a:cubicBezTo>
                  <a:cubicBezTo>
                    <a:pt x="7849" y="7930"/>
                    <a:pt x="7849" y="7926"/>
                    <a:pt x="7852" y="7924"/>
                  </a:cubicBezTo>
                  <a:cubicBezTo>
                    <a:pt x="7938" y="7832"/>
                    <a:pt x="8022" y="7742"/>
                    <a:pt x="8109" y="7651"/>
                  </a:cubicBezTo>
                  <a:cubicBezTo>
                    <a:pt x="8206" y="7597"/>
                    <a:pt x="8403" y="7545"/>
                    <a:pt x="8519" y="7516"/>
                  </a:cubicBezTo>
                  <a:cubicBezTo>
                    <a:pt x="8584" y="7499"/>
                    <a:pt x="8640" y="7483"/>
                    <a:pt x="8680" y="7470"/>
                  </a:cubicBezTo>
                  <a:cubicBezTo>
                    <a:pt x="8981" y="7369"/>
                    <a:pt x="9295" y="7315"/>
                    <a:pt x="9600" y="7260"/>
                  </a:cubicBezTo>
                  <a:cubicBezTo>
                    <a:pt x="10200" y="7156"/>
                    <a:pt x="10816" y="7047"/>
                    <a:pt x="11350" y="6598"/>
                  </a:cubicBezTo>
                  <a:cubicBezTo>
                    <a:pt x="11617" y="6375"/>
                    <a:pt x="11822" y="6093"/>
                    <a:pt x="12022" y="5822"/>
                  </a:cubicBezTo>
                  <a:cubicBezTo>
                    <a:pt x="12163" y="5628"/>
                    <a:pt x="12310" y="5429"/>
                    <a:pt x="12477" y="5255"/>
                  </a:cubicBezTo>
                  <a:lnTo>
                    <a:pt x="12480" y="5252"/>
                  </a:lnTo>
                  <a:cubicBezTo>
                    <a:pt x="12522" y="5222"/>
                    <a:pt x="12520" y="5159"/>
                    <a:pt x="12480" y="5123"/>
                  </a:cubicBezTo>
                  <a:cubicBezTo>
                    <a:pt x="12461" y="5105"/>
                    <a:pt x="12436" y="5096"/>
                    <a:pt x="12412" y="5096"/>
                  </a:cubicBezTo>
                  <a:cubicBezTo>
                    <a:pt x="12385" y="5096"/>
                    <a:pt x="12359" y="5107"/>
                    <a:pt x="12339" y="5128"/>
                  </a:cubicBezTo>
                  <a:cubicBezTo>
                    <a:pt x="12278" y="5186"/>
                    <a:pt x="11859" y="5272"/>
                    <a:pt x="11670" y="5282"/>
                  </a:cubicBezTo>
                  <a:cubicBezTo>
                    <a:pt x="11559" y="5290"/>
                    <a:pt x="11449" y="5290"/>
                    <a:pt x="11340" y="5291"/>
                  </a:cubicBezTo>
                  <a:cubicBezTo>
                    <a:pt x="11081" y="5296"/>
                    <a:pt x="10813" y="5298"/>
                    <a:pt x="10537" y="5371"/>
                  </a:cubicBezTo>
                  <a:cubicBezTo>
                    <a:pt x="10269" y="5440"/>
                    <a:pt x="10016" y="5556"/>
                    <a:pt x="9762" y="5725"/>
                  </a:cubicBezTo>
                  <a:cubicBezTo>
                    <a:pt x="9618" y="5822"/>
                    <a:pt x="9483" y="5928"/>
                    <a:pt x="9351" y="6047"/>
                  </a:cubicBezTo>
                  <a:cubicBezTo>
                    <a:pt x="9382" y="5996"/>
                    <a:pt x="9412" y="5943"/>
                    <a:pt x="9444" y="5892"/>
                  </a:cubicBezTo>
                  <a:cubicBezTo>
                    <a:pt x="9474" y="5840"/>
                    <a:pt x="9508" y="5786"/>
                    <a:pt x="9541" y="5731"/>
                  </a:cubicBezTo>
                  <a:cubicBezTo>
                    <a:pt x="9549" y="5733"/>
                    <a:pt x="9557" y="5734"/>
                    <a:pt x="9565" y="5734"/>
                  </a:cubicBezTo>
                  <a:cubicBezTo>
                    <a:pt x="9600" y="5734"/>
                    <a:pt x="9633" y="5715"/>
                    <a:pt x="9651" y="5682"/>
                  </a:cubicBezTo>
                  <a:cubicBezTo>
                    <a:pt x="9791" y="5421"/>
                    <a:pt x="10003" y="5214"/>
                    <a:pt x="10226" y="4994"/>
                  </a:cubicBezTo>
                  <a:cubicBezTo>
                    <a:pt x="10305" y="4915"/>
                    <a:pt x="10386" y="4835"/>
                    <a:pt x="10462" y="4754"/>
                  </a:cubicBezTo>
                  <a:cubicBezTo>
                    <a:pt x="11091" y="4087"/>
                    <a:pt x="11445" y="3246"/>
                    <a:pt x="11575" y="2105"/>
                  </a:cubicBezTo>
                  <a:cubicBezTo>
                    <a:pt x="11605" y="1828"/>
                    <a:pt x="11617" y="1548"/>
                    <a:pt x="11626" y="1277"/>
                  </a:cubicBezTo>
                  <a:cubicBezTo>
                    <a:pt x="11640" y="895"/>
                    <a:pt x="11653" y="500"/>
                    <a:pt x="11728" y="122"/>
                  </a:cubicBezTo>
                  <a:cubicBezTo>
                    <a:pt x="11740" y="68"/>
                    <a:pt x="11705" y="15"/>
                    <a:pt x="11652" y="3"/>
                  </a:cubicBezTo>
                  <a:cubicBezTo>
                    <a:pt x="11644" y="1"/>
                    <a:pt x="11637" y="1"/>
                    <a:pt x="11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0" name="Google Shape;1450;p30"/>
            <p:cNvSpPr/>
            <p:nvPr/>
          </p:nvSpPr>
          <p:spPr>
            <a:xfrm>
              <a:off x="672942" y="136955"/>
              <a:ext cx="246783" cy="310826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51" name="Google Shape;1451;p30"/>
            <p:cNvGrpSpPr/>
            <p:nvPr/>
          </p:nvGrpSpPr>
          <p:grpSpPr>
            <a:xfrm rot="10800000">
              <a:off x="8086598" y="-1"/>
              <a:ext cx="785089" cy="1218292"/>
              <a:chOff x="1238225" y="2907350"/>
              <a:chExt cx="415875" cy="645350"/>
            </a:xfrm>
          </p:grpSpPr>
          <p:sp>
            <p:nvSpPr>
              <p:cNvPr id="1452" name="Google Shape;1452;p30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3" name="Google Shape;1453;p30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4" name="Google Shape;1454;p30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5" name="Google Shape;1455;p30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6" name="Google Shape;1456;p30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7" name="Google Shape;1457;p30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8" name="Google Shape;1458;p30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9" name="Google Shape;1459;p30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0" name="Google Shape;1460;p30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1" name="Google Shape;1461;p30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2" name="Google Shape;1462;p30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3" name="Google Shape;1463;p30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4" name="Google Shape;1464;p30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5" name="Google Shape;1465;p30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6" name="Google Shape;1466;p30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7" name="Google Shape;1467;p30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8" name="Google Shape;1468;p30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9" name="Google Shape;1469;p30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4"/>
          <p:cNvGrpSpPr/>
          <p:nvPr/>
        </p:nvGrpSpPr>
        <p:grpSpPr>
          <a:xfrm>
            <a:off x="0" y="-608830"/>
            <a:ext cx="9144001" cy="5982958"/>
            <a:chOff x="0" y="-608830"/>
            <a:chExt cx="9144001" cy="5982958"/>
          </a:xfrm>
        </p:grpSpPr>
        <p:sp>
          <p:nvSpPr>
            <p:cNvPr id="135" name="Google Shape;135;p4"/>
            <p:cNvSpPr/>
            <p:nvPr/>
          </p:nvSpPr>
          <p:spPr>
            <a:xfrm rot="-5400000">
              <a:off x="-1015613" y="1015744"/>
              <a:ext cx="2811493" cy="78026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4"/>
            <p:cNvSpPr/>
            <p:nvPr/>
          </p:nvSpPr>
          <p:spPr>
            <a:xfrm rot="5400000">
              <a:off x="6359644" y="2359095"/>
              <a:ext cx="4358976" cy="1209737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4"/>
            <p:cNvSpPr/>
            <p:nvPr/>
          </p:nvSpPr>
          <p:spPr>
            <a:xfrm flipH="1">
              <a:off x="7696444" y="4330505"/>
              <a:ext cx="472375" cy="104362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38" name="Google Shape;138;p4"/>
            <p:cNvGrpSpPr/>
            <p:nvPr/>
          </p:nvGrpSpPr>
          <p:grpSpPr>
            <a:xfrm flipH="1">
              <a:off x="8374050" y="4283776"/>
              <a:ext cx="694946" cy="977031"/>
              <a:chOff x="2087075" y="2900650"/>
              <a:chExt cx="368125" cy="517550"/>
            </a:xfrm>
          </p:grpSpPr>
          <p:sp>
            <p:nvSpPr>
              <p:cNvPr id="139" name="Google Shape;139;p4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8" name="Google Shape;148;p4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9" name="Google Shape;149;p4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3" name="Google Shape;153;p4"/>
            <p:cNvGrpSpPr/>
            <p:nvPr/>
          </p:nvGrpSpPr>
          <p:grpSpPr>
            <a:xfrm flipH="1">
              <a:off x="8423991" y="4216358"/>
              <a:ext cx="161218" cy="147201"/>
              <a:chOff x="2599225" y="2912400"/>
              <a:chExt cx="85400" cy="77975"/>
            </a:xfrm>
          </p:grpSpPr>
          <p:sp>
            <p:nvSpPr>
              <p:cNvPr id="154" name="Google Shape;154;p4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7" name="Google Shape;157;p4"/>
            <p:cNvGrpSpPr/>
            <p:nvPr/>
          </p:nvGrpSpPr>
          <p:grpSpPr>
            <a:xfrm flipH="1">
              <a:off x="8667972" y="1512065"/>
              <a:ext cx="210920" cy="196006"/>
              <a:chOff x="2294687" y="652640"/>
              <a:chExt cx="210920" cy="196006"/>
            </a:xfrm>
          </p:grpSpPr>
          <p:sp>
            <p:nvSpPr>
              <p:cNvPr id="158" name="Google Shape;158;p4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1" name="Google Shape;161;p4"/>
            <p:cNvGrpSpPr/>
            <p:nvPr/>
          </p:nvGrpSpPr>
          <p:grpSpPr>
            <a:xfrm flipH="1">
              <a:off x="7356230" y="-77446"/>
              <a:ext cx="812604" cy="1251942"/>
              <a:chOff x="1411275" y="1061050"/>
              <a:chExt cx="430450" cy="663175"/>
            </a:xfrm>
          </p:grpSpPr>
          <p:sp>
            <p:nvSpPr>
              <p:cNvPr id="162" name="Google Shape;162;p4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" name="Google Shape;164;p4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" name="Google Shape;165;p4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8" name="Google Shape;168;p4"/>
            <p:cNvGrpSpPr/>
            <p:nvPr/>
          </p:nvGrpSpPr>
          <p:grpSpPr>
            <a:xfrm flipH="1">
              <a:off x="55785" y="-108394"/>
              <a:ext cx="664222" cy="1218245"/>
              <a:chOff x="2229225" y="1230375"/>
              <a:chExt cx="351850" cy="645325"/>
            </a:xfrm>
          </p:grpSpPr>
          <p:sp>
            <p:nvSpPr>
              <p:cNvPr id="169" name="Google Shape;169;p4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" name="Google Shape;171;p4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" name="Google Shape;179;p4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180;p4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84" name="Google Shape;184;p4"/>
            <p:cNvGrpSpPr/>
            <p:nvPr/>
          </p:nvGrpSpPr>
          <p:grpSpPr>
            <a:xfrm flipH="1">
              <a:off x="719999" y="-608830"/>
              <a:ext cx="632838" cy="1148821"/>
              <a:chOff x="1981825" y="1045200"/>
              <a:chExt cx="335225" cy="608550"/>
            </a:xfrm>
          </p:grpSpPr>
          <p:sp>
            <p:nvSpPr>
              <p:cNvPr id="185" name="Google Shape;185;p4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87" name="Google Shape;187;p4"/>
            <p:cNvGrpSpPr/>
            <p:nvPr/>
          </p:nvGrpSpPr>
          <p:grpSpPr>
            <a:xfrm flipH="1">
              <a:off x="8332212" y="-24034"/>
              <a:ext cx="614337" cy="1049522"/>
              <a:chOff x="916650" y="1440625"/>
              <a:chExt cx="325425" cy="555950"/>
            </a:xfrm>
          </p:grpSpPr>
          <p:sp>
            <p:nvSpPr>
              <p:cNvPr id="188" name="Google Shape;188;p4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90" name="Google Shape;190;p4"/>
            <p:cNvSpPr/>
            <p:nvPr/>
          </p:nvSpPr>
          <p:spPr>
            <a:xfrm flipH="1">
              <a:off x="8033087" y="183211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1" name="Google Shape;191;p4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sp>
        <p:nvSpPr>
          <p:cNvPr id="192" name="Google Shape;192;p4"/>
          <p:cNvSpPr txBox="1"/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50"/>
              <a:buAutoNum type="arabicPeriod"/>
              <a:defRPr sz="1050"/>
            </a:lvl1pPr>
            <a:lvl2pPr marL="914400" lvl="1" indent="-295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50"/>
              <a:buAutoNum type="alphaLcPeriod"/>
              <a:defRPr sz="1050"/>
            </a:lvl2pPr>
            <a:lvl3pPr marL="1371600" lvl="2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romanLcPeriod"/>
              <a:defRPr sz="1050"/>
            </a:lvl3pPr>
            <a:lvl4pPr marL="1828800" lvl="3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rabicPeriod"/>
              <a:defRPr sz="1050"/>
            </a:lvl4pPr>
            <a:lvl5pPr marL="2286000" lvl="4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lphaLcPeriod"/>
              <a:defRPr sz="1050"/>
            </a:lvl5pPr>
            <a:lvl6pPr marL="2743200" lvl="5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romanLcPeriod"/>
              <a:defRPr sz="1050"/>
            </a:lvl6pPr>
            <a:lvl7pPr marL="3200400" lvl="6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rabicPeriod"/>
              <a:defRPr sz="1050"/>
            </a:lvl7pPr>
            <a:lvl8pPr marL="3657600" lvl="7" indent="-29527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lphaLcPeriod"/>
              <a:defRPr sz="1050"/>
            </a:lvl8pPr>
            <a:lvl9pPr marL="4114800" lvl="8" indent="-295275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50"/>
              <a:buAutoNum type="romanLcPeriod"/>
              <a:defRPr sz="105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31"/>
          <p:cNvSpPr/>
          <p:nvPr/>
        </p:nvSpPr>
        <p:spPr>
          <a:xfrm rot="5400000" flipH="1">
            <a:off x="7059889" y="1178735"/>
            <a:ext cx="3262726" cy="905497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2" name="Google Shape;1472;p31"/>
          <p:cNvSpPr/>
          <p:nvPr/>
        </p:nvSpPr>
        <p:spPr>
          <a:xfrm rot="-5400000" flipH="1">
            <a:off x="-1574619" y="2359095"/>
            <a:ext cx="4358976" cy="1209737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3" name="Google Shape;1473;p31"/>
          <p:cNvSpPr/>
          <p:nvPr/>
        </p:nvSpPr>
        <p:spPr>
          <a:xfrm>
            <a:off x="7982907" y="4330505"/>
            <a:ext cx="472375" cy="1043623"/>
          </a:xfrm>
          <a:custGeom>
            <a:avLst/>
            <a:gdLst/>
            <a:ahLst/>
            <a:cxnLst/>
            <a:rect l="l" t="t" r="r" b="b"/>
            <a:pathLst>
              <a:path w="10009" h="22113" extrusionOk="0">
                <a:moveTo>
                  <a:pt x="2246" y="429"/>
                </a:moveTo>
                <a:cubicBezTo>
                  <a:pt x="2246" y="429"/>
                  <a:pt x="2247" y="430"/>
                  <a:pt x="2247" y="433"/>
                </a:cubicBezTo>
                <a:cubicBezTo>
                  <a:pt x="2275" y="472"/>
                  <a:pt x="2298" y="507"/>
                  <a:pt x="2311" y="532"/>
                </a:cubicBezTo>
                <a:cubicBezTo>
                  <a:pt x="2405" y="710"/>
                  <a:pt x="2482" y="871"/>
                  <a:pt x="2551" y="1024"/>
                </a:cubicBezTo>
                <a:cubicBezTo>
                  <a:pt x="2713" y="1390"/>
                  <a:pt x="2826" y="1723"/>
                  <a:pt x="2894" y="2042"/>
                </a:cubicBezTo>
                <a:cubicBezTo>
                  <a:pt x="2944" y="2266"/>
                  <a:pt x="2955" y="2492"/>
                  <a:pt x="2931" y="2735"/>
                </a:cubicBezTo>
                <a:cubicBezTo>
                  <a:pt x="2907" y="2977"/>
                  <a:pt x="2847" y="3220"/>
                  <a:pt x="2789" y="3455"/>
                </a:cubicBezTo>
                <a:cubicBezTo>
                  <a:pt x="2741" y="3654"/>
                  <a:pt x="2690" y="3859"/>
                  <a:pt x="2660" y="4064"/>
                </a:cubicBezTo>
                <a:cubicBezTo>
                  <a:pt x="2606" y="4436"/>
                  <a:pt x="2618" y="4794"/>
                  <a:pt x="2635" y="5141"/>
                </a:cubicBezTo>
                <a:cubicBezTo>
                  <a:pt x="2466" y="4565"/>
                  <a:pt x="2367" y="4009"/>
                  <a:pt x="2346" y="3491"/>
                </a:cubicBezTo>
                <a:cubicBezTo>
                  <a:pt x="2336" y="3252"/>
                  <a:pt x="2379" y="3010"/>
                  <a:pt x="2421" y="2773"/>
                </a:cubicBezTo>
                <a:cubicBezTo>
                  <a:pt x="2488" y="2395"/>
                  <a:pt x="2559" y="2004"/>
                  <a:pt x="2425" y="1600"/>
                </a:cubicBezTo>
                <a:cubicBezTo>
                  <a:pt x="2415" y="1569"/>
                  <a:pt x="2385" y="1549"/>
                  <a:pt x="2354" y="1549"/>
                </a:cubicBezTo>
                <a:cubicBezTo>
                  <a:pt x="2346" y="1549"/>
                  <a:pt x="2339" y="1550"/>
                  <a:pt x="2331" y="1552"/>
                </a:cubicBezTo>
                <a:cubicBezTo>
                  <a:pt x="2291" y="1565"/>
                  <a:pt x="2270" y="1609"/>
                  <a:pt x="2283" y="1647"/>
                </a:cubicBezTo>
                <a:cubicBezTo>
                  <a:pt x="2405" y="2016"/>
                  <a:pt x="2341" y="2370"/>
                  <a:pt x="2275" y="2747"/>
                </a:cubicBezTo>
                <a:cubicBezTo>
                  <a:pt x="2231" y="2990"/>
                  <a:pt x="2186" y="3242"/>
                  <a:pt x="2197" y="3497"/>
                </a:cubicBezTo>
                <a:cubicBezTo>
                  <a:pt x="2217" y="4011"/>
                  <a:pt x="2312" y="4559"/>
                  <a:pt x="2476" y="5128"/>
                </a:cubicBezTo>
                <a:cubicBezTo>
                  <a:pt x="2466" y="5112"/>
                  <a:pt x="2457" y="5095"/>
                  <a:pt x="2446" y="5077"/>
                </a:cubicBezTo>
                <a:cubicBezTo>
                  <a:pt x="2391" y="4982"/>
                  <a:pt x="2334" y="4888"/>
                  <a:pt x="2282" y="4791"/>
                </a:cubicBezTo>
                <a:cubicBezTo>
                  <a:pt x="1869" y="4021"/>
                  <a:pt x="1751" y="3156"/>
                  <a:pt x="1914" y="2066"/>
                </a:cubicBezTo>
                <a:cubicBezTo>
                  <a:pt x="1953" y="1799"/>
                  <a:pt x="2016" y="1529"/>
                  <a:pt x="2076" y="1269"/>
                </a:cubicBezTo>
                <a:cubicBezTo>
                  <a:pt x="2140" y="995"/>
                  <a:pt x="2205" y="716"/>
                  <a:pt x="2246" y="429"/>
                </a:cubicBezTo>
                <a:close/>
                <a:moveTo>
                  <a:pt x="364" y="5108"/>
                </a:moveTo>
                <a:lnTo>
                  <a:pt x="364" y="5108"/>
                </a:lnTo>
                <a:cubicBezTo>
                  <a:pt x="530" y="5195"/>
                  <a:pt x="703" y="5261"/>
                  <a:pt x="740" y="5274"/>
                </a:cubicBezTo>
                <a:cubicBezTo>
                  <a:pt x="850" y="5310"/>
                  <a:pt x="959" y="5341"/>
                  <a:pt x="1066" y="5371"/>
                </a:cubicBezTo>
                <a:cubicBezTo>
                  <a:pt x="1314" y="5442"/>
                  <a:pt x="1550" y="5509"/>
                  <a:pt x="1777" y="5638"/>
                </a:cubicBezTo>
                <a:cubicBezTo>
                  <a:pt x="1998" y="5762"/>
                  <a:pt x="2197" y="5927"/>
                  <a:pt x="2382" y="6139"/>
                </a:cubicBezTo>
                <a:cubicBezTo>
                  <a:pt x="2609" y="6401"/>
                  <a:pt x="2789" y="6696"/>
                  <a:pt x="2999" y="7053"/>
                </a:cubicBezTo>
                <a:cubicBezTo>
                  <a:pt x="3042" y="7126"/>
                  <a:pt x="3080" y="7203"/>
                  <a:pt x="3122" y="7276"/>
                </a:cubicBezTo>
                <a:cubicBezTo>
                  <a:pt x="3164" y="7388"/>
                  <a:pt x="3209" y="7498"/>
                  <a:pt x="3259" y="7609"/>
                </a:cubicBezTo>
                <a:cubicBezTo>
                  <a:pt x="3120" y="7478"/>
                  <a:pt x="2964" y="7357"/>
                  <a:pt x="2812" y="7240"/>
                </a:cubicBezTo>
                <a:lnTo>
                  <a:pt x="2745" y="7190"/>
                </a:lnTo>
                <a:cubicBezTo>
                  <a:pt x="2201" y="6770"/>
                  <a:pt x="1680" y="6305"/>
                  <a:pt x="1202" y="5811"/>
                </a:cubicBezTo>
                <a:cubicBezTo>
                  <a:pt x="1187" y="5796"/>
                  <a:pt x="1167" y="5788"/>
                  <a:pt x="1148" y="5788"/>
                </a:cubicBezTo>
                <a:cubicBezTo>
                  <a:pt x="1129" y="5788"/>
                  <a:pt x="1111" y="5795"/>
                  <a:pt x="1096" y="5808"/>
                </a:cubicBezTo>
                <a:cubicBezTo>
                  <a:pt x="1067" y="5837"/>
                  <a:pt x="1066" y="5885"/>
                  <a:pt x="1095" y="5914"/>
                </a:cubicBezTo>
                <a:cubicBezTo>
                  <a:pt x="1580" y="6414"/>
                  <a:pt x="2104" y="6883"/>
                  <a:pt x="2654" y="7305"/>
                </a:cubicBezTo>
                <a:lnTo>
                  <a:pt x="2722" y="7356"/>
                </a:lnTo>
                <a:cubicBezTo>
                  <a:pt x="2919" y="7507"/>
                  <a:pt x="3117" y="7661"/>
                  <a:pt x="3281" y="7845"/>
                </a:cubicBezTo>
                <a:cubicBezTo>
                  <a:pt x="3259" y="7832"/>
                  <a:pt x="3239" y="7821"/>
                  <a:pt x="3224" y="7811"/>
                </a:cubicBezTo>
                <a:cubicBezTo>
                  <a:pt x="2949" y="7628"/>
                  <a:pt x="2651" y="7488"/>
                  <a:pt x="2363" y="7355"/>
                </a:cubicBezTo>
                <a:cubicBezTo>
                  <a:pt x="1813" y="7098"/>
                  <a:pt x="1292" y="6855"/>
                  <a:pt x="924" y="6328"/>
                </a:cubicBezTo>
                <a:cubicBezTo>
                  <a:pt x="740" y="6063"/>
                  <a:pt x="622" y="5764"/>
                  <a:pt x="501" y="5448"/>
                </a:cubicBezTo>
                <a:cubicBezTo>
                  <a:pt x="458" y="5335"/>
                  <a:pt x="413" y="5221"/>
                  <a:pt x="364" y="5108"/>
                </a:cubicBezTo>
                <a:close/>
                <a:moveTo>
                  <a:pt x="4904" y="3925"/>
                </a:moveTo>
                <a:cubicBezTo>
                  <a:pt x="5048" y="4510"/>
                  <a:pt x="5173" y="5145"/>
                  <a:pt x="5103" y="5758"/>
                </a:cubicBezTo>
                <a:cubicBezTo>
                  <a:pt x="5046" y="6257"/>
                  <a:pt x="4859" y="6762"/>
                  <a:pt x="4561" y="7216"/>
                </a:cubicBezTo>
                <a:cubicBezTo>
                  <a:pt x="4493" y="7311"/>
                  <a:pt x="4426" y="7405"/>
                  <a:pt x="4361" y="7499"/>
                </a:cubicBezTo>
                <a:cubicBezTo>
                  <a:pt x="4273" y="7624"/>
                  <a:pt x="4187" y="7747"/>
                  <a:pt x="4109" y="7876"/>
                </a:cubicBezTo>
                <a:cubicBezTo>
                  <a:pt x="4187" y="7327"/>
                  <a:pt x="4314" y="6861"/>
                  <a:pt x="4507" y="6408"/>
                </a:cubicBezTo>
                <a:cubicBezTo>
                  <a:pt x="4717" y="5916"/>
                  <a:pt x="4915" y="5392"/>
                  <a:pt x="4811" y="4872"/>
                </a:cubicBezTo>
                <a:cubicBezTo>
                  <a:pt x="4803" y="4838"/>
                  <a:pt x="4773" y="4812"/>
                  <a:pt x="4738" y="4812"/>
                </a:cubicBezTo>
                <a:cubicBezTo>
                  <a:pt x="4733" y="4812"/>
                  <a:pt x="4728" y="4813"/>
                  <a:pt x="4723" y="4814"/>
                </a:cubicBezTo>
                <a:cubicBezTo>
                  <a:pt x="4684" y="4821"/>
                  <a:pt x="4656" y="4862"/>
                  <a:pt x="4665" y="4902"/>
                </a:cubicBezTo>
                <a:cubicBezTo>
                  <a:pt x="4760" y="5380"/>
                  <a:pt x="4579" y="5859"/>
                  <a:pt x="4370" y="6350"/>
                </a:cubicBezTo>
                <a:cubicBezTo>
                  <a:pt x="4141" y="6887"/>
                  <a:pt x="4003" y="7441"/>
                  <a:pt x="3928" y="8122"/>
                </a:cubicBezTo>
                <a:cubicBezTo>
                  <a:pt x="3880" y="7777"/>
                  <a:pt x="3838" y="7425"/>
                  <a:pt x="3847" y="7079"/>
                </a:cubicBezTo>
                <a:cubicBezTo>
                  <a:pt x="3866" y="6487"/>
                  <a:pt x="3960" y="5981"/>
                  <a:pt x="4134" y="5531"/>
                </a:cubicBezTo>
                <a:cubicBezTo>
                  <a:pt x="4238" y="5258"/>
                  <a:pt x="4377" y="4995"/>
                  <a:pt x="4513" y="4740"/>
                </a:cubicBezTo>
                <a:cubicBezTo>
                  <a:pt x="4652" y="4477"/>
                  <a:pt x="4795" y="4209"/>
                  <a:pt x="4904" y="3925"/>
                </a:cubicBezTo>
                <a:close/>
                <a:moveTo>
                  <a:pt x="7355" y="6722"/>
                </a:moveTo>
                <a:cubicBezTo>
                  <a:pt x="7321" y="7195"/>
                  <a:pt x="7268" y="7672"/>
                  <a:pt x="7195" y="8141"/>
                </a:cubicBezTo>
                <a:cubicBezTo>
                  <a:pt x="7126" y="8578"/>
                  <a:pt x="7051" y="8938"/>
                  <a:pt x="6899" y="9273"/>
                </a:cubicBezTo>
                <a:cubicBezTo>
                  <a:pt x="6699" y="9708"/>
                  <a:pt x="6370" y="10080"/>
                  <a:pt x="6107" y="10353"/>
                </a:cubicBezTo>
                <a:cubicBezTo>
                  <a:pt x="5908" y="10558"/>
                  <a:pt x="5690" y="10770"/>
                  <a:pt x="5431" y="10917"/>
                </a:cubicBezTo>
                <a:cubicBezTo>
                  <a:pt x="5402" y="10935"/>
                  <a:pt x="5379" y="10945"/>
                  <a:pt x="5358" y="10953"/>
                </a:cubicBezTo>
                <a:cubicBezTo>
                  <a:pt x="5444" y="10790"/>
                  <a:pt x="5520" y="10623"/>
                  <a:pt x="5593" y="10460"/>
                </a:cubicBezTo>
                <a:cubicBezTo>
                  <a:pt x="5720" y="10177"/>
                  <a:pt x="5852" y="9885"/>
                  <a:pt x="6026" y="9619"/>
                </a:cubicBezTo>
                <a:lnTo>
                  <a:pt x="6136" y="9452"/>
                </a:lnTo>
                <a:cubicBezTo>
                  <a:pt x="6388" y="9076"/>
                  <a:pt x="6648" y="8686"/>
                  <a:pt x="6734" y="8223"/>
                </a:cubicBezTo>
                <a:cubicBezTo>
                  <a:pt x="6741" y="8184"/>
                  <a:pt x="6713" y="8144"/>
                  <a:pt x="6674" y="8136"/>
                </a:cubicBezTo>
                <a:cubicBezTo>
                  <a:pt x="6670" y="8135"/>
                  <a:pt x="6665" y="8135"/>
                  <a:pt x="6661" y="8135"/>
                </a:cubicBezTo>
                <a:cubicBezTo>
                  <a:pt x="6626" y="8135"/>
                  <a:pt x="6594" y="8161"/>
                  <a:pt x="6586" y="8196"/>
                </a:cubicBezTo>
                <a:cubicBezTo>
                  <a:pt x="6509" y="8627"/>
                  <a:pt x="6257" y="9003"/>
                  <a:pt x="6013" y="9368"/>
                </a:cubicBezTo>
                <a:lnTo>
                  <a:pt x="5901" y="9538"/>
                </a:lnTo>
                <a:cubicBezTo>
                  <a:pt x="5720" y="9814"/>
                  <a:pt x="5586" y="10112"/>
                  <a:pt x="5455" y="10400"/>
                </a:cubicBezTo>
                <a:cubicBezTo>
                  <a:pt x="5389" y="10552"/>
                  <a:pt x="5316" y="10704"/>
                  <a:pt x="5238" y="10856"/>
                </a:cubicBezTo>
                <a:cubicBezTo>
                  <a:pt x="5238" y="10794"/>
                  <a:pt x="5241" y="10725"/>
                  <a:pt x="5244" y="10671"/>
                </a:cubicBezTo>
                <a:lnTo>
                  <a:pt x="5247" y="10596"/>
                </a:lnTo>
                <a:cubicBezTo>
                  <a:pt x="5273" y="9976"/>
                  <a:pt x="5447" y="9367"/>
                  <a:pt x="5748" y="8835"/>
                </a:cubicBezTo>
                <a:cubicBezTo>
                  <a:pt x="5953" y="8469"/>
                  <a:pt x="6221" y="8135"/>
                  <a:pt x="6482" y="7811"/>
                </a:cubicBezTo>
                <a:lnTo>
                  <a:pt x="7355" y="6722"/>
                </a:lnTo>
                <a:close/>
                <a:moveTo>
                  <a:pt x="1073" y="9056"/>
                </a:moveTo>
                <a:lnTo>
                  <a:pt x="1073" y="9056"/>
                </a:lnTo>
                <a:cubicBezTo>
                  <a:pt x="1518" y="9267"/>
                  <a:pt x="2000" y="9394"/>
                  <a:pt x="2469" y="9517"/>
                </a:cubicBezTo>
                <a:cubicBezTo>
                  <a:pt x="2724" y="9584"/>
                  <a:pt x="2987" y="9653"/>
                  <a:pt x="3239" y="9734"/>
                </a:cubicBezTo>
                <a:cubicBezTo>
                  <a:pt x="3883" y="9943"/>
                  <a:pt x="4358" y="10219"/>
                  <a:pt x="4688" y="10578"/>
                </a:cubicBezTo>
                <a:cubicBezTo>
                  <a:pt x="4775" y="10673"/>
                  <a:pt x="4844" y="10780"/>
                  <a:pt x="4909" y="10894"/>
                </a:cubicBezTo>
                <a:cubicBezTo>
                  <a:pt x="4766" y="10813"/>
                  <a:pt x="4608" y="10751"/>
                  <a:pt x="4449" y="10699"/>
                </a:cubicBezTo>
                <a:cubicBezTo>
                  <a:pt x="4258" y="10636"/>
                  <a:pt x="4063" y="10578"/>
                  <a:pt x="3867" y="10523"/>
                </a:cubicBezTo>
                <a:cubicBezTo>
                  <a:pt x="3224" y="10337"/>
                  <a:pt x="2559" y="10144"/>
                  <a:pt x="2036" y="9736"/>
                </a:cubicBezTo>
                <a:cubicBezTo>
                  <a:pt x="2022" y="9725"/>
                  <a:pt x="2006" y="9720"/>
                  <a:pt x="1989" y="9720"/>
                </a:cubicBezTo>
                <a:cubicBezTo>
                  <a:pt x="1967" y="9720"/>
                  <a:pt x="1945" y="9730"/>
                  <a:pt x="1930" y="9749"/>
                </a:cubicBezTo>
                <a:cubicBezTo>
                  <a:pt x="1906" y="9781"/>
                  <a:pt x="1911" y="9829"/>
                  <a:pt x="1943" y="9853"/>
                </a:cubicBezTo>
                <a:cubicBezTo>
                  <a:pt x="2490" y="10280"/>
                  <a:pt x="3168" y="10477"/>
                  <a:pt x="3825" y="10668"/>
                </a:cubicBezTo>
                <a:cubicBezTo>
                  <a:pt x="4019" y="10723"/>
                  <a:pt x="4213" y="10780"/>
                  <a:pt x="4403" y="10842"/>
                </a:cubicBezTo>
                <a:cubicBezTo>
                  <a:pt x="4636" y="10917"/>
                  <a:pt x="4896" y="11017"/>
                  <a:pt x="5069" y="11211"/>
                </a:cubicBezTo>
                <a:lnTo>
                  <a:pt x="4873" y="11215"/>
                </a:lnTo>
                <a:cubicBezTo>
                  <a:pt x="4739" y="11219"/>
                  <a:pt x="4602" y="11223"/>
                  <a:pt x="4465" y="11223"/>
                </a:cubicBezTo>
                <a:cubicBezTo>
                  <a:pt x="4369" y="11223"/>
                  <a:pt x="4273" y="11221"/>
                  <a:pt x="4177" y="11215"/>
                </a:cubicBezTo>
                <a:cubicBezTo>
                  <a:pt x="3375" y="11173"/>
                  <a:pt x="2683" y="10675"/>
                  <a:pt x="1987" y="10124"/>
                </a:cubicBezTo>
                <a:cubicBezTo>
                  <a:pt x="1597" y="9816"/>
                  <a:pt x="1212" y="9481"/>
                  <a:pt x="1073" y="9056"/>
                </a:cubicBezTo>
                <a:close/>
                <a:moveTo>
                  <a:pt x="8307" y="9858"/>
                </a:moveTo>
                <a:cubicBezTo>
                  <a:pt x="8471" y="10796"/>
                  <a:pt x="8443" y="11579"/>
                  <a:pt x="8226" y="12240"/>
                </a:cubicBezTo>
                <a:cubicBezTo>
                  <a:pt x="7957" y="13070"/>
                  <a:pt x="7391" y="13588"/>
                  <a:pt x="6758" y="14089"/>
                </a:cubicBezTo>
                <a:cubicBezTo>
                  <a:pt x="7168" y="13233"/>
                  <a:pt x="7511" y="12346"/>
                  <a:pt x="7779" y="11437"/>
                </a:cubicBezTo>
                <a:cubicBezTo>
                  <a:pt x="7790" y="11396"/>
                  <a:pt x="7769" y="11356"/>
                  <a:pt x="7728" y="11344"/>
                </a:cubicBezTo>
                <a:cubicBezTo>
                  <a:pt x="7722" y="11343"/>
                  <a:pt x="7715" y="11342"/>
                  <a:pt x="7709" y="11342"/>
                </a:cubicBezTo>
                <a:cubicBezTo>
                  <a:pt x="7676" y="11342"/>
                  <a:pt x="7645" y="11362"/>
                  <a:pt x="7635" y="11395"/>
                </a:cubicBezTo>
                <a:cubicBezTo>
                  <a:pt x="7370" y="12300"/>
                  <a:pt x="7026" y="13187"/>
                  <a:pt x="6618" y="14038"/>
                </a:cubicBezTo>
                <a:cubicBezTo>
                  <a:pt x="6618" y="14024"/>
                  <a:pt x="6618" y="14009"/>
                  <a:pt x="6615" y="13996"/>
                </a:cubicBezTo>
                <a:cubicBezTo>
                  <a:pt x="6593" y="13345"/>
                  <a:pt x="6574" y="12727"/>
                  <a:pt x="6794" y="12129"/>
                </a:cubicBezTo>
                <a:cubicBezTo>
                  <a:pt x="7011" y="11537"/>
                  <a:pt x="7352" y="11001"/>
                  <a:pt x="7683" y="10503"/>
                </a:cubicBezTo>
                <a:cubicBezTo>
                  <a:pt x="7857" y="10241"/>
                  <a:pt x="8048" y="9979"/>
                  <a:pt x="8307" y="9858"/>
                </a:cubicBezTo>
                <a:close/>
                <a:moveTo>
                  <a:pt x="1793" y="11799"/>
                </a:moveTo>
                <a:cubicBezTo>
                  <a:pt x="2600" y="11900"/>
                  <a:pt x="3497" y="12052"/>
                  <a:pt x="4296" y="12414"/>
                </a:cubicBezTo>
                <a:cubicBezTo>
                  <a:pt x="4771" y="12630"/>
                  <a:pt x="5180" y="12908"/>
                  <a:pt x="5516" y="13245"/>
                </a:cubicBezTo>
                <a:cubicBezTo>
                  <a:pt x="5745" y="13474"/>
                  <a:pt x="5917" y="13772"/>
                  <a:pt x="6076" y="14072"/>
                </a:cubicBezTo>
                <a:cubicBezTo>
                  <a:pt x="5299" y="13453"/>
                  <a:pt x="4401" y="12974"/>
                  <a:pt x="3456" y="12680"/>
                </a:cubicBezTo>
                <a:cubicBezTo>
                  <a:pt x="3448" y="12678"/>
                  <a:pt x="3441" y="12677"/>
                  <a:pt x="3433" y="12677"/>
                </a:cubicBezTo>
                <a:cubicBezTo>
                  <a:pt x="3402" y="12677"/>
                  <a:pt x="3372" y="12697"/>
                  <a:pt x="3362" y="12730"/>
                </a:cubicBezTo>
                <a:cubicBezTo>
                  <a:pt x="3349" y="12769"/>
                  <a:pt x="3371" y="12811"/>
                  <a:pt x="3411" y="12822"/>
                </a:cubicBezTo>
                <a:cubicBezTo>
                  <a:pt x="4367" y="13122"/>
                  <a:pt x="5271" y="13613"/>
                  <a:pt x="6049" y="14245"/>
                </a:cubicBezTo>
                <a:cubicBezTo>
                  <a:pt x="5830" y="14167"/>
                  <a:pt x="5613" y="14129"/>
                  <a:pt x="5390" y="14089"/>
                </a:cubicBezTo>
                <a:cubicBezTo>
                  <a:pt x="5286" y="14072"/>
                  <a:pt x="5179" y="14053"/>
                  <a:pt x="5067" y="14030"/>
                </a:cubicBezTo>
                <a:cubicBezTo>
                  <a:pt x="4598" y="13934"/>
                  <a:pt x="4138" y="13770"/>
                  <a:pt x="3706" y="13545"/>
                </a:cubicBezTo>
                <a:cubicBezTo>
                  <a:pt x="3274" y="13320"/>
                  <a:pt x="2877" y="13039"/>
                  <a:pt x="2524" y="12711"/>
                </a:cubicBezTo>
                <a:cubicBezTo>
                  <a:pt x="2353" y="12550"/>
                  <a:pt x="2191" y="12376"/>
                  <a:pt x="2045" y="12195"/>
                </a:cubicBezTo>
                <a:cubicBezTo>
                  <a:pt x="2029" y="12175"/>
                  <a:pt x="1981" y="12098"/>
                  <a:pt x="1936" y="12026"/>
                </a:cubicBezTo>
                <a:cubicBezTo>
                  <a:pt x="1878" y="11932"/>
                  <a:pt x="1832" y="11858"/>
                  <a:pt x="1793" y="11799"/>
                </a:cubicBezTo>
                <a:close/>
                <a:moveTo>
                  <a:pt x="7356" y="13935"/>
                </a:moveTo>
                <a:cubicBezTo>
                  <a:pt x="7676" y="13935"/>
                  <a:pt x="7980" y="14117"/>
                  <a:pt x="8233" y="14296"/>
                </a:cubicBezTo>
                <a:cubicBezTo>
                  <a:pt x="8778" y="14678"/>
                  <a:pt x="9267" y="15133"/>
                  <a:pt x="9687" y="15648"/>
                </a:cubicBezTo>
                <a:cubicBezTo>
                  <a:pt x="9176" y="15619"/>
                  <a:pt x="8655" y="15581"/>
                  <a:pt x="8158" y="15461"/>
                </a:cubicBezTo>
                <a:cubicBezTo>
                  <a:pt x="7800" y="15376"/>
                  <a:pt x="7540" y="15266"/>
                  <a:pt x="7337" y="15115"/>
                </a:cubicBezTo>
                <a:cubicBezTo>
                  <a:pt x="7091" y="14931"/>
                  <a:pt x="6909" y="14671"/>
                  <a:pt x="6734" y="14415"/>
                </a:cubicBezTo>
                <a:lnTo>
                  <a:pt x="6734" y="14415"/>
                </a:lnTo>
                <a:cubicBezTo>
                  <a:pt x="7401" y="14493"/>
                  <a:pt x="8044" y="14726"/>
                  <a:pt x="8607" y="15099"/>
                </a:cubicBezTo>
                <a:cubicBezTo>
                  <a:pt x="8619" y="15108"/>
                  <a:pt x="8632" y="15112"/>
                  <a:pt x="8645" y="15112"/>
                </a:cubicBezTo>
                <a:cubicBezTo>
                  <a:pt x="8649" y="15112"/>
                  <a:pt x="8653" y="15112"/>
                  <a:pt x="8657" y="15111"/>
                </a:cubicBezTo>
                <a:cubicBezTo>
                  <a:pt x="8676" y="15108"/>
                  <a:pt x="8697" y="15097"/>
                  <a:pt x="8710" y="15078"/>
                </a:cubicBezTo>
                <a:cubicBezTo>
                  <a:pt x="8733" y="15043"/>
                  <a:pt x="8721" y="14997"/>
                  <a:pt x="8688" y="14975"/>
                </a:cubicBezTo>
                <a:cubicBezTo>
                  <a:pt x="8130" y="14607"/>
                  <a:pt x="7499" y="14373"/>
                  <a:pt x="6839" y="14280"/>
                </a:cubicBezTo>
                <a:cubicBezTo>
                  <a:pt x="6961" y="14185"/>
                  <a:pt x="7081" y="14088"/>
                  <a:pt x="7195" y="13991"/>
                </a:cubicBezTo>
                <a:cubicBezTo>
                  <a:pt x="7198" y="13991"/>
                  <a:pt x="7201" y="13991"/>
                  <a:pt x="7204" y="13991"/>
                </a:cubicBezTo>
                <a:cubicBezTo>
                  <a:pt x="7238" y="13991"/>
                  <a:pt x="7271" y="13976"/>
                  <a:pt x="7291" y="13946"/>
                </a:cubicBezTo>
                <a:cubicBezTo>
                  <a:pt x="7294" y="13943"/>
                  <a:pt x="7308" y="13936"/>
                  <a:pt x="7344" y="13936"/>
                </a:cubicBezTo>
                <a:cubicBezTo>
                  <a:pt x="7348" y="13935"/>
                  <a:pt x="7352" y="13935"/>
                  <a:pt x="7356" y="13935"/>
                </a:cubicBezTo>
                <a:close/>
                <a:moveTo>
                  <a:pt x="5944" y="16071"/>
                </a:moveTo>
                <a:cubicBezTo>
                  <a:pt x="6167" y="16071"/>
                  <a:pt x="6381" y="16089"/>
                  <a:pt x="6590" y="16124"/>
                </a:cubicBezTo>
                <a:cubicBezTo>
                  <a:pt x="5874" y="16204"/>
                  <a:pt x="5213" y="16527"/>
                  <a:pt x="4575" y="16845"/>
                </a:cubicBezTo>
                <a:cubicBezTo>
                  <a:pt x="4239" y="17012"/>
                  <a:pt x="3895" y="17184"/>
                  <a:pt x="3547" y="17316"/>
                </a:cubicBezTo>
                <a:cubicBezTo>
                  <a:pt x="3508" y="17330"/>
                  <a:pt x="3489" y="17374"/>
                  <a:pt x="3504" y="17413"/>
                </a:cubicBezTo>
                <a:cubicBezTo>
                  <a:pt x="3514" y="17441"/>
                  <a:pt x="3541" y="17460"/>
                  <a:pt x="3572" y="17460"/>
                </a:cubicBezTo>
                <a:cubicBezTo>
                  <a:pt x="3575" y="17460"/>
                  <a:pt x="3579" y="17460"/>
                  <a:pt x="3583" y="17459"/>
                </a:cubicBezTo>
                <a:cubicBezTo>
                  <a:pt x="3588" y="17459"/>
                  <a:pt x="3594" y="17458"/>
                  <a:pt x="3601" y="17456"/>
                </a:cubicBezTo>
                <a:cubicBezTo>
                  <a:pt x="3955" y="17320"/>
                  <a:pt x="4304" y="17146"/>
                  <a:pt x="4642" y="16980"/>
                </a:cubicBezTo>
                <a:cubicBezTo>
                  <a:pt x="5267" y="16669"/>
                  <a:pt x="5917" y="16350"/>
                  <a:pt x="6609" y="16272"/>
                </a:cubicBezTo>
                <a:lnTo>
                  <a:pt x="6609" y="16272"/>
                </a:lnTo>
                <a:cubicBezTo>
                  <a:pt x="6395" y="16472"/>
                  <a:pt x="6149" y="16670"/>
                  <a:pt x="5850" y="16829"/>
                </a:cubicBezTo>
                <a:cubicBezTo>
                  <a:pt x="5407" y="17065"/>
                  <a:pt x="4937" y="17261"/>
                  <a:pt x="4453" y="17410"/>
                </a:cubicBezTo>
                <a:cubicBezTo>
                  <a:pt x="4329" y="17449"/>
                  <a:pt x="3431" y="17653"/>
                  <a:pt x="3132" y="17705"/>
                </a:cubicBezTo>
                <a:cubicBezTo>
                  <a:pt x="3165" y="17236"/>
                  <a:pt x="3583" y="16871"/>
                  <a:pt x="3772" y="16729"/>
                </a:cubicBezTo>
                <a:cubicBezTo>
                  <a:pt x="4184" y="16421"/>
                  <a:pt x="4678" y="16213"/>
                  <a:pt x="5202" y="16132"/>
                </a:cubicBezTo>
                <a:cubicBezTo>
                  <a:pt x="5464" y="16091"/>
                  <a:pt x="5710" y="16071"/>
                  <a:pt x="5944" y="16071"/>
                </a:cubicBezTo>
                <a:close/>
                <a:moveTo>
                  <a:pt x="2191" y="1"/>
                </a:moveTo>
                <a:cubicBezTo>
                  <a:pt x="2136" y="1"/>
                  <a:pt x="2089" y="41"/>
                  <a:pt x="2087" y="95"/>
                </a:cubicBezTo>
                <a:cubicBezTo>
                  <a:pt x="2061" y="478"/>
                  <a:pt x="1972" y="863"/>
                  <a:pt x="1885" y="1237"/>
                </a:cubicBezTo>
                <a:cubicBezTo>
                  <a:pt x="1825" y="1500"/>
                  <a:pt x="1761" y="1774"/>
                  <a:pt x="1720" y="2049"/>
                </a:cubicBezTo>
                <a:cubicBezTo>
                  <a:pt x="1551" y="3184"/>
                  <a:pt x="1674" y="4089"/>
                  <a:pt x="2108" y="4895"/>
                </a:cubicBezTo>
                <a:cubicBezTo>
                  <a:pt x="2160" y="4995"/>
                  <a:pt x="2218" y="5090"/>
                  <a:pt x="2276" y="5189"/>
                </a:cubicBezTo>
                <a:cubicBezTo>
                  <a:pt x="2435" y="5460"/>
                  <a:pt x="2586" y="5714"/>
                  <a:pt x="2653" y="6002"/>
                </a:cubicBezTo>
                <a:cubicBezTo>
                  <a:pt x="2664" y="6046"/>
                  <a:pt x="2702" y="6076"/>
                  <a:pt x="2747" y="6079"/>
                </a:cubicBezTo>
                <a:cubicBezTo>
                  <a:pt x="2766" y="6139"/>
                  <a:pt x="2783" y="6199"/>
                  <a:pt x="2799" y="6260"/>
                </a:cubicBezTo>
                <a:lnTo>
                  <a:pt x="2848" y="6434"/>
                </a:lnTo>
                <a:cubicBezTo>
                  <a:pt x="2751" y="6285"/>
                  <a:pt x="2650" y="6147"/>
                  <a:pt x="2535" y="6017"/>
                </a:cubicBezTo>
                <a:cubicBezTo>
                  <a:pt x="2334" y="5787"/>
                  <a:pt x="2121" y="5610"/>
                  <a:pt x="1878" y="5474"/>
                </a:cubicBezTo>
                <a:cubicBezTo>
                  <a:pt x="1628" y="5334"/>
                  <a:pt x="1371" y="5261"/>
                  <a:pt x="1124" y="5190"/>
                </a:cubicBezTo>
                <a:cubicBezTo>
                  <a:pt x="1018" y="5160"/>
                  <a:pt x="913" y="5131"/>
                  <a:pt x="805" y="5095"/>
                </a:cubicBezTo>
                <a:cubicBezTo>
                  <a:pt x="626" y="5034"/>
                  <a:pt x="244" y="4843"/>
                  <a:pt x="200" y="4771"/>
                </a:cubicBezTo>
                <a:cubicBezTo>
                  <a:pt x="182" y="4737"/>
                  <a:pt x="148" y="4718"/>
                  <a:pt x="113" y="4718"/>
                </a:cubicBezTo>
                <a:cubicBezTo>
                  <a:pt x="97" y="4718"/>
                  <a:pt x="81" y="4722"/>
                  <a:pt x="66" y="4730"/>
                </a:cubicBezTo>
                <a:cubicBezTo>
                  <a:pt x="18" y="4747"/>
                  <a:pt x="1" y="4804"/>
                  <a:pt x="22" y="4852"/>
                </a:cubicBezTo>
                <a:cubicBezTo>
                  <a:pt x="24" y="4854"/>
                  <a:pt x="24" y="4856"/>
                  <a:pt x="24" y="4857"/>
                </a:cubicBezTo>
                <a:cubicBezTo>
                  <a:pt x="138" y="5067"/>
                  <a:pt x="228" y="5299"/>
                  <a:pt x="315" y="5522"/>
                </a:cubicBezTo>
                <a:cubicBezTo>
                  <a:pt x="436" y="5836"/>
                  <a:pt x="562" y="6160"/>
                  <a:pt x="762" y="6444"/>
                </a:cubicBezTo>
                <a:cubicBezTo>
                  <a:pt x="1160" y="7014"/>
                  <a:pt x="1728" y="7281"/>
                  <a:pt x="2281" y="7537"/>
                </a:cubicBezTo>
                <a:cubicBezTo>
                  <a:pt x="2560" y="7669"/>
                  <a:pt x="2852" y="7805"/>
                  <a:pt x="3116" y="7978"/>
                </a:cubicBezTo>
                <a:cubicBezTo>
                  <a:pt x="3151" y="8002"/>
                  <a:pt x="3203" y="8031"/>
                  <a:pt x="3261" y="8064"/>
                </a:cubicBezTo>
                <a:cubicBezTo>
                  <a:pt x="3366" y="8123"/>
                  <a:pt x="3541" y="8225"/>
                  <a:pt x="3620" y="8301"/>
                </a:cubicBezTo>
                <a:lnTo>
                  <a:pt x="3798" y="8631"/>
                </a:lnTo>
                <a:cubicBezTo>
                  <a:pt x="3798" y="8634"/>
                  <a:pt x="3798" y="8637"/>
                  <a:pt x="3801" y="8639"/>
                </a:cubicBezTo>
                <a:cubicBezTo>
                  <a:pt x="3803" y="8666"/>
                  <a:pt x="3818" y="8688"/>
                  <a:pt x="3838" y="8704"/>
                </a:cubicBezTo>
                <a:cubicBezTo>
                  <a:pt x="4112" y="9213"/>
                  <a:pt x="4381" y="9730"/>
                  <a:pt x="4643" y="10257"/>
                </a:cubicBezTo>
                <a:cubicBezTo>
                  <a:pt x="4307" y="9960"/>
                  <a:pt x="3867" y="9726"/>
                  <a:pt x="3303" y="9542"/>
                </a:cubicBezTo>
                <a:cubicBezTo>
                  <a:pt x="3043" y="9459"/>
                  <a:pt x="2777" y="9388"/>
                  <a:pt x="2521" y="9322"/>
                </a:cubicBezTo>
                <a:cubicBezTo>
                  <a:pt x="1995" y="9184"/>
                  <a:pt x="1455" y="9042"/>
                  <a:pt x="979" y="8780"/>
                </a:cubicBezTo>
                <a:cubicBezTo>
                  <a:pt x="964" y="8773"/>
                  <a:pt x="947" y="8769"/>
                  <a:pt x="931" y="8769"/>
                </a:cubicBezTo>
                <a:cubicBezTo>
                  <a:pt x="911" y="8769"/>
                  <a:pt x="891" y="8774"/>
                  <a:pt x="873" y="8786"/>
                </a:cubicBezTo>
                <a:cubicBezTo>
                  <a:pt x="843" y="8808"/>
                  <a:pt x="827" y="8844"/>
                  <a:pt x="830" y="8882"/>
                </a:cubicBezTo>
                <a:cubicBezTo>
                  <a:pt x="908" y="9477"/>
                  <a:pt x="1384" y="9899"/>
                  <a:pt x="1864" y="10279"/>
                </a:cubicBezTo>
                <a:cubicBezTo>
                  <a:pt x="2586" y="10851"/>
                  <a:pt x="3305" y="11369"/>
                  <a:pt x="4165" y="11415"/>
                </a:cubicBezTo>
                <a:cubicBezTo>
                  <a:pt x="4269" y="11421"/>
                  <a:pt x="4372" y="11423"/>
                  <a:pt x="4475" y="11423"/>
                </a:cubicBezTo>
                <a:cubicBezTo>
                  <a:pt x="4610" y="11423"/>
                  <a:pt x="4745" y="11419"/>
                  <a:pt x="4876" y="11415"/>
                </a:cubicBezTo>
                <a:cubicBezTo>
                  <a:pt x="4982" y="11412"/>
                  <a:pt x="5085" y="11409"/>
                  <a:pt x="5190" y="11409"/>
                </a:cubicBezTo>
                <a:cubicBezTo>
                  <a:pt x="5549" y="12197"/>
                  <a:pt x="5881" y="13000"/>
                  <a:pt x="6162" y="13818"/>
                </a:cubicBezTo>
                <a:cubicBezTo>
                  <a:pt x="6018" y="13562"/>
                  <a:pt x="5861" y="13312"/>
                  <a:pt x="5655" y="13106"/>
                </a:cubicBezTo>
                <a:cubicBezTo>
                  <a:pt x="5302" y="12753"/>
                  <a:pt x="4872" y="12459"/>
                  <a:pt x="4375" y="12235"/>
                </a:cubicBezTo>
                <a:cubicBezTo>
                  <a:pt x="3468" y="11822"/>
                  <a:pt x="2448" y="11676"/>
                  <a:pt x="1565" y="11573"/>
                </a:cubicBezTo>
                <a:cubicBezTo>
                  <a:pt x="1562" y="11573"/>
                  <a:pt x="1558" y="11572"/>
                  <a:pt x="1554" y="11572"/>
                </a:cubicBezTo>
                <a:cubicBezTo>
                  <a:pt x="1504" y="11572"/>
                  <a:pt x="1459" y="11609"/>
                  <a:pt x="1455" y="11660"/>
                </a:cubicBezTo>
                <a:cubicBezTo>
                  <a:pt x="1450" y="11705"/>
                  <a:pt x="1474" y="11747"/>
                  <a:pt x="1516" y="11764"/>
                </a:cubicBezTo>
                <a:cubicBezTo>
                  <a:pt x="1565" y="11810"/>
                  <a:pt x="1699" y="12028"/>
                  <a:pt x="1764" y="12133"/>
                </a:cubicBezTo>
                <a:cubicBezTo>
                  <a:pt x="1827" y="12235"/>
                  <a:pt x="1864" y="12295"/>
                  <a:pt x="1887" y="12324"/>
                </a:cubicBezTo>
                <a:cubicBezTo>
                  <a:pt x="2039" y="12512"/>
                  <a:pt x="2208" y="12691"/>
                  <a:pt x="2385" y="12860"/>
                </a:cubicBezTo>
                <a:cubicBezTo>
                  <a:pt x="2751" y="13202"/>
                  <a:pt x="3164" y="13493"/>
                  <a:pt x="3609" y="13726"/>
                </a:cubicBezTo>
                <a:cubicBezTo>
                  <a:pt x="4061" y="13960"/>
                  <a:pt x="4536" y="14129"/>
                  <a:pt x="5024" y="14229"/>
                </a:cubicBezTo>
                <a:cubicBezTo>
                  <a:pt x="5140" y="14253"/>
                  <a:pt x="5248" y="14271"/>
                  <a:pt x="5354" y="14289"/>
                </a:cubicBezTo>
                <a:cubicBezTo>
                  <a:pt x="5723" y="14352"/>
                  <a:pt x="6044" y="14406"/>
                  <a:pt x="6388" y="14636"/>
                </a:cubicBezTo>
                <a:cubicBezTo>
                  <a:pt x="6401" y="14645"/>
                  <a:pt x="6415" y="14649"/>
                  <a:pt x="6428" y="14651"/>
                </a:cubicBezTo>
                <a:cubicBezTo>
                  <a:pt x="6555" y="15083"/>
                  <a:pt x="6668" y="15518"/>
                  <a:pt x="6762" y="15958"/>
                </a:cubicBezTo>
                <a:cubicBezTo>
                  <a:pt x="6496" y="15902"/>
                  <a:pt x="6226" y="15873"/>
                  <a:pt x="5942" y="15873"/>
                </a:cubicBezTo>
                <a:cubicBezTo>
                  <a:pt x="5696" y="15873"/>
                  <a:pt x="5441" y="15895"/>
                  <a:pt x="5169" y="15938"/>
                </a:cubicBezTo>
                <a:cubicBezTo>
                  <a:pt x="4611" y="16024"/>
                  <a:pt x="4086" y="16243"/>
                  <a:pt x="3649" y="16575"/>
                </a:cubicBezTo>
                <a:cubicBezTo>
                  <a:pt x="3366" y="16787"/>
                  <a:pt x="2897" y="17233"/>
                  <a:pt x="2929" y="17822"/>
                </a:cubicBezTo>
                <a:cubicBezTo>
                  <a:pt x="2932" y="17853"/>
                  <a:pt x="2948" y="17883"/>
                  <a:pt x="2973" y="17901"/>
                </a:cubicBezTo>
                <a:cubicBezTo>
                  <a:pt x="2982" y="17908"/>
                  <a:pt x="3004" y="17911"/>
                  <a:pt x="3036" y="17911"/>
                </a:cubicBezTo>
                <a:cubicBezTo>
                  <a:pt x="3069" y="17911"/>
                  <a:pt x="3112" y="17907"/>
                  <a:pt x="3164" y="17901"/>
                </a:cubicBezTo>
                <a:cubicBezTo>
                  <a:pt x="3576" y="17848"/>
                  <a:pt x="4497" y="17610"/>
                  <a:pt x="4510" y="17605"/>
                </a:cubicBezTo>
                <a:cubicBezTo>
                  <a:pt x="5004" y="17452"/>
                  <a:pt x="5484" y="17253"/>
                  <a:pt x="5940" y="17010"/>
                </a:cubicBezTo>
                <a:cubicBezTo>
                  <a:pt x="6308" y="16815"/>
                  <a:pt x="6597" y="16566"/>
                  <a:pt x="6841" y="16330"/>
                </a:cubicBezTo>
                <a:lnTo>
                  <a:pt x="6841" y="16330"/>
                </a:lnTo>
                <a:cubicBezTo>
                  <a:pt x="7192" y="18177"/>
                  <a:pt x="7207" y="20076"/>
                  <a:pt x="6663" y="21984"/>
                </a:cubicBezTo>
                <a:cubicBezTo>
                  <a:pt x="6648" y="22038"/>
                  <a:pt x="6678" y="22093"/>
                  <a:pt x="6732" y="22107"/>
                </a:cubicBezTo>
                <a:cubicBezTo>
                  <a:pt x="6741" y="22111"/>
                  <a:pt x="6751" y="22112"/>
                  <a:pt x="6761" y="22112"/>
                </a:cubicBezTo>
                <a:cubicBezTo>
                  <a:pt x="6765" y="22112"/>
                  <a:pt x="6768" y="22112"/>
                  <a:pt x="6771" y="22112"/>
                </a:cubicBezTo>
                <a:cubicBezTo>
                  <a:pt x="6809" y="22106"/>
                  <a:pt x="6844" y="22078"/>
                  <a:pt x="6855" y="22039"/>
                </a:cubicBezTo>
                <a:cubicBezTo>
                  <a:pt x="7576" y="19509"/>
                  <a:pt x="7336" y="17012"/>
                  <a:pt x="6628" y="14620"/>
                </a:cubicBezTo>
                <a:lnTo>
                  <a:pt x="6628" y="14620"/>
                </a:lnTo>
                <a:cubicBezTo>
                  <a:pt x="6791" y="14853"/>
                  <a:pt x="6975" y="15098"/>
                  <a:pt x="7218" y="15279"/>
                </a:cubicBezTo>
                <a:cubicBezTo>
                  <a:pt x="7443" y="15447"/>
                  <a:pt x="7727" y="15566"/>
                  <a:pt x="8110" y="15658"/>
                </a:cubicBezTo>
                <a:cubicBezTo>
                  <a:pt x="8698" y="15800"/>
                  <a:pt x="9306" y="15832"/>
                  <a:pt x="9897" y="15862"/>
                </a:cubicBezTo>
                <a:lnTo>
                  <a:pt x="9914" y="15862"/>
                </a:lnTo>
                <a:cubicBezTo>
                  <a:pt x="9947" y="15859"/>
                  <a:pt x="9975" y="15839"/>
                  <a:pt x="9991" y="15810"/>
                </a:cubicBezTo>
                <a:cubicBezTo>
                  <a:pt x="10008" y="15777"/>
                  <a:pt x="10005" y="15735"/>
                  <a:pt x="9982" y="15705"/>
                </a:cubicBezTo>
                <a:cubicBezTo>
                  <a:pt x="9520" y="15101"/>
                  <a:pt x="8970" y="14575"/>
                  <a:pt x="8349" y="14138"/>
                </a:cubicBezTo>
                <a:cubicBezTo>
                  <a:pt x="8097" y="13962"/>
                  <a:pt x="7799" y="13782"/>
                  <a:pt x="7470" y="13750"/>
                </a:cubicBezTo>
                <a:cubicBezTo>
                  <a:pt x="7877" y="13361"/>
                  <a:pt x="8217" y="12918"/>
                  <a:pt x="8416" y="12311"/>
                </a:cubicBezTo>
                <a:cubicBezTo>
                  <a:pt x="8653" y="11587"/>
                  <a:pt x="8675" y="10739"/>
                  <a:pt x="8481" y="9713"/>
                </a:cubicBezTo>
                <a:cubicBezTo>
                  <a:pt x="8476" y="9685"/>
                  <a:pt x="8459" y="9661"/>
                  <a:pt x="8436" y="9646"/>
                </a:cubicBezTo>
                <a:cubicBezTo>
                  <a:pt x="8420" y="9636"/>
                  <a:pt x="8402" y="9631"/>
                  <a:pt x="8383" y="9631"/>
                </a:cubicBezTo>
                <a:cubicBezTo>
                  <a:pt x="8374" y="9631"/>
                  <a:pt x="8365" y="9632"/>
                  <a:pt x="8356" y="9635"/>
                </a:cubicBezTo>
                <a:cubicBezTo>
                  <a:pt x="7978" y="9745"/>
                  <a:pt x="7735" y="10072"/>
                  <a:pt x="7517" y="10400"/>
                </a:cubicBezTo>
                <a:cubicBezTo>
                  <a:pt x="7178" y="10908"/>
                  <a:pt x="6831" y="11456"/>
                  <a:pt x="6606" y="12067"/>
                </a:cubicBezTo>
                <a:cubicBezTo>
                  <a:pt x="6382" y="12679"/>
                  <a:pt x="6395" y="13317"/>
                  <a:pt x="6414" y="13938"/>
                </a:cubicBezTo>
                <a:cubicBezTo>
                  <a:pt x="6099" y="13000"/>
                  <a:pt x="5720" y="12081"/>
                  <a:pt x="5306" y="11184"/>
                </a:cubicBezTo>
                <a:cubicBezTo>
                  <a:pt x="5386" y="11173"/>
                  <a:pt x="5467" y="11133"/>
                  <a:pt x="5528" y="11097"/>
                </a:cubicBezTo>
                <a:cubicBezTo>
                  <a:pt x="5808" y="10936"/>
                  <a:pt x="6040" y="10713"/>
                  <a:pt x="6250" y="10497"/>
                </a:cubicBezTo>
                <a:cubicBezTo>
                  <a:pt x="6525" y="10212"/>
                  <a:pt x="6870" y="9826"/>
                  <a:pt x="7079" y="9361"/>
                </a:cubicBezTo>
                <a:cubicBezTo>
                  <a:pt x="7240" y="9006"/>
                  <a:pt x="7321" y="8631"/>
                  <a:pt x="7392" y="8178"/>
                </a:cubicBezTo>
                <a:cubicBezTo>
                  <a:pt x="7482" y="7601"/>
                  <a:pt x="7543" y="7011"/>
                  <a:pt x="7573" y="6427"/>
                </a:cubicBezTo>
                <a:cubicBezTo>
                  <a:pt x="7575" y="6383"/>
                  <a:pt x="7550" y="6343"/>
                  <a:pt x="7509" y="6328"/>
                </a:cubicBezTo>
                <a:cubicBezTo>
                  <a:pt x="7498" y="6324"/>
                  <a:pt x="7486" y="6321"/>
                  <a:pt x="7475" y="6321"/>
                </a:cubicBezTo>
                <a:cubicBezTo>
                  <a:pt x="7445" y="6321"/>
                  <a:pt x="7415" y="6335"/>
                  <a:pt x="7395" y="6360"/>
                </a:cubicBezTo>
                <a:lnTo>
                  <a:pt x="6327" y="7693"/>
                </a:lnTo>
                <a:cubicBezTo>
                  <a:pt x="6062" y="8022"/>
                  <a:pt x="5788" y="8365"/>
                  <a:pt x="5574" y="8744"/>
                </a:cubicBezTo>
                <a:cubicBezTo>
                  <a:pt x="5257" y="9306"/>
                  <a:pt x="5075" y="9944"/>
                  <a:pt x="5048" y="10596"/>
                </a:cubicBezTo>
                <a:lnTo>
                  <a:pt x="5047" y="10641"/>
                </a:lnTo>
                <a:cubicBezTo>
                  <a:pt x="4713" y="9950"/>
                  <a:pt x="4361" y="9271"/>
                  <a:pt x="4006" y="8611"/>
                </a:cubicBezTo>
                <a:cubicBezTo>
                  <a:pt x="4100" y="8223"/>
                  <a:pt x="4307" y="7931"/>
                  <a:pt x="4524" y="7622"/>
                </a:cubicBezTo>
                <a:cubicBezTo>
                  <a:pt x="4591" y="7528"/>
                  <a:pt x="4658" y="7430"/>
                  <a:pt x="4724" y="7331"/>
                </a:cubicBezTo>
                <a:cubicBezTo>
                  <a:pt x="5040" y="6851"/>
                  <a:pt x="5238" y="6318"/>
                  <a:pt x="5299" y="5787"/>
                </a:cubicBezTo>
                <a:cubicBezTo>
                  <a:pt x="5387" y="5018"/>
                  <a:pt x="5186" y="4236"/>
                  <a:pt x="5011" y="3547"/>
                </a:cubicBezTo>
                <a:cubicBezTo>
                  <a:pt x="4999" y="3504"/>
                  <a:pt x="4960" y="3473"/>
                  <a:pt x="4915" y="3473"/>
                </a:cubicBezTo>
                <a:cubicBezTo>
                  <a:pt x="4914" y="3473"/>
                  <a:pt x="4912" y="3473"/>
                  <a:pt x="4910" y="3473"/>
                </a:cubicBezTo>
                <a:cubicBezTo>
                  <a:pt x="4868" y="3473"/>
                  <a:pt x="4829" y="3506"/>
                  <a:pt x="4818" y="3547"/>
                </a:cubicBezTo>
                <a:cubicBezTo>
                  <a:pt x="4717" y="3934"/>
                  <a:pt x="4524" y="4300"/>
                  <a:pt x="4338" y="4653"/>
                </a:cubicBezTo>
                <a:cubicBezTo>
                  <a:pt x="4200" y="4914"/>
                  <a:pt x="4055" y="5183"/>
                  <a:pt x="3947" y="5465"/>
                </a:cubicBezTo>
                <a:cubicBezTo>
                  <a:pt x="3764" y="5937"/>
                  <a:pt x="3666" y="6466"/>
                  <a:pt x="3649" y="7079"/>
                </a:cubicBezTo>
                <a:cubicBezTo>
                  <a:pt x="3638" y="7383"/>
                  <a:pt x="3667" y="7688"/>
                  <a:pt x="3708" y="7986"/>
                </a:cubicBezTo>
                <a:cubicBezTo>
                  <a:pt x="3583" y="7716"/>
                  <a:pt x="3447" y="7450"/>
                  <a:pt x="3303" y="7192"/>
                </a:cubicBezTo>
                <a:cubicBezTo>
                  <a:pt x="3178" y="6862"/>
                  <a:pt x="3085" y="6538"/>
                  <a:pt x="2990" y="6205"/>
                </a:cubicBezTo>
                <a:cubicBezTo>
                  <a:pt x="2946" y="6050"/>
                  <a:pt x="2899" y="5892"/>
                  <a:pt x="2849" y="5729"/>
                </a:cubicBezTo>
                <a:cubicBezTo>
                  <a:pt x="2849" y="5551"/>
                  <a:pt x="2845" y="5371"/>
                  <a:pt x="2838" y="5199"/>
                </a:cubicBezTo>
                <a:cubicBezTo>
                  <a:pt x="2821" y="4827"/>
                  <a:pt x="2805" y="4474"/>
                  <a:pt x="2860" y="4103"/>
                </a:cubicBezTo>
                <a:cubicBezTo>
                  <a:pt x="2889" y="3905"/>
                  <a:pt x="2936" y="3706"/>
                  <a:pt x="2986" y="3513"/>
                </a:cubicBezTo>
                <a:cubicBezTo>
                  <a:pt x="3048" y="3271"/>
                  <a:pt x="3109" y="3020"/>
                  <a:pt x="3135" y="2764"/>
                </a:cubicBezTo>
                <a:cubicBezTo>
                  <a:pt x="3159" y="2501"/>
                  <a:pt x="3146" y="2255"/>
                  <a:pt x="3094" y="2011"/>
                </a:cubicBezTo>
                <a:cubicBezTo>
                  <a:pt x="3022" y="1678"/>
                  <a:pt x="2906" y="1332"/>
                  <a:pt x="2738" y="955"/>
                </a:cubicBezTo>
                <a:cubicBezTo>
                  <a:pt x="2667" y="797"/>
                  <a:pt x="2587" y="633"/>
                  <a:pt x="2492" y="451"/>
                </a:cubicBezTo>
                <a:cubicBezTo>
                  <a:pt x="2477" y="422"/>
                  <a:pt x="2448" y="380"/>
                  <a:pt x="2415" y="334"/>
                </a:cubicBezTo>
                <a:cubicBezTo>
                  <a:pt x="2375" y="271"/>
                  <a:pt x="2289" y="147"/>
                  <a:pt x="2285" y="105"/>
                </a:cubicBezTo>
                <a:cubicBezTo>
                  <a:pt x="2289" y="51"/>
                  <a:pt x="2247" y="3"/>
                  <a:pt x="2194" y="1"/>
                </a:cubicBezTo>
                <a:cubicBezTo>
                  <a:pt x="2193" y="1"/>
                  <a:pt x="2192" y="1"/>
                  <a:pt x="21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4" name="Google Shape;1474;p31"/>
          <p:cNvGrpSpPr/>
          <p:nvPr/>
        </p:nvGrpSpPr>
        <p:grpSpPr>
          <a:xfrm flipH="1">
            <a:off x="85005" y="4189176"/>
            <a:ext cx="694946" cy="977031"/>
            <a:chOff x="2087075" y="2900650"/>
            <a:chExt cx="368125" cy="517550"/>
          </a:xfrm>
        </p:grpSpPr>
        <p:sp>
          <p:nvSpPr>
            <p:cNvPr id="1475" name="Google Shape;1475;p31"/>
            <p:cNvSpPr/>
            <p:nvPr/>
          </p:nvSpPr>
          <p:spPr>
            <a:xfrm>
              <a:off x="2143575" y="2900650"/>
              <a:ext cx="198300" cy="364250"/>
            </a:xfrm>
            <a:custGeom>
              <a:avLst/>
              <a:gdLst/>
              <a:ahLst/>
              <a:cxnLst/>
              <a:rect l="l" t="t" r="r" b="b"/>
              <a:pathLst>
                <a:path w="7932" h="14570" extrusionOk="0">
                  <a:moveTo>
                    <a:pt x="1258" y="0"/>
                  </a:moveTo>
                  <a:cubicBezTo>
                    <a:pt x="1392" y="258"/>
                    <a:pt x="1098" y="1205"/>
                    <a:pt x="1057" y="1506"/>
                  </a:cubicBezTo>
                  <a:cubicBezTo>
                    <a:pt x="976" y="2120"/>
                    <a:pt x="892" y="2733"/>
                    <a:pt x="811" y="3346"/>
                  </a:cubicBezTo>
                  <a:cubicBezTo>
                    <a:pt x="668" y="4405"/>
                    <a:pt x="458" y="5433"/>
                    <a:pt x="275" y="6470"/>
                  </a:cubicBezTo>
                  <a:cubicBezTo>
                    <a:pt x="0" y="8038"/>
                    <a:pt x="718" y="9681"/>
                    <a:pt x="1736" y="10897"/>
                  </a:cubicBezTo>
                  <a:cubicBezTo>
                    <a:pt x="1918" y="11115"/>
                    <a:pt x="2112" y="11319"/>
                    <a:pt x="2314" y="11506"/>
                  </a:cubicBezTo>
                  <a:cubicBezTo>
                    <a:pt x="3822" y="12938"/>
                    <a:pt x="5789" y="13767"/>
                    <a:pt x="7709" y="14569"/>
                  </a:cubicBezTo>
                  <a:cubicBezTo>
                    <a:pt x="7650" y="11936"/>
                    <a:pt x="7932" y="8373"/>
                    <a:pt x="6589" y="6056"/>
                  </a:cubicBezTo>
                  <a:cubicBezTo>
                    <a:pt x="5209" y="3674"/>
                    <a:pt x="2525" y="2421"/>
                    <a:pt x="1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2188675" y="2962150"/>
              <a:ext cx="252300" cy="456050"/>
            </a:xfrm>
            <a:custGeom>
              <a:avLst/>
              <a:gdLst/>
              <a:ahLst/>
              <a:cxnLst/>
              <a:rect l="l" t="t" r="r" b="b"/>
              <a:pathLst>
                <a:path w="10092" h="18242" extrusionOk="0">
                  <a:moveTo>
                    <a:pt x="111" y="0"/>
                  </a:moveTo>
                  <a:cubicBezTo>
                    <a:pt x="59" y="0"/>
                    <a:pt x="0" y="58"/>
                    <a:pt x="25" y="124"/>
                  </a:cubicBezTo>
                  <a:cubicBezTo>
                    <a:pt x="297" y="851"/>
                    <a:pt x="517" y="1594"/>
                    <a:pt x="701" y="2346"/>
                  </a:cubicBezTo>
                  <a:cubicBezTo>
                    <a:pt x="882" y="3078"/>
                    <a:pt x="1002" y="3829"/>
                    <a:pt x="1205" y="4554"/>
                  </a:cubicBezTo>
                  <a:cubicBezTo>
                    <a:pt x="1387" y="5210"/>
                    <a:pt x="1684" y="5825"/>
                    <a:pt x="2021" y="6413"/>
                  </a:cubicBezTo>
                  <a:cubicBezTo>
                    <a:pt x="2257" y="6823"/>
                    <a:pt x="2509" y="7221"/>
                    <a:pt x="2752" y="7623"/>
                  </a:cubicBezTo>
                  <a:cubicBezTo>
                    <a:pt x="2874" y="7824"/>
                    <a:pt x="2998" y="8026"/>
                    <a:pt x="3136" y="8217"/>
                  </a:cubicBezTo>
                  <a:cubicBezTo>
                    <a:pt x="4625" y="10322"/>
                    <a:pt x="6468" y="12153"/>
                    <a:pt x="7940" y="14271"/>
                  </a:cubicBezTo>
                  <a:cubicBezTo>
                    <a:pt x="8779" y="15474"/>
                    <a:pt x="9486" y="16772"/>
                    <a:pt x="9911" y="18181"/>
                  </a:cubicBezTo>
                  <a:cubicBezTo>
                    <a:pt x="9924" y="18223"/>
                    <a:pt x="9960" y="18242"/>
                    <a:pt x="9996" y="18242"/>
                  </a:cubicBezTo>
                  <a:cubicBezTo>
                    <a:pt x="10045" y="18242"/>
                    <a:pt x="10092" y="18206"/>
                    <a:pt x="10074" y="18146"/>
                  </a:cubicBezTo>
                  <a:cubicBezTo>
                    <a:pt x="9314" y="15631"/>
                    <a:pt x="7693" y="13543"/>
                    <a:pt x="6030" y="11559"/>
                  </a:cubicBezTo>
                  <a:cubicBezTo>
                    <a:pt x="5188" y="10555"/>
                    <a:pt x="4330" y="9563"/>
                    <a:pt x="3551" y="8509"/>
                  </a:cubicBezTo>
                  <a:cubicBezTo>
                    <a:pt x="3288" y="8154"/>
                    <a:pt x="3046" y="7782"/>
                    <a:pt x="2816" y="7406"/>
                  </a:cubicBezTo>
                  <a:cubicBezTo>
                    <a:pt x="2332" y="6616"/>
                    <a:pt x="1818" y="5818"/>
                    <a:pt x="1500" y="4936"/>
                  </a:cubicBezTo>
                  <a:cubicBezTo>
                    <a:pt x="1358" y="4543"/>
                    <a:pt x="1274" y="4134"/>
                    <a:pt x="1186" y="3725"/>
                  </a:cubicBezTo>
                  <a:cubicBezTo>
                    <a:pt x="1097" y="3312"/>
                    <a:pt x="1006" y="2899"/>
                    <a:pt x="906" y="2488"/>
                  </a:cubicBezTo>
                  <a:cubicBezTo>
                    <a:pt x="708" y="1662"/>
                    <a:pt x="471" y="844"/>
                    <a:pt x="171" y="45"/>
                  </a:cubicBezTo>
                  <a:cubicBezTo>
                    <a:pt x="159" y="13"/>
                    <a:pt x="136" y="0"/>
                    <a:pt x="111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2248400" y="3121800"/>
              <a:ext cx="79675" cy="114700"/>
            </a:xfrm>
            <a:custGeom>
              <a:avLst/>
              <a:gdLst/>
              <a:ahLst/>
              <a:cxnLst/>
              <a:rect l="l" t="t" r="r" b="b"/>
              <a:pathLst>
                <a:path w="3187" h="4588" extrusionOk="0">
                  <a:moveTo>
                    <a:pt x="2250" y="1"/>
                  </a:moveTo>
                  <a:cubicBezTo>
                    <a:pt x="2203" y="1"/>
                    <a:pt x="2150" y="39"/>
                    <a:pt x="2155" y="99"/>
                  </a:cubicBezTo>
                  <a:cubicBezTo>
                    <a:pt x="2285" y="1539"/>
                    <a:pt x="2553" y="2964"/>
                    <a:pt x="2959" y="4352"/>
                  </a:cubicBezTo>
                  <a:lnTo>
                    <a:pt x="2959" y="4352"/>
                  </a:lnTo>
                  <a:cubicBezTo>
                    <a:pt x="2019" y="3927"/>
                    <a:pt x="1079" y="3500"/>
                    <a:pt x="137" y="3076"/>
                  </a:cubicBezTo>
                  <a:cubicBezTo>
                    <a:pt x="125" y="3070"/>
                    <a:pt x="113" y="3067"/>
                    <a:pt x="103" y="3067"/>
                  </a:cubicBezTo>
                  <a:cubicBezTo>
                    <a:pt x="28" y="3067"/>
                    <a:pt x="0" y="3194"/>
                    <a:pt x="84" y="3233"/>
                  </a:cubicBezTo>
                  <a:cubicBezTo>
                    <a:pt x="1077" y="3682"/>
                    <a:pt x="2070" y="4132"/>
                    <a:pt x="3064" y="4581"/>
                  </a:cubicBezTo>
                  <a:cubicBezTo>
                    <a:pt x="3073" y="4585"/>
                    <a:pt x="3082" y="4587"/>
                    <a:pt x="3091" y="4587"/>
                  </a:cubicBezTo>
                  <a:cubicBezTo>
                    <a:pt x="3139" y="4587"/>
                    <a:pt x="3186" y="4533"/>
                    <a:pt x="3173" y="4486"/>
                  </a:cubicBezTo>
                  <a:cubicBezTo>
                    <a:pt x="2739" y="3045"/>
                    <a:pt x="2451" y="1563"/>
                    <a:pt x="2319" y="65"/>
                  </a:cubicBezTo>
                  <a:cubicBezTo>
                    <a:pt x="2315" y="20"/>
                    <a:pt x="2284" y="1"/>
                    <a:pt x="225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2202925" y="3055775"/>
              <a:ext cx="77200" cy="120775"/>
            </a:xfrm>
            <a:custGeom>
              <a:avLst/>
              <a:gdLst/>
              <a:ahLst/>
              <a:cxnLst/>
              <a:rect l="l" t="t" r="r" b="b"/>
              <a:pathLst>
                <a:path w="3088" h="4831" extrusionOk="0">
                  <a:moveTo>
                    <a:pt x="2469" y="0"/>
                  </a:moveTo>
                  <a:cubicBezTo>
                    <a:pt x="2430" y="0"/>
                    <a:pt x="2390" y="25"/>
                    <a:pt x="2388" y="77"/>
                  </a:cubicBezTo>
                  <a:cubicBezTo>
                    <a:pt x="2309" y="1605"/>
                    <a:pt x="2472" y="3141"/>
                    <a:pt x="2869" y="4618"/>
                  </a:cubicBezTo>
                  <a:lnTo>
                    <a:pt x="2869" y="4618"/>
                  </a:lnTo>
                  <a:cubicBezTo>
                    <a:pt x="1881" y="4256"/>
                    <a:pt x="963" y="3721"/>
                    <a:pt x="158" y="3041"/>
                  </a:cubicBezTo>
                  <a:cubicBezTo>
                    <a:pt x="142" y="3027"/>
                    <a:pt x="125" y="3021"/>
                    <a:pt x="110" y="3021"/>
                  </a:cubicBezTo>
                  <a:cubicBezTo>
                    <a:pt x="46" y="3021"/>
                    <a:pt x="0" y="3123"/>
                    <a:pt x="66" y="3179"/>
                  </a:cubicBezTo>
                  <a:cubicBezTo>
                    <a:pt x="921" y="3903"/>
                    <a:pt x="1906" y="4462"/>
                    <a:pt x="2965" y="4826"/>
                  </a:cubicBezTo>
                  <a:cubicBezTo>
                    <a:pt x="2974" y="4829"/>
                    <a:pt x="2982" y="4831"/>
                    <a:pt x="2991" y="4831"/>
                  </a:cubicBezTo>
                  <a:cubicBezTo>
                    <a:pt x="3041" y="4831"/>
                    <a:pt x="3087" y="4784"/>
                    <a:pt x="3074" y="4731"/>
                  </a:cubicBezTo>
                  <a:cubicBezTo>
                    <a:pt x="2650" y="3222"/>
                    <a:pt x="2473" y="1652"/>
                    <a:pt x="2554" y="85"/>
                  </a:cubicBezTo>
                  <a:cubicBezTo>
                    <a:pt x="2557" y="30"/>
                    <a:pt x="2513" y="0"/>
                    <a:pt x="2469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2173200" y="2999650"/>
              <a:ext cx="68425" cy="98750"/>
            </a:xfrm>
            <a:custGeom>
              <a:avLst/>
              <a:gdLst/>
              <a:ahLst/>
              <a:cxnLst/>
              <a:rect l="l" t="t" r="r" b="b"/>
              <a:pathLst>
                <a:path w="2737" h="3950" extrusionOk="0">
                  <a:moveTo>
                    <a:pt x="2631" y="1"/>
                  </a:moveTo>
                  <a:cubicBezTo>
                    <a:pt x="2601" y="1"/>
                    <a:pt x="2573" y="18"/>
                    <a:pt x="2565" y="58"/>
                  </a:cubicBezTo>
                  <a:cubicBezTo>
                    <a:pt x="2328" y="1272"/>
                    <a:pt x="2203" y="2505"/>
                    <a:pt x="2201" y="3744"/>
                  </a:cubicBezTo>
                  <a:lnTo>
                    <a:pt x="2201" y="3744"/>
                  </a:lnTo>
                  <a:cubicBezTo>
                    <a:pt x="1775" y="3586"/>
                    <a:pt x="1322" y="3430"/>
                    <a:pt x="993" y="3109"/>
                  </a:cubicBezTo>
                  <a:cubicBezTo>
                    <a:pt x="605" y="2731"/>
                    <a:pt x="327" y="2248"/>
                    <a:pt x="182" y="1727"/>
                  </a:cubicBezTo>
                  <a:cubicBezTo>
                    <a:pt x="169" y="1682"/>
                    <a:pt x="133" y="1663"/>
                    <a:pt x="97" y="1663"/>
                  </a:cubicBezTo>
                  <a:cubicBezTo>
                    <a:pt x="48" y="1663"/>
                    <a:pt x="0" y="1700"/>
                    <a:pt x="17" y="1761"/>
                  </a:cubicBezTo>
                  <a:cubicBezTo>
                    <a:pt x="169" y="2309"/>
                    <a:pt x="458" y="2822"/>
                    <a:pt x="867" y="3221"/>
                  </a:cubicBezTo>
                  <a:cubicBezTo>
                    <a:pt x="1249" y="3593"/>
                    <a:pt x="1771" y="3761"/>
                    <a:pt x="2259" y="3944"/>
                  </a:cubicBezTo>
                  <a:cubicBezTo>
                    <a:pt x="2269" y="3948"/>
                    <a:pt x="2279" y="3950"/>
                    <a:pt x="2288" y="3950"/>
                  </a:cubicBezTo>
                  <a:cubicBezTo>
                    <a:pt x="2330" y="3950"/>
                    <a:pt x="2368" y="3916"/>
                    <a:pt x="2368" y="3869"/>
                  </a:cubicBezTo>
                  <a:cubicBezTo>
                    <a:pt x="2364" y="2608"/>
                    <a:pt x="2481" y="1349"/>
                    <a:pt x="2724" y="111"/>
                  </a:cubicBezTo>
                  <a:cubicBezTo>
                    <a:pt x="2737" y="46"/>
                    <a:pt x="2681" y="1"/>
                    <a:pt x="263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2087075" y="3242600"/>
              <a:ext cx="288825" cy="119000"/>
            </a:xfrm>
            <a:custGeom>
              <a:avLst/>
              <a:gdLst/>
              <a:ahLst/>
              <a:cxnLst/>
              <a:rect l="l" t="t" r="r" b="b"/>
              <a:pathLst>
                <a:path w="11553" h="4760" extrusionOk="0">
                  <a:moveTo>
                    <a:pt x="6518" y="1"/>
                  </a:moveTo>
                  <a:cubicBezTo>
                    <a:pt x="6296" y="1"/>
                    <a:pt x="6083" y="9"/>
                    <a:pt x="5885" y="23"/>
                  </a:cubicBezTo>
                  <a:cubicBezTo>
                    <a:pt x="3786" y="168"/>
                    <a:pt x="1841" y="1142"/>
                    <a:pt x="1" y="2159"/>
                  </a:cubicBezTo>
                  <a:cubicBezTo>
                    <a:pt x="1531" y="3612"/>
                    <a:pt x="3917" y="4759"/>
                    <a:pt x="6127" y="4759"/>
                  </a:cubicBezTo>
                  <a:cubicBezTo>
                    <a:pt x="6402" y="4759"/>
                    <a:pt x="6674" y="4742"/>
                    <a:pt x="6942" y="4704"/>
                  </a:cubicBezTo>
                  <a:cubicBezTo>
                    <a:pt x="7783" y="4587"/>
                    <a:pt x="8579" y="4277"/>
                    <a:pt x="9364" y="3968"/>
                  </a:cubicBezTo>
                  <a:cubicBezTo>
                    <a:pt x="10083" y="3685"/>
                    <a:pt x="10797" y="3352"/>
                    <a:pt x="11553" y="3213"/>
                  </a:cubicBezTo>
                  <a:lnTo>
                    <a:pt x="11553" y="3213"/>
                  </a:lnTo>
                  <a:cubicBezTo>
                    <a:pt x="11550" y="3214"/>
                    <a:pt x="11547" y="3214"/>
                    <a:pt x="11544" y="3214"/>
                  </a:cubicBezTo>
                  <a:cubicBezTo>
                    <a:pt x="11412" y="3214"/>
                    <a:pt x="11129" y="2734"/>
                    <a:pt x="11065" y="2644"/>
                  </a:cubicBezTo>
                  <a:cubicBezTo>
                    <a:pt x="10888" y="2406"/>
                    <a:pt x="10722" y="2157"/>
                    <a:pt x="10535" y="1924"/>
                  </a:cubicBezTo>
                  <a:cubicBezTo>
                    <a:pt x="10170" y="1460"/>
                    <a:pt x="9759" y="1027"/>
                    <a:pt x="9283" y="674"/>
                  </a:cubicBezTo>
                  <a:cubicBezTo>
                    <a:pt x="8578" y="153"/>
                    <a:pt x="7471" y="1"/>
                    <a:pt x="6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2156625" y="3284100"/>
              <a:ext cx="248700" cy="53975"/>
            </a:xfrm>
            <a:custGeom>
              <a:avLst/>
              <a:gdLst/>
              <a:ahLst/>
              <a:cxnLst/>
              <a:rect l="l" t="t" r="r" b="b"/>
              <a:pathLst>
                <a:path w="9948" h="2159" extrusionOk="0">
                  <a:moveTo>
                    <a:pt x="2890" y="0"/>
                  </a:moveTo>
                  <a:cubicBezTo>
                    <a:pt x="2735" y="0"/>
                    <a:pt x="2579" y="2"/>
                    <a:pt x="2424" y="6"/>
                  </a:cubicBezTo>
                  <a:cubicBezTo>
                    <a:pt x="1698" y="21"/>
                    <a:pt x="973" y="66"/>
                    <a:pt x="247" y="66"/>
                  </a:cubicBezTo>
                  <a:cubicBezTo>
                    <a:pt x="204" y="66"/>
                    <a:pt x="162" y="66"/>
                    <a:pt x="120" y="65"/>
                  </a:cubicBezTo>
                  <a:cubicBezTo>
                    <a:pt x="13" y="65"/>
                    <a:pt x="1" y="232"/>
                    <a:pt x="110" y="232"/>
                  </a:cubicBezTo>
                  <a:cubicBezTo>
                    <a:pt x="157" y="232"/>
                    <a:pt x="204" y="232"/>
                    <a:pt x="251" y="232"/>
                  </a:cubicBezTo>
                  <a:cubicBezTo>
                    <a:pt x="1122" y="232"/>
                    <a:pt x="1997" y="166"/>
                    <a:pt x="2869" y="166"/>
                  </a:cubicBezTo>
                  <a:cubicBezTo>
                    <a:pt x="3281" y="166"/>
                    <a:pt x="3693" y="180"/>
                    <a:pt x="4104" y="224"/>
                  </a:cubicBezTo>
                  <a:cubicBezTo>
                    <a:pt x="4745" y="294"/>
                    <a:pt x="5386" y="433"/>
                    <a:pt x="6009" y="596"/>
                  </a:cubicBezTo>
                  <a:cubicBezTo>
                    <a:pt x="6630" y="760"/>
                    <a:pt x="7239" y="969"/>
                    <a:pt x="7836" y="1213"/>
                  </a:cubicBezTo>
                  <a:cubicBezTo>
                    <a:pt x="8501" y="1487"/>
                    <a:pt x="9147" y="1802"/>
                    <a:pt x="9778" y="2147"/>
                  </a:cubicBezTo>
                  <a:cubicBezTo>
                    <a:pt x="9793" y="2155"/>
                    <a:pt x="9807" y="2158"/>
                    <a:pt x="9821" y="2158"/>
                  </a:cubicBezTo>
                  <a:cubicBezTo>
                    <a:pt x="9896" y="2158"/>
                    <a:pt x="9948" y="2052"/>
                    <a:pt x="9870" y="2009"/>
                  </a:cubicBezTo>
                  <a:cubicBezTo>
                    <a:pt x="8748" y="1396"/>
                    <a:pt x="7572" y="872"/>
                    <a:pt x="6342" y="517"/>
                  </a:cubicBezTo>
                  <a:cubicBezTo>
                    <a:pt x="5710" y="336"/>
                    <a:pt x="5058" y="191"/>
                    <a:pt x="4406" y="97"/>
                  </a:cubicBezTo>
                  <a:cubicBezTo>
                    <a:pt x="3904" y="23"/>
                    <a:pt x="3397" y="0"/>
                    <a:pt x="2890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2156250" y="3267850"/>
              <a:ext cx="67325" cy="54475"/>
            </a:xfrm>
            <a:custGeom>
              <a:avLst/>
              <a:gdLst/>
              <a:ahLst/>
              <a:cxnLst/>
              <a:rect l="l" t="t" r="r" b="b"/>
              <a:pathLst>
                <a:path w="2693" h="2179" extrusionOk="0">
                  <a:moveTo>
                    <a:pt x="590" y="1"/>
                  </a:moveTo>
                  <a:cubicBezTo>
                    <a:pt x="499" y="1"/>
                    <a:pt x="460" y="141"/>
                    <a:pt x="557" y="162"/>
                  </a:cubicBezTo>
                  <a:cubicBezTo>
                    <a:pt x="1173" y="295"/>
                    <a:pt x="1778" y="476"/>
                    <a:pt x="2367" y="702"/>
                  </a:cubicBezTo>
                  <a:lnTo>
                    <a:pt x="2367" y="702"/>
                  </a:lnTo>
                  <a:cubicBezTo>
                    <a:pt x="1559" y="1073"/>
                    <a:pt x="793" y="1520"/>
                    <a:pt x="71" y="2038"/>
                  </a:cubicBezTo>
                  <a:cubicBezTo>
                    <a:pt x="1" y="2089"/>
                    <a:pt x="60" y="2178"/>
                    <a:pt x="131" y="2178"/>
                  </a:cubicBezTo>
                  <a:cubicBezTo>
                    <a:pt x="148" y="2178"/>
                    <a:pt x="166" y="2173"/>
                    <a:pt x="182" y="2161"/>
                  </a:cubicBezTo>
                  <a:cubicBezTo>
                    <a:pt x="945" y="1616"/>
                    <a:pt x="1763" y="1149"/>
                    <a:pt x="2622" y="770"/>
                  </a:cubicBezTo>
                  <a:cubicBezTo>
                    <a:pt x="2693" y="740"/>
                    <a:pt x="2671" y="641"/>
                    <a:pt x="2610" y="617"/>
                  </a:cubicBezTo>
                  <a:cubicBezTo>
                    <a:pt x="1962" y="356"/>
                    <a:pt x="1294" y="151"/>
                    <a:pt x="609" y="3"/>
                  </a:cubicBezTo>
                  <a:cubicBezTo>
                    <a:pt x="603" y="2"/>
                    <a:pt x="596" y="1"/>
                    <a:pt x="59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2211450" y="3257125"/>
              <a:ext cx="67000" cy="72950"/>
            </a:xfrm>
            <a:custGeom>
              <a:avLst/>
              <a:gdLst/>
              <a:ahLst/>
              <a:cxnLst/>
              <a:rect l="l" t="t" r="r" b="b"/>
              <a:pathLst>
                <a:path w="2680" h="2918" extrusionOk="0">
                  <a:moveTo>
                    <a:pt x="874" y="0"/>
                  </a:moveTo>
                  <a:cubicBezTo>
                    <a:pt x="799" y="0"/>
                    <a:pt x="768" y="129"/>
                    <a:pt x="854" y="167"/>
                  </a:cubicBezTo>
                  <a:cubicBezTo>
                    <a:pt x="1446" y="431"/>
                    <a:pt x="1977" y="806"/>
                    <a:pt x="2425" y="1274"/>
                  </a:cubicBezTo>
                  <a:lnTo>
                    <a:pt x="2425" y="1274"/>
                  </a:lnTo>
                  <a:cubicBezTo>
                    <a:pt x="1540" y="1602"/>
                    <a:pt x="733" y="2110"/>
                    <a:pt x="59" y="2773"/>
                  </a:cubicBezTo>
                  <a:cubicBezTo>
                    <a:pt x="0" y="2829"/>
                    <a:pt x="56" y="2917"/>
                    <a:pt x="120" y="2917"/>
                  </a:cubicBezTo>
                  <a:cubicBezTo>
                    <a:pt x="138" y="2917"/>
                    <a:pt x="156" y="2910"/>
                    <a:pt x="173" y="2894"/>
                  </a:cubicBezTo>
                  <a:cubicBezTo>
                    <a:pt x="858" y="2221"/>
                    <a:pt x="1683" y="1704"/>
                    <a:pt x="2589" y="1389"/>
                  </a:cubicBezTo>
                  <a:cubicBezTo>
                    <a:pt x="2647" y="1369"/>
                    <a:pt x="2679" y="1302"/>
                    <a:pt x="2633" y="1251"/>
                  </a:cubicBezTo>
                  <a:cubicBezTo>
                    <a:pt x="2149" y="721"/>
                    <a:pt x="1562" y="299"/>
                    <a:pt x="906" y="8"/>
                  </a:cubicBezTo>
                  <a:cubicBezTo>
                    <a:pt x="894" y="3"/>
                    <a:pt x="884" y="0"/>
                    <a:pt x="874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2248775" y="3254575"/>
              <a:ext cx="95075" cy="89575"/>
            </a:xfrm>
            <a:custGeom>
              <a:avLst/>
              <a:gdLst/>
              <a:ahLst/>
              <a:cxnLst/>
              <a:rect l="l" t="t" r="r" b="b"/>
              <a:pathLst>
                <a:path w="3803" h="3583" extrusionOk="0">
                  <a:moveTo>
                    <a:pt x="1111" y="1"/>
                  </a:moveTo>
                  <a:cubicBezTo>
                    <a:pt x="1030" y="1"/>
                    <a:pt x="996" y="131"/>
                    <a:pt x="1083" y="163"/>
                  </a:cubicBezTo>
                  <a:cubicBezTo>
                    <a:pt x="1521" y="324"/>
                    <a:pt x="1949" y="508"/>
                    <a:pt x="2284" y="834"/>
                  </a:cubicBezTo>
                  <a:cubicBezTo>
                    <a:pt x="2711" y="1252"/>
                    <a:pt x="3137" y="1691"/>
                    <a:pt x="3515" y="2160"/>
                  </a:cubicBezTo>
                  <a:lnTo>
                    <a:pt x="3515" y="2160"/>
                  </a:lnTo>
                  <a:cubicBezTo>
                    <a:pt x="3459" y="2156"/>
                    <a:pt x="3402" y="2154"/>
                    <a:pt x="3345" y="2154"/>
                  </a:cubicBezTo>
                  <a:cubicBezTo>
                    <a:pt x="2831" y="2154"/>
                    <a:pt x="2319" y="2312"/>
                    <a:pt x="1833" y="2462"/>
                  </a:cubicBezTo>
                  <a:cubicBezTo>
                    <a:pt x="1182" y="2665"/>
                    <a:pt x="581" y="2988"/>
                    <a:pt x="64" y="3438"/>
                  </a:cubicBezTo>
                  <a:cubicBezTo>
                    <a:pt x="0" y="3494"/>
                    <a:pt x="57" y="3583"/>
                    <a:pt x="123" y="3583"/>
                  </a:cubicBezTo>
                  <a:cubicBezTo>
                    <a:pt x="141" y="3583"/>
                    <a:pt x="160" y="3576"/>
                    <a:pt x="177" y="3561"/>
                  </a:cubicBezTo>
                  <a:cubicBezTo>
                    <a:pt x="682" y="3119"/>
                    <a:pt x="1270" y="2810"/>
                    <a:pt x="1909" y="2613"/>
                  </a:cubicBezTo>
                  <a:cubicBezTo>
                    <a:pt x="2371" y="2470"/>
                    <a:pt x="2858" y="2322"/>
                    <a:pt x="3347" y="2322"/>
                  </a:cubicBezTo>
                  <a:cubicBezTo>
                    <a:pt x="3464" y="2322"/>
                    <a:pt x="3581" y="2330"/>
                    <a:pt x="3698" y="2349"/>
                  </a:cubicBezTo>
                  <a:cubicBezTo>
                    <a:pt x="3702" y="2350"/>
                    <a:pt x="3706" y="2350"/>
                    <a:pt x="3710" y="2350"/>
                  </a:cubicBezTo>
                  <a:cubicBezTo>
                    <a:pt x="3780" y="2350"/>
                    <a:pt x="3803" y="2257"/>
                    <a:pt x="3765" y="2209"/>
                  </a:cubicBezTo>
                  <a:cubicBezTo>
                    <a:pt x="3388" y="1720"/>
                    <a:pt x="2958" y="1246"/>
                    <a:pt x="2509" y="823"/>
                  </a:cubicBezTo>
                  <a:cubicBezTo>
                    <a:pt x="2117" y="454"/>
                    <a:pt x="1649" y="175"/>
                    <a:pt x="1140" y="6"/>
                  </a:cubicBezTo>
                  <a:cubicBezTo>
                    <a:pt x="1130" y="2"/>
                    <a:pt x="1120" y="1"/>
                    <a:pt x="111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2338050" y="319360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3" y="1"/>
                  </a:moveTo>
                  <a:cubicBezTo>
                    <a:pt x="958" y="1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0"/>
                  </a:cubicBezTo>
                  <a:cubicBezTo>
                    <a:pt x="201" y="1570"/>
                    <a:pt x="590" y="1872"/>
                    <a:pt x="1022" y="1872"/>
                  </a:cubicBezTo>
                  <a:cubicBezTo>
                    <a:pt x="1086" y="1872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4" y="302"/>
                    <a:pt x="1455" y="1"/>
                    <a:pt x="10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2316175" y="3260150"/>
              <a:ext cx="51075" cy="46800"/>
            </a:xfrm>
            <a:custGeom>
              <a:avLst/>
              <a:gdLst/>
              <a:ahLst/>
              <a:cxnLst/>
              <a:rect l="l" t="t" r="r" b="b"/>
              <a:pathLst>
                <a:path w="2043" h="1872" extrusionOk="0">
                  <a:moveTo>
                    <a:pt x="1023" y="0"/>
                  </a:moveTo>
                  <a:cubicBezTo>
                    <a:pt x="958" y="0"/>
                    <a:pt x="893" y="7"/>
                    <a:pt x="827" y="21"/>
                  </a:cubicBezTo>
                  <a:cubicBezTo>
                    <a:pt x="322" y="130"/>
                    <a:pt x="0" y="625"/>
                    <a:pt x="106" y="1130"/>
                  </a:cubicBezTo>
                  <a:cubicBezTo>
                    <a:pt x="200" y="1571"/>
                    <a:pt x="590" y="1871"/>
                    <a:pt x="1023" y="1871"/>
                  </a:cubicBezTo>
                  <a:cubicBezTo>
                    <a:pt x="1087" y="1871"/>
                    <a:pt x="1151" y="1865"/>
                    <a:pt x="1216" y="1851"/>
                  </a:cubicBezTo>
                  <a:cubicBezTo>
                    <a:pt x="1721" y="1743"/>
                    <a:pt x="2043" y="1246"/>
                    <a:pt x="1936" y="741"/>
                  </a:cubicBezTo>
                  <a:cubicBezTo>
                    <a:pt x="1844" y="303"/>
                    <a:pt x="1455" y="0"/>
                    <a:pt x="1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2404100" y="3217525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0"/>
                  </a:moveTo>
                  <a:cubicBezTo>
                    <a:pt x="959" y="0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1"/>
                  </a:cubicBezTo>
                  <a:cubicBezTo>
                    <a:pt x="201" y="1570"/>
                    <a:pt x="590" y="1871"/>
                    <a:pt x="1022" y="1871"/>
                  </a:cubicBezTo>
                  <a:cubicBezTo>
                    <a:pt x="1086" y="1871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5" y="303"/>
                    <a:pt x="1456" y="0"/>
                    <a:pt x="10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2383150" y="329315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1"/>
                  </a:moveTo>
                  <a:cubicBezTo>
                    <a:pt x="959" y="1"/>
                    <a:pt x="893" y="8"/>
                    <a:pt x="827" y="22"/>
                  </a:cubicBezTo>
                  <a:cubicBezTo>
                    <a:pt x="322" y="130"/>
                    <a:pt x="1" y="627"/>
                    <a:pt x="108" y="1132"/>
                  </a:cubicBezTo>
                  <a:cubicBezTo>
                    <a:pt x="202" y="1571"/>
                    <a:pt x="590" y="1872"/>
                    <a:pt x="1022" y="1872"/>
                  </a:cubicBezTo>
                  <a:cubicBezTo>
                    <a:pt x="1086" y="1872"/>
                    <a:pt x="1151" y="1865"/>
                    <a:pt x="1217" y="1851"/>
                  </a:cubicBezTo>
                  <a:cubicBezTo>
                    <a:pt x="1722" y="1743"/>
                    <a:pt x="2043" y="1248"/>
                    <a:pt x="1938" y="743"/>
                  </a:cubicBezTo>
                  <a:cubicBezTo>
                    <a:pt x="1845" y="303"/>
                    <a:pt x="1456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89" name="Google Shape;1489;p31"/>
          <p:cNvGrpSpPr/>
          <p:nvPr/>
        </p:nvGrpSpPr>
        <p:grpSpPr>
          <a:xfrm>
            <a:off x="8610642" y="3821883"/>
            <a:ext cx="161218" cy="147201"/>
            <a:chOff x="2599225" y="2912400"/>
            <a:chExt cx="85400" cy="77975"/>
          </a:xfrm>
        </p:grpSpPr>
        <p:sp>
          <p:nvSpPr>
            <p:cNvPr id="1490" name="Google Shape;1490;p31"/>
            <p:cNvSpPr/>
            <p:nvPr/>
          </p:nvSpPr>
          <p:spPr>
            <a:xfrm>
              <a:off x="2599225" y="2912400"/>
              <a:ext cx="28575" cy="26900"/>
            </a:xfrm>
            <a:custGeom>
              <a:avLst/>
              <a:gdLst/>
              <a:ahLst/>
              <a:cxnLst/>
              <a:rect l="l" t="t" r="r" b="b"/>
              <a:pathLst>
                <a:path w="1143" h="1076" extrusionOk="0">
                  <a:moveTo>
                    <a:pt x="596" y="0"/>
                  </a:moveTo>
                  <a:cubicBezTo>
                    <a:pt x="462" y="0"/>
                    <a:pt x="335" y="50"/>
                    <a:pt x="236" y="141"/>
                  </a:cubicBezTo>
                  <a:cubicBezTo>
                    <a:pt x="16" y="340"/>
                    <a:pt x="0" y="680"/>
                    <a:pt x="200" y="898"/>
                  </a:cubicBezTo>
                  <a:cubicBezTo>
                    <a:pt x="291" y="1000"/>
                    <a:pt x="417" y="1062"/>
                    <a:pt x="555" y="1072"/>
                  </a:cubicBezTo>
                  <a:cubicBezTo>
                    <a:pt x="559" y="1072"/>
                    <a:pt x="565" y="1072"/>
                    <a:pt x="572" y="1075"/>
                  </a:cubicBezTo>
                  <a:cubicBezTo>
                    <a:pt x="581" y="1075"/>
                    <a:pt x="590" y="1076"/>
                    <a:pt x="599" y="1076"/>
                  </a:cubicBezTo>
                  <a:cubicBezTo>
                    <a:pt x="732" y="1076"/>
                    <a:pt x="860" y="1025"/>
                    <a:pt x="960" y="935"/>
                  </a:cubicBezTo>
                  <a:cubicBezTo>
                    <a:pt x="1066" y="839"/>
                    <a:pt x="1128" y="707"/>
                    <a:pt x="1135" y="562"/>
                  </a:cubicBezTo>
                  <a:cubicBezTo>
                    <a:pt x="1142" y="419"/>
                    <a:pt x="1093" y="283"/>
                    <a:pt x="996" y="177"/>
                  </a:cubicBezTo>
                  <a:cubicBezTo>
                    <a:pt x="899" y="70"/>
                    <a:pt x="769" y="11"/>
                    <a:pt x="623" y="1"/>
                  </a:cubicBezTo>
                  <a:cubicBezTo>
                    <a:pt x="614" y="0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2656075" y="2919450"/>
              <a:ext cx="28550" cy="26950"/>
            </a:xfrm>
            <a:custGeom>
              <a:avLst/>
              <a:gdLst/>
              <a:ahLst/>
              <a:cxnLst/>
              <a:rect l="l" t="t" r="r" b="b"/>
              <a:pathLst>
                <a:path w="1142" h="1078" extrusionOk="0">
                  <a:moveTo>
                    <a:pt x="596" y="0"/>
                  </a:moveTo>
                  <a:cubicBezTo>
                    <a:pt x="464" y="0"/>
                    <a:pt x="335" y="51"/>
                    <a:pt x="236" y="142"/>
                  </a:cubicBezTo>
                  <a:cubicBezTo>
                    <a:pt x="16" y="340"/>
                    <a:pt x="0" y="680"/>
                    <a:pt x="200" y="902"/>
                  </a:cubicBezTo>
                  <a:cubicBezTo>
                    <a:pt x="293" y="1003"/>
                    <a:pt x="417" y="1064"/>
                    <a:pt x="555" y="1075"/>
                  </a:cubicBezTo>
                  <a:cubicBezTo>
                    <a:pt x="561" y="1075"/>
                    <a:pt x="565" y="1075"/>
                    <a:pt x="572" y="1077"/>
                  </a:cubicBezTo>
                  <a:cubicBezTo>
                    <a:pt x="581" y="1077"/>
                    <a:pt x="590" y="1077"/>
                    <a:pt x="599" y="1077"/>
                  </a:cubicBezTo>
                  <a:cubicBezTo>
                    <a:pt x="733" y="1077"/>
                    <a:pt x="860" y="1027"/>
                    <a:pt x="960" y="938"/>
                  </a:cubicBezTo>
                  <a:cubicBezTo>
                    <a:pt x="1066" y="841"/>
                    <a:pt x="1128" y="709"/>
                    <a:pt x="1135" y="564"/>
                  </a:cubicBezTo>
                  <a:cubicBezTo>
                    <a:pt x="1141" y="421"/>
                    <a:pt x="1092" y="283"/>
                    <a:pt x="996" y="178"/>
                  </a:cubicBezTo>
                  <a:cubicBezTo>
                    <a:pt x="901" y="71"/>
                    <a:pt x="771" y="8"/>
                    <a:pt x="623" y="1"/>
                  </a:cubicBezTo>
                  <a:cubicBezTo>
                    <a:pt x="614" y="1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2621150" y="2963450"/>
              <a:ext cx="28575" cy="26925"/>
            </a:xfrm>
            <a:custGeom>
              <a:avLst/>
              <a:gdLst/>
              <a:ahLst/>
              <a:cxnLst/>
              <a:rect l="l" t="t" r="r" b="b"/>
              <a:pathLst>
                <a:path w="1143" h="1077" extrusionOk="0">
                  <a:moveTo>
                    <a:pt x="600" y="1"/>
                  </a:moveTo>
                  <a:cubicBezTo>
                    <a:pt x="467" y="1"/>
                    <a:pt x="338" y="50"/>
                    <a:pt x="236" y="142"/>
                  </a:cubicBezTo>
                  <a:cubicBezTo>
                    <a:pt x="18" y="340"/>
                    <a:pt x="0" y="680"/>
                    <a:pt x="200" y="899"/>
                  </a:cubicBezTo>
                  <a:cubicBezTo>
                    <a:pt x="293" y="1000"/>
                    <a:pt x="417" y="1063"/>
                    <a:pt x="555" y="1073"/>
                  </a:cubicBezTo>
                  <a:cubicBezTo>
                    <a:pt x="561" y="1073"/>
                    <a:pt x="565" y="1073"/>
                    <a:pt x="572" y="1076"/>
                  </a:cubicBezTo>
                  <a:cubicBezTo>
                    <a:pt x="581" y="1076"/>
                    <a:pt x="590" y="1076"/>
                    <a:pt x="599" y="1076"/>
                  </a:cubicBezTo>
                  <a:cubicBezTo>
                    <a:pt x="733" y="1076"/>
                    <a:pt x="860" y="1026"/>
                    <a:pt x="960" y="937"/>
                  </a:cubicBezTo>
                  <a:cubicBezTo>
                    <a:pt x="1067" y="840"/>
                    <a:pt x="1128" y="708"/>
                    <a:pt x="1135" y="563"/>
                  </a:cubicBezTo>
                  <a:cubicBezTo>
                    <a:pt x="1143" y="420"/>
                    <a:pt x="1092" y="282"/>
                    <a:pt x="996" y="177"/>
                  </a:cubicBezTo>
                  <a:cubicBezTo>
                    <a:pt x="901" y="71"/>
                    <a:pt x="771" y="13"/>
                    <a:pt x="623" y="1"/>
                  </a:cubicBezTo>
                  <a:cubicBezTo>
                    <a:pt x="615" y="1"/>
                    <a:pt x="608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93" name="Google Shape;1493;p31"/>
          <p:cNvGrpSpPr/>
          <p:nvPr/>
        </p:nvGrpSpPr>
        <p:grpSpPr>
          <a:xfrm>
            <a:off x="265109" y="1512065"/>
            <a:ext cx="210920" cy="196006"/>
            <a:chOff x="2294687" y="652640"/>
            <a:chExt cx="210920" cy="196006"/>
          </a:xfrm>
        </p:grpSpPr>
        <p:sp>
          <p:nvSpPr>
            <p:cNvPr id="1494" name="Google Shape;1494;p31"/>
            <p:cNvSpPr/>
            <p:nvPr/>
          </p:nvSpPr>
          <p:spPr>
            <a:xfrm>
              <a:off x="2358638" y="652640"/>
              <a:ext cx="50876" cy="50782"/>
            </a:xfrm>
            <a:custGeom>
              <a:avLst/>
              <a:gdLst/>
              <a:ahLst/>
              <a:cxnLst/>
              <a:rect l="l" t="t" r="r" b="b"/>
              <a:pathLst>
                <a:path w="1078" h="1076" extrusionOk="0">
                  <a:moveTo>
                    <a:pt x="536" y="0"/>
                  </a:moveTo>
                  <a:cubicBezTo>
                    <a:pt x="239" y="2"/>
                    <a:pt x="0" y="245"/>
                    <a:pt x="2" y="540"/>
                  </a:cubicBezTo>
                  <a:cubicBezTo>
                    <a:pt x="2" y="678"/>
                    <a:pt x="54" y="808"/>
                    <a:pt x="148" y="906"/>
                  </a:cubicBezTo>
                  <a:lnTo>
                    <a:pt x="161" y="919"/>
                  </a:lnTo>
                  <a:cubicBezTo>
                    <a:pt x="262" y="1021"/>
                    <a:pt x="398" y="1076"/>
                    <a:pt x="540" y="1076"/>
                  </a:cubicBezTo>
                  <a:cubicBezTo>
                    <a:pt x="683" y="1076"/>
                    <a:pt x="819" y="1018"/>
                    <a:pt x="921" y="917"/>
                  </a:cubicBezTo>
                  <a:cubicBezTo>
                    <a:pt x="1021" y="815"/>
                    <a:pt x="1077" y="679"/>
                    <a:pt x="1074" y="536"/>
                  </a:cubicBezTo>
                  <a:cubicBezTo>
                    <a:pt x="1074" y="392"/>
                    <a:pt x="1019" y="261"/>
                    <a:pt x="915" y="157"/>
                  </a:cubicBezTo>
                  <a:cubicBezTo>
                    <a:pt x="814" y="55"/>
                    <a:pt x="679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2454731" y="797818"/>
              <a:ext cx="50876" cy="50829"/>
            </a:xfrm>
            <a:custGeom>
              <a:avLst/>
              <a:gdLst/>
              <a:ahLst/>
              <a:cxnLst/>
              <a:rect l="l" t="t" r="r" b="b"/>
              <a:pathLst>
                <a:path w="1078" h="1077" extrusionOk="0">
                  <a:moveTo>
                    <a:pt x="537" y="0"/>
                  </a:moveTo>
                  <a:cubicBezTo>
                    <a:pt x="240" y="2"/>
                    <a:pt x="1" y="245"/>
                    <a:pt x="1" y="540"/>
                  </a:cubicBezTo>
                  <a:cubicBezTo>
                    <a:pt x="1" y="678"/>
                    <a:pt x="54" y="808"/>
                    <a:pt x="149" y="907"/>
                  </a:cubicBezTo>
                  <a:lnTo>
                    <a:pt x="160" y="920"/>
                  </a:lnTo>
                  <a:cubicBezTo>
                    <a:pt x="261" y="1021"/>
                    <a:pt x="398" y="1076"/>
                    <a:pt x="541" y="1076"/>
                  </a:cubicBezTo>
                  <a:cubicBezTo>
                    <a:pt x="684" y="1076"/>
                    <a:pt x="819" y="1018"/>
                    <a:pt x="920" y="915"/>
                  </a:cubicBezTo>
                  <a:cubicBezTo>
                    <a:pt x="1021" y="815"/>
                    <a:pt x="1078" y="679"/>
                    <a:pt x="1077" y="536"/>
                  </a:cubicBezTo>
                  <a:cubicBezTo>
                    <a:pt x="1077" y="393"/>
                    <a:pt x="1020" y="260"/>
                    <a:pt x="917" y="155"/>
                  </a:cubicBezTo>
                  <a:cubicBezTo>
                    <a:pt x="816" y="55"/>
                    <a:pt x="68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2294687" y="772473"/>
              <a:ext cx="50735" cy="50735"/>
            </a:xfrm>
            <a:custGeom>
              <a:avLst/>
              <a:gdLst/>
              <a:ahLst/>
              <a:cxnLst/>
              <a:rect l="l" t="t" r="r" b="b"/>
              <a:pathLst>
                <a:path w="1075" h="1075" extrusionOk="0">
                  <a:moveTo>
                    <a:pt x="536" y="0"/>
                  </a:moveTo>
                  <a:cubicBezTo>
                    <a:pt x="239" y="2"/>
                    <a:pt x="0" y="245"/>
                    <a:pt x="0" y="539"/>
                  </a:cubicBezTo>
                  <a:cubicBezTo>
                    <a:pt x="0" y="676"/>
                    <a:pt x="52" y="807"/>
                    <a:pt x="146" y="907"/>
                  </a:cubicBezTo>
                  <a:lnTo>
                    <a:pt x="158" y="920"/>
                  </a:lnTo>
                  <a:cubicBezTo>
                    <a:pt x="259" y="1021"/>
                    <a:pt x="395" y="1074"/>
                    <a:pt x="539" y="1074"/>
                  </a:cubicBezTo>
                  <a:cubicBezTo>
                    <a:pt x="682" y="1074"/>
                    <a:pt x="818" y="1017"/>
                    <a:pt x="918" y="915"/>
                  </a:cubicBezTo>
                  <a:cubicBezTo>
                    <a:pt x="1019" y="814"/>
                    <a:pt x="1074" y="679"/>
                    <a:pt x="1074" y="536"/>
                  </a:cubicBezTo>
                  <a:cubicBezTo>
                    <a:pt x="1073" y="391"/>
                    <a:pt x="1016" y="261"/>
                    <a:pt x="915" y="155"/>
                  </a:cubicBezTo>
                  <a:cubicBezTo>
                    <a:pt x="814" y="54"/>
                    <a:pt x="678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97" name="Google Shape;1497;p31"/>
          <p:cNvSpPr/>
          <p:nvPr/>
        </p:nvSpPr>
        <p:spPr>
          <a:xfrm>
            <a:off x="906193" y="158244"/>
            <a:ext cx="187175" cy="272315"/>
          </a:xfrm>
          <a:custGeom>
            <a:avLst/>
            <a:gdLst/>
            <a:ahLst/>
            <a:cxnLst/>
            <a:rect l="l" t="t" r="r" b="b"/>
            <a:pathLst>
              <a:path w="3966" h="5770" extrusionOk="0">
                <a:moveTo>
                  <a:pt x="200" y="0"/>
                </a:moveTo>
                <a:cubicBezTo>
                  <a:pt x="193" y="0"/>
                  <a:pt x="186" y="2"/>
                  <a:pt x="180" y="6"/>
                </a:cubicBezTo>
                <a:cubicBezTo>
                  <a:pt x="90" y="62"/>
                  <a:pt x="285" y="265"/>
                  <a:pt x="314" y="305"/>
                </a:cubicBezTo>
                <a:cubicBezTo>
                  <a:pt x="420" y="457"/>
                  <a:pt x="528" y="609"/>
                  <a:pt x="634" y="763"/>
                </a:cubicBezTo>
                <a:cubicBezTo>
                  <a:pt x="770" y="961"/>
                  <a:pt x="818" y="1229"/>
                  <a:pt x="782" y="1465"/>
                </a:cubicBezTo>
                <a:cubicBezTo>
                  <a:pt x="753" y="1653"/>
                  <a:pt x="673" y="1828"/>
                  <a:pt x="589" y="2012"/>
                </a:cubicBezTo>
                <a:cubicBezTo>
                  <a:pt x="556" y="2084"/>
                  <a:pt x="524" y="2157"/>
                  <a:pt x="492" y="2232"/>
                </a:cubicBezTo>
                <a:cubicBezTo>
                  <a:pt x="463" y="2236"/>
                  <a:pt x="433" y="2244"/>
                  <a:pt x="404" y="2255"/>
                </a:cubicBezTo>
                <a:cubicBezTo>
                  <a:pt x="194" y="2341"/>
                  <a:pt x="91" y="2581"/>
                  <a:pt x="177" y="2791"/>
                </a:cubicBezTo>
                <a:cubicBezTo>
                  <a:pt x="241" y="2951"/>
                  <a:pt x="396" y="3048"/>
                  <a:pt x="559" y="3048"/>
                </a:cubicBezTo>
                <a:cubicBezTo>
                  <a:pt x="610" y="3048"/>
                  <a:pt x="662" y="3039"/>
                  <a:pt x="712" y="3018"/>
                </a:cubicBezTo>
                <a:cubicBezTo>
                  <a:pt x="922" y="2934"/>
                  <a:pt x="1025" y="2692"/>
                  <a:pt x="940" y="2482"/>
                </a:cubicBezTo>
                <a:cubicBezTo>
                  <a:pt x="887" y="2352"/>
                  <a:pt x="775" y="2264"/>
                  <a:pt x="647" y="2235"/>
                </a:cubicBezTo>
                <a:cubicBezTo>
                  <a:pt x="670" y="2181"/>
                  <a:pt x="693" y="2126"/>
                  <a:pt x="720" y="2073"/>
                </a:cubicBezTo>
                <a:cubicBezTo>
                  <a:pt x="803" y="1887"/>
                  <a:pt x="893" y="1696"/>
                  <a:pt x="924" y="1486"/>
                </a:cubicBezTo>
                <a:cubicBezTo>
                  <a:pt x="932" y="1431"/>
                  <a:pt x="934" y="1378"/>
                  <a:pt x="934" y="1323"/>
                </a:cubicBezTo>
                <a:cubicBezTo>
                  <a:pt x="1110" y="1720"/>
                  <a:pt x="1223" y="2135"/>
                  <a:pt x="1330" y="2540"/>
                </a:cubicBezTo>
                <a:cubicBezTo>
                  <a:pt x="1329" y="2552"/>
                  <a:pt x="1329" y="2561"/>
                  <a:pt x="1330" y="2572"/>
                </a:cubicBezTo>
                <a:cubicBezTo>
                  <a:pt x="1381" y="2760"/>
                  <a:pt x="1307" y="2953"/>
                  <a:pt x="1236" y="3083"/>
                </a:cubicBezTo>
                <a:cubicBezTo>
                  <a:pt x="1180" y="3185"/>
                  <a:pt x="1113" y="3279"/>
                  <a:pt x="1041" y="3377"/>
                </a:cubicBezTo>
                <a:cubicBezTo>
                  <a:pt x="996" y="3438"/>
                  <a:pt x="951" y="3500"/>
                  <a:pt x="909" y="3565"/>
                </a:cubicBezTo>
                <a:cubicBezTo>
                  <a:pt x="705" y="3877"/>
                  <a:pt x="579" y="4238"/>
                  <a:pt x="543" y="4609"/>
                </a:cubicBezTo>
                <a:cubicBezTo>
                  <a:pt x="517" y="4604"/>
                  <a:pt x="491" y="4601"/>
                  <a:pt x="465" y="4601"/>
                </a:cubicBezTo>
                <a:cubicBezTo>
                  <a:pt x="415" y="4601"/>
                  <a:pt x="364" y="4611"/>
                  <a:pt x="314" y="4631"/>
                </a:cubicBezTo>
                <a:cubicBezTo>
                  <a:pt x="104" y="4716"/>
                  <a:pt x="0" y="4956"/>
                  <a:pt x="85" y="5166"/>
                </a:cubicBezTo>
                <a:cubicBezTo>
                  <a:pt x="153" y="5330"/>
                  <a:pt x="308" y="5428"/>
                  <a:pt x="471" y="5428"/>
                </a:cubicBezTo>
                <a:cubicBezTo>
                  <a:pt x="523" y="5428"/>
                  <a:pt x="575" y="5419"/>
                  <a:pt x="625" y="5398"/>
                </a:cubicBezTo>
                <a:cubicBezTo>
                  <a:pt x="835" y="5314"/>
                  <a:pt x="938" y="5072"/>
                  <a:pt x="853" y="4862"/>
                </a:cubicBezTo>
                <a:cubicBezTo>
                  <a:pt x="818" y="4778"/>
                  <a:pt x="759" y="4713"/>
                  <a:pt x="688" y="4667"/>
                </a:cubicBezTo>
                <a:cubicBezTo>
                  <a:pt x="709" y="4385"/>
                  <a:pt x="788" y="4107"/>
                  <a:pt x="916" y="3853"/>
                </a:cubicBezTo>
                <a:cubicBezTo>
                  <a:pt x="1173" y="4021"/>
                  <a:pt x="1351" y="4260"/>
                  <a:pt x="1508" y="4644"/>
                </a:cubicBezTo>
                <a:cubicBezTo>
                  <a:pt x="1511" y="4652"/>
                  <a:pt x="1513" y="4658"/>
                  <a:pt x="1516" y="4663"/>
                </a:cubicBezTo>
                <a:cubicBezTo>
                  <a:pt x="1503" y="4666"/>
                  <a:pt x="1488" y="4667"/>
                  <a:pt x="1475" y="4673"/>
                </a:cubicBezTo>
                <a:cubicBezTo>
                  <a:pt x="1265" y="4758"/>
                  <a:pt x="1162" y="4998"/>
                  <a:pt x="1248" y="5208"/>
                </a:cubicBezTo>
                <a:cubicBezTo>
                  <a:pt x="1312" y="5368"/>
                  <a:pt x="1467" y="5466"/>
                  <a:pt x="1630" y="5466"/>
                </a:cubicBezTo>
                <a:cubicBezTo>
                  <a:pt x="1681" y="5466"/>
                  <a:pt x="1733" y="5456"/>
                  <a:pt x="1784" y="5436"/>
                </a:cubicBezTo>
                <a:cubicBezTo>
                  <a:pt x="1993" y="5352"/>
                  <a:pt x="2096" y="5110"/>
                  <a:pt x="2011" y="4900"/>
                </a:cubicBezTo>
                <a:cubicBezTo>
                  <a:pt x="1950" y="4751"/>
                  <a:pt x="1810" y="4657"/>
                  <a:pt x="1658" y="4645"/>
                </a:cubicBezTo>
                <a:cubicBezTo>
                  <a:pt x="1655" y="4622"/>
                  <a:pt x="1646" y="4600"/>
                  <a:pt x="1640" y="4587"/>
                </a:cubicBezTo>
                <a:cubicBezTo>
                  <a:pt x="1526" y="4309"/>
                  <a:pt x="1346" y="3961"/>
                  <a:pt x="983" y="3725"/>
                </a:cubicBezTo>
                <a:cubicBezTo>
                  <a:pt x="999" y="3700"/>
                  <a:pt x="1013" y="3672"/>
                  <a:pt x="1031" y="3646"/>
                </a:cubicBezTo>
                <a:cubicBezTo>
                  <a:pt x="1070" y="3586"/>
                  <a:pt x="1115" y="3526"/>
                  <a:pt x="1158" y="3465"/>
                </a:cubicBezTo>
                <a:cubicBezTo>
                  <a:pt x="1231" y="3368"/>
                  <a:pt x="1303" y="3267"/>
                  <a:pt x="1365" y="3157"/>
                </a:cubicBezTo>
                <a:cubicBezTo>
                  <a:pt x="1394" y="3104"/>
                  <a:pt x="1423" y="3041"/>
                  <a:pt x="1446" y="2973"/>
                </a:cubicBezTo>
                <a:cubicBezTo>
                  <a:pt x="1474" y="3073"/>
                  <a:pt x="1503" y="3174"/>
                  <a:pt x="1533" y="3274"/>
                </a:cubicBezTo>
                <a:cubicBezTo>
                  <a:pt x="1533" y="3284"/>
                  <a:pt x="1537" y="3297"/>
                  <a:pt x="1545" y="3306"/>
                </a:cubicBezTo>
                <a:cubicBezTo>
                  <a:pt x="1620" y="3548"/>
                  <a:pt x="1707" y="3785"/>
                  <a:pt x="1817" y="4018"/>
                </a:cubicBezTo>
                <a:cubicBezTo>
                  <a:pt x="1982" y="4362"/>
                  <a:pt x="2266" y="4809"/>
                  <a:pt x="2719" y="5133"/>
                </a:cubicBezTo>
                <a:cubicBezTo>
                  <a:pt x="2646" y="5242"/>
                  <a:pt x="2628" y="5382"/>
                  <a:pt x="2681" y="5512"/>
                </a:cubicBezTo>
                <a:cubicBezTo>
                  <a:pt x="2745" y="5672"/>
                  <a:pt x="2900" y="5770"/>
                  <a:pt x="3063" y="5770"/>
                </a:cubicBezTo>
                <a:cubicBezTo>
                  <a:pt x="3114" y="5770"/>
                  <a:pt x="3166" y="5760"/>
                  <a:pt x="3217" y="5740"/>
                </a:cubicBezTo>
                <a:cubicBezTo>
                  <a:pt x="3427" y="5656"/>
                  <a:pt x="3529" y="5414"/>
                  <a:pt x="3444" y="5205"/>
                </a:cubicBezTo>
                <a:cubicBezTo>
                  <a:pt x="3379" y="5045"/>
                  <a:pt x="3224" y="4947"/>
                  <a:pt x="3061" y="4947"/>
                </a:cubicBezTo>
                <a:cubicBezTo>
                  <a:pt x="3010" y="4947"/>
                  <a:pt x="2958" y="4956"/>
                  <a:pt x="2908" y="4977"/>
                </a:cubicBezTo>
                <a:cubicBezTo>
                  <a:pt x="2876" y="4990"/>
                  <a:pt x="2848" y="5007"/>
                  <a:pt x="2820" y="5027"/>
                </a:cubicBezTo>
                <a:cubicBezTo>
                  <a:pt x="2381" y="4721"/>
                  <a:pt x="2106" y="4288"/>
                  <a:pt x="1947" y="3955"/>
                </a:cubicBezTo>
                <a:cubicBezTo>
                  <a:pt x="1870" y="3790"/>
                  <a:pt x="1802" y="3622"/>
                  <a:pt x="1744" y="3451"/>
                </a:cubicBezTo>
                <a:lnTo>
                  <a:pt x="1744" y="3451"/>
                </a:lnTo>
                <a:cubicBezTo>
                  <a:pt x="1921" y="3552"/>
                  <a:pt x="2116" y="3616"/>
                  <a:pt x="2306" y="3677"/>
                </a:cubicBezTo>
                <a:cubicBezTo>
                  <a:pt x="2399" y="3709"/>
                  <a:pt x="2490" y="3738"/>
                  <a:pt x="2581" y="3771"/>
                </a:cubicBezTo>
                <a:cubicBezTo>
                  <a:pt x="2775" y="3846"/>
                  <a:pt x="2958" y="3942"/>
                  <a:pt x="3130" y="4056"/>
                </a:cubicBezTo>
                <a:cubicBezTo>
                  <a:pt x="3081" y="4157"/>
                  <a:pt x="3072" y="4276"/>
                  <a:pt x="3117" y="4389"/>
                </a:cubicBezTo>
                <a:cubicBezTo>
                  <a:pt x="3182" y="4549"/>
                  <a:pt x="3336" y="4646"/>
                  <a:pt x="3499" y="4646"/>
                </a:cubicBezTo>
                <a:cubicBezTo>
                  <a:pt x="3550" y="4646"/>
                  <a:pt x="3602" y="4637"/>
                  <a:pt x="3652" y="4616"/>
                </a:cubicBezTo>
                <a:cubicBezTo>
                  <a:pt x="3862" y="4531"/>
                  <a:pt x="3965" y="4291"/>
                  <a:pt x="3880" y="4081"/>
                </a:cubicBezTo>
                <a:cubicBezTo>
                  <a:pt x="3816" y="3921"/>
                  <a:pt x="3661" y="3823"/>
                  <a:pt x="3498" y="3823"/>
                </a:cubicBezTo>
                <a:cubicBezTo>
                  <a:pt x="3446" y="3823"/>
                  <a:pt x="3394" y="3833"/>
                  <a:pt x="3344" y="3853"/>
                </a:cubicBezTo>
                <a:cubicBezTo>
                  <a:pt x="3293" y="3872"/>
                  <a:pt x="3250" y="3904"/>
                  <a:pt x="3212" y="3940"/>
                </a:cubicBezTo>
                <a:cubicBezTo>
                  <a:pt x="3031" y="3819"/>
                  <a:pt x="2837" y="3716"/>
                  <a:pt x="2632" y="3638"/>
                </a:cubicBezTo>
                <a:cubicBezTo>
                  <a:pt x="2539" y="3603"/>
                  <a:pt x="2444" y="3573"/>
                  <a:pt x="2350" y="3541"/>
                </a:cubicBezTo>
                <a:cubicBezTo>
                  <a:pt x="2099" y="3458"/>
                  <a:pt x="1863" y="3381"/>
                  <a:pt x="1671" y="3227"/>
                </a:cubicBezTo>
                <a:cubicBezTo>
                  <a:pt x="1604" y="3009"/>
                  <a:pt x="1546" y="2791"/>
                  <a:pt x="1490" y="2575"/>
                </a:cubicBezTo>
                <a:cubicBezTo>
                  <a:pt x="1429" y="2341"/>
                  <a:pt x="1365" y="2103"/>
                  <a:pt x="1291" y="1866"/>
                </a:cubicBezTo>
                <a:lnTo>
                  <a:pt x="1291" y="1866"/>
                </a:lnTo>
                <a:cubicBezTo>
                  <a:pt x="1561" y="2042"/>
                  <a:pt x="2009" y="2281"/>
                  <a:pt x="2548" y="2371"/>
                </a:cubicBezTo>
                <a:cubicBezTo>
                  <a:pt x="2551" y="2416"/>
                  <a:pt x="2559" y="2462"/>
                  <a:pt x="2575" y="2506"/>
                </a:cubicBezTo>
                <a:cubicBezTo>
                  <a:pt x="2640" y="2665"/>
                  <a:pt x="2795" y="2763"/>
                  <a:pt x="2958" y="2763"/>
                </a:cubicBezTo>
                <a:cubicBezTo>
                  <a:pt x="3009" y="2763"/>
                  <a:pt x="3061" y="2753"/>
                  <a:pt x="3111" y="2733"/>
                </a:cubicBezTo>
                <a:cubicBezTo>
                  <a:pt x="3321" y="2648"/>
                  <a:pt x="3424" y="2407"/>
                  <a:pt x="3340" y="2197"/>
                </a:cubicBezTo>
                <a:cubicBezTo>
                  <a:pt x="3275" y="2038"/>
                  <a:pt x="3120" y="1940"/>
                  <a:pt x="2957" y="1940"/>
                </a:cubicBezTo>
                <a:cubicBezTo>
                  <a:pt x="2906" y="1940"/>
                  <a:pt x="2854" y="1950"/>
                  <a:pt x="2804" y="1970"/>
                </a:cubicBezTo>
                <a:cubicBezTo>
                  <a:pt x="2685" y="2016"/>
                  <a:pt x="2604" y="2112"/>
                  <a:pt x="2568" y="2225"/>
                </a:cubicBezTo>
                <a:cubicBezTo>
                  <a:pt x="1931" y="2116"/>
                  <a:pt x="1426" y="1793"/>
                  <a:pt x="1216" y="1638"/>
                </a:cubicBezTo>
                <a:cubicBezTo>
                  <a:pt x="1151" y="1452"/>
                  <a:pt x="1076" y="1268"/>
                  <a:pt x="984" y="1088"/>
                </a:cubicBezTo>
                <a:cubicBezTo>
                  <a:pt x="882" y="881"/>
                  <a:pt x="767" y="683"/>
                  <a:pt x="643" y="489"/>
                </a:cubicBezTo>
                <a:cubicBezTo>
                  <a:pt x="585" y="401"/>
                  <a:pt x="527" y="307"/>
                  <a:pt x="459" y="227"/>
                </a:cubicBezTo>
                <a:cubicBezTo>
                  <a:pt x="389" y="149"/>
                  <a:pt x="339" y="69"/>
                  <a:pt x="245" y="16"/>
                </a:cubicBezTo>
                <a:cubicBezTo>
                  <a:pt x="231" y="8"/>
                  <a:pt x="215" y="0"/>
                  <a:pt x="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98" name="Google Shape;1498;p31"/>
          <p:cNvGrpSpPr/>
          <p:nvPr/>
        </p:nvGrpSpPr>
        <p:grpSpPr>
          <a:xfrm>
            <a:off x="8326514" y="-123330"/>
            <a:ext cx="632838" cy="1148821"/>
            <a:chOff x="1981825" y="1045200"/>
            <a:chExt cx="335225" cy="608550"/>
          </a:xfrm>
        </p:grpSpPr>
        <p:sp>
          <p:nvSpPr>
            <p:cNvPr id="1499" name="Google Shape;1499;p31"/>
            <p:cNvSpPr/>
            <p:nvPr/>
          </p:nvSpPr>
          <p:spPr>
            <a:xfrm>
              <a:off x="1981825" y="1104225"/>
              <a:ext cx="335225" cy="549525"/>
            </a:xfrm>
            <a:custGeom>
              <a:avLst/>
              <a:gdLst/>
              <a:ahLst/>
              <a:cxnLst/>
              <a:rect l="l" t="t" r="r" b="b"/>
              <a:pathLst>
                <a:path w="13409" h="21981" extrusionOk="0">
                  <a:moveTo>
                    <a:pt x="10473" y="1"/>
                  </a:moveTo>
                  <a:cubicBezTo>
                    <a:pt x="10281" y="1"/>
                    <a:pt x="10067" y="47"/>
                    <a:pt x="9829" y="118"/>
                  </a:cubicBezTo>
                  <a:cubicBezTo>
                    <a:pt x="9024" y="358"/>
                    <a:pt x="8244" y="641"/>
                    <a:pt x="7526" y="1087"/>
                  </a:cubicBezTo>
                  <a:cubicBezTo>
                    <a:pt x="6598" y="1664"/>
                    <a:pt x="5715" y="2316"/>
                    <a:pt x="4892" y="3035"/>
                  </a:cubicBezTo>
                  <a:cubicBezTo>
                    <a:pt x="4399" y="3469"/>
                    <a:pt x="438" y="7594"/>
                    <a:pt x="1234" y="8041"/>
                  </a:cubicBezTo>
                  <a:cubicBezTo>
                    <a:pt x="1301" y="8079"/>
                    <a:pt x="1375" y="8092"/>
                    <a:pt x="1452" y="8092"/>
                  </a:cubicBezTo>
                  <a:cubicBezTo>
                    <a:pt x="1547" y="8092"/>
                    <a:pt x="1645" y="8072"/>
                    <a:pt x="1738" y="8053"/>
                  </a:cubicBezTo>
                  <a:cubicBezTo>
                    <a:pt x="2110" y="7977"/>
                    <a:pt x="2486" y="7930"/>
                    <a:pt x="2864" y="7912"/>
                  </a:cubicBezTo>
                  <a:cubicBezTo>
                    <a:pt x="2900" y="7911"/>
                    <a:pt x="2937" y="7909"/>
                    <a:pt x="2973" y="7909"/>
                  </a:cubicBezTo>
                  <a:cubicBezTo>
                    <a:pt x="3063" y="7909"/>
                    <a:pt x="3154" y="7918"/>
                    <a:pt x="3236" y="7954"/>
                  </a:cubicBezTo>
                  <a:cubicBezTo>
                    <a:pt x="3352" y="8005"/>
                    <a:pt x="3451" y="8121"/>
                    <a:pt x="3436" y="8245"/>
                  </a:cubicBezTo>
                  <a:cubicBezTo>
                    <a:pt x="3425" y="8347"/>
                    <a:pt x="3349" y="8428"/>
                    <a:pt x="3270" y="8493"/>
                  </a:cubicBezTo>
                  <a:cubicBezTo>
                    <a:pt x="2646" y="8992"/>
                    <a:pt x="1650" y="8873"/>
                    <a:pt x="1108" y="9461"/>
                  </a:cubicBezTo>
                  <a:cubicBezTo>
                    <a:pt x="924" y="9662"/>
                    <a:pt x="817" y="9923"/>
                    <a:pt x="732" y="10181"/>
                  </a:cubicBezTo>
                  <a:cubicBezTo>
                    <a:pt x="409" y="11149"/>
                    <a:pt x="298" y="12174"/>
                    <a:pt x="189" y="13189"/>
                  </a:cubicBezTo>
                  <a:lnTo>
                    <a:pt x="15" y="14812"/>
                  </a:lnTo>
                  <a:cubicBezTo>
                    <a:pt x="8" y="14877"/>
                    <a:pt x="1" y="14943"/>
                    <a:pt x="18" y="15007"/>
                  </a:cubicBezTo>
                  <a:cubicBezTo>
                    <a:pt x="55" y="15168"/>
                    <a:pt x="233" y="15264"/>
                    <a:pt x="402" y="15264"/>
                  </a:cubicBezTo>
                  <a:cubicBezTo>
                    <a:pt x="417" y="15264"/>
                    <a:pt x="432" y="15263"/>
                    <a:pt x="447" y="15262"/>
                  </a:cubicBezTo>
                  <a:cubicBezTo>
                    <a:pt x="628" y="15246"/>
                    <a:pt x="787" y="15145"/>
                    <a:pt x="940" y="15048"/>
                  </a:cubicBezTo>
                  <a:cubicBezTo>
                    <a:pt x="1369" y="14773"/>
                    <a:pt x="1799" y="14498"/>
                    <a:pt x="2227" y="14220"/>
                  </a:cubicBezTo>
                  <a:cubicBezTo>
                    <a:pt x="2360" y="14136"/>
                    <a:pt x="2501" y="14046"/>
                    <a:pt x="2657" y="14034"/>
                  </a:cubicBezTo>
                  <a:cubicBezTo>
                    <a:pt x="2667" y="14033"/>
                    <a:pt x="2677" y="14033"/>
                    <a:pt x="2687" y="14033"/>
                  </a:cubicBezTo>
                  <a:cubicBezTo>
                    <a:pt x="2837" y="14033"/>
                    <a:pt x="2995" y="14124"/>
                    <a:pt x="3019" y="14269"/>
                  </a:cubicBezTo>
                  <a:cubicBezTo>
                    <a:pt x="3037" y="14367"/>
                    <a:pt x="2993" y="14464"/>
                    <a:pt x="2942" y="14550"/>
                  </a:cubicBezTo>
                  <a:cubicBezTo>
                    <a:pt x="2259" y="15708"/>
                    <a:pt x="710" y="16242"/>
                    <a:pt x="687" y="17752"/>
                  </a:cubicBezTo>
                  <a:cubicBezTo>
                    <a:pt x="677" y="18386"/>
                    <a:pt x="932" y="18992"/>
                    <a:pt x="1217" y="19557"/>
                  </a:cubicBezTo>
                  <a:cubicBezTo>
                    <a:pt x="1453" y="20017"/>
                    <a:pt x="1713" y="20465"/>
                    <a:pt x="1990" y="20900"/>
                  </a:cubicBezTo>
                  <a:cubicBezTo>
                    <a:pt x="2175" y="21190"/>
                    <a:pt x="2447" y="21831"/>
                    <a:pt x="2793" y="21956"/>
                  </a:cubicBezTo>
                  <a:cubicBezTo>
                    <a:pt x="2840" y="21973"/>
                    <a:pt x="2887" y="21980"/>
                    <a:pt x="2935" y="21980"/>
                  </a:cubicBezTo>
                  <a:cubicBezTo>
                    <a:pt x="3245" y="21980"/>
                    <a:pt x="3587" y="21672"/>
                    <a:pt x="3814" y="21526"/>
                  </a:cubicBezTo>
                  <a:cubicBezTo>
                    <a:pt x="5222" y="20615"/>
                    <a:pt x="6608" y="19684"/>
                    <a:pt x="7793" y="18487"/>
                  </a:cubicBezTo>
                  <a:cubicBezTo>
                    <a:pt x="7860" y="18421"/>
                    <a:pt x="7930" y="18345"/>
                    <a:pt x="7944" y="18251"/>
                  </a:cubicBezTo>
                  <a:cubicBezTo>
                    <a:pt x="7960" y="18150"/>
                    <a:pt x="7905" y="18051"/>
                    <a:pt x="7853" y="17962"/>
                  </a:cubicBezTo>
                  <a:cubicBezTo>
                    <a:pt x="7527" y="17402"/>
                    <a:pt x="7239" y="16785"/>
                    <a:pt x="6802" y="16307"/>
                  </a:cubicBezTo>
                  <a:cubicBezTo>
                    <a:pt x="6650" y="16141"/>
                    <a:pt x="6499" y="16020"/>
                    <a:pt x="6504" y="15760"/>
                  </a:cubicBezTo>
                  <a:cubicBezTo>
                    <a:pt x="6506" y="15558"/>
                    <a:pt x="6583" y="15453"/>
                    <a:pt x="6694" y="15453"/>
                  </a:cubicBezTo>
                  <a:cubicBezTo>
                    <a:pt x="6769" y="15453"/>
                    <a:pt x="6860" y="15502"/>
                    <a:pt x="6954" y="15602"/>
                  </a:cubicBezTo>
                  <a:cubicBezTo>
                    <a:pt x="7426" y="16109"/>
                    <a:pt x="7838" y="16815"/>
                    <a:pt x="8397" y="17221"/>
                  </a:cubicBezTo>
                  <a:cubicBezTo>
                    <a:pt x="8467" y="17270"/>
                    <a:pt x="8548" y="17315"/>
                    <a:pt x="8631" y="17315"/>
                  </a:cubicBezTo>
                  <a:cubicBezTo>
                    <a:pt x="8637" y="17315"/>
                    <a:pt x="8643" y="17315"/>
                    <a:pt x="8649" y="17315"/>
                  </a:cubicBezTo>
                  <a:cubicBezTo>
                    <a:pt x="8766" y="17303"/>
                    <a:pt x="8853" y="17205"/>
                    <a:pt x="8926" y="17112"/>
                  </a:cubicBezTo>
                  <a:cubicBezTo>
                    <a:pt x="9444" y="16453"/>
                    <a:pt x="9922" y="15764"/>
                    <a:pt x="10357" y="15049"/>
                  </a:cubicBezTo>
                  <a:cubicBezTo>
                    <a:pt x="10430" y="14932"/>
                    <a:pt x="10502" y="14802"/>
                    <a:pt x="10488" y="14664"/>
                  </a:cubicBezTo>
                  <a:cubicBezTo>
                    <a:pt x="10470" y="14487"/>
                    <a:pt x="10315" y="14361"/>
                    <a:pt x="10182" y="14247"/>
                  </a:cubicBezTo>
                  <a:cubicBezTo>
                    <a:pt x="9577" y="13735"/>
                    <a:pt x="8991" y="13069"/>
                    <a:pt x="8642" y="12355"/>
                  </a:cubicBezTo>
                  <a:cubicBezTo>
                    <a:pt x="8555" y="12177"/>
                    <a:pt x="8483" y="11973"/>
                    <a:pt x="8542" y="11785"/>
                  </a:cubicBezTo>
                  <a:cubicBezTo>
                    <a:pt x="8564" y="11718"/>
                    <a:pt x="8604" y="11654"/>
                    <a:pt x="8662" y="11618"/>
                  </a:cubicBezTo>
                  <a:cubicBezTo>
                    <a:pt x="8704" y="11592"/>
                    <a:pt x="8751" y="11581"/>
                    <a:pt x="8800" y="11581"/>
                  </a:cubicBezTo>
                  <a:cubicBezTo>
                    <a:pt x="8883" y="11581"/>
                    <a:pt x="8970" y="11613"/>
                    <a:pt x="9047" y="11650"/>
                  </a:cubicBezTo>
                  <a:cubicBezTo>
                    <a:pt x="9645" y="11942"/>
                    <a:pt x="10029" y="12530"/>
                    <a:pt x="10477" y="13021"/>
                  </a:cubicBezTo>
                  <a:cubicBezTo>
                    <a:pt x="10579" y="13132"/>
                    <a:pt x="10696" y="13245"/>
                    <a:pt x="10847" y="13268"/>
                  </a:cubicBezTo>
                  <a:cubicBezTo>
                    <a:pt x="10863" y="13271"/>
                    <a:pt x="10881" y="13272"/>
                    <a:pt x="10898" y="13272"/>
                  </a:cubicBezTo>
                  <a:cubicBezTo>
                    <a:pt x="11216" y="13272"/>
                    <a:pt x="11612" y="12851"/>
                    <a:pt x="11798" y="12634"/>
                  </a:cubicBezTo>
                  <a:cubicBezTo>
                    <a:pt x="12173" y="12206"/>
                    <a:pt x="12487" y="11704"/>
                    <a:pt x="12678" y="11168"/>
                  </a:cubicBezTo>
                  <a:cubicBezTo>
                    <a:pt x="12954" y="10386"/>
                    <a:pt x="13303" y="9455"/>
                    <a:pt x="13358" y="8620"/>
                  </a:cubicBezTo>
                  <a:cubicBezTo>
                    <a:pt x="13409" y="7837"/>
                    <a:pt x="12711" y="7546"/>
                    <a:pt x="12107" y="7284"/>
                  </a:cubicBezTo>
                  <a:cubicBezTo>
                    <a:pt x="11809" y="7154"/>
                    <a:pt x="11110" y="6770"/>
                    <a:pt x="10978" y="6439"/>
                  </a:cubicBezTo>
                  <a:cubicBezTo>
                    <a:pt x="10857" y="6134"/>
                    <a:pt x="11194" y="6010"/>
                    <a:pt x="11487" y="6010"/>
                  </a:cubicBezTo>
                  <a:cubicBezTo>
                    <a:pt x="11542" y="6010"/>
                    <a:pt x="11596" y="6015"/>
                    <a:pt x="11644" y="6023"/>
                  </a:cubicBezTo>
                  <a:cubicBezTo>
                    <a:pt x="11819" y="6052"/>
                    <a:pt x="12963" y="6311"/>
                    <a:pt x="12975" y="6521"/>
                  </a:cubicBezTo>
                  <a:cubicBezTo>
                    <a:pt x="12863" y="4474"/>
                    <a:pt x="12306" y="2468"/>
                    <a:pt x="11375" y="648"/>
                  </a:cubicBezTo>
                  <a:cubicBezTo>
                    <a:pt x="11130" y="168"/>
                    <a:pt x="10839" y="1"/>
                    <a:pt x="10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2022275" y="1045200"/>
              <a:ext cx="292425" cy="553250"/>
            </a:xfrm>
            <a:custGeom>
              <a:avLst/>
              <a:gdLst/>
              <a:ahLst/>
              <a:cxnLst/>
              <a:rect l="l" t="t" r="r" b="b"/>
              <a:pathLst>
                <a:path w="11697" h="22130" extrusionOk="0">
                  <a:moveTo>
                    <a:pt x="11495" y="1"/>
                  </a:moveTo>
                  <a:cubicBezTo>
                    <a:pt x="11464" y="1"/>
                    <a:pt x="11432" y="13"/>
                    <a:pt x="11403" y="43"/>
                  </a:cubicBezTo>
                  <a:cubicBezTo>
                    <a:pt x="10159" y="1324"/>
                    <a:pt x="9045" y="2727"/>
                    <a:pt x="8060" y="4215"/>
                  </a:cubicBezTo>
                  <a:cubicBezTo>
                    <a:pt x="8028" y="4263"/>
                    <a:pt x="7997" y="4313"/>
                    <a:pt x="7965" y="4363"/>
                  </a:cubicBezTo>
                  <a:cubicBezTo>
                    <a:pt x="7930" y="4355"/>
                    <a:pt x="7893" y="4352"/>
                    <a:pt x="7854" y="4352"/>
                  </a:cubicBezTo>
                  <a:cubicBezTo>
                    <a:pt x="7804" y="4352"/>
                    <a:pt x="7752" y="4357"/>
                    <a:pt x="7698" y="4365"/>
                  </a:cubicBezTo>
                  <a:cubicBezTo>
                    <a:pt x="7413" y="4410"/>
                    <a:pt x="7127" y="4467"/>
                    <a:pt x="6843" y="4516"/>
                  </a:cubicBezTo>
                  <a:cubicBezTo>
                    <a:pt x="6258" y="4620"/>
                    <a:pt x="5672" y="4724"/>
                    <a:pt x="5087" y="4829"/>
                  </a:cubicBezTo>
                  <a:cubicBezTo>
                    <a:pt x="4914" y="4857"/>
                    <a:pt x="4965" y="5108"/>
                    <a:pt x="5122" y="5108"/>
                  </a:cubicBezTo>
                  <a:cubicBezTo>
                    <a:pt x="5131" y="5108"/>
                    <a:pt x="5141" y="5107"/>
                    <a:pt x="5151" y="5105"/>
                  </a:cubicBezTo>
                  <a:lnTo>
                    <a:pt x="6682" y="4833"/>
                  </a:lnTo>
                  <a:cubicBezTo>
                    <a:pt x="6922" y="4792"/>
                    <a:pt x="7161" y="4748"/>
                    <a:pt x="7402" y="4707"/>
                  </a:cubicBezTo>
                  <a:cubicBezTo>
                    <a:pt x="7517" y="4687"/>
                    <a:pt x="7645" y="4648"/>
                    <a:pt x="7762" y="4643"/>
                  </a:cubicBezTo>
                  <a:cubicBezTo>
                    <a:pt x="7765" y="4643"/>
                    <a:pt x="7768" y="4643"/>
                    <a:pt x="7770" y="4643"/>
                  </a:cubicBezTo>
                  <a:cubicBezTo>
                    <a:pt x="7775" y="4643"/>
                    <a:pt x="7779" y="4643"/>
                    <a:pt x="7784" y="4643"/>
                  </a:cubicBezTo>
                  <a:cubicBezTo>
                    <a:pt x="7378" y="5280"/>
                    <a:pt x="6995" y="5930"/>
                    <a:pt x="6633" y="6592"/>
                  </a:cubicBezTo>
                  <a:cubicBezTo>
                    <a:pt x="6584" y="6592"/>
                    <a:pt x="6532" y="6605"/>
                    <a:pt x="6479" y="6621"/>
                  </a:cubicBezTo>
                  <a:cubicBezTo>
                    <a:pt x="6296" y="6677"/>
                    <a:pt x="6113" y="6742"/>
                    <a:pt x="5931" y="6806"/>
                  </a:cubicBezTo>
                  <a:cubicBezTo>
                    <a:pt x="4460" y="7316"/>
                    <a:pt x="3024" y="7930"/>
                    <a:pt x="1637" y="8637"/>
                  </a:cubicBezTo>
                  <a:cubicBezTo>
                    <a:pt x="1496" y="8709"/>
                    <a:pt x="1577" y="8906"/>
                    <a:pt x="1706" y="8906"/>
                  </a:cubicBezTo>
                  <a:cubicBezTo>
                    <a:pt x="1726" y="8906"/>
                    <a:pt x="1748" y="8901"/>
                    <a:pt x="1770" y="8889"/>
                  </a:cubicBezTo>
                  <a:cubicBezTo>
                    <a:pt x="2593" y="8469"/>
                    <a:pt x="3428" y="8083"/>
                    <a:pt x="4281" y="7733"/>
                  </a:cubicBezTo>
                  <a:cubicBezTo>
                    <a:pt x="4737" y="7546"/>
                    <a:pt x="5198" y="7369"/>
                    <a:pt x="5662" y="7203"/>
                  </a:cubicBezTo>
                  <a:cubicBezTo>
                    <a:pt x="5858" y="7133"/>
                    <a:pt x="6054" y="7065"/>
                    <a:pt x="6251" y="6997"/>
                  </a:cubicBezTo>
                  <a:cubicBezTo>
                    <a:pt x="6280" y="6987"/>
                    <a:pt x="6380" y="6942"/>
                    <a:pt x="6465" y="6910"/>
                  </a:cubicBezTo>
                  <a:lnTo>
                    <a:pt x="6465" y="6910"/>
                  </a:lnTo>
                  <a:cubicBezTo>
                    <a:pt x="5944" y="7888"/>
                    <a:pt x="5469" y="8889"/>
                    <a:pt x="5036" y="9907"/>
                  </a:cubicBezTo>
                  <a:cubicBezTo>
                    <a:pt x="5011" y="9865"/>
                    <a:pt x="4966" y="9845"/>
                    <a:pt x="4919" y="9845"/>
                  </a:cubicBezTo>
                  <a:cubicBezTo>
                    <a:pt x="4897" y="9845"/>
                    <a:pt x="4874" y="9850"/>
                    <a:pt x="4852" y="9859"/>
                  </a:cubicBezTo>
                  <a:cubicBezTo>
                    <a:pt x="3904" y="10270"/>
                    <a:pt x="2954" y="10686"/>
                    <a:pt x="2006" y="11100"/>
                  </a:cubicBezTo>
                  <a:cubicBezTo>
                    <a:pt x="1858" y="11163"/>
                    <a:pt x="1944" y="11365"/>
                    <a:pt x="2080" y="11365"/>
                  </a:cubicBezTo>
                  <a:cubicBezTo>
                    <a:pt x="2099" y="11365"/>
                    <a:pt x="2119" y="11361"/>
                    <a:pt x="2139" y="11352"/>
                  </a:cubicBezTo>
                  <a:cubicBezTo>
                    <a:pt x="3044" y="10958"/>
                    <a:pt x="3948" y="10564"/>
                    <a:pt x="4851" y="10170"/>
                  </a:cubicBezTo>
                  <a:cubicBezTo>
                    <a:pt x="4865" y="10199"/>
                    <a:pt x="4877" y="10230"/>
                    <a:pt x="4893" y="10259"/>
                  </a:cubicBezTo>
                  <a:cubicBezTo>
                    <a:pt x="4548" y="11091"/>
                    <a:pt x="4230" y="11937"/>
                    <a:pt x="3939" y="12788"/>
                  </a:cubicBezTo>
                  <a:cubicBezTo>
                    <a:pt x="3898" y="12906"/>
                    <a:pt x="3862" y="13025"/>
                    <a:pt x="3823" y="13142"/>
                  </a:cubicBezTo>
                  <a:cubicBezTo>
                    <a:pt x="3816" y="13145"/>
                    <a:pt x="3810" y="13145"/>
                    <a:pt x="3803" y="13148"/>
                  </a:cubicBezTo>
                  <a:cubicBezTo>
                    <a:pt x="2772" y="13748"/>
                    <a:pt x="1792" y="14434"/>
                    <a:pt x="876" y="15197"/>
                  </a:cubicBezTo>
                  <a:cubicBezTo>
                    <a:pt x="763" y="15290"/>
                    <a:pt x="863" y="15440"/>
                    <a:pt x="979" y="15440"/>
                  </a:cubicBezTo>
                  <a:cubicBezTo>
                    <a:pt x="1010" y="15440"/>
                    <a:pt x="1042" y="15429"/>
                    <a:pt x="1071" y="15405"/>
                  </a:cubicBezTo>
                  <a:cubicBezTo>
                    <a:pt x="1893" y="14719"/>
                    <a:pt x="2769" y="14102"/>
                    <a:pt x="3688" y="13551"/>
                  </a:cubicBezTo>
                  <a:lnTo>
                    <a:pt x="3688" y="13551"/>
                  </a:lnTo>
                  <a:cubicBezTo>
                    <a:pt x="3244" y="14929"/>
                    <a:pt x="2862" y="16327"/>
                    <a:pt x="2527" y="17737"/>
                  </a:cubicBezTo>
                  <a:cubicBezTo>
                    <a:pt x="2099" y="17859"/>
                    <a:pt x="1753" y="18179"/>
                    <a:pt x="1408" y="18448"/>
                  </a:cubicBezTo>
                  <a:cubicBezTo>
                    <a:pt x="978" y="18787"/>
                    <a:pt x="546" y="19126"/>
                    <a:pt x="116" y="19464"/>
                  </a:cubicBezTo>
                  <a:cubicBezTo>
                    <a:pt x="0" y="19554"/>
                    <a:pt x="102" y="19704"/>
                    <a:pt x="220" y="19704"/>
                  </a:cubicBezTo>
                  <a:cubicBezTo>
                    <a:pt x="251" y="19704"/>
                    <a:pt x="282" y="19694"/>
                    <a:pt x="311" y="19671"/>
                  </a:cubicBezTo>
                  <a:cubicBezTo>
                    <a:pt x="711" y="19359"/>
                    <a:pt x="1110" y="19044"/>
                    <a:pt x="1510" y="18730"/>
                  </a:cubicBezTo>
                  <a:cubicBezTo>
                    <a:pt x="1799" y="18503"/>
                    <a:pt x="2100" y="18215"/>
                    <a:pt x="2449" y="18067"/>
                  </a:cubicBezTo>
                  <a:lnTo>
                    <a:pt x="2449" y="18067"/>
                  </a:lnTo>
                  <a:cubicBezTo>
                    <a:pt x="2152" y="19353"/>
                    <a:pt x="1892" y="20648"/>
                    <a:pt x="1662" y="21948"/>
                  </a:cubicBezTo>
                  <a:cubicBezTo>
                    <a:pt x="1642" y="22056"/>
                    <a:pt x="1736" y="22129"/>
                    <a:pt x="1820" y="22129"/>
                  </a:cubicBezTo>
                  <a:cubicBezTo>
                    <a:pt x="1873" y="22129"/>
                    <a:pt x="1923" y="22099"/>
                    <a:pt x="1935" y="22028"/>
                  </a:cubicBezTo>
                  <a:cubicBezTo>
                    <a:pt x="2158" y="20774"/>
                    <a:pt x="2406" y="19525"/>
                    <a:pt x="2690" y="18286"/>
                  </a:cubicBezTo>
                  <a:cubicBezTo>
                    <a:pt x="3027" y="19004"/>
                    <a:pt x="3347" y="19729"/>
                    <a:pt x="3645" y="20465"/>
                  </a:cubicBezTo>
                  <a:cubicBezTo>
                    <a:pt x="3668" y="20520"/>
                    <a:pt x="3710" y="20543"/>
                    <a:pt x="3754" y="20543"/>
                  </a:cubicBezTo>
                  <a:cubicBezTo>
                    <a:pt x="3844" y="20543"/>
                    <a:pt x="3942" y="20445"/>
                    <a:pt x="3893" y="20334"/>
                  </a:cubicBezTo>
                  <a:cubicBezTo>
                    <a:pt x="3551" y="19490"/>
                    <a:pt x="3183" y="18658"/>
                    <a:pt x="2791" y="17837"/>
                  </a:cubicBezTo>
                  <a:cubicBezTo>
                    <a:pt x="2869" y="17509"/>
                    <a:pt x="2947" y="17181"/>
                    <a:pt x="3030" y="16856"/>
                  </a:cubicBezTo>
                  <a:cubicBezTo>
                    <a:pt x="3283" y="15860"/>
                    <a:pt x="3565" y="14869"/>
                    <a:pt x="3877" y="13888"/>
                  </a:cubicBezTo>
                  <a:cubicBezTo>
                    <a:pt x="4110" y="14864"/>
                    <a:pt x="4257" y="15858"/>
                    <a:pt x="4305" y="16861"/>
                  </a:cubicBezTo>
                  <a:cubicBezTo>
                    <a:pt x="4310" y="16955"/>
                    <a:pt x="4387" y="17003"/>
                    <a:pt x="4460" y="17003"/>
                  </a:cubicBezTo>
                  <a:cubicBezTo>
                    <a:pt x="4529" y="17003"/>
                    <a:pt x="4595" y="16959"/>
                    <a:pt x="4590" y="16870"/>
                  </a:cubicBezTo>
                  <a:cubicBezTo>
                    <a:pt x="4532" y="15690"/>
                    <a:pt x="4349" y="14519"/>
                    <a:pt x="4040" y="13378"/>
                  </a:cubicBezTo>
                  <a:cubicBezTo>
                    <a:pt x="4346" y="12448"/>
                    <a:pt x="4684" y="11527"/>
                    <a:pt x="5051" y="10618"/>
                  </a:cubicBezTo>
                  <a:cubicBezTo>
                    <a:pt x="5482" y="11588"/>
                    <a:pt x="5831" y="12592"/>
                    <a:pt x="6093" y="13622"/>
                  </a:cubicBezTo>
                  <a:cubicBezTo>
                    <a:pt x="6112" y="13696"/>
                    <a:pt x="6171" y="13728"/>
                    <a:pt x="6229" y="13728"/>
                  </a:cubicBezTo>
                  <a:cubicBezTo>
                    <a:pt x="6313" y="13728"/>
                    <a:pt x="6397" y="13663"/>
                    <a:pt x="6371" y="13559"/>
                  </a:cubicBezTo>
                  <a:cubicBezTo>
                    <a:pt x="6078" y="12423"/>
                    <a:pt x="5686" y="11317"/>
                    <a:pt x="5195" y="10253"/>
                  </a:cubicBezTo>
                  <a:cubicBezTo>
                    <a:pt x="5510" y="9500"/>
                    <a:pt x="5844" y="8758"/>
                    <a:pt x="6206" y="8026"/>
                  </a:cubicBezTo>
                  <a:cubicBezTo>
                    <a:pt x="6358" y="7722"/>
                    <a:pt x="6513" y="7421"/>
                    <a:pt x="6672" y="7120"/>
                  </a:cubicBezTo>
                  <a:cubicBezTo>
                    <a:pt x="6676" y="7139"/>
                    <a:pt x="6679" y="7156"/>
                    <a:pt x="6684" y="7169"/>
                  </a:cubicBezTo>
                  <a:cubicBezTo>
                    <a:pt x="7164" y="8989"/>
                    <a:pt x="7567" y="10832"/>
                    <a:pt x="7892" y="12688"/>
                  </a:cubicBezTo>
                  <a:cubicBezTo>
                    <a:pt x="7905" y="12764"/>
                    <a:pt x="7960" y="12797"/>
                    <a:pt x="8018" y="12797"/>
                  </a:cubicBezTo>
                  <a:cubicBezTo>
                    <a:pt x="8099" y="12797"/>
                    <a:pt x="8187" y="12731"/>
                    <a:pt x="8169" y="12626"/>
                  </a:cubicBezTo>
                  <a:cubicBezTo>
                    <a:pt x="8011" y="11728"/>
                    <a:pt x="7836" y="10832"/>
                    <a:pt x="7642" y="9942"/>
                  </a:cubicBezTo>
                  <a:cubicBezTo>
                    <a:pt x="7471" y="9154"/>
                    <a:pt x="7286" y="8371"/>
                    <a:pt x="7085" y="7591"/>
                  </a:cubicBezTo>
                  <a:cubicBezTo>
                    <a:pt x="7032" y="7385"/>
                    <a:pt x="6979" y="7181"/>
                    <a:pt x="6924" y="6974"/>
                  </a:cubicBezTo>
                  <a:cubicBezTo>
                    <a:pt x="6907" y="6907"/>
                    <a:pt x="6889" y="6832"/>
                    <a:pt x="6860" y="6767"/>
                  </a:cubicBezTo>
                  <a:cubicBezTo>
                    <a:pt x="7228" y="6097"/>
                    <a:pt x="7617" y="5435"/>
                    <a:pt x="8030" y="4791"/>
                  </a:cubicBezTo>
                  <a:cubicBezTo>
                    <a:pt x="8040" y="4810"/>
                    <a:pt x="8053" y="4827"/>
                    <a:pt x="8065" y="4849"/>
                  </a:cubicBezTo>
                  <a:cubicBezTo>
                    <a:pt x="8508" y="5658"/>
                    <a:pt x="8848" y="6520"/>
                    <a:pt x="9088" y="7410"/>
                  </a:cubicBezTo>
                  <a:cubicBezTo>
                    <a:pt x="9108" y="7483"/>
                    <a:pt x="9167" y="7516"/>
                    <a:pt x="9226" y="7516"/>
                  </a:cubicBezTo>
                  <a:cubicBezTo>
                    <a:pt x="9309" y="7516"/>
                    <a:pt x="9393" y="7451"/>
                    <a:pt x="9365" y="7346"/>
                  </a:cubicBezTo>
                  <a:cubicBezTo>
                    <a:pt x="9226" y="6831"/>
                    <a:pt x="9053" y="6324"/>
                    <a:pt x="8849" y="5830"/>
                  </a:cubicBezTo>
                  <a:cubicBezTo>
                    <a:pt x="8749" y="5587"/>
                    <a:pt x="8641" y="5351"/>
                    <a:pt x="8525" y="5117"/>
                  </a:cubicBezTo>
                  <a:cubicBezTo>
                    <a:pt x="8431" y="4924"/>
                    <a:pt x="8340" y="4694"/>
                    <a:pt x="8202" y="4523"/>
                  </a:cubicBezTo>
                  <a:cubicBezTo>
                    <a:pt x="9198" y="2999"/>
                    <a:pt x="10327" y="1561"/>
                    <a:pt x="11598" y="251"/>
                  </a:cubicBezTo>
                  <a:cubicBezTo>
                    <a:pt x="11696" y="149"/>
                    <a:pt x="11602" y="1"/>
                    <a:pt x="11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01" name="Google Shape;1501;p31"/>
          <p:cNvGrpSpPr/>
          <p:nvPr/>
        </p:nvGrpSpPr>
        <p:grpSpPr>
          <a:xfrm>
            <a:off x="197452" y="-24034"/>
            <a:ext cx="614337" cy="1049522"/>
            <a:chOff x="916650" y="1440625"/>
            <a:chExt cx="325425" cy="555950"/>
          </a:xfrm>
        </p:grpSpPr>
        <p:sp>
          <p:nvSpPr>
            <p:cNvPr id="1502" name="Google Shape;1502;p31"/>
            <p:cNvSpPr/>
            <p:nvPr/>
          </p:nvSpPr>
          <p:spPr>
            <a:xfrm>
              <a:off x="916650" y="1440625"/>
              <a:ext cx="325425" cy="555950"/>
            </a:xfrm>
            <a:custGeom>
              <a:avLst/>
              <a:gdLst/>
              <a:ahLst/>
              <a:cxnLst/>
              <a:rect l="l" t="t" r="r" b="b"/>
              <a:pathLst>
                <a:path w="13017" h="22238" extrusionOk="0">
                  <a:moveTo>
                    <a:pt x="2784" y="1"/>
                  </a:moveTo>
                  <a:cubicBezTo>
                    <a:pt x="2784" y="1"/>
                    <a:pt x="2783" y="1"/>
                    <a:pt x="2783" y="1"/>
                  </a:cubicBezTo>
                  <a:cubicBezTo>
                    <a:pt x="2772" y="43"/>
                    <a:pt x="2759" y="83"/>
                    <a:pt x="2744" y="125"/>
                  </a:cubicBezTo>
                  <a:cubicBezTo>
                    <a:pt x="2023" y="2449"/>
                    <a:pt x="1166" y="4720"/>
                    <a:pt x="390" y="7010"/>
                  </a:cubicBezTo>
                  <a:cubicBezTo>
                    <a:pt x="227" y="7494"/>
                    <a:pt x="1" y="8109"/>
                    <a:pt x="153" y="8621"/>
                  </a:cubicBezTo>
                  <a:cubicBezTo>
                    <a:pt x="270" y="9017"/>
                    <a:pt x="533" y="9388"/>
                    <a:pt x="880" y="9388"/>
                  </a:cubicBezTo>
                  <a:cubicBezTo>
                    <a:pt x="1005" y="9388"/>
                    <a:pt x="1140" y="9340"/>
                    <a:pt x="1283" y="9229"/>
                  </a:cubicBezTo>
                  <a:cubicBezTo>
                    <a:pt x="1614" y="8975"/>
                    <a:pt x="1839" y="8608"/>
                    <a:pt x="2058" y="8254"/>
                  </a:cubicBezTo>
                  <a:lnTo>
                    <a:pt x="2058" y="8254"/>
                  </a:lnTo>
                  <a:cubicBezTo>
                    <a:pt x="2135" y="8491"/>
                    <a:pt x="1802" y="9189"/>
                    <a:pt x="1732" y="9438"/>
                  </a:cubicBezTo>
                  <a:cubicBezTo>
                    <a:pt x="1609" y="9890"/>
                    <a:pt x="1454" y="10344"/>
                    <a:pt x="1357" y="10802"/>
                  </a:cubicBezTo>
                  <a:cubicBezTo>
                    <a:pt x="1208" y="11541"/>
                    <a:pt x="945" y="12265"/>
                    <a:pt x="804" y="13016"/>
                  </a:cubicBezTo>
                  <a:cubicBezTo>
                    <a:pt x="674" y="13710"/>
                    <a:pt x="573" y="15425"/>
                    <a:pt x="1519" y="15641"/>
                  </a:cubicBezTo>
                  <a:cubicBezTo>
                    <a:pt x="1565" y="15651"/>
                    <a:pt x="1610" y="15656"/>
                    <a:pt x="1654" y="15656"/>
                  </a:cubicBezTo>
                  <a:cubicBezTo>
                    <a:pt x="2170" y="15656"/>
                    <a:pt x="2608" y="15003"/>
                    <a:pt x="2895" y="14654"/>
                  </a:cubicBezTo>
                  <a:cubicBezTo>
                    <a:pt x="3411" y="14021"/>
                    <a:pt x="3757" y="13268"/>
                    <a:pt x="4093" y="12530"/>
                  </a:cubicBezTo>
                  <a:lnTo>
                    <a:pt x="4093" y="12530"/>
                  </a:lnTo>
                  <a:cubicBezTo>
                    <a:pt x="3836" y="13513"/>
                    <a:pt x="3577" y="14502"/>
                    <a:pt x="3482" y="15514"/>
                  </a:cubicBezTo>
                  <a:cubicBezTo>
                    <a:pt x="3384" y="16527"/>
                    <a:pt x="3459" y="17574"/>
                    <a:pt x="3844" y="18515"/>
                  </a:cubicBezTo>
                  <a:cubicBezTo>
                    <a:pt x="4021" y="18946"/>
                    <a:pt x="4358" y="19406"/>
                    <a:pt x="4817" y="19406"/>
                  </a:cubicBezTo>
                  <a:cubicBezTo>
                    <a:pt x="4833" y="19406"/>
                    <a:pt x="4849" y="19406"/>
                    <a:pt x="4865" y="19405"/>
                  </a:cubicBezTo>
                  <a:cubicBezTo>
                    <a:pt x="5277" y="19376"/>
                    <a:pt x="5558" y="18982"/>
                    <a:pt x="5747" y="18616"/>
                  </a:cubicBezTo>
                  <a:cubicBezTo>
                    <a:pt x="6282" y="17562"/>
                    <a:pt x="6553" y="16376"/>
                    <a:pt x="6525" y="15197"/>
                  </a:cubicBezTo>
                  <a:lnTo>
                    <a:pt x="6525" y="15197"/>
                  </a:lnTo>
                  <a:cubicBezTo>
                    <a:pt x="6674" y="17358"/>
                    <a:pt x="6851" y="19610"/>
                    <a:pt x="7970" y="21468"/>
                  </a:cubicBezTo>
                  <a:cubicBezTo>
                    <a:pt x="8106" y="21694"/>
                    <a:pt x="8261" y="21916"/>
                    <a:pt x="8478" y="22070"/>
                  </a:cubicBezTo>
                  <a:cubicBezTo>
                    <a:pt x="8624" y="22172"/>
                    <a:pt x="8803" y="22238"/>
                    <a:pt x="8979" y="22238"/>
                  </a:cubicBezTo>
                  <a:cubicBezTo>
                    <a:pt x="9064" y="22238"/>
                    <a:pt x="9149" y="22223"/>
                    <a:pt x="9228" y="22189"/>
                  </a:cubicBezTo>
                  <a:cubicBezTo>
                    <a:pt x="9620" y="22025"/>
                    <a:pt x="9725" y="21520"/>
                    <a:pt x="9738" y="21094"/>
                  </a:cubicBezTo>
                  <a:cubicBezTo>
                    <a:pt x="9809" y="19065"/>
                    <a:pt x="9057" y="17245"/>
                    <a:pt x="8552" y="15325"/>
                  </a:cubicBezTo>
                  <a:lnTo>
                    <a:pt x="8552" y="15325"/>
                  </a:lnTo>
                  <a:cubicBezTo>
                    <a:pt x="9070" y="16133"/>
                    <a:pt x="9684" y="16879"/>
                    <a:pt x="10379" y="17540"/>
                  </a:cubicBezTo>
                  <a:cubicBezTo>
                    <a:pt x="10965" y="18102"/>
                    <a:pt x="11678" y="18627"/>
                    <a:pt x="12490" y="18630"/>
                  </a:cubicBezTo>
                  <a:cubicBezTo>
                    <a:pt x="12590" y="18630"/>
                    <a:pt x="12697" y="18619"/>
                    <a:pt x="12775" y="18558"/>
                  </a:cubicBezTo>
                  <a:cubicBezTo>
                    <a:pt x="12894" y="18461"/>
                    <a:pt x="12901" y="18284"/>
                    <a:pt x="12888" y="18132"/>
                  </a:cubicBezTo>
                  <a:cubicBezTo>
                    <a:pt x="12804" y="17112"/>
                    <a:pt x="12275" y="16184"/>
                    <a:pt x="11704" y="15334"/>
                  </a:cubicBezTo>
                  <a:cubicBezTo>
                    <a:pt x="11046" y="14357"/>
                    <a:pt x="10315" y="13435"/>
                    <a:pt x="9515" y="12573"/>
                  </a:cubicBezTo>
                  <a:lnTo>
                    <a:pt x="9515" y="12573"/>
                  </a:lnTo>
                  <a:cubicBezTo>
                    <a:pt x="9969" y="13054"/>
                    <a:pt x="10405" y="13491"/>
                    <a:pt x="11062" y="13814"/>
                  </a:cubicBezTo>
                  <a:cubicBezTo>
                    <a:pt x="11374" y="13967"/>
                    <a:pt x="11839" y="14181"/>
                    <a:pt x="12241" y="14181"/>
                  </a:cubicBezTo>
                  <a:cubicBezTo>
                    <a:pt x="12511" y="14181"/>
                    <a:pt x="12752" y="14085"/>
                    <a:pt x="12901" y="13811"/>
                  </a:cubicBezTo>
                  <a:cubicBezTo>
                    <a:pt x="13001" y="13630"/>
                    <a:pt x="13017" y="13419"/>
                    <a:pt x="12979" y="13194"/>
                  </a:cubicBezTo>
                  <a:cubicBezTo>
                    <a:pt x="12857" y="12495"/>
                    <a:pt x="12213" y="11674"/>
                    <a:pt x="11909" y="11223"/>
                  </a:cubicBezTo>
                  <a:cubicBezTo>
                    <a:pt x="11298" y="10311"/>
                    <a:pt x="10572" y="9484"/>
                    <a:pt x="9836" y="8673"/>
                  </a:cubicBezTo>
                  <a:cubicBezTo>
                    <a:pt x="9454" y="8252"/>
                    <a:pt x="9066" y="7835"/>
                    <a:pt x="8687" y="7413"/>
                  </a:cubicBezTo>
                  <a:cubicBezTo>
                    <a:pt x="8383" y="7074"/>
                    <a:pt x="8060" y="6509"/>
                    <a:pt x="7694" y="6254"/>
                  </a:cubicBezTo>
                  <a:lnTo>
                    <a:pt x="7694" y="6254"/>
                  </a:lnTo>
                  <a:cubicBezTo>
                    <a:pt x="8108" y="6540"/>
                    <a:pt x="8536" y="6834"/>
                    <a:pt x="9033" y="6922"/>
                  </a:cubicBezTo>
                  <a:cubicBezTo>
                    <a:pt x="9116" y="6937"/>
                    <a:pt x="9203" y="6944"/>
                    <a:pt x="9290" y="6944"/>
                  </a:cubicBezTo>
                  <a:cubicBezTo>
                    <a:pt x="9712" y="6944"/>
                    <a:pt x="10145" y="6765"/>
                    <a:pt x="10336" y="6393"/>
                  </a:cubicBezTo>
                  <a:cubicBezTo>
                    <a:pt x="11054" y="5012"/>
                    <a:pt x="8260" y="3456"/>
                    <a:pt x="7413" y="2789"/>
                  </a:cubicBezTo>
                  <a:cubicBezTo>
                    <a:pt x="6692" y="2221"/>
                    <a:pt x="5936" y="1697"/>
                    <a:pt x="5149" y="1227"/>
                  </a:cubicBezTo>
                  <a:cubicBezTo>
                    <a:pt x="4975" y="1123"/>
                    <a:pt x="3210" y="205"/>
                    <a:pt x="2848" y="30"/>
                  </a:cubicBezTo>
                  <a:cubicBezTo>
                    <a:pt x="2812" y="11"/>
                    <a:pt x="2789" y="1"/>
                    <a:pt x="27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946525" y="1440625"/>
              <a:ext cx="262150" cy="503600"/>
            </a:xfrm>
            <a:custGeom>
              <a:avLst/>
              <a:gdLst/>
              <a:ahLst/>
              <a:cxnLst/>
              <a:rect l="l" t="t" r="r" b="b"/>
              <a:pathLst>
                <a:path w="10486" h="20144" extrusionOk="0">
                  <a:moveTo>
                    <a:pt x="1589" y="1"/>
                  </a:moveTo>
                  <a:cubicBezTo>
                    <a:pt x="1589" y="1"/>
                    <a:pt x="1588" y="1"/>
                    <a:pt x="1588" y="1"/>
                  </a:cubicBezTo>
                  <a:cubicBezTo>
                    <a:pt x="1577" y="43"/>
                    <a:pt x="1564" y="83"/>
                    <a:pt x="1549" y="125"/>
                  </a:cubicBezTo>
                  <a:cubicBezTo>
                    <a:pt x="1789" y="766"/>
                    <a:pt x="2022" y="1412"/>
                    <a:pt x="2251" y="2055"/>
                  </a:cubicBezTo>
                  <a:cubicBezTo>
                    <a:pt x="2244" y="2062"/>
                    <a:pt x="2240" y="2071"/>
                    <a:pt x="2238" y="2081"/>
                  </a:cubicBezTo>
                  <a:cubicBezTo>
                    <a:pt x="1931" y="4132"/>
                    <a:pt x="1163" y="6131"/>
                    <a:pt x="22" y="7860"/>
                  </a:cubicBezTo>
                  <a:cubicBezTo>
                    <a:pt x="0" y="7890"/>
                    <a:pt x="9" y="7932"/>
                    <a:pt x="39" y="7954"/>
                  </a:cubicBezTo>
                  <a:cubicBezTo>
                    <a:pt x="51" y="7961"/>
                    <a:pt x="64" y="7964"/>
                    <a:pt x="77" y="7964"/>
                  </a:cubicBezTo>
                  <a:cubicBezTo>
                    <a:pt x="98" y="7964"/>
                    <a:pt x="120" y="7954"/>
                    <a:pt x="133" y="7935"/>
                  </a:cubicBezTo>
                  <a:cubicBezTo>
                    <a:pt x="1248" y="6246"/>
                    <a:pt x="2011" y="4300"/>
                    <a:pt x="2338" y="2302"/>
                  </a:cubicBezTo>
                  <a:cubicBezTo>
                    <a:pt x="2872" y="3822"/>
                    <a:pt x="3340" y="5382"/>
                    <a:pt x="3792" y="6899"/>
                  </a:cubicBezTo>
                  <a:cubicBezTo>
                    <a:pt x="3781" y="8002"/>
                    <a:pt x="3309" y="9064"/>
                    <a:pt x="2783" y="10147"/>
                  </a:cubicBezTo>
                  <a:cubicBezTo>
                    <a:pt x="2215" y="11314"/>
                    <a:pt x="1637" y="12442"/>
                    <a:pt x="856" y="13433"/>
                  </a:cubicBezTo>
                  <a:cubicBezTo>
                    <a:pt x="833" y="13459"/>
                    <a:pt x="840" y="13503"/>
                    <a:pt x="866" y="13527"/>
                  </a:cubicBezTo>
                  <a:cubicBezTo>
                    <a:pt x="878" y="13536"/>
                    <a:pt x="892" y="13540"/>
                    <a:pt x="907" y="13540"/>
                  </a:cubicBezTo>
                  <a:cubicBezTo>
                    <a:pt x="927" y="13540"/>
                    <a:pt x="946" y="13532"/>
                    <a:pt x="960" y="13516"/>
                  </a:cubicBezTo>
                  <a:cubicBezTo>
                    <a:pt x="1752" y="12516"/>
                    <a:pt x="2331" y="11379"/>
                    <a:pt x="2903" y="10207"/>
                  </a:cubicBezTo>
                  <a:cubicBezTo>
                    <a:pt x="3377" y="9232"/>
                    <a:pt x="3807" y="8271"/>
                    <a:pt x="3903" y="7281"/>
                  </a:cubicBezTo>
                  <a:cubicBezTo>
                    <a:pt x="4109" y="7973"/>
                    <a:pt x="4321" y="8678"/>
                    <a:pt x="4540" y="9384"/>
                  </a:cubicBezTo>
                  <a:cubicBezTo>
                    <a:pt x="4578" y="12220"/>
                    <a:pt x="4214" y="15045"/>
                    <a:pt x="3457" y="17781"/>
                  </a:cubicBezTo>
                  <a:cubicBezTo>
                    <a:pt x="3448" y="17815"/>
                    <a:pt x="3469" y="17852"/>
                    <a:pt x="3505" y="17862"/>
                  </a:cubicBezTo>
                  <a:cubicBezTo>
                    <a:pt x="3512" y="17864"/>
                    <a:pt x="3519" y="17865"/>
                    <a:pt x="3525" y="17865"/>
                  </a:cubicBezTo>
                  <a:cubicBezTo>
                    <a:pt x="3555" y="17865"/>
                    <a:pt x="3580" y="17845"/>
                    <a:pt x="3587" y="17817"/>
                  </a:cubicBezTo>
                  <a:cubicBezTo>
                    <a:pt x="4308" y="15210"/>
                    <a:pt x="4672" y="12521"/>
                    <a:pt x="4676" y="9817"/>
                  </a:cubicBezTo>
                  <a:cubicBezTo>
                    <a:pt x="4795" y="10195"/>
                    <a:pt x="4915" y="10570"/>
                    <a:pt x="5039" y="10946"/>
                  </a:cubicBezTo>
                  <a:cubicBezTo>
                    <a:pt x="5924" y="13604"/>
                    <a:pt x="6885" y="16767"/>
                    <a:pt x="7312" y="20085"/>
                  </a:cubicBezTo>
                  <a:cubicBezTo>
                    <a:pt x="7315" y="20119"/>
                    <a:pt x="7345" y="20144"/>
                    <a:pt x="7378" y="20144"/>
                  </a:cubicBezTo>
                  <a:cubicBezTo>
                    <a:pt x="7381" y="20144"/>
                    <a:pt x="7383" y="20143"/>
                    <a:pt x="7386" y="20143"/>
                  </a:cubicBezTo>
                  <a:cubicBezTo>
                    <a:pt x="7422" y="20137"/>
                    <a:pt x="7450" y="20104"/>
                    <a:pt x="7444" y="20068"/>
                  </a:cubicBezTo>
                  <a:cubicBezTo>
                    <a:pt x="7015" y="16738"/>
                    <a:pt x="6051" y="13568"/>
                    <a:pt x="5164" y="10904"/>
                  </a:cubicBezTo>
                  <a:cubicBezTo>
                    <a:pt x="5070" y="10622"/>
                    <a:pt x="4980" y="10338"/>
                    <a:pt x="4887" y="10053"/>
                  </a:cubicBezTo>
                  <a:lnTo>
                    <a:pt x="4887" y="10053"/>
                  </a:lnTo>
                  <a:cubicBezTo>
                    <a:pt x="5737" y="11601"/>
                    <a:pt x="8050" y="15543"/>
                    <a:pt x="10372" y="17138"/>
                  </a:cubicBezTo>
                  <a:cubicBezTo>
                    <a:pt x="10384" y="17146"/>
                    <a:pt x="10397" y="17149"/>
                    <a:pt x="10410" y="17149"/>
                  </a:cubicBezTo>
                  <a:cubicBezTo>
                    <a:pt x="10431" y="17149"/>
                    <a:pt x="10452" y="17140"/>
                    <a:pt x="10464" y="17122"/>
                  </a:cubicBezTo>
                  <a:cubicBezTo>
                    <a:pt x="10485" y="17092"/>
                    <a:pt x="10478" y="17048"/>
                    <a:pt x="10448" y="17028"/>
                  </a:cubicBezTo>
                  <a:cubicBezTo>
                    <a:pt x="7626" y="15088"/>
                    <a:pt x="4809" y="9630"/>
                    <a:pt x="4672" y="9365"/>
                  </a:cubicBezTo>
                  <a:cubicBezTo>
                    <a:pt x="4431" y="8588"/>
                    <a:pt x="4198" y="7812"/>
                    <a:pt x="3971" y="7049"/>
                  </a:cubicBezTo>
                  <a:cubicBezTo>
                    <a:pt x="3959" y="7009"/>
                    <a:pt x="3948" y="6968"/>
                    <a:pt x="3935" y="6929"/>
                  </a:cubicBezTo>
                  <a:lnTo>
                    <a:pt x="3935" y="6929"/>
                  </a:lnTo>
                  <a:cubicBezTo>
                    <a:pt x="5766" y="8750"/>
                    <a:pt x="7665" y="10613"/>
                    <a:pt x="10018" y="11802"/>
                  </a:cubicBezTo>
                  <a:cubicBezTo>
                    <a:pt x="10028" y="11808"/>
                    <a:pt x="10039" y="11810"/>
                    <a:pt x="10049" y="11810"/>
                  </a:cubicBezTo>
                  <a:cubicBezTo>
                    <a:pt x="10073" y="11810"/>
                    <a:pt x="10096" y="11796"/>
                    <a:pt x="10108" y="11773"/>
                  </a:cubicBezTo>
                  <a:cubicBezTo>
                    <a:pt x="10126" y="11740"/>
                    <a:pt x="10109" y="11699"/>
                    <a:pt x="10079" y="11683"/>
                  </a:cubicBezTo>
                  <a:cubicBezTo>
                    <a:pt x="7693" y="10470"/>
                    <a:pt x="5768" y="8555"/>
                    <a:pt x="3904" y="6702"/>
                  </a:cubicBezTo>
                  <a:cubicBezTo>
                    <a:pt x="3894" y="6692"/>
                    <a:pt x="3881" y="6687"/>
                    <a:pt x="3867" y="6683"/>
                  </a:cubicBezTo>
                  <a:cubicBezTo>
                    <a:pt x="3438" y="5240"/>
                    <a:pt x="2991" y="3757"/>
                    <a:pt x="2483" y="2308"/>
                  </a:cubicBezTo>
                  <a:lnTo>
                    <a:pt x="2483" y="2308"/>
                  </a:lnTo>
                  <a:cubicBezTo>
                    <a:pt x="4124" y="3558"/>
                    <a:pt x="5859" y="4714"/>
                    <a:pt x="7649" y="5742"/>
                  </a:cubicBezTo>
                  <a:cubicBezTo>
                    <a:pt x="7660" y="5748"/>
                    <a:pt x="7671" y="5751"/>
                    <a:pt x="7682" y="5751"/>
                  </a:cubicBezTo>
                  <a:cubicBezTo>
                    <a:pt x="7705" y="5751"/>
                    <a:pt x="7728" y="5739"/>
                    <a:pt x="7739" y="5717"/>
                  </a:cubicBezTo>
                  <a:cubicBezTo>
                    <a:pt x="7758" y="5684"/>
                    <a:pt x="7746" y="5645"/>
                    <a:pt x="7715" y="5626"/>
                  </a:cubicBezTo>
                  <a:cubicBezTo>
                    <a:pt x="5873" y="4568"/>
                    <a:pt x="4085" y="3375"/>
                    <a:pt x="2402" y="2079"/>
                  </a:cubicBezTo>
                  <a:cubicBezTo>
                    <a:pt x="2159" y="1396"/>
                    <a:pt x="1911" y="711"/>
                    <a:pt x="1653" y="30"/>
                  </a:cubicBezTo>
                  <a:cubicBezTo>
                    <a:pt x="1617" y="11"/>
                    <a:pt x="1594" y="1"/>
                    <a:pt x="1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04" name="Google Shape;1504;p31"/>
          <p:cNvSpPr/>
          <p:nvPr/>
        </p:nvSpPr>
        <p:spPr>
          <a:xfrm>
            <a:off x="7847994" y="244611"/>
            <a:ext cx="215870" cy="185948"/>
          </a:xfrm>
          <a:custGeom>
            <a:avLst/>
            <a:gdLst/>
            <a:ahLst/>
            <a:cxnLst/>
            <a:rect l="l" t="t" r="r" b="b"/>
            <a:pathLst>
              <a:path w="4574" h="3940" extrusionOk="0">
                <a:moveTo>
                  <a:pt x="1749" y="0"/>
                </a:moveTo>
                <a:cubicBezTo>
                  <a:pt x="1486" y="0"/>
                  <a:pt x="1232" y="53"/>
                  <a:pt x="1002" y="235"/>
                </a:cubicBezTo>
                <a:cubicBezTo>
                  <a:pt x="932" y="291"/>
                  <a:pt x="869" y="364"/>
                  <a:pt x="850" y="452"/>
                </a:cubicBezTo>
                <a:cubicBezTo>
                  <a:pt x="825" y="572"/>
                  <a:pt x="890" y="695"/>
                  <a:pt x="986" y="769"/>
                </a:cubicBezTo>
                <a:cubicBezTo>
                  <a:pt x="1081" y="843"/>
                  <a:pt x="1202" y="879"/>
                  <a:pt x="1320" y="903"/>
                </a:cubicBezTo>
                <a:cubicBezTo>
                  <a:pt x="1481" y="936"/>
                  <a:pt x="1645" y="953"/>
                  <a:pt x="1808" y="953"/>
                </a:cubicBezTo>
                <a:cubicBezTo>
                  <a:pt x="1942" y="953"/>
                  <a:pt x="2075" y="942"/>
                  <a:pt x="2208" y="919"/>
                </a:cubicBezTo>
                <a:lnTo>
                  <a:pt x="2208" y="919"/>
                </a:lnTo>
                <a:cubicBezTo>
                  <a:pt x="1791" y="1021"/>
                  <a:pt x="1375" y="1122"/>
                  <a:pt x="968" y="1255"/>
                </a:cubicBezTo>
                <a:cubicBezTo>
                  <a:pt x="789" y="1316"/>
                  <a:pt x="604" y="1384"/>
                  <a:pt x="466" y="1513"/>
                </a:cubicBezTo>
                <a:cubicBezTo>
                  <a:pt x="347" y="1623"/>
                  <a:pt x="269" y="1813"/>
                  <a:pt x="362" y="1949"/>
                </a:cubicBezTo>
                <a:cubicBezTo>
                  <a:pt x="437" y="2059"/>
                  <a:pt x="592" y="2079"/>
                  <a:pt x="725" y="2083"/>
                </a:cubicBezTo>
                <a:cubicBezTo>
                  <a:pt x="755" y="2084"/>
                  <a:pt x="784" y="2084"/>
                  <a:pt x="813" y="2084"/>
                </a:cubicBezTo>
                <a:cubicBezTo>
                  <a:pt x="1124" y="2084"/>
                  <a:pt x="1434" y="2049"/>
                  <a:pt x="1737" y="1978"/>
                </a:cubicBezTo>
                <a:lnTo>
                  <a:pt x="1737" y="1978"/>
                </a:lnTo>
                <a:cubicBezTo>
                  <a:pt x="1194" y="2124"/>
                  <a:pt x="695" y="2431"/>
                  <a:pt x="320" y="2848"/>
                </a:cubicBezTo>
                <a:cubicBezTo>
                  <a:pt x="177" y="3007"/>
                  <a:pt x="46" y="3194"/>
                  <a:pt x="23" y="3408"/>
                </a:cubicBezTo>
                <a:cubicBezTo>
                  <a:pt x="0" y="3626"/>
                  <a:pt x="83" y="3873"/>
                  <a:pt x="323" y="3930"/>
                </a:cubicBezTo>
                <a:cubicBezTo>
                  <a:pt x="349" y="3937"/>
                  <a:pt x="377" y="3940"/>
                  <a:pt x="406" y="3940"/>
                </a:cubicBezTo>
                <a:cubicBezTo>
                  <a:pt x="613" y="3940"/>
                  <a:pt x="864" y="3788"/>
                  <a:pt x="1026" y="3699"/>
                </a:cubicBezTo>
                <a:cubicBezTo>
                  <a:pt x="1549" y="3411"/>
                  <a:pt x="1979" y="2969"/>
                  <a:pt x="2308" y="2474"/>
                </a:cubicBezTo>
                <a:lnTo>
                  <a:pt x="2308" y="2474"/>
                </a:lnTo>
                <a:cubicBezTo>
                  <a:pt x="2232" y="2754"/>
                  <a:pt x="2192" y="3043"/>
                  <a:pt x="2187" y="3333"/>
                </a:cubicBezTo>
                <a:cubicBezTo>
                  <a:pt x="2186" y="3514"/>
                  <a:pt x="2229" y="3741"/>
                  <a:pt x="2403" y="3792"/>
                </a:cubicBezTo>
                <a:cubicBezTo>
                  <a:pt x="2424" y="3798"/>
                  <a:pt x="2445" y="3800"/>
                  <a:pt x="2466" y="3800"/>
                </a:cubicBezTo>
                <a:cubicBezTo>
                  <a:pt x="2551" y="3800"/>
                  <a:pt x="2636" y="3754"/>
                  <a:pt x="2696" y="3690"/>
                </a:cubicBezTo>
                <a:cubicBezTo>
                  <a:pt x="2771" y="3608"/>
                  <a:pt x="2810" y="3503"/>
                  <a:pt x="2845" y="3401"/>
                </a:cubicBezTo>
                <a:cubicBezTo>
                  <a:pt x="2966" y="3050"/>
                  <a:pt x="3057" y="2691"/>
                  <a:pt x="3120" y="2327"/>
                </a:cubicBezTo>
                <a:cubicBezTo>
                  <a:pt x="3121" y="2549"/>
                  <a:pt x="3121" y="2774"/>
                  <a:pt x="3185" y="2985"/>
                </a:cubicBezTo>
                <a:cubicBezTo>
                  <a:pt x="3249" y="3198"/>
                  <a:pt x="3382" y="3401"/>
                  <a:pt x="3583" y="3492"/>
                </a:cubicBezTo>
                <a:cubicBezTo>
                  <a:pt x="3633" y="3516"/>
                  <a:pt x="3689" y="3532"/>
                  <a:pt x="3745" y="3532"/>
                </a:cubicBezTo>
                <a:cubicBezTo>
                  <a:pt x="3761" y="3532"/>
                  <a:pt x="3778" y="3531"/>
                  <a:pt x="3794" y="3528"/>
                </a:cubicBezTo>
                <a:cubicBezTo>
                  <a:pt x="3969" y="3499"/>
                  <a:pt x="4065" y="3311"/>
                  <a:pt x="4111" y="3140"/>
                </a:cubicBezTo>
                <a:cubicBezTo>
                  <a:pt x="4146" y="3007"/>
                  <a:pt x="4272" y="2260"/>
                  <a:pt x="4379" y="1540"/>
                </a:cubicBezTo>
                <a:cubicBezTo>
                  <a:pt x="4487" y="809"/>
                  <a:pt x="4574" y="109"/>
                  <a:pt x="4523" y="109"/>
                </a:cubicBezTo>
                <a:cubicBezTo>
                  <a:pt x="4523" y="109"/>
                  <a:pt x="4523" y="109"/>
                  <a:pt x="4522" y="109"/>
                </a:cubicBezTo>
                <a:cubicBezTo>
                  <a:pt x="4267" y="132"/>
                  <a:pt x="4010" y="142"/>
                  <a:pt x="3751" y="142"/>
                </a:cubicBezTo>
                <a:cubicBezTo>
                  <a:pt x="3391" y="142"/>
                  <a:pt x="3030" y="123"/>
                  <a:pt x="2672" y="94"/>
                </a:cubicBezTo>
                <a:cubicBezTo>
                  <a:pt x="2369" y="71"/>
                  <a:pt x="2053" y="0"/>
                  <a:pt x="174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05" name="Google Shape;1505;p31"/>
          <p:cNvGrpSpPr/>
          <p:nvPr/>
        </p:nvGrpSpPr>
        <p:grpSpPr>
          <a:xfrm>
            <a:off x="8484239" y="4189169"/>
            <a:ext cx="860931" cy="1326274"/>
            <a:chOff x="6143129" y="4365294"/>
            <a:chExt cx="860931" cy="1326274"/>
          </a:xfrm>
        </p:grpSpPr>
        <p:grpSp>
          <p:nvGrpSpPr>
            <p:cNvPr id="1506" name="Google Shape;1506;p31"/>
            <p:cNvGrpSpPr/>
            <p:nvPr/>
          </p:nvGrpSpPr>
          <p:grpSpPr>
            <a:xfrm>
              <a:off x="6143129" y="4365294"/>
              <a:ext cx="860931" cy="1326274"/>
              <a:chOff x="2488625" y="2827850"/>
              <a:chExt cx="456050" cy="702550"/>
            </a:xfrm>
          </p:grpSpPr>
          <p:sp>
            <p:nvSpPr>
              <p:cNvPr id="1507" name="Google Shape;1507;p31"/>
              <p:cNvSpPr/>
              <p:nvPr/>
            </p:nvSpPr>
            <p:spPr>
              <a:xfrm>
                <a:off x="2488625" y="2904950"/>
                <a:ext cx="199400" cy="57220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22888" extrusionOk="0">
                    <a:moveTo>
                      <a:pt x="2293" y="1"/>
                    </a:moveTo>
                    <a:cubicBezTo>
                      <a:pt x="2157" y="1"/>
                      <a:pt x="2019" y="29"/>
                      <a:pt x="1889" y="70"/>
                    </a:cubicBezTo>
                    <a:cubicBezTo>
                      <a:pt x="1113" y="318"/>
                      <a:pt x="546" y="1034"/>
                      <a:pt x="327" y="1819"/>
                    </a:cubicBezTo>
                    <a:cubicBezTo>
                      <a:pt x="0" y="2997"/>
                      <a:pt x="110" y="4048"/>
                      <a:pt x="442" y="5047"/>
                    </a:cubicBezTo>
                    <a:cubicBezTo>
                      <a:pt x="834" y="6231"/>
                      <a:pt x="1458" y="6721"/>
                      <a:pt x="2160" y="7635"/>
                    </a:cubicBezTo>
                    <a:cubicBezTo>
                      <a:pt x="2945" y="8657"/>
                      <a:pt x="3360" y="10102"/>
                      <a:pt x="3489" y="11365"/>
                    </a:cubicBezTo>
                    <a:cubicBezTo>
                      <a:pt x="3629" y="12753"/>
                      <a:pt x="3422" y="14163"/>
                      <a:pt x="3599" y="15548"/>
                    </a:cubicBezTo>
                    <a:cubicBezTo>
                      <a:pt x="3958" y="18355"/>
                      <a:pt x="5825" y="20702"/>
                      <a:pt x="7621" y="22888"/>
                    </a:cubicBezTo>
                    <a:cubicBezTo>
                      <a:pt x="7086" y="20629"/>
                      <a:pt x="6177" y="17736"/>
                      <a:pt x="6985" y="15474"/>
                    </a:cubicBezTo>
                    <a:cubicBezTo>
                      <a:pt x="7975" y="12701"/>
                      <a:pt x="6477" y="9889"/>
                      <a:pt x="4870" y="7714"/>
                    </a:cubicBezTo>
                    <a:cubicBezTo>
                      <a:pt x="3285" y="5564"/>
                      <a:pt x="4677" y="2557"/>
                      <a:pt x="3094" y="473"/>
                    </a:cubicBezTo>
                    <a:cubicBezTo>
                      <a:pt x="2955" y="289"/>
                      <a:pt x="2783" y="116"/>
                      <a:pt x="2562" y="43"/>
                    </a:cubicBezTo>
                    <a:cubicBezTo>
                      <a:pt x="2475" y="13"/>
                      <a:pt x="2384" y="1"/>
                      <a:pt x="22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08" name="Google Shape;1508;p31"/>
              <p:cNvSpPr/>
              <p:nvPr/>
            </p:nvSpPr>
            <p:spPr>
              <a:xfrm>
                <a:off x="2596975" y="2827850"/>
                <a:ext cx="256500" cy="702550"/>
              </a:xfrm>
              <a:custGeom>
                <a:avLst/>
                <a:gdLst/>
                <a:ahLst/>
                <a:cxnLst/>
                <a:rect l="l" t="t" r="r" b="b"/>
                <a:pathLst>
                  <a:path w="10260" h="28102" extrusionOk="0">
                    <a:moveTo>
                      <a:pt x="7786" y="0"/>
                    </a:moveTo>
                    <a:cubicBezTo>
                      <a:pt x="7253" y="0"/>
                      <a:pt x="6703" y="200"/>
                      <a:pt x="6288" y="543"/>
                    </a:cubicBezTo>
                    <a:cubicBezTo>
                      <a:pt x="5569" y="1133"/>
                      <a:pt x="5197" y="2057"/>
                      <a:pt x="5032" y="2972"/>
                    </a:cubicBezTo>
                    <a:cubicBezTo>
                      <a:pt x="4867" y="3889"/>
                      <a:pt x="4880" y="4828"/>
                      <a:pt x="4782" y="5754"/>
                    </a:cubicBezTo>
                    <a:cubicBezTo>
                      <a:pt x="4521" y="8208"/>
                      <a:pt x="3326" y="10136"/>
                      <a:pt x="2212" y="12264"/>
                    </a:cubicBezTo>
                    <a:cubicBezTo>
                      <a:pt x="1059" y="14472"/>
                      <a:pt x="0" y="18068"/>
                      <a:pt x="930" y="20520"/>
                    </a:cubicBezTo>
                    <a:cubicBezTo>
                      <a:pt x="1383" y="21710"/>
                      <a:pt x="1767" y="22909"/>
                      <a:pt x="2188" y="24120"/>
                    </a:cubicBezTo>
                    <a:cubicBezTo>
                      <a:pt x="2435" y="24835"/>
                      <a:pt x="2716" y="25537"/>
                      <a:pt x="3029" y="26225"/>
                    </a:cubicBezTo>
                    <a:cubicBezTo>
                      <a:pt x="3279" y="26774"/>
                      <a:pt x="3883" y="27522"/>
                      <a:pt x="3979" y="28101"/>
                    </a:cubicBezTo>
                    <a:cubicBezTo>
                      <a:pt x="3311" y="24028"/>
                      <a:pt x="3201" y="19601"/>
                      <a:pt x="5306" y="16050"/>
                    </a:cubicBezTo>
                    <a:cubicBezTo>
                      <a:pt x="6078" y="14745"/>
                      <a:pt x="7118" y="13618"/>
                      <a:pt x="7909" y="12325"/>
                    </a:cubicBezTo>
                    <a:cubicBezTo>
                      <a:pt x="9064" y="10436"/>
                      <a:pt x="9630" y="8258"/>
                      <a:pt x="9891" y="6074"/>
                    </a:cubicBezTo>
                    <a:cubicBezTo>
                      <a:pt x="10027" y="4949"/>
                      <a:pt x="10260" y="3468"/>
                      <a:pt x="9989" y="2210"/>
                    </a:cubicBezTo>
                    <a:cubicBezTo>
                      <a:pt x="9831" y="1472"/>
                      <a:pt x="9498" y="812"/>
                      <a:pt x="8870" y="343"/>
                    </a:cubicBezTo>
                    <a:cubicBezTo>
                      <a:pt x="8556" y="107"/>
                      <a:pt x="8175" y="0"/>
                      <a:pt x="7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09" name="Google Shape;1509;p31"/>
              <p:cNvSpPr/>
              <p:nvPr/>
            </p:nvSpPr>
            <p:spPr>
              <a:xfrm>
                <a:off x="2672325" y="3053725"/>
                <a:ext cx="272350" cy="461275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8451" extrusionOk="0">
                    <a:moveTo>
                      <a:pt x="8915" y="1"/>
                    </a:moveTo>
                    <a:cubicBezTo>
                      <a:pt x="8533" y="1"/>
                      <a:pt x="8168" y="248"/>
                      <a:pt x="7939" y="564"/>
                    </a:cubicBezTo>
                    <a:cubicBezTo>
                      <a:pt x="7680" y="919"/>
                      <a:pt x="7557" y="1349"/>
                      <a:pt x="7417" y="1764"/>
                    </a:cubicBezTo>
                    <a:cubicBezTo>
                      <a:pt x="6819" y="3527"/>
                      <a:pt x="5853" y="5163"/>
                      <a:pt x="4598" y="6538"/>
                    </a:cubicBezTo>
                    <a:cubicBezTo>
                      <a:pt x="3837" y="7374"/>
                      <a:pt x="2969" y="8113"/>
                      <a:pt x="2259" y="8991"/>
                    </a:cubicBezTo>
                    <a:cubicBezTo>
                      <a:pt x="187" y="11547"/>
                      <a:pt x="0" y="15307"/>
                      <a:pt x="514" y="18451"/>
                    </a:cubicBezTo>
                    <a:cubicBezTo>
                      <a:pt x="352" y="17456"/>
                      <a:pt x="1066" y="15832"/>
                      <a:pt x="1402" y="14907"/>
                    </a:cubicBezTo>
                    <a:cubicBezTo>
                      <a:pt x="1816" y="13759"/>
                      <a:pt x="2021" y="12882"/>
                      <a:pt x="2977" y="12058"/>
                    </a:cubicBezTo>
                    <a:cubicBezTo>
                      <a:pt x="3979" y="11195"/>
                      <a:pt x="5163" y="10571"/>
                      <a:pt x="6215" y="9771"/>
                    </a:cubicBezTo>
                    <a:cubicBezTo>
                      <a:pt x="7674" y="8665"/>
                      <a:pt x="8879" y="7223"/>
                      <a:pt x="9705" y="5589"/>
                    </a:cubicBezTo>
                    <a:cubicBezTo>
                      <a:pt x="10487" y="4044"/>
                      <a:pt x="10894" y="2077"/>
                      <a:pt x="9914" y="649"/>
                    </a:cubicBezTo>
                    <a:cubicBezTo>
                      <a:pt x="9707" y="348"/>
                      <a:pt x="9419" y="70"/>
                      <a:pt x="9057" y="12"/>
                    </a:cubicBezTo>
                    <a:cubicBezTo>
                      <a:pt x="9010" y="5"/>
                      <a:pt x="8962" y="1"/>
                      <a:pt x="8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10" name="Google Shape;1510;p31"/>
              <p:cNvSpPr/>
              <p:nvPr/>
            </p:nvSpPr>
            <p:spPr>
              <a:xfrm>
                <a:off x="2639525" y="2857600"/>
                <a:ext cx="168175" cy="646625"/>
              </a:xfrm>
              <a:custGeom>
                <a:avLst/>
                <a:gdLst/>
                <a:ahLst/>
                <a:cxnLst/>
                <a:rect l="l" t="t" r="r" b="b"/>
                <a:pathLst>
                  <a:path w="6727" h="25865" extrusionOk="0">
                    <a:moveTo>
                      <a:pt x="6609" y="1"/>
                    </a:moveTo>
                    <a:cubicBezTo>
                      <a:pt x="6580" y="1"/>
                      <a:pt x="6551" y="13"/>
                      <a:pt x="6531" y="36"/>
                    </a:cubicBezTo>
                    <a:cubicBezTo>
                      <a:pt x="5469" y="1236"/>
                      <a:pt x="5005" y="2763"/>
                      <a:pt x="4665" y="4234"/>
                    </a:cubicBezTo>
                    <a:cubicBezTo>
                      <a:pt x="4497" y="4965"/>
                      <a:pt x="4423" y="5722"/>
                      <a:pt x="4351" y="6453"/>
                    </a:cubicBezTo>
                    <a:cubicBezTo>
                      <a:pt x="4316" y="6805"/>
                      <a:pt x="4280" y="7171"/>
                      <a:pt x="4235" y="7527"/>
                    </a:cubicBezTo>
                    <a:cubicBezTo>
                      <a:pt x="4074" y="8780"/>
                      <a:pt x="3705" y="9971"/>
                      <a:pt x="3165" y="10971"/>
                    </a:cubicBezTo>
                    <a:cubicBezTo>
                      <a:pt x="2880" y="11501"/>
                      <a:pt x="2511" y="11992"/>
                      <a:pt x="2152" y="12467"/>
                    </a:cubicBezTo>
                    <a:cubicBezTo>
                      <a:pt x="1725" y="13031"/>
                      <a:pt x="1285" y="13613"/>
                      <a:pt x="972" y="14279"/>
                    </a:cubicBezTo>
                    <a:cubicBezTo>
                      <a:pt x="218" y="15883"/>
                      <a:pt x="1" y="17878"/>
                      <a:pt x="341" y="20052"/>
                    </a:cubicBezTo>
                    <a:cubicBezTo>
                      <a:pt x="424" y="20581"/>
                      <a:pt x="561" y="21102"/>
                      <a:pt x="694" y="21606"/>
                    </a:cubicBezTo>
                    <a:cubicBezTo>
                      <a:pt x="804" y="22030"/>
                      <a:pt x="919" y="22467"/>
                      <a:pt x="1000" y="22901"/>
                    </a:cubicBezTo>
                    <a:cubicBezTo>
                      <a:pt x="1175" y="23845"/>
                      <a:pt x="1405" y="24847"/>
                      <a:pt x="1904" y="25808"/>
                    </a:cubicBezTo>
                    <a:cubicBezTo>
                      <a:pt x="1922" y="25844"/>
                      <a:pt x="1958" y="25865"/>
                      <a:pt x="1997" y="25865"/>
                    </a:cubicBezTo>
                    <a:cubicBezTo>
                      <a:pt x="2013" y="25865"/>
                      <a:pt x="2029" y="25860"/>
                      <a:pt x="2043" y="25853"/>
                    </a:cubicBezTo>
                    <a:cubicBezTo>
                      <a:pt x="2096" y="25825"/>
                      <a:pt x="2116" y="25763"/>
                      <a:pt x="2088" y="25713"/>
                    </a:cubicBezTo>
                    <a:cubicBezTo>
                      <a:pt x="1603" y="24776"/>
                      <a:pt x="1378" y="23790"/>
                      <a:pt x="1205" y="22865"/>
                    </a:cubicBezTo>
                    <a:cubicBezTo>
                      <a:pt x="1124" y="22424"/>
                      <a:pt x="1008" y="21982"/>
                      <a:pt x="897" y="21555"/>
                    </a:cubicBezTo>
                    <a:cubicBezTo>
                      <a:pt x="767" y="21056"/>
                      <a:pt x="631" y="20539"/>
                      <a:pt x="549" y="20020"/>
                    </a:cubicBezTo>
                    <a:cubicBezTo>
                      <a:pt x="214" y="17890"/>
                      <a:pt x="426" y="15935"/>
                      <a:pt x="1162" y="14370"/>
                    </a:cubicBezTo>
                    <a:cubicBezTo>
                      <a:pt x="1464" y="13723"/>
                      <a:pt x="1899" y="13149"/>
                      <a:pt x="2318" y="12593"/>
                    </a:cubicBezTo>
                    <a:cubicBezTo>
                      <a:pt x="2680" y="12112"/>
                      <a:pt x="3055" y="11614"/>
                      <a:pt x="3348" y="11071"/>
                    </a:cubicBezTo>
                    <a:cubicBezTo>
                      <a:pt x="3898" y="10048"/>
                      <a:pt x="4277" y="8832"/>
                      <a:pt x="4441" y="7555"/>
                    </a:cubicBezTo>
                    <a:cubicBezTo>
                      <a:pt x="4489" y="7194"/>
                      <a:pt x="4525" y="6830"/>
                      <a:pt x="4559" y="6475"/>
                    </a:cubicBezTo>
                    <a:cubicBezTo>
                      <a:pt x="4632" y="5748"/>
                      <a:pt x="4704" y="5000"/>
                      <a:pt x="4871" y="4283"/>
                    </a:cubicBezTo>
                    <a:cubicBezTo>
                      <a:pt x="5205" y="2837"/>
                      <a:pt x="5657" y="1340"/>
                      <a:pt x="6689" y="175"/>
                    </a:cubicBezTo>
                    <a:cubicBezTo>
                      <a:pt x="6727" y="131"/>
                      <a:pt x="6722" y="65"/>
                      <a:pt x="6680" y="27"/>
                    </a:cubicBezTo>
                    <a:cubicBezTo>
                      <a:pt x="6660" y="10"/>
                      <a:pt x="6635" y="1"/>
                      <a:pt x="6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11" name="Google Shape;1511;p31"/>
              <p:cNvSpPr/>
              <p:nvPr/>
            </p:nvSpPr>
            <p:spPr>
              <a:xfrm>
                <a:off x="2675000" y="3092300"/>
                <a:ext cx="231475" cy="41167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16467" extrusionOk="0">
                    <a:moveTo>
                      <a:pt x="9146" y="1"/>
                    </a:moveTo>
                    <a:cubicBezTo>
                      <a:pt x="9097" y="1"/>
                      <a:pt x="9053" y="37"/>
                      <a:pt x="9042" y="86"/>
                    </a:cubicBezTo>
                    <a:cubicBezTo>
                      <a:pt x="8660" y="2181"/>
                      <a:pt x="7674" y="4175"/>
                      <a:pt x="6264" y="5702"/>
                    </a:cubicBezTo>
                    <a:cubicBezTo>
                      <a:pt x="5654" y="6366"/>
                      <a:pt x="4940" y="6968"/>
                      <a:pt x="4252" y="7552"/>
                    </a:cubicBezTo>
                    <a:cubicBezTo>
                      <a:pt x="3078" y="8546"/>
                      <a:pt x="1864" y="9574"/>
                      <a:pt x="1104" y="10941"/>
                    </a:cubicBezTo>
                    <a:cubicBezTo>
                      <a:pt x="261" y="12455"/>
                      <a:pt x="1" y="14388"/>
                      <a:pt x="370" y="16382"/>
                    </a:cubicBezTo>
                    <a:cubicBezTo>
                      <a:pt x="378" y="16433"/>
                      <a:pt x="423" y="16466"/>
                      <a:pt x="472" y="16466"/>
                    </a:cubicBezTo>
                    <a:cubicBezTo>
                      <a:pt x="478" y="16466"/>
                      <a:pt x="485" y="16466"/>
                      <a:pt x="491" y="16464"/>
                    </a:cubicBezTo>
                    <a:cubicBezTo>
                      <a:pt x="546" y="16455"/>
                      <a:pt x="585" y="16398"/>
                      <a:pt x="574" y="16342"/>
                    </a:cubicBezTo>
                    <a:cubicBezTo>
                      <a:pt x="213" y="14395"/>
                      <a:pt x="465" y="12513"/>
                      <a:pt x="1285" y="11042"/>
                    </a:cubicBezTo>
                    <a:cubicBezTo>
                      <a:pt x="2027" y="9709"/>
                      <a:pt x="3227" y="8693"/>
                      <a:pt x="4387" y="7711"/>
                    </a:cubicBezTo>
                    <a:cubicBezTo>
                      <a:pt x="5080" y="7125"/>
                      <a:pt x="5797" y="6517"/>
                      <a:pt x="6419" y="5844"/>
                    </a:cubicBezTo>
                    <a:cubicBezTo>
                      <a:pt x="7855" y="4287"/>
                      <a:pt x="8860" y="2255"/>
                      <a:pt x="9249" y="123"/>
                    </a:cubicBezTo>
                    <a:cubicBezTo>
                      <a:pt x="9258" y="68"/>
                      <a:pt x="9221" y="13"/>
                      <a:pt x="9164" y="2"/>
                    </a:cubicBezTo>
                    <a:cubicBezTo>
                      <a:pt x="9158" y="1"/>
                      <a:pt x="9152" y="1"/>
                      <a:pt x="9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512" name="Google Shape;1512;p31"/>
            <p:cNvSpPr/>
            <p:nvPr/>
          </p:nvSpPr>
          <p:spPr>
            <a:xfrm>
              <a:off x="6234152" y="4604873"/>
              <a:ext cx="243762" cy="879054"/>
            </a:xfrm>
            <a:custGeom>
              <a:avLst/>
              <a:gdLst/>
              <a:ahLst/>
              <a:cxnLst/>
              <a:rect l="l" t="t" r="r" b="b"/>
              <a:pathLst>
                <a:path w="5165" h="18626" extrusionOk="0">
                  <a:moveTo>
                    <a:pt x="158" y="1"/>
                  </a:moveTo>
                  <a:cubicBezTo>
                    <a:pt x="105" y="1"/>
                    <a:pt x="63" y="45"/>
                    <a:pt x="60" y="99"/>
                  </a:cubicBezTo>
                  <a:cubicBezTo>
                    <a:pt x="1" y="1124"/>
                    <a:pt x="77" y="2010"/>
                    <a:pt x="297" y="2816"/>
                  </a:cubicBezTo>
                  <a:cubicBezTo>
                    <a:pt x="580" y="3848"/>
                    <a:pt x="1115" y="4795"/>
                    <a:pt x="1632" y="5711"/>
                  </a:cubicBezTo>
                  <a:cubicBezTo>
                    <a:pt x="2137" y="6603"/>
                    <a:pt x="2660" y="7525"/>
                    <a:pt x="2936" y="8520"/>
                  </a:cubicBezTo>
                  <a:cubicBezTo>
                    <a:pt x="3232" y="9573"/>
                    <a:pt x="3249" y="10700"/>
                    <a:pt x="3265" y="11788"/>
                  </a:cubicBezTo>
                  <a:cubicBezTo>
                    <a:pt x="3278" y="12648"/>
                    <a:pt x="3290" y="13539"/>
                    <a:pt x="3439" y="14400"/>
                  </a:cubicBezTo>
                  <a:cubicBezTo>
                    <a:pt x="3692" y="15875"/>
                    <a:pt x="4332" y="17243"/>
                    <a:pt x="4951" y="18566"/>
                  </a:cubicBezTo>
                  <a:cubicBezTo>
                    <a:pt x="4967" y="18604"/>
                    <a:pt x="5005" y="18626"/>
                    <a:pt x="5046" y="18626"/>
                  </a:cubicBezTo>
                  <a:cubicBezTo>
                    <a:pt x="5060" y="18626"/>
                    <a:pt x="5075" y="18621"/>
                    <a:pt x="5089" y="18617"/>
                  </a:cubicBezTo>
                  <a:cubicBezTo>
                    <a:pt x="5141" y="18591"/>
                    <a:pt x="5164" y="18530"/>
                    <a:pt x="5140" y="18476"/>
                  </a:cubicBezTo>
                  <a:cubicBezTo>
                    <a:pt x="4526" y="17166"/>
                    <a:pt x="3892" y="15811"/>
                    <a:pt x="3643" y="14364"/>
                  </a:cubicBezTo>
                  <a:cubicBezTo>
                    <a:pt x="3498" y="13518"/>
                    <a:pt x="3485" y="12638"/>
                    <a:pt x="3472" y="11785"/>
                  </a:cubicBezTo>
                  <a:cubicBezTo>
                    <a:pt x="3456" y="10684"/>
                    <a:pt x="3440" y="9543"/>
                    <a:pt x="3138" y="8462"/>
                  </a:cubicBezTo>
                  <a:cubicBezTo>
                    <a:pt x="2854" y="7444"/>
                    <a:pt x="2325" y="6509"/>
                    <a:pt x="1813" y="5605"/>
                  </a:cubicBezTo>
                  <a:cubicBezTo>
                    <a:pt x="1301" y="4702"/>
                    <a:pt x="772" y="3767"/>
                    <a:pt x="497" y="2759"/>
                  </a:cubicBezTo>
                  <a:cubicBezTo>
                    <a:pt x="286" y="1978"/>
                    <a:pt x="210" y="1111"/>
                    <a:pt x="268" y="112"/>
                  </a:cubicBezTo>
                  <a:cubicBezTo>
                    <a:pt x="271" y="54"/>
                    <a:pt x="228" y="5"/>
                    <a:pt x="170" y="2"/>
                  </a:cubicBezTo>
                  <a:cubicBezTo>
                    <a:pt x="166" y="1"/>
                    <a:pt x="162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13" name="Google Shape;1513;p31"/>
          <p:cNvSpPr txBox="1"/>
          <p:nvPr/>
        </p:nvSpPr>
        <p:spPr>
          <a:xfrm>
            <a:off x="906200" y="3227200"/>
            <a:ext cx="3216600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CREDITS:</a:t>
            </a:r>
            <a:r>
              <a:rPr lang="en-GB" sz="11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 This presentation template was created by </a:t>
            </a:r>
            <a:r>
              <a:rPr lang="en-GB" sz="1100" b="1">
                <a:solidFill>
                  <a:schemeClr val="accent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en-GB" sz="11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-GB" sz="11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 including icons by </a:t>
            </a:r>
            <a:r>
              <a:rPr lang="en-GB" sz="1100" b="1">
                <a:solidFill>
                  <a:schemeClr val="accent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en-GB" sz="11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-GB" sz="11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-GB" sz="1100" b="1">
                <a:solidFill>
                  <a:schemeClr val="accent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endParaRPr sz="1100" b="1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4" name="Google Shape;1514;p31"/>
          <p:cNvSpPr txBox="1"/>
          <p:nvPr>
            <p:ph type="ctrTitle"/>
          </p:nvPr>
        </p:nvSpPr>
        <p:spPr>
          <a:xfrm>
            <a:off x="720048" y="612300"/>
            <a:ext cx="3588900" cy="11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15" name="Google Shape;1515;p31"/>
          <p:cNvSpPr txBox="1"/>
          <p:nvPr>
            <p:ph type="subTitle" idx="1"/>
          </p:nvPr>
        </p:nvSpPr>
        <p:spPr>
          <a:xfrm>
            <a:off x="720000" y="1869050"/>
            <a:ext cx="35889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16" name="Google Shape;1516;p31"/>
          <p:cNvSpPr txBox="1"/>
          <p:nvPr>
            <p:ph type="subTitle" idx="2"/>
          </p:nvPr>
        </p:nvSpPr>
        <p:spPr>
          <a:xfrm rot="-1149">
            <a:off x="720000" y="4139250"/>
            <a:ext cx="35889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" name="Google Shape;1518;p32"/>
          <p:cNvGrpSpPr/>
          <p:nvPr/>
        </p:nvGrpSpPr>
        <p:grpSpPr>
          <a:xfrm>
            <a:off x="37" y="-12"/>
            <a:ext cx="9143960" cy="5882133"/>
            <a:chOff x="37" y="-12"/>
            <a:chExt cx="9143960" cy="5882133"/>
          </a:xfrm>
        </p:grpSpPr>
        <p:sp>
          <p:nvSpPr>
            <p:cNvPr id="1519" name="Google Shape;1519;p32"/>
            <p:cNvSpPr/>
            <p:nvPr/>
          </p:nvSpPr>
          <p:spPr>
            <a:xfrm flipH="1">
              <a:off x="37" y="0"/>
              <a:ext cx="5293487" cy="1469090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0" name="Google Shape;1520;p32"/>
            <p:cNvSpPr/>
            <p:nvPr/>
          </p:nvSpPr>
          <p:spPr>
            <a:xfrm flipH="1">
              <a:off x="2624469" y="2925168"/>
              <a:ext cx="6519529" cy="221832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21" name="Google Shape;1521;p32"/>
            <p:cNvGrpSpPr/>
            <p:nvPr/>
          </p:nvGrpSpPr>
          <p:grpSpPr>
            <a:xfrm flipH="1">
              <a:off x="1057972" y="4238745"/>
              <a:ext cx="907937" cy="1643377"/>
              <a:chOff x="1630300" y="2895025"/>
              <a:chExt cx="480950" cy="870525"/>
            </a:xfrm>
          </p:grpSpPr>
          <p:sp>
            <p:nvSpPr>
              <p:cNvPr id="1522" name="Google Shape;1522;p32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3" name="Google Shape;1523;p32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24" name="Google Shape;1524;p32"/>
            <p:cNvGrpSpPr/>
            <p:nvPr/>
          </p:nvGrpSpPr>
          <p:grpSpPr>
            <a:xfrm flipH="1">
              <a:off x="7272665" y="-12"/>
              <a:ext cx="689708" cy="914498"/>
              <a:chOff x="2564125" y="1136725"/>
              <a:chExt cx="365350" cy="484425"/>
            </a:xfrm>
          </p:grpSpPr>
          <p:sp>
            <p:nvSpPr>
              <p:cNvPr id="1525" name="Google Shape;1525;p32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6" name="Google Shape;1526;p32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7" name="Google Shape;1527;p32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8" name="Google Shape;1528;p32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9" name="Google Shape;1529;p32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0" name="Google Shape;1530;p32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1" name="Google Shape;1531;p32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2" name="Google Shape;1532;p32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3" name="Google Shape;1533;p32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4" name="Google Shape;1534;p32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5" name="Google Shape;1535;p32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6" name="Google Shape;1536;p32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7" name="Google Shape;1537;p32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8" name="Google Shape;1538;p32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9" name="Google Shape;1539;p32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40" name="Google Shape;1540;p32"/>
            <p:cNvGrpSpPr/>
            <p:nvPr/>
          </p:nvGrpSpPr>
          <p:grpSpPr>
            <a:xfrm flipH="1">
              <a:off x="8619467" y="4636933"/>
              <a:ext cx="161218" cy="147201"/>
              <a:chOff x="2599225" y="2912400"/>
              <a:chExt cx="85400" cy="77975"/>
            </a:xfrm>
          </p:grpSpPr>
          <p:sp>
            <p:nvSpPr>
              <p:cNvPr id="1541" name="Google Shape;1541;p32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2" name="Google Shape;1542;p32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3" name="Google Shape;1543;p32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44" name="Google Shape;1544;p32"/>
            <p:cNvGrpSpPr/>
            <p:nvPr/>
          </p:nvGrpSpPr>
          <p:grpSpPr>
            <a:xfrm flipH="1">
              <a:off x="8116462" y="-7"/>
              <a:ext cx="664222" cy="1218245"/>
              <a:chOff x="2229225" y="1230375"/>
              <a:chExt cx="351850" cy="645325"/>
            </a:xfrm>
          </p:grpSpPr>
          <p:sp>
            <p:nvSpPr>
              <p:cNvPr id="1545" name="Google Shape;1545;p32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6" name="Google Shape;1546;p32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7" name="Google Shape;1547;p32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9" name="Google Shape;1549;p32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0" name="Google Shape;1550;p32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2" name="Google Shape;1552;p32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3" name="Google Shape;1553;p32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5" name="Google Shape;1555;p32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6" name="Google Shape;1556;p32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8" name="Google Shape;1558;p32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9" name="Google Shape;1559;p32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60" name="Google Shape;1560;p32"/>
            <p:cNvGrpSpPr/>
            <p:nvPr/>
          </p:nvGrpSpPr>
          <p:grpSpPr>
            <a:xfrm flipH="1">
              <a:off x="291916" y="3"/>
              <a:ext cx="735581" cy="1331135"/>
              <a:chOff x="3073150" y="952325"/>
              <a:chExt cx="389650" cy="705125"/>
            </a:xfrm>
          </p:grpSpPr>
          <p:sp>
            <p:nvSpPr>
              <p:cNvPr id="1561" name="Google Shape;1561;p32"/>
              <p:cNvSpPr/>
              <p:nvPr/>
            </p:nvSpPr>
            <p:spPr>
              <a:xfrm>
                <a:off x="3073150" y="1081800"/>
                <a:ext cx="389650" cy="575650"/>
              </a:xfrm>
              <a:custGeom>
                <a:avLst/>
                <a:gdLst/>
                <a:ahLst/>
                <a:cxnLst/>
                <a:rect l="l" t="t" r="r" b="b"/>
                <a:pathLst>
                  <a:path w="15586" h="23026" extrusionOk="0">
                    <a:moveTo>
                      <a:pt x="11507" y="0"/>
                    </a:moveTo>
                    <a:cubicBezTo>
                      <a:pt x="9621" y="1357"/>
                      <a:pt x="7340" y="1905"/>
                      <a:pt x="5071" y="2500"/>
                    </a:cubicBezTo>
                    <a:cubicBezTo>
                      <a:pt x="4077" y="2761"/>
                      <a:pt x="2824" y="2930"/>
                      <a:pt x="1983" y="3570"/>
                    </a:cubicBezTo>
                    <a:cubicBezTo>
                      <a:pt x="1268" y="4120"/>
                      <a:pt x="265" y="5520"/>
                      <a:pt x="1770" y="5821"/>
                    </a:cubicBezTo>
                    <a:cubicBezTo>
                      <a:pt x="1880" y="5843"/>
                      <a:pt x="1991" y="5852"/>
                      <a:pt x="2102" y="5852"/>
                    </a:cubicBezTo>
                    <a:cubicBezTo>
                      <a:pt x="2365" y="5852"/>
                      <a:pt x="2630" y="5802"/>
                      <a:pt x="2890" y="5752"/>
                    </a:cubicBezTo>
                    <a:lnTo>
                      <a:pt x="2890" y="5752"/>
                    </a:lnTo>
                    <a:cubicBezTo>
                      <a:pt x="2179" y="6285"/>
                      <a:pt x="1223" y="7457"/>
                      <a:pt x="1246" y="8418"/>
                    </a:cubicBezTo>
                    <a:cubicBezTo>
                      <a:pt x="1258" y="8852"/>
                      <a:pt x="1509" y="9003"/>
                      <a:pt x="1844" y="9003"/>
                    </a:cubicBezTo>
                    <a:cubicBezTo>
                      <a:pt x="2379" y="9003"/>
                      <a:pt x="3126" y="8616"/>
                      <a:pt x="3442" y="8372"/>
                    </a:cubicBezTo>
                    <a:lnTo>
                      <a:pt x="3442" y="8372"/>
                    </a:lnTo>
                    <a:cubicBezTo>
                      <a:pt x="2451" y="9137"/>
                      <a:pt x="1686" y="10195"/>
                      <a:pt x="1278" y="11380"/>
                    </a:cubicBezTo>
                    <a:cubicBezTo>
                      <a:pt x="1216" y="11563"/>
                      <a:pt x="1160" y="11758"/>
                      <a:pt x="1207" y="11945"/>
                    </a:cubicBezTo>
                    <a:cubicBezTo>
                      <a:pt x="1283" y="12251"/>
                      <a:pt x="1620" y="12428"/>
                      <a:pt x="1938" y="12428"/>
                    </a:cubicBezTo>
                    <a:cubicBezTo>
                      <a:pt x="1958" y="12428"/>
                      <a:pt x="1979" y="12427"/>
                      <a:pt x="1999" y="12425"/>
                    </a:cubicBezTo>
                    <a:cubicBezTo>
                      <a:pt x="2337" y="12401"/>
                      <a:pt x="2639" y="12226"/>
                      <a:pt x="2926" y="12053"/>
                    </a:cubicBezTo>
                    <a:lnTo>
                      <a:pt x="2926" y="12053"/>
                    </a:lnTo>
                    <a:cubicBezTo>
                      <a:pt x="1750" y="13103"/>
                      <a:pt x="514" y="14242"/>
                      <a:pt x="122" y="15769"/>
                    </a:cubicBezTo>
                    <a:cubicBezTo>
                      <a:pt x="41" y="16081"/>
                      <a:pt x="0" y="16418"/>
                      <a:pt x="113" y="16721"/>
                    </a:cubicBezTo>
                    <a:cubicBezTo>
                      <a:pt x="238" y="17055"/>
                      <a:pt x="505" y="17180"/>
                      <a:pt x="820" y="17180"/>
                    </a:cubicBezTo>
                    <a:cubicBezTo>
                      <a:pt x="1400" y="17180"/>
                      <a:pt x="2142" y="16759"/>
                      <a:pt x="2467" y="16457"/>
                    </a:cubicBezTo>
                    <a:lnTo>
                      <a:pt x="2467" y="16457"/>
                    </a:lnTo>
                    <a:cubicBezTo>
                      <a:pt x="1511" y="17829"/>
                      <a:pt x="1102" y="19570"/>
                      <a:pt x="1348" y="21224"/>
                    </a:cubicBezTo>
                    <a:cubicBezTo>
                      <a:pt x="1449" y="21899"/>
                      <a:pt x="1720" y="22636"/>
                      <a:pt x="2342" y="22914"/>
                    </a:cubicBezTo>
                    <a:cubicBezTo>
                      <a:pt x="2515" y="22991"/>
                      <a:pt x="2695" y="23025"/>
                      <a:pt x="2877" y="23025"/>
                    </a:cubicBezTo>
                    <a:cubicBezTo>
                      <a:pt x="3389" y="23025"/>
                      <a:pt x="3918" y="22759"/>
                      <a:pt x="4344" y="22442"/>
                    </a:cubicBezTo>
                    <a:cubicBezTo>
                      <a:pt x="5840" y="21337"/>
                      <a:pt x="6820" y="19565"/>
                      <a:pt x="6965" y="17712"/>
                    </a:cubicBezTo>
                    <a:cubicBezTo>
                      <a:pt x="7380" y="18704"/>
                      <a:pt x="8296" y="19633"/>
                      <a:pt x="9436" y="19669"/>
                    </a:cubicBezTo>
                    <a:cubicBezTo>
                      <a:pt x="9452" y="19670"/>
                      <a:pt x="9469" y="19670"/>
                      <a:pt x="9485" y="19670"/>
                    </a:cubicBezTo>
                    <a:cubicBezTo>
                      <a:pt x="10503" y="19670"/>
                      <a:pt x="11423" y="18616"/>
                      <a:pt x="11677" y="17714"/>
                    </a:cubicBezTo>
                    <a:cubicBezTo>
                      <a:pt x="12017" y="16506"/>
                      <a:pt x="11632" y="15201"/>
                      <a:pt x="11014" y="14110"/>
                    </a:cubicBezTo>
                    <a:lnTo>
                      <a:pt x="11014" y="14110"/>
                    </a:lnTo>
                    <a:cubicBezTo>
                      <a:pt x="11206" y="14320"/>
                      <a:pt x="11409" y="14536"/>
                      <a:pt x="11674" y="14646"/>
                    </a:cubicBezTo>
                    <a:cubicBezTo>
                      <a:pt x="11774" y="14689"/>
                      <a:pt x="11887" y="14712"/>
                      <a:pt x="11998" y="14712"/>
                    </a:cubicBezTo>
                    <a:cubicBezTo>
                      <a:pt x="12175" y="14712"/>
                      <a:pt x="12349" y="14652"/>
                      <a:pt x="12464" y="14519"/>
                    </a:cubicBezTo>
                    <a:cubicBezTo>
                      <a:pt x="12592" y="14368"/>
                      <a:pt x="12622" y="14160"/>
                      <a:pt x="12636" y="13963"/>
                    </a:cubicBezTo>
                    <a:cubicBezTo>
                      <a:pt x="12707" y="13015"/>
                      <a:pt x="12440" y="12048"/>
                      <a:pt x="12283" y="11114"/>
                    </a:cubicBezTo>
                    <a:lnTo>
                      <a:pt x="12283" y="11114"/>
                    </a:lnTo>
                    <a:cubicBezTo>
                      <a:pt x="12457" y="11616"/>
                      <a:pt x="12897" y="12014"/>
                      <a:pt x="13412" y="12137"/>
                    </a:cubicBezTo>
                    <a:cubicBezTo>
                      <a:pt x="13529" y="12165"/>
                      <a:pt x="13648" y="12179"/>
                      <a:pt x="13767" y="12179"/>
                    </a:cubicBezTo>
                    <a:cubicBezTo>
                      <a:pt x="14176" y="12179"/>
                      <a:pt x="14586" y="12020"/>
                      <a:pt x="14882" y="11735"/>
                    </a:cubicBezTo>
                    <a:cubicBezTo>
                      <a:pt x="15585" y="11055"/>
                      <a:pt x="15516" y="9912"/>
                      <a:pt x="15277" y="8964"/>
                    </a:cubicBezTo>
                    <a:cubicBezTo>
                      <a:pt x="14879" y="7385"/>
                      <a:pt x="14158" y="5914"/>
                      <a:pt x="13399" y="4481"/>
                    </a:cubicBezTo>
                    <a:cubicBezTo>
                      <a:pt x="12660" y="3079"/>
                      <a:pt x="11585" y="1627"/>
                      <a:pt x="115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62" name="Google Shape;1562;p32"/>
              <p:cNvSpPr/>
              <p:nvPr/>
            </p:nvSpPr>
            <p:spPr>
              <a:xfrm>
                <a:off x="3101550" y="952325"/>
                <a:ext cx="325225" cy="639250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25570" extrusionOk="0">
                    <a:moveTo>
                      <a:pt x="11000" y="0"/>
                    </a:moveTo>
                    <a:cubicBezTo>
                      <a:pt x="10946" y="0"/>
                      <a:pt x="10894" y="32"/>
                      <a:pt x="10888" y="101"/>
                    </a:cubicBezTo>
                    <a:cubicBezTo>
                      <a:pt x="10658" y="2960"/>
                      <a:pt x="10076" y="5774"/>
                      <a:pt x="9260" y="8521"/>
                    </a:cubicBezTo>
                    <a:cubicBezTo>
                      <a:pt x="9260" y="8523"/>
                      <a:pt x="9258" y="8523"/>
                      <a:pt x="9258" y="8525"/>
                    </a:cubicBezTo>
                    <a:cubicBezTo>
                      <a:pt x="9037" y="9089"/>
                      <a:pt x="8630" y="9566"/>
                      <a:pt x="8229" y="10012"/>
                    </a:cubicBezTo>
                    <a:cubicBezTo>
                      <a:pt x="7809" y="10481"/>
                      <a:pt x="7372" y="10935"/>
                      <a:pt x="6919" y="11369"/>
                    </a:cubicBezTo>
                    <a:cubicBezTo>
                      <a:pt x="6878" y="11410"/>
                      <a:pt x="6835" y="11446"/>
                      <a:pt x="6793" y="11484"/>
                    </a:cubicBezTo>
                    <a:cubicBezTo>
                      <a:pt x="6699" y="11455"/>
                      <a:pt x="6631" y="11377"/>
                      <a:pt x="6550" y="11325"/>
                    </a:cubicBezTo>
                    <a:cubicBezTo>
                      <a:pt x="6467" y="11271"/>
                      <a:pt x="6380" y="11230"/>
                      <a:pt x="6298" y="11181"/>
                    </a:cubicBezTo>
                    <a:cubicBezTo>
                      <a:pt x="6104" y="11068"/>
                      <a:pt x="5910" y="10951"/>
                      <a:pt x="5720" y="10834"/>
                    </a:cubicBezTo>
                    <a:cubicBezTo>
                      <a:pt x="5331" y="10594"/>
                      <a:pt x="4950" y="10340"/>
                      <a:pt x="4574" y="10080"/>
                    </a:cubicBezTo>
                    <a:cubicBezTo>
                      <a:pt x="4551" y="10064"/>
                      <a:pt x="4527" y="10057"/>
                      <a:pt x="4505" y="10057"/>
                    </a:cubicBezTo>
                    <a:cubicBezTo>
                      <a:pt x="4404" y="10057"/>
                      <a:pt x="4327" y="10198"/>
                      <a:pt x="4429" y="10269"/>
                    </a:cubicBezTo>
                    <a:cubicBezTo>
                      <a:pt x="4830" y="10547"/>
                      <a:pt x="5237" y="10815"/>
                      <a:pt x="5653" y="11073"/>
                    </a:cubicBezTo>
                    <a:cubicBezTo>
                      <a:pt x="5852" y="11194"/>
                      <a:pt x="6050" y="11317"/>
                      <a:pt x="6254" y="11430"/>
                    </a:cubicBezTo>
                    <a:cubicBezTo>
                      <a:pt x="6325" y="11469"/>
                      <a:pt x="6390" y="11516"/>
                      <a:pt x="6457" y="11563"/>
                    </a:cubicBezTo>
                    <a:cubicBezTo>
                      <a:pt x="6306" y="11581"/>
                      <a:pt x="6156" y="11588"/>
                      <a:pt x="6005" y="11588"/>
                    </a:cubicBezTo>
                    <a:cubicBezTo>
                      <a:pt x="5076" y="11588"/>
                      <a:pt x="4153" y="11302"/>
                      <a:pt x="3224" y="11245"/>
                    </a:cubicBezTo>
                    <a:cubicBezTo>
                      <a:pt x="3221" y="11245"/>
                      <a:pt x="3218" y="11245"/>
                      <a:pt x="3215" y="11245"/>
                    </a:cubicBezTo>
                    <a:cubicBezTo>
                      <a:pt x="3071" y="11245"/>
                      <a:pt x="3045" y="11472"/>
                      <a:pt x="3195" y="11481"/>
                    </a:cubicBezTo>
                    <a:cubicBezTo>
                      <a:pt x="4139" y="11540"/>
                      <a:pt x="5076" y="11825"/>
                      <a:pt x="6020" y="11825"/>
                    </a:cubicBezTo>
                    <a:cubicBezTo>
                      <a:pt x="6161" y="11825"/>
                      <a:pt x="6303" y="11818"/>
                      <a:pt x="6445" y="11804"/>
                    </a:cubicBezTo>
                    <a:lnTo>
                      <a:pt x="6445" y="11804"/>
                    </a:lnTo>
                    <a:cubicBezTo>
                      <a:pt x="5678" y="12500"/>
                      <a:pt x="4870" y="13151"/>
                      <a:pt x="4019" y="13745"/>
                    </a:cubicBezTo>
                    <a:cubicBezTo>
                      <a:pt x="3420" y="14163"/>
                      <a:pt x="2803" y="14554"/>
                      <a:pt x="2168" y="14918"/>
                    </a:cubicBezTo>
                    <a:cubicBezTo>
                      <a:pt x="2055" y="14983"/>
                      <a:pt x="2107" y="15152"/>
                      <a:pt x="2207" y="15152"/>
                    </a:cubicBezTo>
                    <a:cubicBezTo>
                      <a:pt x="2224" y="15152"/>
                      <a:pt x="2242" y="15147"/>
                      <a:pt x="2262" y="15136"/>
                    </a:cubicBezTo>
                    <a:cubicBezTo>
                      <a:pt x="4511" y="13851"/>
                      <a:pt x="6545" y="12218"/>
                      <a:pt x="8287" y="10298"/>
                    </a:cubicBezTo>
                    <a:cubicBezTo>
                      <a:pt x="8511" y="10051"/>
                      <a:pt x="8738" y="9797"/>
                      <a:pt x="8943" y="9525"/>
                    </a:cubicBezTo>
                    <a:lnTo>
                      <a:pt x="8943" y="9525"/>
                    </a:lnTo>
                    <a:cubicBezTo>
                      <a:pt x="8912" y="9619"/>
                      <a:pt x="8883" y="9715"/>
                      <a:pt x="8853" y="9809"/>
                    </a:cubicBezTo>
                    <a:cubicBezTo>
                      <a:pt x="8304" y="11498"/>
                      <a:pt x="7674" y="13157"/>
                      <a:pt x="6994" y="14799"/>
                    </a:cubicBezTo>
                    <a:cubicBezTo>
                      <a:pt x="6977" y="14806"/>
                      <a:pt x="6959" y="14816"/>
                      <a:pt x="6945" y="14832"/>
                    </a:cubicBezTo>
                    <a:cubicBezTo>
                      <a:pt x="6525" y="15348"/>
                      <a:pt x="6076" y="15837"/>
                      <a:pt x="5610" y="16307"/>
                    </a:cubicBezTo>
                    <a:cubicBezTo>
                      <a:pt x="5603" y="16306"/>
                      <a:pt x="5597" y="16306"/>
                      <a:pt x="5590" y="16306"/>
                    </a:cubicBezTo>
                    <a:cubicBezTo>
                      <a:pt x="5574" y="16306"/>
                      <a:pt x="5559" y="16309"/>
                      <a:pt x="5541" y="16319"/>
                    </a:cubicBezTo>
                    <a:cubicBezTo>
                      <a:pt x="5087" y="16555"/>
                      <a:pt x="4575" y="16571"/>
                      <a:pt x="4074" y="16581"/>
                    </a:cubicBezTo>
                    <a:cubicBezTo>
                      <a:pt x="3475" y="16594"/>
                      <a:pt x="2875" y="16604"/>
                      <a:pt x="2276" y="16617"/>
                    </a:cubicBezTo>
                    <a:cubicBezTo>
                      <a:pt x="2125" y="16620"/>
                      <a:pt x="2160" y="16852"/>
                      <a:pt x="2308" y="16852"/>
                    </a:cubicBezTo>
                    <a:cubicBezTo>
                      <a:pt x="2310" y="16852"/>
                      <a:pt x="2311" y="16852"/>
                      <a:pt x="2312" y="16852"/>
                    </a:cubicBezTo>
                    <a:cubicBezTo>
                      <a:pt x="2930" y="16840"/>
                      <a:pt x="3546" y="16828"/>
                      <a:pt x="4162" y="16814"/>
                    </a:cubicBezTo>
                    <a:cubicBezTo>
                      <a:pt x="4517" y="16807"/>
                      <a:pt x="4878" y="16788"/>
                      <a:pt x="5219" y="16695"/>
                    </a:cubicBezTo>
                    <a:lnTo>
                      <a:pt x="5219" y="16695"/>
                    </a:lnTo>
                    <a:cubicBezTo>
                      <a:pt x="4184" y="17683"/>
                      <a:pt x="3049" y="18564"/>
                      <a:pt x="1833" y="19321"/>
                    </a:cubicBezTo>
                    <a:cubicBezTo>
                      <a:pt x="1276" y="19669"/>
                      <a:pt x="701" y="19984"/>
                      <a:pt x="112" y="20278"/>
                    </a:cubicBezTo>
                    <a:cubicBezTo>
                      <a:pt x="0" y="20335"/>
                      <a:pt x="54" y="20507"/>
                      <a:pt x="162" y="20507"/>
                    </a:cubicBezTo>
                    <a:cubicBezTo>
                      <a:pt x="178" y="20507"/>
                      <a:pt x="196" y="20503"/>
                      <a:pt x="215" y="20494"/>
                    </a:cubicBezTo>
                    <a:cubicBezTo>
                      <a:pt x="2295" y="19460"/>
                      <a:pt x="4199" y="18085"/>
                      <a:pt x="5829" y="16433"/>
                    </a:cubicBezTo>
                    <a:cubicBezTo>
                      <a:pt x="6136" y="16123"/>
                      <a:pt x="6428" y="15804"/>
                      <a:pt x="6715" y="15475"/>
                    </a:cubicBezTo>
                    <a:lnTo>
                      <a:pt x="6715" y="15475"/>
                    </a:lnTo>
                    <a:cubicBezTo>
                      <a:pt x="6204" y="16676"/>
                      <a:pt x="5669" y="17868"/>
                      <a:pt x="5122" y="19051"/>
                    </a:cubicBezTo>
                    <a:cubicBezTo>
                      <a:pt x="4585" y="20201"/>
                      <a:pt x="4036" y="21348"/>
                      <a:pt x="3482" y="22489"/>
                    </a:cubicBezTo>
                    <a:cubicBezTo>
                      <a:pt x="3478" y="22488"/>
                      <a:pt x="3474" y="22488"/>
                      <a:pt x="3471" y="22488"/>
                    </a:cubicBezTo>
                    <a:cubicBezTo>
                      <a:pt x="3446" y="22488"/>
                      <a:pt x="3420" y="22496"/>
                      <a:pt x="3397" y="22518"/>
                    </a:cubicBezTo>
                    <a:cubicBezTo>
                      <a:pt x="2534" y="23291"/>
                      <a:pt x="1772" y="24169"/>
                      <a:pt x="1137" y="25139"/>
                    </a:cubicBezTo>
                    <a:cubicBezTo>
                      <a:pt x="1076" y="25233"/>
                      <a:pt x="1159" y="25334"/>
                      <a:pt x="1241" y="25334"/>
                    </a:cubicBezTo>
                    <a:cubicBezTo>
                      <a:pt x="1272" y="25334"/>
                      <a:pt x="1303" y="25320"/>
                      <a:pt x="1326" y="25284"/>
                    </a:cubicBezTo>
                    <a:cubicBezTo>
                      <a:pt x="1875" y="24447"/>
                      <a:pt x="2518" y="23676"/>
                      <a:pt x="3242" y="22987"/>
                    </a:cubicBezTo>
                    <a:lnTo>
                      <a:pt x="3242" y="22987"/>
                    </a:lnTo>
                    <a:cubicBezTo>
                      <a:pt x="3061" y="23357"/>
                      <a:pt x="2878" y="23731"/>
                      <a:pt x="2697" y="24101"/>
                    </a:cubicBezTo>
                    <a:cubicBezTo>
                      <a:pt x="2653" y="24191"/>
                      <a:pt x="2731" y="24260"/>
                      <a:pt x="2809" y="24260"/>
                    </a:cubicBezTo>
                    <a:cubicBezTo>
                      <a:pt x="2852" y="24260"/>
                      <a:pt x="2894" y="24239"/>
                      <a:pt x="2917" y="24191"/>
                    </a:cubicBezTo>
                    <a:cubicBezTo>
                      <a:pt x="3476" y="23052"/>
                      <a:pt x="4034" y="21910"/>
                      <a:pt x="4581" y="20763"/>
                    </a:cubicBezTo>
                    <a:lnTo>
                      <a:pt x="4581" y="20763"/>
                    </a:lnTo>
                    <a:cubicBezTo>
                      <a:pt x="4358" y="22350"/>
                      <a:pt x="3958" y="23907"/>
                      <a:pt x="3386" y="25406"/>
                    </a:cubicBezTo>
                    <a:cubicBezTo>
                      <a:pt x="3351" y="25498"/>
                      <a:pt x="3431" y="25569"/>
                      <a:pt x="3506" y="25569"/>
                    </a:cubicBezTo>
                    <a:cubicBezTo>
                      <a:pt x="3547" y="25569"/>
                      <a:pt x="3588" y="25548"/>
                      <a:pt x="3606" y="25497"/>
                    </a:cubicBezTo>
                    <a:cubicBezTo>
                      <a:pt x="4272" y="23754"/>
                      <a:pt x="4708" y="21930"/>
                      <a:pt x="4906" y="20076"/>
                    </a:cubicBezTo>
                    <a:cubicBezTo>
                      <a:pt x="5465" y="18891"/>
                      <a:pt x="6010" y="17703"/>
                      <a:pt x="6532" y="16503"/>
                    </a:cubicBezTo>
                    <a:cubicBezTo>
                      <a:pt x="6667" y="17386"/>
                      <a:pt x="6841" y="18262"/>
                      <a:pt x="7053" y="19129"/>
                    </a:cubicBezTo>
                    <a:cubicBezTo>
                      <a:pt x="7075" y="19925"/>
                      <a:pt x="6933" y="20717"/>
                      <a:pt x="6638" y="21458"/>
                    </a:cubicBezTo>
                    <a:cubicBezTo>
                      <a:pt x="6601" y="21550"/>
                      <a:pt x="6678" y="21620"/>
                      <a:pt x="6754" y="21620"/>
                    </a:cubicBezTo>
                    <a:cubicBezTo>
                      <a:pt x="6796" y="21620"/>
                      <a:pt x="6837" y="21599"/>
                      <a:pt x="6858" y="21548"/>
                    </a:cubicBezTo>
                    <a:cubicBezTo>
                      <a:pt x="7068" y="21025"/>
                      <a:pt x="7202" y="20477"/>
                      <a:pt x="7260" y="19921"/>
                    </a:cubicBezTo>
                    <a:cubicBezTo>
                      <a:pt x="7563" y="21021"/>
                      <a:pt x="7926" y="22105"/>
                      <a:pt x="8353" y="23163"/>
                    </a:cubicBezTo>
                    <a:cubicBezTo>
                      <a:pt x="8374" y="23213"/>
                      <a:pt x="8413" y="23234"/>
                      <a:pt x="8454" y="23234"/>
                    </a:cubicBezTo>
                    <a:cubicBezTo>
                      <a:pt x="8530" y="23234"/>
                      <a:pt x="8610" y="23162"/>
                      <a:pt x="8572" y="23069"/>
                    </a:cubicBezTo>
                    <a:cubicBezTo>
                      <a:pt x="8051" y="21774"/>
                      <a:pt x="7624" y="20445"/>
                      <a:pt x="7291" y="19091"/>
                    </a:cubicBezTo>
                    <a:cubicBezTo>
                      <a:pt x="7291" y="19064"/>
                      <a:pt x="7291" y="19036"/>
                      <a:pt x="7289" y="19012"/>
                    </a:cubicBezTo>
                    <a:cubicBezTo>
                      <a:pt x="7288" y="18972"/>
                      <a:pt x="7273" y="18948"/>
                      <a:pt x="7249" y="18932"/>
                    </a:cubicBezTo>
                    <a:cubicBezTo>
                      <a:pt x="7094" y="18280"/>
                      <a:pt x="6962" y="17625"/>
                      <a:pt x="6849" y="16965"/>
                    </a:cubicBezTo>
                    <a:lnTo>
                      <a:pt x="6849" y="16965"/>
                    </a:lnTo>
                    <a:cubicBezTo>
                      <a:pt x="7383" y="18042"/>
                      <a:pt x="8207" y="18955"/>
                      <a:pt x="9015" y="19837"/>
                    </a:cubicBezTo>
                    <a:cubicBezTo>
                      <a:pt x="9041" y="19865"/>
                      <a:pt x="9073" y="19877"/>
                      <a:pt x="9104" y="19877"/>
                    </a:cubicBezTo>
                    <a:cubicBezTo>
                      <a:pt x="9195" y="19877"/>
                      <a:pt x="9281" y="19773"/>
                      <a:pt x="9203" y="19689"/>
                    </a:cubicBezTo>
                    <a:cubicBezTo>
                      <a:pt x="8230" y="18625"/>
                      <a:pt x="7230" y="17522"/>
                      <a:pt x="6761" y="16131"/>
                    </a:cubicBezTo>
                    <a:cubicBezTo>
                      <a:pt x="6752" y="16105"/>
                      <a:pt x="6738" y="16089"/>
                      <a:pt x="6719" y="16076"/>
                    </a:cubicBezTo>
                    <a:cubicBezTo>
                      <a:pt x="6865" y="15736"/>
                      <a:pt x="7010" y="15395"/>
                      <a:pt x="7153" y="15054"/>
                    </a:cubicBezTo>
                    <a:cubicBezTo>
                      <a:pt x="7971" y="13091"/>
                      <a:pt x="8717" y="11093"/>
                      <a:pt x="9344" y="9060"/>
                    </a:cubicBezTo>
                    <a:cubicBezTo>
                      <a:pt x="9467" y="9677"/>
                      <a:pt x="9643" y="10278"/>
                      <a:pt x="9857" y="10866"/>
                    </a:cubicBezTo>
                    <a:cubicBezTo>
                      <a:pt x="10076" y="12073"/>
                      <a:pt x="10099" y="13304"/>
                      <a:pt x="9930" y="14520"/>
                    </a:cubicBezTo>
                    <a:cubicBezTo>
                      <a:pt x="9918" y="14603"/>
                      <a:pt x="9983" y="14649"/>
                      <a:pt x="10048" y="14649"/>
                    </a:cubicBezTo>
                    <a:cubicBezTo>
                      <a:pt x="10102" y="14649"/>
                      <a:pt x="10156" y="14617"/>
                      <a:pt x="10166" y="14548"/>
                    </a:cubicBezTo>
                    <a:cubicBezTo>
                      <a:pt x="10295" y="13635"/>
                      <a:pt x="10313" y="12709"/>
                      <a:pt x="10224" y="11792"/>
                    </a:cubicBezTo>
                    <a:lnTo>
                      <a:pt x="10224" y="11792"/>
                    </a:lnTo>
                    <a:cubicBezTo>
                      <a:pt x="10713" y="12921"/>
                      <a:pt x="11314" y="14007"/>
                      <a:pt x="11916" y="15071"/>
                    </a:cubicBezTo>
                    <a:cubicBezTo>
                      <a:pt x="11941" y="15117"/>
                      <a:pt x="11984" y="15135"/>
                      <a:pt x="12025" y="15135"/>
                    </a:cubicBezTo>
                    <a:cubicBezTo>
                      <a:pt x="12106" y="15135"/>
                      <a:pt x="12185" y="15065"/>
                      <a:pt x="12135" y="14977"/>
                    </a:cubicBezTo>
                    <a:cubicBezTo>
                      <a:pt x="11577" y="13995"/>
                      <a:pt x="11020" y="12992"/>
                      <a:pt x="10554" y="11954"/>
                    </a:cubicBezTo>
                    <a:lnTo>
                      <a:pt x="10554" y="11954"/>
                    </a:lnTo>
                    <a:cubicBezTo>
                      <a:pt x="11244" y="12549"/>
                      <a:pt x="11978" y="13092"/>
                      <a:pt x="12756" y="13571"/>
                    </a:cubicBezTo>
                    <a:cubicBezTo>
                      <a:pt x="12777" y="13585"/>
                      <a:pt x="12800" y="13590"/>
                      <a:pt x="12821" y="13590"/>
                    </a:cubicBezTo>
                    <a:cubicBezTo>
                      <a:pt x="12927" y="13590"/>
                      <a:pt x="13009" y="13448"/>
                      <a:pt x="12900" y="13382"/>
                    </a:cubicBezTo>
                    <a:cubicBezTo>
                      <a:pt x="11987" y="12820"/>
                      <a:pt x="11128" y="12173"/>
                      <a:pt x="10337" y="11449"/>
                    </a:cubicBezTo>
                    <a:cubicBezTo>
                      <a:pt x="10337" y="11449"/>
                      <a:pt x="10335" y="11449"/>
                      <a:pt x="10335" y="11448"/>
                    </a:cubicBezTo>
                    <a:cubicBezTo>
                      <a:pt x="9949" y="10517"/>
                      <a:pt x="9649" y="9556"/>
                      <a:pt x="9496" y="8555"/>
                    </a:cubicBezTo>
                    <a:cubicBezTo>
                      <a:pt x="9778" y="7606"/>
                      <a:pt x="10034" y="6649"/>
                      <a:pt x="10257" y="5682"/>
                    </a:cubicBezTo>
                    <a:cubicBezTo>
                      <a:pt x="10677" y="3855"/>
                      <a:pt x="10975" y="1999"/>
                      <a:pt x="11126" y="130"/>
                    </a:cubicBezTo>
                    <a:cubicBezTo>
                      <a:pt x="11133" y="47"/>
                      <a:pt x="11065" y="0"/>
                      <a:pt x="110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563" name="Google Shape;1563;p32"/>
            <p:cNvSpPr/>
            <p:nvPr/>
          </p:nvSpPr>
          <p:spPr>
            <a:xfrm flipH="1">
              <a:off x="8074725" y="4683086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64" name="Google Shape;1564;p32"/>
            <p:cNvGrpSpPr/>
            <p:nvPr/>
          </p:nvGrpSpPr>
          <p:grpSpPr>
            <a:xfrm flipH="1">
              <a:off x="113145" y="3940357"/>
              <a:ext cx="860931" cy="1326274"/>
              <a:chOff x="6143129" y="4365294"/>
              <a:chExt cx="860931" cy="1326274"/>
            </a:xfrm>
          </p:grpSpPr>
          <p:grpSp>
            <p:nvGrpSpPr>
              <p:cNvPr id="1565" name="Google Shape;1565;p32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1566" name="Google Shape;1566;p32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567" name="Google Shape;1567;p32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568" name="Google Shape;1568;p32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569" name="Google Shape;1569;p32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1570" name="Google Shape;1570;p32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1571" name="Google Shape;1571;p32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1_2"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33"/>
          <p:cNvSpPr/>
          <p:nvPr/>
        </p:nvSpPr>
        <p:spPr>
          <a:xfrm>
            <a:off x="5907270" y="0"/>
            <a:ext cx="3274125" cy="908661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4" name="Google Shape;1574;p33"/>
          <p:cNvSpPr/>
          <p:nvPr/>
        </p:nvSpPr>
        <p:spPr>
          <a:xfrm>
            <a:off x="1" y="3761911"/>
            <a:ext cx="4060315" cy="1381575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5" name="Google Shape;1575;p33"/>
          <p:cNvSpPr/>
          <p:nvPr/>
        </p:nvSpPr>
        <p:spPr>
          <a:xfrm>
            <a:off x="8509385" y="1089317"/>
            <a:ext cx="472375" cy="1043623"/>
          </a:xfrm>
          <a:custGeom>
            <a:avLst/>
            <a:gdLst/>
            <a:ahLst/>
            <a:cxnLst/>
            <a:rect l="l" t="t" r="r" b="b"/>
            <a:pathLst>
              <a:path w="10009" h="22113" extrusionOk="0">
                <a:moveTo>
                  <a:pt x="2246" y="429"/>
                </a:moveTo>
                <a:cubicBezTo>
                  <a:pt x="2246" y="429"/>
                  <a:pt x="2247" y="430"/>
                  <a:pt x="2247" y="433"/>
                </a:cubicBezTo>
                <a:cubicBezTo>
                  <a:pt x="2275" y="472"/>
                  <a:pt x="2298" y="507"/>
                  <a:pt x="2311" y="532"/>
                </a:cubicBezTo>
                <a:cubicBezTo>
                  <a:pt x="2405" y="710"/>
                  <a:pt x="2482" y="871"/>
                  <a:pt x="2551" y="1024"/>
                </a:cubicBezTo>
                <a:cubicBezTo>
                  <a:pt x="2713" y="1390"/>
                  <a:pt x="2826" y="1723"/>
                  <a:pt x="2894" y="2042"/>
                </a:cubicBezTo>
                <a:cubicBezTo>
                  <a:pt x="2944" y="2266"/>
                  <a:pt x="2955" y="2492"/>
                  <a:pt x="2931" y="2735"/>
                </a:cubicBezTo>
                <a:cubicBezTo>
                  <a:pt x="2907" y="2977"/>
                  <a:pt x="2847" y="3220"/>
                  <a:pt x="2789" y="3455"/>
                </a:cubicBezTo>
                <a:cubicBezTo>
                  <a:pt x="2741" y="3654"/>
                  <a:pt x="2690" y="3859"/>
                  <a:pt x="2660" y="4064"/>
                </a:cubicBezTo>
                <a:cubicBezTo>
                  <a:pt x="2606" y="4436"/>
                  <a:pt x="2618" y="4794"/>
                  <a:pt x="2635" y="5141"/>
                </a:cubicBezTo>
                <a:cubicBezTo>
                  <a:pt x="2466" y="4565"/>
                  <a:pt x="2367" y="4009"/>
                  <a:pt x="2346" y="3491"/>
                </a:cubicBezTo>
                <a:cubicBezTo>
                  <a:pt x="2336" y="3252"/>
                  <a:pt x="2379" y="3010"/>
                  <a:pt x="2421" y="2773"/>
                </a:cubicBezTo>
                <a:cubicBezTo>
                  <a:pt x="2488" y="2395"/>
                  <a:pt x="2559" y="2004"/>
                  <a:pt x="2425" y="1600"/>
                </a:cubicBezTo>
                <a:cubicBezTo>
                  <a:pt x="2415" y="1569"/>
                  <a:pt x="2385" y="1549"/>
                  <a:pt x="2354" y="1549"/>
                </a:cubicBezTo>
                <a:cubicBezTo>
                  <a:pt x="2346" y="1549"/>
                  <a:pt x="2339" y="1550"/>
                  <a:pt x="2331" y="1552"/>
                </a:cubicBezTo>
                <a:cubicBezTo>
                  <a:pt x="2291" y="1565"/>
                  <a:pt x="2270" y="1609"/>
                  <a:pt x="2283" y="1647"/>
                </a:cubicBezTo>
                <a:cubicBezTo>
                  <a:pt x="2405" y="2016"/>
                  <a:pt x="2341" y="2370"/>
                  <a:pt x="2275" y="2747"/>
                </a:cubicBezTo>
                <a:cubicBezTo>
                  <a:pt x="2231" y="2990"/>
                  <a:pt x="2186" y="3242"/>
                  <a:pt x="2197" y="3497"/>
                </a:cubicBezTo>
                <a:cubicBezTo>
                  <a:pt x="2217" y="4011"/>
                  <a:pt x="2312" y="4559"/>
                  <a:pt x="2476" y="5128"/>
                </a:cubicBezTo>
                <a:cubicBezTo>
                  <a:pt x="2466" y="5112"/>
                  <a:pt x="2457" y="5095"/>
                  <a:pt x="2446" y="5077"/>
                </a:cubicBezTo>
                <a:cubicBezTo>
                  <a:pt x="2391" y="4982"/>
                  <a:pt x="2334" y="4888"/>
                  <a:pt x="2282" y="4791"/>
                </a:cubicBezTo>
                <a:cubicBezTo>
                  <a:pt x="1869" y="4021"/>
                  <a:pt x="1751" y="3156"/>
                  <a:pt x="1914" y="2066"/>
                </a:cubicBezTo>
                <a:cubicBezTo>
                  <a:pt x="1953" y="1799"/>
                  <a:pt x="2016" y="1529"/>
                  <a:pt x="2076" y="1269"/>
                </a:cubicBezTo>
                <a:cubicBezTo>
                  <a:pt x="2140" y="995"/>
                  <a:pt x="2205" y="716"/>
                  <a:pt x="2246" y="429"/>
                </a:cubicBezTo>
                <a:close/>
                <a:moveTo>
                  <a:pt x="364" y="5108"/>
                </a:moveTo>
                <a:lnTo>
                  <a:pt x="364" y="5108"/>
                </a:lnTo>
                <a:cubicBezTo>
                  <a:pt x="530" y="5195"/>
                  <a:pt x="703" y="5261"/>
                  <a:pt x="740" y="5274"/>
                </a:cubicBezTo>
                <a:cubicBezTo>
                  <a:pt x="850" y="5310"/>
                  <a:pt x="959" y="5341"/>
                  <a:pt x="1066" y="5371"/>
                </a:cubicBezTo>
                <a:cubicBezTo>
                  <a:pt x="1314" y="5442"/>
                  <a:pt x="1550" y="5509"/>
                  <a:pt x="1777" y="5638"/>
                </a:cubicBezTo>
                <a:cubicBezTo>
                  <a:pt x="1998" y="5762"/>
                  <a:pt x="2197" y="5927"/>
                  <a:pt x="2382" y="6139"/>
                </a:cubicBezTo>
                <a:cubicBezTo>
                  <a:pt x="2609" y="6401"/>
                  <a:pt x="2789" y="6696"/>
                  <a:pt x="2999" y="7053"/>
                </a:cubicBezTo>
                <a:cubicBezTo>
                  <a:pt x="3042" y="7126"/>
                  <a:pt x="3080" y="7203"/>
                  <a:pt x="3122" y="7276"/>
                </a:cubicBezTo>
                <a:cubicBezTo>
                  <a:pt x="3164" y="7388"/>
                  <a:pt x="3209" y="7498"/>
                  <a:pt x="3259" y="7609"/>
                </a:cubicBezTo>
                <a:cubicBezTo>
                  <a:pt x="3120" y="7478"/>
                  <a:pt x="2964" y="7357"/>
                  <a:pt x="2812" y="7240"/>
                </a:cubicBezTo>
                <a:lnTo>
                  <a:pt x="2745" y="7190"/>
                </a:lnTo>
                <a:cubicBezTo>
                  <a:pt x="2201" y="6770"/>
                  <a:pt x="1680" y="6305"/>
                  <a:pt x="1202" y="5811"/>
                </a:cubicBezTo>
                <a:cubicBezTo>
                  <a:pt x="1187" y="5796"/>
                  <a:pt x="1167" y="5788"/>
                  <a:pt x="1148" y="5788"/>
                </a:cubicBezTo>
                <a:cubicBezTo>
                  <a:pt x="1129" y="5788"/>
                  <a:pt x="1111" y="5795"/>
                  <a:pt x="1096" y="5808"/>
                </a:cubicBezTo>
                <a:cubicBezTo>
                  <a:pt x="1067" y="5837"/>
                  <a:pt x="1066" y="5885"/>
                  <a:pt x="1095" y="5914"/>
                </a:cubicBezTo>
                <a:cubicBezTo>
                  <a:pt x="1580" y="6414"/>
                  <a:pt x="2104" y="6883"/>
                  <a:pt x="2654" y="7305"/>
                </a:cubicBezTo>
                <a:lnTo>
                  <a:pt x="2722" y="7356"/>
                </a:lnTo>
                <a:cubicBezTo>
                  <a:pt x="2919" y="7507"/>
                  <a:pt x="3117" y="7661"/>
                  <a:pt x="3281" y="7845"/>
                </a:cubicBezTo>
                <a:cubicBezTo>
                  <a:pt x="3259" y="7832"/>
                  <a:pt x="3239" y="7821"/>
                  <a:pt x="3224" y="7811"/>
                </a:cubicBezTo>
                <a:cubicBezTo>
                  <a:pt x="2949" y="7628"/>
                  <a:pt x="2651" y="7488"/>
                  <a:pt x="2363" y="7355"/>
                </a:cubicBezTo>
                <a:cubicBezTo>
                  <a:pt x="1813" y="7098"/>
                  <a:pt x="1292" y="6855"/>
                  <a:pt x="924" y="6328"/>
                </a:cubicBezTo>
                <a:cubicBezTo>
                  <a:pt x="740" y="6063"/>
                  <a:pt x="622" y="5764"/>
                  <a:pt x="501" y="5448"/>
                </a:cubicBezTo>
                <a:cubicBezTo>
                  <a:pt x="458" y="5335"/>
                  <a:pt x="413" y="5221"/>
                  <a:pt x="364" y="5108"/>
                </a:cubicBezTo>
                <a:close/>
                <a:moveTo>
                  <a:pt x="4904" y="3925"/>
                </a:moveTo>
                <a:cubicBezTo>
                  <a:pt x="5048" y="4510"/>
                  <a:pt x="5173" y="5145"/>
                  <a:pt x="5103" y="5758"/>
                </a:cubicBezTo>
                <a:cubicBezTo>
                  <a:pt x="5046" y="6257"/>
                  <a:pt x="4859" y="6762"/>
                  <a:pt x="4561" y="7216"/>
                </a:cubicBezTo>
                <a:cubicBezTo>
                  <a:pt x="4493" y="7311"/>
                  <a:pt x="4426" y="7405"/>
                  <a:pt x="4361" y="7499"/>
                </a:cubicBezTo>
                <a:cubicBezTo>
                  <a:pt x="4273" y="7624"/>
                  <a:pt x="4187" y="7747"/>
                  <a:pt x="4109" y="7876"/>
                </a:cubicBezTo>
                <a:cubicBezTo>
                  <a:pt x="4187" y="7327"/>
                  <a:pt x="4314" y="6861"/>
                  <a:pt x="4507" y="6408"/>
                </a:cubicBezTo>
                <a:cubicBezTo>
                  <a:pt x="4717" y="5916"/>
                  <a:pt x="4915" y="5392"/>
                  <a:pt x="4811" y="4872"/>
                </a:cubicBezTo>
                <a:cubicBezTo>
                  <a:pt x="4803" y="4838"/>
                  <a:pt x="4773" y="4812"/>
                  <a:pt x="4738" y="4812"/>
                </a:cubicBezTo>
                <a:cubicBezTo>
                  <a:pt x="4733" y="4812"/>
                  <a:pt x="4728" y="4813"/>
                  <a:pt x="4723" y="4814"/>
                </a:cubicBezTo>
                <a:cubicBezTo>
                  <a:pt x="4684" y="4821"/>
                  <a:pt x="4656" y="4862"/>
                  <a:pt x="4665" y="4902"/>
                </a:cubicBezTo>
                <a:cubicBezTo>
                  <a:pt x="4760" y="5380"/>
                  <a:pt x="4579" y="5859"/>
                  <a:pt x="4370" y="6350"/>
                </a:cubicBezTo>
                <a:cubicBezTo>
                  <a:pt x="4141" y="6887"/>
                  <a:pt x="4003" y="7441"/>
                  <a:pt x="3928" y="8122"/>
                </a:cubicBezTo>
                <a:cubicBezTo>
                  <a:pt x="3880" y="7777"/>
                  <a:pt x="3838" y="7425"/>
                  <a:pt x="3847" y="7079"/>
                </a:cubicBezTo>
                <a:cubicBezTo>
                  <a:pt x="3866" y="6487"/>
                  <a:pt x="3960" y="5981"/>
                  <a:pt x="4134" y="5531"/>
                </a:cubicBezTo>
                <a:cubicBezTo>
                  <a:pt x="4238" y="5258"/>
                  <a:pt x="4377" y="4995"/>
                  <a:pt x="4513" y="4740"/>
                </a:cubicBezTo>
                <a:cubicBezTo>
                  <a:pt x="4652" y="4477"/>
                  <a:pt x="4795" y="4209"/>
                  <a:pt x="4904" y="3925"/>
                </a:cubicBezTo>
                <a:close/>
                <a:moveTo>
                  <a:pt x="7355" y="6722"/>
                </a:moveTo>
                <a:cubicBezTo>
                  <a:pt x="7321" y="7195"/>
                  <a:pt x="7268" y="7672"/>
                  <a:pt x="7195" y="8141"/>
                </a:cubicBezTo>
                <a:cubicBezTo>
                  <a:pt x="7126" y="8578"/>
                  <a:pt x="7051" y="8938"/>
                  <a:pt x="6899" y="9273"/>
                </a:cubicBezTo>
                <a:cubicBezTo>
                  <a:pt x="6699" y="9708"/>
                  <a:pt x="6370" y="10080"/>
                  <a:pt x="6107" y="10353"/>
                </a:cubicBezTo>
                <a:cubicBezTo>
                  <a:pt x="5908" y="10558"/>
                  <a:pt x="5690" y="10770"/>
                  <a:pt x="5431" y="10917"/>
                </a:cubicBezTo>
                <a:cubicBezTo>
                  <a:pt x="5402" y="10935"/>
                  <a:pt x="5379" y="10945"/>
                  <a:pt x="5358" y="10953"/>
                </a:cubicBezTo>
                <a:cubicBezTo>
                  <a:pt x="5444" y="10790"/>
                  <a:pt x="5520" y="10623"/>
                  <a:pt x="5593" y="10460"/>
                </a:cubicBezTo>
                <a:cubicBezTo>
                  <a:pt x="5720" y="10177"/>
                  <a:pt x="5852" y="9885"/>
                  <a:pt x="6026" y="9619"/>
                </a:cubicBezTo>
                <a:lnTo>
                  <a:pt x="6136" y="9452"/>
                </a:lnTo>
                <a:cubicBezTo>
                  <a:pt x="6388" y="9076"/>
                  <a:pt x="6648" y="8686"/>
                  <a:pt x="6734" y="8223"/>
                </a:cubicBezTo>
                <a:cubicBezTo>
                  <a:pt x="6741" y="8184"/>
                  <a:pt x="6713" y="8144"/>
                  <a:pt x="6674" y="8136"/>
                </a:cubicBezTo>
                <a:cubicBezTo>
                  <a:pt x="6670" y="8135"/>
                  <a:pt x="6665" y="8135"/>
                  <a:pt x="6661" y="8135"/>
                </a:cubicBezTo>
                <a:cubicBezTo>
                  <a:pt x="6626" y="8135"/>
                  <a:pt x="6594" y="8161"/>
                  <a:pt x="6586" y="8196"/>
                </a:cubicBezTo>
                <a:cubicBezTo>
                  <a:pt x="6509" y="8627"/>
                  <a:pt x="6257" y="9003"/>
                  <a:pt x="6013" y="9368"/>
                </a:cubicBezTo>
                <a:lnTo>
                  <a:pt x="5901" y="9538"/>
                </a:lnTo>
                <a:cubicBezTo>
                  <a:pt x="5720" y="9814"/>
                  <a:pt x="5586" y="10112"/>
                  <a:pt x="5455" y="10400"/>
                </a:cubicBezTo>
                <a:cubicBezTo>
                  <a:pt x="5389" y="10552"/>
                  <a:pt x="5316" y="10704"/>
                  <a:pt x="5238" y="10856"/>
                </a:cubicBezTo>
                <a:cubicBezTo>
                  <a:pt x="5238" y="10794"/>
                  <a:pt x="5241" y="10725"/>
                  <a:pt x="5244" y="10671"/>
                </a:cubicBezTo>
                <a:lnTo>
                  <a:pt x="5247" y="10596"/>
                </a:lnTo>
                <a:cubicBezTo>
                  <a:pt x="5273" y="9976"/>
                  <a:pt x="5447" y="9367"/>
                  <a:pt x="5748" y="8835"/>
                </a:cubicBezTo>
                <a:cubicBezTo>
                  <a:pt x="5953" y="8469"/>
                  <a:pt x="6221" y="8135"/>
                  <a:pt x="6482" y="7811"/>
                </a:cubicBezTo>
                <a:lnTo>
                  <a:pt x="7355" y="6722"/>
                </a:lnTo>
                <a:close/>
                <a:moveTo>
                  <a:pt x="1073" y="9056"/>
                </a:moveTo>
                <a:lnTo>
                  <a:pt x="1073" y="9056"/>
                </a:lnTo>
                <a:cubicBezTo>
                  <a:pt x="1518" y="9267"/>
                  <a:pt x="2000" y="9394"/>
                  <a:pt x="2469" y="9517"/>
                </a:cubicBezTo>
                <a:cubicBezTo>
                  <a:pt x="2724" y="9584"/>
                  <a:pt x="2987" y="9653"/>
                  <a:pt x="3239" y="9734"/>
                </a:cubicBezTo>
                <a:cubicBezTo>
                  <a:pt x="3883" y="9943"/>
                  <a:pt x="4358" y="10219"/>
                  <a:pt x="4688" y="10578"/>
                </a:cubicBezTo>
                <a:cubicBezTo>
                  <a:pt x="4775" y="10673"/>
                  <a:pt x="4844" y="10780"/>
                  <a:pt x="4909" y="10894"/>
                </a:cubicBezTo>
                <a:cubicBezTo>
                  <a:pt x="4766" y="10813"/>
                  <a:pt x="4608" y="10751"/>
                  <a:pt x="4449" y="10699"/>
                </a:cubicBezTo>
                <a:cubicBezTo>
                  <a:pt x="4258" y="10636"/>
                  <a:pt x="4063" y="10578"/>
                  <a:pt x="3867" y="10523"/>
                </a:cubicBezTo>
                <a:cubicBezTo>
                  <a:pt x="3224" y="10337"/>
                  <a:pt x="2559" y="10144"/>
                  <a:pt x="2036" y="9736"/>
                </a:cubicBezTo>
                <a:cubicBezTo>
                  <a:pt x="2022" y="9725"/>
                  <a:pt x="2006" y="9720"/>
                  <a:pt x="1989" y="9720"/>
                </a:cubicBezTo>
                <a:cubicBezTo>
                  <a:pt x="1967" y="9720"/>
                  <a:pt x="1945" y="9730"/>
                  <a:pt x="1930" y="9749"/>
                </a:cubicBezTo>
                <a:cubicBezTo>
                  <a:pt x="1906" y="9781"/>
                  <a:pt x="1911" y="9829"/>
                  <a:pt x="1943" y="9853"/>
                </a:cubicBezTo>
                <a:cubicBezTo>
                  <a:pt x="2490" y="10280"/>
                  <a:pt x="3168" y="10477"/>
                  <a:pt x="3825" y="10668"/>
                </a:cubicBezTo>
                <a:cubicBezTo>
                  <a:pt x="4019" y="10723"/>
                  <a:pt x="4213" y="10780"/>
                  <a:pt x="4403" y="10842"/>
                </a:cubicBezTo>
                <a:cubicBezTo>
                  <a:pt x="4636" y="10917"/>
                  <a:pt x="4896" y="11017"/>
                  <a:pt x="5069" y="11211"/>
                </a:cubicBezTo>
                <a:lnTo>
                  <a:pt x="4873" y="11215"/>
                </a:lnTo>
                <a:cubicBezTo>
                  <a:pt x="4739" y="11219"/>
                  <a:pt x="4602" y="11223"/>
                  <a:pt x="4465" y="11223"/>
                </a:cubicBezTo>
                <a:cubicBezTo>
                  <a:pt x="4369" y="11223"/>
                  <a:pt x="4273" y="11221"/>
                  <a:pt x="4177" y="11215"/>
                </a:cubicBezTo>
                <a:cubicBezTo>
                  <a:pt x="3375" y="11173"/>
                  <a:pt x="2683" y="10675"/>
                  <a:pt x="1987" y="10124"/>
                </a:cubicBezTo>
                <a:cubicBezTo>
                  <a:pt x="1597" y="9816"/>
                  <a:pt x="1212" y="9481"/>
                  <a:pt x="1073" y="9056"/>
                </a:cubicBezTo>
                <a:close/>
                <a:moveTo>
                  <a:pt x="8307" y="9858"/>
                </a:moveTo>
                <a:cubicBezTo>
                  <a:pt x="8471" y="10796"/>
                  <a:pt x="8443" y="11579"/>
                  <a:pt x="8226" y="12240"/>
                </a:cubicBezTo>
                <a:cubicBezTo>
                  <a:pt x="7957" y="13070"/>
                  <a:pt x="7391" y="13588"/>
                  <a:pt x="6758" y="14089"/>
                </a:cubicBezTo>
                <a:cubicBezTo>
                  <a:pt x="7168" y="13233"/>
                  <a:pt x="7511" y="12346"/>
                  <a:pt x="7779" y="11437"/>
                </a:cubicBezTo>
                <a:cubicBezTo>
                  <a:pt x="7790" y="11396"/>
                  <a:pt x="7769" y="11356"/>
                  <a:pt x="7728" y="11344"/>
                </a:cubicBezTo>
                <a:cubicBezTo>
                  <a:pt x="7722" y="11343"/>
                  <a:pt x="7715" y="11342"/>
                  <a:pt x="7709" y="11342"/>
                </a:cubicBezTo>
                <a:cubicBezTo>
                  <a:pt x="7676" y="11342"/>
                  <a:pt x="7645" y="11362"/>
                  <a:pt x="7635" y="11395"/>
                </a:cubicBezTo>
                <a:cubicBezTo>
                  <a:pt x="7370" y="12300"/>
                  <a:pt x="7026" y="13187"/>
                  <a:pt x="6618" y="14038"/>
                </a:cubicBezTo>
                <a:cubicBezTo>
                  <a:pt x="6618" y="14024"/>
                  <a:pt x="6618" y="14009"/>
                  <a:pt x="6615" y="13996"/>
                </a:cubicBezTo>
                <a:cubicBezTo>
                  <a:pt x="6593" y="13345"/>
                  <a:pt x="6574" y="12727"/>
                  <a:pt x="6794" y="12129"/>
                </a:cubicBezTo>
                <a:cubicBezTo>
                  <a:pt x="7011" y="11537"/>
                  <a:pt x="7352" y="11001"/>
                  <a:pt x="7683" y="10503"/>
                </a:cubicBezTo>
                <a:cubicBezTo>
                  <a:pt x="7857" y="10241"/>
                  <a:pt x="8048" y="9979"/>
                  <a:pt x="8307" y="9858"/>
                </a:cubicBezTo>
                <a:close/>
                <a:moveTo>
                  <a:pt x="1793" y="11799"/>
                </a:moveTo>
                <a:cubicBezTo>
                  <a:pt x="2600" y="11900"/>
                  <a:pt x="3497" y="12052"/>
                  <a:pt x="4296" y="12414"/>
                </a:cubicBezTo>
                <a:cubicBezTo>
                  <a:pt x="4771" y="12630"/>
                  <a:pt x="5180" y="12908"/>
                  <a:pt x="5516" y="13245"/>
                </a:cubicBezTo>
                <a:cubicBezTo>
                  <a:pt x="5745" y="13474"/>
                  <a:pt x="5917" y="13772"/>
                  <a:pt x="6076" y="14072"/>
                </a:cubicBezTo>
                <a:cubicBezTo>
                  <a:pt x="5299" y="13453"/>
                  <a:pt x="4401" y="12974"/>
                  <a:pt x="3456" y="12680"/>
                </a:cubicBezTo>
                <a:cubicBezTo>
                  <a:pt x="3448" y="12678"/>
                  <a:pt x="3441" y="12677"/>
                  <a:pt x="3433" y="12677"/>
                </a:cubicBezTo>
                <a:cubicBezTo>
                  <a:pt x="3402" y="12677"/>
                  <a:pt x="3372" y="12697"/>
                  <a:pt x="3362" y="12730"/>
                </a:cubicBezTo>
                <a:cubicBezTo>
                  <a:pt x="3349" y="12769"/>
                  <a:pt x="3371" y="12811"/>
                  <a:pt x="3411" y="12822"/>
                </a:cubicBezTo>
                <a:cubicBezTo>
                  <a:pt x="4367" y="13122"/>
                  <a:pt x="5271" y="13613"/>
                  <a:pt x="6049" y="14245"/>
                </a:cubicBezTo>
                <a:cubicBezTo>
                  <a:pt x="5830" y="14167"/>
                  <a:pt x="5613" y="14129"/>
                  <a:pt x="5390" y="14089"/>
                </a:cubicBezTo>
                <a:cubicBezTo>
                  <a:pt x="5286" y="14072"/>
                  <a:pt x="5179" y="14053"/>
                  <a:pt x="5067" y="14030"/>
                </a:cubicBezTo>
                <a:cubicBezTo>
                  <a:pt x="4598" y="13934"/>
                  <a:pt x="4138" y="13770"/>
                  <a:pt x="3706" y="13545"/>
                </a:cubicBezTo>
                <a:cubicBezTo>
                  <a:pt x="3274" y="13320"/>
                  <a:pt x="2877" y="13039"/>
                  <a:pt x="2524" y="12711"/>
                </a:cubicBezTo>
                <a:cubicBezTo>
                  <a:pt x="2353" y="12550"/>
                  <a:pt x="2191" y="12376"/>
                  <a:pt x="2045" y="12195"/>
                </a:cubicBezTo>
                <a:cubicBezTo>
                  <a:pt x="2029" y="12175"/>
                  <a:pt x="1981" y="12098"/>
                  <a:pt x="1936" y="12026"/>
                </a:cubicBezTo>
                <a:cubicBezTo>
                  <a:pt x="1878" y="11932"/>
                  <a:pt x="1832" y="11858"/>
                  <a:pt x="1793" y="11799"/>
                </a:cubicBezTo>
                <a:close/>
                <a:moveTo>
                  <a:pt x="7356" y="13935"/>
                </a:moveTo>
                <a:cubicBezTo>
                  <a:pt x="7676" y="13935"/>
                  <a:pt x="7980" y="14117"/>
                  <a:pt x="8233" y="14296"/>
                </a:cubicBezTo>
                <a:cubicBezTo>
                  <a:pt x="8778" y="14678"/>
                  <a:pt x="9267" y="15133"/>
                  <a:pt x="9687" y="15648"/>
                </a:cubicBezTo>
                <a:cubicBezTo>
                  <a:pt x="9176" y="15619"/>
                  <a:pt x="8655" y="15581"/>
                  <a:pt x="8158" y="15461"/>
                </a:cubicBezTo>
                <a:cubicBezTo>
                  <a:pt x="7800" y="15376"/>
                  <a:pt x="7540" y="15266"/>
                  <a:pt x="7337" y="15115"/>
                </a:cubicBezTo>
                <a:cubicBezTo>
                  <a:pt x="7091" y="14931"/>
                  <a:pt x="6909" y="14671"/>
                  <a:pt x="6734" y="14415"/>
                </a:cubicBezTo>
                <a:lnTo>
                  <a:pt x="6734" y="14415"/>
                </a:lnTo>
                <a:cubicBezTo>
                  <a:pt x="7401" y="14493"/>
                  <a:pt x="8044" y="14726"/>
                  <a:pt x="8607" y="15099"/>
                </a:cubicBezTo>
                <a:cubicBezTo>
                  <a:pt x="8619" y="15108"/>
                  <a:pt x="8632" y="15112"/>
                  <a:pt x="8645" y="15112"/>
                </a:cubicBezTo>
                <a:cubicBezTo>
                  <a:pt x="8649" y="15112"/>
                  <a:pt x="8653" y="15112"/>
                  <a:pt x="8657" y="15111"/>
                </a:cubicBezTo>
                <a:cubicBezTo>
                  <a:pt x="8676" y="15108"/>
                  <a:pt x="8697" y="15097"/>
                  <a:pt x="8710" y="15078"/>
                </a:cubicBezTo>
                <a:cubicBezTo>
                  <a:pt x="8733" y="15043"/>
                  <a:pt x="8721" y="14997"/>
                  <a:pt x="8688" y="14975"/>
                </a:cubicBezTo>
                <a:cubicBezTo>
                  <a:pt x="8130" y="14607"/>
                  <a:pt x="7499" y="14373"/>
                  <a:pt x="6839" y="14280"/>
                </a:cubicBezTo>
                <a:cubicBezTo>
                  <a:pt x="6961" y="14185"/>
                  <a:pt x="7081" y="14088"/>
                  <a:pt x="7195" y="13991"/>
                </a:cubicBezTo>
                <a:cubicBezTo>
                  <a:pt x="7198" y="13991"/>
                  <a:pt x="7201" y="13991"/>
                  <a:pt x="7204" y="13991"/>
                </a:cubicBezTo>
                <a:cubicBezTo>
                  <a:pt x="7238" y="13991"/>
                  <a:pt x="7271" y="13976"/>
                  <a:pt x="7291" y="13946"/>
                </a:cubicBezTo>
                <a:cubicBezTo>
                  <a:pt x="7294" y="13943"/>
                  <a:pt x="7308" y="13936"/>
                  <a:pt x="7344" y="13936"/>
                </a:cubicBezTo>
                <a:cubicBezTo>
                  <a:pt x="7348" y="13935"/>
                  <a:pt x="7352" y="13935"/>
                  <a:pt x="7356" y="13935"/>
                </a:cubicBezTo>
                <a:close/>
                <a:moveTo>
                  <a:pt x="5944" y="16071"/>
                </a:moveTo>
                <a:cubicBezTo>
                  <a:pt x="6167" y="16071"/>
                  <a:pt x="6381" y="16089"/>
                  <a:pt x="6590" y="16124"/>
                </a:cubicBezTo>
                <a:cubicBezTo>
                  <a:pt x="5874" y="16204"/>
                  <a:pt x="5213" y="16527"/>
                  <a:pt x="4575" y="16845"/>
                </a:cubicBezTo>
                <a:cubicBezTo>
                  <a:pt x="4239" y="17012"/>
                  <a:pt x="3895" y="17184"/>
                  <a:pt x="3547" y="17316"/>
                </a:cubicBezTo>
                <a:cubicBezTo>
                  <a:pt x="3508" y="17330"/>
                  <a:pt x="3489" y="17374"/>
                  <a:pt x="3504" y="17413"/>
                </a:cubicBezTo>
                <a:cubicBezTo>
                  <a:pt x="3514" y="17441"/>
                  <a:pt x="3541" y="17460"/>
                  <a:pt x="3572" y="17460"/>
                </a:cubicBezTo>
                <a:cubicBezTo>
                  <a:pt x="3575" y="17460"/>
                  <a:pt x="3579" y="17460"/>
                  <a:pt x="3583" y="17459"/>
                </a:cubicBezTo>
                <a:cubicBezTo>
                  <a:pt x="3588" y="17459"/>
                  <a:pt x="3594" y="17458"/>
                  <a:pt x="3601" y="17456"/>
                </a:cubicBezTo>
                <a:cubicBezTo>
                  <a:pt x="3955" y="17320"/>
                  <a:pt x="4304" y="17146"/>
                  <a:pt x="4642" y="16980"/>
                </a:cubicBezTo>
                <a:cubicBezTo>
                  <a:pt x="5267" y="16669"/>
                  <a:pt x="5917" y="16350"/>
                  <a:pt x="6609" y="16272"/>
                </a:cubicBezTo>
                <a:lnTo>
                  <a:pt x="6609" y="16272"/>
                </a:lnTo>
                <a:cubicBezTo>
                  <a:pt x="6395" y="16472"/>
                  <a:pt x="6149" y="16670"/>
                  <a:pt x="5850" y="16829"/>
                </a:cubicBezTo>
                <a:cubicBezTo>
                  <a:pt x="5407" y="17065"/>
                  <a:pt x="4937" y="17261"/>
                  <a:pt x="4453" y="17410"/>
                </a:cubicBezTo>
                <a:cubicBezTo>
                  <a:pt x="4329" y="17449"/>
                  <a:pt x="3431" y="17653"/>
                  <a:pt x="3132" y="17705"/>
                </a:cubicBezTo>
                <a:cubicBezTo>
                  <a:pt x="3165" y="17236"/>
                  <a:pt x="3583" y="16871"/>
                  <a:pt x="3772" y="16729"/>
                </a:cubicBezTo>
                <a:cubicBezTo>
                  <a:pt x="4184" y="16421"/>
                  <a:pt x="4678" y="16213"/>
                  <a:pt x="5202" y="16132"/>
                </a:cubicBezTo>
                <a:cubicBezTo>
                  <a:pt x="5464" y="16091"/>
                  <a:pt x="5710" y="16071"/>
                  <a:pt x="5944" y="16071"/>
                </a:cubicBezTo>
                <a:close/>
                <a:moveTo>
                  <a:pt x="2191" y="1"/>
                </a:moveTo>
                <a:cubicBezTo>
                  <a:pt x="2136" y="1"/>
                  <a:pt x="2089" y="41"/>
                  <a:pt x="2087" y="95"/>
                </a:cubicBezTo>
                <a:cubicBezTo>
                  <a:pt x="2061" y="478"/>
                  <a:pt x="1972" y="863"/>
                  <a:pt x="1885" y="1237"/>
                </a:cubicBezTo>
                <a:cubicBezTo>
                  <a:pt x="1825" y="1500"/>
                  <a:pt x="1761" y="1774"/>
                  <a:pt x="1720" y="2049"/>
                </a:cubicBezTo>
                <a:cubicBezTo>
                  <a:pt x="1551" y="3184"/>
                  <a:pt x="1674" y="4089"/>
                  <a:pt x="2108" y="4895"/>
                </a:cubicBezTo>
                <a:cubicBezTo>
                  <a:pt x="2160" y="4995"/>
                  <a:pt x="2218" y="5090"/>
                  <a:pt x="2276" y="5189"/>
                </a:cubicBezTo>
                <a:cubicBezTo>
                  <a:pt x="2435" y="5460"/>
                  <a:pt x="2586" y="5714"/>
                  <a:pt x="2653" y="6002"/>
                </a:cubicBezTo>
                <a:cubicBezTo>
                  <a:pt x="2664" y="6046"/>
                  <a:pt x="2702" y="6076"/>
                  <a:pt x="2747" y="6079"/>
                </a:cubicBezTo>
                <a:cubicBezTo>
                  <a:pt x="2766" y="6139"/>
                  <a:pt x="2783" y="6199"/>
                  <a:pt x="2799" y="6260"/>
                </a:cubicBezTo>
                <a:lnTo>
                  <a:pt x="2848" y="6434"/>
                </a:lnTo>
                <a:cubicBezTo>
                  <a:pt x="2751" y="6285"/>
                  <a:pt x="2650" y="6147"/>
                  <a:pt x="2535" y="6017"/>
                </a:cubicBezTo>
                <a:cubicBezTo>
                  <a:pt x="2334" y="5787"/>
                  <a:pt x="2121" y="5610"/>
                  <a:pt x="1878" y="5474"/>
                </a:cubicBezTo>
                <a:cubicBezTo>
                  <a:pt x="1628" y="5334"/>
                  <a:pt x="1371" y="5261"/>
                  <a:pt x="1124" y="5190"/>
                </a:cubicBezTo>
                <a:cubicBezTo>
                  <a:pt x="1018" y="5160"/>
                  <a:pt x="913" y="5131"/>
                  <a:pt x="805" y="5095"/>
                </a:cubicBezTo>
                <a:cubicBezTo>
                  <a:pt x="626" y="5034"/>
                  <a:pt x="244" y="4843"/>
                  <a:pt x="200" y="4771"/>
                </a:cubicBezTo>
                <a:cubicBezTo>
                  <a:pt x="182" y="4737"/>
                  <a:pt x="148" y="4718"/>
                  <a:pt x="113" y="4718"/>
                </a:cubicBezTo>
                <a:cubicBezTo>
                  <a:pt x="97" y="4718"/>
                  <a:pt x="81" y="4722"/>
                  <a:pt x="66" y="4730"/>
                </a:cubicBezTo>
                <a:cubicBezTo>
                  <a:pt x="18" y="4747"/>
                  <a:pt x="1" y="4804"/>
                  <a:pt x="22" y="4852"/>
                </a:cubicBezTo>
                <a:cubicBezTo>
                  <a:pt x="24" y="4854"/>
                  <a:pt x="24" y="4856"/>
                  <a:pt x="24" y="4857"/>
                </a:cubicBezTo>
                <a:cubicBezTo>
                  <a:pt x="138" y="5067"/>
                  <a:pt x="228" y="5299"/>
                  <a:pt x="315" y="5522"/>
                </a:cubicBezTo>
                <a:cubicBezTo>
                  <a:pt x="436" y="5836"/>
                  <a:pt x="562" y="6160"/>
                  <a:pt x="762" y="6444"/>
                </a:cubicBezTo>
                <a:cubicBezTo>
                  <a:pt x="1160" y="7014"/>
                  <a:pt x="1728" y="7281"/>
                  <a:pt x="2281" y="7537"/>
                </a:cubicBezTo>
                <a:cubicBezTo>
                  <a:pt x="2560" y="7669"/>
                  <a:pt x="2852" y="7805"/>
                  <a:pt x="3116" y="7978"/>
                </a:cubicBezTo>
                <a:cubicBezTo>
                  <a:pt x="3151" y="8002"/>
                  <a:pt x="3203" y="8031"/>
                  <a:pt x="3261" y="8064"/>
                </a:cubicBezTo>
                <a:cubicBezTo>
                  <a:pt x="3366" y="8123"/>
                  <a:pt x="3541" y="8225"/>
                  <a:pt x="3620" y="8301"/>
                </a:cubicBezTo>
                <a:lnTo>
                  <a:pt x="3798" y="8631"/>
                </a:lnTo>
                <a:cubicBezTo>
                  <a:pt x="3798" y="8634"/>
                  <a:pt x="3798" y="8637"/>
                  <a:pt x="3801" y="8639"/>
                </a:cubicBezTo>
                <a:cubicBezTo>
                  <a:pt x="3803" y="8666"/>
                  <a:pt x="3818" y="8688"/>
                  <a:pt x="3838" y="8704"/>
                </a:cubicBezTo>
                <a:cubicBezTo>
                  <a:pt x="4112" y="9213"/>
                  <a:pt x="4381" y="9730"/>
                  <a:pt x="4643" y="10257"/>
                </a:cubicBezTo>
                <a:cubicBezTo>
                  <a:pt x="4307" y="9960"/>
                  <a:pt x="3867" y="9726"/>
                  <a:pt x="3303" y="9542"/>
                </a:cubicBezTo>
                <a:cubicBezTo>
                  <a:pt x="3043" y="9459"/>
                  <a:pt x="2777" y="9388"/>
                  <a:pt x="2521" y="9322"/>
                </a:cubicBezTo>
                <a:cubicBezTo>
                  <a:pt x="1995" y="9184"/>
                  <a:pt x="1455" y="9042"/>
                  <a:pt x="979" y="8780"/>
                </a:cubicBezTo>
                <a:cubicBezTo>
                  <a:pt x="964" y="8773"/>
                  <a:pt x="947" y="8769"/>
                  <a:pt x="931" y="8769"/>
                </a:cubicBezTo>
                <a:cubicBezTo>
                  <a:pt x="911" y="8769"/>
                  <a:pt x="891" y="8774"/>
                  <a:pt x="873" y="8786"/>
                </a:cubicBezTo>
                <a:cubicBezTo>
                  <a:pt x="843" y="8808"/>
                  <a:pt x="827" y="8844"/>
                  <a:pt x="830" y="8882"/>
                </a:cubicBezTo>
                <a:cubicBezTo>
                  <a:pt x="908" y="9477"/>
                  <a:pt x="1384" y="9899"/>
                  <a:pt x="1864" y="10279"/>
                </a:cubicBezTo>
                <a:cubicBezTo>
                  <a:pt x="2586" y="10851"/>
                  <a:pt x="3305" y="11369"/>
                  <a:pt x="4165" y="11415"/>
                </a:cubicBezTo>
                <a:cubicBezTo>
                  <a:pt x="4269" y="11421"/>
                  <a:pt x="4372" y="11423"/>
                  <a:pt x="4475" y="11423"/>
                </a:cubicBezTo>
                <a:cubicBezTo>
                  <a:pt x="4610" y="11423"/>
                  <a:pt x="4745" y="11419"/>
                  <a:pt x="4876" y="11415"/>
                </a:cubicBezTo>
                <a:cubicBezTo>
                  <a:pt x="4982" y="11412"/>
                  <a:pt x="5085" y="11409"/>
                  <a:pt x="5190" y="11409"/>
                </a:cubicBezTo>
                <a:cubicBezTo>
                  <a:pt x="5549" y="12197"/>
                  <a:pt x="5881" y="13000"/>
                  <a:pt x="6162" y="13818"/>
                </a:cubicBezTo>
                <a:cubicBezTo>
                  <a:pt x="6018" y="13562"/>
                  <a:pt x="5861" y="13312"/>
                  <a:pt x="5655" y="13106"/>
                </a:cubicBezTo>
                <a:cubicBezTo>
                  <a:pt x="5302" y="12753"/>
                  <a:pt x="4872" y="12459"/>
                  <a:pt x="4375" y="12235"/>
                </a:cubicBezTo>
                <a:cubicBezTo>
                  <a:pt x="3468" y="11822"/>
                  <a:pt x="2448" y="11676"/>
                  <a:pt x="1565" y="11573"/>
                </a:cubicBezTo>
                <a:cubicBezTo>
                  <a:pt x="1562" y="11573"/>
                  <a:pt x="1558" y="11572"/>
                  <a:pt x="1554" y="11572"/>
                </a:cubicBezTo>
                <a:cubicBezTo>
                  <a:pt x="1504" y="11572"/>
                  <a:pt x="1459" y="11609"/>
                  <a:pt x="1455" y="11660"/>
                </a:cubicBezTo>
                <a:cubicBezTo>
                  <a:pt x="1450" y="11705"/>
                  <a:pt x="1474" y="11747"/>
                  <a:pt x="1516" y="11764"/>
                </a:cubicBezTo>
                <a:cubicBezTo>
                  <a:pt x="1565" y="11810"/>
                  <a:pt x="1699" y="12028"/>
                  <a:pt x="1764" y="12133"/>
                </a:cubicBezTo>
                <a:cubicBezTo>
                  <a:pt x="1827" y="12235"/>
                  <a:pt x="1864" y="12295"/>
                  <a:pt x="1887" y="12324"/>
                </a:cubicBezTo>
                <a:cubicBezTo>
                  <a:pt x="2039" y="12512"/>
                  <a:pt x="2208" y="12691"/>
                  <a:pt x="2385" y="12860"/>
                </a:cubicBezTo>
                <a:cubicBezTo>
                  <a:pt x="2751" y="13202"/>
                  <a:pt x="3164" y="13493"/>
                  <a:pt x="3609" y="13726"/>
                </a:cubicBezTo>
                <a:cubicBezTo>
                  <a:pt x="4061" y="13960"/>
                  <a:pt x="4536" y="14129"/>
                  <a:pt x="5024" y="14229"/>
                </a:cubicBezTo>
                <a:cubicBezTo>
                  <a:pt x="5140" y="14253"/>
                  <a:pt x="5248" y="14271"/>
                  <a:pt x="5354" y="14289"/>
                </a:cubicBezTo>
                <a:cubicBezTo>
                  <a:pt x="5723" y="14352"/>
                  <a:pt x="6044" y="14406"/>
                  <a:pt x="6388" y="14636"/>
                </a:cubicBezTo>
                <a:cubicBezTo>
                  <a:pt x="6401" y="14645"/>
                  <a:pt x="6415" y="14649"/>
                  <a:pt x="6428" y="14651"/>
                </a:cubicBezTo>
                <a:cubicBezTo>
                  <a:pt x="6555" y="15083"/>
                  <a:pt x="6668" y="15518"/>
                  <a:pt x="6762" y="15958"/>
                </a:cubicBezTo>
                <a:cubicBezTo>
                  <a:pt x="6496" y="15902"/>
                  <a:pt x="6226" y="15873"/>
                  <a:pt x="5942" y="15873"/>
                </a:cubicBezTo>
                <a:cubicBezTo>
                  <a:pt x="5696" y="15873"/>
                  <a:pt x="5441" y="15895"/>
                  <a:pt x="5169" y="15938"/>
                </a:cubicBezTo>
                <a:cubicBezTo>
                  <a:pt x="4611" y="16024"/>
                  <a:pt x="4086" y="16243"/>
                  <a:pt x="3649" y="16575"/>
                </a:cubicBezTo>
                <a:cubicBezTo>
                  <a:pt x="3366" y="16787"/>
                  <a:pt x="2897" y="17233"/>
                  <a:pt x="2929" y="17822"/>
                </a:cubicBezTo>
                <a:cubicBezTo>
                  <a:pt x="2932" y="17853"/>
                  <a:pt x="2948" y="17883"/>
                  <a:pt x="2973" y="17901"/>
                </a:cubicBezTo>
                <a:cubicBezTo>
                  <a:pt x="2982" y="17908"/>
                  <a:pt x="3004" y="17911"/>
                  <a:pt x="3036" y="17911"/>
                </a:cubicBezTo>
                <a:cubicBezTo>
                  <a:pt x="3069" y="17911"/>
                  <a:pt x="3112" y="17907"/>
                  <a:pt x="3164" y="17901"/>
                </a:cubicBezTo>
                <a:cubicBezTo>
                  <a:pt x="3576" y="17848"/>
                  <a:pt x="4497" y="17610"/>
                  <a:pt x="4510" y="17605"/>
                </a:cubicBezTo>
                <a:cubicBezTo>
                  <a:pt x="5004" y="17452"/>
                  <a:pt x="5484" y="17253"/>
                  <a:pt x="5940" y="17010"/>
                </a:cubicBezTo>
                <a:cubicBezTo>
                  <a:pt x="6308" y="16815"/>
                  <a:pt x="6597" y="16566"/>
                  <a:pt x="6841" y="16330"/>
                </a:cubicBezTo>
                <a:lnTo>
                  <a:pt x="6841" y="16330"/>
                </a:lnTo>
                <a:cubicBezTo>
                  <a:pt x="7192" y="18177"/>
                  <a:pt x="7207" y="20076"/>
                  <a:pt x="6663" y="21984"/>
                </a:cubicBezTo>
                <a:cubicBezTo>
                  <a:pt x="6648" y="22038"/>
                  <a:pt x="6678" y="22093"/>
                  <a:pt x="6732" y="22107"/>
                </a:cubicBezTo>
                <a:cubicBezTo>
                  <a:pt x="6741" y="22111"/>
                  <a:pt x="6751" y="22112"/>
                  <a:pt x="6761" y="22112"/>
                </a:cubicBezTo>
                <a:cubicBezTo>
                  <a:pt x="6765" y="22112"/>
                  <a:pt x="6768" y="22112"/>
                  <a:pt x="6771" y="22112"/>
                </a:cubicBezTo>
                <a:cubicBezTo>
                  <a:pt x="6809" y="22106"/>
                  <a:pt x="6844" y="22078"/>
                  <a:pt x="6855" y="22039"/>
                </a:cubicBezTo>
                <a:cubicBezTo>
                  <a:pt x="7576" y="19509"/>
                  <a:pt x="7336" y="17012"/>
                  <a:pt x="6628" y="14620"/>
                </a:cubicBezTo>
                <a:lnTo>
                  <a:pt x="6628" y="14620"/>
                </a:lnTo>
                <a:cubicBezTo>
                  <a:pt x="6791" y="14853"/>
                  <a:pt x="6975" y="15098"/>
                  <a:pt x="7218" y="15279"/>
                </a:cubicBezTo>
                <a:cubicBezTo>
                  <a:pt x="7443" y="15447"/>
                  <a:pt x="7727" y="15566"/>
                  <a:pt x="8110" y="15658"/>
                </a:cubicBezTo>
                <a:cubicBezTo>
                  <a:pt x="8698" y="15800"/>
                  <a:pt x="9306" y="15832"/>
                  <a:pt x="9897" y="15862"/>
                </a:cubicBezTo>
                <a:lnTo>
                  <a:pt x="9914" y="15862"/>
                </a:lnTo>
                <a:cubicBezTo>
                  <a:pt x="9947" y="15859"/>
                  <a:pt x="9975" y="15839"/>
                  <a:pt x="9991" y="15810"/>
                </a:cubicBezTo>
                <a:cubicBezTo>
                  <a:pt x="10008" y="15777"/>
                  <a:pt x="10005" y="15735"/>
                  <a:pt x="9982" y="15705"/>
                </a:cubicBezTo>
                <a:cubicBezTo>
                  <a:pt x="9520" y="15101"/>
                  <a:pt x="8970" y="14575"/>
                  <a:pt x="8349" y="14138"/>
                </a:cubicBezTo>
                <a:cubicBezTo>
                  <a:pt x="8097" y="13962"/>
                  <a:pt x="7799" y="13782"/>
                  <a:pt x="7470" y="13750"/>
                </a:cubicBezTo>
                <a:cubicBezTo>
                  <a:pt x="7877" y="13361"/>
                  <a:pt x="8217" y="12918"/>
                  <a:pt x="8416" y="12311"/>
                </a:cubicBezTo>
                <a:cubicBezTo>
                  <a:pt x="8653" y="11587"/>
                  <a:pt x="8675" y="10739"/>
                  <a:pt x="8481" y="9713"/>
                </a:cubicBezTo>
                <a:cubicBezTo>
                  <a:pt x="8476" y="9685"/>
                  <a:pt x="8459" y="9661"/>
                  <a:pt x="8436" y="9646"/>
                </a:cubicBezTo>
                <a:cubicBezTo>
                  <a:pt x="8420" y="9636"/>
                  <a:pt x="8402" y="9631"/>
                  <a:pt x="8383" y="9631"/>
                </a:cubicBezTo>
                <a:cubicBezTo>
                  <a:pt x="8374" y="9631"/>
                  <a:pt x="8365" y="9632"/>
                  <a:pt x="8356" y="9635"/>
                </a:cubicBezTo>
                <a:cubicBezTo>
                  <a:pt x="7978" y="9745"/>
                  <a:pt x="7735" y="10072"/>
                  <a:pt x="7517" y="10400"/>
                </a:cubicBezTo>
                <a:cubicBezTo>
                  <a:pt x="7178" y="10908"/>
                  <a:pt x="6831" y="11456"/>
                  <a:pt x="6606" y="12067"/>
                </a:cubicBezTo>
                <a:cubicBezTo>
                  <a:pt x="6382" y="12679"/>
                  <a:pt x="6395" y="13317"/>
                  <a:pt x="6414" y="13938"/>
                </a:cubicBezTo>
                <a:cubicBezTo>
                  <a:pt x="6099" y="13000"/>
                  <a:pt x="5720" y="12081"/>
                  <a:pt x="5306" y="11184"/>
                </a:cubicBezTo>
                <a:cubicBezTo>
                  <a:pt x="5386" y="11173"/>
                  <a:pt x="5467" y="11133"/>
                  <a:pt x="5528" y="11097"/>
                </a:cubicBezTo>
                <a:cubicBezTo>
                  <a:pt x="5808" y="10936"/>
                  <a:pt x="6040" y="10713"/>
                  <a:pt x="6250" y="10497"/>
                </a:cubicBezTo>
                <a:cubicBezTo>
                  <a:pt x="6525" y="10212"/>
                  <a:pt x="6870" y="9826"/>
                  <a:pt x="7079" y="9361"/>
                </a:cubicBezTo>
                <a:cubicBezTo>
                  <a:pt x="7240" y="9006"/>
                  <a:pt x="7321" y="8631"/>
                  <a:pt x="7392" y="8178"/>
                </a:cubicBezTo>
                <a:cubicBezTo>
                  <a:pt x="7482" y="7601"/>
                  <a:pt x="7543" y="7011"/>
                  <a:pt x="7573" y="6427"/>
                </a:cubicBezTo>
                <a:cubicBezTo>
                  <a:pt x="7575" y="6383"/>
                  <a:pt x="7550" y="6343"/>
                  <a:pt x="7509" y="6328"/>
                </a:cubicBezTo>
                <a:cubicBezTo>
                  <a:pt x="7498" y="6324"/>
                  <a:pt x="7486" y="6321"/>
                  <a:pt x="7475" y="6321"/>
                </a:cubicBezTo>
                <a:cubicBezTo>
                  <a:pt x="7445" y="6321"/>
                  <a:pt x="7415" y="6335"/>
                  <a:pt x="7395" y="6360"/>
                </a:cubicBezTo>
                <a:lnTo>
                  <a:pt x="6327" y="7693"/>
                </a:lnTo>
                <a:cubicBezTo>
                  <a:pt x="6062" y="8022"/>
                  <a:pt x="5788" y="8365"/>
                  <a:pt x="5574" y="8744"/>
                </a:cubicBezTo>
                <a:cubicBezTo>
                  <a:pt x="5257" y="9306"/>
                  <a:pt x="5075" y="9944"/>
                  <a:pt x="5048" y="10596"/>
                </a:cubicBezTo>
                <a:lnTo>
                  <a:pt x="5047" y="10641"/>
                </a:lnTo>
                <a:cubicBezTo>
                  <a:pt x="4713" y="9950"/>
                  <a:pt x="4361" y="9271"/>
                  <a:pt x="4006" y="8611"/>
                </a:cubicBezTo>
                <a:cubicBezTo>
                  <a:pt x="4100" y="8223"/>
                  <a:pt x="4307" y="7931"/>
                  <a:pt x="4524" y="7622"/>
                </a:cubicBezTo>
                <a:cubicBezTo>
                  <a:pt x="4591" y="7528"/>
                  <a:pt x="4658" y="7430"/>
                  <a:pt x="4724" y="7331"/>
                </a:cubicBezTo>
                <a:cubicBezTo>
                  <a:pt x="5040" y="6851"/>
                  <a:pt x="5238" y="6318"/>
                  <a:pt x="5299" y="5787"/>
                </a:cubicBezTo>
                <a:cubicBezTo>
                  <a:pt x="5387" y="5018"/>
                  <a:pt x="5186" y="4236"/>
                  <a:pt x="5011" y="3547"/>
                </a:cubicBezTo>
                <a:cubicBezTo>
                  <a:pt x="4999" y="3504"/>
                  <a:pt x="4960" y="3473"/>
                  <a:pt x="4915" y="3473"/>
                </a:cubicBezTo>
                <a:cubicBezTo>
                  <a:pt x="4914" y="3473"/>
                  <a:pt x="4912" y="3473"/>
                  <a:pt x="4910" y="3473"/>
                </a:cubicBezTo>
                <a:cubicBezTo>
                  <a:pt x="4868" y="3473"/>
                  <a:pt x="4829" y="3506"/>
                  <a:pt x="4818" y="3547"/>
                </a:cubicBezTo>
                <a:cubicBezTo>
                  <a:pt x="4717" y="3934"/>
                  <a:pt x="4524" y="4300"/>
                  <a:pt x="4338" y="4653"/>
                </a:cubicBezTo>
                <a:cubicBezTo>
                  <a:pt x="4200" y="4914"/>
                  <a:pt x="4055" y="5183"/>
                  <a:pt x="3947" y="5465"/>
                </a:cubicBezTo>
                <a:cubicBezTo>
                  <a:pt x="3764" y="5937"/>
                  <a:pt x="3666" y="6466"/>
                  <a:pt x="3649" y="7079"/>
                </a:cubicBezTo>
                <a:cubicBezTo>
                  <a:pt x="3638" y="7383"/>
                  <a:pt x="3667" y="7688"/>
                  <a:pt x="3708" y="7986"/>
                </a:cubicBezTo>
                <a:cubicBezTo>
                  <a:pt x="3583" y="7716"/>
                  <a:pt x="3447" y="7450"/>
                  <a:pt x="3303" y="7192"/>
                </a:cubicBezTo>
                <a:cubicBezTo>
                  <a:pt x="3178" y="6862"/>
                  <a:pt x="3085" y="6538"/>
                  <a:pt x="2990" y="6205"/>
                </a:cubicBezTo>
                <a:cubicBezTo>
                  <a:pt x="2946" y="6050"/>
                  <a:pt x="2899" y="5892"/>
                  <a:pt x="2849" y="5729"/>
                </a:cubicBezTo>
                <a:cubicBezTo>
                  <a:pt x="2849" y="5551"/>
                  <a:pt x="2845" y="5371"/>
                  <a:pt x="2838" y="5199"/>
                </a:cubicBezTo>
                <a:cubicBezTo>
                  <a:pt x="2821" y="4827"/>
                  <a:pt x="2805" y="4474"/>
                  <a:pt x="2860" y="4103"/>
                </a:cubicBezTo>
                <a:cubicBezTo>
                  <a:pt x="2889" y="3905"/>
                  <a:pt x="2936" y="3706"/>
                  <a:pt x="2986" y="3513"/>
                </a:cubicBezTo>
                <a:cubicBezTo>
                  <a:pt x="3048" y="3271"/>
                  <a:pt x="3109" y="3020"/>
                  <a:pt x="3135" y="2764"/>
                </a:cubicBezTo>
                <a:cubicBezTo>
                  <a:pt x="3159" y="2501"/>
                  <a:pt x="3146" y="2255"/>
                  <a:pt x="3094" y="2011"/>
                </a:cubicBezTo>
                <a:cubicBezTo>
                  <a:pt x="3022" y="1678"/>
                  <a:pt x="2906" y="1332"/>
                  <a:pt x="2738" y="955"/>
                </a:cubicBezTo>
                <a:cubicBezTo>
                  <a:pt x="2667" y="797"/>
                  <a:pt x="2587" y="633"/>
                  <a:pt x="2492" y="451"/>
                </a:cubicBezTo>
                <a:cubicBezTo>
                  <a:pt x="2477" y="422"/>
                  <a:pt x="2448" y="380"/>
                  <a:pt x="2415" y="334"/>
                </a:cubicBezTo>
                <a:cubicBezTo>
                  <a:pt x="2375" y="271"/>
                  <a:pt x="2289" y="147"/>
                  <a:pt x="2285" y="105"/>
                </a:cubicBezTo>
                <a:cubicBezTo>
                  <a:pt x="2289" y="51"/>
                  <a:pt x="2247" y="3"/>
                  <a:pt x="2194" y="1"/>
                </a:cubicBezTo>
                <a:cubicBezTo>
                  <a:pt x="2193" y="1"/>
                  <a:pt x="2192" y="1"/>
                  <a:pt x="21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76" name="Google Shape;1576;p33"/>
          <p:cNvGrpSpPr/>
          <p:nvPr/>
        </p:nvGrpSpPr>
        <p:grpSpPr>
          <a:xfrm>
            <a:off x="382312" y="4155472"/>
            <a:ext cx="576611" cy="1043585"/>
            <a:chOff x="1630300" y="2895025"/>
            <a:chExt cx="480950" cy="870525"/>
          </a:xfrm>
        </p:grpSpPr>
        <p:sp>
          <p:nvSpPr>
            <p:cNvPr id="1577" name="Google Shape;1577;p33"/>
            <p:cNvSpPr/>
            <p:nvPr/>
          </p:nvSpPr>
          <p:spPr>
            <a:xfrm>
              <a:off x="1630300" y="2895025"/>
              <a:ext cx="480950" cy="710575"/>
            </a:xfrm>
            <a:custGeom>
              <a:avLst/>
              <a:gdLst/>
              <a:ahLst/>
              <a:cxnLst/>
              <a:rect l="l" t="t" r="r" b="b"/>
              <a:pathLst>
                <a:path w="19238" h="28423" extrusionOk="0">
                  <a:moveTo>
                    <a:pt x="15689" y="0"/>
                  </a:moveTo>
                  <a:cubicBezTo>
                    <a:pt x="15057" y="0"/>
                    <a:pt x="14403" y="330"/>
                    <a:pt x="13877" y="720"/>
                  </a:cubicBezTo>
                  <a:cubicBezTo>
                    <a:pt x="12032" y="2084"/>
                    <a:pt x="10822" y="4271"/>
                    <a:pt x="10643" y="6559"/>
                  </a:cubicBezTo>
                  <a:cubicBezTo>
                    <a:pt x="10131" y="5334"/>
                    <a:pt x="8999" y="4187"/>
                    <a:pt x="7594" y="4141"/>
                  </a:cubicBezTo>
                  <a:cubicBezTo>
                    <a:pt x="7575" y="4141"/>
                    <a:pt x="7557" y="4140"/>
                    <a:pt x="7538" y="4140"/>
                  </a:cubicBezTo>
                  <a:cubicBezTo>
                    <a:pt x="6279" y="4140"/>
                    <a:pt x="5140" y="5444"/>
                    <a:pt x="4826" y="6557"/>
                  </a:cubicBezTo>
                  <a:cubicBezTo>
                    <a:pt x="4406" y="8047"/>
                    <a:pt x="4881" y="9657"/>
                    <a:pt x="5647" y="11003"/>
                  </a:cubicBezTo>
                  <a:cubicBezTo>
                    <a:pt x="5405" y="10747"/>
                    <a:pt x="5156" y="10480"/>
                    <a:pt x="4830" y="10343"/>
                  </a:cubicBezTo>
                  <a:cubicBezTo>
                    <a:pt x="4705" y="10290"/>
                    <a:pt x="4567" y="10262"/>
                    <a:pt x="4430" y="10262"/>
                  </a:cubicBezTo>
                  <a:cubicBezTo>
                    <a:pt x="4210" y="10262"/>
                    <a:pt x="3995" y="10335"/>
                    <a:pt x="3853" y="10501"/>
                  </a:cubicBezTo>
                  <a:cubicBezTo>
                    <a:pt x="3694" y="10684"/>
                    <a:pt x="3658" y="10944"/>
                    <a:pt x="3639" y="11187"/>
                  </a:cubicBezTo>
                  <a:cubicBezTo>
                    <a:pt x="3552" y="12357"/>
                    <a:pt x="3883" y="13551"/>
                    <a:pt x="4076" y="14705"/>
                  </a:cubicBezTo>
                  <a:cubicBezTo>
                    <a:pt x="3862" y="14086"/>
                    <a:pt x="3317" y="13594"/>
                    <a:pt x="2682" y="13442"/>
                  </a:cubicBezTo>
                  <a:cubicBezTo>
                    <a:pt x="2538" y="13408"/>
                    <a:pt x="2391" y="13391"/>
                    <a:pt x="2244" y="13391"/>
                  </a:cubicBezTo>
                  <a:cubicBezTo>
                    <a:pt x="1739" y="13391"/>
                    <a:pt x="1234" y="13587"/>
                    <a:pt x="869" y="13939"/>
                  </a:cubicBezTo>
                  <a:cubicBezTo>
                    <a:pt x="1" y="14777"/>
                    <a:pt x="85" y="16186"/>
                    <a:pt x="382" y="17357"/>
                  </a:cubicBezTo>
                  <a:cubicBezTo>
                    <a:pt x="877" y="19308"/>
                    <a:pt x="1764" y="21122"/>
                    <a:pt x="2701" y="22892"/>
                  </a:cubicBezTo>
                  <a:cubicBezTo>
                    <a:pt x="3616" y="24622"/>
                    <a:pt x="4942" y="26413"/>
                    <a:pt x="5039" y="28422"/>
                  </a:cubicBezTo>
                  <a:cubicBezTo>
                    <a:pt x="7365" y="26746"/>
                    <a:pt x="10181" y="26070"/>
                    <a:pt x="12983" y="25335"/>
                  </a:cubicBezTo>
                  <a:cubicBezTo>
                    <a:pt x="14212" y="25013"/>
                    <a:pt x="15756" y="24806"/>
                    <a:pt x="16782" y="24016"/>
                  </a:cubicBezTo>
                  <a:cubicBezTo>
                    <a:pt x="17665" y="23337"/>
                    <a:pt x="18904" y="21610"/>
                    <a:pt x="17045" y="21238"/>
                  </a:cubicBezTo>
                  <a:cubicBezTo>
                    <a:pt x="16909" y="21211"/>
                    <a:pt x="16772" y="21200"/>
                    <a:pt x="16634" y="21200"/>
                  </a:cubicBezTo>
                  <a:cubicBezTo>
                    <a:pt x="16310" y="21200"/>
                    <a:pt x="15983" y="21261"/>
                    <a:pt x="15663" y="21323"/>
                  </a:cubicBezTo>
                  <a:cubicBezTo>
                    <a:pt x="16543" y="20665"/>
                    <a:pt x="17721" y="19217"/>
                    <a:pt x="17693" y="18031"/>
                  </a:cubicBezTo>
                  <a:cubicBezTo>
                    <a:pt x="17679" y="17497"/>
                    <a:pt x="17369" y="17310"/>
                    <a:pt x="16956" y="17310"/>
                  </a:cubicBezTo>
                  <a:cubicBezTo>
                    <a:pt x="16296" y="17310"/>
                    <a:pt x="15373" y="17788"/>
                    <a:pt x="14983" y="18088"/>
                  </a:cubicBezTo>
                  <a:cubicBezTo>
                    <a:pt x="16210" y="17145"/>
                    <a:pt x="17151" y="15837"/>
                    <a:pt x="17656" y="14375"/>
                  </a:cubicBezTo>
                  <a:cubicBezTo>
                    <a:pt x="17733" y="14150"/>
                    <a:pt x="17803" y="13908"/>
                    <a:pt x="17745" y="13678"/>
                  </a:cubicBezTo>
                  <a:cubicBezTo>
                    <a:pt x="17651" y="13299"/>
                    <a:pt x="17234" y="13081"/>
                    <a:pt x="16840" y="13081"/>
                  </a:cubicBezTo>
                  <a:cubicBezTo>
                    <a:pt x="16816" y="13081"/>
                    <a:pt x="16792" y="13082"/>
                    <a:pt x="16767" y="13083"/>
                  </a:cubicBezTo>
                  <a:cubicBezTo>
                    <a:pt x="16353" y="13112"/>
                    <a:pt x="15980" y="13331"/>
                    <a:pt x="15624" y="13542"/>
                  </a:cubicBezTo>
                  <a:cubicBezTo>
                    <a:pt x="17077" y="12248"/>
                    <a:pt x="18602" y="10839"/>
                    <a:pt x="19088" y="8955"/>
                  </a:cubicBezTo>
                  <a:cubicBezTo>
                    <a:pt x="19186" y="8569"/>
                    <a:pt x="19237" y="8155"/>
                    <a:pt x="19098" y="7782"/>
                  </a:cubicBezTo>
                  <a:cubicBezTo>
                    <a:pt x="18944" y="7370"/>
                    <a:pt x="18616" y="7217"/>
                    <a:pt x="18228" y="7217"/>
                  </a:cubicBezTo>
                  <a:cubicBezTo>
                    <a:pt x="17513" y="7217"/>
                    <a:pt x="16595" y="7736"/>
                    <a:pt x="16194" y="8108"/>
                  </a:cubicBezTo>
                  <a:cubicBezTo>
                    <a:pt x="17374" y="6414"/>
                    <a:pt x="17879" y="4264"/>
                    <a:pt x="17575" y="2223"/>
                  </a:cubicBezTo>
                  <a:cubicBezTo>
                    <a:pt x="17449" y="1391"/>
                    <a:pt x="17116" y="483"/>
                    <a:pt x="16348" y="137"/>
                  </a:cubicBezTo>
                  <a:cubicBezTo>
                    <a:pt x="16135" y="42"/>
                    <a:pt x="15914" y="0"/>
                    <a:pt x="156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1674950" y="2976400"/>
              <a:ext cx="401400" cy="789150"/>
            </a:xfrm>
            <a:custGeom>
              <a:avLst/>
              <a:gdLst/>
              <a:ahLst/>
              <a:cxnLst/>
              <a:rect l="l" t="t" r="r" b="b"/>
              <a:pathLst>
                <a:path w="16056" h="31566" extrusionOk="0">
                  <a:moveTo>
                    <a:pt x="11729" y="1"/>
                  </a:moveTo>
                  <a:cubicBezTo>
                    <a:pt x="11677" y="1"/>
                    <a:pt x="11627" y="27"/>
                    <a:pt x="11603" y="90"/>
                  </a:cubicBezTo>
                  <a:cubicBezTo>
                    <a:pt x="10782" y="2243"/>
                    <a:pt x="10242" y="4494"/>
                    <a:pt x="10000" y="6782"/>
                  </a:cubicBezTo>
                  <a:cubicBezTo>
                    <a:pt x="9311" y="8243"/>
                    <a:pt x="8638" y="9710"/>
                    <a:pt x="7991" y="11190"/>
                  </a:cubicBezTo>
                  <a:cubicBezTo>
                    <a:pt x="7824" y="10100"/>
                    <a:pt x="7612" y="9019"/>
                    <a:pt x="7347" y="7948"/>
                  </a:cubicBezTo>
                  <a:cubicBezTo>
                    <a:pt x="7321" y="6965"/>
                    <a:pt x="7496" y="5986"/>
                    <a:pt x="7861" y="5073"/>
                  </a:cubicBezTo>
                  <a:cubicBezTo>
                    <a:pt x="7906" y="4959"/>
                    <a:pt x="7808" y="4872"/>
                    <a:pt x="7715" y="4872"/>
                  </a:cubicBezTo>
                  <a:cubicBezTo>
                    <a:pt x="7663" y="4872"/>
                    <a:pt x="7613" y="4898"/>
                    <a:pt x="7588" y="4960"/>
                  </a:cubicBezTo>
                  <a:cubicBezTo>
                    <a:pt x="7329" y="5605"/>
                    <a:pt x="7164" y="6282"/>
                    <a:pt x="7092" y="6969"/>
                  </a:cubicBezTo>
                  <a:cubicBezTo>
                    <a:pt x="6720" y="5610"/>
                    <a:pt x="6268" y="4272"/>
                    <a:pt x="5743" y="2966"/>
                  </a:cubicBezTo>
                  <a:cubicBezTo>
                    <a:pt x="5718" y="2905"/>
                    <a:pt x="5669" y="2879"/>
                    <a:pt x="5619" y="2879"/>
                  </a:cubicBezTo>
                  <a:cubicBezTo>
                    <a:pt x="5525" y="2879"/>
                    <a:pt x="5427" y="2969"/>
                    <a:pt x="5472" y="3084"/>
                  </a:cubicBezTo>
                  <a:cubicBezTo>
                    <a:pt x="6116" y="4682"/>
                    <a:pt x="6643" y="6325"/>
                    <a:pt x="7056" y="7994"/>
                  </a:cubicBezTo>
                  <a:cubicBezTo>
                    <a:pt x="7057" y="8027"/>
                    <a:pt x="7056" y="8059"/>
                    <a:pt x="7057" y="8094"/>
                  </a:cubicBezTo>
                  <a:cubicBezTo>
                    <a:pt x="7060" y="8139"/>
                    <a:pt x="7079" y="8172"/>
                    <a:pt x="7106" y="8192"/>
                  </a:cubicBezTo>
                  <a:cubicBezTo>
                    <a:pt x="7300" y="8996"/>
                    <a:pt x="7462" y="9807"/>
                    <a:pt x="7600" y="10620"/>
                  </a:cubicBezTo>
                  <a:cubicBezTo>
                    <a:pt x="6941" y="9293"/>
                    <a:pt x="5925" y="8163"/>
                    <a:pt x="4928" y="7073"/>
                  </a:cubicBezTo>
                  <a:cubicBezTo>
                    <a:pt x="4896" y="7038"/>
                    <a:pt x="4857" y="7023"/>
                    <a:pt x="4819" y="7023"/>
                  </a:cubicBezTo>
                  <a:cubicBezTo>
                    <a:pt x="4706" y="7023"/>
                    <a:pt x="4600" y="7151"/>
                    <a:pt x="4696" y="7254"/>
                  </a:cubicBezTo>
                  <a:cubicBezTo>
                    <a:pt x="5898" y="8566"/>
                    <a:pt x="7132" y="9931"/>
                    <a:pt x="7711" y="11648"/>
                  </a:cubicBezTo>
                  <a:cubicBezTo>
                    <a:pt x="7722" y="11681"/>
                    <a:pt x="7742" y="11700"/>
                    <a:pt x="7762" y="11715"/>
                  </a:cubicBezTo>
                  <a:cubicBezTo>
                    <a:pt x="7581" y="12134"/>
                    <a:pt x="7402" y="12554"/>
                    <a:pt x="7226" y="12977"/>
                  </a:cubicBezTo>
                  <a:cubicBezTo>
                    <a:pt x="6216" y="15399"/>
                    <a:pt x="5297" y="17866"/>
                    <a:pt x="4524" y="20376"/>
                  </a:cubicBezTo>
                  <a:cubicBezTo>
                    <a:pt x="4372" y="19614"/>
                    <a:pt x="4153" y="18873"/>
                    <a:pt x="3891" y="18146"/>
                  </a:cubicBezTo>
                  <a:cubicBezTo>
                    <a:pt x="3622" y="16655"/>
                    <a:pt x="3590" y="15137"/>
                    <a:pt x="3800" y="13637"/>
                  </a:cubicBezTo>
                  <a:cubicBezTo>
                    <a:pt x="3815" y="13534"/>
                    <a:pt x="3735" y="13477"/>
                    <a:pt x="3654" y="13477"/>
                  </a:cubicBezTo>
                  <a:cubicBezTo>
                    <a:pt x="3588" y="13477"/>
                    <a:pt x="3521" y="13517"/>
                    <a:pt x="3509" y="13602"/>
                  </a:cubicBezTo>
                  <a:cubicBezTo>
                    <a:pt x="3350" y="14731"/>
                    <a:pt x="3328" y="15874"/>
                    <a:pt x="3437" y="17006"/>
                  </a:cubicBezTo>
                  <a:cubicBezTo>
                    <a:pt x="2834" y="15613"/>
                    <a:pt x="2092" y="14272"/>
                    <a:pt x="1346" y="12958"/>
                  </a:cubicBezTo>
                  <a:cubicBezTo>
                    <a:pt x="1315" y="12903"/>
                    <a:pt x="1263" y="12880"/>
                    <a:pt x="1212" y="12880"/>
                  </a:cubicBezTo>
                  <a:cubicBezTo>
                    <a:pt x="1112" y="12880"/>
                    <a:pt x="1015" y="12967"/>
                    <a:pt x="1077" y="13075"/>
                  </a:cubicBezTo>
                  <a:cubicBezTo>
                    <a:pt x="1765" y="14288"/>
                    <a:pt x="2454" y="15526"/>
                    <a:pt x="3030" y="16809"/>
                  </a:cubicBezTo>
                  <a:cubicBezTo>
                    <a:pt x="2177" y="16072"/>
                    <a:pt x="1271" y="15403"/>
                    <a:pt x="311" y="14812"/>
                  </a:cubicBezTo>
                  <a:cubicBezTo>
                    <a:pt x="284" y="14796"/>
                    <a:pt x="257" y="14789"/>
                    <a:pt x="231" y="14789"/>
                  </a:cubicBezTo>
                  <a:cubicBezTo>
                    <a:pt x="101" y="14789"/>
                    <a:pt x="1" y="14965"/>
                    <a:pt x="134" y="15048"/>
                  </a:cubicBezTo>
                  <a:cubicBezTo>
                    <a:pt x="1262" y="15742"/>
                    <a:pt x="2322" y="16539"/>
                    <a:pt x="3299" y="17433"/>
                  </a:cubicBezTo>
                  <a:cubicBezTo>
                    <a:pt x="3299" y="17433"/>
                    <a:pt x="3300" y="17433"/>
                    <a:pt x="3300" y="17436"/>
                  </a:cubicBezTo>
                  <a:cubicBezTo>
                    <a:pt x="3777" y="18582"/>
                    <a:pt x="4147" y="19769"/>
                    <a:pt x="4338" y="21005"/>
                  </a:cubicBezTo>
                  <a:cubicBezTo>
                    <a:pt x="3991" y="22178"/>
                    <a:pt x="3672" y="23359"/>
                    <a:pt x="3397" y="24552"/>
                  </a:cubicBezTo>
                  <a:cubicBezTo>
                    <a:pt x="2879" y="26809"/>
                    <a:pt x="2510" y="29098"/>
                    <a:pt x="2323" y="31405"/>
                  </a:cubicBezTo>
                  <a:cubicBezTo>
                    <a:pt x="2315" y="31508"/>
                    <a:pt x="2399" y="31565"/>
                    <a:pt x="2479" y="31565"/>
                  </a:cubicBezTo>
                  <a:cubicBezTo>
                    <a:pt x="2545" y="31565"/>
                    <a:pt x="2609" y="31525"/>
                    <a:pt x="2616" y="31439"/>
                  </a:cubicBezTo>
                  <a:cubicBezTo>
                    <a:pt x="2899" y="27911"/>
                    <a:pt x="3619" y="24436"/>
                    <a:pt x="4625" y="21047"/>
                  </a:cubicBezTo>
                  <a:cubicBezTo>
                    <a:pt x="4625" y="21045"/>
                    <a:pt x="4628" y="21045"/>
                    <a:pt x="4628" y="21043"/>
                  </a:cubicBezTo>
                  <a:cubicBezTo>
                    <a:pt x="4899" y="20345"/>
                    <a:pt x="5404" y="19759"/>
                    <a:pt x="5898" y="19206"/>
                  </a:cubicBezTo>
                  <a:cubicBezTo>
                    <a:pt x="6416" y="18627"/>
                    <a:pt x="6954" y="18068"/>
                    <a:pt x="7513" y="17531"/>
                  </a:cubicBezTo>
                  <a:cubicBezTo>
                    <a:pt x="7564" y="17482"/>
                    <a:pt x="7617" y="17437"/>
                    <a:pt x="7668" y="17389"/>
                  </a:cubicBezTo>
                  <a:cubicBezTo>
                    <a:pt x="7784" y="17425"/>
                    <a:pt x="7868" y="17522"/>
                    <a:pt x="7968" y="17588"/>
                  </a:cubicBezTo>
                  <a:cubicBezTo>
                    <a:pt x="8068" y="17653"/>
                    <a:pt x="8176" y="17703"/>
                    <a:pt x="8279" y="17763"/>
                  </a:cubicBezTo>
                  <a:cubicBezTo>
                    <a:pt x="8519" y="17902"/>
                    <a:pt x="8757" y="18046"/>
                    <a:pt x="8993" y="18193"/>
                  </a:cubicBezTo>
                  <a:cubicBezTo>
                    <a:pt x="9472" y="18492"/>
                    <a:pt x="9944" y="18801"/>
                    <a:pt x="10407" y="19125"/>
                  </a:cubicBezTo>
                  <a:cubicBezTo>
                    <a:pt x="10435" y="19145"/>
                    <a:pt x="10464" y="19153"/>
                    <a:pt x="10491" y="19153"/>
                  </a:cubicBezTo>
                  <a:cubicBezTo>
                    <a:pt x="10616" y="19153"/>
                    <a:pt x="10712" y="18979"/>
                    <a:pt x="10585" y="18890"/>
                  </a:cubicBezTo>
                  <a:cubicBezTo>
                    <a:pt x="10088" y="18546"/>
                    <a:pt x="9586" y="18214"/>
                    <a:pt x="9072" y="17899"/>
                  </a:cubicBezTo>
                  <a:cubicBezTo>
                    <a:pt x="8828" y="17748"/>
                    <a:pt x="8581" y="17596"/>
                    <a:pt x="8330" y="17457"/>
                  </a:cubicBezTo>
                  <a:cubicBezTo>
                    <a:pt x="8243" y="17410"/>
                    <a:pt x="8163" y="17352"/>
                    <a:pt x="8081" y="17294"/>
                  </a:cubicBezTo>
                  <a:cubicBezTo>
                    <a:pt x="8267" y="17273"/>
                    <a:pt x="8452" y="17263"/>
                    <a:pt x="8638" y="17263"/>
                  </a:cubicBezTo>
                  <a:cubicBezTo>
                    <a:pt x="9785" y="17263"/>
                    <a:pt x="10924" y="17616"/>
                    <a:pt x="12070" y="17686"/>
                  </a:cubicBezTo>
                  <a:cubicBezTo>
                    <a:pt x="12074" y="17686"/>
                    <a:pt x="12078" y="17686"/>
                    <a:pt x="12081" y="17686"/>
                  </a:cubicBezTo>
                  <a:cubicBezTo>
                    <a:pt x="12260" y="17686"/>
                    <a:pt x="12291" y="17406"/>
                    <a:pt x="12105" y="17395"/>
                  </a:cubicBezTo>
                  <a:cubicBezTo>
                    <a:pt x="10938" y="17325"/>
                    <a:pt x="9784" y="16971"/>
                    <a:pt x="8619" y="16971"/>
                  </a:cubicBezTo>
                  <a:cubicBezTo>
                    <a:pt x="8443" y="16971"/>
                    <a:pt x="8268" y="16979"/>
                    <a:pt x="8092" y="16997"/>
                  </a:cubicBezTo>
                  <a:cubicBezTo>
                    <a:pt x="9039" y="16136"/>
                    <a:pt x="10038" y="15332"/>
                    <a:pt x="11087" y="14600"/>
                  </a:cubicBezTo>
                  <a:cubicBezTo>
                    <a:pt x="11826" y="14084"/>
                    <a:pt x="12590" y="13601"/>
                    <a:pt x="13372" y="13153"/>
                  </a:cubicBezTo>
                  <a:cubicBezTo>
                    <a:pt x="13510" y="13074"/>
                    <a:pt x="13446" y="12865"/>
                    <a:pt x="13321" y="12865"/>
                  </a:cubicBezTo>
                  <a:cubicBezTo>
                    <a:pt x="13300" y="12865"/>
                    <a:pt x="13277" y="12871"/>
                    <a:pt x="13253" y="12884"/>
                  </a:cubicBezTo>
                  <a:cubicBezTo>
                    <a:pt x="10478" y="14472"/>
                    <a:pt x="7966" y="16487"/>
                    <a:pt x="5818" y="18856"/>
                  </a:cubicBezTo>
                  <a:cubicBezTo>
                    <a:pt x="5541" y="19161"/>
                    <a:pt x="5259" y="19474"/>
                    <a:pt x="5006" y="19810"/>
                  </a:cubicBezTo>
                  <a:cubicBezTo>
                    <a:pt x="5043" y="19691"/>
                    <a:pt x="5080" y="19574"/>
                    <a:pt x="5117" y="19458"/>
                  </a:cubicBezTo>
                  <a:cubicBezTo>
                    <a:pt x="5795" y="17373"/>
                    <a:pt x="6572" y="15325"/>
                    <a:pt x="7410" y="13300"/>
                  </a:cubicBezTo>
                  <a:cubicBezTo>
                    <a:pt x="7432" y="13291"/>
                    <a:pt x="7452" y="13278"/>
                    <a:pt x="7470" y="13256"/>
                  </a:cubicBezTo>
                  <a:cubicBezTo>
                    <a:pt x="7989" y="12624"/>
                    <a:pt x="8541" y="12017"/>
                    <a:pt x="9119" y="11437"/>
                  </a:cubicBezTo>
                  <a:cubicBezTo>
                    <a:pt x="9126" y="11437"/>
                    <a:pt x="9134" y="11438"/>
                    <a:pt x="9142" y="11438"/>
                  </a:cubicBezTo>
                  <a:cubicBezTo>
                    <a:pt x="9161" y="11438"/>
                    <a:pt x="9182" y="11435"/>
                    <a:pt x="9204" y="11424"/>
                  </a:cubicBezTo>
                  <a:cubicBezTo>
                    <a:pt x="9764" y="11131"/>
                    <a:pt x="10398" y="11112"/>
                    <a:pt x="11016" y="11099"/>
                  </a:cubicBezTo>
                  <a:cubicBezTo>
                    <a:pt x="11755" y="11083"/>
                    <a:pt x="12494" y="11070"/>
                    <a:pt x="13233" y="11054"/>
                  </a:cubicBezTo>
                  <a:cubicBezTo>
                    <a:pt x="13420" y="11052"/>
                    <a:pt x="13377" y="10763"/>
                    <a:pt x="13193" y="10763"/>
                  </a:cubicBezTo>
                  <a:cubicBezTo>
                    <a:pt x="13192" y="10763"/>
                    <a:pt x="13191" y="10763"/>
                    <a:pt x="13189" y="10763"/>
                  </a:cubicBezTo>
                  <a:cubicBezTo>
                    <a:pt x="12428" y="10778"/>
                    <a:pt x="11668" y="10792"/>
                    <a:pt x="10906" y="10808"/>
                  </a:cubicBezTo>
                  <a:cubicBezTo>
                    <a:pt x="10468" y="10817"/>
                    <a:pt x="10023" y="10842"/>
                    <a:pt x="9602" y="10954"/>
                  </a:cubicBezTo>
                  <a:cubicBezTo>
                    <a:pt x="10879" y="9736"/>
                    <a:pt x="12280" y="8646"/>
                    <a:pt x="13781" y="7712"/>
                  </a:cubicBezTo>
                  <a:cubicBezTo>
                    <a:pt x="14469" y="7283"/>
                    <a:pt x="15178" y="6892"/>
                    <a:pt x="15904" y="6531"/>
                  </a:cubicBezTo>
                  <a:cubicBezTo>
                    <a:pt x="16055" y="6459"/>
                    <a:pt x="15989" y="6246"/>
                    <a:pt x="15857" y="6246"/>
                  </a:cubicBezTo>
                  <a:cubicBezTo>
                    <a:pt x="15837" y="6246"/>
                    <a:pt x="15815" y="6251"/>
                    <a:pt x="15792" y="6263"/>
                  </a:cubicBezTo>
                  <a:cubicBezTo>
                    <a:pt x="13224" y="7538"/>
                    <a:pt x="10875" y="9235"/>
                    <a:pt x="8859" y="11276"/>
                  </a:cubicBezTo>
                  <a:cubicBezTo>
                    <a:pt x="8483" y="11657"/>
                    <a:pt x="8120" y="12052"/>
                    <a:pt x="7766" y="12457"/>
                  </a:cubicBezTo>
                  <a:cubicBezTo>
                    <a:pt x="8396" y="10973"/>
                    <a:pt x="9055" y="9504"/>
                    <a:pt x="9734" y="8043"/>
                  </a:cubicBezTo>
                  <a:cubicBezTo>
                    <a:pt x="10394" y="6623"/>
                    <a:pt x="11073" y="5210"/>
                    <a:pt x="11759" y="3800"/>
                  </a:cubicBezTo>
                  <a:cubicBezTo>
                    <a:pt x="11765" y="3801"/>
                    <a:pt x="11771" y="3802"/>
                    <a:pt x="11778" y="3802"/>
                  </a:cubicBezTo>
                  <a:cubicBezTo>
                    <a:pt x="11807" y="3802"/>
                    <a:pt x="11836" y="3791"/>
                    <a:pt x="11863" y="3766"/>
                  </a:cubicBezTo>
                  <a:cubicBezTo>
                    <a:pt x="12930" y="2812"/>
                    <a:pt x="13868" y="1726"/>
                    <a:pt x="14654" y="530"/>
                  </a:cubicBezTo>
                  <a:cubicBezTo>
                    <a:pt x="14729" y="416"/>
                    <a:pt x="14627" y="291"/>
                    <a:pt x="14525" y="291"/>
                  </a:cubicBezTo>
                  <a:cubicBezTo>
                    <a:pt x="14487" y="291"/>
                    <a:pt x="14448" y="309"/>
                    <a:pt x="14418" y="353"/>
                  </a:cubicBezTo>
                  <a:cubicBezTo>
                    <a:pt x="13742" y="1386"/>
                    <a:pt x="12949" y="2338"/>
                    <a:pt x="12056" y="3191"/>
                  </a:cubicBezTo>
                  <a:cubicBezTo>
                    <a:pt x="12280" y="2730"/>
                    <a:pt x="12505" y="2273"/>
                    <a:pt x="12729" y="1816"/>
                  </a:cubicBezTo>
                  <a:cubicBezTo>
                    <a:pt x="12783" y="1705"/>
                    <a:pt x="12686" y="1619"/>
                    <a:pt x="12589" y="1619"/>
                  </a:cubicBezTo>
                  <a:cubicBezTo>
                    <a:pt x="12537" y="1619"/>
                    <a:pt x="12485" y="1644"/>
                    <a:pt x="12455" y="1703"/>
                  </a:cubicBezTo>
                  <a:cubicBezTo>
                    <a:pt x="11766" y="3111"/>
                    <a:pt x="11077" y="4520"/>
                    <a:pt x="10401" y="5936"/>
                  </a:cubicBezTo>
                  <a:cubicBezTo>
                    <a:pt x="10676" y="3975"/>
                    <a:pt x="11168" y="2054"/>
                    <a:pt x="11876" y="203"/>
                  </a:cubicBezTo>
                  <a:cubicBezTo>
                    <a:pt x="11919" y="88"/>
                    <a:pt x="11822" y="1"/>
                    <a:pt x="11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79" name="Google Shape;1579;p33"/>
          <p:cNvGrpSpPr/>
          <p:nvPr/>
        </p:nvGrpSpPr>
        <p:grpSpPr>
          <a:xfrm>
            <a:off x="8316054" y="4288403"/>
            <a:ext cx="764181" cy="1015212"/>
            <a:chOff x="3483500" y="3037775"/>
            <a:chExt cx="404800" cy="537775"/>
          </a:xfrm>
        </p:grpSpPr>
        <p:sp>
          <p:nvSpPr>
            <p:cNvPr id="1580" name="Google Shape;1580;p33"/>
            <p:cNvSpPr/>
            <p:nvPr/>
          </p:nvSpPr>
          <p:spPr>
            <a:xfrm>
              <a:off x="3483500" y="3037775"/>
              <a:ext cx="404800" cy="537775"/>
            </a:xfrm>
            <a:custGeom>
              <a:avLst/>
              <a:gdLst/>
              <a:ahLst/>
              <a:cxnLst/>
              <a:rect l="l" t="t" r="r" b="b"/>
              <a:pathLst>
                <a:path w="16192" h="21511" extrusionOk="0">
                  <a:moveTo>
                    <a:pt x="6927" y="1"/>
                  </a:moveTo>
                  <a:cubicBezTo>
                    <a:pt x="6915" y="1"/>
                    <a:pt x="6903" y="2"/>
                    <a:pt x="6890" y="3"/>
                  </a:cubicBezTo>
                  <a:cubicBezTo>
                    <a:pt x="6784" y="18"/>
                    <a:pt x="6698" y="95"/>
                    <a:pt x="6624" y="173"/>
                  </a:cubicBezTo>
                  <a:cubicBezTo>
                    <a:pt x="6024" y="808"/>
                    <a:pt x="5909" y="1751"/>
                    <a:pt x="5913" y="2624"/>
                  </a:cubicBezTo>
                  <a:cubicBezTo>
                    <a:pt x="5916" y="3654"/>
                    <a:pt x="6045" y="4685"/>
                    <a:pt x="6292" y="5685"/>
                  </a:cubicBezTo>
                  <a:cubicBezTo>
                    <a:pt x="5167" y="3873"/>
                    <a:pt x="4305" y="1942"/>
                    <a:pt x="2667" y="496"/>
                  </a:cubicBezTo>
                  <a:cubicBezTo>
                    <a:pt x="2400" y="258"/>
                    <a:pt x="2054" y="28"/>
                    <a:pt x="1715" y="28"/>
                  </a:cubicBezTo>
                  <a:cubicBezTo>
                    <a:pt x="1620" y="28"/>
                    <a:pt x="1527" y="46"/>
                    <a:pt x="1435" y="86"/>
                  </a:cubicBezTo>
                  <a:cubicBezTo>
                    <a:pt x="1176" y="199"/>
                    <a:pt x="1016" y="478"/>
                    <a:pt x="975" y="759"/>
                  </a:cubicBezTo>
                  <a:cubicBezTo>
                    <a:pt x="936" y="1041"/>
                    <a:pt x="994" y="1326"/>
                    <a:pt x="1069" y="1600"/>
                  </a:cubicBezTo>
                  <a:cubicBezTo>
                    <a:pt x="1692" y="3844"/>
                    <a:pt x="3319" y="5648"/>
                    <a:pt x="4895" y="7362"/>
                  </a:cubicBezTo>
                  <a:cubicBezTo>
                    <a:pt x="3993" y="6470"/>
                    <a:pt x="2869" y="5804"/>
                    <a:pt x="1651" y="5444"/>
                  </a:cubicBezTo>
                  <a:cubicBezTo>
                    <a:pt x="1447" y="5384"/>
                    <a:pt x="1222" y="5336"/>
                    <a:pt x="1008" y="5336"/>
                  </a:cubicBezTo>
                  <a:cubicBezTo>
                    <a:pt x="775" y="5336"/>
                    <a:pt x="555" y="5392"/>
                    <a:pt x="384" y="5548"/>
                  </a:cubicBezTo>
                  <a:cubicBezTo>
                    <a:pt x="1" y="5898"/>
                    <a:pt x="111" y="6528"/>
                    <a:pt x="324" y="7001"/>
                  </a:cubicBezTo>
                  <a:cubicBezTo>
                    <a:pt x="772" y="7997"/>
                    <a:pt x="1535" y="8828"/>
                    <a:pt x="2398" y="9501"/>
                  </a:cubicBezTo>
                  <a:cubicBezTo>
                    <a:pt x="3258" y="10173"/>
                    <a:pt x="4222" y="10704"/>
                    <a:pt x="5179" y="11228"/>
                  </a:cubicBezTo>
                  <a:cubicBezTo>
                    <a:pt x="4354" y="10945"/>
                    <a:pt x="3511" y="10656"/>
                    <a:pt x="2636" y="10593"/>
                  </a:cubicBezTo>
                  <a:cubicBezTo>
                    <a:pt x="2419" y="10577"/>
                    <a:pt x="2134" y="10541"/>
                    <a:pt x="1851" y="10541"/>
                  </a:cubicBezTo>
                  <a:cubicBezTo>
                    <a:pt x="1443" y="10541"/>
                    <a:pt x="1039" y="10616"/>
                    <a:pt x="849" y="10937"/>
                  </a:cubicBezTo>
                  <a:cubicBezTo>
                    <a:pt x="316" y="11836"/>
                    <a:pt x="1731" y="13026"/>
                    <a:pt x="2368" y="13436"/>
                  </a:cubicBezTo>
                  <a:cubicBezTo>
                    <a:pt x="3058" y="13882"/>
                    <a:pt x="3815" y="14213"/>
                    <a:pt x="4504" y="14642"/>
                  </a:cubicBezTo>
                  <a:cubicBezTo>
                    <a:pt x="4931" y="14905"/>
                    <a:pt x="5402" y="15121"/>
                    <a:pt x="5845" y="15358"/>
                  </a:cubicBezTo>
                  <a:cubicBezTo>
                    <a:pt x="6091" y="15489"/>
                    <a:pt x="6881" y="15745"/>
                    <a:pt x="7010" y="15979"/>
                  </a:cubicBezTo>
                  <a:cubicBezTo>
                    <a:pt x="6675" y="15909"/>
                    <a:pt x="6332" y="15838"/>
                    <a:pt x="5993" y="15838"/>
                  </a:cubicBezTo>
                  <a:cubicBezTo>
                    <a:pt x="5887" y="15838"/>
                    <a:pt x="5782" y="15845"/>
                    <a:pt x="5677" y="15861"/>
                  </a:cubicBezTo>
                  <a:cubicBezTo>
                    <a:pt x="4947" y="15974"/>
                    <a:pt x="5014" y="16671"/>
                    <a:pt x="5317" y="17193"/>
                  </a:cubicBezTo>
                  <a:cubicBezTo>
                    <a:pt x="5605" y="17689"/>
                    <a:pt x="6250" y="17967"/>
                    <a:pt x="6748" y="18197"/>
                  </a:cubicBezTo>
                  <a:cubicBezTo>
                    <a:pt x="9109" y="19283"/>
                    <a:pt x="11517" y="20293"/>
                    <a:pt x="13862" y="21449"/>
                  </a:cubicBezTo>
                  <a:cubicBezTo>
                    <a:pt x="13907" y="21469"/>
                    <a:pt x="13949" y="21491"/>
                    <a:pt x="13991" y="21511"/>
                  </a:cubicBezTo>
                  <a:cubicBezTo>
                    <a:pt x="13992" y="21511"/>
                    <a:pt x="14001" y="21485"/>
                    <a:pt x="14015" y="21438"/>
                  </a:cubicBezTo>
                  <a:cubicBezTo>
                    <a:pt x="14146" y="21027"/>
                    <a:pt x="14733" y="18972"/>
                    <a:pt x="14781" y="18759"/>
                  </a:cubicBezTo>
                  <a:cubicBezTo>
                    <a:pt x="14994" y="17796"/>
                    <a:pt x="15146" y="16819"/>
                    <a:pt x="15236" y="15838"/>
                  </a:cubicBezTo>
                  <a:cubicBezTo>
                    <a:pt x="15340" y="14685"/>
                    <a:pt x="16191" y="11356"/>
                    <a:pt x="14581" y="10894"/>
                  </a:cubicBezTo>
                  <a:cubicBezTo>
                    <a:pt x="14494" y="10868"/>
                    <a:pt x="14405" y="10856"/>
                    <a:pt x="14317" y="10856"/>
                  </a:cubicBezTo>
                  <a:cubicBezTo>
                    <a:pt x="13882" y="10856"/>
                    <a:pt x="13451" y="11146"/>
                    <a:pt x="13205" y="11527"/>
                  </a:cubicBezTo>
                  <a:cubicBezTo>
                    <a:pt x="12908" y="11980"/>
                    <a:pt x="12820" y="12531"/>
                    <a:pt x="12736" y="13065"/>
                  </a:cubicBezTo>
                  <a:cubicBezTo>
                    <a:pt x="12808" y="12589"/>
                    <a:pt x="12605" y="11920"/>
                    <a:pt x="12566" y="11432"/>
                  </a:cubicBezTo>
                  <a:cubicBezTo>
                    <a:pt x="12516" y="10824"/>
                    <a:pt x="12475" y="10215"/>
                    <a:pt x="12430" y="9605"/>
                  </a:cubicBezTo>
                  <a:cubicBezTo>
                    <a:pt x="12339" y="8431"/>
                    <a:pt x="12233" y="7253"/>
                    <a:pt x="11973" y="6102"/>
                  </a:cubicBezTo>
                  <a:cubicBezTo>
                    <a:pt x="11845" y="5532"/>
                    <a:pt x="11680" y="4422"/>
                    <a:pt x="11224" y="3811"/>
                  </a:cubicBezTo>
                  <a:cubicBezTo>
                    <a:pt x="11078" y="3615"/>
                    <a:pt x="10902" y="3470"/>
                    <a:pt x="10686" y="3415"/>
                  </a:cubicBezTo>
                  <a:cubicBezTo>
                    <a:pt x="10613" y="3396"/>
                    <a:pt x="10543" y="3387"/>
                    <a:pt x="10477" y="3387"/>
                  </a:cubicBezTo>
                  <a:cubicBezTo>
                    <a:pt x="9813" y="3387"/>
                    <a:pt x="9492" y="4305"/>
                    <a:pt x="9324" y="4846"/>
                  </a:cubicBezTo>
                  <a:cubicBezTo>
                    <a:pt x="9089" y="5598"/>
                    <a:pt x="9108" y="6263"/>
                    <a:pt x="9147" y="6972"/>
                  </a:cubicBezTo>
                  <a:cubicBezTo>
                    <a:pt x="9067" y="5711"/>
                    <a:pt x="8886" y="4458"/>
                    <a:pt x="8610" y="3223"/>
                  </a:cubicBezTo>
                  <a:cubicBezTo>
                    <a:pt x="8371" y="2149"/>
                    <a:pt x="8037" y="1051"/>
                    <a:pt x="7304" y="231"/>
                  </a:cubicBezTo>
                  <a:cubicBezTo>
                    <a:pt x="7204" y="117"/>
                    <a:pt x="7074" y="1"/>
                    <a:pt x="69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3519725" y="3086075"/>
              <a:ext cx="317175" cy="489475"/>
            </a:xfrm>
            <a:custGeom>
              <a:avLst/>
              <a:gdLst/>
              <a:ahLst/>
              <a:cxnLst/>
              <a:rect l="l" t="t" r="r" b="b"/>
              <a:pathLst>
                <a:path w="12687" h="19579" extrusionOk="0">
                  <a:moveTo>
                    <a:pt x="5732" y="0"/>
                  </a:moveTo>
                  <a:cubicBezTo>
                    <a:pt x="5698" y="0"/>
                    <a:pt x="5666" y="26"/>
                    <a:pt x="5661" y="60"/>
                  </a:cubicBezTo>
                  <a:cubicBezTo>
                    <a:pt x="5189" y="3054"/>
                    <a:pt x="6556" y="7769"/>
                    <a:pt x="7136" y="9579"/>
                  </a:cubicBezTo>
                  <a:cubicBezTo>
                    <a:pt x="6983" y="9295"/>
                    <a:pt x="6827" y="9014"/>
                    <a:pt x="6676" y="8732"/>
                  </a:cubicBezTo>
                  <a:cubicBezTo>
                    <a:pt x="5250" y="6070"/>
                    <a:pt x="3490" y="2974"/>
                    <a:pt x="1210" y="178"/>
                  </a:cubicBezTo>
                  <a:cubicBezTo>
                    <a:pt x="1196" y="162"/>
                    <a:pt x="1176" y="153"/>
                    <a:pt x="1155" y="153"/>
                  </a:cubicBezTo>
                  <a:cubicBezTo>
                    <a:pt x="1139" y="153"/>
                    <a:pt x="1122" y="159"/>
                    <a:pt x="1108" y="169"/>
                  </a:cubicBezTo>
                  <a:cubicBezTo>
                    <a:pt x="1079" y="195"/>
                    <a:pt x="1074" y="240"/>
                    <a:pt x="1100" y="270"/>
                  </a:cubicBezTo>
                  <a:cubicBezTo>
                    <a:pt x="3371" y="3056"/>
                    <a:pt x="5130" y="6145"/>
                    <a:pt x="6550" y="8798"/>
                  </a:cubicBezTo>
                  <a:cubicBezTo>
                    <a:pt x="6751" y="9173"/>
                    <a:pt x="6955" y="9544"/>
                    <a:pt x="7161" y="9917"/>
                  </a:cubicBezTo>
                  <a:cubicBezTo>
                    <a:pt x="5050" y="7921"/>
                    <a:pt x="2683" y="6219"/>
                    <a:pt x="115" y="4852"/>
                  </a:cubicBezTo>
                  <a:cubicBezTo>
                    <a:pt x="105" y="4847"/>
                    <a:pt x="94" y="4844"/>
                    <a:pt x="83" y="4844"/>
                  </a:cubicBezTo>
                  <a:cubicBezTo>
                    <a:pt x="58" y="4844"/>
                    <a:pt x="33" y="4857"/>
                    <a:pt x="20" y="4882"/>
                  </a:cubicBezTo>
                  <a:cubicBezTo>
                    <a:pt x="1" y="4917"/>
                    <a:pt x="14" y="4961"/>
                    <a:pt x="49" y="4979"/>
                  </a:cubicBezTo>
                  <a:cubicBezTo>
                    <a:pt x="2743" y="6413"/>
                    <a:pt x="5214" y="8215"/>
                    <a:pt x="7400" y="10340"/>
                  </a:cubicBezTo>
                  <a:cubicBezTo>
                    <a:pt x="7789" y="11033"/>
                    <a:pt x="8184" y="11720"/>
                    <a:pt x="8571" y="12393"/>
                  </a:cubicBezTo>
                  <a:cubicBezTo>
                    <a:pt x="7724" y="11734"/>
                    <a:pt x="6659" y="11359"/>
                    <a:pt x="5547" y="11010"/>
                  </a:cubicBezTo>
                  <a:cubicBezTo>
                    <a:pt x="4208" y="10592"/>
                    <a:pt x="2895" y="10203"/>
                    <a:pt x="1528" y="10079"/>
                  </a:cubicBezTo>
                  <a:cubicBezTo>
                    <a:pt x="1527" y="10079"/>
                    <a:pt x="1526" y="10079"/>
                    <a:pt x="1525" y="10079"/>
                  </a:cubicBezTo>
                  <a:cubicBezTo>
                    <a:pt x="1489" y="10079"/>
                    <a:pt x="1454" y="10107"/>
                    <a:pt x="1450" y="10145"/>
                  </a:cubicBezTo>
                  <a:cubicBezTo>
                    <a:pt x="1449" y="10184"/>
                    <a:pt x="1478" y="10220"/>
                    <a:pt x="1515" y="10223"/>
                  </a:cubicBezTo>
                  <a:cubicBezTo>
                    <a:pt x="2867" y="10344"/>
                    <a:pt x="4172" y="10729"/>
                    <a:pt x="5503" y="11148"/>
                  </a:cubicBezTo>
                  <a:cubicBezTo>
                    <a:pt x="6735" y="11537"/>
                    <a:pt x="7917" y="11953"/>
                    <a:pt x="8782" y="12762"/>
                  </a:cubicBezTo>
                  <a:cubicBezTo>
                    <a:pt x="9634" y="14234"/>
                    <a:pt x="10505" y="15753"/>
                    <a:pt x="11295" y="17293"/>
                  </a:cubicBezTo>
                  <a:cubicBezTo>
                    <a:pt x="9493" y="16071"/>
                    <a:pt x="7414" y="15229"/>
                    <a:pt x="5270" y="14848"/>
                  </a:cubicBezTo>
                  <a:cubicBezTo>
                    <a:pt x="5267" y="14847"/>
                    <a:pt x="5263" y="14847"/>
                    <a:pt x="5259" y="14847"/>
                  </a:cubicBezTo>
                  <a:cubicBezTo>
                    <a:pt x="5223" y="14847"/>
                    <a:pt x="5193" y="14872"/>
                    <a:pt x="5186" y="14907"/>
                  </a:cubicBezTo>
                  <a:cubicBezTo>
                    <a:pt x="5179" y="14946"/>
                    <a:pt x="5207" y="14986"/>
                    <a:pt x="5247" y="14991"/>
                  </a:cubicBezTo>
                  <a:cubicBezTo>
                    <a:pt x="7440" y="15378"/>
                    <a:pt x="9568" y="16257"/>
                    <a:pt x="11395" y="17532"/>
                  </a:cubicBezTo>
                  <a:cubicBezTo>
                    <a:pt x="11403" y="17539"/>
                    <a:pt x="11414" y="17542"/>
                    <a:pt x="11424" y="17542"/>
                  </a:cubicBezTo>
                  <a:cubicBezTo>
                    <a:pt x="11757" y="18196"/>
                    <a:pt x="12089" y="18855"/>
                    <a:pt x="12410" y="19517"/>
                  </a:cubicBezTo>
                  <a:cubicBezTo>
                    <a:pt x="12456" y="19537"/>
                    <a:pt x="12498" y="19559"/>
                    <a:pt x="12539" y="19579"/>
                  </a:cubicBezTo>
                  <a:cubicBezTo>
                    <a:pt x="12540" y="19579"/>
                    <a:pt x="12551" y="19553"/>
                    <a:pt x="12565" y="19506"/>
                  </a:cubicBezTo>
                  <a:cubicBezTo>
                    <a:pt x="12223" y="18804"/>
                    <a:pt x="11872" y="18104"/>
                    <a:pt x="11517" y="17409"/>
                  </a:cubicBezTo>
                  <a:cubicBezTo>
                    <a:pt x="11753" y="15136"/>
                    <a:pt x="12141" y="12860"/>
                    <a:pt x="12676" y="10641"/>
                  </a:cubicBezTo>
                  <a:cubicBezTo>
                    <a:pt x="12687" y="10602"/>
                    <a:pt x="12662" y="10563"/>
                    <a:pt x="12624" y="10554"/>
                  </a:cubicBezTo>
                  <a:cubicBezTo>
                    <a:pt x="12619" y="10553"/>
                    <a:pt x="12613" y="10552"/>
                    <a:pt x="12608" y="10552"/>
                  </a:cubicBezTo>
                  <a:cubicBezTo>
                    <a:pt x="12575" y="10552"/>
                    <a:pt x="12545" y="10574"/>
                    <a:pt x="12537" y="10606"/>
                  </a:cubicBezTo>
                  <a:cubicBezTo>
                    <a:pt x="12018" y="12762"/>
                    <a:pt x="11637" y="14970"/>
                    <a:pt x="11400" y="17176"/>
                  </a:cubicBezTo>
                  <a:cubicBezTo>
                    <a:pt x="10645" y="15709"/>
                    <a:pt x="9820" y="14265"/>
                    <a:pt x="9010" y="12862"/>
                  </a:cubicBezTo>
                  <a:cubicBezTo>
                    <a:pt x="9018" y="12847"/>
                    <a:pt x="9024" y="12834"/>
                    <a:pt x="9024" y="12818"/>
                  </a:cubicBezTo>
                  <a:cubicBezTo>
                    <a:pt x="8953" y="9996"/>
                    <a:pt x="8882" y="7077"/>
                    <a:pt x="9704" y="4324"/>
                  </a:cubicBezTo>
                  <a:cubicBezTo>
                    <a:pt x="9715" y="4287"/>
                    <a:pt x="9694" y="4245"/>
                    <a:pt x="9655" y="4235"/>
                  </a:cubicBezTo>
                  <a:cubicBezTo>
                    <a:pt x="9648" y="4233"/>
                    <a:pt x="9641" y="4232"/>
                    <a:pt x="9634" y="4232"/>
                  </a:cubicBezTo>
                  <a:cubicBezTo>
                    <a:pt x="9604" y="4232"/>
                    <a:pt x="9575" y="4252"/>
                    <a:pt x="9567" y="4285"/>
                  </a:cubicBezTo>
                  <a:cubicBezTo>
                    <a:pt x="8753" y="6999"/>
                    <a:pt x="8807" y="9858"/>
                    <a:pt x="8874" y="12632"/>
                  </a:cubicBezTo>
                  <a:cubicBezTo>
                    <a:pt x="8850" y="12590"/>
                    <a:pt x="8829" y="12552"/>
                    <a:pt x="8807" y="12514"/>
                  </a:cubicBezTo>
                  <a:cubicBezTo>
                    <a:pt x="8377" y="11772"/>
                    <a:pt x="7943" y="11018"/>
                    <a:pt x="7516" y="10256"/>
                  </a:cubicBezTo>
                  <a:cubicBezTo>
                    <a:pt x="7407" y="9954"/>
                    <a:pt x="5233" y="3720"/>
                    <a:pt x="5805" y="84"/>
                  </a:cubicBezTo>
                  <a:cubicBezTo>
                    <a:pt x="5810" y="44"/>
                    <a:pt x="5783" y="7"/>
                    <a:pt x="5742" y="1"/>
                  </a:cubicBezTo>
                  <a:cubicBezTo>
                    <a:pt x="5739" y="0"/>
                    <a:pt x="5736" y="0"/>
                    <a:pt x="5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82" name="Google Shape;1582;p33"/>
          <p:cNvSpPr/>
          <p:nvPr/>
        </p:nvSpPr>
        <p:spPr>
          <a:xfrm>
            <a:off x="1329742" y="4666330"/>
            <a:ext cx="246783" cy="310826"/>
          </a:xfrm>
          <a:custGeom>
            <a:avLst/>
            <a:gdLst/>
            <a:ahLst/>
            <a:cxnLst/>
            <a:rect l="l" t="t" r="r" b="b"/>
            <a:pathLst>
              <a:path w="5229" h="6586" extrusionOk="0">
                <a:moveTo>
                  <a:pt x="4099" y="0"/>
                </a:moveTo>
                <a:cubicBezTo>
                  <a:pt x="4001" y="0"/>
                  <a:pt x="3902" y="21"/>
                  <a:pt x="3811" y="57"/>
                </a:cubicBezTo>
                <a:cubicBezTo>
                  <a:pt x="3562" y="154"/>
                  <a:pt x="3381" y="374"/>
                  <a:pt x="3236" y="600"/>
                </a:cubicBezTo>
                <a:cubicBezTo>
                  <a:pt x="2856" y="1192"/>
                  <a:pt x="2652" y="1896"/>
                  <a:pt x="2656" y="2598"/>
                </a:cubicBezTo>
                <a:cubicBezTo>
                  <a:pt x="2639" y="2174"/>
                  <a:pt x="2569" y="1751"/>
                  <a:pt x="2447" y="1344"/>
                </a:cubicBezTo>
                <a:cubicBezTo>
                  <a:pt x="2398" y="1182"/>
                  <a:pt x="2324" y="1006"/>
                  <a:pt x="2165" y="949"/>
                </a:cubicBezTo>
                <a:cubicBezTo>
                  <a:pt x="2134" y="938"/>
                  <a:pt x="2103" y="934"/>
                  <a:pt x="2072" y="934"/>
                </a:cubicBezTo>
                <a:cubicBezTo>
                  <a:pt x="1910" y="934"/>
                  <a:pt x="1753" y="1069"/>
                  <a:pt x="1674" y="1221"/>
                </a:cubicBezTo>
                <a:cubicBezTo>
                  <a:pt x="1564" y="1433"/>
                  <a:pt x="1543" y="1674"/>
                  <a:pt x="1530" y="1912"/>
                </a:cubicBezTo>
                <a:cubicBezTo>
                  <a:pt x="1502" y="2447"/>
                  <a:pt x="1517" y="2983"/>
                  <a:pt x="1534" y="3519"/>
                </a:cubicBezTo>
                <a:cubicBezTo>
                  <a:pt x="1493" y="3149"/>
                  <a:pt x="1386" y="2788"/>
                  <a:pt x="1220" y="2455"/>
                </a:cubicBezTo>
                <a:cubicBezTo>
                  <a:pt x="1152" y="2319"/>
                  <a:pt x="1071" y="2185"/>
                  <a:pt x="949" y="2094"/>
                </a:cubicBezTo>
                <a:cubicBezTo>
                  <a:pt x="871" y="2036"/>
                  <a:pt x="772" y="2000"/>
                  <a:pt x="675" y="2000"/>
                </a:cubicBezTo>
                <a:cubicBezTo>
                  <a:pt x="623" y="2000"/>
                  <a:pt x="570" y="2011"/>
                  <a:pt x="522" y="2035"/>
                </a:cubicBezTo>
                <a:cubicBezTo>
                  <a:pt x="421" y="2085"/>
                  <a:pt x="354" y="2187"/>
                  <a:pt x="311" y="2290"/>
                </a:cubicBezTo>
                <a:cubicBezTo>
                  <a:pt x="1" y="3019"/>
                  <a:pt x="451" y="3685"/>
                  <a:pt x="691" y="4351"/>
                </a:cubicBezTo>
                <a:cubicBezTo>
                  <a:pt x="952" y="5075"/>
                  <a:pt x="1187" y="5822"/>
                  <a:pt x="1320" y="6577"/>
                </a:cubicBezTo>
                <a:cubicBezTo>
                  <a:pt x="1321" y="6583"/>
                  <a:pt x="1328" y="6586"/>
                  <a:pt x="1340" y="6586"/>
                </a:cubicBezTo>
                <a:cubicBezTo>
                  <a:pt x="1472" y="6586"/>
                  <a:pt x="2223" y="6274"/>
                  <a:pt x="2999" y="5933"/>
                </a:cubicBezTo>
                <a:cubicBezTo>
                  <a:pt x="3831" y="5566"/>
                  <a:pt x="4693" y="5166"/>
                  <a:pt x="4843" y="5081"/>
                </a:cubicBezTo>
                <a:cubicBezTo>
                  <a:pt x="5034" y="4971"/>
                  <a:pt x="5228" y="4791"/>
                  <a:pt x="5207" y="4570"/>
                </a:cubicBezTo>
                <a:cubicBezTo>
                  <a:pt x="5198" y="4480"/>
                  <a:pt x="5150" y="4396"/>
                  <a:pt x="5092" y="4328"/>
                </a:cubicBezTo>
                <a:cubicBezTo>
                  <a:pt x="4914" y="4116"/>
                  <a:pt x="4626" y="4020"/>
                  <a:pt x="4350" y="4015"/>
                </a:cubicBezTo>
                <a:cubicBezTo>
                  <a:pt x="4339" y="4015"/>
                  <a:pt x="4329" y="4015"/>
                  <a:pt x="4318" y="4015"/>
                </a:cubicBezTo>
                <a:cubicBezTo>
                  <a:pt x="4050" y="4015"/>
                  <a:pt x="3789" y="4084"/>
                  <a:pt x="3532" y="4154"/>
                </a:cubicBezTo>
                <a:cubicBezTo>
                  <a:pt x="3952" y="3959"/>
                  <a:pt x="4353" y="3729"/>
                  <a:pt x="4735" y="3467"/>
                </a:cubicBezTo>
                <a:cubicBezTo>
                  <a:pt x="4846" y="3388"/>
                  <a:pt x="4961" y="3307"/>
                  <a:pt x="5033" y="3191"/>
                </a:cubicBezTo>
                <a:cubicBezTo>
                  <a:pt x="5107" y="3076"/>
                  <a:pt x="5131" y="2919"/>
                  <a:pt x="5060" y="2803"/>
                </a:cubicBezTo>
                <a:cubicBezTo>
                  <a:pt x="4989" y="2690"/>
                  <a:pt x="4861" y="2651"/>
                  <a:pt x="4723" y="2651"/>
                </a:cubicBezTo>
                <a:cubicBezTo>
                  <a:pt x="4628" y="2651"/>
                  <a:pt x="4527" y="2669"/>
                  <a:pt x="4438" y="2695"/>
                </a:cubicBezTo>
                <a:cubicBezTo>
                  <a:pt x="4091" y="2795"/>
                  <a:pt x="3753" y="2940"/>
                  <a:pt x="3441" y="3122"/>
                </a:cubicBezTo>
                <a:cubicBezTo>
                  <a:pt x="3930" y="2563"/>
                  <a:pt x="4321" y="1897"/>
                  <a:pt x="4494" y="1172"/>
                </a:cubicBezTo>
                <a:cubicBezTo>
                  <a:pt x="4555" y="913"/>
                  <a:pt x="4677" y="493"/>
                  <a:pt x="4541" y="247"/>
                </a:cubicBezTo>
                <a:cubicBezTo>
                  <a:pt x="4445" y="70"/>
                  <a:pt x="4276" y="0"/>
                  <a:pt x="40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3" name="Google Shape;1583;p33"/>
          <p:cNvSpPr/>
          <p:nvPr/>
        </p:nvSpPr>
        <p:spPr>
          <a:xfrm>
            <a:off x="8621543" y="3946356"/>
            <a:ext cx="248057" cy="249614"/>
          </a:xfrm>
          <a:custGeom>
            <a:avLst/>
            <a:gdLst/>
            <a:ahLst/>
            <a:cxnLst/>
            <a:rect l="l" t="t" r="r" b="b"/>
            <a:pathLst>
              <a:path w="5256" h="5289" extrusionOk="0">
                <a:moveTo>
                  <a:pt x="647" y="1"/>
                </a:moveTo>
                <a:cubicBezTo>
                  <a:pt x="376" y="1"/>
                  <a:pt x="86" y="129"/>
                  <a:pt x="41" y="432"/>
                </a:cubicBezTo>
                <a:cubicBezTo>
                  <a:pt x="0" y="710"/>
                  <a:pt x="258" y="1062"/>
                  <a:pt x="406" y="1282"/>
                </a:cubicBezTo>
                <a:cubicBezTo>
                  <a:pt x="820" y="1903"/>
                  <a:pt x="1416" y="2393"/>
                  <a:pt x="2067" y="2747"/>
                </a:cubicBezTo>
                <a:cubicBezTo>
                  <a:pt x="1815" y="2702"/>
                  <a:pt x="1558" y="2679"/>
                  <a:pt x="1300" y="2679"/>
                </a:cubicBezTo>
                <a:cubicBezTo>
                  <a:pt x="1195" y="2679"/>
                  <a:pt x="1090" y="2683"/>
                  <a:pt x="985" y="2691"/>
                </a:cubicBezTo>
                <a:cubicBezTo>
                  <a:pt x="757" y="2707"/>
                  <a:pt x="484" y="2785"/>
                  <a:pt x="437" y="3009"/>
                </a:cubicBezTo>
                <a:cubicBezTo>
                  <a:pt x="411" y="3142"/>
                  <a:pt x="488" y="3280"/>
                  <a:pt x="597" y="3364"/>
                </a:cubicBezTo>
                <a:cubicBezTo>
                  <a:pt x="705" y="3446"/>
                  <a:pt x="841" y="3486"/>
                  <a:pt x="973" y="3517"/>
                </a:cubicBezTo>
                <a:cubicBezTo>
                  <a:pt x="1422" y="3632"/>
                  <a:pt x="1881" y="3707"/>
                  <a:pt x="2340" y="3746"/>
                </a:cubicBezTo>
                <a:cubicBezTo>
                  <a:pt x="2063" y="3771"/>
                  <a:pt x="1782" y="3797"/>
                  <a:pt x="1526" y="3900"/>
                </a:cubicBezTo>
                <a:cubicBezTo>
                  <a:pt x="1267" y="4001"/>
                  <a:pt x="1029" y="4189"/>
                  <a:pt x="935" y="4451"/>
                </a:cubicBezTo>
                <a:cubicBezTo>
                  <a:pt x="905" y="4537"/>
                  <a:pt x="890" y="4631"/>
                  <a:pt x="912" y="4719"/>
                </a:cubicBezTo>
                <a:cubicBezTo>
                  <a:pt x="966" y="4935"/>
                  <a:pt x="1212" y="5034"/>
                  <a:pt x="1429" y="5072"/>
                </a:cubicBezTo>
                <a:cubicBezTo>
                  <a:pt x="1594" y="5097"/>
                  <a:pt x="2541" y="5175"/>
                  <a:pt x="3448" y="5230"/>
                </a:cubicBezTo>
                <a:cubicBezTo>
                  <a:pt x="4013" y="5263"/>
                  <a:pt x="4563" y="5289"/>
                  <a:pt x="4903" y="5289"/>
                </a:cubicBezTo>
                <a:cubicBezTo>
                  <a:pt x="5121" y="5289"/>
                  <a:pt x="5253" y="5279"/>
                  <a:pt x="5248" y="5253"/>
                </a:cubicBezTo>
                <a:cubicBezTo>
                  <a:pt x="5112" y="4499"/>
                  <a:pt x="5073" y="3717"/>
                  <a:pt x="5067" y="2947"/>
                </a:cubicBezTo>
                <a:cubicBezTo>
                  <a:pt x="5061" y="2241"/>
                  <a:pt x="5255" y="1459"/>
                  <a:pt x="4712" y="883"/>
                </a:cubicBezTo>
                <a:cubicBezTo>
                  <a:pt x="4634" y="802"/>
                  <a:pt x="4539" y="729"/>
                  <a:pt x="4426" y="716"/>
                </a:cubicBezTo>
                <a:cubicBezTo>
                  <a:pt x="4414" y="715"/>
                  <a:pt x="4401" y="714"/>
                  <a:pt x="4390" y="714"/>
                </a:cubicBezTo>
                <a:cubicBezTo>
                  <a:pt x="4252" y="714"/>
                  <a:pt x="4122" y="803"/>
                  <a:pt x="4046" y="919"/>
                </a:cubicBezTo>
                <a:cubicBezTo>
                  <a:pt x="3962" y="1046"/>
                  <a:pt x="3932" y="1200"/>
                  <a:pt x="3916" y="1350"/>
                </a:cubicBezTo>
                <a:cubicBezTo>
                  <a:pt x="3874" y="1719"/>
                  <a:pt x="3900" y="2097"/>
                  <a:pt x="3991" y="2458"/>
                </a:cubicBezTo>
                <a:cubicBezTo>
                  <a:pt x="3822" y="1948"/>
                  <a:pt x="3650" y="1440"/>
                  <a:pt x="3440" y="948"/>
                </a:cubicBezTo>
                <a:cubicBezTo>
                  <a:pt x="3346" y="731"/>
                  <a:pt x="3240" y="511"/>
                  <a:pt x="3065" y="351"/>
                </a:cubicBezTo>
                <a:cubicBezTo>
                  <a:pt x="2967" y="264"/>
                  <a:pt x="2832" y="200"/>
                  <a:pt x="2706" y="200"/>
                </a:cubicBezTo>
                <a:cubicBezTo>
                  <a:pt x="2635" y="200"/>
                  <a:pt x="2568" y="220"/>
                  <a:pt x="2512" y="266"/>
                </a:cubicBezTo>
                <a:cubicBezTo>
                  <a:pt x="2382" y="373"/>
                  <a:pt x="2374" y="566"/>
                  <a:pt x="2384" y="735"/>
                </a:cubicBezTo>
                <a:cubicBezTo>
                  <a:pt x="2412" y="1158"/>
                  <a:pt x="2493" y="1579"/>
                  <a:pt x="2625" y="1983"/>
                </a:cubicBezTo>
                <a:cubicBezTo>
                  <a:pt x="2384" y="1323"/>
                  <a:pt x="1950" y="735"/>
                  <a:pt x="1390" y="311"/>
                </a:cubicBezTo>
                <a:cubicBezTo>
                  <a:pt x="1176" y="150"/>
                  <a:pt x="930" y="7"/>
                  <a:pt x="660" y="1"/>
                </a:cubicBezTo>
                <a:cubicBezTo>
                  <a:pt x="656" y="1"/>
                  <a:pt x="651" y="1"/>
                  <a:pt x="6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84" name="Google Shape;1584;p33"/>
          <p:cNvGrpSpPr/>
          <p:nvPr/>
        </p:nvGrpSpPr>
        <p:grpSpPr>
          <a:xfrm>
            <a:off x="7742612" y="747590"/>
            <a:ext cx="210920" cy="196006"/>
            <a:chOff x="2294687" y="652640"/>
            <a:chExt cx="210920" cy="196006"/>
          </a:xfrm>
        </p:grpSpPr>
        <p:sp>
          <p:nvSpPr>
            <p:cNvPr id="1585" name="Google Shape;1585;p33"/>
            <p:cNvSpPr/>
            <p:nvPr/>
          </p:nvSpPr>
          <p:spPr>
            <a:xfrm>
              <a:off x="2358638" y="652640"/>
              <a:ext cx="50876" cy="50782"/>
            </a:xfrm>
            <a:custGeom>
              <a:avLst/>
              <a:gdLst/>
              <a:ahLst/>
              <a:cxnLst/>
              <a:rect l="l" t="t" r="r" b="b"/>
              <a:pathLst>
                <a:path w="1078" h="1076" extrusionOk="0">
                  <a:moveTo>
                    <a:pt x="536" y="0"/>
                  </a:moveTo>
                  <a:cubicBezTo>
                    <a:pt x="239" y="2"/>
                    <a:pt x="0" y="245"/>
                    <a:pt x="2" y="540"/>
                  </a:cubicBezTo>
                  <a:cubicBezTo>
                    <a:pt x="2" y="678"/>
                    <a:pt x="54" y="808"/>
                    <a:pt x="148" y="906"/>
                  </a:cubicBezTo>
                  <a:lnTo>
                    <a:pt x="161" y="919"/>
                  </a:lnTo>
                  <a:cubicBezTo>
                    <a:pt x="262" y="1021"/>
                    <a:pt x="398" y="1076"/>
                    <a:pt x="540" y="1076"/>
                  </a:cubicBezTo>
                  <a:cubicBezTo>
                    <a:pt x="683" y="1076"/>
                    <a:pt x="819" y="1018"/>
                    <a:pt x="921" y="917"/>
                  </a:cubicBezTo>
                  <a:cubicBezTo>
                    <a:pt x="1021" y="815"/>
                    <a:pt x="1077" y="679"/>
                    <a:pt x="1074" y="536"/>
                  </a:cubicBezTo>
                  <a:cubicBezTo>
                    <a:pt x="1074" y="392"/>
                    <a:pt x="1019" y="261"/>
                    <a:pt x="915" y="157"/>
                  </a:cubicBezTo>
                  <a:cubicBezTo>
                    <a:pt x="814" y="55"/>
                    <a:pt x="679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2454731" y="797818"/>
              <a:ext cx="50876" cy="50829"/>
            </a:xfrm>
            <a:custGeom>
              <a:avLst/>
              <a:gdLst/>
              <a:ahLst/>
              <a:cxnLst/>
              <a:rect l="l" t="t" r="r" b="b"/>
              <a:pathLst>
                <a:path w="1078" h="1077" extrusionOk="0">
                  <a:moveTo>
                    <a:pt x="537" y="0"/>
                  </a:moveTo>
                  <a:cubicBezTo>
                    <a:pt x="240" y="2"/>
                    <a:pt x="1" y="245"/>
                    <a:pt x="1" y="540"/>
                  </a:cubicBezTo>
                  <a:cubicBezTo>
                    <a:pt x="1" y="678"/>
                    <a:pt x="54" y="808"/>
                    <a:pt x="149" y="907"/>
                  </a:cubicBezTo>
                  <a:lnTo>
                    <a:pt x="160" y="920"/>
                  </a:lnTo>
                  <a:cubicBezTo>
                    <a:pt x="261" y="1021"/>
                    <a:pt x="398" y="1076"/>
                    <a:pt x="541" y="1076"/>
                  </a:cubicBezTo>
                  <a:cubicBezTo>
                    <a:pt x="684" y="1076"/>
                    <a:pt x="819" y="1018"/>
                    <a:pt x="920" y="915"/>
                  </a:cubicBezTo>
                  <a:cubicBezTo>
                    <a:pt x="1021" y="815"/>
                    <a:pt x="1078" y="679"/>
                    <a:pt x="1077" y="536"/>
                  </a:cubicBezTo>
                  <a:cubicBezTo>
                    <a:pt x="1077" y="393"/>
                    <a:pt x="1020" y="260"/>
                    <a:pt x="917" y="155"/>
                  </a:cubicBezTo>
                  <a:cubicBezTo>
                    <a:pt x="816" y="55"/>
                    <a:pt x="68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2294687" y="772473"/>
              <a:ext cx="50735" cy="50735"/>
            </a:xfrm>
            <a:custGeom>
              <a:avLst/>
              <a:gdLst/>
              <a:ahLst/>
              <a:cxnLst/>
              <a:rect l="l" t="t" r="r" b="b"/>
              <a:pathLst>
                <a:path w="1075" h="1075" extrusionOk="0">
                  <a:moveTo>
                    <a:pt x="536" y="0"/>
                  </a:moveTo>
                  <a:cubicBezTo>
                    <a:pt x="239" y="2"/>
                    <a:pt x="0" y="245"/>
                    <a:pt x="0" y="539"/>
                  </a:cubicBezTo>
                  <a:cubicBezTo>
                    <a:pt x="0" y="676"/>
                    <a:pt x="52" y="807"/>
                    <a:pt x="146" y="907"/>
                  </a:cubicBezTo>
                  <a:lnTo>
                    <a:pt x="158" y="920"/>
                  </a:lnTo>
                  <a:cubicBezTo>
                    <a:pt x="259" y="1021"/>
                    <a:pt x="395" y="1074"/>
                    <a:pt x="539" y="1074"/>
                  </a:cubicBezTo>
                  <a:cubicBezTo>
                    <a:pt x="682" y="1074"/>
                    <a:pt x="818" y="1017"/>
                    <a:pt x="918" y="915"/>
                  </a:cubicBezTo>
                  <a:cubicBezTo>
                    <a:pt x="1019" y="814"/>
                    <a:pt x="1074" y="679"/>
                    <a:pt x="1074" y="536"/>
                  </a:cubicBezTo>
                  <a:cubicBezTo>
                    <a:pt x="1073" y="391"/>
                    <a:pt x="1016" y="261"/>
                    <a:pt x="915" y="155"/>
                  </a:cubicBezTo>
                  <a:cubicBezTo>
                    <a:pt x="814" y="54"/>
                    <a:pt x="678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88" name="Google Shape;1588;p33"/>
          <p:cNvSpPr/>
          <p:nvPr/>
        </p:nvSpPr>
        <p:spPr>
          <a:xfrm>
            <a:off x="8799744" y="747595"/>
            <a:ext cx="243904" cy="326117"/>
          </a:xfrm>
          <a:custGeom>
            <a:avLst/>
            <a:gdLst/>
            <a:ahLst/>
            <a:cxnLst/>
            <a:rect l="l" t="t" r="r" b="b"/>
            <a:pathLst>
              <a:path w="5168" h="6910" extrusionOk="0">
                <a:moveTo>
                  <a:pt x="1000" y="1"/>
                </a:moveTo>
                <a:cubicBezTo>
                  <a:pt x="990" y="1"/>
                  <a:pt x="980" y="3"/>
                  <a:pt x="971" y="9"/>
                </a:cubicBezTo>
                <a:cubicBezTo>
                  <a:pt x="930" y="34"/>
                  <a:pt x="937" y="96"/>
                  <a:pt x="952" y="142"/>
                </a:cubicBezTo>
                <a:cubicBezTo>
                  <a:pt x="1063" y="525"/>
                  <a:pt x="1191" y="902"/>
                  <a:pt x="1325" y="1277"/>
                </a:cubicBezTo>
                <a:cubicBezTo>
                  <a:pt x="1461" y="1648"/>
                  <a:pt x="1648" y="2008"/>
                  <a:pt x="1770" y="2383"/>
                </a:cubicBezTo>
                <a:cubicBezTo>
                  <a:pt x="1699" y="2392"/>
                  <a:pt x="1248" y="2524"/>
                  <a:pt x="1088" y="2524"/>
                </a:cubicBezTo>
                <a:cubicBezTo>
                  <a:pt x="1057" y="2524"/>
                  <a:pt x="1038" y="2519"/>
                  <a:pt x="1033" y="2508"/>
                </a:cubicBezTo>
                <a:cubicBezTo>
                  <a:pt x="969" y="2357"/>
                  <a:pt x="822" y="2253"/>
                  <a:pt x="654" y="2253"/>
                </a:cubicBezTo>
                <a:cubicBezTo>
                  <a:pt x="638" y="2253"/>
                  <a:pt x="622" y="2254"/>
                  <a:pt x="606" y="2256"/>
                </a:cubicBezTo>
                <a:cubicBezTo>
                  <a:pt x="380" y="2283"/>
                  <a:pt x="218" y="2488"/>
                  <a:pt x="245" y="2712"/>
                </a:cubicBezTo>
                <a:cubicBezTo>
                  <a:pt x="247" y="2724"/>
                  <a:pt x="251" y="2732"/>
                  <a:pt x="251" y="2745"/>
                </a:cubicBezTo>
                <a:cubicBezTo>
                  <a:pt x="251" y="2748"/>
                  <a:pt x="253" y="2752"/>
                  <a:pt x="253" y="2755"/>
                </a:cubicBezTo>
                <a:cubicBezTo>
                  <a:pt x="253" y="2757"/>
                  <a:pt x="254" y="2760"/>
                  <a:pt x="254" y="2761"/>
                </a:cubicBezTo>
                <a:cubicBezTo>
                  <a:pt x="300" y="2945"/>
                  <a:pt x="464" y="3075"/>
                  <a:pt x="654" y="3075"/>
                </a:cubicBezTo>
                <a:cubicBezTo>
                  <a:pt x="669" y="3075"/>
                  <a:pt x="684" y="3074"/>
                  <a:pt x="700" y="3072"/>
                </a:cubicBezTo>
                <a:cubicBezTo>
                  <a:pt x="916" y="3046"/>
                  <a:pt x="1069" y="2861"/>
                  <a:pt x="1062" y="2647"/>
                </a:cubicBezTo>
                <a:cubicBezTo>
                  <a:pt x="1324" y="2603"/>
                  <a:pt x="1590" y="2576"/>
                  <a:pt x="1857" y="2566"/>
                </a:cubicBezTo>
                <a:cubicBezTo>
                  <a:pt x="2061" y="2842"/>
                  <a:pt x="2191" y="3210"/>
                  <a:pt x="2260" y="3709"/>
                </a:cubicBezTo>
                <a:cubicBezTo>
                  <a:pt x="2233" y="3715"/>
                  <a:pt x="2205" y="3717"/>
                  <a:pt x="2176" y="3717"/>
                </a:cubicBezTo>
                <a:cubicBezTo>
                  <a:pt x="2124" y="3717"/>
                  <a:pt x="2071" y="3710"/>
                  <a:pt x="2019" y="3701"/>
                </a:cubicBezTo>
                <a:cubicBezTo>
                  <a:pt x="1929" y="3683"/>
                  <a:pt x="1839" y="3666"/>
                  <a:pt x="1749" y="3650"/>
                </a:cubicBezTo>
                <a:cubicBezTo>
                  <a:pt x="1541" y="3608"/>
                  <a:pt x="1328" y="3566"/>
                  <a:pt x="1111" y="3549"/>
                </a:cubicBezTo>
                <a:cubicBezTo>
                  <a:pt x="1053" y="3543"/>
                  <a:pt x="997" y="3541"/>
                  <a:pt x="942" y="3541"/>
                </a:cubicBezTo>
                <a:cubicBezTo>
                  <a:pt x="895" y="3541"/>
                  <a:pt x="849" y="3542"/>
                  <a:pt x="804" y="3546"/>
                </a:cubicBezTo>
                <a:cubicBezTo>
                  <a:pt x="737" y="3407"/>
                  <a:pt x="594" y="3316"/>
                  <a:pt x="436" y="3316"/>
                </a:cubicBezTo>
                <a:cubicBezTo>
                  <a:pt x="420" y="3316"/>
                  <a:pt x="405" y="3317"/>
                  <a:pt x="389" y="3319"/>
                </a:cubicBezTo>
                <a:cubicBezTo>
                  <a:pt x="163" y="3346"/>
                  <a:pt x="1" y="3550"/>
                  <a:pt x="28" y="3775"/>
                </a:cubicBezTo>
                <a:cubicBezTo>
                  <a:pt x="54" y="3984"/>
                  <a:pt x="232" y="4138"/>
                  <a:pt x="437" y="4138"/>
                </a:cubicBezTo>
                <a:cubicBezTo>
                  <a:pt x="452" y="4138"/>
                  <a:pt x="468" y="4137"/>
                  <a:pt x="484" y="4135"/>
                </a:cubicBezTo>
                <a:cubicBezTo>
                  <a:pt x="707" y="4109"/>
                  <a:pt x="866" y="3908"/>
                  <a:pt x="845" y="3688"/>
                </a:cubicBezTo>
                <a:cubicBezTo>
                  <a:pt x="880" y="3686"/>
                  <a:pt x="916" y="3685"/>
                  <a:pt x="953" y="3685"/>
                </a:cubicBezTo>
                <a:cubicBezTo>
                  <a:pt x="1001" y="3685"/>
                  <a:pt x="1050" y="3686"/>
                  <a:pt x="1099" y="3691"/>
                </a:cubicBezTo>
                <a:cubicBezTo>
                  <a:pt x="1308" y="3708"/>
                  <a:pt x="1518" y="3748"/>
                  <a:pt x="1721" y="3789"/>
                </a:cubicBezTo>
                <a:cubicBezTo>
                  <a:pt x="1810" y="3806"/>
                  <a:pt x="1901" y="3825"/>
                  <a:pt x="1991" y="3841"/>
                </a:cubicBezTo>
                <a:cubicBezTo>
                  <a:pt x="2054" y="3853"/>
                  <a:pt x="2119" y="3862"/>
                  <a:pt x="2183" y="3862"/>
                </a:cubicBezTo>
                <a:cubicBezTo>
                  <a:pt x="2188" y="3862"/>
                  <a:pt x="2193" y="3861"/>
                  <a:pt x="2198" y="3861"/>
                </a:cubicBezTo>
                <a:lnTo>
                  <a:pt x="2198" y="3861"/>
                </a:lnTo>
                <a:cubicBezTo>
                  <a:pt x="2075" y="4132"/>
                  <a:pt x="1907" y="4388"/>
                  <a:pt x="1741" y="4634"/>
                </a:cubicBezTo>
                <a:cubicBezTo>
                  <a:pt x="1637" y="4786"/>
                  <a:pt x="1532" y="4943"/>
                  <a:pt x="1438" y="5105"/>
                </a:cubicBezTo>
                <a:cubicBezTo>
                  <a:pt x="1230" y="5457"/>
                  <a:pt x="1113" y="5795"/>
                  <a:pt x="1085" y="6107"/>
                </a:cubicBezTo>
                <a:cubicBezTo>
                  <a:pt x="881" y="6152"/>
                  <a:pt x="739" y="6343"/>
                  <a:pt x="764" y="6555"/>
                </a:cubicBezTo>
                <a:cubicBezTo>
                  <a:pt x="791" y="6756"/>
                  <a:pt x="969" y="6910"/>
                  <a:pt x="1175" y="6910"/>
                </a:cubicBezTo>
                <a:cubicBezTo>
                  <a:pt x="1191" y="6910"/>
                  <a:pt x="1206" y="6909"/>
                  <a:pt x="1223" y="6907"/>
                </a:cubicBezTo>
                <a:cubicBezTo>
                  <a:pt x="1448" y="6880"/>
                  <a:pt x="1611" y="6676"/>
                  <a:pt x="1583" y="6451"/>
                </a:cubicBezTo>
                <a:cubicBezTo>
                  <a:pt x="1561" y="6260"/>
                  <a:pt x="1412" y="6120"/>
                  <a:pt x="1234" y="6092"/>
                </a:cubicBezTo>
                <a:cubicBezTo>
                  <a:pt x="1267" y="5749"/>
                  <a:pt x="1418" y="5419"/>
                  <a:pt x="1566" y="5167"/>
                </a:cubicBezTo>
                <a:cubicBezTo>
                  <a:pt x="1657" y="5011"/>
                  <a:pt x="1763" y="4854"/>
                  <a:pt x="1864" y="4704"/>
                </a:cubicBezTo>
                <a:cubicBezTo>
                  <a:pt x="2016" y="4478"/>
                  <a:pt x="2169" y="4246"/>
                  <a:pt x="2292" y="3997"/>
                </a:cubicBezTo>
                <a:cubicBezTo>
                  <a:pt x="2300" y="4077"/>
                  <a:pt x="2308" y="4154"/>
                  <a:pt x="2316" y="4233"/>
                </a:cubicBezTo>
                <a:cubicBezTo>
                  <a:pt x="2343" y="4543"/>
                  <a:pt x="2371" y="4863"/>
                  <a:pt x="2443" y="5173"/>
                </a:cubicBezTo>
                <a:cubicBezTo>
                  <a:pt x="2527" y="5532"/>
                  <a:pt x="2676" y="5837"/>
                  <a:pt x="2871" y="6070"/>
                </a:cubicBezTo>
                <a:cubicBezTo>
                  <a:pt x="2809" y="6152"/>
                  <a:pt x="2777" y="6257"/>
                  <a:pt x="2790" y="6367"/>
                </a:cubicBezTo>
                <a:cubicBezTo>
                  <a:pt x="2814" y="6576"/>
                  <a:pt x="2992" y="6731"/>
                  <a:pt x="3197" y="6731"/>
                </a:cubicBezTo>
                <a:cubicBezTo>
                  <a:pt x="3213" y="6731"/>
                  <a:pt x="3230" y="6730"/>
                  <a:pt x="3246" y="6728"/>
                </a:cubicBezTo>
                <a:cubicBezTo>
                  <a:pt x="3472" y="6700"/>
                  <a:pt x="3633" y="6496"/>
                  <a:pt x="3605" y="6272"/>
                </a:cubicBezTo>
                <a:cubicBezTo>
                  <a:pt x="3581" y="6063"/>
                  <a:pt x="3403" y="5908"/>
                  <a:pt x="3199" y="5908"/>
                </a:cubicBezTo>
                <a:cubicBezTo>
                  <a:pt x="3183" y="5908"/>
                  <a:pt x="3166" y="5909"/>
                  <a:pt x="3149" y="5911"/>
                </a:cubicBezTo>
                <a:cubicBezTo>
                  <a:pt x="3087" y="5918"/>
                  <a:pt x="3029" y="5942"/>
                  <a:pt x="2979" y="5975"/>
                </a:cubicBezTo>
                <a:cubicBezTo>
                  <a:pt x="2799" y="5759"/>
                  <a:pt x="2663" y="5477"/>
                  <a:pt x="2583" y="5143"/>
                </a:cubicBezTo>
                <a:cubicBezTo>
                  <a:pt x="2534" y="4936"/>
                  <a:pt x="2508" y="4724"/>
                  <a:pt x="2486" y="4513"/>
                </a:cubicBezTo>
                <a:lnTo>
                  <a:pt x="2486" y="4513"/>
                </a:lnTo>
                <a:cubicBezTo>
                  <a:pt x="2884" y="4665"/>
                  <a:pt x="3219" y="4957"/>
                  <a:pt x="3516" y="5251"/>
                </a:cubicBezTo>
                <a:cubicBezTo>
                  <a:pt x="3504" y="5297"/>
                  <a:pt x="3500" y="5347"/>
                  <a:pt x="3504" y="5397"/>
                </a:cubicBezTo>
                <a:cubicBezTo>
                  <a:pt x="3529" y="5606"/>
                  <a:pt x="3708" y="5761"/>
                  <a:pt x="3911" y="5761"/>
                </a:cubicBezTo>
                <a:cubicBezTo>
                  <a:pt x="3927" y="5761"/>
                  <a:pt x="3943" y="5760"/>
                  <a:pt x="3960" y="5758"/>
                </a:cubicBezTo>
                <a:cubicBezTo>
                  <a:pt x="4187" y="5730"/>
                  <a:pt x="4348" y="5526"/>
                  <a:pt x="4320" y="5302"/>
                </a:cubicBezTo>
                <a:cubicBezTo>
                  <a:pt x="4295" y="5093"/>
                  <a:pt x="4118" y="4938"/>
                  <a:pt x="3914" y="4938"/>
                </a:cubicBezTo>
                <a:cubicBezTo>
                  <a:pt x="3898" y="4938"/>
                  <a:pt x="3881" y="4939"/>
                  <a:pt x="3864" y="4941"/>
                </a:cubicBezTo>
                <a:cubicBezTo>
                  <a:pt x="3746" y="4956"/>
                  <a:pt x="3644" y="5021"/>
                  <a:pt x="3579" y="5114"/>
                </a:cubicBezTo>
                <a:cubicBezTo>
                  <a:pt x="3264" y="4805"/>
                  <a:pt x="2909" y="4500"/>
                  <a:pt x="2472" y="4354"/>
                </a:cubicBezTo>
                <a:cubicBezTo>
                  <a:pt x="2468" y="4312"/>
                  <a:pt x="2465" y="4268"/>
                  <a:pt x="2460" y="4226"/>
                </a:cubicBezTo>
                <a:cubicBezTo>
                  <a:pt x="2449" y="4070"/>
                  <a:pt x="2434" y="3912"/>
                  <a:pt x="2415" y="3756"/>
                </a:cubicBezTo>
                <a:cubicBezTo>
                  <a:pt x="2359" y="3298"/>
                  <a:pt x="2255" y="2941"/>
                  <a:pt x="2093" y="2655"/>
                </a:cubicBezTo>
                <a:lnTo>
                  <a:pt x="2093" y="2655"/>
                </a:lnTo>
                <a:cubicBezTo>
                  <a:pt x="2148" y="2696"/>
                  <a:pt x="2201" y="2735"/>
                  <a:pt x="2255" y="2774"/>
                </a:cubicBezTo>
                <a:cubicBezTo>
                  <a:pt x="2924" y="3263"/>
                  <a:pt x="3613" y="3767"/>
                  <a:pt x="4335" y="4187"/>
                </a:cubicBezTo>
                <a:cubicBezTo>
                  <a:pt x="4323" y="4233"/>
                  <a:pt x="4319" y="4284"/>
                  <a:pt x="4325" y="4335"/>
                </a:cubicBezTo>
                <a:cubicBezTo>
                  <a:pt x="4350" y="4545"/>
                  <a:pt x="4527" y="4698"/>
                  <a:pt x="4731" y="4698"/>
                </a:cubicBezTo>
                <a:cubicBezTo>
                  <a:pt x="4747" y="4698"/>
                  <a:pt x="4764" y="4697"/>
                  <a:pt x="4781" y="4695"/>
                </a:cubicBezTo>
                <a:cubicBezTo>
                  <a:pt x="5007" y="4668"/>
                  <a:pt x="5167" y="4464"/>
                  <a:pt x="5140" y="4239"/>
                </a:cubicBezTo>
                <a:cubicBezTo>
                  <a:pt x="5116" y="4029"/>
                  <a:pt x="4937" y="3876"/>
                  <a:pt x="4733" y="3876"/>
                </a:cubicBezTo>
                <a:cubicBezTo>
                  <a:pt x="4717" y="3876"/>
                  <a:pt x="4701" y="3877"/>
                  <a:pt x="4685" y="3879"/>
                </a:cubicBezTo>
                <a:cubicBezTo>
                  <a:pt x="4561" y="3893"/>
                  <a:pt x="4461" y="3961"/>
                  <a:pt x="4396" y="4057"/>
                </a:cubicBezTo>
                <a:cubicBezTo>
                  <a:pt x="3914" y="3777"/>
                  <a:pt x="3455" y="3463"/>
                  <a:pt x="3002" y="3140"/>
                </a:cubicBezTo>
                <a:cubicBezTo>
                  <a:pt x="2779" y="2981"/>
                  <a:pt x="2565" y="2789"/>
                  <a:pt x="2327" y="2651"/>
                </a:cubicBezTo>
                <a:cubicBezTo>
                  <a:pt x="2124" y="2532"/>
                  <a:pt x="2032" y="2398"/>
                  <a:pt x="1943" y="2176"/>
                </a:cubicBezTo>
                <a:cubicBezTo>
                  <a:pt x="1664" y="1487"/>
                  <a:pt x="1386" y="795"/>
                  <a:pt x="1105" y="106"/>
                </a:cubicBezTo>
                <a:cubicBezTo>
                  <a:pt x="1086" y="57"/>
                  <a:pt x="1045" y="1"/>
                  <a:pt x="10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9" name="Google Shape;1589;p33"/>
          <p:cNvSpPr/>
          <p:nvPr/>
        </p:nvSpPr>
        <p:spPr>
          <a:xfrm>
            <a:off x="719996" y="817019"/>
            <a:ext cx="187175" cy="272315"/>
          </a:xfrm>
          <a:custGeom>
            <a:avLst/>
            <a:gdLst/>
            <a:ahLst/>
            <a:cxnLst/>
            <a:rect l="l" t="t" r="r" b="b"/>
            <a:pathLst>
              <a:path w="3966" h="5770" extrusionOk="0">
                <a:moveTo>
                  <a:pt x="200" y="0"/>
                </a:moveTo>
                <a:cubicBezTo>
                  <a:pt x="193" y="0"/>
                  <a:pt x="186" y="2"/>
                  <a:pt x="180" y="6"/>
                </a:cubicBezTo>
                <a:cubicBezTo>
                  <a:pt x="90" y="62"/>
                  <a:pt x="285" y="265"/>
                  <a:pt x="314" y="305"/>
                </a:cubicBezTo>
                <a:cubicBezTo>
                  <a:pt x="420" y="457"/>
                  <a:pt x="528" y="609"/>
                  <a:pt x="634" y="763"/>
                </a:cubicBezTo>
                <a:cubicBezTo>
                  <a:pt x="770" y="961"/>
                  <a:pt x="818" y="1229"/>
                  <a:pt x="782" y="1465"/>
                </a:cubicBezTo>
                <a:cubicBezTo>
                  <a:pt x="753" y="1653"/>
                  <a:pt x="673" y="1828"/>
                  <a:pt x="589" y="2012"/>
                </a:cubicBezTo>
                <a:cubicBezTo>
                  <a:pt x="556" y="2084"/>
                  <a:pt x="524" y="2157"/>
                  <a:pt x="492" y="2232"/>
                </a:cubicBezTo>
                <a:cubicBezTo>
                  <a:pt x="463" y="2236"/>
                  <a:pt x="433" y="2244"/>
                  <a:pt x="404" y="2255"/>
                </a:cubicBezTo>
                <a:cubicBezTo>
                  <a:pt x="194" y="2341"/>
                  <a:pt x="91" y="2581"/>
                  <a:pt x="177" y="2791"/>
                </a:cubicBezTo>
                <a:cubicBezTo>
                  <a:pt x="241" y="2951"/>
                  <a:pt x="396" y="3048"/>
                  <a:pt x="559" y="3048"/>
                </a:cubicBezTo>
                <a:cubicBezTo>
                  <a:pt x="610" y="3048"/>
                  <a:pt x="662" y="3039"/>
                  <a:pt x="712" y="3018"/>
                </a:cubicBezTo>
                <a:cubicBezTo>
                  <a:pt x="922" y="2934"/>
                  <a:pt x="1025" y="2692"/>
                  <a:pt x="940" y="2482"/>
                </a:cubicBezTo>
                <a:cubicBezTo>
                  <a:pt x="887" y="2352"/>
                  <a:pt x="775" y="2264"/>
                  <a:pt x="647" y="2235"/>
                </a:cubicBezTo>
                <a:cubicBezTo>
                  <a:pt x="670" y="2181"/>
                  <a:pt x="693" y="2126"/>
                  <a:pt x="720" y="2073"/>
                </a:cubicBezTo>
                <a:cubicBezTo>
                  <a:pt x="803" y="1887"/>
                  <a:pt x="893" y="1696"/>
                  <a:pt x="924" y="1486"/>
                </a:cubicBezTo>
                <a:cubicBezTo>
                  <a:pt x="932" y="1431"/>
                  <a:pt x="934" y="1378"/>
                  <a:pt x="934" y="1323"/>
                </a:cubicBezTo>
                <a:cubicBezTo>
                  <a:pt x="1110" y="1720"/>
                  <a:pt x="1223" y="2135"/>
                  <a:pt x="1330" y="2540"/>
                </a:cubicBezTo>
                <a:cubicBezTo>
                  <a:pt x="1329" y="2552"/>
                  <a:pt x="1329" y="2561"/>
                  <a:pt x="1330" y="2572"/>
                </a:cubicBezTo>
                <a:cubicBezTo>
                  <a:pt x="1381" y="2760"/>
                  <a:pt x="1307" y="2953"/>
                  <a:pt x="1236" y="3083"/>
                </a:cubicBezTo>
                <a:cubicBezTo>
                  <a:pt x="1180" y="3185"/>
                  <a:pt x="1113" y="3279"/>
                  <a:pt x="1041" y="3377"/>
                </a:cubicBezTo>
                <a:cubicBezTo>
                  <a:pt x="996" y="3438"/>
                  <a:pt x="951" y="3500"/>
                  <a:pt x="909" y="3565"/>
                </a:cubicBezTo>
                <a:cubicBezTo>
                  <a:pt x="705" y="3877"/>
                  <a:pt x="579" y="4238"/>
                  <a:pt x="543" y="4609"/>
                </a:cubicBezTo>
                <a:cubicBezTo>
                  <a:pt x="517" y="4604"/>
                  <a:pt x="491" y="4601"/>
                  <a:pt x="465" y="4601"/>
                </a:cubicBezTo>
                <a:cubicBezTo>
                  <a:pt x="415" y="4601"/>
                  <a:pt x="364" y="4611"/>
                  <a:pt x="314" y="4631"/>
                </a:cubicBezTo>
                <a:cubicBezTo>
                  <a:pt x="104" y="4716"/>
                  <a:pt x="0" y="4956"/>
                  <a:pt x="85" y="5166"/>
                </a:cubicBezTo>
                <a:cubicBezTo>
                  <a:pt x="153" y="5330"/>
                  <a:pt x="308" y="5428"/>
                  <a:pt x="471" y="5428"/>
                </a:cubicBezTo>
                <a:cubicBezTo>
                  <a:pt x="523" y="5428"/>
                  <a:pt x="575" y="5419"/>
                  <a:pt x="625" y="5398"/>
                </a:cubicBezTo>
                <a:cubicBezTo>
                  <a:pt x="835" y="5314"/>
                  <a:pt x="938" y="5072"/>
                  <a:pt x="853" y="4862"/>
                </a:cubicBezTo>
                <a:cubicBezTo>
                  <a:pt x="818" y="4778"/>
                  <a:pt x="759" y="4713"/>
                  <a:pt x="688" y="4667"/>
                </a:cubicBezTo>
                <a:cubicBezTo>
                  <a:pt x="709" y="4385"/>
                  <a:pt x="788" y="4107"/>
                  <a:pt x="916" y="3853"/>
                </a:cubicBezTo>
                <a:cubicBezTo>
                  <a:pt x="1173" y="4021"/>
                  <a:pt x="1351" y="4260"/>
                  <a:pt x="1508" y="4644"/>
                </a:cubicBezTo>
                <a:cubicBezTo>
                  <a:pt x="1511" y="4652"/>
                  <a:pt x="1513" y="4658"/>
                  <a:pt x="1516" y="4663"/>
                </a:cubicBezTo>
                <a:cubicBezTo>
                  <a:pt x="1503" y="4666"/>
                  <a:pt x="1488" y="4667"/>
                  <a:pt x="1475" y="4673"/>
                </a:cubicBezTo>
                <a:cubicBezTo>
                  <a:pt x="1265" y="4758"/>
                  <a:pt x="1162" y="4998"/>
                  <a:pt x="1248" y="5208"/>
                </a:cubicBezTo>
                <a:cubicBezTo>
                  <a:pt x="1312" y="5368"/>
                  <a:pt x="1467" y="5466"/>
                  <a:pt x="1630" y="5466"/>
                </a:cubicBezTo>
                <a:cubicBezTo>
                  <a:pt x="1681" y="5466"/>
                  <a:pt x="1733" y="5456"/>
                  <a:pt x="1784" y="5436"/>
                </a:cubicBezTo>
                <a:cubicBezTo>
                  <a:pt x="1993" y="5352"/>
                  <a:pt x="2096" y="5110"/>
                  <a:pt x="2011" y="4900"/>
                </a:cubicBezTo>
                <a:cubicBezTo>
                  <a:pt x="1950" y="4751"/>
                  <a:pt x="1810" y="4657"/>
                  <a:pt x="1658" y="4645"/>
                </a:cubicBezTo>
                <a:cubicBezTo>
                  <a:pt x="1655" y="4622"/>
                  <a:pt x="1646" y="4600"/>
                  <a:pt x="1640" y="4587"/>
                </a:cubicBezTo>
                <a:cubicBezTo>
                  <a:pt x="1526" y="4309"/>
                  <a:pt x="1346" y="3961"/>
                  <a:pt x="983" y="3725"/>
                </a:cubicBezTo>
                <a:cubicBezTo>
                  <a:pt x="999" y="3700"/>
                  <a:pt x="1013" y="3672"/>
                  <a:pt x="1031" y="3646"/>
                </a:cubicBezTo>
                <a:cubicBezTo>
                  <a:pt x="1070" y="3586"/>
                  <a:pt x="1115" y="3526"/>
                  <a:pt x="1158" y="3465"/>
                </a:cubicBezTo>
                <a:cubicBezTo>
                  <a:pt x="1231" y="3368"/>
                  <a:pt x="1303" y="3267"/>
                  <a:pt x="1365" y="3157"/>
                </a:cubicBezTo>
                <a:cubicBezTo>
                  <a:pt x="1394" y="3104"/>
                  <a:pt x="1423" y="3041"/>
                  <a:pt x="1446" y="2973"/>
                </a:cubicBezTo>
                <a:cubicBezTo>
                  <a:pt x="1474" y="3073"/>
                  <a:pt x="1503" y="3174"/>
                  <a:pt x="1533" y="3274"/>
                </a:cubicBezTo>
                <a:cubicBezTo>
                  <a:pt x="1533" y="3284"/>
                  <a:pt x="1537" y="3297"/>
                  <a:pt x="1545" y="3306"/>
                </a:cubicBezTo>
                <a:cubicBezTo>
                  <a:pt x="1620" y="3548"/>
                  <a:pt x="1707" y="3785"/>
                  <a:pt x="1817" y="4018"/>
                </a:cubicBezTo>
                <a:cubicBezTo>
                  <a:pt x="1982" y="4362"/>
                  <a:pt x="2266" y="4809"/>
                  <a:pt x="2719" y="5133"/>
                </a:cubicBezTo>
                <a:cubicBezTo>
                  <a:pt x="2646" y="5242"/>
                  <a:pt x="2628" y="5382"/>
                  <a:pt x="2681" y="5512"/>
                </a:cubicBezTo>
                <a:cubicBezTo>
                  <a:pt x="2745" y="5672"/>
                  <a:pt x="2900" y="5770"/>
                  <a:pt x="3063" y="5770"/>
                </a:cubicBezTo>
                <a:cubicBezTo>
                  <a:pt x="3114" y="5770"/>
                  <a:pt x="3166" y="5760"/>
                  <a:pt x="3217" y="5740"/>
                </a:cubicBezTo>
                <a:cubicBezTo>
                  <a:pt x="3427" y="5656"/>
                  <a:pt x="3529" y="5414"/>
                  <a:pt x="3444" y="5205"/>
                </a:cubicBezTo>
                <a:cubicBezTo>
                  <a:pt x="3379" y="5045"/>
                  <a:pt x="3224" y="4947"/>
                  <a:pt x="3061" y="4947"/>
                </a:cubicBezTo>
                <a:cubicBezTo>
                  <a:pt x="3010" y="4947"/>
                  <a:pt x="2958" y="4956"/>
                  <a:pt x="2908" y="4977"/>
                </a:cubicBezTo>
                <a:cubicBezTo>
                  <a:pt x="2876" y="4990"/>
                  <a:pt x="2848" y="5007"/>
                  <a:pt x="2820" y="5027"/>
                </a:cubicBezTo>
                <a:cubicBezTo>
                  <a:pt x="2381" y="4721"/>
                  <a:pt x="2106" y="4288"/>
                  <a:pt x="1947" y="3955"/>
                </a:cubicBezTo>
                <a:cubicBezTo>
                  <a:pt x="1870" y="3790"/>
                  <a:pt x="1802" y="3622"/>
                  <a:pt x="1744" y="3451"/>
                </a:cubicBezTo>
                <a:lnTo>
                  <a:pt x="1744" y="3451"/>
                </a:lnTo>
                <a:cubicBezTo>
                  <a:pt x="1921" y="3552"/>
                  <a:pt x="2116" y="3616"/>
                  <a:pt x="2306" y="3677"/>
                </a:cubicBezTo>
                <a:cubicBezTo>
                  <a:pt x="2399" y="3709"/>
                  <a:pt x="2490" y="3738"/>
                  <a:pt x="2581" y="3771"/>
                </a:cubicBezTo>
                <a:cubicBezTo>
                  <a:pt x="2775" y="3846"/>
                  <a:pt x="2958" y="3942"/>
                  <a:pt x="3130" y="4056"/>
                </a:cubicBezTo>
                <a:cubicBezTo>
                  <a:pt x="3081" y="4157"/>
                  <a:pt x="3072" y="4276"/>
                  <a:pt x="3117" y="4389"/>
                </a:cubicBezTo>
                <a:cubicBezTo>
                  <a:pt x="3182" y="4549"/>
                  <a:pt x="3336" y="4646"/>
                  <a:pt x="3499" y="4646"/>
                </a:cubicBezTo>
                <a:cubicBezTo>
                  <a:pt x="3550" y="4646"/>
                  <a:pt x="3602" y="4637"/>
                  <a:pt x="3652" y="4616"/>
                </a:cubicBezTo>
                <a:cubicBezTo>
                  <a:pt x="3862" y="4531"/>
                  <a:pt x="3965" y="4291"/>
                  <a:pt x="3880" y="4081"/>
                </a:cubicBezTo>
                <a:cubicBezTo>
                  <a:pt x="3816" y="3921"/>
                  <a:pt x="3661" y="3823"/>
                  <a:pt x="3498" y="3823"/>
                </a:cubicBezTo>
                <a:cubicBezTo>
                  <a:pt x="3446" y="3823"/>
                  <a:pt x="3394" y="3833"/>
                  <a:pt x="3344" y="3853"/>
                </a:cubicBezTo>
                <a:cubicBezTo>
                  <a:pt x="3293" y="3872"/>
                  <a:pt x="3250" y="3904"/>
                  <a:pt x="3212" y="3940"/>
                </a:cubicBezTo>
                <a:cubicBezTo>
                  <a:pt x="3031" y="3819"/>
                  <a:pt x="2837" y="3716"/>
                  <a:pt x="2632" y="3638"/>
                </a:cubicBezTo>
                <a:cubicBezTo>
                  <a:pt x="2539" y="3603"/>
                  <a:pt x="2444" y="3573"/>
                  <a:pt x="2350" y="3541"/>
                </a:cubicBezTo>
                <a:cubicBezTo>
                  <a:pt x="2099" y="3458"/>
                  <a:pt x="1863" y="3381"/>
                  <a:pt x="1671" y="3227"/>
                </a:cubicBezTo>
                <a:cubicBezTo>
                  <a:pt x="1604" y="3009"/>
                  <a:pt x="1546" y="2791"/>
                  <a:pt x="1490" y="2575"/>
                </a:cubicBezTo>
                <a:cubicBezTo>
                  <a:pt x="1429" y="2341"/>
                  <a:pt x="1365" y="2103"/>
                  <a:pt x="1291" y="1866"/>
                </a:cubicBezTo>
                <a:lnTo>
                  <a:pt x="1291" y="1866"/>
                </a:lnTo>
                <a:cubicBezTo>
                  <a:pt x="1561" y="2042"/>
                  <a:pt x="2009" y="2281"/>
                  <a:pt x="2548" y="2371"/>
                </a:cubicBezTo>
                <a:cubicBezTo>
                  <a:pt x="2551" y="2416"/>
                  <a:pt x="2559" y="2462"/>
                  <a:pt x="2575" y="2506"/>
                </a:cubicBezTo>
                <a:cubicBezTo>
                  <a:pt x="2640" y="2665"/>
                  <a:pt x="2795" y="2763"/>
                  <a:pt x="2958" y="2763"/>
                </a:cubicBezTo>
                <a:cubicBezTo>
                  <a:pt x="3009" y="2763"/>
                  <a:pt x="3061" y="2753"/>
                  <a:pt x="3111" y="2733"/>
                </a:cubicBezTo>
                <a:cubicBezTo>
                  <a:pt x="3321" y="2648"/>
                  <a:pt x="3424" y="2407"/>
                  <a:pt x="3340" y="2197"/>
                </a:cubicBezTo>
                <a:cubicBezTo>
                  <a:pt x="3275" y="2038"/>
                  <a:pt x="3120" y="1940"/>
                  <a:pt x="2957" y="1940"/>
                </a:cubicBezTo>
                <a:cubicBezTo>
                  <a:pt x="2906" y="1940"/>
                  <a:pt x="2854" y="1950"/>
                  <a:pt x="2804" y="1970"/>
                </a:cubicBezTo>
                <a:cubicBezTo>
                  <a:pt x="2685" y="2016"/>
                  <a:pt x="2604" y="2112"/>
                  <a:pt x="2568" y="2225"/>
                </a:cubicBezTo>
                <a:cubicBezTo>
                  <a:pt x="1931" y="2116"/>
                  <a:pt x="1426" y="1793"/>
                  <a:pt x="1216" y="1638"/>
                </a:cubicBezTo>
                <a:cubicBezTo>
                  <a:pt x="1151" y="1452"/>
                  <a:pt x="1076" y="1268"/>
                  <a:pt x="984" y="1088"/>
                </a:cubicBezTo>
                <a:cubicBezTo>
                  <a:pt x="882" y="881"/>
                  <a:pt x="767" y="683"/>
                  <a:pt x="643" y="489"/>
                </a:cubicBezTo>
                <a:cubicBezTo>
                  <a:pt x="585" y="401"/>
                  <a:pt x="527" y="307"/>
                  <a:pt x="459" y="227"/>
                </a:cubicBezTo>
                <a:cubicBezTo>
                  <a:pt x="389" y="149"/>
                  <a:pt x="339" y="69"/>
                  <a:pt x="245" y="16"/>
                </a:cubicBezTo>
                <a:cubicBezTo>
                  <a:pt x="231" y="8"/>
                  <a:pt x="215" y="0"/>
                  <a:pt x="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90" name="Google Shape;1590;p33"/>
          <p:cNvGrpSpPr/>
          <p:nvPr/>
        </p:nvGrpSpPr>
        <p:grpSpPr>
          <a:xfrm>
            <a:off x="617165" y="-319252"/>
            <a:ext cx="460670" cy="971792"/>
            <a:chOff x="1118425" y="996600"/>
            <a:chExt cx="244025" cy="514775"/>
          </a:xfrm>
        </p:grpSpPr>
        <p:sp>
          <p:nvSpPr>
            <p:cNvPr id="1591" name="Google Shape;1591;p33"/>
            <p:cNvSpPr/>
            <p:nvPr/>
          </p:nvSpPr>
          <p:spPr>
            <a:xfrm>
              <a:off x="1118425" y="1061350"/>
              <a:ext cx="244025" cy="450025"/>
            </a:xfrm>
            <a:custGeom>
              <a:avLst/>
              <a:gdLst/>
              <a:ahLst/>
              <a:cxnLst/>
              <a:rect l="l" t="t" r="r" b="b"/>
              <a:pathLst>
                <a:path w="9761" h="18001" extrusionOk="0">
                  <a:moveTo>
                    <a:pt x="5856" y="0"/>
                  </a:moveTo>
                  <a:cubicBezTo>
                    <a:pt x="5707" y="0"/>
                    <a:pt x="5541" y="52"/>
                    <a:pt x="5348" y="168"/>
                  </a:cubicBezTo>
                  <a:cubicBezTo>
                    <a:pt x="3967" y="999"/>
                    <a:pt x="2758" y="2108"/>
                    <a:pt x="1832" y="3431"/>
                  </a:cubicBezTo>
                  <a:cubicBezTo>
                    <a:pt x="1849" y="3407"/>
                    <a:pt x="1891" y="3397"/>
                    <a:pt x="1950" y="3397"/>
                  </a:cubicBezTo>
                  <a:cubicBezTo>
                    <a:pt x="2218" y="3397"/>
                    <a:pt x="2823" y="3609"/>
                    <a:pt x="2928" y="3651"/>
                  </a:cubicBezTo>
                  <a:cubicBezTo>
                    <a:pt x="3153" y="3744"/>
                    <a:pt x="3447" y="4026"/>
                    <a:pt x="3200" y="4207"/>
                  </a:cubicBezTo>
                  <a:cubicBezTo>
                    <a:pt x="3068" y="4304"/>
                    <a:pt x="2800" y="4333"/>
                    <a:pt x="2550" y="4333"/>
                  </a:cubicBezTo>
                  <a:cubicBezTo>
                    <a:pt x="2370" y="4333"/>
                    <a:pt x="2198" y="4318"/>
                    <a:pt x="2092" y="4303"/>
                  </a:cubicBezTo>
                  <a:cubicBezTo>
                    <a:pt x="1903" y="4276"/>
                    <a:pt x="1703" y="4245"/>
                    <a:pt x="1511" y="4245"/>
                  </a:cubicBezTo>
                  <a:cubicBezTo>
                    <a:pt x="1186" y="4245"/>
                    <a:pt x="884" y="4333"/>
                    <a:pt x="701" y="4676"/>
                  </a:cubicBezTo>
                  <a:cubicBezTo>
                    <a:pt x="390" y="5257"/>
                    <a:pt x="235" y="6024"/>
                    <a:pt x="96" y="6662"/>
                  </a:cubicBezTo>
                  <a:cubicBezTo>
                    <a:pt x="0" y="7101"/>
                    <a:pt x="0" y="7570"/>
                    <a:pt x="73" y="8006"/>
                  </a:cubicBezTo>
                  <a:cubicBezTo>
                    <a:pt x="109" y="8239"/>
                    <a:pt x="206" y="8724"/>
                    <a:pt x="445" y="8825"/>
                  </a:cubicBezTo>
                  <a:cubicBezTo>
                    <a:pt x="488" y="8844"/>
                    <a:pt x="533" y="8851"/>
                    <a:pt x="579" y="8851"/>
                  </a:cubicBezTo>
                  <a:cubicBezTo>
                    <a:pt x="651" y="8851"/>
                    <a:pt x="726" y="8833"/>
                    <a:pt x="797" y="8812"/>
                  </a:cubicBezTo>
                  <a:cubicBezTo>
                    <a:pt x="1251" y="8686"/>
                    <a:pt x="1702" y="8484"/>
                    <a:pt x="2168" y="8484"/>
                  </a:cubicBezTo>
                  <a:cubicBezTo>
                    <a:pt x="2220" y="8484"/>
                    <a:pt x="2272" y="8487"/>
                    <a:pt x="2324" y="8492"/>
                  </a:cubicBezTo>
                  <a:cubicBezTo>
                    <a:pt x="2428" y="8504"/>
                    <a:pt x="2548" y="8536"/>
                    <a:pt x="2595" y="8631"/>
                  </a:cubicBezTo>
                  <a:cubicBezTo>
                    <a:pt x="2619" y="8680"/>
                    <a:pt x="2619" y="8740"/>
                    <a:pt x="2606" y="8793"/>
                  </a:cubicBezTo>
                  <a:cubicBezTo>
                    <a:pt x="2569" y="8945"/>
                    <a:pt x="2434" y="9050"/>
                    <a:pt x="2302" y="9134"/>
                  </a:cubicBezTo>
                  <a:cubicBezTo>
                    <a:pt x="1769" y="9467"/>
                    <a:pt x="1102" y="9666"/>
                    <a:pt x="484" y="9758"/>
                  </a:cubicBezTo>
                  <a:cubicBezTo>
                    <a:pt x="346" y="9778"/>
                    <a:pt x="190" y="9797"/>
                    <a:pt x="105" y="9908"/>
                  </a:cubicBezTo>
                  <a:cubicBezTo>
                    <a:pt x="38" y="9995"/>
                    <a:pt x="35" y="10112"/>
                    <a:pt x="32" y="10221"/>
                  </a:cubicBezTo>
                  <a:cubicBezTo>
                    <a:pt x="28" y="10881"/>
                    <a:pt x="60" y="11541"/>
                    <a:pt x="131" y="12197"/>
                  </a:cubicBezTo>
                  <a:cubicBezTo>
                    <a:pt x="141" y="12289"/>
                    <a:pt x="158" y="12392"/>
                    <a:pt x="232" y="12449"/>
                  </a:cubicBezTo>
                  <a:cubicBezTo>
                    <a:pt x="275" y="12482"/>
                    <a:pt x="331" y="12491"/>
                    <a:pt x="387" y="12491"/>
                  </a:cubicBezTo>
                  <a:cubicBezTo>
                    <a:pt x="404" y="12491"/>
                    <a:pt x="421" y="12491"/>
                    <a:pt x="438" y="12489"/>
                  </a:cubicBezTo>
                  <a:cubicBezTo>
                    <a:pt x="980" y="12453"/>
                    <a:pt x="1551" y="12152"/>
                    <a:pt x="2078" y="12010"/>
                  </a:cubicBezTo>
                  <a:cubicBezTo>
                    <a:pt x="2124" y="11998"/>
                    <a:pt x="2165" y="11992"/>
                    <a:pt x="2201" y="11992"/>
                  </a:cubicBezTo>
                  <a:cubicBezTo>
                    <a:pt x="2368" y="11992"/>
                    <a:pt x="2428" y="12115"/>
                    <a:pt x="2312" y="12304"/>
                  </a:cubicBezTo>
                  <a:cubicBezTo>
                    <a:pt x="2208" y="12479"/>
                    <a:pt x="2058" y="12495"/>
                    <a:pt x="1885" y="12544"/>
                  </a:cubicBezTo>
                  <a:cubicBezTo>
                    <a:pt x="1393" y="12682"/>
                    <a:pt x="944" y="12974"/>
                    <a:pt x="493" y="13213"/>
                  </a:cubicBezTo>
                  <a:cubicBezTo>
                    <a:pt x="420" y="13252"/>
                    <a:pt x="344" y="13296"/>
                    <a:pt x="312" y="13369"/>
                  </a:cubicBezTo>
                  <a:cubicBezTo>
                    <a:pt x="281" y="13437"/>
                    <a:pt x="297" y="13517"/>
                    <a:pt x="313" y="13589"/>
                  </a:cubicBezTo>
                  <a:cubicBezTo>
                    <a:pt x="608" y="14885"/>
                    <a:pt x="1147" y="16085"/>
                    <a:pt x="1710" y="17279"/>
                  </a:cubicBezTo>
                  <a:cubicBezTo>
                    <a:pt x="1816" y="17502"/>
                    <a:pt x="1933" y="17932"/>
                    <a:pt x="2214" y="17993"/>
                  </a:cubicBezTo>
                  <a:cubicBezTo>
                    <a:pt x="2238" y="17998"/>
                    <a:pt x="2264" y="18001"/>
                    <a:pt x="2290" y="18001"/>
                  </a:cubicBezTo>
                  <a:cubicBezTo>
                    <a:pt x="2573" y="18001"/>
                    <a:pt x="2969" y="17730"/>
                    <a:pt x="3191" y="17621"/>
                  </a:cubicBezTo>
                  <a:cubicBezTo>
                    <a:pt x="3557" y="17446"/>
                    <a:pt x="3918" y="17255"/>
                    <a:pt x="4267" y="17045"/>
                  </a:cubicBezTo>
                  <a:cubicBezTo>
                    <a:pt x="4697" y="16786"/>
                    <a:pt x="5118" y="16485"/>
                    <a:pt x="5374" y="16058"/>
                  </a:cubicBezTo>
                  <a:cubicBezTo>
                    <a:pt x="5988" y="15037"/>
                    <a:pt x="5174" y="14035"/>
                    <a:pt x="5200" y="12977"/>
                  </a:cubicBezTo>
                  <a:cubicBezTo>
                    <a:pt x="5203" y="12897"/>
                    <a:pt x="5213" y="12813"/>
                    <a:pt x="5266" y="12756"/>
                  </a:cubicBezTo>
                  <a:cubicBezTo>
                    <a:pt x="5307" y="12710"/>
                    <a:pt x="5365" y="12690"/>
                    <a:pt x="5426" y="12690"/>
                  </a:cubicBezTo>
                  <a:cubicBezTo>
                    <a:pt x="5490" y="12690"/>
                    <a:pt x="5555" y="12712"/>
                    <a:pt x="5606" y="12750"/>
                  </a:cubicBezTo>
                  <a:cubicBezTo>
                    <a:pt x="5706" y="12825"/>
                    <a:pt x="5762" y="12942"/>
                    <a:pt x="5816" y="13054"/>
                  </a:cubicBezTo>
                  <a:cubicBezTo>
                    <a:pt x="5988" y="13416"/>
                    <a:pt x="6160" y="13781"/>
                    <a:pt x="6332" y="14142"/>
                  </a:cubicBezTo>
                  <a:cubicBezTo>
                    <a:pt x="6393" y="14270"/>
                    <a:pt x="6458" y="14404"/>
                    <a:pt x="6573" y="14491"/>
                  </a:cubicBezTo>
                  <a:cubicBezTo>
                    <a:pt x="6634" y="14538"/>
                    <a:pt x="6713" y="14565"/>
                    <a:pt x="6789" y="14565"/>
                  </a:cubicBezTo>
                  <a:cubicBezTo>
                    <a:pt x="6855" y="14565"/>
                    <a:pt x="6918" y="14545"/>
                    <a:pt x="6965" y="14499"/>
                  </a:cubicBezTo>
                  <a:cubicBezTo>
                    <a:pt x="7001" y="14462"/>
                    <a:pt x="7024" y="14415"/>
                    <a:pt x="7046" y="14368"/>
                  </a:cubicBezTo>
                  <a:cubicBezTo>
                    <a:pt x="7233" y="13980"/>
                    <a:pt x="7420" y="13595"/>
                    <a:pt x="7606" y="13210"/>
                  </a:cubicBezTo>
                  <a:cubicBezTo>
                    <a:pt x="7955" y="12486"/>
                    <a:pt x="8308" y="11755"/>
                    <a:pt x="8494" y="10974"/>
                  </a:cubicBezTo>
                  <a:cubicBezTo>
                    <a:pt x="8543" y="10764"/>
                    <a:pt x="8581" y="10546"/>
                    <a:pt x="8542" y="10335"/>
                  </a:cubicBezTo>
                  <a:cubicBezTo>
                    <a:pt x="8424" y="9717"/>
                    <a:pt x="7709" y="9381"/>
                    <a:pt x="7499" y="8788"/>
                  </a:cubicBezTo>
                  <a:cubicBezTo>
                    <a:pt x="7472" y="8711"/>
                    <a:pt x="7454" y="8624"/>
                    <a:pt x="7491" y="8552"/>
                  </a:cubicBezTo>
                  <a:cubicBezTo>
                    <a:pt x="7528" y="8475"/>
                    <a:pt x="7616" y="8437"/>
                    <a:pt x="7703" y="8437"/>
                  </a:cubicBezTo>
                  <a:cubicBezTo>
                    <a:pt x="7717" y="8437"/>
                    <a:pt x="7731" y="8438"/>
                    <a:pt x="7745" y="8440"/>
                  </a:cubicBezTo>
                  <a:cubicBezTo>
                    <a:pt x="7842" y="8456"/>
                    <a:pt x="7929" y="8513"/>
                    <a:pt x="8012" y="8569"/>
                  </a:cubicBezTo>
                  <a:cubicBezTo>
                    <a:pt x="8255" y="8738"/>
                    <a:pt x="8487" y="8927"/>
                    <a:pt x="8704" y="9131"/>
                  </a:cubicBezTo>
                  <a:cubicBezTo>
                    <a:pt x="8804" y="9225"/>
                    <a:pt x="8912" y="9329"/>
                    <a:pt x="9048" y="9333"/>
                  </a:cubicBezTo>
                  <a:cubicBezTo>
                    <a:pt x="9051" y="9333"/>
                    <a:pt x="9054" y="9334"/>
                    <a:pt x="9056" y="9334"/>
                  </a:cubicBezTo>
                  <a:cubicBezTo>
                    <a:pt x="9761" y="9334"/>
                    <a:pt x="8836" y="4957"/>
                    <a:pt x="8686" y="4462"/>
                  </a:cubicBezTo>
                  <a:cubicBezTo>
                    <a:pt x="8436" y="3640"/>
                    <a:pt x="8117" y="2836"/>
                    <a:pt x="7738" y="2063"/>
                  </a:cubicBezTo>
                  <a:cubicBezTo>
                    <a:pt x="7444" y="1465"/>
                    <a:pt x="7039" y="952"/>
                    <a:pt x="6602" y="456"/>
                  </a:cubicBezTo>
                  <a:cubicBezTo>
                    <a:pt x="6357" y="180"/>
                    <a:pt x="6134" y="0"/>
                    <a:pt x="5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2" name="Google Shape;1592;p33"/>
            <p:cNvSpPr/>
            <p:nvPr/>
          </p:nvSpPr>
          <p:spPr>
            <a:xfrm>
              <a:off x="1167350" y="996600"/>
              <a:ext cx="163300" cy="471800"/>
            </a:xfrm>
            <a:custGeom>
              <a:avLst/>
              <a:gdLst/>
              <a:ahLst/>
              <a:cxnLst/>
              <a:rect l="l" t="t" r="r" b="b"/>
              <a:pathLst>
                <a:path w="6532" h="18872" extrusionOk="0">
                  <a:moveTo>
                    <a:pt x="3429" y="1"/>
                  </a:moveTo>
                  <a:cubicBezTo>
                    <a:pt x="3363" y="1"/>
                    <a:pt x="3292" y="55"/>
                    <a:pt x="3311" y="140"/>
                  </a:cubicBezTo>
                  <a:cubicBezTo>
                    <a:pt x="3615" y="1547"/>
                    <a:pt x="3770" y="2977"/>
                    <a:pt x="3804" y="4413"/>
                  </a:cubicBezTo>
                  <a:cubicBezTo>
                    <a:pt x="3640" y="4468"/>
                    <a:pt x="3482" y="4584"/>
                    <a:pt x="3340" y="4674"/>
                  </a:cubicBezTo>
                  <a:cubicBezTo>
                    <a:pt x="3164" y="4782"/>
                    <a:pt x="2994" y="4895"/>
                    <a:pt x="2826" y="5015"/>
                  </a:cubicBezTo>
                  <a:cubicBezTo>
                    <a:pt x="2483" y="5260"/>
                    <a:pt x="2158" y="5528"/>
                    <a:pt x="1849" y="5813"/>
                  </a:cubicBezTo>
                  <a:cubicBezTo>
                    <a:pt x="1767" y="5890"/>
                    <a:pt x="1844" y="6003"/>
                    <a:pt x="1933" y="6003"/>
                  </a:cubicBezTo>
                  <a:cubicBezTo>
                    <a:pt x="1959" y="6003"/>
                    <a:pt x="1985" y="5994"/>
                    <a:pt x="2009" y="5972"/>
                  </a:cubicBezTo>
                  <a:cubicBezTo>
                    <a:pt x="2540" y="5478"/>
                    <a:pt x="3126" y="5043"/>
                    <a:pt x="3760" y="4685"/>
                  </a:cubicBezTo>
                  <a:cubicBezTo>
                    <a:pt x="3776" y="4676"/>
                    <a:pt x="3792" y="4668"/>
                    <a:pt x="3808" y="4661"/>
                  </a:cubicBezTo>
                  <a:lnTo>
                    <a:pt x="3808" y="4661"/>
                  </a:lnTo>
                  <a:cubicBezTo>
                    <a:pt x="3815" y="5263"/>
                    <a:pt x="3801" y="5865"/>
                    <a:pt x="3767" y="6469"/>
                  </a:cubicBezTo>
                  <a:cubicBezTo>
                    <a:pt x="3720" y="6501"/>
                    <a:pt x="3678" y="6542"/>
                    <a:pt x="3639" y="6580"/>
                  </a:cubicBezTo>
                  <a:cubicBezTo>
                    <a:pt x="3516" y="6694"/>
                    <a:pt x="3394" y="6810"/>
                    <a:pt x="3272" y="6926"/>
                  </a:cubicBezTo>
                  <a:cubicBezTo>
                    <a:pt x="2813" y="7363"/>
                    <a:pt x="2363" y="7811"/>
                    <a:pt x="1922" y="8267"/>
                  </a:cubicBezTo>
                  <a:cubicBezTo>
                    <a:pt x="1419" y="8782"/>
                    <a:pt x="931" y="9307"/>
                    <a:pt x="452" y="9843"/>
                  </a:cubicBezTo>
                  <a:cubicBezTo>
                    <a:pt x="378" y="9925"/>
                    <a:pt x="453" y="10038"/>
                    <a:pt x="537" y="10038"/>
                  </a:cubicBezTo>
                  <a:cubicBezTo>
                    <a:pt x="562" y="10038"/>
                    <a:pt x="589" y="10027"/>
                    <a:pt x="612" y="10002"/>
                  </a:cubicBezTo>
                  <a:cubicBezTo>
                    <a:pt x="1600" y="8896"/>
                    <a:pt x="2638" y="7831"/>
                    <a:pt x="3720" y="6813"/>
                  </a:cubicBezTo>
                  <a:cubicBezTo>
                    <a:pt x="3727" y="6806"/>
                    <a:pt x="3738" y="6796"/>
                    <a:pt x="3747" y="6784"/>
                  </a:cubicBezTo>
                  <a:lnTo>
                    <a:pt x="3747" y="6784"/>
                  </a:lnTo>
                  <a:cubicBezTo>
                    <a:pt x="3728" y="7052"/>
                    <a:pt x="3707" y="7318"/>
                    <a:pt x="3682" y="7586"/>
                  </a:cubicBezTo>
                  <a:cubicBezTo>
                    <a:pt x="3618" y="8225"/>
                    <a:pt x="3533" y="8862"/>
                    <a:pt x="3430" y="9496"/>
                  </a:cubicBezTo>
                  <a:cubicBezTo>
                    <a:pt x="2660" y="10004"/>
                    <a:pt x="1936" y="10580"/>
                    <a:pt x="1267" y="11218"/>
                  </a:cubicBezTo>
                  <a:cubicBezTo>
                    <a:pt x="1186" y="11296"/>
                    <a:pt x="1264" y="11409"/>
                    <a:pt x="1352" y="11409"/>
                  </a:cubicBezTo>
                  <a:cubicBezTo>
                    <a:pt x="1377" y="11409"/>
                    <a:pt x="1403" y="11400"/>
                    <a:pt x="1427" y="11378"/>
                  </a:cubicBezTo>
                  <a:cubicBezTo>
                    <a:pt x="2032" y="10799"/>
                    <a:pt x="2683" y="10272"/>
                    <a:pt x="3377" y="9803"/>
                  </a:cubicBezTo>
                  <a:lnTo>
                    <a:pt x="3377" y="9803"/>
                  </a:lnTo>
                  <a:cubicBezTo>
                    <a:pt x="3243" y="10563"/>
                    <a:pt x="3087" y="11320"/>
                    <a:pt x="2903" y="12071"/>
                  </a:cubicBezTo>
                  <a:cubicBezTo>
                    <a:pt x="2221" y="12705"/>
                    <a:pt x="1612" y="13412"/>
                    <a:pt x="1079" y="14177"/>
                  </a:cubicBezTo>
                  <a:cubicBezTo>
                    <a:pt x="1022" y="14260"/>
                    <a:pt x="1099" y="14340"/>
                    <a:pt x="1179" y="14340"/>
                  </a:cubicBezTo>
                  <a:cubicBezTo>
                    <a:pt x="1214" y="14340"/>
                    <a:pt x="1249" y="14325"/>
                    <a:pt x="1273" y="14289"/>
                  </a:cubicBezTo>
                  <a:cubicBezTo>
                    <a:pt x="1723" y="13639"/>
                    <a:pt x="2236" y="13035"/>
                    <a:pt x="2799" y="12479"/>
                  </a:cubicBezTo>
                  <a:lnTo>
                    <a:pt x="2799" y="12479"/>
                  </a:lnTo>
                  <a:cubicBezTo>
                    <a:pt x="2598" y="13265"/>
                    <a:pt x="2375" y="14044"/>
                    <a:pt x="2129" y="14817"/>
                  </a:cubicBezTo>
                  <a:cubicBezTo>
                    <a:pt x="2049" y="15071"/>
                    <a:pt x="1965" y="15322"/>
                    <a:pt x="1880" y="15574"/>
                  </a:cubicBezTo>
                  <a:cubicBezTo>
                    <a:pt x="1275" y="15959"/>
                    <a:pt x="684" y="16363"/>
                    <a:pt x="102" y="16785"/>
                  </a:cubicBezTo>
                  <a:cubicBezTo>
                    <a:pt x="0" y="16855"/>
                    <a:pt x="60" y="17001"/>
                    <a:pt x="150" y="17001"/>
                  </a:cubicBezTo>
                  <a:cubicBezTo>
                    <a:pt x="169" y="17001"/>
                    <a:pt x="189" y="16995"/>
                    <a:pt x="209" y="16980"/>
                  </a:cubicBezTo>
                  <a:cubicBezTo>
                    <a:pt x="714" y="16612"/>
                    <a:pt x="1231" y="16262"/>
                    <a:pt x="1757" y="15919"/>
                  </a:cubicBezTo>
                  <a:lnTo>
                    <a:pt x="1757" y="15919"/>
                  </a:lnTo>
                  <a:cubicBezTo>
                    <a:pt x="1429" y="16867"/>
                    <a:pt x="1076" y="17807"/>
                    <a:pt x="703" y="18737"/>
                  </a:cubicBezTo>
                  <a:cubicBezTo>
                    <a:pt x="670" y="18818"/>
                    <a:pt x="737" y="18872"/>
                    <a:pt x="807" y="18872"/>
                  </a:cubicBezTo>
                  <a:cubicBezTo>
                    <a:pt x="852" y="18872"/>
                    <a:pt x="899" y="18849"/>
                    <a:pt x="920" y="18797"/>
                  </a:cubicBezTo>
                  <a:cubicBezTo>
                    <a:pt x="1308" y="17833"/>
                    <a:pt x="1673" y="16857"/>
                    <a:pt x="2010" y="15873"/>
                  </a:cubicBezTo>
                  <a:cubicBezTo>
                    <a:pt x="2182" y="16117"/>
                    <a:pt x="2263" y="16436"/>
                    <a:pt x="2360" y="16708"/>
                  </a:cubicBezTo>
                  <a:cubicBezTo>
                    <a:pt x="2498" y="17084"/>
                    <a:pt x="2634" y="17461"/>
                    <a:pt x="2771" y="17837"/>
                  </a:cubicBezTo>
                  <a:cubicBezTo>
                    <a:pt x="2791" y="17891"/>
                    <a:pt x="2837" y="17914"/>
                    <a:pt x="2883" y="17914"/>
                  </a:cubicBezTo>
                  <a:cubicBezTo>
                    <a:pt x="2951" y="17914"/>
                    <a:pt x="3018" y="17861"/>
                    <a:pt x="2989" y="17779"/>
                  </a:cubicBezTo>
                  <a:cubicBezTo>
                    <a:pt x="2841" y="17374"/>
                    <a:pt x="2693" y="16967"/>
                    <a:pt x="2546" y="16562"/>
                  </a:cubicBezTo>
                  <a:cubicBezTo>
                    <a:pt x="2427" y="16237"/>
                    <a:pt x="2330" y="15880"/>
                    <a:pt x="2094" y="15619"/>
                  </a:cubicBezTo>
                  <a:cubicBezTo>
                    <a:pt x="2459" y="14536"/>
                    <a:pt x="2784" y="13442"/>
                    <a:pt x="3061" y="12333"/>
                  </a:cubicBezTo>
                  <a:cubicBezTo>
                    <a:pt x="3446" y="13084"/>
                    <a:pt x="3775" y="13862"/>
                    <a:pt x="4040" y="14664"/>
                  </a:cubicBezTo>
                  <a:cubicBezTo>
                    <a:pt x="4058" y="14718"/>
                    <a:pt x="4103" y="14742"/>
                    <a:pt x="4148" y="14742"/>
                  </a:cubicBezTo>
                  <a:cubicBezTo>
                    <a:pt x="4216" y="14742"/>
                    <a:pt x="4284" y="14688"/>
                    <a:pt x="4257" y="14606"/>
                  </a:cubicBezTo>
                  <a:cubicBezTo>
                    <a:pt x="3960" y="13714"/>
                    <a:pt x="3591" y="12847"/>
                    <a:pt x="3151" y="12015"/>
                  </a:cubicBezTo>
                  <a:cubicBezTo>
                    <a:pt x="3148" y="12009"/>
                    <a:pt x="3143" y="12007"/>
                    <a:pt x="3141" y="12002"/>
                  </a:cubicBezTo>
                  <a:cubicBezTo>
                    <a:pt x="3164" y="11906"/>
                    <a:pt x="3187" y="11812"/>
                    <a:pt x="3212" y="11716"/>
                  </a:cubicBezTo>
                  <a:cubicBezTo>
                    <a:pt x="3372" y="11024"/>
                    <a:pt x="3510" y="10328"/>
                    <a:pt x="3627" y="9626"/>
                  </a:cubicBezTo>
                  <a:cubicBezTo>
                    <a:pt x="3649" y="9611"/>
                    <a:pt x="3670" y="9597"/>
                    <a:pt x="3692" y="9584"/>
                  </a:cubicBezTo>
                  <a:cubicBezTo>
                    <a:pt x="4132" y="10225"/>
                    <a:pt x="4572" y="10864"/>
                    <a:pt x="5014" y="11504"/>
                  </a:cubicBezTo>
                  <a:cubicBezTo>
                    <a:pt x="5038" y="11539"/>
                    <a:pt x="5073" y="11554"/>
                    <a:pt x="5108" y="11554"/>
                  </a:cubicBezTo>
                  <a:cubicBezTo>
                    <a:pt x="5187" y="11554"/>
                    <a:pt x="5265" y="11475"/>
                    <a:pt x="5206" y="11392"/>
                  </a:cubicBezTo>
                  <a:cubicBezTo>
                    <a:pt x="4746" y="10720"/>
                    <a:pt x="4283" y="10047"/>
                    <a:pt x="3821" y="9376"/>
                  </a:cubicBezTo>
                  <a:cubicBezTo>
                    <a:pt x="3799" y="9343"/>
                    <a:pt x="3761" y="9321"/>
                    <a:pt x="3722" y="9321"/>
                  </a:cubicBezTo>
                  <a:cubicBezTo>
                    <a:pt x="3706" y="9321"/>
                    <a:pt x="3691" y="9325"/>
                    <a:pt x="3676" y="9332"/>
                  </a:cubicBezTo>
                  <a:cubicBezTo>
                    <a:pt x="3812" y="8471"/>
                    <a:pt x="3911" y="7602"/>
                    <a:pt x="3969" y="6734"/>
                  </a:cubicBezTo>
                  <a:cubicBezTo>
                    <a:pt x="4012" y="6790"/>
                    <a:pt x="4061" y="6862"/>
                    <a:pt x="4076" y="6881"/>
                  </a:cubicBezTo>
                  <a:cubicBezTo>
                    <a:pt x="4181" y="7007"/>
                    <a:pt x="4283" y="7135"/>
                    <a:pt x="4386" y="7262"/>
                  </a:cubicBezTo>
                  <a:cubicBezTo>
                    <a:pt x="4626" y="7566"/>
                    <a:pt x="4859" y="7877"/>
                    <a:pt x="5088" y="8193"/>
                  </a:cubicBezTo>
                  <a:cubicBezTo>
                    <a:pt x="5512" y="8782"/>
                    <a:pt x="5911" y="9389"/>
                    <a:pt x="6285" y="10011"/>
                  </a:cubicBezTo>
                  <a:cubicBezTo>
                    <a:pt x="6308" y="10049"/>
                    <a:pt x="6342" y="10065"/>
                    <a:pt x="6377" y="10065"/>
                  </a:cubicBezTo>
                  <a:cubicBezTo>
                    <a:pt x="6455" y="10065"/>
                    <a:pt x="6532" y="9985"/>
                    <a:pt x="6479" y="9900"/>
                  </a:cubicBezTo>
                  <a:cubicBezTo>
                    <a:pt x="5846" y="8847"/>
                    <a:pt x="5141" y="7840"/>
                    <a:pt x="4370" y="6886"/>
                  </a:cubicBezTo>
                  <a:cubicBezTo>
                    <a:pt x="4273" y="6768"/>
                    <a:pt x="4179" y="6650"/>
                    <a:pt x="4080" y="6534"/>
                  </a:cubicBezTo>
                  <a:cubicBezTo>
                    <a:pt x="4051" y="6501"/>
                    <a:pt x="4022" y="6470"/>
                    <a:pt x="3989" y="6450"/>
                  </a:cubicBezTo>
                  <a:cubicBezTo>
                    <a:pt x="4024" y="5856"/>
                    <a:pt x="4038" y="5263"/>
                    <a:pt x="4031" y="4668"/>
                  </a:cubicBezTo>
                  <a:lnTo>
                    <a:pt x="4031" y="4668"/>
                  </a:lnTo>
                  <a:cubicBezTo>
                    <a:pt x="4037" y="4671"/>
                    <a:pt x="4040" y="4674"/>
                    <a:pt x="4045" y="4676"/>
                  </a:cubicBezTo>
                  <a:cubicBezTo>
                    <a:pt x="4124" y="4727"/>
                    <a:pt x="4190" y="4807"/>
                    <a:pt x="4260" y="4869"/>
                  </a:cubicBezTo>
                  <a:lnTo>
                    <a:pt x="4688" y="5254"/>
                  </a:lnTo>
                  <a:cubicBezTo>
                    <a:pt x="4992" y="5528"/>
                    <a:pt x="5295" y="5800"/>
                    <a:pt x="5599" y="6072"/>
                  </a:cubicBezTo>
                  <a:cubicBezTo>
                    <a:pt x="5622" y="6093"/>
                    <a:pt x="5647" y="6102"/>
                    <a:pt x="5672" y="6102"/>
                  </a:cubicBezTo>
                  <a:cubicBezTo>
                    <a:pt x="5761" y="6102"/>
                    <a:pt x="5841" y="5989"/>
                    <a:pt x="5758" y="5913"/>
                  </a:cubicBezTo>
                  <a:cubicBezTo>
                    <a:pt x="5410" y="5600"/>
                    <a:pt x="5060" y="5286"/>
                    <a:pt x="4713" y="4973"/>
                  </a:cubicBezTo>
                  <a:cubicBezTo>
                    <a:pt x="4543" y="4821"/>
                    <a:pt x="4377" y="4663"/>
                    <a:pt x="4205" y="4516"/>
                  </a:cubicBezTo>
                  <a:cubicBezTo>
                    <a:pt x="4147" y="4467"/>
                    <a:pt x="4089" y="4425"/>
                    <a:pt x="4028" y="4403"/>
                  </a:cubicBezTo>
                  <a:cubicBezTo>
                    <a:pt x="4025" y="4357"/>
                    <a:pt x="4025" y="4312"/>
                    <a:pt x="4025" y="4264"/>
                  </a:cubicBezTo>
                  <a:cubicBezTo>
                    <a:pt x="3986" y="2858"/>
                    <a:pt x="3825" y="1457"/>
                    <a:pt x="3529" y="82"/>
                  </a:cubicBezTo>
                  <a:cubicBezTo>
                    <a:pt x="3516" y="25"/>
                    <a:pt x="3473" y="1"/>
                    <a:pt x="3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93" name="Google Shape;1593;p33"/>
          <p:cNvGrpSpPr/>
          <p:nvPr/>
        </p:nvGrpSpPr>
        <p:grpSpPr>
          <a:xfrm>
            <a:off x="8203242" y="-152080"/>
            <a:ext cx="632838" cy="1148821"/>
            <a:chOff x="1981825" y="1045200"/>
            <a:chExt cx="335225" cy="608550"/>
          </a:xfrm>
        </p:grpSpPr>
        <p:sp>
          <p:nvSpPr>
            <p:cNvPr id="1594" name="Google Shape;1594;p33"/>
            <p:cNvSpPr/>
            <p:nvPr/>
          </p:nvSpPr>
          <p:spPr>
            <a:xfrm>
              <a:off x="1981825" y="1104225"/>
              <a:ext cx="335225" cy="549525"/>
            </a:xfrm>
            <a:custGeom>
              <a:avLst/>
              <a:gdLst/>
              <a:ahLst/>
              <a:cxnLst/>
              <a:rect l="l" t="t" r="r" b="b"/>
              <a:pathLst>
                <a:path w="13409" h="21981" extrusionOk="0">
                  <a:moveTo>
                    <a:pt x="10473" y="1"/>
                  </a:moveTo>
                  <a:cubicBezTo>
                    <a:pt x="10281" y="1"/>
                    <a:pt x="10067" y="47"/>
                    <a:pt x="9829" y="118"/>
                  </a:cubicBezTo>
                  <a:cubicBezTo>
                    <a:pt x="9024" y="358"/>
                    <a:pt x="8244" y="641"/>
                    <a:pt x="7526" y="1087"/>
                  </a:cubicBezTo>
                  <a:cubicBezTo>
                    <a:pt x="6598" y="1664"/>
                    <a:pt x="5715" y="2316"/>
                    <a:pt x="4892" y="3035"/>
                  </a:cubicBezTo>
                  <a:cubicBezTo>
                    <a:pt x="4399" y="3469"/>
                    <a:pt x="438" y="7594"/>
                    <a:pt x="1234" y="8041"/>
                  </a:cubicBezTo>
                  <a:cubicBezTo>
                    <a:pt x="1301" y="8079"/>
                    <a:pt x="1375" y="8092"/>
                    <a:pt x="1452" y="8092"/>
                  </a:cubicBezTo>
                  <a:cubicBezTo>
                    <a:pt x="1547" y="8092"/>
                    <a:pt x="1645" y="8072"/>
                    <a:pt x="1738" y="8053"/>
                  </a:cubicBezTo>
                  <a:cubicBezTo>
                    <a:pt x="2110" y="7977"/>
                    <a:pt x="2486" y="7930"/>
                    <a:pt x="2864" y="7912"/>
                  </a:cubicBezTo>
                  <a:cubicBezTo>
                    <a:pt x="2900" y="7911"/>
                    <a:pt x="2937" y="7909"/>
                    <a:pt x="2973" y="7909"/>
                  </a:cubicBezTo>
                  <a:cubicBezTo>
                    <a:pt x="3063" y="7909"/>
                    <a:pt x="3154" y="7918"/>
                    <a:pt x="3236" y="7954"/>
                  </a:cubicBezTo>
                  <a:cubicBezTo>
                    <a:pt x="3352" y="8005"/>
                    <a:pt x="3451" y="8121"/>
                    <a:pt x="3436" y="8245"/>
                  </a:cubicBezTo>
                  <a:cubicBezTo>
                    <a:pt x="3425" y="8347"/>
                    <a:pt x="3349" y="8428"/>
                    <a:pt x="3270" y="8493"/>
                  </a:cubicBezTo>
                  <a:cubicBezTo>
                    <a:pt x="2646" y="8992"/>
                    <a:pt x="1650" y="8873"/>
                    <a:pt x="1108" y="9461"/>
                  </a:cubicBezTo>
                  <a:cubicBezTo>
                    <a:pt x="924" y="9662"/>
                    <a:pt x="817" y="9923"/>
                    <a:pt x="732" y="10181"/>
                  </a:cubicBezTo>
                  <a:cubicBezTo>
                    <a:pt x="409" y="11149"/>
                    <a:pt x="298" y="12174"/>
                    <a:pt x="189" y="13189"/>
                  </a:cubicBezTo>
                  <a:lnTo>
                    <a:pt x="15" y="14812"/>
                  </a:lnTo>
                  <a:cubicBezTo>
                    <a:pt x="8" y="14877"/>
                    <a:pt x="1" y="14943"/>
                    <a:pt x="18" y="15007"/>
                  </a:cubicBezTo>
                  <a:cubicBezTo>
                    <a:pt x="55" y="15168"/>
                    <a:pt x="233" y="15264"/>
                    <a:pt x="402" y="15264"/>
                  </a:cubicBezTo>
                  <a:cubicBezTo>
                    <a:pt x="417" y="15264"/>
                    <a:pt x="432" y="15263"/>
                    <a:pt x="447" y="15262"/>
                  </a:cubicBezTo>
                  <a:cubicBezTo>
                    <a:pt x="628" y="15246"/>
                    <a:pt x="787" y="15145"/>
                    <a:pt x="940" y="15048"/>
                  </a:cubicBezTo>
                  <a:cubicBezTo>
                    <a:pt x="1369" y="14773"/>
                    <a:pt x="1799" y="14498"/>
                    <a:pt x="2227" y="14220"/>
                  </a:cubicBezTo>
                  <a:cubicBezTo>
                    <a:pt x="2360" y="14136"/>
                    <a:pt x="2501" y="14046"/>
                    <a:pt x="2657" y="14034"/>
                  </a:cubicBezTo>
                  <a:cubicBezTo>
                    <a:pt x="2667" y="14033"/>
                    <a:pt x="2677" y="14033"/>
                    <a:pt x="2687" y="14033"/>
                  </a:cubicBezTo>
                  <a:cubicBezTo>
                    <a:pt x="2837" y="14033"/>
                    <a:pt x="2995" y="14124"/>
                    <a:pt x="3019" y="14269"/>
                  </a:cubicBezTo>
                  <a:cubicBezTo>
                    <a:pt x="3037" y="14367"/>
                    <a:pt x="2993" y="14464"/>
                    <a:pt x="2942" y="14550"/>
                  </a:cubicBezTo>
                  <a:cubicBezTo>
                    <a:pt x="2259" y="15708"/>
                    <a:pt x="710" y="16242"/>
                    <a:pt x="687" y="17752"/>
                  </a:cubicBezTo>
                  <a:cubicBezTo>
                    <a:pt x="677" y="18386"/>
                    <a:pt x="932" y="18992"/>
                    <a:pt x="1217" y="19557"/>
                  </a:cubicBezTo>
                  <a:cubicBezTo>
                    <a:pt x="1453" y="20017"/>
                    <a:pt x="1713" y="20465"/>
                    <a:pt x="1990" y="20900"/>
                  </a:cubicBezTo>
                  <a:cubicBezTo>
                    <a:pt x="2175" y="21190"/>
                    <a:pt x="2447" y="21831"/>
                    <a:pt x="2793" y="21956"/>
                  </a:cubicBezTo>
                  <a:cubicBezTo>
                    <a:pt x="2840" y="21973"/>
                    <a:pt x="2887" y="21980"/>
                    <a:pt x="2935" y="21980"/>
                  </a:cubicBezTo>
                  <a:cubicBezTo>
                    <a:pt x="3245" y="21980"/>
                    <a:pt x="3587" y="21672"/>
                    <a:pt x="3814" y="21526"/>
                  </a:cubicBezTo>
                  <a:cubicBezTo>
                    <a:pt x="5222" y="20615"/>
                    <a:pt x="6608" y="19684"/>
                    <a:pt x="7793" y="18487"/>
                  </a:cubicBezTo>
                  <a:cubicBezTo>
                    <a:pt x="7860" y="18421"/>
                    <a:pt x="7930" y="18345"/>
                    <a:pt x="7944" y="18251"/>
                  </a:cubicBezTo>
                  <a:cubicBezTo>
                    <a:pt x="7960" y="18150"/>
                    <a:pt x="7905" y="18051"/>
                    <a:pt x="7853" y="17962"/>
                  </a:cubicBezTo>
                  <a:cubicBezTo>
                    <a:pt x="7527" y="17402"/>
                    <a:pt x="7239" y="16785"/>
                    <a:pt x="6802" y="16307"/>
                  </a:cubicBezTo>
                  <a:cubicBezTo>
                    <a:pt x="6650" y="16141"/>
                    <a:pt x="6499" y="16020"/>
                    <a:pt x="6504" y="15760"/>
                  </a:cubicBezTo>
                  <a:cubicBezTo>
                    <a:pt x="6506" y="15558"/>
                    <a:pt x="6583" y="15453"/>
                    <a:pt x="6694" y="15453"/>
                  </a:cubicBezTo>
                  <a:cubicBezTo>
                    <a:pt x="6769" y="15453"/>
                    <a:pt x="6860" y="15502"/>
                    <a:pt x="6954" y="15602"/>
                  </a:cubicBezTo>
                  <a:cubicBezTo>
                    <a:pt x="7426" y="16109"/>
                    <a:pt x="7838" y="16815"/>
                    <a:pt x="8397" y="17221"/>
                  </a:cubicBezTo>
                  <a:cubicBezTo>
                    <a:pt x="8467" y="17270"/>
                    <a:pt x="8548" y="17315"/>
                    <a:pt x="8631" y="17315"/>
                  </a:cubicBezTo>
                  <a:cubicBezTo>
                    <a:pt x="8637" y="17315"/>
                    <a:pt x="8643" y="17315"/>
                    <a:pt x="8649" y="17315"/>
                  </a:cubicBezTo>
                  <a:cubicBezTo>
                    <a:pt x="8766" y="17303"/>
                    <a:pt x="8853" y="17205"/>
                    <a:pt x="8926" y="17112"/>
                  </a:cubicBezTo>
                  <a:cubicBezTo>
                    <a:pt x="9444" y="16453"/>
                    <a:pt x="9922" y="15764"/>
                    <a:pt x="10357" y="15049"/>
                  </a:cubicBezTo>
                  <a:cubicBezTo>
                    <a:pt x="10430" y="14932"/>
                    <a:pt x="10502" y="14802"/>
                    <a:pt x="10488" y="14664"/>
                  </a:cubicBezTo>
                  <a:cubicBezTo>
                    <a:pt x="10470" y="14487"/>
                    <a:pt x="10315" y="14361"/>
                    <a:pt x="10182" y="14247"/>
                  </a:cubicBezTo>
                  <a:cubicBezTo>
                    <a:pt x="9577" y="13735"/>
                    <a:pt x="8991" y="13069"/>
                    <a:pt x="8642" y="12355"/>
                  </a:cubicBezTo>
                  <a:cubicBezTo>
                    <a:pt x="8555" y="12177"/>
                    <a:pt x="8483" y="11973"/>
                    <a:pt x="8542" y="11785"/>
                  </a:cubicBezTo>
                  <a:cubicBezTo>
                    <a:pt x="8564" y="11718"/>
                    <a:pt x="8604" y="11654"/>
                    <a:pt x="8662" y="11618"/>
                  </a:cubicBezTo>
                  <a:cubicBezTo>
                    <a:pt x="8704" y="11592"/>
                    <a:pt x="8751" y="11581"/>
                    <a:pt x="8800" y="11581"/>
                  </a:cubicBezTo>
                  <a:cubicBezTo>
                    <a:pt x="8883" y="11581"/>
                    <a:pt x="8970" y="11613"/>
                    <a:pt x="9047" y="11650"/>
                  </a:cubicBezTo>
                  <a:cubicBezTo>
                    <a:pt x="9645" y="11942"/>
                    <a:pt x="10029" y="12530"/>
                    <a:pt x="10477" y="13021"/>
                  </a:cubicBezTo>
                  <a:cubicBezTo>
                    <a:pt x="10579" y="13132"/>
                    <a:pt x="10696" y="13245"/>
                    <a:pt x="10847" y="13268"/>
                  </a:cubicBezTo>
                  <a:cubicBezTo>
                    <a:pt x="10863" y="13271"/>
                    <a:pt x="10881" y="13272"/>
                    <a:pt x="10898" y="13272"/>
                  </a:cubicBezTo>
                  <a:cubicBezTo>
                    <a:pt x="11216" y="13272"/>
                    <a:pt x="11612" y="12851"/>
                    <a:pt x="11798" y="12634"/>
                  </a:cubicBezTo>
                  <a:cubicBezTo>
                    <a:pt x="12173" y="12206"/>
                    <a:pt x="12487" y="11704"/>
                    <a:pt x="12678" y="11168"/>
                  </a:cubicBezTo>
                  <a:cubicBezTo>
                    <a:pt x="12954" y="10386"/>
                    <a:pt x="13303" y="9455"/>
                    <a:pt x="13358" y="8620"/>
                  </a:cubicBezTo>
                  <a:cubicBezTo>
                    <a:pt x="13409" y="7837"/>
                    <a:pt x="12711" y="7546"/>
                    <a:pt x="12107" y="7284"/>
                  </a:cubicBezTo>
                  <a:cubicBezTo>
                    <a:pt x="11809" y="7154"/>
                    <a:pt x="11110" y="6770"/>
                    <a:pt x="10978" y="6439"/>
                  </a:cubicBezTo>
                  <a:cubicBezTo>
                    <a:pt x="10857" y="6134"/>
                    <a:pt x="11194" y="6010"/>
                    <a:pt x="11487" y="6010"/>
                  </a:cubicBezTo>
                  <a:cubicBezTo>
                    <a:pt x="11542" y="6010"/>
                    <a:pt x="11596" y="6015"/>
                    <a:pt x="11644" y="6023"/>
                  </a:cubicBezTo>
                  <a:cubicBezTo>
                    <a:pt x="11819" y="6052"/>
                    <a:pt x="12963" y="6311"/>
                    <a:pt x="12975" y="6521"/>
                  </a:cubicBezTo>
                  <a:cubicBezTo>
                    <a:pt x="12863" y="4474"/>
                    <a:pt x="12306" y="2468"/>
                    <a:pt x="11375" y="648"/>
                  </a:cubicBezTo>
                  <a:cubicBezTo>
                    <a:pt x="11130" y="168"/>
                    <a:pt x="10839" y="1"/>
                    <a:pt x="10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5" name="Google Shape;1595;p33"/>
            <p:cNvSpPr/>
            <p:nvPr/>
          </p:nvSpPr>
          <p:spPr>
            <a:xfrm>
              <a:off x="2022275" y="1045200"/>
              <a:ext cx="292425" cy="553250"/>
            </a:xfrm>
            <a:custGeom>
              <a:avLst/>
              <a:gdLst/>
              <a:ahLst/>
              <a:cxnLst/>
              <a:rect l="l" t="t" r="r" b="b"/>
              <a:pathLst>
                <a:path w="11697" h="22130" extrusionOk="0">
                  <a:moveTo>
                    <a:pt x="11495" y="1"/>
                  </a:moveTo>
                  <a:cubicBezTo>
                    <a:pt x="11464" y="1"/>
                    <a:pt x="11432" y="13"/>
                    <a:pt x="11403" y="43"/>
                  </a:cubicBezTo>
                  <a:cubicBezTo>
                    <a:pt x="10159" y="1324"/>
                    <a:pt x="9045" y="2727"/>
                    <a:pt x="8060" y="4215"/>
                  </a:cubicBezTo>
                  <a:cubicBezTo>
                    <a:pt x="8028" y="4263"/>
                    <a:pt x="7997" y="4313"/>
                    <a:pt x="7965" y="4363"/>
                  </a:cubicBezTo>
                  <a:cubicBezTo>
                    <a:pt x="7930" y="4355"/>
                    <a:pt x="7893" y="4352"/>
                    <a:pt x="7854" y="4352"/>
                  </a:cubicBezTo>
                  <a:cubicBezTo>
                    <a:pt x="7804" y="4352"/>
                    <a:pt x="7752" y="4357"/>
                    <a:pt x="7698" y="4365"/>
                  </a:cubicBezTo>
                  <a:cubicBezTo>
                    <a:pt x="7413" y="4410"/>
                    <a:pt x="7127" y="4467"/>
                    <a:pt x="6843" y="4516"/>
                  </a:cubicBezTo>
                  <a:cubicBezTo>
                    <a:pt x="6258" y="4620"/>
                    <a:pt x="5672" y="4724"/>
                    <a:pt x="5087" y="4829"/>
                  </a:cubicBezTo>
                  <a:cubicBezTo>
                    <a:pt x="4914" y="4857"/>
                    <a:pt x="4965" y="5108"/>
                    <a:pt x="5122" y="5108"/>
                  </a:cubicBezTo>
                  <a:cubicBezTo>
                    <a:pt x="5131" y="5108"/>
                    <a:pt x="5141" y="5107"/>
                    <a:pt x="5151" y="5105"/>
                  </a:cubicBezTo>
                  <a:lnTo>
                    <a:pt x="6682" y="4833"/>
                  </a:lnTo>
                  <a:cubicBezTo>
                    <a:pt x="6922" y="4792"/>
                    <a:pt x="7161" y="4748"/>
                    <a:pt x="7402" y="4707"/>
                  </a:cubicBezTo>
                  <a:cubicBezTo>
                    <a:pt x="7517" y="4687"/>
                    <a:pt x="7645" y="4648"/>
                    <a:pt x="7762" y="4643"/>
                  </a:cubicBezTo>
                  <a:cubicBezTo>
                    <a:pt x="7765" y="4643"/>
                    <a:pt x="7768" y="4643"/>
                    <a:pt x="7770" y="4643"/>
                  </a:cubicBezTo>
                  <a:cubicBezTo>
                    <a:pt x="7775" y="4643"/>
                    <a:pt x="7779" y="4643"/>
                    <a:pt x="7784" y="4643"/>
                  </a:cubicBezTo>
                  <a:cubicBezTo>
                    <a:pt x="7378" y="5280"/>
                    <a:pt x="6995" y="5930"/>
                    <a:pt x="6633" y="6592"/>
                  </a:cubicBezTo>
                  <a:cubicBezTo>
                    <a:pt x="6584" y="6592"/>
                    <a:pt x="6532" y="6605"/>
                    <a:pt x="6479" y="6621"/>
                  </a:cubicBezTo>
                  <a:cubicBezTo>
                    <a:pt x="6296" y="6677"/>
                    <a:pt x="6113" y="6742"/>
                    <a:pt x="5931" y="6806"/>
                  </a:cubicBezTo>
                  <a:cubicBezTo>
                    <a:pt x="4460" y="7316"/>
                    <a:pt x="3024" y="7930"/>
                    <a:pt x="1637" y="8637"/>
                  </a:cubicBezTo>
                  <a:cubicBezTo>
                    <a:pt x="1496" y="8709"/>
                    <a:pt x="1577" y="8906"/>
                    <a:pt x="1706" y="8906"/>
                  </a:cubicBezTo>
                  <a:cubicBezTo>
                    <a:pt x="1726" y="8906"/>
                    <a:pt x="1748" y="8901"/>
                    <a:pt x="1770" y="8889"/>
                  </a:cubicBezTo>
                  <a:cubicBezTo>
                    <a:pt x="2593" y="8469"/>
                    <a:pt x="3428" y="8083"/>
                    <a:pt x="4281" y="7733"/>
                  </a:cubicBezTo>
                  <a:cubicBezTo>
                    <a:pt x="4737" y="7546"/>
                    <a:pt x="5198" y="7369"/>
                    <a:pt x="5662" y="7203"/>
                  </a:cubicBezTo>
                  <a:cubicBezTo>
                    <a:pt x="5858" y="7133"/>
                    <a:pt x="6054" y="7065"/>
                    <a:pt x="6251" y="6997"/>
                  </a:cubicBezTo>
                  <a:cubicBezTo>
                    <a:pt x="6280" y="6987"/>
                    <a:pt x="6380" y="6942"/>
                    <a:pt x="6465" y="6910"/>
                  </a:cubicBezTo>
                  <a:lnTo>
                    <a:pt x="6465" y="6910"/>
                  </a:lnTo>
                  <a:cubicBezTo>
                    <a:pt x="5944" y="7888"/>
                    <a:pt x="5469" y="8889"/>
                    <a:pt x="5036" y="9907"/>
                  </a:cubicBezTo>
                  <a:cubicBezTo>
                    <a:pt x="5011" y="9865"/>
                    <a:pt x="4966" y="9845"/>
                    <a:pt x="4919" y="9845"/>
                  </a:cubicBezTo>
                  <a:cubicBezTo>
                    <a:pt x="4897" y="9845"/>
                    <a:pt x="4874" y="9850"/>
                    <a:pt x="4852" y="9859"/>
                  </a:cubicBezTo>
                  <a:cubicBezTo>
                    <a:pt x="3904" y="10270"/>
                    <a:pt x="2954" y="10686"/>
                    <a:pt x="2006" y="11100"/>
                  </a:cubicBezTo>
                  <a:cubicBezTo>
                    <a:pt x="1858" y="11163"/>
                    <a:pt x="1944" y="11365"/>
                    <a:pt x="2080" y="11365"/>
                  </a:cubicBezTo>
                  <a:cubicBezTo>
                    <a:pt x="2099" y="11365"/>
                    <a:pt x="2119" y="11361"/>
                    <a:pt x="2139" y="11352"/>
                  </a:cubicBezTo>
                  <a:cubicBezTo>
                    <a:pt x="3044" y="10958"/>
                    <a:pt x="3948" y="10564"/>
                    <a:pt x="4851" y="10170"/>
                  </a:cubicBezTo>
                  <a:cubicBezTo>
                    <a:pt x="4865" y="10199"/>
                    <a:pt x="4877" y="10230"/>
                    <a:pt x="4893" y="10259"/>
                  </a:cubicBezTo>
                  <a:cubicBezTo>
                    <a:pt x="4548" y="11091"/>
                    <a:pt x="4230" y="11937"/>
                    <a:pt x="3939" y="12788"/>
                  </a:cubicBezTo>
                  <a:cubicBezTo>
                    <a:pt x="3898" y="12906"/>
                    <a:pt x="3862" y="13025"/>
                    <a:pt x="3823" y="13142"/>
                  </a:cubicBezTo>
                  <a:cubicBezTo>
                    <a:pt x="3816" y="13145"/>
                    <a:pt x="3810" y="13145"/>
                    <a:pt x="3803" y="13148"/>
                  </a:cubicBezTo>
                  <a:cubicBezTo>
                    <a:pt x="2772" y="13748"/>
                    <a:pt x="1792" y="14434"/>
                    <a:pt x="876" y="15197"/>
                  </a:cubicBezTo>
                  <a:cubicBezTo>
                    <a:pt x="763" y="15290"/>
                    <a:pt x="863" y="15440"/>
                    <a:pt x="979" y="15440"/>
                  </a:cubicBezTo>
                  <a:cubicBezTo>
                    <a:pt x="1010" y="15440"/>
                    <a:pt x="1042" y="15429"/>
                    <a:pt x="1071" y="15405"/>
                  </a:cubicBezTo>
                  <a:cubicBezTo>
                    <a:pt x="1893" y="14719"/>
                    <a:pt x="2769" y="14102"/>
                    <a:pt x="3688" y="13551"/>
                  </a:cubicBezTo>
                  <a:lnTo>
                    <a:pt x="3688" y="13551"/>
                  </a:lnTo>
                  <a:cubicBezTo>
                    <a:pt x="3244" y="14929"/>
                    <a:pt x="2862" y="16327"/>
                    <a:pt x="2527" y="17737"/>
                  </a:cubicBezTo>
                  <a:cubicBezTo>
                    <a:pt x="2099" y="17859"/>
                    <a:pt x="1753" y="18179"/>
                    <a:pt x="1408" y="18448"/>
                  </a:cubicBezTo>
                  <a:cubicBezTo>
                    <a:pt x="978" y="18787"/>
                    <a:pt x="546" y="19126"/>
                    <a:pt x="116" y="19464"/>
                  </a:cubicBezTo>
                  <a:cubicBezTo>
                    <a:pt x="0" y="19554"/>
                    <a:pt x="102" y="19704"/>
                    <a:pt x="220" y="19704"/>
                  </a:cubicBezTo>
                  <a:cubicBezTo>
                    <a:pt x="251" y="19704"/>
                    <a:pt x="282" y="19694"/>
                    <a:pt x="311" y="19671"/>
                  </a:cubicBezTo>
                  <a:cubicBezTo>
                    <a:pt x="711" y="19359"/>
                    <a:pt x="1110" y="19044"/>
                    <a:pt x="1510" y="18730"/>
                  </a:cubicBezTo>
                  <a:cubicBezTo>
                    <a:pt x="1799" y="18503"/>
                    <a:pt x="2100" y="18215"/>
                    <a:pt x="2449" y="18067"/>
                  </a:cubicBezTo>
                  <a:lnTo>
                    <a:pt x="2449" y="18067"/>
                  </a:lnTo>
                  <a:cubicBezTo>
                    <a:pt x="2152" y="19353"/>
                    <a:pt x="1892" y="20648"/>
                    <a:pt x="1662" y="21948"/>
                  </a:cubicBezTo>
                  <a:cubicBezTo>
                    <a:pt x="1642" y="22056"/>
                    <a:pt x="1736" y="22129"/>
                    <a:pt x="1820" y="22129"/>
                  </a:cubicBezTo>
                  <a:cubicBezTo>
                    <a:pt x="1873" y="22129"/>
                    <a:pt x="1923" y="22099"/>
                    <a:pt x="1935" y="22028"/>
                  </a:cubicBezTo>
                  <a:cubicBezTo>
                    <a:pt x="2158" y="20774"/>
                    <a:pt x="2406" y="19525"/>
                    <a:pt x="2690" y="18286"/>
                  </a:cubicBezTo>
                  <a:cubicBezTo>
                    <a:pt x="3027" y="19004"/>
                    <a:pt x="3347" y="19729"/>
                    <a:pt x="3645" y="20465"/>
                  </a:cubicBezTo>
                  <a:cubicBezTo>
                    <a:pt x="3668" y="20520"/>
                    <a:pt x="3710" y="20543"/>
                    <a:pt x="3754" y="20543"/>
                  </a:cubicBezTo>
                  <a:cubicBezTo>
                    <a:pt x="3844" y="20543"/>
                    <a:pt x="3942" y="20445"/>
                    <a:pt x="3893" y="20334"/>
                  </a:cubicBezTo>
                  <a:cubicBezTo>
                    <a:pt x="3551" y="19490"/>
                    <a:pt x="3183" y="18658"/>
                    <a:pt x="2791" y="17837"/>
                  </a:cubicBezTo>
                  <a:cubicBezTo>
                    <a:pt x="2869" y="17509"/>
                    <a:pt x="2947" y="17181"/>
                    <a:pt x="3030" y="16856"/>
                  </a:cubicBezTo>
                  <a:cubicBezTo>
                    <a:pt x="3283" y="15860"/>
                    <a:pt x="3565" y="14869"/>
                    <a:pt x="3877" y="13888"/>
                  </a:cubicBezTo>
                  <a:cubicBezTo>
                    <a:pt x="4110" y="14864"/>
                    <a:pt x="4257" y="15858"/>
                    <a:pt x="4305" y="16861"/>
                  </a:cubicBezTo>
                  <a:cubicBezTo>
                    <a:pt x="4310" y="16955"/>
                    <a:pt x="4387" y="17003"/>
                    <a:pt x="4460" y="17003"/>
                  </a:cubicBezTo>
                  <a:cubicBezTo>
                    <a:pt x="4529" y="17003"/>
                    <a:pt x="4595" y="16959"/>
                    <a:pt x="4590" y="16870"/>
                  </a:cubicBezTo>
                  <a:cubicBezTo>
                    <a:pt x="4532" y="15690"/>
                    <a:pt x="4349" y="14519"/>
                    <a:pt x="4040" y="13378"/>
                  </a:cubicBezTo>
                  <a:cubicBezTo>
                    <a:pt x="4346" y="12448"/>
                    <a:pt x="4684" y="11527"/>
                    <a:pt x="5051" y="10618"/>
                  </a:cubicBezTo>
                  <a:cubicBezTo>
                    <a:pt x="5482" y="11588"/>
                    <a:pt x="5831" y="12592"/>
                    <a:pt x="6093" y="13622"/>
                  </a:cubicBezTo>
                  <a:cubicBezTo>
                    <a:pt x="6112" y="13696"/>
                    <a:pt x="6171" y="13728"/>
                    <a:pt x="6229" y="13728"/>
                  </a:cubicBezTo>
                  <a:cubicBezTo>
                    <a:pt x="6313" y="13728"/>
                    <a:pt x="6397" y="13663"/>
                    <a:pt x="6371" y="13559"/>
                  </a:cubicBezTo>
                  <a:cubicBezTo>
                    <a:pt x="6078" y="12423"/>
                    <a:pt x="5686" y="11317"/>
                    <a:pt x="5195" y="10253"/>
                  </a:cubicBezTo>
                  <a:cubicBezTo>
                    <a:pt x="5510" y="9500"/>
                    <a:pt x="5844" y="8758"/>
                    <a:pt x="6206" y="8026"/>
                  </a:cubicBezTo>
                  <a:cubicBezTo>
                    <a:pt x="6358" y="7722"/>
                    <a:pt x="6513" y="7421"/>
                    <a:pt x="6672" y="7120"/>
                  </a:cubicBezTo>
                  <a:cubicBezTo>
                    <a:pt x="6676" y="7139"/>
                    <a:pt x="6679" y="7156"/>
                    <a:pt x="6684" y="7169"/>
                  </a:cubicBezTo>
                  <a:cubicBezTo>
                    <a:pt x="7164" y="8989"/>
                    <a:pt x="7567" y="10832"/>
                    <a:pt x="7892" y="12688"/>
                  </a:cubicBezTo>
                  <a:cubicBezTo>
                    <a:pt x="7905" y="12764"/>
                    <a:pt x="7960" y="12797"/>
                    <a:pt x="8018" y="12797"/>
                  </a:cubicBezTo>
                  <a:cubicBezTo>
                    <a:pt x="8099" y="12797"/>
                    <a:pt x="8187" y="12731"/>
                    <a:pt x="8169" y="12626"/>
                  </a:cubicBezTo>
                  <a:cubicBezTo>
                    <a:pt x="8011" y="11728"/>
                    <a:pt x="7836" y="10832"/>
                    <a:pt x="7642" y="9942"/>
                  </a:cubicBezTo>
                  <a:cubicBezTo>
                    <a:pt x="7471" y="9154"/>
                    <a:pt x="7286" y="8371"/>
                    <a:pt x="7085" y="7591"/>
                  </a:cubicBezTo>
                  <a:cubicBezTo>
                    <a:pt x="7032" y="7385"/>
                    <a:pt x="6979" y="7181"/>
                    <a:pt x="6924" y="6974"/>
                  </a:cubicBezTo>
                  <a:cubicBezTo>
                    <a:pt x="6907" y="6907"/>
                    <a:pt x="6889" y="6832"/>
                    <a:pt x="6860" y="6767"/>
                  </a:cubicBezTo>
                  <a:cubicBezTo>
                    <a:pt x="7228" y="6097"/>
                    <a:pt x="7617" y="5435"/>
                    <a:pt x="8030" y="4791"/>
                  </a:cubicBezTo>
                  <a:cubicBezTo>
                    <a:pt x="8040" y="4810"/>
                    <a:pt x="8053" y="4827"/>
                    <a:pt x="8065" y="4849"/>
                  </a:cubicBezTo>
                  <a:cubicBezTo>
                    <a:pt x="8508" y="5658"/>
                    <a:pt x="8848" y="6520"/>
                    <a:pt x="9088" y="7410"/>
                  </a:cubicBezTo>
                  <a:cubicBezTo>
                    <a:pt x="9108" y="7483"/>
                    <a:pt x="9167" y="7516"/>
                    <a:pt x="9226" y="7516"/>
                  </a:cubicBezTo>
                  <a:cubicBezTo>
                    <a:pt x="9309" y="7516"/>
                    <a:pt x="9393" y="7451"/>
                    <a:pt x="9365" y="7346"/>
                  </a:cubicBezTo>
                  <a:cubicBezTo>
                    <a:pt x="9226" y="6831"/>
                    <a:pt x="9053" y="6324"/>
                    <a:pt x="8849" y="5830"/>
                  </a:cubicBezTo>
                  <a:cubicBezTo>
                    <a:pt x="8749" y="5587"/>
                    <a:pt x="8641" y="5351"/>
                    <a:pt x="8525" y="5117"/>
                  </a:cubicBezTo>
                  <a:cubicBezTo>
                    <a:pt x="8431" y="4924"/>
                    <a:pt x="8340" y="4694"/>
                    <a:pt x="8202" y="4523"/>
                  </a:cubicBezTo>
                  <a:cubicBezTo>
                    <a:pt x="9198" y="2999"/>
                    <a:pt x="10327" y="1561"/>
                    <a:pt x="11598" y="251"/>
                  </a:cubicBezTo>
                  <a:cubicBezTo>
                    <a:pt x="11696" y="149"/>
                    <a:pt x="11602" y="1"/>
                    <a:pt x="11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96" name="Google Shape;1596;p33"/>
          <p:cNvGrpSpPr/>
          <p:nvPr/>
        </p:nvGrpSpPr>
        <p:grpSpPr>
          <a:xfrm>
            <a:off x="-36471" y="250766"/>
            <a:ext cx="614337" cy="1049522"/>
            <a:chOff x="916650" y="1440625"/>
            <a:chExt cx="325425" cy="555950"/>
          </a:xfrm>
        </p:grpSpPr>
        <p:sp>
          <p:nvSpPr>
            <p:cNvPr id="1597" name="Google Shape;1597;p33"/>
            <p:cNvSpPr/>
            <p:nvPr/>
          </p:nvSpPr>
          <p:spPr>
            <a:xfrm>
              <a:off x="916650" y="1440625"/>
              <a:ext cx="325425" cy="555950"/>
            </a:xfrm>
            <a:custGeom>
              <a:avLst/>
              <a:gdLst/>
              <a:ahLst/>
              <a:cxnLst/>
              <a:rect l="l" t="t" r="r" b="b"/>
              <a:pathLst>
                <a:path w="13017" h="22238" extrusionOk="0">
                  <a:moveTo>
                    <a:pt x="2784" y="1"/>
                  </a:moveTo>
                  <a:cubicBezTo>
                    <a:pt x="2784" y="1"/>
                    <a:pt x="2783" y="1"/>
                    <a:pt x="2783" y="1"/>
                  </a:cubicBezTo>
                  <a:cubicBezTo>
                    <a:pt x="2772" y="43"/>
                    <a:pt x="2759" y="83"/>
                    <a:pt x="2744" y="125"/>
                  </a:cubicBezTo>
                  <a:cubicBezTo>
                    <a:pt x="2023" y="2449"/>
                    <a:pt x="1166" y="4720"/>
                    <a:pt x="390" y="7010"/>
                  </a:cubicBezTo>
                  <a:cubicBezTo>
                    <a:pt x="227" y="7494"/>
                    <a:pt x="1" y="8109"/>
                    <a:pt x="153" y="8621"/>
                  </a:cubicBezTo>
                  <a:cubicBezTo>
                    <a:pt x="270" y="9017"/>
                    <a:pt x="533" y="9388"/>
                    <a:pt x="880" y="9388"/>
                  </a:cubicBezTo>
                  <a:cubicBezTo>
                    <a:pt x="1005" y="9388"/>
                    <a:pt x="1140" y="9340"/>
                    <a:pt x="1283" y="9229"/>
                  </a:cubicBezTo>
                  <a:cubicBezTo>
                    <a:pt x="1614" y="8975"/>
                    <a:pt x="1839" y="8608"/>
                    <a:pt x="2058" y="8254"/>
                  </a:cubicBezTo>
                  <a:lnTo>
                    <a:pt x="2058" y="8254"/>
                  </a:lnTo>
                  <a:cubicBezTo>
                    <a:pt x="2135" y="8491"/>
                    <a:pt x="1802" y="9189"/>
                    <a:pt x="1732" y="9438"/>
                  </a:cubicBezTo>
                  <a:cubicBezTo>
                    <a:pt x="1609" y="9890"/>
                    <a:pt x="1454" y="10344"/>
                    <a:pt x="1357" y="10802"/>
                  </a:cubicBezTo>
                  <a:cubicBezTo>
                    <a:pt x="1208" y="11541"/>
                    <a:pt x="945" y="12265"/>
                    <a:pt x="804" y="13016"/>
                  </a:cubicBezTo>
                  <a:cubicBezTo>
                    <a:pt x="674" y="13710"/>
                    <a:pt x="573" y="15425"/>
                    <a:pt x="1519" y="15641"/>
                  </a:cubicBezTo>
                  <a:cubicBezTo>
                    <a:pt x="1565" y="15651"/>
                    <a:pt x="1610" y="15656"/>
                    <a:pt x="1654" y="15656"/>
                  </a:cubicBezTo>
                  <a:cubicBezTo>
                    <a:pt x="2170" y="15656"/>
                    <a:pt x="2608" y="15003"/>
                    <a:pt x="2895" y="14654"/>
                  </a:cubicBezTo>
                  <a:cubicBezTo>
                    <a:pt x="3411" y="14021"/>
                    <a:pt x="3757" y="13268"/>
                    <a:pt x="4093" y="12530"/>
                  </a:cubicBezTo>
                  <a:lnTo>
                    <a:pt x="4093" y="12530"/>
                  </a:lnTo>
                  <a:cubicBezTo>
                    <a:pt x="3836" y="13513"/>
                    <a:pt x="3577" y="14502"/>
                    <a:pt x="3482" y="15514"/>
                  </a:cubicBezTo>
                  <a:cubicBezTo>
                    <a:pt x="3384" y="16527"/>
                    <a:pt x="3459" y="17574"/>
                    <a:pt x="3844" y="18515"/>
                  </a:cubicBezTo>
                  <a:cubicBezTo>
                    <a:pt x="4021" y="18946"/>
                    <a:pt x="4358" y="19406"/>
                    <a:pt x="4817" y="19406"/>
                  </a:cubicBezTo>
                  <a:cubicBezTo>
                    <a:pt x="4833" y="19406"/>
                    <a:pt x="4849" y="19406"/>
                    <a:pt x="4865" y="19405"/>
                  </a:cubicBezTo>
                  <a:cubicBezTo>
                    <a:pt x="5277" y="19376"/>
                    <a:pt x="5558" y="18982"/>
                    <a:pt x="5747" y="18616"/>
                  </a:cubicBezTo>
                  <a:cubicBezTo>
                    <a:pt x="6282" y="17562"/>
                    <a:pt x="6553" y="16376"/>
                    <a:pt x="6525" y="15197"/>
                  </a:cubicBezTo>
                  <a:lnTo>
                    <a:pt x="6525" y="15197"/>
                  </a:lnTo>
                  <a:cubicBezTo>
                    <a:pt x="6674" y="17358"/>
                    <a:pt x="6851" y="19610"/>
                    <a:pt x="7970" y="21468"/>
                  </a:cubicBezTo>
                  <a:cubicBezTo>
                    <a:pt x="8106" y="21694"/>
                    <a:pt x="8261" y="21916"/>
                    <a:pt x="8478" y="22070"/>
                  </a:cubicBezTo>
                  <a:cubicBezTo>
                    <a:pt x="8624" y="22172"/>
                    <a:pt x="8803" y="22238"/>
                    <a:pt x="8979" y="22238"/>
                  </a:cubicBezTo>
                  <a:cubicBezTo>
                    <a:pt x="9064" y="22238"/>
                    <a:pt x="9149" y="22223"/>
                    <a:pt x="9228" y="22189"/>
                  </a:cubicBezTo>
                  <a:cubicBezTo>
                    <a:pt x="9620" y="22025"/>
                    <a:pt x="9725" y="21520"/>
                    <a:pt x="9738" y="21094"/>
                  </a:cubicBezTo>
                  <a:cubicBezTo>
                    <a:pt x="9809" y="19065"/>
                    <a:pt x="9057" y="17245"/>
                    <a:pt x="8552" y="15325"/>
                  </a:cubicBezTo>
                  <a:lnTo>
                    <a:pt x="8552" y="15325"/>
                  </a:lnTo>
                  <a:cubicBezTo>
                    <a:pt x="9070" y="16133"/>
                    <a:pt x="9684" y="16879"/>
                    <a:pt x="10379" y="17540"/>
                  </a:cubicBezTo>
                  <a:cubicBezTo>
                    <a:pt x="10965" y="18102"/>
                    <a:pt x="11678" y="18627"/>
                    <a:pt x="12490" y="18630"/>
                  </a:cubicBezTo>
                  <a:cubicBezTo>
                    <a:pt x="12590" y="18630"/>
                    <a:pt x="12697" y="18619"/>
                    <a:pt x="12775" y="18558"/>
                  </a:cubicBezTo>
                  <a:cubicBezTo>
                    <a:pt x="12894" y="18461"/>
                    <a:pt x="12901" y="18284"/>
                    <a:pt x="12888" y="18132"/>
                  </a:cubicBezTo>
                  <a:cubicBezTo>
                    <a:pt x="12804" y="17112"/>
                    <a:pt x="12275" y="16184"/>
                    <a:pt x="11704" y="15334"/>
                  </a:cubicBezTo>
                  <a:cubicBezTo>
                    <a:pt x="11046" y="14357"/>
                    <a:pt x="10315" y="13435"/>
                    <a:pt x="9515" y="12573"/>
                  </a:cubicBezTo>
                  <a:lnTo>
                    <a:pt x="9515" y="12573"/>
                  </a:lnTo>
                  <a:cubicBezTo>
                    <a:pt x="9969" y="13054"/>
                    <a:pt x="10405" y="13491"/>
                    <a:pt x="11062" y="13814"/>
                  </a:cubicBezTo>
                  <a:cubicBezTo>
                    <a:pt x="11374" y="13967"/>
                    <a:pt x="11839" y="14181"/>
                    <a:pt x="12241" y="14181"/>
                  </a:cubicBezTo>
                  <a:cubicBezTo>
                    <a:pt x="12511" y="14181"/>
                    <a:pt x="12752" y="14085"/>
                    <a:pt x="12901" y="13811"/>
                  </a:cubicBezTo>
                  <a:cubicBezTo>
                    <a:pt x="13001" y="13630"/>
                    <a:pt x="13017" y="13419"/>
                    <a:pt x="12979" y="13194"/>
                  </a:cubicBezTo>
                  <a:cubicBezTo>
                    <a:pt x="12857" y="12495"/>
                    <a:pt x="12213" y="11674"/>
                    <a:pt x="11909" y="11223"/>
                  </a:cubicBezTo>
                  <a:cubicBezTo>
                    <a:pt x="11298" y="10311"/>
                    <a:pt x="10572" y="9484"/>
                    <a:pt x="9836" y="8673"/>
                  </a:cubicBezTo>
                  <a:cubicBezTo>
                    <a:pt x="9454" y="8252"/>
                    <a:pt x="9066" y="7835"/>
                    <a:pt x="8687" y="7413"/>
                  </a:cubicBezTo>
                  <a:cubicBezTo>
                    <a:pt x="8383" y="7074"/>
                    <a:pt x="8060" y="6509"/>
                    <a:pt x="7694" y="6254"/>
                  </a:cubicBezTo>
                  <a:lnTo>
                    <a:pt x="7694" y="6254"/>
                  </a:lnTo>
                  <a:cubicBezTo>
                    <a:pt x="8108" y="6540"/>
                    <a:pt x="8536" y="6834"/>
                    <a:pt x="9033" y="6922"/>
                  </a:cubicBezTo>
                  <a:cubicBezTo>
                    <a:pt x="9116" y="6937"/>
                    <a:pt x="9203" y="6944"/>
                    <a:pt x="9290" y="6944"/>
                  </a:cubicBezTo>
                  <a:cubicBezTo>
                    <a:pt x="9712" y="6944"/>
                    <a:pt x="10145" y="6765"/>
                    <a:pt x="10336" y="6393"/>
                  </a:cubicBezTo>
                  <a:cubicBezTo>
                    <a:pt x="11054" y="5012"/>
                    <a:pt x="8260" y="3456"/>
                    <a:pt x="7413" y="2789"/>
                  </a:cubicBezTo>
                  <a:cubicBezTo>
                    <a:pt x="6692" y="2221"/>
                    <a:pt x="5936" y="1697"/>
                    <a:pt x="5149" y="1227"/>
                  </a:cubicBezTo>
                  <a:cubicBezTo>
                    <a:pt x="4975" y="1123"/>
                    <a:pt x="3210" y="205"/>
                    <a:pt x="2848" y="30"/>
                  </a:cubicBezTo>
                  <a:cubicBezTo>
                    <a:pt x="2812" y="11"/>
                    <a:pt x="2789" y="1"/>
                    <a:pt x="27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946525" y="1440625"/>
              <a:ext cx="262150" cy="503600"/>
            </a:xfrm>
            <a:custGeom>
              <a:avLst/>
              <a:gdLst/>
              <a:ahLst/>
              <a:cxnLst/>
              <a:rect l="l" t="t" r="r" b="b"/>
              <a:pathLst>
                <a:path w="10486" h="20144" extrusionOk="0">
                  <a:moveTo>
                    <a:pt x="1589" y="1"/>
                  </a:moveTo>
                  <a:cubicBezTo>
                    <a:pt x="1589" y="1"/>
                    <a:pt x="1588" y="1"/>
                    <a:pt x="1588" y="1"/>
                  </a:cubicBezTo>
                  <a:cubicBezTo>
                    <a:pt x="1577" y="43"/>
                    <a:pt x="1564" y="83"/>
                    <a:pt x="1549" y="125"/>
                  </a:cubicBezTo>
                  <a:cubicBezTo>
                    <a:pt x="1789" y="766"/>
                    <a:pt x="2022" y="1412"/>
                    <a:pt x="2251" y="2055"/>
                  </a:cubicBezTo>
                  <a:cubicBezTo>
                    <a:pt x="2244" y="2062"/>
                    <a:pt x="2240" y="2071"/>
                    <a:pt x="2238" y="2081"/>
                  </a:cubicBezTo>
                  <a:cubicBezTo>
                    <a:pt x="1931" y="4132"/>
                    <a:pt x="1163" y="6131"/>
                    <a:pt x="22" y="7860"/>
                  </a:cubicBezTo>
                  <a:cubicBezTo>
                    <a:pt x="0" y="7890"/>
                    <a:pt x="9" y="7932"/>
                    <a:pt x="39" y="7954"/>
                  </a:cubicBezTo>
                  <a:cubicBezTo>
                    <a:pt x="51" y="7961"/>
                    <a:pt x="64" y="7964"/>
                    <a:pt x="77" y="7964"/>
                  </a:cubicBezTo>
                  <a:cubicBezTo>
                    <a:pt x="98" y="7964"/>
                    <a:pt x="120" y="7954"/>
                    <a:pt x="133" y="7935"/>
                  </a:cubicBezTo>
                  <a:cubicBezTo>
                    <a:pt x="1248" y="6246"/>
                    <a:pt x="2011" y="4300"/>
                    <a:pt x="2338" y="2302"/>
                  </a:cubicBezTo>
                  <a:cubicBezTo>
                    <a:pt x="2872" y="3822"/>
                    <a:pt x="3340" y="5382"/>
                    <a:pt x="3792" y="6899"/>
                  </a:cubicBezTo>
                  <a:cubicBezTo>
                    <a:pt x="3781" y="8002"/>
                    <a:pt x="3309" y="9064"/>
                    <a:pt x="2783" y="10147"/>
                  </a:cubicBezTo>
                  <a:cubicBezTo>
                    <a:pt x="2215" y="11314"/>
                    <a:pt x="1637" y="12442"/>
                    <a:pt x="856" y="13433"/>
                  </a:cubicBezTo>
                  <a:cubicBezTo>
                    <a:pt x="833" y="13459"/>
                    <a:pt x="840" y="13503"/>
                    <a:pt x="866" y="13527"/>
                  </a:cubicBezTo>
                  <a:cubicBezTo>
                    <a:pt x="878" y="13536"/>
                    <a:pt x="892" y="13540"/>
                    <a:pt x="907" y="13540"/>
                  </a:cubicBezTo>
                  <a:cubicBezTo>
                    <a:pt x="927" y="13540"/>
                    <a:pt x="946" y="13532"/>
                    <a:pt x="960" y="13516"/>
                  </a:cubicBezTo>
                  <a:cubicBezTo>
                    <a:pt x="1752" y="12516"/>
                    <a:pt x="2331" y="11379"/>
                    <a:pt x="2903" y="10207"/>
                  </a:cubicBezTo>
                  <a:cubicBezTo>
                    <a:pt x="3377" y="9232"/>
                    <a:pt x="3807" y="8271"/>
                    <a:pt x="3903" y="7281"/>
                  </a:cubicBezTo>
                  <a:cubicBezTo>
                    <a:pt x="4109" y="7973"/>
                    <a:pt x="4321" y="8678"/>
                    <a:pt x="4540" y="9384"/>
                  </a:cubicBezTo>
                  <a:cubicBezTo>
                    <a:pt x="4578" y="12220"/>
                    <a:pt x="4214" y="15045"/>
                    <a:pt x="3457" y="17781"/>
                  </a:cubicBezTo>
                  <a:cubicBezTo>
                    <a:pt x="3448" y="17815"/>
                    <a:pt x="3469" y="17852"/>
                    <a:pt x="3505" y="17862"/>
                  </a:cubicBezTo>
                  <a:cubicBezTo>
                    <a:pt x="3512" y="17864"/>
                    <a:pt x="3519" y="17865"/>
                    <a:pt x="3525" y="17865"/>
                  </a:cubicBezTo>
                  <a:cubicBezTo>
                    <a:pt x="3555" y="17865"/>
                    <a:pt x="3580" y="17845"/>
                    <a:pt x="3587" y="17817"/>
                  </a:cubicBezTo>
                  <a:cubicBezTo>
                    <a:pt x="4308" y="15210"/>
                    <a:pt x="4672" y="12521"/>
                    <a:pt x="4676" y="9817"/>
                  </a:cubicBezTo>
                  <a:cubicBezTo>
                    <a:pt x="4795" y="10195"/>
                    <a:pt x="4915" y="10570"/>
                    <a:pt x="5039" y="10946"/>
                  </a:cubicBezTo>
                  <a:cubicBezTo>
                    <a:pt x="5924" y="13604"/>
                    <a:pt x="6885" y="16767"/>
                    <a:pt x="7312" y="20085"/>
                  </a:cubicBezTo>
                  <a:cubicBezTo>
                    <a:pt x="7315" y="20119"/>
                    <a:pt x="7345" y="20144"/>
                    <a:pt x="7378" y="20144"/>
                  </a:cubicBezTo>
                  <a:cubicBezTo>
                    <a:pt x="7381" y="20144"/>
                    <a:pt x="7383" y="20143"/>
                    <a:pt x="7386" y="20143"/>
                  </a:cubicBezTo>
                  <a:cubicBezTo>
                    <a:pt x="7422" y="20137"/>
                    <a:pt x="7450" y="20104"/>
                    <a:pt x="7444" y="20068"/>
                  </a:cubicBezTo>
                  <a:cubicBezTo>
                    <a:pt x="7015" y="16738"/>
                    <a:pt x="6051" y="13568"/>
                    <a:pt x="5164" y="10904"/>
                  </a:cubicBezTo>
                  <a:cubicBezTo>
                    <a:pt x="5070" y="10622"/>
                    <a:pt x="4980" y="10338"/>
                    <a:pt x="4887" y="10053"/>
                  </a:cubicBezTo>
                  <a:lnTo>
                    <a:pt x="4887" y="10053"/>
                  </a:lnTo>
                  <a:cubicBezTo>
                    <a:pt x="5737" y="11601"/>
                    <a:pt x="8050" y="15543"/>
                    <a:pt x="10372" y="17138"/>
                  </a:cubicBezTo>
                  <a:cubicBezTo>
                    <a:pt x="10384" y="17146"/>
                    <a:pt x="10397" y="17149"/>
                    <a:pt x="10410" y="17149"/>
                  </a:cubicBezTo>
                  <a:cubicBezTo>
                    <a:pt x="10431" y="17149"/>
                    <a:pt x="10452" y="17140"/>
                    <a:pt x="10464" y="17122"/>
                  </a:cubicBezTo>
                  <a:cubicBezTo>
                    <a:pt x="10485" y="17092"/>
                    <a:pt x="10478" y="17048"/>
                    <a:pt x="10448" y="17028"/>
                  </a:cubicBezTo>
                  <a:cubicBezTo>
                    <a:pt x="7626" y="15088"/>
                    <a:pt x="4809" y="9630"/>
                    <a:pt x="4672" y="9365"/>
                  </a:cubicBezTo>
                  <a:cubicBezTo>
                    <a:pt x="4431" y="8588"/>
                    <a:pt x="4198" y="7812"/>
                    <a:pt x="3971" y="7049"/>
                  </a:cubicBezTo>
                  <a:cubicBezTo>
                    <a:pt x="3959" y="7009"/>
                    <a:pt x="3948" y="6968"/>
                    <a:pt x="3935" y="6929"/>
                  </a:cubicBezTo>
                  <a:lnTo>
                    <a:pt x="3935" y="6929"/>
                  </a:lnTo>
                  <a:cubicBezTo>
                    <a:pt x="5766" y="8750"/>
                    <a:pt x="7665" y="10613"/>
                    <a:pt x="10018" y="11802"/>
                  </a:cubicBezTo>
                  <a:cubicBezTo>
                    <a:pt x="10028" y="11808"/>
                    <a:pt x="10039" y="11810"/>
                    <a:pt x="10049" y="11810"/>
                  </a:cubicBezTo>
                  <a:cubicBezTo>
                    <a:pt x="10073" y="11810"/>
                    <a:pt x="10096" y="11796"/>
                    <a:pt x="10108" y="11773"/>
                  </a:cubicBezTo>
                  <a:cubicBezTo>
                    <a:pt x="10126" y="11740"/>
                    <a:pt x="10109" y="11699"/>
                    <a:pt x="10079" y="11683"/>
                  </a:cubicBezTo>
                  <a:cubicBezTo>
                    <a:pt x="7693" y="10470"/>
                    <a:pt x="5768" y="8555"/>
                    <a:pt x="3904" y="6702"/>
                  </a:cubicBezTo>
                  <a:cubicBezTo>
                    <a:pt x="3894" y="6692"/>
                    <a:pt x="3881" y="6687"/>
                    <a:pt x="3867" y="6683"/>
                  </a:cubicBezTo>
                  <a:cubicBezTo>
                    <a:pt x="3438" y="5240"/>
                    <a:pt x="2991" y="3757"/>
                    <a:pt x="2483" y="2308"/>
                  </a:cubicBezTo>
                  <a:lnTo>
                    <a:pt x="2483" y="2308"/>
                  </a:lnTo>
                  <a:cubicBezTo>
                    <a:pt x="4124" y="3558"/>
                    <a:pt x="5859" y="4714"/>
                    <a:pt x="7649" y="5742"/>
                  </a:cubicBezTo>
                  <a:cubicBezTo>
                    <a:pt x="7660" y="5748"/>
                    <a:pt x="7671" y="5751"/>
                    <a:pt x="7682" y="5751"/>
                  </a:cubicBezTo>
                  <a:cubicBezTo>
                    <a:pt x="7705" y="5751"/>
                    <a:pt x="7728" y="5739"/>
                    <a:pt x="7739" y="5717"/>
                  </a:cubicBezTo>
                  <a:cubicBezTo>
                    <a:pt x="7758" y="5684"/>
                    <a:pt x="7746" y="5645"/>
                    <a:pt x="7715" y="5626"/>
                  </a:cubicBezTo>
                  <a:cubicBezTo>
                    <a:pt x="5873" y="4568"/>
                    <a:pt x="4085" y="3375"/>
                    <a:pt x="2402" y="2079"/>
                  </a:cubicBezTo>
                  <a:cubicBezTo>
                    <a:pt x="2159" y="1396"/>
                    <a:pt x="1911" y="711"/>
                    <a:pt x="1653" y="30"/>
                  </a:cubicBezTo>
                  <a:cubicBezTo>
                    <a:pt x="1617" y="11"/>
                    <a:pt x="1594" y="1"/>
                    <a:pt x="1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99" name="Google Shape;1599;p33"/>
          <p:cNvSpPr/>
          <p:nvPr/>
        </p:nvSpPr>
        <p:spPr>
          <a:xfrm>
            <a:off x="1141146" y="532986"/>
            <a:ext cx="215870" cy="185948"/>
          </a:xfrm>
          <a:custGeom>
            <a:avLst/>
            <a:gdLst/>
            <a:ahLst/>
            <a:cxnLst/>
            <a:rect l="l" t="t" r="r" b="b"/>
            <a:pathLst>
              <a:path w="4574" h="3940" extrusionOk="0">
                <a:moveTo>
                  <a:pt x="1749" y="0"/>
                </a:moveTo>
                <a:cubicBezTo>
                  <a:pt x="1486" y="0"/>
                  <a:pt x="1232" y="53"/>
                  <a:pt x="1002" y="235"/>
                </a:cubicBezTo>
                <a:cubicBezTo>
                  <a:pt x="932" y="291"/>
                  <a:pt x="869" y="364"/>
                  <a:pt x="850" y="452"/>
                </a:cubicBezTo>
                <a:cubicBezTo>
                  <a:pt x="825" y="572"/>
                  <a:pt x="890" y="695"/>
                  <a:pt x="986" y="769"/>
                </a:cubicBezTo>
                <a:cubicBezTo>
                  <a:pt x="1081" y="843"/>
                  <a:pt x="1202" y="879"/>
                  <a:pt x="1320" y="903"/>
                </a:cubicBezTo>
                <a:cubicBezTo>
                  <a:pt x="1481" y="936"/>
                  <a:pt x="1645" y="953"/>
                  <a:pt x="1808" y="953"/>
                </a:cubicBezTo>
                <a:cubicBezTo>
                  <a:pt x="1942" y="953"/>
                  <a:pt x="2075" y="942"/>
                  <a:pt x="2208" y="919"/>
                </a:cubicBezTo>
                <a:lnTo>
                  <a:pt x="2208" y="919"/>
                </a:lnTo>
                <a:cubicBezTo>
                  <a:pt x="1791" y="1021"/>
                  <a:pt x="1375" y="1122"/>
                  <a:pt x="968" y="1255"/>
                </a:cubicBezTo>
                <a:cubicBezTo>
                  <a:pt x="789" y="1316"/>
                  <a:pt x="604" y="1384"/>
                  <a:pt x="466" y="1513"/>
                </a:cubicBezTo>
                <a:cubicBezTo>
                  <a:pt x="347" y="1623"/>
                  <a:pt x="269" y="1813"/>
                  <a:pt x="362" y="1949"/>
                </a:cubicBezTo>
                <a:cubicBezTo>
                  <a:pt x="437" y="2059"/>
                  <a:pt x="592" y="2079"/>
                  <a:pt x="725" y="2083"/>
                </a:cubicBezTo>
                <a:cubicBezTo>
                  <a:pt x="755" y="2084"/>
                  <a:pt x="784" y="2084"/>
                  <a:pt x="813" y="2084"/>
                </a:cubicBezTo>
                <a:cubicBezTo>
                  <a:pt x="1124" y="2084"/>
                  <a:pt x="1434" y="2049"/>
                  <a:pt x="1737" y="1978"/>
                </a:cubicBezTo>
                <a:lnTo>
                  <a:pt x="1737" y="1978"/>
                </a:lnTo>
                <a:cubicBezTo>
                  <a:pt x="1194" y="2124"/>
                  <a:pt x="695" y="2431"/>
                  <a:pt x="320" y="2848"/>
                </a:cubicBezTo>
                <a:cubicBezTo>
                  <a:pt x="177" y="3007"/>
                  <a:pt x="46" y="3194"/>
                  <a:pt x="23" y="3408"/>
                </a:cubicBezTo>
                <a:cubicBezTo>
                  <a:pt x="0" y="3626"/>
                  <a:pt x="83" y="3873"/>
                  <a:pt x="323" y="3930"/>
                </a:cubicBezTo>
                <a:cubicBezTo>
                  <a:pt x="349" y="3937"/>
                  <a:pt x="377" y="3940"/>
                  <a:pt x="406" y="3940"/>
                </a:cubicBezTo>
                <a:cubicBezTo>
                  <a:pt x="613" y="3940"/>
                  <a:pt x="864" y="3788"/>
                  <a:pt x="1026" y="3699"/>
                </a:cubicBezTo>
                <a:cubicBezTo>
                  <a:pt x="1549" y="3411"/>
                  <a:pt x="1979" y="2969"/>
                  <a:pt x="2308" y="2474"/>
                </a:cubicBezTo>
                <a:lnTo>
                  <a:pt x="2308" y="2474"/>
                </a:lnTo>
                <a:cubicBezTo>
                  <a:pt x="2232" y="2754"/>
                  <a:pt x="2192" y="3043"/>
                  <a:pt x="2187" y="3333"/>
                </a:cubicBezTo>
                <a:cubicBezTo>
                  <a:pt x="2186" y="3514"/>
                  <a:pt x="2229" y="3741"/>
                  <a:pt x="2403" y="3792"/>
                </a:cubicBezTo>
                <a:cubicBezTo>
                  <a:pt x="2424" y="3798"/>
                  <a:pt x="2445" y="3800"/>
                  <a:pt x="2466" y="3800"/>
                </a:cubicBezTo>
                <a:cubicBezTo>
                  <a:pt x="2551" y="3800"/>
                  <a:pt x="2636" y="3754"/>
                  <a:pt x="2696" y="3690"/>
                </a:cubicBezTo>
                <a:cubicBezTo>
                  <a:pt x="2771" y="3608"/>
                  <a:pt x="2810" y="3503"/>
                  <a:pt x="2845" y="3401"/>
                </a:cubicBezTo>
                <a:cubicBezTo>
                  <a:pt x="2966" y="3050"/>
                  <a:pt x="3057" y="2691"/>
                  <a:pt x="3120" y="2327"/>
                </a:cubicBezTo>
                <a:cubicBezTo>
                  <a:pt x="3121" y="2549"/>
                  <a:pt x="3121" y="2774"/>
                  <a:pt x="3185" y="2985"/>
                </a:cubicBezTo>
                <a:cubicBezTo>
                  <a:pt x="3249" y="3198"/>
                  <a:pt x="3382" y="3401"/>
                  <a:pt x="3583" y="3492"/>
                </a:cubicBezTo>
                <a:cubicBezTo>
                  <a:pt x="3633" y="3516"/>
                  <a:pt x="3689" y="3532"/>
                  <a:pt x="3745" y="3532"/>
                </a:cubicBezTo>
                <a:cubicBezTo>
                  <a:pt x="3761" y="3532"/>
                  <a:pt x="3778" y="3531"/>
                  <a:pt x="3794" y="3528"/>
                </a:cubicBezTo>
                <a:cubicBezTo>
                  <a:pt x="3969" y="3499"/>
                  <a:pt x="4065" y="3311"/>
                  <a:pt x="4111" y="3140"/>
                </a:cubicBezTo>
                <a:cubicBezTo>
                  <a:pt x="4146" y="3007"/>
                  <a:pt x="4272" y="2260"/>
                  <a:pt x="4379" y="1540"/>
                </a:cubicBezTo>
                <a:cubicBezTo>
                  <a:pt x="4487" y="809"/>
                  <a:pt x="4574" y="109"/>
                  <a:pt x="4523" y="109"/>
                </a:cubicBezTo>
                <a:cubicBezTo>
                  <a:pt x="4523" y="109"/>
                  <a:pt x="4523" y="109"/>
                  <a:pt x="4522" y="109"/>
                </a:cubicBezTo>
                <a:cubicBezTo>
                  <a:pt x="4267" y="132"/>
                  <a:pt x="4010" y="142"/>
                  <a:pt x="3751" y="142"/>
                </a:cubicBezTo>
                <a:cubicBezTo>
                  <a:pt x="3391" y="142"/>
                  <a:pt x="3030" y="123"/>
                  <a:pt x="2672" y="94"/>
                </a:cubicBezTo>
                <a:cubicBezTo>
                  <a:pt x="2369" y="71"/>
                  <a:pt x="2053" y="0"/>
                  <a:pt x="174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600" name="Google Shape;1600;p33"/>
          <p:cNvGrpSpPr/>
          <p:nvPr/>
        </p:nvGrpSpPr>
        <p:grpSpPr>
          <a:xfrm rot="3783035">
            <a:off x="-138844" y="2969019"/>
            <a:ext cx="860924" cy="1326263"/>
            <a:chOff x="6143129" y="4365294"/>
            <a:chExt cx="860931" cy="1326274"/>
          </a:xfrm>
        </p:grpSpPr>
        <p:grpSp>
          <p:nvGrpSpPr>
            <p:cNvPr id="1601" name="Google Shape;1601;p33"/>
            <p:cNvGrpSpPr/>
            <p:nvPr/>
          </p:nvGrpSpPr>
          <p:grpSpPr>
            <a:xfrm>
              <a:off x="6143129" y="4365294"/>
              <a:ext cx="860931" cy="1326274"/>
              <a:chOff x="2488625" y="2827850"/>
              <a:chExt cx="456050" cy="702550"/>
            </a:xfrm>
          </p:grpSpPr>
          <p:sp>
            <p:nvSpPr>
              <p:cNvPr id="1602" name="Google Shape;1602;p33"/>
              <p:cNvSpPr/>
              <p:nvPr/>
            </p:nvSpPr>
            <p:spPr>
              <a:xfrm>
                <a:off x="2488625" y="2904950"/>
                <a:ext cx="199400" cy="57220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22888" extrusionOk="0">
                    <a:moveTo>
                      <a:pt x="2293" y="1"/>
                    </a:moveTo>
                    <a:cubicBezTo>
                      <a:pt x="2157" y="1"/>
                      <a:pt x="2019" y="29"/>
                      <a:pt x="1889" y="70"/>
                    </a:cubicBezTo>
                    <a:cubicBezTo>
                      <a:pt x="1113" y="318"/>
                      <a:pt x="546" y="1034"/>
                      <a:pt x="327" y="1819"/>
                    </a:cubicBezTo>
                    <a:cubicBezTo>
                      <a:pt x="0" y="2997"/>
                      <a:pt x="110" y="4048"/>
                      <a:pt x="442" y="5047"/>
                    </a:cubicBezTo>
                    <a:cubicBezTo>
                      <a:pt x="834" y="6231"/>
                      <a:pt x="1458" y="6721"/>
                      <a:pt x="2160" y="7635"/>
                    </a:cubicBezTo>
                    <a:cubicBezTo>
                      <a:pt x="2945" y="8657"/>
                      <a:pt x="3360" y="10102"/>
                      <a:pt x="3489" y="11365"/>
                    </a:cubicBezTo>
                    <a:cubicBezTo>
                      <a:pt x="3629" y="12753"/>
                      <a:pt x="3422" y="14163"/>
                      <a:pt x="3599" y="15548"/>
                    </a:cubicBezTo>
                    <a:cubicBezTo>
                      <a:pt x="3958" y="18355"/>
                      <a:pt x="5825" y="20702"/>
                      <a:pt x="7621" y="22888"/>
                    </a:cubicBezTo>
                    <a:cubicBezTo>
                      <a:pt x="7086" y="20629"/>
                      <a:pt x="6177" y="17736"/>
                      <a:pt x="6985" y="15474"/>
                    </a:cubicBezTo>
                    <a:cubicBezTo>
                      <a:pt x="7975" y="12701"/>
                      <a:pt x="6477" y="9889"/>
                      <a:pt x="4870" y="7714"/>
                    </a:cubicBezTo>
                    <a:cubicBezTo>
                      <a:pt x="3285" y="5564"/>
                      <a:pt x="4677" y="2557"/>
                      <a:pt x="3094" y="473"/>
                    </a:cubicBezTo>
                    <a:cubicBezTo>
                      <a:pt x="2955" y="289"/>
                      <a:pt x="2783" y="116"/>
                      <a:pt x="2562" y="43"/>
                    </a:cubicBezTo>
                    <a:cubicBezTo>
                      <a:pt x="2475" y="13"/>
                      <a:pt x="2384" y="1"/>
                      <a:pt x="22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3" name="Google Shape;1603;p33"/>
              <p:cNvSpPr/>
              <p:nvPr/>
            </p:nvSpPr>
            <p:spPr>
              <a:xfrm>
                <a:off x="2596975" y="2827850"/>
                <a:ext cx="256500" cy="702550"/>
              </a:xfrm>
              <a:custGeom>
                <a:avLst/>
                <a:gdLst/>
                <a:ahLst/>
                <a:cxnLst/>
                <a:rect l="l" t="t" r="r" b="b"/>
                <a:pathLst>
                  <a:path w="10260" h="28102" extrusionOk="0">
                    <a:moveTo>
                      <a:pt x="7786" y="0"/>
                    </a:moveTo>
                    <a:cubicBezTo>
                      <a:pt x="7253" y="0"/>
                      <a:pt x="6703" y="200"/>
                      <a:pt x="6288" y="543"/>
                    </a:cubicBezTo>
                    <a:cubicBezTo>
                      <a:pt x="5569" y="1133"/>
                      <a:pt x="5197" y="2057"/>
                      <a:pt x="5032" y="2972"/>
                    </a:cubicBezTo>
                    <a:cubicBezTo>
                      <a:pt x="4867" y="3889"/>
                      <a:pt x="4880" y="4828"/>
                      <a:pt x="4782" y="5754"/>
                    </a:cubicBezTo>
                    <a:cubicBezTo>
                      <a:pt x="4521" y="8208"/>
                      <a:pt x="3326" y="10136"/>
                      <a:pt x="2212" y="12264"/>
                    </a:cubicBezTo>
                    <a:cubicBezTo>
                      <a:pt x="1059" y="14472"/>
                      <a:pt x="0" y="18068"/>
                      <a:pt x="930" y="20520"/>
                    </a:cubicBezTo>
                    <a:cubicBezTo>
                      <a:pt x="1383" y="21710"/>
                      <a:pt x="1767" y="22909"/>
                      <a:pt x="2188" y="24120"/>
                    </a:cubicBezTo>
                    <a:cubicBezTo>
                      <a:pt x="2435" y="24835"/>
                      <a:pt x="2716" y="25537"/>
                      <a:pt x="3029" y="26225"/>
                    </a:cubicBezTo>
                    <a:cubicBezTo>
                      <a:pt x="3279" y="26774"/>
                      <a:pt x="3883" y="27522"/>
                      <a:pt x="3979" y="28101"/>
                    </a:cubicBezTo>
                    <a:cubicBezTo>
                      <a:pt x="3311" y="24028"/>
                      <a:pt x="3201" y="19601"/>
                      <a:pt x="5306" y="16050"/>
                    </a:cubicBezTo>
                    <a:cubicBezTo>
                      <a:pt x="6078" y="14745"/>
                      <a:pt x="7118" y="13618"/>
                      <a:pt x="7909" y="12325"/>
                    </a:cubicBezTo>
                    <a:cubicBezTo>
                      <a:pt x="9064" y="10436"/>
                      <a:pt x="9630" y="8258"/>
                      <a:pt x="9891" y="6074"/>
                    </a:cubicBezTo>
                    <a:cubicBezTo>
                      <a:pt x="10027" y="4949"/>
                      <a:pt x="10260" y="3468"/>
                      <a:pt x="9989" y="2210"/>
                    </a:cubicBezTo>
                    <a:cubicBezTo>
                      <a:pt x="9831" y="1472"/>
                      <a:pt x="9498" y="812"/>
                      <a:pt x="8870" y="343"/>
                    </a:cubicBezTo>
                    <a:cubicBezTo>
                      <a:pt x="8556" y="107"/>
                      <a:pt x="8175" y="0"/>
                      <a:pt x="7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4" name="Google Shape;1604;p33"/>
              <p:cNvSpPr/>
              <p:nvPr/>
            </p:nvSpPr>
            <p:spPr>
              <a:xfrm>
                <a:off x="2672325" y="3053725"/>
                <a:ext cx="272350" cy="461275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8451" extrusionOk="0">
                    <a:moveTo>
                      <a:pt x="8915" y="1"/>
                    </a:moveTo>
                    <a:cubicBezTo>
                      <a:pt x="8533" y="1"/>
                      <a:pt x="8168" y="248"/>
                      <a:pt x="7939" y="564"/>
                    </a:cubicBezTo>
                    <a:cubicBezTo>
                      <a:pt x="7680" y="919"/>
                      <a:pt x="7557" y="1349"/>
                      <a:pt x="7417" y="1764"/>
                    </a:cubicBezTo>
                    <a:cubicBezTo>
                      <a:pt x="6819" y="3527"/>
                      <a:pt x="5853" y="5163"/>
                      <a:pt x="4598" y="6538"/>
                    </a:cubicBezTo>
                    <a:cubicBezTo>
                      <a:pt x="3837" y="7374"/>
                      <a:pt x="2969" y="8113"/>
                      <a:pt x="2259" y="8991"/>
                    </a:cubicBezTo>
                    <a:cubicBezTo>
                      <a:pt x="187" y="11547"/>
                      <a:pt x="0" y="15307"/>
                      <a:pt x="514" y="18451"/>
                    </a:cubicBezTo>
                    <a:cubicBezTo>
                      <a:pt x="352" y="17456"/>
                      <a:pt x="1066" y="15832"/>
                      <a:pt x="1402" y="14907"/>
                    </a:cubicBezTo>
                    <a:cubicBezTo>
                      <a:pt x="1816" y="13759"/>
                      <a:pt x="2021" y="12882"/>
                      <a:pt x="2977" y="12058"/>
                    </a:cubicBezTo>
                    <a:cubicBezTo>
                      <a:pt x="3979" y="11195"/>
                      <a:pt x="5163" y="10571"/>
                      <a:pt x="6215" y="9771"/>
                    </a:cubicBezTo>
                    <a:cubicBezTo>
                      <a:pt x="7674" y="8665"/>
                      <a:pt x="8879" y="7223"/>
                      <a:pt x="9705" y="5589"/>
                    </a:cubicBezTo>
                    <a:cubicBezTo>
                      <a:pt x="10487" y="4044"/>
                      <a:pt x="10894" y="2077"/>
                      <a:pt x="9914" y="649"/>
                    </a:cubicBezTo>
                    <a:cubicBezTo>
                      <a:pt x="9707" y="348"/>
                      <a:pt x="9419" y="70"/>
                      <a:pt x="9057" y="12"/>
                    </a:cubicBezTo>
                    <a:cubicBezTo>
                      <a:pt x="9010" y="5"/>
                      <a:pt x="8962" y="1"/>
                      <a:pt x="8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5" name="Google Shape;1605;p33"/>
              <p:cNvSpPr/>
              <p:nvPr/>
            </p:nvSpPr>
            <p:spPr>
              <a:xfrm>
                <a:off x="2639525" y="2857600"/>
                <a:ext cx="168175" cy="646625"/>
              </a:xfrm>
              <a:custGeom>
                <a:avLst/>
                <a:gdLst/>
                <a:ahLst/>
                <a:cxnLst/>
                <a:rect l="l" t="t" r="r" b="b"/>
                <a:pathLst>
                  <a:path w="6727" h="25865" extrusionOk="0">
                    <a:moveTo>
                      <a:pt x="6609" y="1"/>
                    </a:moveTo>
                    <a:cubicBezTo>
                      <a:pt x="6580" y="1"/>
                      <a:pt x="6551" y="13"/>
                      <a:pt x="6531" y="36"/>
                    </a:cubicBezTo>
                    <a:cubicBezTo>
                      <a:pt x="5469" y="1236"/>
                      <a:pt x="5005" y="2763"/>
                      <a:pt x="4665" y="4234"/>
                    </a:cubicBezTo>
                    <a:cubicBezTo>
                      <a:pt x="4497" y="4965"/>
                      <a:pt x="4423" y="5722"/>
                      <a:pt x="4351" y="6453"/>
                    </a:cubicBezTo>
                    <a:cubicBezTo>
                      <a:pt x="4316" y="6805"/>
                      <a:pt x="4280" y="7171"/>
                      <a:pt x="4235" y="7527"/>
                    </a:cubicBezTo>
                    <a:cubicBezTo>
                      <a:pt x="4074" y="8780"/>
                      <a:pt x="3705" y="9971"/>
                      <a:pt x="3165" y="10971"/>
                    </a:cubicBezTo>
                    <a:cubicBezTo>
                      <a:pt x="2880" y="11501"/>
                      <a:pt x="2511" y="11992"/>
                      <a:pt x="2152" y="12467"/>
                    </a:cubicBezTo>
                    <a:cubicBezTo>
                      <a:pt x="1725" y="13031"/>
                      <a:pt x="1285" y="13613"/>
                      <a:pt x="972" y="14279"/>
                    </a:cubicBezTo>
                    <a:cubicBezTo>
                      <a:pt x="218" y="15883"/>
                      <a:pt x="1" y="17878"/>
                      <a:pt x="341" y="20052"/>
                    </a:cubicBezTo>
                    <a:cubicBezTo>
                      <a:pt x="424" y="20581"/>
                      <a:pt x="561" y="21102"/>
                      <a:pt x="694" y="21606"/>
                    </a:cubicBezTo>
                    <a:cubicBezTo>
                      <a:pt x="804" y="22030"/>
                      <a:pt x="919" y="22467"/>
                      <a:pt x="1000" y="22901"/>
                    </a:cubicBezTo>
                    <a:cubicBezTo>
                      <a:pt x="1175" y="23845"/>
                      <a:pt x="1405" y="24847"/>
                      <a:pt x="1904" y="25808"/>
                    </a:cubicBezTo>
                    <a:cubicBezTo>
                      <a:pt x="1922" y="25844"/>
                      <a:pt x="1958" y="25865"/>
                      <a:pt x="1997" y="25865"/>
                    </a:cubicBezTo>
                    <a:cubicBezTo>
                      <a:pt x="2013" y="25865"/>
                      <a:pt x="2029" y="25860"/>
                      <a:pt x="2043" y="25853"/>
                    </a:cubicBezTo>
                    <a:cubicBezTo>
                      <a:pt x="2096" y="25825"/>
                      <a:pt x="2116" y="25763"/>
                      <a:pt x="2088" y="25713"/>
                    </a:cubicBezTo>
                    <a:cubicBezTo>
                      <a:pt x="1603" y="24776"/>
                      <a:pt x="1378" y="23790"/>
                      <a:pt x="1205" y="22865"/>
                    </a:cubicBezTo>
                    <a:cubicBezTo>
                      <a:pt x="1124" y="22424"/>
                      <a:pt x="1008" y="21982"/>
                      <a:pt x="897" y="21555"/>
                    </a:cubicBezTo>
                    <a:cubicBezTo>
                      <a:pt x="767" y="21056"/>
                      <a:pt x="631" y="20539"/>
                      <a:pt x="549" y="20020"/>
                    </a:cubicBezTo>
                    <a:cubicBezTo>
                      <a:pt x="214" y="17890"/>
                      <a:pt x="426" y="15935"/>
                      <a:pt x="1162" y="14370"/>
                    </a:cubicBezTo>
                    <a:cubicBezTo>
                      <a:pt x="1464" y="13723"/>
                      <a:pt x="1899" y="13149"/>
                      <a:pt x="2318" y="12593"/>
                    </a:cubicBezTo>
                    <a:cubicBezTo>
                      <a:pt x="2680" y="12112"/>
                      <a:pt x="3055" y="11614"/>
                      <a:pt x="3348" y="11071"/>
                    </a:cubicBezTo>
                    <a:cubicBezTo>
                      <a:pt x="3898" y="10048"/>
                      <a:pt x="4277" y="8832"/>
                      <a:pt x="4441" y="7555"/>
                    </a:cubicBezTo>
                    <a:cubicBezTo>
                      <a:pt x="4489" y="7194"/>
                      <a:pt x="4525" y="6830"/>
                      <a:pt x="4559" y="6475"/>
                    </a:cubicBezTo>
                    <a:cubicBezTo>
                      <a:pt x="4632" y="5748"/>
                      <a:pt x="4704" y="5000"/>
                      <a:pt x="4871" y="4283"/>
                    </a:cubicBezTo>
                    <a:cubicBezTo>
                      <a:pt x="5205" y="2837"/>
                      <a:pt x="5657" y="1340"/>
                      <a:pt x="6689" y="175"/>
                    </a:cubicBezTo>
                    <a:cubicBezTo>
                      <a:pt x="6727" y="131"/>
                      <a:pt x="6722" y="65"/>
                      <a:pt x="6680" y="27"/>
                    </a:cubicBezTo>
                    <a:cubicBezTo>
                      <a:pt x="6660" y="10"/>
                      <a:pt x="6635" y="1"/>
                      <a:pt x="6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>
                <a:off x="2675000" y="3092300"/>
                <a:ext cx="231475" cy="41167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16467" extrusionOk="0">
                    <a:moveTo>
                      <a:pt x="9146" y="1"/>
                    </a:moveTo>
                    <a:cubicBezTo>
                      <a:pt x="9097" y="1"/>
                      <a:pt x="9053" y="37"/>
                      <a:pt x="9042" y="86"/>
                    </a:cubicBezTo>
                    <a:cubicBezTo>
                      <a:pt x="8660" y="2181"/>
                      <a:pt x="7674" y="4175"/>
                      <a:pt x="6264" y="5702"/>
                    </a:cubicBezTo>
                    <a:cubicBezTo>
                      <a:pt x="5654" y="6366"/>
                      <a:pt x="4940" y="6968"/>
                      <a:pt x="4252" y="7552"/>
                    </a:cubicBezTo>
                    <a:cubicBezTo>
                      <a:pt x="3078" y="8546"/>
                      <a:pt x="1864" y="9574"/>
                      <a:pt x="1104" y="10941"/>
                    </a:cubicBezTo>
                    <a:cubicBezTo>
                      <a:pt x="261" y="12455"/>
                      <a:pt x="1" y="14388"/>
                      <a:pt x="370" y="16382"/>
                    </a:cubicBezTo>
                    <a:cubicBezTo>
                      <a:pt x="378" y="16433"/>
                      <a:pt x="423" y="16466"/>
                      <a:pt x="472" y="16466"/>
                    </a:cubicBezTo>
                    <a:cubicBezTo>
                      <a:pt x="478" y="16466"/>
                      <a:pt x="485" y="16466"/>
                      <a:pt x="491" y="16464"/>
                    </a:cubicBezTo>
                    <a:cubicBezTo>
                      <a:pt x="546" y="16455"/>
                      <a:pt x="585" y="16398"/>
                      <a:pt x="574" y="16342"/>
                    </a:cubicBezTo>
                    <a:cubicBezTo>
                      <a:pt x="213" y="14395"/>
                      <a:pt x="465" y="12513"/>
                      <a:pt x="1285" y="11042"/>
                    </a:cubicBezTo>
                    <a:cubicBezTo>
                      <a:pt x="2027" y="9709"/>
                      <a:pt x="3227" y="8693"/>
                      <a:pt x="4387" y="7711"/>
                    </a:cubicBezTo>
                    <a:cubicBezTo>
                      <a:pt x="5080" y="7125"/>
                      <a:pt x="5797" y="6517"/>
                      <a:pt x="6419" y="5844"/>
                    </a:cubicBezTo>
                    <a:cubicBezTo>
                      <a:pt x="7855" y="4287"/>
                      <a:pt x="8860" y="2255"/>
                      <a:pt x="9249" y="123"/>
                    </a:cubicBezTo>
                    <a:cubicBezTo>
                      <a:pt x="9258" y="68"/>
                      <a:pt x="9221" y="13"/>
                      <a:pt x="9164" y="2"/>
                    </a:cubicBezTo>
                    <a:cubicBezTo>
                      <a:pt x="9158" y="1"/>
                      <a:pt x="9152" y="1"/>
                      <a:pt x="9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07" name="Google Shape;1607;p33"/>
            <p:cNvSpPr/>
            <p:nvPr/>
          </p:nvSpPr>
          <p:spPr>
            <a:xfrm>
              <a:off x="6234152" y="4604873"/>
              <a:ext cx="243762" cy="879054"/>
            </a:xfrm>
            <a:custGeom>
              <a:avLst/>
              <a:gdLst/>
              <a:ahLst/>
              <a:cxnLst/>
              <a:rect l="l" t="t" r="r" b="b"/>
              <a:pathLst>
                <a:path w="5165" h="18626" extrusionOk="0">
                  <a:moveTo>
                    <a:pt x="158" y="1"/>
                  </a:moveTo>
                  <a:cubicBezTo>
                    <a:pt x="105" y="1"/>
                    <a:pt x="63" y="45"/>
                    <a:pt x="60" y="99"/>
                  </a:cubicBezTo>
                  <a:cubicBezTo>
                    <a:pt x="1" y="1124"/>
                    <a:pt x="77" y="2010"/>
                    <a:pt x="297" y="2816"/>
                  </a:cubicBezTo>
                  <a:cubicBezTo>
                    <a:pt x="580" y="3848"/>
                    <a:pt x="1115" y="4795"/>
                    <a:pt x="1632" y="5711"/>
                  </a:cubicBezTo>
                  <a:cubicBezTo>
                    <a:pt x="2137" y="6603"/>
                    <a:pt x="2660" y="7525"/>
                    <a:pt x="2936" y="8520"/>
                  </a:cubicBezTo>
                  <a:cubicBezTo>
                    <a:pt x="3232" y="9573"/>
                    <a:pt x="3249" y="10700"/>
                    <a:pt x="3265" y="11788"/>
                  </a:cubicBezTo>
                  <a:cubicBezTo>
                    <a:pt x="3278" y="12648"/>
                    <a:pt x="3290" y="13539"/>
                    <a:pt x="3439" y="14400"/>
                  </a:cubicBezTo>
                  <a:cubicBezTo>
                    <a:pt x="3692" y="15875"/>
                    <a:pt x="4332" y="17243"/>
                    <a:pt x="4951" y="18566"/>
                  </a:cubicBezTo>
                  <a:cubicBezTo>
                    <a:pt x="4967" y="18604"/>
                    <a:pt x="5005" y="18626"/>
                    <a:pt x="5046" y="18626"/>
                  </a:cubicBezTo>
                  <a:cubicBezTo>
                    <a:pt x="5060" y="18626"/>
                    <a:pt x="5075" y="18621"/>
                    <a:pt x="5089" y="18617"/>
                  </a:cubicBezTo>
                  <a:cubicBezTo>
                    <a:pt x="5141" y="18591"/>
                    <a:pt x="5164" y="18530"/>
                    <a:pt x="5140" y="18476"/>
                  </a:cubicBezTo>
                  <a:cubicBezTo>
                    <a:pt x="4526" y="17166"/>
                    <a:pt x="3892" y="15811"/>
                    <a:pt x="3643" y="14364"/>
                  </a:cubicBezTo>
                  <a:cubicBezTo>
                    <a:pt x="3498" y="13518"/>
                    <a:pt x="3485" y="12638"/>
                    <a:pt x="3472" y="11785"/>
                  </a:cubicBezTo>
                  <a:cubicBezTo>
                    <a:pt x="3456" y="10684"/>
                    <a:pt x="3440" y="9543"/>
                    <a:pt x="3138" y="8462"/>
                  </a:cubicBezTo>
                  <a:cubicBezTo>
                    <a:pt x="2854" y="7444"/>
                    <a:pt x="2325" y="6509"/>
                    <a:pt x="1813" y="5605"/>
                  </a:cubicBezTo>
                  <a:cubicBezTo>
                    <a:pt x="1301" y="4702"/>
                    <a:pt x="772" y="3767"/>
                    <a:pt x="497" y="2759"/>
                  </a:cubicBezTo>
                  <a:cubicBezTo>
                    <a:pt x="286" y="1978"/>
                    <a:pt x="210" y="1111"/>
                    <a:pt x="268" y="112"/>
                  </a:cubicBezTo>
                  <a:cubicBezTo>
                    <a:pt x="271" y="54"/>
                    <a:pt x="228" y="5"/>
                    <a:pt x="170" y="2"/>
                  </a:cubicBezTo>
                  <a:cubicBezTo>
                    <a:pt x="166" y="1"/>
                    <a:pt x="162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1_1_2"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9" name="Google Shape;1609;p34"/>
          <p:cNvGrpSpPr/>
          <p:nvPr/>
        </p:nvGrpSpPr>
        <p:grpSpPr>
          <a:xfrm>
            <a:off x="0" y="-86272"/>
            <a:ext cx="9181509" cy="5286193"/>
            <a:chOff x="0" y="-86272"/>
            <a:chExt cx="9181509" cy="5286193"/>
          </a:xfrm>
        </p:grpSpPr>
        <p:sp>
          <p:nvSpPr>
            <p:cNvPr id="1610" name="Google Shape;1610;p34"/>
            <p:cNvSpPr/>
            <p:nvPr/>
          </p:nvSpPr>
          <p:spPr>
            <a:xfrm>
              <a:off x="1740472" y="1"/>
              <a:ext cx="7441036" cy="2065095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1" name="Google Shape;1611;p34"/>
            <p:cNvSpPr/>
            <p:nvPr/>
          </p:nvSpPr>
          <p:spPr>
            <a:xfrm>
              <a:off x="0" y="3811302"/>
              <a:ext cx="8479944" cy="133214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12" name="Google Shape;1612;p34"/>
            <p:cNvGrpSpPr/>
            <p:nvPr/>
          </p:nvGrpSpPr>
          <p:grpSpPr>
            <a:xfrm>
              <a:off x="1523087" y="4603490"/>
              <a:ext cx="210920" cy="196006"/>
              <a:chOff x="2294687" y="652640"/>
              <a:chExt cx="210920" cy="196006"/>
            </a:xfrm>
          </p:grpSpPr>
          <p:sp>
            <p:nvSpPr>
              <p:cNvPr id="1613" name="Google Shape;1613;p34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4" name="Google Shape;1614;p34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5" name="Google Shape;1615;p34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16" name="Google Shape;1616;p34"/>
            <p:cNvSpPr/>
            <p:nvPr/>
          </p:nvSpPr>
          <p:spPr>
            <a:xfrm>
              <a:off x="8631119" y="451745"/>
              <a:ext cx="243904" cy="326117"/>
            </a:xfrm>
            <a:custGeom>
              <a:avLst/>
              <a:gdLst/>
              <a:ahLst/>
              <a:cxnLst/>
              <a:rect l="l" t="t" r="r" b="b"/>
              <a:pathLst>
                <a:path w="5168" h="6910" extrusionOk="0">
                  <a:moveTo>
                    <a:pt x="1000" y="1"/>
                  </a:moveTo>
                  <a:cubicBezTo>
                    <a:pt x="990" y="1"/>
                    <a:pt x="980" y="3"/>
                    <a:pt x="971" y="9"/>
                  </a:cubicBezTo>
                  <a:cubicBezTo>
                    <a:pt x="930" y="34"/>
                    <a:pt x="937" y="96"/>
                    <a:pt x="952" y="142"/>
                  </a:cubicBezTo>
                  <a:cubicBezTo>
                    <a:pt x="1063" y="525"/>
                    <a:pt x="1191" y="902"/>
                    <a:pt x="1325" y="1277"/>
                  </a:cubicBezTo>
                  <a:cubicBezTo>
                    <a:pt x="1461" y="1648"/>
                    <a:pt x="1648" y="2008"/>
                    <a:pt x="1770" y="2383"/>
                  </a:cubicBezTo>
                  <a:cubicBezTo>
                    <a:pt x="1699" y="2392"/>
                    <a:pt x="1248" y="2524"/>
                    <a:pt x="1088" y="2524"/>
                  </a:cubicBezTo>
                  <a:cubicBezTo>
                    <a:pt x="1057" y="2524"/>
                    <a:pt x="1038" y="2519"/>
                    <a:pt x="1033" y="2508"/>
                  </a:cubicBezTo>
                  <a:cubicBezTo>
                    <a:pt x="969" y="2357"/>
                    <a:pt x="822" y="2253"/>
                    <a:pt x="654" y="2253"/>
                  </a:cubicBezTo>
                  <a:cubicBezTo>
                    <a:pt x="638" y="2253"/>
                    <a:pt x="622" y="2254"/>
                    <a:pt x="606" y="2256"/>
                  </a:cubicBezTo>
                  <a:cubicBezTo>
                    <a:pt x="380" y="2283"/>
                    <a:pt x="218" y="2488"/>
                    <a:pt x="245" y="2712"/>
                  </a:cubicBezTo>
                  <a:cubicBezTo>
                    <a:pt x="247" y="2724"/>
                    <a:pt x="251" y="2732"/>
                    <a:pt x="251" y="2745"/>
                  </a:cubicBezTo>
                  <a:cubicBezTo>
                    <a:pt x="251" y="2748"/>
                    <a:pt x="253" y="2752"/>
                    <a:pt x="253" y="2755"/>
                  </a:cubicBezTo>
                  <a:cubicBezTo>
                    <a:pt x="253" y="2757"/>
                    <a:pt x="254" y="2760"/>
                    <a:pt x="254" y="2761"/>
                  </a:cubicBezTo>
                  <a:cubicBezTo>
                    <a:pt x="300" y="2945"/>
                    <a:pt x="464" y="3075"/>
                    <a:pt x="654" y="3075"/>
                  </a:cubicBezTo>
                  <a:cubicBezTo>
                    <a:pt x="669" y="3075"/>
                    <a:pt x="684" y="3074"/>
                    <a:pt x="700" y="3072"/>
                  </a:cubicBezTo>
                  <a:cubicBezTo>
                    <a:pt x="916" y="3046"/>
                    <a:pt x="1069" y="2861"/>
                    <a:pt x="1062" y="2647"/>
                  </a:cubicBezTo>
                  <a:cubicBezTo>
                    <a:pt x="1324" y="2603"/>
                    <a:pt x="1590" y="2576"/>
                    <a:pt x="1857" y="2566"/>
                  </a:cubicBezTo>
                  <a:cubicBezTo>
                    <a:pt x="2061" y="2842"/>
                    <a:pt x="2191" y="3210"/>
                    <a:pt x="2260" y="3709"/>
                  </a:cubicBezTo>
                  <a:cubicBezTo>
                    <a:pt x="2233" y="3715"/>
                    <a:pt x="2205" y="3717"/>
                    <a:pt x="2176" y="3717"/>
                  </a:cubicBezTo>
                  <a:cubicBezTo>
                    <a:pt x="2124" y="3717"/>
                    <a:pt x="2071" y="3710"/>
                    <a:pt x="2019" y="3701"/>
                  </a:cubicBezTo>
                  <a:cubicBezTo>
                    <a:pt x="1929" y="3683"/>
                    <a:pt x="1839" y="3666"/>
                    <a:pt x="1749" y="3650"/>
                  </a:cubicBezTo>
                  <a:cubicBezTo>
                    <a:pt x="1541" y="3608"/>
                    <a:pt x="1328" y="3566"/>
                    <a:pt x="1111" y="3549"/>
                  </a:cubicBezTo>
                  <a:cubicBezTo>
                    <a:pt x="1053" y="3543"/>
                    <a:pt x="997" y="3541"/>
                    <a:pt x="942" y="3541"/>
                  </a:cubicBezTo>
                  <a:cubicBezTo>
                    <a:pt x="895" y="3541"/>
                    <a:pt x="849" y="3542"/>
                    <a:pt x="804" y="3546"/>
                  </a:cubicBezTo>
                  <a:cubicBezTo>
                    <a:pt x="737" y="3407"/>
                    <a:pt x="594" y="3316"/>
                    <a:pt x="436" y="3316"/>
                  </a:cubicBezTo>
                  <a:cubicBezTo>
                    <a:pt x="420" y="3316"/>
                    <a:pt x="405" y="3317"/>
                    <a:pt x="389" y="3319"/>
                  </a:cubicBezTo>
                  <a:cubicBezTo>
                    <a:pt x="163" y="3346"/>
                    <a:pt x="1" y="3550"/>
                    <a:pt x="28" y="3775"/>
                  </a:cubicBezTo>
                  <a:cubicBezTo>
                    <a:pt x="54" y="3984"/>
                    <a:pt x="232" y="4138"/>
                    <a:pt x="437" y="4138"/>
                  </a:cubicBezTo>
                  <a:cubicBezTo>
                    <a:pt x="452" y="4138"/>
                    <a:pt x="468" y="4137"/>
                    <a:pt x="484" y="4135"/>
                  </a:cubicBezTo>
                  <a:cubicBezTo>
                    <a:pt x="707" y="4109"/>
                    <a:pt x="866" y="3908"/>
                    <a:pt x="845" y="3688"/>
                  </a:cubicBezTo>
                  <a:cubicBezTo>
                    <a:pt x="880" y="3686"/>
                    <a:pt x="916" y="3685"/>
                    <a:pt x="953" y="3685"/>
                  </a:cubicBezTo>
                  <a:cubicBezTo>
                    <a:pt x="1001" y="3685"/>
                    <a:pt x="1050" y="3686"/>
                    <a:pt x="1099" y="3691"/>
                  </a:cubicBezTo>
                  <a:cubicBezTo>
                    <a:pt x="1308" y="3708"/>
                    <a:pt x="1518" y="3748"/>
                    <a:pt x="1721" y="3789"/>
                  </a:cubicBezTo>
                  <a:cubicBezTo>
                    <a:pt x="1810" y="3806"/>
                    <a:pt x="1901" y="3825"/>
                    <a:pt x="1991" y="3841"/>
                  </a:cubicBezTo>
                  <a:cubicBezTo>
                    <a:pt x="2054" y="3853"/>
                    <a:pt x="2119" y="3862"/>
                    <a:pt x="2183" y="3862"/>
                  </a:cubicBezTo>
                  <a:cubicBezTo>
                    <a:pt x="2188" y="3862"/>
                    <a:pt x="2193" y="3861"/>
                    <a:pt x="2198" y="3861"/>
                  </a:cubicBezTo>
                  <a:lnTo>
                    <a:pt x="2198" y="3861"/>
                  </a:lnTo>
                  <a:cubicBezTo>
                    <a:pt x="2075" y="4132"/>
                    <a:pt x="1907" y="4388"/>
                    <a:pt x="1741" y="4634"/>
                  </a:cubicBezTo>
                  <a:cubicBezTo>
                    <a:pt x="1637" y="4786"/>
                    <a:pt x="1532" y="4943"/>
                    <a:pt x="1438" y="5105"/>
                  </a:cubicBezTo>
                  <a:cubicBezTo>
                    <a:pt x="1230" y="5457"/>
                    <a:pt x="1113" y="5795"/>
                    <a:pt x="1085" y="6107"/>
                  </a:cubicBezTo>
                  <a:cubicBezTo>
                    <a:pt x="881" y="6152"/>
                    <a:pt x="739" y="6343"/>
                    <a:pt x="764" y="6555"/>
                  </a:cubicBezTo>
                  <a:cubicBezTo>
                    <a:pt x="791" y="6756"/>
                    <a:pt x="969" y="6910"/>
                    <a:pt x="1175" y="6910"/>
                  </a:cubicBezTo>
                  <a:cubicBezTo>
                    <a:pt x="1191" y="6910"/>
                    <a:pt x="1206" y="6909"/>
                    <a:pt x="1223" y="6907"/>
                  </a:cubicBezTo>
                  <a:cubicBezTo>
                    <a:pt x="1448" y="6880"/>
                    <a:pt x="1611" y="6676"/>
                    <a:pt x="1583" y="6451"/>
                  </a:cubicBezTo>
                  <a:cubicBezTo>
                    <a:pt x="1561" y="6260"/>
                    <a:pt x="1412" y="6120"/>
                    <a:pt x="1234" y="6092"/>
                  </a:cubicBezTo>
                  <a:cubicBezTo>
                    <a:pt x="1267" y="5749"/>
                    <a:pt x="1418" y="5419"/>
                    <a:pt x="1566" y="5167"/>
                  </a:cubicBezTo>
                  <a:cubicBezTo>
                    <a:pt x="1657" y="5011"/>
                    <a:pt x="1763" y="4854"/>
                    <a:pt x="1864" y="4704"/>
                  </a:cubicBezTo>
                  <a:cubicBezTo>
                    <a:pt x="2016" y="4478"/>
                    <a:pt x="2169" y="4246"/>
                    <a:pt x="2292" y="3997"/>
                  </a:cubicBezTo>
                  <a:cubicBezTo>
                    <a:pt x="2300" y="4077"/>
                    <a:pt x="2308" y="4154"/>
                    <a:pt x="2316" y="4233"/>
                  </a:cubicBezTo>
                  <a:cubicBezTo>
                    <a:pt x="2343" y="4543"/>
                    <a:pt x="2371" y="4863"/>
                    <a:pt x="2443" y="5173"/>
                  </a:cubicBezTo>
                  <a:cubicBezTo>
                    <a:pt x="2527" y="5532"/>
                    <a:pt x="2676" y="5837"/>
                    <a:pt x="2871" y="6070"/>
                  </a:cubicBezTo>
                  <a:cubicBezTo>
                    <a:pt x="2809" y="6152"/>
                    <a:pt x="2777" y="6257"/>
                    <a:pt x="2790" y="6367"/>
                  </a:cubicBezTo>
                  <a:cubicBezTo>
                    <a:pt x="2814" y="6576"/>
                    <a:pt x="2992" y="6731"/>
                    <a:pt x="3197" y="6731"/>
                  </a:cubicBezTo>
                  <a:cubicBezTo>
                    <a:pt x="3213" y="6731"/>
                    <a:pt x="3230" y="6730"/>
                    <a:pt x="3246" y="6728"/>
                  </a:cubicBezTo>
                  <a:cubicBezTo>
                    <a:pt x="3472" y="6700"/>
                    <a:pt x="3633" y="6496"/>
                    <a:pt x="3605" y="6272"/>
                  </a:cubicBezTo>
                  <a:cubicBezTo>
                    <a:pt x="3581" y="6063"/>
                    <a:pt x="3403" y="5908"/>
                    <a:pt x="3199" y="5908"/>
                  </a:cubicBezTo>
                  <a:cubicBezTo>
                    <a:pt x="3183" y="5908"/>
                    <a:pt x="3166" y="5909"/>
                    <a:pt x="3149" y="5911"/>
                  </a:cubicBezTo>
                  <a:cubicBezTo>
                    <a:pt x="3087" y="5918"/>
                    <a:pt x="3029" y="5942"/>
                    <a:pt x="2979" y="5975"/>
                  </a:cubicBezTo>
                  <a:cubicBezTo>
                    <a:pt x="2799" y="5759"/>
                    <a:pt x="2663" y="5477"/>
                    <a:pt x="2583" y="5143"/>
                  </a:cubicBezTo>
                  <a:cubicBezTo>
                    <a:pt x="2534" y="4936"/>
                    <a:pt x="2508" y="4724"/>
                    <a:pt x="2486" y="4513"/>
                  </a:cubicBezTo>
                  <a:lnTo>
                    <a:pt x="2486" y="4513"/>
                  </a:lnTo>
                  <a:cubicBezTo>
                    <a:pt x="2884" y="4665"/>
                    <a:pt x="3219" y="4957"/>
                    <a:pt x="3516" y="5251"/>
                  </a:cubicBezTo>
                  <a:cubicBezTo>
                    <a:pt x="3504" y="5297"/>
                    <a:pt x="3500" y="5347"/>
                    <a:pt x="3504" y="5397"/>
                  </a:cubicBezTo>
                  <a:cubicBezTo>
                    <a:pt x="3529" y="5606"/>
                    <a:pt x="3708" y="5761"/>
                    <a:pt x="3911" y="5761"/>
                  </a:cubicBezTo>
                  <a:cubicBezTo>
                    <a:pt x="3927" y="5761"/>
                    <a:pt x="3943" y="5760"/>
                    <a:pt x="3960" y="5758"/>
                  </a:cubicBezTo>
                  <a:cubicBezTo>
                    <a:pt x="4187" y="5730"/>
                    <a:pt x="4348" y="5526"/>
                    <a:pt x="4320" y="5302"/>
                  </a:cubicBezTo>
                  <a:cubicBezTo>
                    <a:pt x="4295" y="5093"/>
                    <a:pt x="4118" y="4938"/>
                    <a:pt x="3914" y="4938"/>
                  </a:cubicBezTo>
                  <a:cubicBezTo>
                    <a:pt x="3898" y="4938"/>
                    <a:pt x="3881" y="4939"/>
                    <a:pt x="3864" y="4941"/>
                  </a:cubicBezTo>
                  <a:cubicBezTo>
                    <a:pt x="3746" y="4956"/>
                    <a:pt x="3644" y="5021"/>
                    <a:pt x="3579" y="5114"/>
                  </a:cubicBezTo>
                  <a:cubicBezTo>
                    <a:pt x="3264" y="4805"/>
                    <a:pt x="2909" y="4500"/>
                    <a:pt x="2472" y="4354"/>
                  </a:cubicBezTo>
                  <a:cubicBezTo>
                    <a:pt x="2468" y="4312"/>
                    <a:pt x="2465" y="4268"/>
                    <a:pt x="2460" y="4226"/>
                  </a:cubicBezTo>
                  <a:cubicBezTo>
                    <a:pt x="2449" y="4070"/>
                    <a:pt x="2434" y="3912"/>
                    <a:pt x="2415" y="3756"/>
                  </a:cubicBezTo>
                  <a:cubicBezTo>
                    <a:pt x="2359" y="3298"/>
                    <a:pt x="2255" y="2941"/>
                    <a:pt x="2093" y="2655"/>
                  </a:cubicBezTo>
                  <a:lnTo>
                    <a:pt x="2093" y="2655"/>
                  </a:lnTo>
                  <a:cubicBezTo>
                    <a:pt x="2148" y="2696"/>
                    <a:pt x="2201" y="2735"/>
                    <a:pt x="2255" y="2774"/>
                  </a:cubicBezTo>
                  <a:cubicBezTo>
                    <a:pt x="2924" y="3263"/>
                    <a:pt x="3613" y="3767"/>
                    <a:pt x="4335" y="4187"/>
                  </a:cubicBezTo>
                  <a:cubicBezTo>
                    <a:pt x="4323" y="4233"/>
                    <a:pt x="4319" y="4284"/>
                    <a:pt x="4325" y="4335"/>
                  </a:cubicBezTo>
                  <a:cubicBezTo>
                    <a:pt x="4350" y="4545"/>
                    <a:pt x="4527" y="4698"/>
                    <a:pt x="4731" y="4698"/>
                  </a:cubicBezTo>
                  <a:cubicBezTo>
                    <a:pt x="4747" y="4698"/>
                    <a:pt x="4764" y="4697"/>
                    <a:pt x="4781" y="4695"/>
                  </a:cubicBezTo>
                  <a:cubicBezTo>
                    <a:pt x="5007" y="4668"/>
                    <a:pt x="5167" y="4464"/>
                    <a:pt x="5140" y="4239"/>
                  </a:cubicBezTo>
                  <a:cubicBezTo>
                    <a:pt x="5116" y="4029"/>
                    <a:pt x="4937" y="3876"/>
                    <a:pt x="4733" y="3876"/>
                  </a:cubicBezTo>
                  <a:cubicBezTo>
                    <a:pt x="4717" y="3876"/>
                    <a:pt x="4701" y="3877"/>
                    <a:pt x="4685" y="3879"/>
                  </a:cubicBezTo>
                  <a:cubicBezTo>
                    <a:pt x="4561" y="3893"/>
                    <a:pt x="4461" y="3961"/>
                    <a:pt x="4396" y="4057"/>
                  </a:cubicBezTo>
                  <a:cubicBezTo>
                    <a:pt x="3914" y="3777"/>
                    <a:pt x="3455" y="3463"/>
                    <a:pt x="3002" y="3140"/>
                  </a:cubicBezTo>
                  <a:cubicBezTo>
                    <a:pt x="2779" y="2981"/>
                    <a:pt x="2565" y="2789"/>
                    <a:pt x="2327" y="2651"/>
                  </a:cubicBezTo>
                  <a:cubicBezTo>
                    <a:pt x="2124" y="2532"/>
                    <a:pt x="2032" y="2398"/>
                    <a:pt x="1943" y="2176"/>
                  </a:cubicBezTo>
                  <a:cubicBezTo>
                    <a:pt x="1664" y="1487"/>
                    <a:pt x="1386" y="795"/>
                    <a:pt x="1105" y="106"/>
                  </a:cubicBezTo>
                  <a:cubicBezTo>
                    <a:pt x="1086" y="57"/>
                    <a:pt x="1045" y="1"/>
                    <a:pt x="10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7" name="Google Shape;1617;p34"/>
            <p:cNvSpPr/>
            <p:nvPr/>
          </p:nvSpPr>
          <p:spPr>
            <a:xfrm>
              <a:off x="1335896" y="1059894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18" name="Google Shape;1618;p34"/>
            <p:cNvGrpSpPr/>
            <p:nvPr/>
          </p:nvGrpSpPr>
          <p:grpSpPr>
            <a:xfrm rot="10800000">
              <a:off x="585270" y="3947979"/>
              <a:ext cx="812604" cy="1251942"/>
              <a:chOff x="1411275" y="1061050"/>
              <a:chExt cx="430450" cy="663175"/>
            </a:xfrm>
          </p:grpSpPr>
          <p:sp>
            <p:nvSpPr>
              <p:cNvPr id="1619" name="Google Shape;1619;p34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0" name="Google Shape;1620;p34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1" name="Google Shape;1621;p34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2" name="Google Shape;1622;p34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3" name="Google Shape;1623;p34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4" name="Google Shape;1624;p34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25" name="Google Shape;1625;p34"/>
            <p:cNvSpPr/>
            <p:nvPr/>
          </p:nvSpPr>
          <p:spPr>
            <a:xfrm>
              <a:off x="1451958" y="2"/>
              <a:ext cx="539250" cy="1004357"/>
            </a:xfrm>
            <a:custGeom>
              <a:avLst/>
              <a:gdLst/>
              <a:ahLst/>
              <a:cxnLst/>
              <a:rect l="l" t="t" r="r" b="b"/>
              <a:pathLst>
                <a:path w="11426" h="21281" extrusionOk="0">
                  <a:moveTo>
                    <a:pt x="6547" y="3862"/>
                  </a:moveTo>
                  <a:lnTo>
                    <a:pt x="6547" y="3862"/>
                  </a:lnTo>
                  <a:cubicBezTo>
                    <a:pt x="6580" y="4331"/>
                    <a:pt x="6214" y="4751"/>
                    <a:pt x="6047" y="4917"/>
                  </a:cubicBezTo>
                  <a:cubicBezTo>
                    <a:pt x="5684" y="5281"/>
                    <a:pt x="5222" y="5554"/>
                    <a:pt x="4714" y="5706"/>
                  </a:cubicBezTo>
                  <a:cubicBezTo>
                    <a:pt x="4262" y="5842"/>
                    <a:pt x="3853" y="5905"/>
                    <a:pt x="3455" y="5905"/>
                  </a:cubicBezTo>
                  <a:cubicBezTo>
                    <a:pt x="3416" y="5905"/>
                    <a:pt x="3378" y="5904"/>
                    <a:pt x="3340" y="5903"/>
                  </a:cubicBezTo>
                  <a:cubicBezTo>
                    <a:pt x="4040" y="5727"/>
                    <a:pt x="4649" y="5314"/>
                    <a:pt x="5240" y="4912"/>
                  </a:cubicBezTo>
                  <a:cubicBezTo>
                    <a:pt x="5547" y="4702"/>
                    <a:pt x="5865" y="4483"/>
                    <a:pt x="6192" y="4304"/>
                  </a:cubicBezTo>
                  <a:cubicBezTo>
                    <a:pt x="6228" y="4285"/>
                    <a:pt x="6241" y="4238"/>
                    <a:pt x="6221" y="4202"/>
                  </a:cubicBezTo>
                  <a:cubicBezTo>
                    <a:pt x="6208" y="4178"/>
                    <a:pt x="6182" y="4164"/>
                    <a:pt x="6156" y="4164"/>
                  </a:cubicBezTo>
                  <a:cubicBezTo>
                    <a:pt x="6150" y="4164"/>
                    <a:pt x="6143" y="4164"/>
                    <a:pt x="6137" y="4166"/>
                  </a:cubicBezTo>
                  <a:cubicBezTo>
                    <a:pt x="6131" y="4169"/>
                    <a:pt x="6126" y="4170"/>
                    <a:pt x="6120" y="4173"/>
                  </a:cubicBezTo>
                  <a:cubicBezTo>
                    <a:pt x="5787" y="4357"/>
                    <a:pt x="5466" y="4577"/>
                    <a:pt x="5154" y="4789"/>
                  </a:cubicBezTo>
                  <a:cubicBezTo>
                    <a:pt x="4577" y="5184"/>
                    <a:pt x="3977" y="5589"/>
                    <a:pt x="3303" y="5759"/>
                  </a:cubicBezTo>
                  <a:cubicBezTo>
                    <a:pt x="3487" y="5533"/>
                    <a:pt x="3704" y="5301"/>
                    <a:pt x="3977" y="5103"/>
                  </a:cubicBezTo>
                  <a:cubicBezTo>
                    <a:pt x="4384" y="4807"/>
                    <a:pt x="4823" y="4548"/>
                    <a:pt x="5280" y="4335"/>
                  </a:cubicBezTo>
                  <a:cubicBezTo>
                    <a:pt x="5398" y="4279"/>
                    <a:pt x="6259" y="3953"/>
                    <a:pt x="6547" y="3862"/>
                  </a:cubicBezTo>
                  <a:close/>
                  <a:moveTo>
                    <a:pt x="1334" y="6753"/>
                  </a:moveTo>
                  <a:cubicBezTo>
                    <a:pt x="1516" y="6753"/>
                    <a:pt x="1698" y="6760"/>
                    <a:pt x="1878" y="6778"/>
                  </a:cubicBezTo>
                  <a:cubicBezTo>
                    <a:pt x="2243" y="6814"/>
                    <a:pt x="2515" y="6886"/>
                    <a:pt x="2738" y="7008"/>
                  </a:cubicBezTo>
                  <a:cubicBezTo>
                    <a:pt x="3007" y="7154"/>
                    <a:pt x="3225" y="7387"/>
                    <a:pt x="3435" y="7617"/>
                  </a:cubicBezTo>
                  <a:cubicBezTo>
                    <a:pt x="3404" y="7618"/>
                    <a:pt x="3373" y="7618"/>
                    <a:pt x="3342" y="7618"/>
                  </a:cubicBezTo>
                  <a:cubicBezTo>
                    <a:pt x="2703" y="7618"/>
                    <a:pt x="2066" y="7475"/>
                    <a:pt x="1486" y="7197"/>
                  </a:cubicBezTo>
                  <a:cubicBezTo>
                    <a:pt x="1475" y="7193"/>
                    <a:pt x="1463" y="7190"/>
                    <a:pt x="1451" y="7190"/>
                  </a:cubicBezTo>
                  <a:cubicBezTo>
                    <a:pt x="1445" y="7190"/>
                    <a:pt x="1439" y="7191"/>
                    <a:pt x="1434" y="7192"/>
                  </a:cubicBezTo>
                  <a:cubicBezTo>
                    <a:pt x="1414" y="7197"/>
                    <a:pt x="1396" y="7212"/>
                    <a:pt x="1386" y="7232"/>
                  </a:cubicBezTo>
                  <a:cubicBezTo>
                    <a:pt x="1369" y="7270"/>
                    <a:pt x="1385" y="7313"/>
                    <a:pt x="1421" y="7332"/>
                  </a:cubicBezTo>
                  <a:cubicBezTo>
                    <a:pt x="2022" y="7619"/>
                    <a:pt x="2682" y="7766"/>
                    <a:pt x="3346" y="7766"/>
                  </a:cubicBezTo>
                  <a:cubicBezTo>
                    <a:pt x="3239" y="7876"/>
                    <a:pt x="3135" y="7988"/>
                    <a:pt x="3035" y="8102"/>
                  </a:cubicBezTo>
                  <a:cubicBezTo>
                    <a:pt x="2999" y="8102"/>
                    <a:pt x="2963" y="8124"/>
                    <a:pt x="2947" y="8160"/>
                  </a:cubicBezTo>
                  <a:cubicBezTo>
                    <a:pt x="2942" y="8162"/>
                    <a:pt x="2931" y="8170"/>
                    <a:pt x="2895" y="8176"/>
                  </a:cubicBezTo>
                  <a:cubicBezTo>
                    <a:pt x="2849" y="8183"/>
                    <a:pt x="2803" y="8187"/>
                    <a:pt x="2757" y="8187"/>
                  </a:cubicBezTo>
                  <a:cubicBezTo>
                    <a:pt x="2480" y="8187"/>
                    <a:pt x="2204" y="8066"/>
                    <a:pt x="1964" y="7943"/>
                  </a:cubicBezTo>
                  <a:cubicBezTo>
                    <a:pt x="1372" y="7639"/>
                    <a:pt x="826" y="7257"/>
                    <a:pt x="339" y="6804"/>
                  </a:cubicBezTo>
                  <a:cubicBezTo>
                    <a:pt x="668" y="6777"/>
                    <a:pt x="1002" y="6753"/>
                    <a:pt x="1334" y="6753"/>
                  </a:cubicBezTo>
                  <a:close/>
                  <a:moveTo>
                    <a:pt x="4135" y="7691"/>
                  </a:moveTo>
                  <a:lnTo>
                    <a:pt x="4135" y="7691"/>
                  </a:lnTo>
                  <a:cubicBezTo>
                    <a:pt x="4364" y="7739"/>
                    <a:pt x="4582" y="7748"/>
                    <a:pt x="4810" y="7755"/>
                  </a:cubicBezTo>
                  <a:cubicBezTo>
                    <a:pt x="4915" y="7759"/>
                    <a:pt x="5025" y="7762"/>
                    <a:pt x="5140" y="7769"/>
                  </a:cubicBezTo>
                  <a:cubicBezTo>
                    <a:pt x="5618" y="7800"/>
                    <a:pt x="6094" y="7898"/>
                    <a:pt x="6554" y="8063"/>
                  </a:cubicBezTo>
                  <a:cubicBezTo>
                    <a:pt x="7015" y="8225"/>
                    <a:pt x="7444" y="8450"/>
                    <a:pt x="7840" y="8726"/>
                  </a:cubicBezTo>
                  <a:cubicBezTo>
                    <a:pt x="8031" y="8862"/>
                    <a:pt x="8216" y="9013"/>
                    <a:pt x="8385" y="9172"/>
                  </a:cubicBezTo>
                  <a:cubicBezTo>
                    <a:pt x="8404" y="9189"/>
                    <a:pt x="8462" y="9259"/>
                    <a:pt x="8516" y="9324"/>
                  </a:cubicBezTo>
                  <a:cubicBezTo>
                    <a:pt x="8587" y="9409"/>
                    <a:pt x="8643" y="9476"/>
                    <a:pt x="8689" y="9530"/>
                  </a:cubicBezTo>
                  <a:cubicBezTo>
                    <a:pt x="8595" y="9531"/>
                    <a:pt x="8499" y="9532"/>
                    <a:pt x="8402" y="9532"/>
                  </a:cubicBezTo>
                  <a:cubicBezTo>
                    <a:pt x="7665" y="9532"/>
                    <a:pt x="6869" y="9485"/>
                    <a:pt x="6126" y="9265"/>
                  </a:cubicBezTo>
                  <a:cubicBezTo>
                    <a:pt x="5626" y="9116"/>
                    <a:pt x="5182" y="8897"/>
                    <a:pt x="4803" y="8609"/>
                  </a:cubicBezTo>
                  <a:cubicBezTo>
                    <a:pt x="4541" y="8413"/>
                    <a:pt x="4331" y="8143"/>
                    <a:pt x="4132" y="7868"/>
                  </a:cubicBezTo>
                  <a:lnTo>
                    <a:pt x="4132" y="7868"/>
                  </a:lnTo>
                  <a:cubicBezTo>
                    <a:pt x="4986" y="8372"/>
                    <a:pt x="5942" y="8723"/>
                    <a:pt x="6919" y="8885"/>
                  </a:cubicBezTo>
                  <a:cubicBezTo>
                    <a:pt x="6923" y="8886"/>
                    <a:pt x="6928" y="8887"/>
                    <a:pt x="6932" y="8887"/>
                  </a:cubicBezTo>
                  <a:cubicBezTo>
                    <a:pt x="6967" y="8887"/>
                    <a:pt x="6999" y="8862"/>
                    <a:pt x="7006" y="8825"/>
                  </a:cubicBezTo>
                  <a:cubicBezTo>
                    <a:pt x="7013" y="8783"/>
                    <a:pt x="6986" y="8745"/>
                    <a:pt x="6944" y="8738"/>
                  </a:cubicBezTo>
                  <a:cubicBezTo>
                    <a:pt x="5956" y="8573"/>
                    <a:pt x="4994" y="8212"/>
                    <a:pt x="4135" y="7691"/>
                  </a:cubicBezTo>
                  <a:close/>
                  <a:moveTo>
                    <a:pt x="6581" y="10431"/>
                  </a:moveTo>
                  <a:cubicBezTo>
                    <a:pt x="7316" y="10431"/>
                    <a:pt x="8014" y="10804"/>
                    <a:pt x="8723" y="11220"/>
                  </a:cubicBezTo>
                  <a:cubicBezTo>
                    <a:pt x="9150" y="11472"/>
                    <a:pt x="9578" y="11750"/>
                    <a:pt x="9774" y="12151"/>
                  </a:cubicBezTo>
                  <a:cubicBezTo>
                    <a:pt x="9303" y="12004"/>
                    <a:pt x="8810" y="11944"/>
                    <a:pt x="8329" y="11888"/>
                  </a:cubicBezTo>
                  <a:cubicBezTo>
                    <a:pt x="8067" y="11857"/>
                    <a:pt x="7798" y="11824"/>
                    <a:pt x="7536" y="11778"/>
                  </a:cubicBezTo>
                  <a:cubicBezTo>
                    <a:pt x="6871" y="11656"/>
                    <a:pt x="6365" y="11446"/>
                    <a:pt x="5987" y="11135"/>
                  </a:cubicBezTo>
                  <a:cubicBezTo>
                    <a:pt x="5887" y="11054"/>
                    <a:pt x="5806" y="10956"/>
                    <a:pt x="5726" y="10853"/>
                  </a:cubicBezTo>
                  <a:lnTo>
                    <a:pt x="5726" y="10853"/>
                  </a:lnTo>
                  <a:cubicBezTo>
                    <a:pt x="5878" y="10915"/>
                    <a:pt x="6043" y="10954"/>
                    <a:pt x="6207" y="10983"/>
                  </a:cubicBezTo>
                  <a:cubicBezTo>
                    <a:pt x="6407" y="11019"/>
                    <a:pt x="6608" y="11048"/>
                    <a:pt x="6808" y="11077"/>
                  </a:cubicBezTo>
                  <a:cubicBezTo>
                    <a:pt x="7471" y="11173"/>
                    <a:pt x="8157" y="11273"/>
                    <a:pt x="8731" y="11606"/>
                  </a:cubicBezTo>
                  <a:cubicBezTo>
                    <a:pt x="8743" y="11612"/>
                    <a:pt x="8756" y="11615"/>
                    <a:pt x="8769" y="11615"/>
                  </a:cubicBezTo>
                  <a:cubicBezTo>
                    <a:pt x="8795" y="11615"/>
                    <a:pt x="8819" y="11602"/>
                    <a:pt x="8833" y="11578"/>
                  </a:cubicBezTo>
                  <a:cubicBezTo>
                    <a:pt x="8853" y="11542"/>
                    <a:pt x="8841" y="11497"/>
                    <a:pt x="8805" y="11477"/>
                  </a:cubicBezTo>
                  <a:cubicBezTo>
                    <a:pt x="8204" y="11129"/>
                    <a:pt x="7507" y="11028"/>
                    <a:pt x="6829" y="10931"/>
                  </a:cubicBezTo>
                  <a:cubicBezTo>
                    <a:pt x="6631" y="10902"/>
                    <a:pt x="6430" y="10873"/>
                    <a:pt x="6233" y="10838"/>
                  </a:cubicBezTo>
                  <a:cubicBezTo>
                    <a:pt x="5990" y="10795"/>
                    <a:pt x="5720" y="10731"/>
                    <a:pt x="5522" y="10565"/>
                  </a:cubicBezTo>
                  <a:cubicBezTo>
                    <a:pt x="5586" y="10555"/>
                    <a:pt x="5649" y="10546"/>
                    <a:pt x="5715" y="10534"/>
                  </a:cubicBezTo>
                  <a:cubicBezTo>
                    <a:pt x="5940" y="10497"/>
                    <a:pt x="6175" y="10459"/>
                    <a:pt x="6404" y="10439"/>
                  </a:cubicBezTo>
                  <a:cubicBezTo>
                    <a:pt x="6463" y="10434"/>
                    <a:pt x="6522" y="10431"/>
                    <a:pt x="6581" y="10431"/>
                  </a:cubicBezTo>
                  <a:close/>
                  <a:moveTo>
                    <a:pt x="3455" y="7943"/>
                  </a:moveTo>
                  <a:lnTo>
                    <a:pt x="3455" y="7943"/>
                  </a:lnTo>
                  <a:cubicBezTo>
                    <a:pt x="3167" y="8846"/>
                    <a:pt x="2948" y="9774"/>
                    <a:pt x="2809" y="10709"/>
                  </a:cubicBezTo>
                  <a:cubicBezTo>
                    <a:pt x="2803" y="10751"/>
                    <a:pt x="2831" y="10789"/>
                    <a:pt x="2873" y="10795"/>
                  </a:cubicBezTo>
                  <a:cubicBezTo>
                    <a:pt x="2876" y="10795"/>
                    <a:pt x="2880" y="10796"/>
                    <a:pt x="2884" y="10796"/>
                  </a:cubicBezTo>
                  <a:cubicBezTo>
                    <a:pt x="2920" y="10796"/>
                    <a:pt x="2953" y="10769"/>
                    <a:pt x="2957" y="10731"/>
                  </a:cubicBezTo>
                  <a:cubicBezTo>
                    <a:pt x="3097" y="9797"/>
                    <a:pt x="3316" y="8872"/>
                    <a:pt x="3604" y="7972"/>
                  </a:cubicBezTo>
                  <a:cubicBezTo>
                    <a:pt x="3605" y="7986"/>
                    <a:pt x="3608" y="8001"/>
                    <a:pt x="3611" y="8014"/>
                  </a:cubicBezTo>
                  <a:cubicBezTo>
                    <a:pt x="3721" y="8655"/>
                    <a:pt x="3825" y="9265"/>
                    <a:pt x="3691" y="9889"/>
                  </a:cubicBezTo>
                  <a:cubicBezTo>
                    <a:pt x="3556" y="10504"/>
                    <a:pt x="3293" y="11081"/>
                    <a:pt x="3034" y="11620"/>
                  </a:cubicBezTo>
                  <a:cubicBezTo>
                    <a:pt x="2896" y="11904"/>
                    <a:pt x="2744" y="12190"/>
                    <a:pt x="2505" y="12345"/>
                  </a:cubicBezTo>
                  <a:cubicBezTo>
                    <a:pt x="2214" y="11438"/>
                    <a:pt x="2135" y="10660"/>
                    <a:pt x="2258" y="9973"/>
                  </a:cubicBezTo>
                  <a:cubicBezTo>
                    <a:pt x="2410" y="9120"/>
                    <a:pt x="2897" y="8526"/>
                    <a:pt x="3455" y="7943"/>
                  </a:cubicBezTo>
                  <a:close/>
                  <a:moveTo>
                    <a:pt x="5273" y="10854"/>
                  </a:moveTo>
                  <a:lnTo>
                    <a:pt x="5273" y="10854"/>
                  </a:lnTo>
                  <a:cubicBezTo>
                    <a:pt x="5212" y="11028"/>
                    <a:pt x="5157" y="11206"/>
                    <a:pt x="5108" y="11375"/>
                  </a:cubicBezTo>
                  <a:cubicBezTo>
                    <a:pt x="5021" y="11672"/>
                    <a:pt x="4931" y="11982"/>
                    <a:pt x="4795" y="12270"/>
                  </a:cubicBezTo>
                  <a:lnTo>
                    <a:pt x="4708" y="12451"/>
                  </a:lnTo>
                  <a:cubicBezTo>
                    <a:pt x="4512" y="12858"/>
                    <a:pt x="4307" y="13279"/>
                    <a:pt x="4287" y="13748"/>
                  </a:cubicBezTo>
                  <a:cubicBezTo>
                    <a:pt x="4286" y="13790"/>
                    <a:pt x="4318" y="13825"/>
                    <a:pt x="4360" y="13826"/>
                  </a:cubicBezTo>
                  <a:cubicBezTo>
                    <a:pt x="4360" y="13826"/>
                    <a:pt x="4361" y="13826"/>
                    <a:pt x="4362" y="13826"/>
                  </a:cubicBezTo>
                  <a:cubicBezTo>
                    <a:pt x="4403" y="13826"/>
                    <a:pt x="4435" y="13795"/>
                    <a:pt x="4438" y="13754"/>
                  </a:cubicBezTo>
                  <a:cubicBezTo>
                    <a:pt x="4455" y="13315"/>
                    <a:pt x="4652" y="12908"/>
                    <a:pt x="4845" y="12515"/>
                  </a:cubicBezTo>
                  <a:lnTo>
                    <a:pt x="4931" y="12334"/>
                  </a:lnTo>
                  <a:cubicBezTo>
                    <a:pt x="5072" y="12034"/>
                    <a:pt x="5164" y="11721"/>
                    <a:pt x="5253" y="11417"/>
                  </a:cubicBezTo>
                  <a:cubicBezTo>
                    <a:pt x="5301" y="11258"/>
                    <a:pt x="5350" y="11097"/>
                    <a:pt x="5405" y="10937"/>
                  </a:cubicBezTo>
                  <a:cubicBezTo>
                    <a:pt x="5415" y="10996"/>
                    <a:pt x="5422" y="11067"/>
                    <a:pt x="5425" y="11119"/>
                  </a:cubicBezTo>
                  <a:lnTo>
                    <a:pt x="5432" y="11194"/>
                  </a:lnTo>
                  <a:cubicBezTo>
                    <a:pt x="5493" y="11813"/>
                    <a:pt x="5405" y="12438"/>
                    <a:pt x="5179" y="13008"/>
                  </a:cubicBezTo>
                  <a:cubicBezTo>
                    <a:pt x="5025" y="13398"/>
                    <a:pt x="4805" y="13767"/>
                    <a:pt x="4593" y="14123"/>
                  </a:cubicBezTo>
                  <a:lnTo>
                    <a:pt x="3877" y="15323"/>
                  </a:lnTo>
                  <a:cubicBezTo>
                    <a:pt x="3846" y="14848"/>
                    <a:pt x="3833" y="14369"/>
                    <a:pt x="3841" y="13894"/>
                  </a:cubicBezTo>
                  <a:cubicBezTo>
                    <a:pt x="3849" y="13451"/>
                    <a:pt x="3876" y="13084"/>
                    <a:pt x="3982" y="12733"/>
                  </a:cubicBezTo>
                  <a:cubicBezTo>
                    <a:pt x="4119" y="12273"/>
                    <a:pt x="4394" y="11863"/>
                    <a:pt x="4616" y="11555"/>
                  </a:cubicBezTo>
                  <a:cubicBezTo>
                    <a:pt x="4781" y="11325"/>
                    <a:pt x="4969" y="11084"/>
                    <a:pt x="5206" y="10902"/>
                  </a:cubicBezTo>
                  <a:cubicBezTo>
                    <a:pt x="5234" y="10882"/>
                    <a:pt x="5253" y="10867"/>
                    <a:pt x="5273" y="10854"/>
                  </a:cubicBezTo>
                  <a:close/>
                  <a:moveTo>
                    <a:pt x="7756" y="13648"/>
                  </a:moveTo>
                  <a:lnTo>
                    <a:pt x="7756" y="13648"/>
                  </a:lnTo>
                  <a:cubicBezTo>
                    <a:pt x="7780" y="13658"/>
                    <a:pt x="7799" y="13667"/>
                    <a:pt x="7817" y="13676"/>
                  </a:cubicBezTo>
                  <a:cubicBezTo>
                    <a:pt x="8115" y="13819"/>
                    <a:pt x="8427" y="13916"/>
                    <a:pt x="8731" y="14010"/>
                  </a:cubicBezTo>
                  <a:cubicBezTo>
                    <a:pt x="9312" y="14190"/>
                    <a:pt x="9861" y="14357"/>
                    <a:pt x="10296" y="14828"/>
                  </a:cubicBezTo>
                  <a:cubicBezTo>
                    <a:pt x="10516" y="15065"/>
                    <a:pt x="10673" y="15346"/>
                    <a:pt x="10838" y="15643"/>
                  </a:cubicBezTo>
                  <a:cubicBezTo>
                    <a:pt x="10900" y="15747"/>
                    <a:pt x="10959" y="15854"/>
                    <a:pt x="11023" y="15961"/>
                  </a:cubicBezTo>
                  <a:cubicBezTo>
                    <a:pt x="10845" y="15898"/>
                    <a:pt x="10665" y="15856"/>
                    <a:pt x="10626" y="15849"/>
                  </a:cubicBezTo>
                  <a:cubicBezTo>
                    <a:pt x="10512" y="15827"/>
                    <a:pt x="10401" y="15812"/>
                    <a:pt x="10289" y="15796"/>
                  </a:cubicBezTo>
                  <a:cubicBezTo>
                    <a:pt x="10034" y="15760"/>
                    <a:pt x="9793" y="15726"/>
                    <a:pt x="9548" y="15630"/>
                  </a:cubicBezTo>
                  <a:cubicBezTo>
                    <a:pt x="9310" y="15536"/>
                    <a:pt x="9093" y="15403"/>
                    <a:pt x="8881" y="15217"/>
                  </a:cubicBezTo>
                  <a:cubicBezTo>
                    <a:pt x="8617" y="14990"/>
                    <a:pt x="8400" y="14721"/>
                    <a:pt x="8144" y="14395"/>
                  </a:cubicBezTo>
                  <a:cubicBezTo>
                    <a:pt x="8092" y="14329"/>
                    <a:pt x="8042" y="14260"/>
                    <a:pt x="7992" y="14194"/>
                  </a:cubicBezTo>
                  <a:cubicBezTo>
                    <a:pt x="7935" y="14090"/>
                    <a:pt x="7876" y="13987"/>
                    <a:pt x="7811" y="13883"/>
                  </a:cubicBezTo>
                  <a:lnTo>
                    <a:pt x="7811" y="13883"/>
                  </a:lnTo>
                  <a:cubicBezTo>
                    <a:pt x="7969" y="13994"/>
                    <a:pt x="8136" y="14090"/>
                    <a:pt x="8304" y="14187"/>
                  </a:cubicBezTo>
                  <a:lnTo>
                    <a:pt x="8377" y="14227"/>
                  </a:lnTo>
                  <a:cubicBezTo>
                    <a:pt x="8976" y="14570"/>
                    <a:pt x="9554" y="14957"/>
                    <a:pt x="10097" y="15381"/>
                  </a:cubicBezTo>
                  <a:cubicBezTo>
                    <a:pt x="10110" y="15391"/>
                    <a:pt x="10126" y="15396"/>
                    <a:pt x="10142" y="15396"/>
                  </a:cubicBezTo>
                  <a:cubicBezTo>
                    <a:pt x="10164" y="15396"/>
                    <a:pt x="10186" y="15387"/>
                    <a:pt x="10201" y="15368"/>
                  </a:cubicBezTo>
                  <a:cubicBezTo>
                    <a:pt x="10227" y="15335"/>
                    <a:pt x="10221" y="15288"/>
                    <a:pt x="10188" y="15262"/>
                  </a:cubicBezTo>
                  <a:cubicBezTo>
                    <a:pt x="9641" y="14835"/>
                    <a:pt x="9056" y="14443"/>
                    <a:pt x="8451" y="14097"/>
                  </a:cubicBezTo>
                  <a:lnTo>
                    <a:pt x="8377" y="14056"/>
                  </a:lnTo>
                  <a:cubicBezTo>
                    <a:pt x="8161" y="13933"/>
                    <a:pt x="7941" y="13807"/>
                    <a:pt x="7756" y="13648"/>
                  </a:cubicBezTo>
                  <a:close/>
                  <a:moveTo>
                    <a:pt x="7081" y="13466"/>
                  </a:moveTo>
                  <a:cubicBezTo>
                    <a:pt x="7177" y="13800"/>
                    <a:pt x="7268" y="14142"/>
                    <a:pt x="7304" y="14488"/>
                  </a:cubicBezTo>
                  <a:cubicBezTo>
                    <a:pt x="7368" y="15076"/>
                    <a:pt x="7343" y="15589"/>
                    <a:pt x="7233" y="16060"/>
                  </a:cubicBezTo>
                  <a:cubicBezTo>
                    <a:pt x="7167" y="16342"/>
                    <a:pt x="7065" y="16624"/>
                    <a:pt x="6965" y="16897"/>
                  </a:cubicBezTo>
                  <a:cubicBezTo>
                    <a:pt x="6864" y="17175"/>
                    <a:pt x="6758" y="17461"/>
                    <a:pt x="6690" y="17757"/>
                  </a:cubicBezTo>
                  <a:cubicBezTo>
                    <a:pt x="6467" y="17196"/>
                    <a:pt x="6256" y="16585"/>
                    <a:pt x="6241" y="15969"/>
                  </a:cubicBezTo>
                  <a:cubicBezTo>
                    <a:pt x="6228" y="15465"/>
                    <a:pt x="6346" y="14941"/>
                    <a:pt x="6577" y="14450"/>
                  </a:cubicBezTo>
                  <a:cubicBezTo>
                    <a:pt x="6629" y="14346"/>
                    <a:pt x="6683" y="14242"/>
                    <a:pt x="6735" y="14140"/>
                  </a:cubicBezTo>
                  <a:cubicBezTo>
                    <a:pt x="6806" y="14006"/>
                    <a:pt x="6873" y="13871"/>
                    <a:pt x="6935" y="13734"/>
                  </a:cubicBezTo>
                  <a:lnTo>
                    <a:pt x="6935" y="13734"/>
                  </a:lnTo>
                  <a:cubicBezTo>
                    <a:pt x="6933" y="14287"/>
                    <a:pt x="6871" y="14767"/>
                    <a:pt x="6742" y="15243"/>
                  </a:cubicBezTo>
                  <a:cubicBezTo>
                    <a:pt x="6602" y="15760"/>
                    <a:pt x="6480" y="16307"/>
                    <a:pt x="6654" y="16807"/>
                  </a:cubicBezTo>
                  <a:cubicBezTo>
                    <a:pt x="6665" y="16837"/>
                    <a:pt x="6694" y="16856"/>
                    <a:pt x="6724" y="16856"/>
                  </a:cubicBezTo>
                  <a:cubicBezTo>
                    <a:pt x="6733" y="16856"/>
                    <a:pt x="6741" y="16855"/>
                    <a:pt x="6750" y="16852"/>
                  </a:cubicBezTo>
                  <a:cubicBezTo>
                    <a:pt x="6790" y="16839"/>
                    <a:pt x="6810" y="16795"/>
                    <a:pt x="6796" y="16756"/>
                  </a:cubicBezTo>
                  <a:cubicBezTo>
                    <a:pt x="6635" y="16296"/>
                    <a:pt x="6748" y="15795"/>
                    <a:pt x="6887" y="15281"/>
                  </a:cubicBezTo>
                  <a:cubicBezTo>
                    <a:pt x="7042" y="14718"/>
                    <a:pt x="7101" y="14150"/>
                    <a:pt x="7081" y="13466"/>
                  </a:cubicBezTo>
                  <a:close/>
                  <a:moveTo>
                    <a:pt x="8928" y="16232"/>
                  </a:moveTo>
                  <a:cubicBezTo>
                    <a:pt x="8940" y="16247"/>
                    <a:pt x="8953" y="16263"/>
                    <a:pt x="8963" y="16277"/>
                  </a:cubicBezTo>
                  <a:cubicBezTo>
                    <a:pt x="9033" y="16365"/>
                    <a:pt x="9101" y="16451"/>
                    <a:pt x="9164" y="16541"/>
                  </a:cubicBezTo>
                  <a:cubicBezTo>
                    <a:pt x="9678" y="17244"/>
                    <a:pt x="9913" y="18085"/>
                    <a:pt x="9901" y="19185"/>
                  </a:cubicBezTo>
                  <a:cubicBezTo>
                    <a:pt x="9897" y="19455"/>
                    <a:pt x="9874" y="19733"/>
                    <a:pt x="9850" y="19999"/>
                  </a:cubicBezTo>
                  <a:cubicBezTo>
                    <a:pt x="9824" y="20278"/>
                    <a:pt x="9798" y="20565"/>
                    <a:pt x="9797" y="20852"/>
                  </a:cubicBezTo>
                  <a:lnTo>
                    <a:pt x="9795" y="20850"/>
                  </a:lnTo>
                  <a:cubicBezTo>
                    <a:pt x="9762" y="20814"/>
                    <a:pt x="9733" y="20784"/>
                    <a:pt x="9720" y="20762"/>
                  </a:cubicBezTo>
                  <a:cubicBezTo>
                    <a:pt x="9601" y="20598"/>
                    <a:pt x="9503" y="20451"/>
                    <a:pt x="9413" y="20307"/>
                  </a:cubicBezTo>
                  <a:cubicBezTo>
                    <a:pt x="9202" y="19967"/>
                    <a:pt x="9044" y="19654"/>
                    <a:pt x="8933" y="19346"/>
                  </a:cubicBezTo>
                  <a:cubicBezTo>
                    <a:pt x="8853" y="19132"/>
                    <a:pt x="8811" y="18909"/>
                    <a:pt x="8801" y="18666"/>
                  </a:cubicBezTo>
                  <a:cubicBezTo>
                    <a:pt x="8789" y="18424"/>
                    <a:pt x="8817" y="18175"/>
                    <a:pt x="8844" y="17933"/>
                  </a:cubicBezTo>
                  <a:cubicBezTo>
                    <a:pt x="8868" y="17728"/>
                    <a:pt x="8889" y="17518"/>
                    <a:pt x="8891" y="17309"/>
                  </a:cubicBezTo>
                  <a:cubicBezTo>
                    <a:pt x="8892" y="16934"/>
                    <a:pt x="8831" y="16583"/>
                    <a:pt x="8768" y="16239"/>
                  </a:cubicBezTo>
                  <a:lnTo>
                    <a:pt x="8768" y="16239"/>
                  </a:lnTo>
                  <a:cubicBezTo>
                    <a:pt x="9014" y="16788"/>
                    <a:pt x="9189" y="17324"/>
                    <a:pt x="9282" y="17836"/>
                  </a:cubicBezTo>
                  <a:cubicBezTo>
                    <a:pt x="9324" y="18071"/>
                    <a:pt x="9315" y="18317"/>
                    <a:pt x="9305" y="18557"/>
                  </a:cubicBezTo>
                  <a:cubicBezTo>
                    <a:pt x="9290" y="18941"/>
                    <a:pt x="9274" y="19337"/>
                    <a:pt x="9462" y="19720"/>
                  </a:cubicBezTo>
                  <a:cubicBezTo>
                    <a:pt x="9476" y="19747"/>
                    <a:pt x="9503" y="19762"/>
                    <a:pt x="9530" y="19762"/>
                  </a:cubicBezTo>
                  <a:cubicBezTo>
                    <a:pt x="9541" y="19762"/>
                    <a:pt x="9552" y="19759"/>
                    <a:pt x="9562" y="19754"/>
                  </a:cubicBezTo>
                  <a:cubicBezTo>
                    <a:pt x="9600" y="19735"/>
                    <a:pt x="9614" y="19691"/>
                    <a:pt x="9597" y="19654"/>
                  </a:cubicBezTo>
                  <a:cubicBezTo>
                    <a:pt x="9425" y="19307"/>
                    <a:pt x="9439" y="18945"/>
                    <a:pt x="9454" y="18563"/>
                  </a:cubicBezTo>
                  <a:cubicBezTo>
                    <a:pt x="9462" y="18317"/>
                    <a:pt x="9474" y="18061"/>
                    <a:pt x="9428" y="17810"/>
                  </a:cubicBezTo>
                  <a:cubicBezTo>
                    <a:pt x="9338" y="17303"/>
                    <a:pt x="9167" y="16774"/>
                    <a:pt x="8928" y="16232"/>
                  </a:cubicBezTo>
                  <a:close/>
                  <a:moveTo>
                    <a:pt x="2356" y="0"/>
                  </a:moveTo>
                  <a:cubicBezTo>
                    <a:pt x="2348" y="0"/>
                    <a:pt x="2340" y="1"/>
                    <a:pt x="2333" y="3"/>
                  </a:cubicBezTo>
                  <a:cubicBezTo>
                    <a:pt x="2295" y="14"/>
                    <a:pt x="2266" y="45"/>
                    <a:pt x="2260" y="87"/>
                  </a:cubicBezTo>
                  <a:cubicBezTo>
                    <a:pt x="1893" y="2690"/>
                    <a:pt x="2475" y="5130"/>
                    <a:pt x="3505" y="7403"/>
                  </a:cubicBezTo>
                  <a:cubicBezTo>
                    <a:pt x="3311" y="7196"/>
                    <a:pt x="3097" y="6979"/>
                    <a:pt x="2831" y="6831"/>
                  </a:cubicBezTo>
                  <a:cubicBezTo>
                    <a:pt x="2585" y="6697"/>
                    <a:pt x="2288" y="6617"/>
                    <a:pt x="1896" y="6578"/>
                  </a:cubicBezTo>
                  <a:cubicBezTo>
                    <a:pt x="1706" y="6560"/>
                    <a:pt x="1515" y="6552"/>
                    <a:pt x="1325" y="6552"/>
                  </a:cubicBezTo>
                  <a:cubicBezTo>
                    <a:pt x="913" y="6552"/>
                    <a:pt x="501" y="6587"/>
                    <a:pt x="98" y="6623"/>
                  </a:cubicBezTo>
                  <a:cubicBezTo>
                    <a:pt x="93" y="6623"/>
                    <a:pt x="86" y="6624"/>
                    <a:pt x="80" y="6626"/>
                  </a:cubicBezTo>
                  <a:cubicBezTo>
                    <a:pt x="50" y="6634"/>
                    <a:pt x="24" y="6656"/>
                    <a:pt x="14" y="6688"/>
                  </a:cubicBezTo>
                  <a:cubicBezTo>
                    <a:pt x="1" y="6724"/>
                    <a:pt x="9" y="6765"/>
                    <a:pt x="37" y="6792"/>
                  </a:cubicBezTo>
                  <a:cubicBezTo>
                    <a:pt x="578" y="7326"/>
                    <a:pt x="1194" y="7771"/>
                    <a:pt x="1870" y="8118"/>
                  </a:cubicBezTo>
                  <a:cubicBezTo>
                    <a:pt x="2131" y="8254"/>
                    <a:pt x="2435" y="8384"/>
                    <a:pt x="2750" y="8384"/>
                  </a:cubicBezTo>
                  <a:cubicBezTo>
                    <a:pt x="2765" y="8384"/>
                    <a:pt x="2780" y="8384"/>
                    <a:pt x="2795" y="8383"/>
                  </a:cubicBezTo>
                  <a:lnTo>
                    <a:pt x="2795" y="8383"/>
                  </a:lnTo>
                  <a:cubicBezTo>
                    <a:pt x="2446" y="8822"/>
                    <a:pt x="2168" y="9311"/>
                    <a:pt x="2056" y="9936"/>
                  </a:cubicBezTo>
                  <a:cubicBezTo>
                    <a:pt x="1922" y="10686"/>
                    <a:pt x="2016" y="11532"/>
                    <a:pt x="2347" y="12519"/>
                  </a:cubicBezTo>
                  <a:cubicBezTo>
                    <a:pt x="2356" y="12546"/>
                    <a:pt x="2376" y="12568"/>
                    <a:pt x="2402" y="12578"/>
                  </a:cubicBezTo>
                  <a:cubicBezTo>
                    <a:pt x="2415" y="12584"/>
                    <a:pt x="2428" y="12587"/>
                    <a:pt x="2442" y="12587"/>
                  </a:cubicBezTo>
                  <a:cubicBezTo>
                    <a:pt x="2456" y="12587"/>
                    <a:pt x="2470" y="12584"/>
                    <a:pt x="2483" y="12578"/>
                  </a:cubicBezTo>
                  <a:cubicBezTo>
                    <a:pt x="2841" y="12418"/>
                    <a:pt x="3039" y="12060"/>
                    <a:pt x="3209" y="11705"/>
                  </a:cubicBezTo>
                  <a:cubicBezTo>
                    <a:pt x="3474" y="11155"/>
                    <a:pt x="3743" y="10565"/>
                    <a:pt x="3880" y="9929"/>
                  </a:cubicBezTo>
                  <a:cubicBezTo>
                    <a:pt x="4018" y="9292"/>
                    <a:pt x="3918" y="8661"/>
                    <a:pt x="3814" y="8052"/>
                  </a:cubicBezTo>
                  <a:lnTo>
                    <a:pt x="3814" y="8052"/>
                  </a:lnTo>
                  <a:cubicBezTo>
                    <a:pt x="4252" y="8936"/>
                    <a:pt x="4755" y="9796"/>
                    <a:pt x="5290" y="10627"/>
                  </a:cubicBezTo>
                  <a:cubicBezTo>
                    <a:pt x="5212" y="10649"/>
                    <a:pt x="5138" y="10699"/>
                    <a:pt x="5080" y="10744"/>
                  </a:cubicBezTo>
                  <a:cubicBezTo>
                    <a:pt x="4824" y="10943"/>
                    <a:pt x="4624" y="11194"/>
                    <a:pt x="4448" y="11438"/>
                  </a:cubicBezTo>
                  <a:cubicBezTo>
                    <a:pt x="4215" y="11758"/>
                    <a:pt x="3930" y="12187"/>
                    <a:pt x="3782" y="12677"/>
                  </a:cubicBezTo>
                  <a:cubicBezTo>
                    <a:pt x="3672" y="13049"/>
                    <a:pt x="3643" y="13434"/>
                    <a:pt x="3636" y="13893"/>
                  </a:cubicBezTo>
                  <a:cubicBezTo>
                    <a:pt x="3626" y="14478"/>
                    <a:pt x="3647" y="15068"/>
                    <a:pt x="3698" y="15653"/>
                  </a:cubicBezTo>
                  <a:cubicBezTo>
                    <a:pt x="3701" y="15697"/>
                    <a:pt x="3731" y="15733"/>
                    <a:pt x="3775" y="15743"/>
                  </a:cubicBezTo>
                  <a:cubicBezTo>
                    <a:pt x="3782" y="15744"/>
                    <a:pt x="3788" y="15745"/>
                    <a:pt x="3795" y="15745"/>
                  </a:cubicBezTo>
                  <a:cubicBezTo>
                    <a:pt x="3830" y="15745"/>
                    <a:pt x="3864" y="15727"/>
                    <a:pt x="3883" y="15697"/>
                  </a:cubicBezTo>
                  <a:lnTo>
                    <a:pt x="4759" y="14227"/>
                  </a:lnTo>
                  <a:cubicBezTo>
                    <a:pt x="4976" y="13864"/>
                    <a:pt x="5199" y="13487"/>
                    <a:pt x="5360" y="13084"/>
                  </a:cubicBezTo>
                  <a:cubicBezTo>
                    <a:pt x="5597" y="12486"/>
                    <a:pt x="5690" y="11827"/>
                    <a:pt x="5626" y="11178"/>
                  </a:cubicBezTo>
                  <a:lnTo>
                    <a:pt x="5623" y="11134"/>
                  </a:lnTo>
                  <a:lnTo>
                    <a:pt x="5623" y="11134"/>
                  </a:lnTo>
                  <a:cubicBezTo>
                    <a:pt x="6047" y="11772"/>
                    <a:pt x="6489" y="12394"/>
                    <a:pt x="6933" y="13001"/>
                  </a:cubicBezTo>
                  <a:cubicBezTo>
                    <a:pt x="6891" y="13398"/>
                    <a:pt x="6731" y="13716"/>
                    <a:pt x="6557" y="14051"/>
                  </a:cubicBezTo>
                  <a:cubicBezTo>
                    <a:pt x="6504" y="14153"/>
                    <a:pt x="6450" y="14259"/>
                    <a:pt x="6398" y="14368"/>
                  </a:cubicBezTo>
                  <a:cubicBezTo>
                    <a:pt x="6152" y="14884"/>
                    <a:pt x="6029" y="15440"/>
                    <a:pt x="6040" y="15976"/>
                  </a:cubicBezTo>
                  <a:cubicBezTo>
                    <a:pt x="6059" y="16748"/>
                    <a:pt x="6365" y="17496"/>
                    <a:pt x="6634" y="18155"/>
                  </a:cubicBezTo>
                  <a:cubicBezTo>
                    <a:pt x="6649" y="18193"/>
                    <a:pt x="6688" y="18216"/>
                    <a:pt x="6727" y="18216"/>
                  </a:cubicBezTo>
                  <a:cubicBezTo>
                    <a:pt x="6731" y="18216"/>
                    <a:pt x="6735" y="18216"/>
                    <a:pt x="6739" y="18215"/>
                  </a:cubicBezTo>
                  <a:cubicBezTo>
                    <a:pt x="6783" y="18211"/>
                    <a:pt x="6819" y="18175"/>
                    <a:pt x="6825" y="18129"/>
                  </a:cubicBezTo>
                  <a:cubicBezTo>
                    <a:pt x="6871" y="17733"/>
                    <a:pt x="7013" y="17344"/>
                    <a:pt x="7151" y="16968"/>
                  </a:cubicBezTo>
                  <a:cubicBezTo>
                    <a:pt x="7252" y="16691"/>
                    <a:pt x="7356" y="16403"/>
                    <a:pt x="7426" y="16108"/>
                  </a:cubicBezTo>
                  <a:cubicBezTo>
                    <a:pt x="7541" y="15615"/>
                    <a:pt x="7565" y="15078"/>
                    <a:pt x="7499" y="14469"/>
                  </a:cubicBezTo>
                  <a:cubicBezTo>
                    <a:pt x="7466" y="14166"/>
                    <a:pt x="7397" y="13870"/>
                    <a:pt x="7317" y="13579"/>
                  </a:cubicBezTo>
                  <a:lnTo>
                    <a:pt x="7317" y="13579"/>
                  </a:lnTo>
                  <a:cubicBezTo>
                    <a:pt x="7478" y="13828"/>
                    <a:pt x="7647" y="14072"/>
                    <a:pt x="7827" y="14310"/>
                  </a:cubicBezTo>
                  <a:cubicBezTo>
                    <a:pt x="7995" y="14618"/>
                    <a:pt x="8132" y="14926"/>
                    <a:pt x="8273" y="15243"/>
                  </a:cubicBezTo>
                  <a:cubicBezTo>
                    <a:pt x="8338" y="15390"/>
                    <a:pt x="8404" y="15542"/>
                    <a:pt x="8475" y="15695"/>
                  </a:cubicBezTo>
                  <a:cubicBezTo>
                    <a:pt x="8500" y="15873"/>
                    <a:pt x="8529" y="16048"/>
                    <a:pt x="8559" y="16218"/>
                  </a:cubicBezTo>
                  <a:cubicBezTo>
                    <a:pt x="8629" y="16585"/>
                    <a:pt x="8692" y="16931"/>
                    <a:pt x="8689" y="17308"/>
                  </a:cubicBezTo>
                  <a:cubicBezTo>
                    <a:pt x="8688" y="17506"/>
                    <a:pt x="8666" y="17712"/>
                    <a:pt x="8645" y="17910"/>
                  </a:cubicBezTo>
                  <a:cubicBezTo>
                    <a:pt x="8617" y="18158"/>
                    <a:pt x="8591" y="18415"/>
                    <a:pt x="8601" y="18671"/>
                  </a:cubicBezTo>
                  <a:cubicBezTo>
                    <a:pt x="8613" y="18935"/>
                    <a:pt x="8659" y="19177"/>
                    <a:pt x="8744" y="19413"/>
                  </a:cubicBezTo>
                  <a:cubicBezTo>
                    <a:pt x="8860" y="19733"/>
                    <a:pt x="9025" y="20058"/>
                    <a:pt x="9244" y="20409"/>
                  </a:cubicBezTo>
                  <a:cubicBezTo>
                    <a:pt x="9334" y="20553"/>
                    <a:pt x="9438" y="20705"/>
                    <a:pt x="9557" y="20875"/>
                  </a:cubicBezTo>
                  <a:cubicBezTo>
                    <a:pt x="9575" y="20899"/>
                    <a:pt x="9609" y="20937"/>
                    <a:pt x="9648" y="20980"/>
                  </a:cubicBezTo>
                  <a:cubicBezTo>
                    <a:pt x="9696" y="21035"/>
                    <a:pt x="9800" y="21150"/>
                    <a:pt x="9808" y="21189"/>
                  </a:cubicBezTo>
                  <a:cubicBezTo>
                    <a:pt x="9811" y="21242"/>
                    <a:pt x="9856" y="21280"/>
                    <a:pt x="9910" y="21280"/>
                  </a:cubicBezTo>
                  <a:cubicBezTo>
                    <a:pt x="9912" y="21280"/>
                    <a:pt x="9914" y="21280"/>
                    <a:pt x="9916" y="21280"/>
                  </a:cubicBezTo>
                  <a:cubicBezTo>
                    <a:pt x="9971" y="21274"/>
                    <a:pt x="10011" y="21225"/>
                    <a:pt x="10007" y="21172"/>
                  </a:cubicBezTo>
                  <a:cubicBezTo>
                    <a:pt x="9981" y="20788"/>
                    <a:pt x="10014" y="20393"/>
                    <a:pt x="10049" y="20013"/>
                  </a:cubicBezTo>
                  <a:cubicBezTo>
                    <a:pt x="10072" y="19741"/>
                    <a:pt x="10098" y="19463"/>
                    <a:pt x="10101" y="19184"/>
                  </a:cubicBezTo>
                  <a:cubicBezTo>
                    <a:pt x="10114" y="18037"/>
                    <a:pt x="9868" y="17159"/>
                    <a:pt x="9325" y="16417"/>
                  </a:cubicBezTo>
                  <a:cubicBezTo>
                    <a:pt x="9258" y="16326"/>
                    <a:pt x="9189" y="16238"/>
                    <a:pt x="9119" y="16150"/>
                  </a:cubicBezTo>
                  <a:cubicBezTo>
                    <a:pt x="8924" y="15904"/>
                    <a:pt x="8740" y="15672"/>
                    <a:pt x="8634" y="15395"/>
                  </a:cubicBezTo>
                  <a:cubicBezTo>
                    <a:pt x="8619" y="15357"/>
                    <a:pt x="8581" y="15332"/>
                    <a:pt x="8542" y="15332"/>
                  </a:cubicBezTo>
                  <a:cubicBezTo>
                    <a:pt x="8538" y="15332"/>
                    <a:pt x="8534" y="15333"/>
                    <a:pt x="8530" y="15333"/>
                  </a:cubicBezTo>
                  <a:cubicBezTo>
                    <a:pt x="8506" y="15275"/>
                    <a:pt x="8478" y="15217"/>
                    <a:pt x="8453" y="15161"/>
                  </a:cubicBezTo>
                  <a:cubicBezTo>
                    <a:pt x="8429" y="15106"/>
                    <a:pt x="8404" y="15051"/>
                    <a:pt x="8381" y="14997"/>
                  </a:cubicBezTo>
                  <a:lnTo>
                    <a:pt x="8381" y="14997"/>
                  </a:lnTo>
                  <a:cubicBezTo>
                    <a:pt x="8498" y="15129"/>
                    <a:pt x="8617" y="15252"/>
                    <a:pt x="8747" y="15366"/>
                  </a:cubicBezTo>
                  <a:cubicBezTo>
                    <a:pt x="8978" y="15565"/>
                    <a:pt x="9215" y="15711"/>
                    <a:pt x="9474" y="15812"/>
                  </a:cubicBezTo>
                  <a:cubicBezTo>
                    <a:pt x="9739" y="15918"/>
                    <a:pt x="10004" y="15956"/>
                    <a:pt x="10260" y="15992"/>
                  </a:cubicBezTo>
                  <a:cubicBezTo>
                    <a:pt x="10369" y="16006"/>
                    <a:pt x="10477" y="16022"/>
                    <a:pt x="10589" y="16043"/>
                  </a:cubicBezTo>
                  <a:cubicBezTo>
                    <a:pt x="10773" y="16077"/>
                    <a:pt x="11178" y="16215"/>
                    <a:pt x="11230" y="16280"/>
                  </a:cubicBezTo>
                  <a:cubicBezTo>
                    <a:pt x="11250" y="16306"/>
                    <a:pt x="11281" y="16320"/>
                    <a:pt x="11313" y="16320"/>
                  </a:cubicBezTo>
                  <a:cubicBezTo>
                    <a:pt x="11333" y="16320"/>
                    <a:pt x="11353" y="16314"/>
                    <a:pt x="11370" y="16302"/>
                  </a:cubicBezTo>
                  <a:cubicBezTo>
                    <a:pt x="11415" y="16271"/>
                    <a:pt x="11425" y="16210"/>
                    <a:pt x="11397" y="16167"/>
                  </a:cubicBezTo>
                  <a:cubicBezTo>
                    <a:pt x="11395" y="16166"/>
                    <a:pt x="11395" y="16164"/>
                    <a:pt x="11394" y="16164"/>
                  </a:cubicBezTo>
                  <a:cubicBezTo>
                    <a:pt x="11250" y="15972"/>
                    <a:pt x="11132" y="15754"/>
                    <a:pt x="11013" y="15545"/>
                  </a:cubicBezTo>
                  <a:cubicBezTo>
                    <a:pt x="10849" y="15251"/>
                    <a:pt x="10680" y="14947"/>
                    <a:pt x="10444" y="14690"/>
                  </a:cubicBezTo>
                  <a:cubicBezTo>
                    <a:pt x="9971" y="14181"/>
                    <a:pt x="9370" y="13996"/>
                    <a:pt x="8789" y="13818"/>
                  </a:cubicBezTo>
                  <a:cubicBezTo>
                    <a:pt x="8493" y="13725"/>
                    <a:pt x="8187" y="13631"/>
                    <a:pt x="7900" y="13493"/>
                  </a:cubicBezTo>
                  <a:cubicBezTo>
                    <a:pt x="7863" y="13474"/>
                    <a:pt x="7809" y="13453"/>
                    <a:pt x="7747" y="13428"/>
                  </a:cubicBezTo>
                  <a:cubicBezTo>
                    <a:pt x="7637" y="13385"/>
                    <a:pt x="7447" y="13308"/>
                    <a:pt x="7358" y="13241"/>
                  </a:cubicBezTo>
                  <a:cubicBezTo>
                    <a:pt x="7284" y="13140"/>
                    <a:pt x="7210" y="13040"/>
                    <a:pt x="7136" y="12939"/>
                  </a:cubicBezTo>
                  <a:cubicBezTo>
                    <a:pt x="7136" y="12937"/>
                    <a:pt x="7133" y="12934"/>
                    <a:pt x="7133" y="12932"/>
                  </a:cubicBezTo>
                  <a:cubicBezTo>
                    <a:pt x="7126" y="12907"/>
                    <a:pt x="7110" y="12887"/>
                    <a:pt x="7087" y="12872"/>
                  </a:cubicBezTo>
                  <a:cubicBezTo>
                    <a:pt x="6747" y="12408"/>
                    <a:pt x="6407" y="11931"/>
                    <a:pt x="6075" y="11445"/>
                  </a:cubicBezTo>
                  <a:lnTo>
                    <a:pt x="6075" y="11445"/>
                  </a:lnTo>
                  <a:cubicBezTo>
                    <a:pt x="6450" y="11692"/>
                    <a:pt x="6919" y="11865"/>
                    <a:pt x="7501" y="11967"/>
                  </a:cubicBezTo>
                  <a:cubicBezTo>
                    <a:pt x="7769" y="12015"/>
                    <a:pt x="8042" y="12047"/>
                    <a:pt x="8306" y="12079"/>
                  </a:cubicBezTo>
                  <a:cubicBezTo>
                    <a:pt x="8844" y="12143"/>
                    <a:pt x="9402" y="12209"/>
                    <a:pt x="9908" y="12403"/>
                  </a:cubicBezTo>
                  <a:cubicBezTo>
                    <a:pt x="9920" y="12408"/>
                    <a:pt x="9932" y="12410"/>
                    <a:pt x="9944" y="12410"/>
                  </a:cubicBezTo>
                  <a:cubicBezTo>
                    <a:pt x="9968" y="12410"/>
                    <a:pt x="9992" y="12401"/>
                    <a:pt x="10011" y="12384"/>
                  </a:cubicBezTo>
                  <a:cubicBezTo>
                    <a:pt x="10039" y="12358"/>
                    <a:pt x="10050" y="12321"/>
                    <a:pt x="10040" y="12284"/>
                  </a:cubicBezTo>
                  <a:cubicBezTo>
                    <a:pt x="9881" y="11705"/>
                    <a:pt x="9352" y="11354"/>
                    <a:pt x="8824" y="11042"/>
                  </a:cubicBezTo>
                  <a:cubicBezTo>
                    <a:pt x="8091" y="10612"/>
                    <a:pt x="7367" y="10226"/>
                    <a:pt x="6584" y="10226"/>
                  </a:cubicBezTo>
                  <a:cubicBezTo>
                    <a:pt x="6518" y="10226"/>
                    <a:pt x="6453" y="10229"/>
                    <a:pt x="6386" y="10235"/>
                  </a:cubicBezTo>
                  <a:cubicBezTo>
                    <a:pt x="6149" y="10253"/>
                    <a:pt x="5910" y="10294"/>
                    <a:pt x="5681" y="10332"/>
                  </a:cubicBezTo>
                  <a:cubicBezTo>
                    <a:pt x="5577" y="10348"/>
                    <a:pt x="5474" y="10366"/>
                    <a:pt x="5371" y="10381"/>
                  </a:cubicBezTo>
                  <a:cubicBezTo>
                    <a:pt x="4907" y="9650"/>
                    <a:pt x="4468" y="8900"/>
                    <a:pt x="4077" y="8130"/>
                  </a:cubicBezTo>
                  <a:lnTo>
                    <a:pt x="4077" y="8130"/>
                  </a:lnTo>
                  <a:cubicBezTo>
                    <a:pt x="4255" y="8364"/>
                    <a:pt x="4445" y="8589"/>
                    <a:pt x="4678" y="8767"/>
                  </a:cubicBezTo>
                  <a:cubicBezTo>
                    <a:pt x="5076" y="9066"/>
                    <a:pt x="5544" y="9298"/>
                    <a:pt x="6065" y="9453"/>
                  </a:cubicBezTo>
                  <a:cubicBezTo>
                    <a:pt x="6838" y="9682"/>
                    <a:pt x="7658" y="9728"/>
                    <a:pt x="8414" y="9728"/>
                  </a:cubicBezTo>
                  <a:cubicBezTo>
                    <a:pt x="8593" y="9728"/>
                    <a:pt x="8769" y="9725"/>
                    <a:pt x="8940" y="9722"/>
                  </a:cubicBezTo>
                  <a:cubicBezTo>
                    <a:pt x="8993" y="9721"/>
                    <a:pt x="9040" y="9674"/>
                    <a:pt x="9037" y="9621"/>
                  </a:cubicBezTo>
                  <a:cubicBezTo>
                    <a:pt x="9037" y="9576"/>
                    <a:pt x="9005" y="9537"/>
                    <a:pt x="8963" y="9527"/>
                  </a:cubicBezTo>
                  <a:cubicBezTo>
                    <a:pt x="8909" y="9489"/>
                    <a:pt x="8746" y="9291"/>
                    <a:pt x="8666" y="9195"/>
                  </a:cubicBezTo>
                  <a:cubicBezTo>
                    <a:pt x="8591" y="9103"/>
                    <a:pt x="8545" y="9049"/>
                    <a:pt x="8519" y="9023"/>
                  </a:cubicBezTo>
                  <a:cubicBezTo>
                    <a:pt x="8341" y="8859"/>
                    <a:pt x="8151" y="8703"/>
                    <a:pt x="7951" y="8563"/>
                  </a:cubicBezTo>
                  <a:cubicBezTo>
                    <a:pt x="7543" y="8275"/>
                    <a:pt x="7094" y="8041"/>
                    <a:pt x="6618" y="7872"/>
                  </a:cubicBezTo>
                  <a:cubicBezTo>
                    <a:pt x="6140" y="7703"/>
                    <a:pt x="5647" y="7601"/>
                    <a:pt x="5149" y="7568"/>
                  </a:cubicBezTo>
                  <a:cubicBezTo>
                    <a:pt x="5031" y="7561"/>
                    <a:pt x="4921" y="7558"/>
                    <a:pt x="4813" y="7554"/>
                  </a:cubicBezTo>
                  <a:cubicBezTo>
                    <a:pt x="4438" y="7543"/>
                    <a:pt x="4113" y="7532"/>
                    <a:pt x="3741" y="7351"/>
                  </a:cubicBezTo>
                  <a:cubicBezTo>
                    <a:pt x="3728" y="7344"/>
                    <a:pt x="3714" y="7342"/>
                    <a:pt x="3699" y="7342"/>
                  </a:cubicBezTo>
                  <a:cubicBezTo>
                    <a:pt x="3513" y="6931"/>
                    <a:pt x="3340" y="6516"/>
                    <a:pt x="3187" y="6096"/>
                  </a:cubicBezTo>
                  <a:lnTo>
                    <a:pt x="3187" y="6096"/>
                  </a:lnTo>
                  <a:cubicBezTo>
                    <a:pt x="3276" y="6102"/>
                    <a:pt x="3366" y="6105"/>
                    <a:pt x="3456" y="6105"/>
                  </a:cubicBezTo>
                  <a:cubicBezTo>
                    <a:pt x="3874" y="6105"/>
                    <a:pt x="4300" y="6038"/>
                    <a:pt x="4769" y="5896"/>
                  </a:cubicBezTo>
                  <a:cubicBezTo>
                    <a:pt x="5308" y="5735"/>
                    <a:pt x="5799" y="5444"/>
                    <a:pt x="6188" y="5056"/>
                  </a:cubicBezTo>
                  <a:cubicBezTo>
                    <a:pt x="6437" y="4807"/>
                    <a:pt x="6841" y="4302"/>
                    <a:pt x="6728" y="3722"/>
                  </a:cubicBezTo>
                  <a:cubicBezTo>
                    <a:pt x="6724" y="3691"/>
                    <a:pt x="6702" y="3664"/>
                    <a:pt x="6674" y="3651"/>
                  </a:cubicBezTo>
                  <a:cubicBezTo>
                    <a:pt x="6669" y="3648"/>
                    <a:pt x="6660" y="3647"/>
                    <a:pt x="6649" y="3647"/>
                  </a:cubicBezTo>
                  <a:cubicBezTo>
                    <a:pt x="6615" y="3647"/>
                    <a:pt x="6557" y="3658"/>
                    <a:pt x="6486" y="3678"/>
                  </a:cubicBezTo>
                  <a:cubicBezTo>
                    <a:pt x="6084" y="3788"/>
                    <a:pt x="5205" y="4150"/>
                    <a:pt x="5193" y="4155"/>
                  </a:cubicBezTo>
                  <a:cubicBezTo>
                    <a:pt x="4726" y="4373"/>
                    <a:pt x="4277" y="4639"/>
                    <a:pt x="3859" y="4941"/>
                  </a:cubicBezTo>
                  <a:cubicBezTo>
                    <a:pt x="3521" y="5185"/>
                    <a:pt x="3268" y="5473"/>
                    <a:pt x="3061" y="5740"/>
                  </a:cubicBezTo>
                  <a:cubicBezTo>
                    <a:pt x="2457" y="3956"/>
                    <a:pt x="2181" y="2080"/>
                    <a:pt x="2457" y="113"/>
                  </a:cubicBezTo>
                  <a:cubicBezTo>
                    <a:pt x="2465" y="59"/>
                    <a:pt x="2427" y="8"/>
                    <a:pt x="2373" y="1"/>
                  </a:cubicBezTo>
                  <a:cubicBezTo>
                    <a:pt x="2367" y="1"/>
                    <a:pt x="2362" y="0"/>
                    <a:pt x="2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26" name="Google Shape;1626;p34"/>
            <p:cNvGrpSpPr/>
            <p:nvPr/>
          </p:nvGrpSpPr>
          <p:grpSpPr>
            <a:xfrm>
              <a:off x="2356340" y="-47402"/>
              <a:ext cx="460670" cy="971792"/>
              <a:chOff x="1118425" y="996600"/>
              <a:chExt cx="244025" cy="514775"/>
            </a:xfrm>
          </p:grpSpPr>
          <p:sp>
            <p:nvSpPr>
              <p:cNvPr id="1627" name="Google Shape;1627;p34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8" name="Google Shape;1628;p34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29" name="Google Shape;1629;p34"/>
            <p:cNvGrpSpPr/>
            <p:nvPr/>
          </p:nvGrpSpPr>
          <p:grpSpPr>
            <a:xfrm>
              <a:off x="631267" y="-5"/>
              <a:ext cx="632838" cy="1148821"/>
              <a:chOff x="1981825" y="1045200"/>
              <a:chExt cx="335225" cy="608550"/>
            </a:xfrm>
          </p:grpSpPr>
          <p:sp>
            <p:nvSpPr>
              <p:cNvPr id="1630" name="Google Shape;1630;p34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1" name="Google Shape;1631;p34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32" name="Google Shape;1632;p34"/>
            <p:cNvGrpSpPr/>
            <p:nvPr/>
          </p:nvGrpSpPr>
          <p:grpSpPr>
            <a:xfrm>
              <a:off x="7865604" y="-86272"/>
              <a:ext cx="614337" cy="1049522"/>
              <a:chOff x="916650" y="1440625"/>
              <a:chExt cx="325425" cy="555950"/>
            </a:xfrm>
          </p:grpSpPr>
          <p:sp>
            <p:nvSpPr>
              <p:cNvPr id="1633" name="Google Shape;1633;p34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4" name="Google Shape;1634;p34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35" name="Google Shape;1635;p34"/>
            <p:cNvSpPr/>
            <p:nvPr/>
          </p:nvSpPr>
          <p:spPr>
            <a:xfrm>
              <a:off x="7498546" y="345523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MAIN_POINT_1_1"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7" name="Google Shape;1637;p35"/>
          <p:cNvGrpSpPr/>
          <p:nvPr/>
        </p:nvGrpSpPr>
        <p:grpSpPr>
          <a:xfrm>
            <a:off x="-306654" y="-115930"/>
            <a:ext cx="9497598" cy="5581928"/>
            <a:chOff x="-306654" y="-115930"/>
            <a:chExt cx="9497598" cy="5581928"/>
          </a:xfrm>
        </p:grpSpPr>
        <p:sp>
          <p:nvSpPr>
            <p:cNvPr id="1638" name="Google Shape;1638;p35"/>
            <p:cNvSpPr/>
            <p:nvPr/>
          </p:nvSpPr>
          <p:spPr>
            <a:xfrm>
              <a:off x="4670494" y="-1"/>
              <a:ext cx="4511035" cy="125193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9" name="Google Shape;1639;p35"/>
            <p:cNvSpPr/>
            <p:nvPr/>
          </p:nvSpPr>
          <p:spPr>
            <a:xfrm>
              <a:off x="1" y="3761911"/>
              <a:ext cx="4060315" cy="1381575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40" name="Google Shape;1640;p35"/>
            <p:cNvGrpSpPr/>
            <p:nvPr/>
          </p:nvGrpSpPr>
          <p:grpSpPr>
            <a:xfrm rot="-10196315">
              <a:off x="2203416" y="4620417"/>
              <a:ext cx="210916" cy="196002"/>
              <a:chOff x="2294687" y="652640"/>
              <a:chExt cx="210920" cy="196006"/>
            </a:xfrm>
          </p:grpSpPr>
          <p:sp>
            <p:nvSpPr>
              <p:cNvPr id="1641" name="Google Shape;1641;p35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2" name="Google Shape;1642;p35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3" name="Google Shape;1643;p35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44" name="Google Shape;1644;p35"/>
            <p:cNvSpPr/>
            <p:nvPr/>
          </p:nvSpPr>
          <p:spPr>
            <a:xfrm>
              <a:off x="1415144" y="3714120"/>
              <a:ext cx="243904" cy="326117"/>
            </a:xfrm>
            <a:custGeom>
              <a:avLst/>
              <a:gdLst/>
              <a:ahLst/>
              <a:cxnLst/>
              <a:rect l="l" t="t" r="r" b="b"/>
              <a:pathLst>
                <a:path w="5168" h="6910" extrusionOk="0">
                  <a:moveTo>
                    <a:pt x="1000" y="1"/>
                  </a:moveTo>
                  <a:cubicBezTo>
                    <a:pt x="990" y="1"/>
                    <a:pt x="980" y="3"/>
                    <a:pt x="971" y="9"/>
                  </a:cubicBezTo>
                  <a:cubicBezTo>
                    <a:pt x="930" y="34"/>
                    <a:pt x="937" y="96"/>
                    <a:pt x="952" y="142"/>
                  </a:cubicBezTo>
                  <a:cubicBezTo>
                    <a:pt x="1063" y="525"/>
                    <a:pt x="1191" y="902"/>
                    <a:pt x="1325" y="1277"/>
                  </a:cubicBezTo>
                  <a:cubicBezTo>
                    <a:pt x="1461" y="1648"/>
                    <a:pt x="1648" y="2008"/>
                    <a:pt x="1770" y="2383"/>
                  </a:cubicBezTo>
                  <a:cubicBezTo>
                    <a:pt x="1699" y="2392"/>
                    <a:pt x="1248" y="2524"/>
                    <a:pt x="1088" y="2524"/>
                  </a:cubicBezTo>
                  <a:cubicBezTo>
                    <a:pt x="1057" y="2524"/>
                    <a:pt x="1038" y="2519"/>
                    <a:pt x="1033" y="2508"/>
                  </a:cubicBezTo>
                  <a:cubicBezTo>
                    <a:pt x="969" y="2357"/>
                    <a:pt x="822" y="2253"/>
                    <a:pt x="654" y="2253"/>
                  </a:cubicBezTo>
                  <a:cubicBezTo>
                    <a:pt x="638" y="2253"/>
                    <a:pt x="622" y="2254"/>
                    <a:pt x="606" y="2256"/>
                  </a:cubicBezTo>
                  <a:cubicBezTo>
                    <a:pt x="380" y="2283"/>
                    <a:pt x="218" y="2488"/>
                    <a:pt x="245" y="2712"/>
                  </a:cubicBezTo>
                  <a:cubicBezTo>
                    <a:pt x="247" y="2724"/>
                    <a:pt x="251" y="2732"/>
                    <a:pt x="251" y="2745"/>
                  </a:cubicBezTo>
                  <a:cubicBezTo>
                    <a:pt x="251" y="2748"/>
                    <a:pt x="253" y="2752"/>
                    <a:pt x="253" y="2755"/>
                  </a:cubicBezTo>
                  <a:cubicBezTo>
                    <a:pt x="253" y="2757"/>
                    <a:pt x="254" y="2760"/>
                    <a:pt x="254" y="2761"/>
                  </a:cubicBezTo>
                  <a:cubicBezTo>
                    <a:pt x="300" y="2945"/>
                    <a:pt x="464" y="3075"/>
                    <a:pt x="654" y="3075"/>
                  </a:cubicBezTo>
                  <a:cubicBezTo>
                    <a:pt x="669" y="3075"/>
                    <a:pt x="684" y="3074"/>
                    <a:pt x="700" y="3072"/>
                  </a:cubicBezTo>
                  <a:cubicBezTo>
                    <a:pt x="916" y="3046"/>
                    <a:pt x="1069" y="2861"/>
                    <a:pt x="1062" y="2647"/>
                  </a:cubicBezTo>
                  <a:cubicBezTo>
                    <a:pt x="1324" y="2603"/>
                    <a:pt x="1590" y="2576"/>
                    <a:pt x="1857" y="2566"/>
                  </a:cubicBezTo>
                  <a:cubicBezTo>
                    <a:pt x="2061" y="2842"/>
                    <a:pt x="2191" y="3210"/>
                    <a:pt x="2260" y="3709"/>
                  </a:cubicBezTo>
                  <a:cubicBezTo>
                    <a:pt x="2233" y="3715"/>
                    <a:pt x="2205" y="3717"/>
                    <a:pt x="2176" y="3717"/>
                  </a:cubicBezTo>
                  <a:cubicBezTo>
                    <a:pt x="2124" y="3717"/>
                    <a:pt x="2071" y="3710"/>
                    <a:pt x="2019" y="3701"/>
                  </a:cubicBezTo>
                  <a:cubicBezTo>
                    <a:pt x="1929" y="3683"/>
                    <a:pt x="1839" y="3666"/>
                    <a:pt x="1749" y="3650"/>
                  </a:cubicBezTo>
                  <a:cubicBezTo>
                    <a:pt x="1541" y="3608"/>
                    <a:pt x="1328" y="3566"/>
                    <a:pt x="1111" y="3549"/>
                  </a:cubicBezTo>
                  <a:cubicBezTo>
                    <a:pt x="1053" y="3543"/>
                    <a:pt x="997" y="3541"/>
                    <a:pt x="942" y="3541"/>
                  </a:cubicBezTo>
                  <a:cubicBezTo>
                    <a:pt x="895" y="3541"/>
                    <a:pt x="849" y="3542"/>
                    <a:pt x="804" y="3546"/>
                  </a:cubicBezTo>
                  <a:cubicBezTo>
                    <a:pt x="737" y="3407"/>
                    <a:pt x="594" y="3316"/>
                    <a:pt x="436" y="3316"/>
                  </a:cubicBezTo>
                  <a:cubicBezTo>
                    <a:pt x="420" y="3316"/>
                    <a:pt x="405" y="3317"/>
                    <a:pt x="389" y="3319"/>
                  </a:cubicBezTo>
                  <a:cubicBezTo>
                    <a:pt x="163" y="3346"/>
                    <a:pt x="1" y="3550"/>
                    <a:pt x="28" y="3775"/>
                  </a:cubicBezTo>
                  <a:cubicBezTo>
                    <a:pt x="54" y="3984"/>
                    <a:pt x="232" y="4138"/>
                    <a:pt x="437" y="4138"/>
                  </a:cubicBezTo>
                  <a:cubicBezTo>
                    <a:pt x="452" y="4138"/>
                    <a:pt x="468" y="4137"/>
                    <a:pt x="484" y="4135"/>
                  </a:cubicBezTo>
                  <a:cubicBezTo>
                    <a:pt x="707" y="4109"/>
                    <a:pt x="866" y="3908"/>
                    <a:pt x="845" y="3688"/>
                  </a:cubicBezTo>
                  <a:cubicBezTo>
                    <a:pt x="880" y="3686"/>
                    <a:pt x="916" y="3685"/>
                    <a:pt x="953" y="3685"/>
                  </a:cubicBezTo>
                  <a:cubicBezTo>
                    <a:pt x="1001" y="3685"/>
                    <a:pt x="1050" y="3686"/>
                    <a:pt x="1099" y="3691"/>
                  </a:cubicBezTo>
                  <a:cubicBezTo>
                    <a:pt x="1308" y="3708"/>
                    <a:pt x="1518" y="3748"/>
                    <a:pt x="1721" y="3789"/>
                  </a:cubicBezTo>
                  <a:cubicBezTo>
                    <a:pt x="1810" y="3806"/>
                    <a:pt x="1901" y="3825"/>
                    <a:pt x="1991" y="3841"/>
                  </a:cubicBezTo>
                  <a:cubicBezTo>
                    <a:pt x="2054" y="3853"/>
                    <a:pt x="2119" y="3862"/>
                    <a:pt x="2183" y="3862"/>
                  </a:cubicBezTo>
                  <a:cubicBezTo>
                    <a:pt x="2188" y="3862"/>
                    <a:pt x="2193" y="3861"/>
                    <a:pt x="2198" y="3861"/>
                  </a:cubicBezTo>
                  <a:lnTo>
                    <a:pt x="2198" y="3861"/>
                  </a:lnTo>
                  <a:cubicBezTo>
                    <a:pt x="2075" y="4132"/>
                    <a:pt x="1907" y="4388"/>
                    <a:pt x="1741" y="4634"/>
                  </a:cubicBezTo>
                  <a:cubicBezTo>
                    <a:pt x="1637" y="4786"/>
                    <a:pt x="1532" y="4943"/>
                    <a:pt x="1438" y="5105"/>
                  </a:cubicBezTo>
                  <a:cubicBezTo>
                    <a:pt x="1230" y="5457"/>
                    <a:pt x="1113" y="5795"/>
                    <a:pt x="1085" y="6107"/>
                  </a:cubicBezTo>
                  <a:cubicBezTo>
                    <a:pt x="881" y="6152"/>
                    <a:pt x="739" y="6343"/>
                    <a:pt x="764" y="6555"/>
                  </a:cubicBezTo>
                  <a:cubicBezTo>
                    <a:pt x="791" y="6756"/>
                    <a:pt x="969" y="6910"/>
                    <a:pt x="1175" y="6910"/>
                  </a:cubicBezTo>
                  <a:cubicBezTo>
                    <a:pt x="1191" y="6910"/>
                    <a:pt x="1206" y="6909"/>
                    <a:pt x="1223" y="6907"/>
                  </a:cubicBezTo>
                  <a:cubicBezTo>
                    <a:pt x="1448" y="6880"/>
                    <a:pt x="1611" y="6676"/>
                    <a:pt x="1583" y="6451"/>
                  </a:cubicBezTo>
                  <a:cubicBezTo>
                    <a:pt x="1561" y="6260"/>
                    <a:pt x="1412" y="6120"/>
                    <a:pt x="1234" y="6092"/>
                  </a:cubicBezTo>
                  <a:cubicBezTo>
                    <a:pt x="1267" y="5749"/>
                    <a:pt x="1418" y="5419"/>
                    <a:pt x="1566" y="5167"/>
                  </a:cubicBezTo>
                  <a:cubicBezTo>
                    <a:pt x="1657" y="5011"/>
                    <a:pt x="1763" y="4854"/>
                    <a:pt x="1864" y="4704"/>
                  </a:cubicBezTo>
                  <a:cubicBezTo>
                    <a:pt x="2016" y="4478"/>
                    <a:pt x="2169" y="4246"/>
                    <a:pt x="2292" y="3997"/>
                  </a:cubicBezTo>
                  <a:cubicBezTo>
                    <a:pt x="2300" y="4077"/>
                    <a:pt x="2308" y="4154"/>
                    <a:pt x="2316" y="4233"/>
                  </a:cubicBezTo>
                  <a:cubicBezTo>
                    <a:pt x="2343" y="4543"/>
                    <a:pt x="2371" y="4863"/>
                    <a:pt x="2443" y="5173"/>
                  </a:cubicBezTo>
                  <a:cubicBezTo>
                    <a:pt x="2527" y="5532"/>
                    <a:pt x="2676" y="5837"/>
                    <a:pt x="2871" y="6070"/>
                  </a:cubicBezTo>
                  <a:cubicBezTo>
                    <a:pt x="2809" y="6152"/>
                    <a:pt x="2777" y="6257"/>
                    <a:pt x="2790" y="6367"/>
                  </a:cubicBezTo>
                  <a:cubicBezTo>
                    <a:pt x="2814" y="6576"/>
                    <a:pt x="2992" y="6731"/>
                    <a:pt x="3197" y="6731"/>
                  </a:cubicBezTo>
                  <a:cubicBezTo>
                    <a:pt x="3213" y="6731"/>
                    <a:pt x="3230" y="6730"/>
                    <a:pt x="3246" y="6728"/>
                  </a:cubicBezTo>
                  <a:cubicBezTo>
                    <a:pt x="3472" y="6700"/>
                    <a:pt x="3633" y="6496"/>
                    <a:pt x="3605" y="6272"/>
                  </a:cubicBezTo>
                  <a:cubicBezTo>
                    <a:pt x="3581" y="6063"/>
                    <a:pt x="3403" y="5908"/>
                    <a:pt x="3199" y="5908"/>
                  </a:cubicBezTo>
                  <a:cubicBezTo>
                    <a:pt x="3183" y="5908"/>
                    <a:pt x="3166" y="5909"/>
                    <a:pt x="3149" y="5911"/>
                  </a:cubicBezTo>
                  <a:cubicBezTo>
                    <a:pt x="3087" y="5918"/>
                    <a:pt x="3029" y="5942"/>
                    <a:pt x="2979" y="5975"/>
                  </a:cubicBezTo>
                  <a:cubicBezTo>
                    <a:pt x="2799" y="5759"/>
                    <a:pt x="2663" y="5477"/>
                    <a:pt x="2583" y="5143"/>
                  </a:cubicBezTo>
                  <a:cubicBezTo>
                    <a:pt x="2534" y="4936"/>
                    <a:pt x="2508" y="4724"/>
                    <a:pt x="2486" y="4513"/>
                  </a:cubicBezTo>
                  <a:lnTo>
                    <a:pt x="2486" y="4513"/>
                  </a:lnTo>
                  <a:cubicBezTo>
                    <a:pt x="2884" y="4665"/>
                    <a:pt x="3219" y="4957"/>
                    <a:pt x="3516" y="5251"/>
                  </a:cubicBezTo>
                  <a:cubicBezTo>
                    <a:pt x="3504" y="5297"/>
                    <a:pt x="3500" y="5347"/>
                    <a:pt x="3504" y="5397"/>
                  </a:cubicBezTo>
                  <a:cubicBezTo>
                    <a:pt x="3529" y="5606"/>
                    <a:pt x="3708" y="5761"/>
                    <a:pt x="3911" y="5761"/>
                  </a:cubicBezTo>
                  <a:cubicBezTo>
                    <a:pt x="3927" y="5761"/>
                    <a:pt x="3943" y="5760"/>
                    <a:pt x="3960" y="5758"/>
                  </a:cubicBezTo>
                  <a:cubicBezTo>
                    <a:pt x="4187" y="5730"/>
                    <a:pt x="4348" y="5526"/>
                    <a:pt x="4320" y="5302"/>
                  </a:cubicBezTo>
                  <a:cubicBezTo>
                    <a:pt x="4295" y="5093"/>
                    <a:pt x="4118" y="4938"/>
                    <a:pt x="3914" y="4938"/>
                  </a:cubicBezTo>
                  <a:cubicBezTo>
                    <a:pt x="3898" y="4938"/>
                    <a:pt x="3881" y="4939"/>
                    <a:pt x="3864" y="4941"/>
                  </a:cubicBezTo>
                  <a:cubicBezTo>
                    <a:pt x="3746" y="4956"/>
                    <a:pt x="3644" y="5021"/>
                    <a:pt x="3579" y="5114"/>
                  </a:cubicBezTo>
                  <a:cubicBezTo>
                    <a:pt x="3264" y="4805"/>
                    <a:pt x="2909" y="4500"/>
                    <a:pt x="2472" y="4354"/>
                  </a:cubicBezTo>
                  <a:cubicBezTo>
                    <a:pt x="2468" y="4312"/>
                    <a:pt x="2465" y="4268"/>
                    <a:pt x="2460" y="4226"/>
                  </a:cubicBezTo>
                  <a:cubicBezTo>
                    <a:pt x="2449" y="4070"/>
                    <a:pt x="2434" y="3912"/>
                    <a:pt x="2415" y="3756"/>
                  </a:cubicBezTo>
                  <a:cubicBezTo>
                    <a:pt x="2359" y="3298"/>
                    <a:pt x="2255" y="2941"/>
                    <a:pt x="2093" y="2655"/>
                  </a:cubicBezTo>
                  <a:lnTo>
                    <a:pt x="2093" y="2655"/>
                  </a:lnTo>
                  <a:cubicBezTo>
                    <a:pt x="2148" y="2696"/>
                    <a:pt x="2201" y="2735"/>
                    <a:pt x="2255" y="2774"/>
                  </a:cubicBezTo>
                  <a:cubicBezTo>
                    <a:pt x="2924" y="3263"/>
                    <a:pt x="3613" y="3767"/>
                    <a:pt x="4335" y="4187"/>
                  </a:cubicBezTo>
                  <a:cubicBezTo>
                    <a:pt x="4323" y="4233"/>
                    <a:pt x="4319" y="4284"/>
                    <a:pt x="4325" y="4335"/>
                  </a:cubicBezTo>
                  <a:cubicBezTo>
                    <a:pt x="4350" y="4545"/>
                    <a:pt x="4527" y="4698"/>
                    <a:pt x="4731" y="4698"/>
                  </a:cubicBezTo>
                  <a:cubicBezTo>
                    <a:pt x="4747" y="4698"/>
                    <a:pt x="4764" y="4697"/>
                    <a:pt x="4781" y="4695"/>
                  </a:cubicBezTo>
                  <a:cubicBezTo>
                    <a:pt x="5007" y="4668"/>
                    <a:pt x="5167" y="4464"/>
                    <a:pt x="5140" y="4239"/>
                  </a:cubicBezTo>
                  <a:cubicBezTo>
                    <a:pt x="5116" y="4029"/>
                    <a:pt x="4937" y="3876"/>
                    <a:pt x="4733" y="3876"/>
                  </a:cubicBezTo>
                  <a:cubicBezTo>
                    <a:pt x="4717" y="3876"/>
                    <a:pt x="4701" y="3877"/>
                    <a:pt x="4685" y="3879"/>
                  </a:cubicBezTo>
                  <a:cubicBezTo>
                    <a:pt x="4561" y="3893"/>
                    <a:pt x="4461" y="3961"/>
                    <a:pt x="4396" y="4057"/>
                  </a:cubicBezTo>
                  <a:cubicBezTo>
                    <a:pt x="3914" y="3777"/>
                    <a:pt x="3455" y="3463"/>
                    <a:pt x="3002" y="3140"/>
                  </a:cubicBezTo>
                  <a:cubicBezTo>
                    <a:pt x="2779" y="2981"/>
                    <a:pt x="2565" y="2789"/>
                    <a:pt x="2327" y="2651"/>
                  </a:cubicBezTo>
                  <a:cubicBezTo>
                    <a:pt x="2124" y="2532"/>
                    <a:pt x="2032" y="2398"/>
                    <a:pt x="1943" y="2176"/>
                  </a:cubicBezTo>
                  <a:cubicBezTo>
                    <a:pt x="1664" y="1487"/>
                    <a:pt x="1386" y="795"/>
                    <a:pt x="1105" y="106"/>
                  </a:cubicBezTo>
                  <a:cubicBezTo>
                    <a:pt x="1086" y="57"/>
                    <a:pt x="1045" y="1"/>
                    <a:pt x="10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35"/>
            <p:cNvSpPr/>
            <p:nvPr/>
          </p:nvSpPr>
          <p:spPr>
            <a:xfrm rot="-10196156">
              <a:off x="7990652" y="299504"/>
              <a:ext cx="187180" cy="272322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46" name="Google Shape;1646;p35"/>
            <p:cNvGrpSpPr/>
            <p:nvPr/>
          </p:nvGrpSpPr>
          <p:grpSpPr>
            <a:xfrm rot="-10196156">
              <a:off x="446484" y="3977506"/>
              <a:ext cx="812624" cy="1251974"/>
              <a:chOff x="1411275" y="1061050"/>
              <a:chExt cx="430450" cy="663175"/>
            </a:xfrm>
          </p:grpSpPr>
          <p:sp>
            <p:nvSpPr>
              <p:cNvPr id="1647" name="Google Shape;1647;p35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8" name="Google Shape;1648;p35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9" name="Google Shape;1649;p35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0" name="Google Shape;1650;p35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1" name="Google Shape;1651;p35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2" name="Google Shape;1652;p35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53" name="Google Shape;1653;p35"/>
            <p:cNvSpPr/>
            <p:nvPr/>
          </p:nvSpPr>
          <p:spPr>
            <a:xfrm>
              <a:off x="476183" y="2"/>
              <a:ext cx="539250" cy="1004357"/>
            </a:xfrm>
            <a:custGeom>
              <a:avLst/>
              <a:gdLst/>
              <a:ahLst/>
              <a:cxnLst/>
              <a:rect l="l" t="t" r="r" b="b"/>
              <a:pathLst>
                <a:path w="11426" h="21281" extrusionOk="0">
                  <a:moveTo>
                    <a:pt x="6547" y="3862"/>
                  </a:moveTo>
                  <a:lnTo>
                    <a:pt x="6547" y="3862"/>
                  </a:lnTo>
                  <a:cubicBezTo>
                    <a:pt x="6580" y="4331"/>
                    <a:pt x="6214" y="4751"/>
                    <a:pt x="6047" y="4917"/>
                  </a:cubicBezTo>
                  <a:cubicBezTo>
                    <a:pt x="5684" y="5281"/>
                    <a:pt x="5222" y="5554"/>
                    <a:pt x="4714" y="5706"/>
                  </a:cubicBezTo>
                  <a:cubicBezTo>
                    <a:pt x="4262" y="5842"/>
                    <a:pt x="3853" y="5905"/>
                    <a:pt x="3455" y="5905"/>
                  </a:cubicBezTo>
                  <a:cubicBezTo>
                    <a:pt x="3416" y="5905"/>
                    <a:pt x="3378" y="5904"/>
                    <a:pt x="3340" y="5903"/>
                  </a:cubicBezTo>
                  <a:cubicBezTo>
                    <a:pt x="4040" y="5727"/>
                    <a:pt x="4649" y="5314"/>
                    <a:pt x="5240" y="4912"/>
                  </a:cubicBezTo>
                  <a:cubicBezTo>
                    <a:pt x="5547" y="4702"/>
                    <a:pt x="5865" y="4483"/>
                    <a:pt x="6192" y="4304"/>
                  </a:cubicBezTo>
                  <a:cubicBezTo>
                    <a:pt x="6228" y="4285"/>
                    <a:pt x="6241" y="4238"/>
                    <a:pt x="6221" y="4202"/>
                  </a:cubicBezTo>
                  <a:cubicBezTo>
                    <a:pt x="6208" y="4178"/>
                    <a:pt x="6182" y="4164"/>
                    <a:pt x="6156" y="4164"/>
                  </a:cubicBezTo>
                  <a:cubicBezTo>
                    <a:pt x="6150" y="4164"/>
                    <a:pt x="6143" y="4164"/>
                    <a:pt x="6137" y="4166"/>
                  </a:cubicBezTo>
                  <a:cubicBezTo>
                    <a:pt x="6131" y="4169"/>
                    <a:pt x="6126" y="4170"/>
                    <a:pt x="6120" y="4173"/>
                  </a:cubicBezTo>
                  <a:cubicBezTo>
                    <a:pt x="5787" y="4357"/>
                    <a:pt x="5466" y="4577"/>
                    <a:pt x="5154" y="4789"/>
                  </a:cubicBezTo>
                  <a:cubicBezTo>
                    <a:pt x="4577" y="5184"/>
                    <a:pt x="3977" y="5589"/>
                    <a:pt x="3303" y="5759"/>
                  </a:cubicBezTo>
                  <a:cubicBezTo>
                    <a:pt x="3487" y="5533"/>
                    <a:pt x="3704" y="5301"/>
                    <a:pt x="3977" y="5103"/>
                  </a:cubicBezTo>
                  <a:cubicBezTo>
                    <a:pt x="4384" y="4807"/>
                    <a:pt x="4823" y="4548"/>
                    <a:pt x="5280" y="4335"/>
                  </a:cubicBezTo>
                  <a:cubicBezTo>
                    <a:pt x="5398" y="4279"/>
                    <a:pt x="6259" y="3953"/>
                    <a:pt x="6547" y="3862"/>
                  </a:cubicBezTo>
                  <a:close/>
                  <a:moveTo>
                    <a:pt x="1334" y="6753"/>
                  </a:moveTo>
                  <a:cubicBezTo>
                    <a:pt x="1516" y="6753"/>
                    <a:pt x="1698" y="6760"/>
                    <a:pt x="1878" y="6778"/>
                  </a:cubicBezTo>
                  <a:cubicBezTo>
                    <a:pt x="2243" y="6814"/>
                    <a:pt x="2515" y="6886"/>
                    <a:pt x="2738" y="7008"/>
                  </a:cubicBezTo>
                  <a:cubicBezTo>
                    <a:pt x="3007" y="7154"/>
                    <a:pt x="3225" y="7387"/>
                    <a:pt x="3435" y="7617"/>
                  </a:cubicBezTo>
                  <a:cubicBezTo>
                    <a:pt x="3404" y="7618"/>
                    <a:pt x="3373" y="7618"/>
                    <a:pt x="3342" y="7618"/>
                  </a:cubicBezTo>
                  <a:cubicBezTo>
                    <a:pt x="2703" y="7618"/>
                    <a:pt x="2066" y="7475"/>
                    <a:pt x="1486" y="7197"/>
                  </a:cubicBezTo>
                  <a:cubicBezTo>
                    <a:pt x="1475" y="7193"/>
                    <a:pt x="1463" y="7190"/>
                    <a:pt x="1451" y="7190"/>
                  </a:cubicBezTo>
                  <a:cubicBezTo>
                    <a:pt x="1445" y="7190"/>
                    <a:pt x="1439" y="7191"/>
                    <a:pt x="1434" y="7192"/>
                  </a:cubicBezTo>
                  <a:cubicBezTo>
                    <a:pt x="1414" y="7197"/>
                    <a:pt x="1396" y="7212"/>
                    <a:pt x="1386" y="7232"/>
                  </a:cubicBezTo>
                  <a:cubicBezTo>
                    <a:pt x="1369" y="7270"/>
                    <a:pt x="1385" y="7313"/>
                    <a:pt x="1421" y="7332"/>
                  </a:cubicBezTo>
                  <a:cubicBezTo>
                    <a:pt x="2022" y="7619"/>
                    <a:pt x="2682" y="7766"/>
                    <a:pt x="3346" y="7766"/>
                  </a:cubicBezTo>
                  <a:cubicBezTo>
                    <a:pt x="3239" y="7876"/>
                    <a:pt x="3135" y="7988"/>
                    <a:pt x="3035" y="8102"/>
                  </a:cubicBezTo>
                  <a:cubicBezTo>
                    <a:pt x="2999" y="8102"/>
                    <a:pt x="2963" y="8124"/>
                    <a:pt x="2947" y="8160"/>
                  </a:cubicBezTo>
                  <a:cubicBezTo>
                    <a:pt x="2942" y="8162"/>
                    <a:pt x="2931" y="8170"/>
                    <a:pt x="2895" y="8176"/>
                  </a:cubicBezTo>
                  <a:cubicBezTo>
                    <a:pt x="2849" y="8183"/>
                    <a:pt x="2803" y="8187"/>
                    <a:pt x="2757" y="8187"/>
                  </a:cubicBezTo>
                  <a:cubicBezTo>
                    <a:pt x="2480" y="8187"/>
                    <a:pt x="2204" y="8066"/>
                    <a:pt x="1964" y="7943"/>
                  </a:cubicBezTo>
                  <a:cubicBezTo>
                    <a:pt x="1372" y="7639"/>
                    <a:pt x="826" y="7257"/>
                    <a:pt x="339" y="6804"/>
                  </a:cubicBezTo>
                  <a:cubicBezTo>
                    <a:pt x="668" y="6777"/>
                    <a:pt x="1002" y="6753"/>
                    <a:pt x="1334" y="6753"/>
                  </a:cubicBezTo>
                  <a:close/>
                  <a:moveTo>
                    <a:pt x="4135" y="7691"/>
                  </a:moveTo>
                  <a:lnTo>
                    <a:pt x="4135" y="7691"/>
                  </a:lnTo>
                  <a:cubicBezTo>
                    <a:pt x="4364" y="7739"/>
                    <a:pt x="4582" y="7748"/>
                    <a:pt x="4810" y="7755"/>
                  </a:cubicBezTo>
                  <a:cubicBezTo>
                    <a:pt x="4915" y="7759"/>
                    <a:pt x="5025" y="7762"/>
                    <a:pt x="5140" y="7769"/>
                  </a:cubicBezTo>
                  <a:cubicBezTo>
                    <a:pt x="5618" y="7800"/>
                    <a:pt x="6094" y="7898"/>
                    <a:pt x="6554" y="8063"/>
                  </a:cubicBezTo>
                  <a:cubicBezTo>
                    <a:pt x="7015" y="8225"/>
                    <a:pt x="7444" y="8450"/>
                    <a:pt x="7840" y="8726"/>
                  </a:cubicBezTo>
                  <a:cubicBezTo>
                    <a:pt x="8031" y="8862"/>
                    <a:pt x="8216" y="9013"/>
                    <a:pt x="8385" y="9172"/>
                  </a:cubicBezTo>
                  <a:cubicBezTo>
                    <a:pt x="8404" y="9189"/>
                    <a:pt x="8462" y="9259"/>
                    <a:pt x="8516" y="9324"/>
                  </a:cubicBezTo>
                  <a:cubicBezTo>
                    <a:pt x="8587" y="9409"/>
                    <a:pt x="8643" y="9476"/>
                    <a:pt x="8689" y="9530"/>
                  </a:cubicBezTo>
                  <a:cubicBezTo>
                    <a:pt x="8595" y="9531"/>
                    <a:pt x="8499" y="9532"/>
                    <a:pt x="8402" y="9532"/>
                  </a:cubicBezTo>
                  <a:cubicBezTo>
                    <a:pt x="7665" y="9532"/>
                    <a:pt x="6869" y="9485"/>
                    <a:pt x="6126" y="9265"/>
                  </a:cubicBezTo>
                  <a:cubicBezTo>
                    <a:pt x="5626" y="9116"/>
                    <a:pt x="5182" y="8897"/>
                    <a:pt x="4803" y="8609"/>
                  </a:cubicBezTo>
                  <a:cubicBezTo>
                    <a:pt x="4541" y="8413"/>
                    <a:pt x="4331" y="8143"/>
                    <a:pt x="4132" y="7868"/>
                  </a:cubicBezTo>
                  <a:lnTo>
                    <a:pt x="4132" y="7868"/>
                  </a:lnTo>
                  <a:cubicBezTo>
                    <a:pt x="4986" y="8372"/>
                    <a:pt x="5942" y="8723"/>
                    <a:pt x="6919" y="8885"/>
                  </a:cubicBezTo>
                  <a:cubicBezTo>
                    <a:pt x="6923" y="8886"/>
                    <a:pt x="6928" y="8887"/>
                    <a:pt x="6932" y="8887"/>
                  </a:cubicBezTo>
                  <a:cubicBezTo>
                    <a:pt x="6967" y="8887"/>
                    <a:pt x="6999" y="8862"/>
                    <a:pt x="7006" y="8825"/>
                  </a:cubicBezTo>
                  <a:cubicBezTo>
                    <a:pt x="7013" y="8783"/>
                    <a:pt x="6986" y="8745"/>
                    <a:pt x="6944" y="8738"/>
                  </a:cubicBezTo>
                  <a:cubicBezTo>
                    <a:pt x="5956" y="8573"/>
                    <a:pt x="4994" y="8212"/>
                    <a:pt x="4135" y="7691"/>
                  </a:cubicBezTo>
                  <a:close/>
                  <a:moveTo>
                    <a:pt x="6581" y="10431"/>
                  </a:moveTo>
                  <a:cubicBezTo>
                    <a:pt x="7316" y="10431"/>
                    <a:pt x="8014" y="10804"/>
                    <a:pt x="8723" y="11220"/>
                  </a:cubicBezTo>
                  <a:cubicBezTo>
                    <a:pt x="9150" y="11472"/>
                    <a:pt x="9578" y="11750"/>
                    <a:pt x="9774" y="12151"/>
                  </a:cubicBezTo>
                  <a:cubicBezTo>
                    <a:pt x="9303" y="12004"/>
                    <a:pt x="8810" y="11944"/>
                    <a:pt x="8329" y="11888"/>
                  </a:cubicBezTo>
                  <a:cubicBezTo>
                    <a:pt x="8067" y="11857"/>
                    <a:pt x="7798" y="11824"/>
                    <a:pt x="7536" y="11778"/>
                  </a:cubicBezTo>
                  <a:cubicBezTo>
                    <a:pt x="6871" y="11656"/>
                    <a:pt x="6365" y="11446"/>
                    <a:pt x="5987" y="11135"/>
                  </a:cubicBezTo>
                  <a:cubicBezTo>
                    <a:pt x="5887" y="11054"/>
                    <a:pt x="5806" y="10956"/>
                    <a:pt x="5726" y="10853"/>
                  </a:cubicBezTo>
                  <a:lnTo>
                    <a:pt x="5726" y="10853"/>
                  </a:lnTo>
                  <a:cubicBezTo>
                    <a:pt x="5878" y="10915"/>
                    <a:pt x="6043" y="10954"/>
                    <a:pt x="6207" y="10983"/>
                  </a:cubicBezTo>
                  <a:cubicBezTo>
                    <a:pt x="6407" y="11019"/>
                    <a:pt x="6608" y="11048"/>
                    <a:pt x="6808" y="11077"/>
                  </a:cubicBezTo>
                  <a:cubicBezTo>
                    <a:pt x="7471" y="11173"/>
                    <a:pt x="8157" y="11273"/>
                    <a:pt x="8731" y="11606"/>
                  </a:cubicBezTo>
                  <a:cubicBezTo>
                    <a:pt x="8743" y="11612"/>
                    <a:pt x="8756" y="11615"/>
                    <a:pt x="8769" y="11615"/>
                  </a:cubicBezTo>
                  <a:cubicBezTo>
                    <a:pt x="8795" y="11615"/>
                    <a:pt x="8819" y="11602"/>
                    <a:pt x="8833" y="11578"/>
                  </a:cubicBezTo>
                  <a:cubicBezTo>
                    <a:pt x="8853" y="11542"/>
                    <a:pt x="8841" y="11497"/>
                    <a:pt x="8805" y="11477"/>
                  </a:cubicBezTo>
                  <a:cubicBezTo>
                    <a:pt x="8204" y="11129"/>
                    <a:pt x="7507" y="11028"/>
                    <a:pt x="6829" y="10931"/>
                  </a:cubicBezTo>
                  <a:cubicBezTo>
                    <a:pt x="6631" y="10902"/>
                    <a:pt x="6430" y="10873"/>
                    <a:pt x="6233" y="10838"/>
                  </a:cubicBezTo>
                  <a:cubicBezTo>
                    <a:pt x="5990" y="10795"/>
                    <a:pt x="5720" y="10731"/>
                    <a:pt x="5522" y="10565"/>
                  </a:cubicBezTo>
                  <a:cubicBezTo>
                    <a:pt x="5586" y="10555"/>
                    <a:pt x="5649" y="10546"/>
                    <a:pt x="5715" y="10534"/>
                  </a:cubicBezTo>
                  <a:cubicBezTo>
                    <a:pt x="5940" y="10497"/>
                    <a:pt x="6175" y="10459"/>
                    <a:pt x="6404" y="10439"/>
                  </a:cubicBezTo>
                  <a:cubicBezTo>
                    <a:pt x="6463" y="10434"/>
                    <a:pt x="6522" y="10431"/>
                    <a:pt x="6581" y="10431"/>
                  </a:cubicBezTo>
                  <a:close/>
                  <a:moveTo>
                    <a:pt x="3455" y="7943"/>
                  </a:moveTo>
                  <a:lnTo>
                    <a:pt x="3455" y="7943"/>
                  </a:lnTo>
                  <a:cubicBezTo>
                    <a:pt x="3167" y="8846"/>
                    <a:pt x="2948" y="9774"/>
                    <a:pt x="2809" y="10709"/>
                  </a:cubicBezTo>
                  <a:cubicBezTo>
                    <a:pt x="2803" y="10751"/>
                    <a:pt x="2831" y="10789"/>
                    <a:pt x="2873" y="10795"/>
                  </a:cubicBezTo>
                  <a:cubicBezTo>
                    <a:pt x="2876" y="10795"/>
                    <a:pt x="2880" y="10796"/>
                    <a:pt x="2884" y="10796"/>
                  </a:cubicBezTo>
                  <a:cubicBezTo>
                    <a:pt x="2920" y="10796"/>
                    <a:pt x="2953" y="10769"/>
                    <a:pt x="2957" y="10731"/>
                  </a:cubicBezTo>
                  <a:cubicBezTo>
                    <a:pt x="3097" y="9797"/>
                    <a:pt x="3316" y="8872"/>
                    <a:pt x="3604" y="7972"/>
                  </a:cubicBezTo>
                  <a:cubicBezTo>
                    <a:pt x="3605" y="7986"/>
                    <a:pt x="3608" y="8001"/>
                    <a:pt x="3611" y="8014"/>
                  </a:cubicBezTo>
                  <a:cubicBezTo>
                    <a:pt x="3721" y="8655"/>
                    <a:pt x="3825" y="9265"/>
                    <a:pt x="3691" y="9889"/>
                  </a:cubicBezTo>
                  <a:cubicBezTo>
                    <a:pt x="3556" y="10504"/>
                    <a:pt x="3293" y="11081"/>
                    <a:pt x="3034" y="11620"/>
                  </a:cubicBezTo>
                  <a:cubicBezTo>
                    <a:pt x="2896" y="11904"/>
                    <a:pt x="2744" y="12190"/>
                    <a:pt x="2505" y="12345"/>
                  </a:cubicBezTo>
                  <a:cubicBezTo>
                    <a:pt x="2214" y="11438"/>
                    <a:pt x="2135" y="10660"/>
                    <a:pt x="2258" y="9973"/>
                  </a:cubicBezTo>
                  <a:cubicBezTo>
                    <a:pt x="2410" y="9120"/>
                    <a:pt x="2897" y="8526"/>
                    <a:pt x="3455" y="7943"/>
                  </a:cubicBezTo>
                  <a:close/>
                  <a:moveTo>
                    <a:pt x="5273" y="10854"/>
                  </a:moveTo>
                  <a:lnTo>
                    <a:pt x="5273" y="10854"/>
                  </a:lnTo>
                  <a:cubicBezTo>
                    <a:pt x="5212" y="11028"/>
                    <a:pt x="5157" y="11206"/>
                    <a:pt x="5108" y="11375"/>
                  </a:cubicBezTo>
                  <a:cubicBezTo>
                    <a:pt x="5021" y="11672"/>
                    <a:pt x="4931" y="11982"/>
                    <a:pt x="4795" y="12270"/>
                  </a:cubicBezTo>
                  <a:lnTo>
                    <a:pt x="4708" y="12451"/>
                  </a:lnTo>
                  <a:cubicBezTo>
                    <a:pt x="4512" y="12858"/>
                    <a:pt x="4307" y="13279"/>
                    <a:pt x="4287" y="13748"/>
                  </a:cubicBezTo>
                  <a:cubicBezTo>
                    <a:pt x="4286" y="13790"/>
                    <a:pt x="4318" y="13825"/>
                    <a:pt x="4360" y="13826"/>
                  </a:cubicBezTo>
                  <a:cubicBezTo>
                    <a:pt x="4360" y="13826"/>
                    <a:pt x="4361" y="13826"/>
                    <a:pt x="4362" y="13826"/>
                  </a:cubicBezTo>
                  <a:cubicBezTo>
                    <a:pt x="4403" y="13826"/>
                    <a:pt x="4435" y="13795"/>
                    <a:pt x="4438" y="13754"/>
                  </a:cubicBezTo>
                  <a:cubicBezTo>
                    <a:pt x="4455" y="13315"/>
                    <a:pt x="4652" y="12908"/>
                    <a:pt x="4845" y="12515"/>
                  </a:cubicBezTo>
                  <a:lnTo>
                    <a:pt x="4931" y="12334"/>
                  </a:lnTo>
                  <a:cubicBezTo>
                    <a:pt x="5072" y="12034"/>
                    <a:pt x="5164" y="11721"/>
                    <a:pt x="5253" y="11417"/>
                  </a:cubicBezTo>
                  <a:cubicBezTo>
                    <a:pt x="5301" y="11258"/>
                    <a:pt x="5350" y="11097"/>
                    <a:pt x="5405" y="10937"/>
                  </a:cubicBezTo>
                  <a:cubicBezTo>
                    <a:pt x="5415" y="10996"/>
                    <a:pt x="5422" y="11067"/>
                    <a:pt x="5425" y="11119"/>
                  </a:cubicBezTo>
                  <a:lnTo>
                    <a:pt x="5432" y="11194"/>
                  </a:lnTo>
                  <a:cubicBezTo>
                    <a:pt x="5493" y="11813"/>
                    <a:pt x="5405" y="12438"/>
                    <a:pt x="5179" y="13008"/>
                  </a:cubicBezTo>
                  <a:cubicBezTo>
                    <a:pt x="5025" y="13398"/>
                    <a:pt x="4805" y="13767"/>
                    <a:pt x="4593" y="14123"/>
                  </a:cubicBezTo>
                  <a:lnTo>
                    <a:pt x="3877" y="15323"/>
                  </a:lnTo>
                  <a:cubicBezTo>
                    <a:pt x="3846" y="14848"/>
                    <a:pt x="3833" y="14369"/>
                    <a:pt x="3841" y="13894"/>
                  </a:cubicBezTo>
                  <a:cubicBezTo>
                    <a:pt x="3849" y="13451"/>
                    <a:pt x="3876" y="13084"/>
                    <a:pt x="3982" y="12733"/>
                  </a:cubicBezTo>
                  <a:cubicBezTo>
                    <a:pt x="4119" y="12273"/>
                    <a:pt x="4394" y="11863"/>
                    <a:pt x="4616" y="11555"/>
                  </a:cubicBezTo>
                  <a:cubicBezTo>
                    <a:pt x="4781" y="11325"/>
                    <a:pt x="4969" y="11084"/>
                    <a:pt x="5206" y="10902"/>
                  </a:cubicBezTo>
                  <a:cubicBezTo>
                    <a:pt x="5234" y="10882"/>
                    <a:pt x="5253" y="10867"/>
                    <a:pt x="5273" y="10854"/>
                  </a:cubicBezTo>
                  <a:close/>
                  <a:moveTo>
                    <a:pt x="7756" y="13648"/>
                  </a:moveTo>
                  <a:lnTo>
                    <a:pt x="7756" y="13648"/>
                  </a:lnTo>
                  <a:cubicBezTo>
                    <a:pt x="7780" y="13658"/>
                    <a:pt x="7799" y="13667"/>
                    <a:pt x="7817" y="13676"/>
                  </a:cubicBezTo>
                  <a:cubicBezTo>
                    <a:pt x="8115" y="13819"/>
                    <a:pt x="8427" y="13916"/>
                    <a:pt x="8731" y="14010"/>
                  </a:cubicBezTo>
                  <a:cubicBezTo>
                    <a:pt x="9312" y="14190"/>
                    <a:pt x="9861" y="14357"/>
                    <a:pt x="10296" y="14828"/>
                  </a:cubicBezTo>
                  <a:cubicBezTo>
                    <a:pt x="10516" y="15065"/>
                    <a:pt x="10673" y="15346"/>
                    <a:pt x="10838" y="15643"/>
                  </a:cubicBezTo>
                  <a:cubicBezTo>
                    <a:pt x="10900" y="15747"/>
                    <a:pt x="10959" y="15854"/>
                    <a:pt x="11023" y="15961"/>
                  </a:cubicBezTo>
                  <a:cubicBezTo>
                    <a:pt x="10845" y="15898"/>
                    <a:pt x="10665" y="15856"/>
                    <a:pt x="10626" y="15849"/>
                  </a:cubicBezTo>
                  <a:cubicBezTo>
                    <a:pt x="10512" y="15827"/>
                    <a:pt x="10401" y="15812"/>
                    <a:pt x="10289" y="15796"/>
                  </a:cubicBezTo>
                  <a:cubicBezTo>
                    <a:pt x="10034" y="15760"/>
                    <a:pt x="9793" y="15726"/>
                    <a:pt x="9548" y="15630"/>
                  </a:cubicBezTo>
                  <a:cubicBezTo>
                    <a:pt x="9310" y="15536"/>
                    <a:pt x="9093" y="15403"/>
                    <a:pt x="8881" y="15217"/>
                  </a:cubicBezTo>
                  <a:cubicBezTo>
                    <a:pt x="8617" y="14990"/>
                    <a:pt x="8400" y="14721"/>
                    <a:pt x="8144" y="14395"/>
                  </a:cubicBezTo>
                  <a:cubicBezTo>
                    <a:pt x="8092" y="14329"/>
                    <a:pt x="8042" y="14260"/>
                    <a:pt x="7992" y="14194"/>
                  </a:cubicBezTo>
                  <a:cubicBezTo>
                    <a:pt x="7935" y="14090"/>
                    <a:pt x="7876" y="13987"/>
                    <a:pt x="7811" y="13883"/>
                  </a:cubicBezTo>
                  <a:lnTo>
                    <a:pt x="7811" y="13883"/>
                  </a:lnTo>
                  <a:cubicBezTo>
                    <a:pt x="7969" y="13994"/>
                    <a:pt x="8136" y="14090"/>
                    <a:pt x="8304" y="14187"/>
                  </a:cubicBezTo>
                  <a:lnTo>
                    <a:pt x="8377" y="14227"/>
                  </a:lnTo>
                  <a:cubicBezTo>
                    <a:pt x="8976" y="14570"/>
                    <a:pt x="9554" y="14957"/>
                    <a:pt x="10097" y="15381"/>
                  </a:cubicBezTo>
                  <a:cubicBezTo>
                    <a:pt x="10110" y="15391"/>
                    <a:pt x="10126" y="15396"/>
                    <a:pt x="10142" y="15396"/>
                  </a:cubicBezTo>
                  <a:cubicBezTo>
                    <a:pt x="10164" y="15396"/>
                    <a:pt x="10186" y="15387"/>
                    <a:pt x="10201" y="15368"/>
                  </a:cubicBezTo>
                  <a:cubicBezTo>
                    <a:pt x="10227" y="15335"/>
                    <a:pt x="10221" y="15288"/>
                    <a:pt x="10188" y="15262"/>
                  </a:cubicBezTo>
                  <a:cubicBezTo>
                    <a:pt x="9641" y="14835"/>
                    <a:pt x="9056" y="14443"/>
                    <a:pt x="8451" y="14097"/>
                  </a:cubicBezTo>
                  <a:lnTo>
                    <a:pt x="8377" y="14056"/>
                  </a:lnTo>
                  <a:cubicBezTo>
                    <a:pt x="8161" y="13933"/>
                    <a:pt x="7941" y="13807"/>
                    <a:pt x="7756" y="13648"/>
                  </a:cubicBezTo>
                  <a:close/>
                  <a:moveTo>
                    <a:pt x="7081" y="13466"/>
                  </a:moveTo>
                  <a:cubicBezTo>
                    <a:pt x="7177" y="13800"/>
                    <a:pt x="7268" y="14142"/>
                    <a:pt x="7304" y="14488"/>
                  </a:cubicBezTo>
                  <a:cubicBezTo>
                    <a:pt x="7368" y="15076"/>
                    <a:pt x="7343" y="15589"/>
                    <a:pt x="7233" y="16060"/>
                  </a:cubicBezTo>
                  <a:cubicBezTo>
                    <a:pt x="7167" y="16342"/>
                    <a:pt x="7065" y="16624"/>
                    <a:pt x="6965" y="16897"/>
                  </a:cubicBezTo>
                  <a:cubicBezTo>
                    <a:pt x="6864" y="17175"/>
                    <a:pt x="6758" y="17461"/>
                    <a:pt x="6690" y="17757"/>
                  </a:cubicBezTo>
                  <a:cubicBezTo>
                    <a:pt x="6467" y="17196"/>
                    <a:pt x="6256" y="16585"/>
                    <a:pt x="6241" y="15969"/>
                  </a:cubicBezTo>
                  <a:cubicBezTo>
                    <a:pt x="6228" y="15465"/>
                    <a:pt x="6346" y="14941"/>
                    <a:pt x="6577" y="14450"/>
                  </a:cubicBezTo>
                  <a:cubicBezTo>
                    <a:pt x="6629" y="14346"/>
                    <a:pt x="6683" y="14242"/>
                    <a:pt x="6735" y="14140"/>
                  </a:cubicBezTo>
                  <a:cubicBezTo>
                    <a:pt x="6806" y="14006"/>
                    <a:pt x="6873" y="13871"/>
                    <a:pt x="6935" y="13734"/>
                  </a:cubicBezTo>
                  <a:lnTo>
                    <a:pt x="6935" y="13734"/>
                  </a:lnTo>
                  <a:cubicBezTo>
                    <a:pt x="6933" y="14287"/>
                    <a:pt x="6871" y="14767"/>
                    <a:pt x="6742" y="15243"/>
                  </a:cubicBezTo>
                  <a:cubicBezTo>
                    <a:pt x="6602" y="15760"/>
                    <a:pt x="6480" y="16307"/>
                    <a:pt x="6654" y="16807"/>
                  </a:cubicBezTo>
                  <a:cubicBezTo>
                    <a:pt x="6665" y="16837"/>
                    <a:pt x="6694" y="16856"/>
                    <a:pt x="6724" y="16856"/>
                  </a:cubicBezTo>
                  <a:cubicBezTo>
                    <a:pt x="6733" y="16856"/>
                    <a:pt x="6741" y="16855"/>
                    <a:pt x="6750" y="16852"/>
                  </a:cubicBezTo>
                  <a:cubicBezTo>
                    <a:pt x="6790" y="16839"/>
                    <a:pt x="6810" y="16795"/>
                    <a:pt x="6796" y="16756"/>
                  </a:cubicBezTo>
                  <a:cubicBezTo>
                    <a:pt x="6635" y="16296"/>
                    <a:pt x="6748" y="15795"/>
                    <a:pt x="6887" y="15281"/>
                  </a:cubicBezTo>
                  <a:cubicBezTo>
                    <a:pt x="7042" y="14718"/>
                    <a:pt x="7101" y="14150"/>
                    <a:pt x="7081" y="13466"/>
                  </a:cubicBezTo>
                  <a:close/>
                  <a:moveTo>
                    <a:pt x="8928" y="16232"/>
                  </a:moveTo>
                  <a:cubicBezTo>
                    <a:pt x="8940" y="16247"/>
                    <a:pt x="8953" y="16263"/>
                    <a:pt x="8963" y="16277"/>
                  </a:cubicBezTo>
                  <a:cubicBezTo>
                    <a:pt x="9033" y="16365"/>
                    <a:pt x="9101" y="16451"/>
                    <a:pt x="9164" y="16541"/>
                  </a:cubicBezTo>
                  <a:cubicBezTo>
                    <a:pt x="9678" y="17244"/>
                    <a:pt x="9913" y="18085"/>
                    <a:pt x="9901" y="19185"/>
                  </a:cubicBezTo>
                  <a:cubicBezTo>
                    <a:pt x="9897" y="19455"/>
                    <a:pt x="9874" y="19733"/>
                    <a:pt x="9850" y="19999"/>
                  </a:cubicBezTo>
                  <a:cubicBezTo>
                    <a:pt x="9824" y="20278"/>
                    <a:pt x="9798" y="20565"/>
                    <a:pt x="9797" y="20852"/>
                  </a:cubicBezTo>
                  <a:lnTo>
                    <a:pt x="9795" y="20850"/>
                  </a:lnTo>
                  <a:cubicBezTo>
                    <a:pt x="9762" y="20814"/>
                    <a:pt x="9733" y="20784"/>
                    <a:pt x="9720" y="20762"/>
                  </a:cubicBezTo>
                  <a:cubicBezTo>
                    <a:pt x="9601" y="20598"/>
                    <a:pt x="9503" y="20451"/>
                    <a:pt x="9413" y="20307"/>
                  </a:cubicBezTo>
                  <a:cubicBezTo>
                    <a:pt x="9202" y="19967"/>
                    <a:pt x="9044" y="19654"/>
                    <a:pt x="8933" y="19346"/>
                  </a:cubicBezTo>
                  <a:cubicBezTo>
                    <a:pt x="8853" y="19132"/>
                    <a:pt x="8811" y="18909"/>
                    <a:pt x="8801" y="18666"/>
                  </a:cubicBezTo>
                  <a:cubicBezTo>
                    <a:pt x="8789" y="18424"/>
                    <a:pt x="8817" y="18175"/>
                    <a:pt x="8844" y="17933"/>
                  </a:cubicBezTo>
                  <a:cubicBezTo>
                    <a:pt x="8868" y="17728"/>
                    <a:pt x="8889" y="17518"/>
                    <a:pt x="8891" y="17309"/>
                  </a:cubicBezTo>
                  <a:cubicBezTo>
                    <a:pt x="8892" y="16934"/>
                    <a:pt x="8831" y="16583"/>
                    <a:pt x="8768" y="16239"/>
                  </a:cubicBezTo>
                  <a:lnTo>
                    <a:pt x="8768" y="16239"/>
                  </a:lnTo>
                  <a:cubicBezTo>
                    <a:pt x="9014" y="16788"/>
                    <a:pt x="9189" y="17324"/>
                    <a:pt x="9282" y="17836"/>
                  </a:cubicBezTo>
                  <a:cubicBezTo>
                    <a:pt x="9324" y="18071"/>
                    <a:pt x="9315" y="18317"/>
                    <a:pt x="9305" y="18557"/>
                  </a:cubicBezTo>
                  <a:cubicBezTo>
                    <a:pt x="9290" y="18941"/>
                    <a:pt x="9274" y="19337"/>
                    <a:pt x="9462" y="19720"/>
                  </a:cubicBezTo>
                  <a:cubicBezTo>
                    <a:pt x="9476" y="19747"/>
                    <a:pt x="9503" y="19762"/>
                    <a:pt x="9530" y="19762"/>
                  </a:cubicBezTo>
                  <a:cubicBezTo>
                    <a:pt x="9541" y="19762"/>
                    <a:pt x="9552" y="19759"/>
                    <a:pt x="9562" y="19754"/>
                  </a:cubicBezTo>
                  <a:cubicBezTo>
                    <a:pt x="9600" y="19735"/>
                    <a:pt x="9614" y="19691"/>
                    <a:pt x="9597" y="19654"/>
                  </a:cubicBezTo>
                  <a:cubicBezTo>
                    <a:pt x="9425" y="19307"/>
                    <a:pt x="9439" y="18945"/>
                    <a:pt x="9454" y="18563"/>
                  </a:cubicBezTo>
                  <a:cubicBezTo>
                    <a:pt x="9462" y="18317"/>
                    <a:pt x="9474" y="18061"/>
                    <a:pt x="9428" y="17810"/>
                  </a:cubicBezTo>
                  <a:cubicBezTo>
                    <a:pt x="9338" y="17303"/>
                    <a:pt x="9167" y="16774"/>
                    <a:pt x="8928" y="16232"/>
                  </a:cubicBezTo>
                  <a:close/>
                  <a:moveTo>
                    <a:pt x="2356" y="0"/>
                  </a:moveTo>
                  <a:cubicBezTo>
                    <a:pt x="2348" y="0"/>
                    <a:pt x="2340" y="1"/>
                    <a:pt x="2333" y="3"/>
                  </a:cubicBezTo>
                  <a:cubicBezTo>
                    <a:pt x="2295" y="14"/>
                    <a:pt x="2266" y="45"/>
                    <a:pt x="2260" y="87"/>
                  </a:cubicBezTo>
                  <a:cubicBezTo>
                    <a:pt x="1893" y="2690"/>
                    <a:pt x="2475" y="5130"/>
                    <a:pt x="3505" y="7403"/>
                  </a:cubicBezTo>
                  <a:cubicBezTo>
                    <a:pt x="3311" y="7196"/>
                    <a:pt x="3097" y="6979"/>
                    <a:pt x="2831" y="6831"/>
                  </a:cubicBezTo>
                  <a:cubicBezTo>
                    <a:pt x="2585" y="6697"/>
                    <a:pt x="2288" y="6617"/>
                    <a:pt x="1896" y="6578"/>
                  </a:cubicBezTo>
                  <a:cubicBezTo>
                    <a:pt x="1706" y="6560"/>
                    <a:pt x="1515" y="6552"/>
                    <a:pt x="1325" y="6552"/>
                  </a:cubicBezTo>
                  <a:cubicBezTo>
                    <a:pt x="913" y="6552"/>
                    <a:pt x="501" y="6587"/>
                    <a:pt x="98" y="6623"/>
                  </a:cubicBezTo>
                  <a:cubicBezTo>
                    <a:pt x="93" y="6623"/>
                    <a:pt x="86" y="6624"/>
                    <a:pt x="80" y="6626"/>
                  </a:cubicBezTo>
                  <a:cubicBezTo>
                    <a:pt x="50" y="6634"/>
                    <a:pt x="24" y="6656"/>
                    <a:pt x="14" y="6688"/>
                  </a:cubicBezTo>
                  <a:cubicBezTo>
                    <a:pt x="1" y="6724"/>
                    <a:pt x="9" y="6765"/>
                    <a:pt x="37" y="6792"/>
                  </a:cubicBezTo>
                  <a:cubicBezTo>
                    <a:pt x="578" y="7326"/>
                    <a:pt x="1194" y="7771"/>
                    <a:pt x="1870" y="8118"/>
                  </a:cubicBezTo>
                  <a:cubicBezTo>
                    <a:pt x="2131" y="8254"/>
                    <a:pt x="2435" y="8384"/>
                    <a:pt x="2750" y="8384"/>
                  </a:cubicBezTo>
                  <a:cubicBezTo>
                    <a:pt x="2765" y="8384"/>
                    <a:pt x="2780" y="8384"/>
                    <a:pt x="2795" y="8383"/>
                  </a:cubicBezTo>
                  <a:lnTo>
                    <a:pt x="2795" y="8383"/>
                  </a:lnTo>
                  <a:cubicBezTo>
                    <a:pt x="2446" y="8822"/>
                    <a:pt x="2168" y="9311"/>
                    <a:pt x="2056" y="9936"/>
                  </a:cubicBezTo>
                  <a:cubicBezTo>
                    <a:pt x="1922" y="10686"/>
                    <a:pt x="2016" y="11532"/>
                    <a:pt x="2347" y="12519"/>
                  </a:cubicBezTo>
                  <a:cubicBezTo>
                    <a:pt x="2356" y="12546"/>
                    <a:pt x="2376" y="12568"/>
                    <a:pt x="2402" y="12578"/>
                  </a:cubicBezTo>
                  <a:cubicBezTo>
                    <a:pt x="2415" y="12584"/>
                    <a:pt x="2428" y="12587"/>
                    <a:pt x="2442" y="12587"/>
                  </a:cubicBezTo>
                  <a:cubicBezTo>
                    <a:pt x="2456" y="12587"/>
                    <a:pt x="2470" y="12584"/>
                    <a:pt x="2483" y="12578"/>
                  </a:cubicBezTo>
                  <a:cubicBezTo>
                    <a:pt x="2841" y="12418"/>
                    <a:pt x="3039" y="12060"/>
                    <a:pt x="3209" y="11705"/>
                  </a:cubicBezTo>
                  <a:cubicBezTo>
                    <a:pt x="3474" y="11155"/>
                    <a:pt x="3743" y="10565"/>
                    <a:pt x="3880" y="9929"/>
                  </a:cubicBezTo>
                  <a:cubicBezTo>
                    <a:pt x="4018" y="9292"/>
                    <a:pt x="3918" y="8661"/>
                    <a:pt x="3814" y="8052"/>
                  </a:cubicBezTo>
                  <a:lnTo>
                    <a:pt x="3814" y="8052"/>
                  </a:lnTo>
                  <a:cubicBezTo>
                    <a:pt x="4252" y="8936"/>
                    <a:pt x="4755" y="9796"/>
                    <a:pt x="5290" y="10627"/>
                  </a:cubicBezTo>
                  <a:cubicBezTo>
                    <a:pt x="5212" y="10649"/>
                    <a:pt x="5138" y="10699"/>
                    <a:pt x="5080" y="10744"/>
                  </a:cubicBezTo>
                  <a:cubicBezTo>
                    <a:pt x="4824" y="10943"/>
                    <a:pt x="4624" y="11194"/>
                    <a:pt x="4448" y="11438"/>
                  </a:cubicBezTo>
                  <a:cubicBezTo>
                    <a:pt x="4215" y="11758"/>
                    <a:pt x="3930" y="12187"/>
                    <a:pt x="3782" y="12677"/>
                  </a:cubicBezTo>
                  <a:cubicBezTo>
                    <a:pt x="3672" y="13049"/>
                    <a:pt x="3643" y="13434"/>
                    <a:pt x="3636" y="13893"/>
                  </a:cubicBezTo>
                  <a:cubicBezTo>
                    <a:pt x="3626" y="14478"/>
                    <a:pt x="3647" y="15068"/>
                    <a:pt x="3698" y="15653"/>
                  </a:cubicBezTo>
                  <a:cubicBezTo>
                    <a:pt x="3701" y="15697"/>
                    <a:pt x="3731" y="15733"/>
                    <a:pt x="3775" y="15743"/>
                  </a:cubicBezTo>
                  <a:cubicBezTo>
                    <a:pt x="3782" y="15744"/>
                    <a:pt x="3788" y="15745"/>
                    <a:pt x="3795" y="15745"/>
                  </a:cubicBezTo>
                  <a:cubicBezTo>
                    <a:pt x="3830" y="15745"/>
                    <a:pt x="3864" y="15727"/>
                    <a:pt x="3883" y="15697"/>
                  </a:cubicBezTo>
                  <a:lnTo>
                    <a:pt x="4759" y="14227"/>
                  </a:lnTo>
                  <a:cubicBezTo>
                    <a:pt x="4976" y="13864"/>
                    <a:pt x="5199" y="13487"/>
                    <a:pt x="5360" y="13084"/>
                  </a:cubicBezTo>
                  <a:cubicBezTo>
                    <a:pt x="5597" y="12486"/>
                    <a:pt x="5690" y="11827"/>
                    <a:pt x="5626" y="11178"/>
                  </a:cubicBezTo>
                  <a:lnTo>
                    <a:pt x="5623" y="11134"/>
                  </a:lnTo>
                  <a:lnTo>
                    <a:pt x="5623" y="11134"/>
                  </a:lnTo>
                  <a:cubicBezTo>
                    <a:pt x="6047" y="11772"/>
                    <a:pt x="6489" y="12394"/>
                    <a:pt x="6933" y="13001"/>
                  </a:cubicBezTo>
                  <a:cubicBezTo>
                    <a:pt x="6891" y="13398"/>
                    <a:pt x="6731" y="13716"/>
                    <a:pt x="6557" y="14051"/>
                  </a:cubicBezTo>
                  <a:cubicBezTo>
                    <a:pt x="6504" y="14153"/>
                    <a:pt x="6450" y="14259"/>
                    <a:pt x="6398" y="14368"/>
                  </a:cubicBezTo>
                  <a:cubicBezTo>
                    <a:pt x="6152" y="14884"/>
                    <a:pt x="6029" y="15440"/>
                    <a:pt x="6040" y="15976"/>
                  </a:cubicBezTo>
                  <a:cubicBezTo>
                    <a:pt x="6059" y="16748"/>
                    <a:pt x="6365" y="17496"/>
                    <a:pt x="6634" y="18155"/>
                  </a:cubicBezTo>
                  <a:cubicBezTo>
                    <a:pt x="6649" y="18193"/>
                    <a:pt x="6688" y="18216"/>
                    <a:pt x="6727" y="18216"/>
                  </a:cubicBezTo>
                  <a:cubicBezTo>
                    <a:pt x="6731" y="18216"/>
                    <a:pt x="6735" y="18216"/>
                    <a:pt x="6739" y="18215"/>
                  </a:cubicBezTo>
                  <a:cubicBezTo>
                    <a:pt x="6783" y="18211"/>
                    <a:pt x="6819" y="18175"/>
                    <a:pt x="6825" y="18129"/>
                  </a:cubicBezTo>
                  <a:cubicBezTo>
                    <a:pt x="6871" y="17733"/>
                    <a:pt x="7013" y="17344"/>
                    <a:pt x="7151" y="16968"/>
                  </a:cubicBezTo>
                  <a:cubicBezTo>
                    <a:pt x="7252" y="16691"/>
                    <a:pt x="7356" y="16403"/>
                    <a:pt x="7426" y="16108"/>
                  </a:cubicBezTo>
                  <a:cubicBezTo>
                    <a:pt x="7541" y="15615"/>
                    <a:pt x="7565" y="15078"/>
                    <a:pt x="7499" y="14469"/>
                  </a:cubicBezTo>
                  <a:cubicBezTo>
                    <a:pt x="7466" y="14166"/>
                    <a:pt x="7397" y="13870"/>
                    <a:pt x="7317" y="13579"/>
                  </a:cubicBezTo>
                  <a:lnTo>
                    <a:pt x="7317" y="13579"/>
                  </a:lnTo>
                  <a:cubicBezTo>
                    <a:pt x="7478" y="13828"/>
                    <a:pt x="7647" y="14072"/>
                    <a:pt x="7827" y="14310"/>
                  </a:cubicBezTo>
                  <a:cubicBezTo>
                    <a:pt x="7995" y="14618"/>
                    <a:pt x="8132" y="14926"/>
                    <a:pt x="8273" y="15243"/>
                  </a:cubicBezTo>
                  <a:cubicBezTo>
                    <a:pt x="8338" y="15390"/>
                    <a:pt x="8404" y="15542"/>
                    <a:pt x="8475" y="15695"/>
                  </a:cubicBezTo>
                  <a:cubicBezTo>
                    <a:pt x="8500" y="15873"/>
                    <a:pt x="8529" y="16048"/>
                    <a:pt x="8559" y="16218"/>
                  </a:cubicBezTo>
                  <a:cubicBezTo>
                    <a:pt x="8629" y="16585"/>
                    <a:pt x="8692" y="16931"/>
                    <a:pt x="8689" y="17308"/>
                  </a:cubicBezTo>
                  <a:cubicBezTo>
                    <a:pt x="8688" y="17506"/>
                    <a:pt x="8666" y="17712"/>
                    <a:pt x="8645" y="17910"/>
                  </a:cubicBezTo>
                  <a:cubicBezTo>
                    <a:pt x="8617" y="18158"/>
                    <a:pt x="8591" y="18415"/>
                    <a:pt x="8601" y="18671"/>
                  </a:cubicBezTo>
                  <a:cubicBezTo>
                    <a:pt x="8613" y="18935"/>
                    <a:pt x="8659" y="19177"/>
                    <a:pt x="8744" y="19413"/>
                  </a:cubicBezTo>
                  <a:cubicBezTo>
                    <a:pt x="8860" y="19733"/>
                    <a:pt x="9025" y="20058"/>
                    <a:pt x="9244" y="20409"/>
                  </a:cubicBezTo>
                  <a:cubicBezTo>
                    <a:pt x="9334" y="20553"/>
                    <a:pt x="9438" y="20705"/>
                    <a:pt x="9557" y="20875"/>
                  </a:cubicBezTo>
                  <a:cubicBezTo>
                    <a:pt x="9575" y="20899"/>
                    <a:pt x="9609" y="20937"/>
                    <a:pt x="9648" y="20980"/>
                  </a:cubicBezTo>
                  <a:cubicBezTo>
                    <a:pt x="9696" y="21035"/>
                    <a:pt x="9800" y="21150"/>
                    <a:pt x="9808" y="21189"/>
                  </a:cubicBezTo>
                  <a:cubicBezTo>
                    <a:pt x="9811" y="21242"/>
                    <a:pt x="9856" y="21280"/>
                    <a:pt x="9910" y="21280"/>
                  </a:cubicBezTo>
                  <a:cubicBezTo>
                    <a:pt x="9912" y="21280"/>
                    <a:pt x="9914" y="21280"/>
                    <a:pt x="9916" y="21280"/>
                  </a:cubicBezTo>
                  <a:cubicBezTo>
                    <a:pt x="9971" y="21274"/>
                    <a:pt x="10011" y="21225"/>
                    <a:pt x="10007" y="21172"/>
                  </a:cubicBezTo>
                  <a:cubicBezTo>
                    <a:pt x="9981" y="20788"/>
                    <a:pt x="10014" y="20393"/>
                    <a:pt x="10049" y="20013"/>
                  </a:cubicBezTo>
                  <a:cubicBezTo>
                    <a:pt x="10072" y="19741"/>
                    <a:pt x="10098" y="19463"/>
                    <a:pt x="10101" y="19184"/>
                  </a:cubicBezTo>
                  <a:cubicBezTo>
                    <a:pt x="10114" y="18037"/>
                    <a:pt x="9868" y="17159"/>
                    <a:pt x="9325" y="16417"/>
                  </a:cubicBezTo>
                  <a:cubicBezTo>
                    <a:pt x="9258" y="16326"/>
                    <a:pt x="9189" y="16238"/>
                    <a:pt x="9119" y="16150"/>
                  </a:cubicBezTo>
                  <a:cubicBezTo>
                    <a:pt x="8924" y="15904"/>
                    <a:pt x="8740" y="15672"/>
                    <a:pt x="8634" y="15395"/>
                  </a:cubicBezTo>
                  <a:cubicBezTo>
                    <a:pt x="8619" y="15357"/>
                    <a:pt x="8581" y="15332"/>
                    <a:pt x="8542" y="15332"/>
                  </a:cubicBezTo>
                  <a:cubicBezTo>
                    <a:pt x="8538" y="15332"/>
                    <a:pt x="8534" y="15333"/>
                    <a:pt x="8530" y="15333"/>
                  </a:cubicBezTo>
                  <a:cubicBezTo>
                    <a:pt x="8506" y="15275"/>
                    <a:pt x="8478" y="15217"/>
                    <a:pt x="8453" y="15161"/>
                  </a:cubicBezTo>
                  <a:cubicBezTo>
                    <a:pt x="8429" y="15106"/>
                    <a:pt x="8404" y="15051"/>
                    <a:pt x="8381" y="14997"/>
                  </a:cubicBezTo>
                  <a:lnTo>
                    <a:pt x="8381" y="14997"/>
                  </a:lnTo>
                  <a:cubicBezTo>
                    <a:pt x="8498" y="15129"/>
                    <a:pt x="8617" y="15252"/>
                    <a:pt x="8747" y="15366"/>
                  </a:cubicBezTo>
                  <a:cubicBezTo>
                    <a:pt x="8978" y="15565"/>
                    <a:pt x="9215" y="15711"/>
                    <a:pt x="9474" y="15812"/>
                  </a:cubicBezTo>
                  <a:cubicBezTo>
                    <a:pt x="9739" y="15918"/>
                    <a:pt x="10004" y="15956"/>
                    <a:pt x="10260" y="15992"/>
                  </a:cubicBezTo>
                  <a:cubicBezTo>
                    <a:pt x="10369" y="16006"/>
                    <a:pt x="10477" y="16022"/>
                    <a:pt x="10589" y="16043"/>
                  </a:cubicBezTo>
                  <a:cubicBezTo>
                    <a:pt x="10773" y="16077"/>
                    <a:pt x="11178" y="16215"/>
                    <a:pt x="11230" y="16280"/>
                  </a:cubicBezTo>
                  <a:cubicBezTo>
                    <a:pt x="11250" y="16306"/>
                    <a:pt x="11281" y="16320"/>
                    <a:pt x="11313" y="16320"/>
                  </a:cubicBezTo>
                  <a:cubicBezTo>
                    <a:pt x="11333" y="16320"/>
                    <a:pt x="11353" y="16314"/>
                    <a:pt x="11370" y="16302"/>
                  </a:cubicBezTo>
                  <a:cubicBezTo>
                    <a:pt x="11415" y="16271"/>
                    <a:pt x="11425" y="16210"/>
                    <a:pt x="11397" y="16167"/>
                  </a:cubicBezTo>
                  <a:cubicBezTo>
                    <a:pt x="11395" y="16166"/>
                    <a:pt x="11395" y="16164"/>
                    <a:pt x="11394" y="16164"/>
                  </a:cubicBezTo>
                  <a:cubicBezTo>
                    <a:pt x="11250" y="15972"/>
                    <a:pt x="11132" y="15754"/>
                    <a:pt x="11013" y="15545"/>
                  </a:cubicBezTo>
                  <a:cubicBezTo>
                    <a:pt x="10849" y="15251"/>
                    <a:pt x="10680" y="14947"/>
                    <a:pt x="10444" y="14690"/>
                  </a:cubicBezTo>
                  <a:cubicBezTo>
                    <a:pt x="9971" y="14181"/>
                    <a:pt x="9370" y="13996"/>
                    <a:pt x="8789" y="13818"/>
                  </a:cubicBezTo>
                  <a:cubicBezTo>
                    <a:pt x="8493" y="13725"/>
                    <a:pt x="8187" y="13631"/>
                    <a:pt x="7900" y="13493"/>
                  </a:cubicBezTo>
                  <a:cubicBezTo>
                    <a:pt x="7863" y="13474"/>
                    <a:pt x="7809" y="13453"/>
                    <a:pt x="7747" y="13428"/>
                  </a:cubicBezTo>
                  <a:cubicBezTo>
                    <a:pt x="7637" y="13385"/>
                    <a:pt x="7447" y="13308"/>
                    <a:pt x="7358" y="13241"/>
                  </a:cubicBezTo>
                  <a:cubicBezTo>
                    <a:pt x="7284" y="13140"/>
                    <a:pt x="7210" y="13040"/>
                    <a:pt x="7136" y="12939"/>
                  </a:cubicBezTo>
                  <a:cubicBezTo>
                    <a:pt x="7136" y="12937"/>
                    <a:pt x="7133" y="12934"/>
                    <a:pt x="7133" y="12932"/>
                  </a:cubicBezTo>
                  <a:cubicBezTo>
                    <a:pt x="7126" y="12907"/>
                    <a:pt x="7110" y="12887"/>
                    <a:pt x="7087" y="12872"/>
                  </a:cubicBezTo>
                  <a:cubicBezTo>
                    <a:pt x="6747" y="12408"/>
                    <a:pt x="6407" y="11931"/>
                    <a:pt x="6075" y="11445"/>
                  </a:cubicBezTo>
                  <a:lnTo>
                    <a:pt x="6075" y="11445"/>
                  </a:lnTo>
                  <a:cubicBezTo>
                    <a:pt x="6450" y="11692"/>
                    <a:pt x="6919" y="11865"/>
                    <a:pt x="7501" y="11967"/>
                  </a:cubicBezTo>
                  <a:cubicBezTo>
                    <a:pt x="7769" y="12015"/>
                    <a:pt x="8042" y="12047"/>
                    <a:pt x="8306" y="12079"/>
                  </a:cubicBezTo>
                  <a:cubicBezTo>
                    <a:pt x="8844" y="12143"/>
                    <a:pt x="9402" y="12209"/>
                    <a:pt x="9908" y="12403"/>
                  </a:cubicBezTo>
                  <a:cubicBezTo>
                    <a:pt x="9920" y="12408"/>
                    <a:pt x="9932" y="12410"/>
                    <a:pt x="9944" y="12410"/>
                  </a:cubicBezTo>
                  <a:cubicBezTo>
                    <a:pt x="9968" y="12410"/>
                    <a:pt x="9992" y="12401"/>
                    <a:pt x="10011" y="12384"/>
                  </a:cubicBezTo>
                  <a:cubicBezTo>
                    <a:pt x="10039" y="12358"/>
                    <a:pt x="10050" y="12321"/>
                    <a:pt x="10040" y="12284"/>
                  </a:cubicBezTo>
                  <a:cubicBezTo>
                    <a:pt x="9881" y="11705"/>
                    <a:pt x="9352" y="11354"/>
                    <a:pt x="8824" y="11042"/>
                  </a:cubicBezTo>
                  <a:cubicBezTo>
                    <a:pt x="8091" y="10612"/>
                    <a:pt x="7367" y="10226"/>
                    <a:pt x="6584" y="10226"/>
                  </a:cubicBezTo>
                  <a:cubicBezTo>
                    <a:pt x="6518" y="10226"/>
                    <a:pt x="6453" y="10229"/>
                    <a:pt x="6386" y="10235"/>
                  </a:cubicBezTo>
                  <a:cubicBezTo>
                    <a:pt x="6149" y="10253"/>
                    <a:pt x="5910" y="10294"/>
                    <a:pt x="5681" y="10332"/>
                  </a:cubicBezTo>
                  <a:cubicBezTo>
                    <a:pt x="5577" y="10348"/>
                    <a:pt x="5474" y="10366"/>
                    <a:pt x="5371" y="10381"/>
                  </a:cubicBezTo>
                  <a:cubicBezTo>
                    <a:pt x="4907" y="9650"/>
                    <a:pt x="4468" y="8900"/>
                    <a:pt x="4077" y="8130"/>
                  </a:cubicBezTo>
                  <a:lnTo>
                    <a:pt x="4077" y="8130"/>
                  </a:lnTo>
                  <a:cubicBezTo>
                    <a:pt x="4255" y="8364"/>
                    <a:pt x="4445" y="8589"/>
                    <a:pt x="4678" y="8767"/>
                  </a:cubicBezTo>
                  <a:cubicBezTo>
                    <a:pt x="5076" y="9066"/>
                    <a:pt x="5544" y="9298"/>
                    <a:pt x="6065" y="9453"/>
                  </a:cubicBezTo>
                  <a:cubicBezTo>
                    <a:pt x="6838" y="9682"/>
                    <a:pt x="7658" y="9728"/>
                    <a:pt x="8414" y="9728"/>
                  </a:cubicBezTo>
                  <a:cubicBezTo>
                    <a:pt x="8593" y="9728"/>
                    <a:pt x="8769" y="9725"/>
                    <a:pt x="8940" y="9722"/>
                  </a:cubicBezTo>
                  <a:cubicBezTo>
                    <a:pt x="8993" y="9721"/>
                    <a:pt x="9040" y="9674"/>
                    <a:pt x="9037" y="9621"/>
                  </a:cubicBezTo>
                  <a:cubicBezTo>
                    <a:pt x="9037" y="9576"/>
                    <a:pt x="9005" y="9537"/>
                    <a:pt x="8963" y="9527"/>
                  </a:cubicBezTo>
                  <a:cubicBezTo>
                    <a:pt x="8909" y="9489"/>
                    <a:pt x="8746" y="9291"/>
                    <a:pt x="8666" y="9195"/>
                  </a:cubicBezTo>
                  <a:cubicBezTo>
                    <a:pt x="8591" y="9103"/>
                    <a:pt x="8545" y="9049"/>
                    <a:pt x="8519" y="9023"/>
                  </a:cubicBezTo>
                  <a:cubicBezTo>
                    <a:pt x="8341" y="8859"/>
                    <a:pt x="8151" y="8703"/>
                    <a:pt x="7951" y="8563"/>
                  </a:cubicBezTo>
                  <a:cubicBezTo>
                    <a:pt x="7543" y="8275"/>
                    <a:pt x="7094" y="8041"/>
                    <a:pt x="6618" y="7872"/>
                  </a:cubicBezTo>
                  <a:cubicBezTo>
                    <a:pt x="6140" y="7703"/>
                    <a:pt x="5647" y="7601"/>
                    <a:pt x="5149" y="7568"/>
                  </a:cubicBezTo>
                  <a:cubicBezTo>
                    <a:pt x="5031" y="7561"/>
                    <a:pt x="4921" y="7558"/>
                    <a:pt x="4813" y="7554"/>
                  </a:cubicBezTo>
                  <a:cubicBezTo>
                    <a:pt x="4438" y="7543"/>
                    <a:pt x="4113" y="7532"/>
                    <a:pt x="3741" y="7351"/>
                  </a:cubicBezTo>
                  <a:cubicBezTo>
                    <a:pt x="3728" y="7344"/>
                    <a:pt x="3714" y="7342"/>
                    <a:pt x="3699" y="7342"/>
                  </a:cubicBezTo>
                  <a:cubicBezTo>
                    <a:pt x="3513" y="6931"/>
                    <a:pt x="3340" y="6516"/>
                    <a:pt x="3187" y="6096"/>
                  </a:cubicBezTo>
                  <a:lnTo>
                    <a:pt x="3187" y="6096"/>
                  </a:lnTo>
                  <a:cubicBezTo>
                    <a:pt x="3276" y="6102"/>
                    <a:pt x="3366" y="6105"/>
                    <a:pt x="3456" y="6105"/>
                  </a:cubicBezTo>
                  <a:cubicBezTo>
                    <a:pt x="3874" y="6105"/>
                    <a:pt x="4300" y="6038"/>
                    <a:pt x="4769" y="5896"/>
                  </a:cubicBezTo>
                  <a:cubicBezTo>
                    <a:pt x="5308" y="5735"/>
                    <a:pt x="5799" y="5444"/>
                    <a:pt x="6188" y="5056"/>
                  </a:cubicBezTo>
                  <a:cubicBezTo>
                    <a:pt x="6437" y="4807"/>
                    <a:pt x="6841" y="4302"/>
                    <a:pt x="6728" y="3722"/>
                  </a:cubicBezTo>
                  <a:cubicBezTo>
                    <a:pt x="6724" y="3691"/>
                    <a:pt x="6702" y="3664"/>
                    <a:pt x="6674" y="3651"/>
                  </a:cubicBezTo>
                  <a:cubicBezTo>
                    <a:pt x="6669" y="3648"/>
                    <a:pt x="6660" y="3647"/>
                    <a:pt x="6649" y="3647"/>
                  </a:cubicBezTo>
                  <a:cubicBezTo>
                    <a:pt x="6615" y="3647"/>
                    <a:pt x="6557" y="3658"/>
                    <a:pt x="6486" y="3678"/>
                  </a:cubicBezTo>
                  <a:cubicBezTo>
                    <a:pt x="6084" y="3788"/>
                    <a:pt x="5205" y="4150"/>
                    <a:pt x="5193" y="4155"/>
                  </a:cubicBezTo>
                  <a:cubicBezTo>
                    <a:pt x="4726" y="4373"/>
                    <a:pt x="4277" y="4639"/>
                    <a:pt x="3859" y="4941"/>
                  </a:cubicBezTo>
                  <a:cubicBezTo>
                    <a:pt x="3521" y="5185"/>
                    <a:pt x="3268" y="5473"/>
                    <a:pt x="3061" y="5740"/>
                  </a:cubicBezTo>
                  <a:cubicBezTo>
                    <a:pt x="2457" y="3956"/>
                    <a:pt x="2181" y="2080"/>
                    <a:pt x="2457" y="113"/>
                  </a:cubicBezTo>
                  <a:cubicBezTo>
                    <a:pt x="2465" y="59"/>
                    <a:pt x="2427" y="8"/>
                    <a:pt x="2373" y="1"/>
                  </a:cubicBezTo>
                  <a:cubicBezTo>
                    <a:pt x="2367" y="1"/>
                    <a:pt x="2362" y="0"/>
                    <a:pt x="2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54" name="Google Shape;1654;p35"/>
            <p:cNvGrpSpPr/>
            <p:nvPr/>
          </p:nvGrpSpPr>
          <p:grpSpPr>
            <a:xfrm rot="-7672435">
              <a:off x="45955" y="3049903"/>
              <a:ext cx="664240" cy="1218277"/>
              <a:chOff x="2229225" y="1230375"/>
              <a:chExt cx="351850" cy="645325"/>
            </a:xfrm>
          </p:grpSpPr>
          <p:sp>
            <p:nvSpPr>
              <p:cNvPr id="1655" name="Google Shape;1655;p35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6" name="Google Shape;1656;p35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7" name="Google Shape;1657;p35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8" name="Google Shape;1658;p35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9" name="Google Shape;1659;p35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0" name="Google Shape;1660;p35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1" name="Google Shape;1661;p35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2" name="Google Shape;1662;p35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3" name="Google Shape;1663;p35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4" name="Google Shape;1664;p35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5" name="Google Shape;1665;p35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6" name="Google Shape;1666;p35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7" name="Google Shape;1667;p35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8" name="Google Shape;1668;p35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9" name="Google Shape;1669;p35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70" name="Google Shape;1670;p35"/>
            <p:cNvGrpSpPr/>
            <p:nvPr/>
          </p:nvGrpSpPr>
          <p:grpSpPr>
            <a:xfrm rot="-775569">
              <a:off x="1118283" y="-76717"/>
              <a:ext cx="460680" cy="971812"/>
              <a:chOff x="1118425" y="996600"/>
              <a:chExt cx="244025" cy="514775"/>
            </a:xfrm>
          </p:grpSpPr>
          <p:sp>
            <p:nvSpPr>
              <p:cNvPr id="1671" name="Google Shape;1671;p35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72" name="Google Shape;1672;p35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73" name="Google Shape;1673;p35"/>
            <p:cNvGrpSpPr/>
            <p:nvPr/>
          </p:nvGrpSpPr>
          <p:grpSpPr>
            <a:xfrm rot="-10196156">
              <a:off x="1412497" y="4270692"/>
              <a:ext cx="632854" cy="1148850"/>
              <a:chOff x="1981825" y="1045200"/>
              <a:chExt cx="335225" cy="608550"/>
            </a:xfrm>
          </p:grpSpPr>
          <p:sp>
            <p:nvSpPr>
              <p:cNvPr id="1674" name="Google Shape;1674;p35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75" name="Google Shape;1675;p35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76" name="Google Shape;1676;p35"/>
            <p:cNvGrpSpPr/>
            <p:nvPr/>
          </p:nvGrpSpPr>
          <p:grpSpPr>
            <a:xfrm rot="1584049">
              <a:off x="8375315" y="15249"/>
              <a:ext cx="614333" cy="1049515"/>
              <a:chOff x="916650" y="1440625"/>
              <a:chExt cx="325425" cy="555950"/>
            </a:xfrm>
          </p:grpSpPr>
          <p:sp>
            <p:nvSpPr>
              <p:cNvPr id="1677" name="Google Shape;1677;p35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78" name="Google Shape;1678;p35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79" name="Google Shape;1679;p35"/>
            <p:cNvSpPr/>
            <p:nvPr/>
          </p:nvSpPr>
          <p:spPr>
            <a:xfrm rot="-10196156">
              <a:off x="1696421" y="625137"/>
              <a:ext cx="215875" cy="185953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3"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1" name="Google Shape;1681;p36"/>
          <p:cNvGrpSpPr/>
          <p:nvPr/>
        </p:nvGrpSpPr>
        <p:grpSpPr>
          <a:xfrm>
            <a:off x="-67555" y="-459321"/>
            <a:ext cx="9219828" cy="6464384"/>
            <a:chOff x="-67555" y="-459321"/>
            <a:chExt cx="9219828" cy="6464384"/>
          </a:xfrm>
        </p:grpSpPr>
        <p:sp>
          <p:nvSpPr>
            <p:cNvPr id="1682" name="Google Shape;1682;p36"/>
            <p:cNvSpPr/>
            <p:nvPr/>
          </p:nvSpPr>
          <p:spPr>
            <a:xfrm rot="5400000">
              <a:off x="6577411" y="2576893"/>
              <a:ext cx="4511035" cy="622149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36"/>
            <p:cNvSpPr/>
            <p:nvPr/>
          </p:nvSpPr>
          <p:spPr>
            <a:xfrm rot="5400000">
              <a:off x="-1547586" y="1524605"/>
              <a:ext cx="4060315" cy="1011104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84" name="Google Shape;1684;p36"/>
            <p:cNvGrpSpPr/>
            <p:nvPr/>
          </p:nvGrpSpPr>
          <p:grpSpPr>
            <a:xfrm rot="10800000" flipH="1">
              <a:off x="-67555" y="4266480"/>
              <a:ext cx="689708" cy="914498"/>
              <a:chOff x="2564125" y="1136725"/>
              <a:chExt cx="365350" cy="484425"/>
            </a:xfrm>
          </p:grpSpPr>
          <p:sp>
            <p:nvSpPr>
              <p:cNvPr id="1685" name="Google Shape;1685;p36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86" name="Google Shape;1686;p36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87" name="Google Shape;1687;p36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88" name="Google Shape;1688;p36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89" name="Google Shape;1689;p36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0" name="Google Shape;1690;p36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1" name="Google Shape;1691;p36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2" name="Google Shape;1692;p36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3" name="Google Shape;1693;p36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4" name="Google Shape;1694;p36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5" name="Google Shape;1695;p36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6" name="Google Shape;1696;p36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7" name="Google Shape;1697;p36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8" name="Google Shape;1698;p36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9" name="Google Shape;1699;p36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00" name="Google Shape;1700;p36"/>
            <p:cNvGrpSpPr/>
            <p:nvPr/>
          </p:nvGrpSpPr>
          <p:grpSpPr>
            <a:xfrm>
              <a:off x="1651612" y="4751490"/>
              <a:ext cx="210920" cy="196006"/>
              <a:chOff x="2294687" y="652640"/>
              <a:chExt cx="210920" cy="196006"/>
            </a:xfrm>
          </p:grpSpPr>
          <p:sp>
            <p:nvSpPr>
              <p:cNvPr id="1701" name="Google Shape;1701;p36"/>
              <p:cNvSpPr/>
              <p:nvPr/>
            </p:nvSpPr>
            <p:spPr>
              <a:xfrm>
                <a:off x="2358638" y="652640"/>
                <a:ext cx="5087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6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2" y="540"/>
                    </a:cubicBezTo>
                    <a:cubicBezTo>
                      <a:pt x="2" y="678"/>
                      <a:pt x="54" y="808"/>
                      <a:pt x="148" y="906"/>
                    </a:cubicBezTo>
                    <a:lnTo>
                      <a:pt x="161" y="919"/>
                    </a:lnTo>
                    <a:cubicBezTo>
                      <a:pt x="262" y="1021"/>
                      <a:pt x="398" y="1076"/>
                      <a:pt x="540" y="1076"/>
                    </a:cubicBezTo>
                    <a:cubicBezTo>
                      <a:pt x="683" y="1076"/>
                      <a:pt x="819" y="1018"/>
                      <a:pt x="921" y="917"/>
                    </a:cubicBezTo>
                    <a:cubicBezTo>
                      <a:pt x="1021" y="815"/>
                      <a:pt x="1077" y="679"/>
                      <a:pt x="1074" y="536"/>
                    </a:cubicBezTo>
                    <a:cubicBezTo>
                      <a:pt x="1074" y="392"/>
                      <a:pt x="1019" y="261"/>
                      <a:pt x="915" y="157"/>
                    </a:cubicBezTo>
                    <a:cubicBezTo>
                      <a:pt x="814" y="55"/>
                      <a:pt x="679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2" name="Google Shape;1702;p36"/>
              <p:cNvSpPr/>
              <p:nvPr/>
            </p:nvSpPr>
            <p:spPr>
              <a:xfrm>
                <a:off x="2454731" y="797818"/>
                <a:ext cx="50876" cy="50829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077" extrusionOk="0">
                    <a:moveTo>
                      <a:pt x="537" y="0"/>
                    </a:moveTo>
                    <a:cubicBezTo>
                      <a:pt x="240" y="2"/>
                      <a:pt x="1" y="245"/>
                      <a:pt x="1" y="540"/>
                    </a:cubicBezTo>
                    <a:cubicBezTo>
                      <a:pt x="1" y="678"/>
                      <a:pt x="54" y="808"/>
                      <a:pt x="149" y="907"/>
                    </a:cubicBezTo>
                    <a:lnTo>
                      <a:pt x="160" y="920"/>
                    </a:lnTo>
                    <a:cubicBezTo>
                      <a:pt x="261" y="1021"/>
                      <a:pt x="398" y="1076"/>
                      <a:pt x="541" y="1076"/>
                    </a:cubicBezTo>
                    <a:cubicBezTo>
                      <a:pt x="684" y="1076"/>
                      <a:pt x="819" y="1018"/>
                      <a:pt x="920" y="915"/>
                    </a:cubicBezTo>
                    <a:cubicBezTo>
                      <a:pt x="1021" y="815"/>
                      <a:pt x="1078" y="679"/>
                      <a:pt x="1077" y="536"/>
                    </a:cubicBezTo>
                    <a:cubicBezTo>
                      <a:pt x="1077" y="393"/>
                      <a:pt x="1020" y="260"/>
                      <a:pt x="917" y="155"/>
                    </a:cubicBezTo>
                    <a:cubicBezTo>
                      <a:pt x="816" y="55"/>
                      <a:pt x="680" y="0"/>
                      <a:pt x="5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3" name="Google Shape;1703;p36"/>
              <p:cNvSpPr/>
              <p:nvPr/>
            </p:nvSpPr>
            <p:spPr>
              <a:xfrm>
                <a:off x="2294687" y="772473"/>
                <a:ext cx="50735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075" extrusionOk="0">
                    <a:moveTo>
                      <a:pt x="536" y="0"/>
                    </a:moveTo>
                    <a:cubicBezTo>
                      <a:pt x="239" y="2"/>
                      <a:pt x="0" y="245"/>
                      <a:pt x="0" y="539"/>
                    </a:cubicBezTo>
                    <a:cubicBezTo>
                      <a:pt x="0" y="676"/>
                      <a:pt x="52" y="807"/>
                      <a:pt x="146" y="907"/>
                    </a:cubicBezTo>
                    <a:lnTo>
                      <a:pt x="158" y="920"/>
                    </a:lnTo>
                    <a:cubicBezTo>
                      <a:pt x="259" y="1021"/>
                      <a:pt x="395" y="1074"/>
                      <a:pt x="539" y="1074"/>
                    </a:cubicBezTo>
                    <a:cubicBezTo>
                      <a:pt x="682" y="1074"/>
                      <a:pt x="818" y="1017"/>
                      <a:pt x="918" y="915"/>
                    </a:cubicBezTo>
                    <a:cubicBezTo>
                      <a:pt x="1019" y="814"/>
                      <a:pt x="1074" y="679"/>
                      <a:pt x="1074" y="536"/>
                    </a:cubicBezTo>
                    <a:cubicBezTo>
                      <a:pt x="1073" y="391"/>
                      <a:pt x="1016" y="261"/>
                      <a:pt x="915" y="155"/>
                    </a:cubicBezTo>
                    <a:cubicBezTo>
                      <a:pt x="814" y="54"/>
                      <a:pt x="678" y="0"/>
                      <a:pt x="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704" name="Google Shape;1704;p36"/>
            <p:cNvSpPr/>
            <p:nvPr/>
          </p:nvSpPr>
          <p:spPr>
            <a:xfrm rot="10800000" flipH="1">
              <a:off x="8772371" y="4315357"/>
              <a:ext cx="187175" cy="272315"/>
            </a:xfrm>
            <a:custGeom>
              <a:avLst/>
              <a:gdLst/>
              <a:ahLst/>
              <a:cxnLst/>
              <a:rect l="l" t="t" r="r" b="b"/>
              <a:pathLst>
                <a:path w="3966" h="5770" extrusionOk="0">
                  <a:moveTo>
                    <a:pt x="200" y="0"/>
                  </a:moveTo>
                  <a:cubicBezTo>
                    <a:pt x="193" y="0"/>
                    <a:pt x="186" y="2"/>
                    <a:pt x="180" y="6"/>
                  </a:cubicBezTo>
                  <a:cubicBezTo>
                    <a:pt x="90" y="62"/>
                    <a:pt x="285" y="265"/>
                    <a:pt x="314" y="305"/>
                  </a:cubicBezTo>
                  <a:cubicBezTo>
                    <a:pt x="420" y="457"/>
                    <a:pt x="528" y="609"/>
                    <a:pt x="634" y="763"/>
                  </a:cubicBezTo>
                  <a:cubicBezTo>
                    <a:pt x="770" y="961"/>
                    <a:pt x="818" y="1229"/>
                    <a:pt x="782" y="1465"/>
                  </a:cubicBezTo>
                  <a:cubicBezTo>
                    <a:pt x="753" y="1653"/>
                    <a:pt x="673" y="1828"/>
                    <a:pt x="589" y="2012"/>
                  </a:cubicBezTo>
                  <a:cubicBezTo>
                    <a:pt x="556" y="2084"/>
                    <a:pt x="524" y="2157"/>
                    <a:pt x="492" y="2232"/>
                  </a:cubicBezTo>
                  <a:cubicBezTo>
                    <a:pt x="463" y="2236"/>
                    <a:pt x="433" y="2244"/>
                    <a:pt x="404" y="2255"/>
                  </a:cubicBezTo>
                  <a:cubicBezTo>
                    <a:pt x="194" y="2341"/>
                    <a:pt x="91" y="2581"/>
                    <a:pt x="177" y="2791"/>
                  </a:cubicBezTo>
                  <a:cubicBezTo>
                    <a:pt x="241" y="2951"/>
                    <a:pt x="396" y="3048"/>
                    <a:pt x="559" y="3048"/>
                  </a:cubicBezTo>
                  <a:cubicBezTo>
                    <a:pt x="610" y="3048"/>
                    <a:pt x="662" y="3039"/>
                    <a:pt x="712" y="3018"/>
                  </a:cubicBezTo>
                  <a:cubicBezTo>
                    <a:pt x="922" y="2934"/>
                    <a:pt x="1025" y="2692"/>
                    <a:pt x="940" y="2482"/>
                  </a:cubicBezTo>
                  <a:cubicBezTo>
                    <a:pt x="887" y="2352"/>
                    <a:pt x="775" y="2264"/>
                    <a:pt x="647" y="2235"/>
                  </a:cubicBezTo>
                  <a:cubicBezTo>
                    <a:pt x="670" y="2181"/>
                    <a:pt x="693" y="2126"/>
                    <a:pt x="720" y="2073"/>
                  </a:cubicBezTo>
                  <a:cubicBezTo>
                    <a:pt x="803" y="1887"/>
                    <a:pt x="893" y="1696"/>
                    <a:pt x="924" y="1486"/>
                  </a:cubicBezTo>
                  <a:cubicBezTo>
                    <a:pt x="932" y="1431"/>
                    <a:pt x="934" y="1378"/>
                    <a:pt x="934" y="1323"/>
                  </a:cubicBezTo>
                  <a:cubicBezTo>
                    <a:pt x="1110" y="1720"/>
                    <a:pt x="1223" y="2135"/>
                    <a:pt x="1330" y="2540"/>
                  </a:cubicBezTo>
                  <a:cubicBezTo>
                    <a:pt x="1329" y="2552"/>
                    <a:pt x="1329" y="2561"/>
                    <a:pt x="1330" y="2572"/>
                  </a:cubicBezTo>
                  <a:cubicBezTo>
                    <a:pt x="1381" y="2760"/>
                    <a:pt x="1307" y="2953"/>
                    <a:pt x="1236" y="3083"/>
                  </a:cubicBezTo>
                  <a:cubicBezTo>
                    <a:pt x="1180" y="3185"/>
                    <a:pt x="1113" y="3279"/>
                    <a:pt x="1041" y="3377"/>
                  </a:cubicBezTo>
                  <a:cubicBezTo>
                    <a:pt x="996" y="3438"/>
                    <a:pt x="951" y="3500"/>
                    <a:pt x="909" y="3565"/>
                  </a:cubicBezTo>
                  <a:cubicBezTo>
                    <a:pt x="705" y="3877"/>
                    <a:pt x="579" y="4238"/>
                    <a:pt x="543" y="4609"/>
                  </a:cubicBezTo>
                  <a:cubicBezTo>
                    <a:pt x="517" y="4604"/>
                    <a:pt x="491" y="4601"/>
                    <a:pt x="465" y="4601"/>
                  </a:cubicBezTo>
                  <a:cubicBezTo>
                    <a:pt x="415" y="4601"/>
                    <a:pt x="364" y="4611"/>
                    <a:pt x="314" y="4631"/>
                  </a:cubicBezTo>
                  <a:cubicBezTo>
                    <a:pt x="104" y="4716"/>
                    <a:pt x="0" y="4956"/>
                    <a:pt x="85" y="5166"/>
                  </a:cubicBezTo>
                  <a:cubicBezTo>
                    <a:pt x="153" y="5330"/>
                    <a:pt x="308" y="5428"/>
                    <a:pt x="471" y="5428"/>
                  </a:cubicBezTo>
                  <a:cubicBezTo>
                    <a:pt x="523" y="5428"/>
                    <a:pt x="575" y="5419"/>
                    <a:pt x="625" y="5398"/>
                  </a:cubicBezTo>
                  <a:cubicBezTo>
                    <a:pt x="835" y="5314"/>
                    <a:pt x="938" y="5072"/>
                    <a:pt x="853" y="4862"/>
                  </a:cubicBezTo>
                  <a:cubicBezTo>
                    <a:pt x="818" y="4778"/>
                    <a:pt x="759" y="4713"/>
                    <a:pt x="688" y="4667"/>
                  </a:cubicBezTo>
                  <a:cubicBezTo>
                    <a:pt x="709" y="4385"/>
                    <a:pt x="788" y="4107"/>
                    <a:pt x="916" y="3853"/>
                  </a:cubicBezTo>
                  <a:cubicBezTo>
                    <a:pt x="1173" y="4021"/>
                    <a:pt x="1351" y="4260"/>
                    <a:pt x="1508" y="4644"/>
                  </a:cubicBezTo>
                  <a:cubicBezTo>
                    <a:pt x="1511" y="4652"/>
                    <a:pt x="1513" y="4658"/>
                    <a:pt x="1516" y="4663"/>
                  </a:cubicBezTo>
                  <a:cubicBezTo>
                    <a:pt x="1503" y="4666"/>
                    <a:pt x="1488" y="4667"/>
                    <a:pt x="1475" y="4673"/>
                  </a:cubicBezTo>
                  <a:cubicBezTo>
                    <a:pt x="1265" y="4758"/>
                    <a:pt x="1162" y="4998"/>
                    <a:pt x="1248" y="5208"/>
                  </a:cubicBezTo>
                  <a:cubicBezTo>
                    <a:pt x="1312" y="5368"/>
                    <a:pt x="1467" y="5466"/>
                    <a:pt x="1630" y="5466"/>
                  </a:cubicBezTo>
                  <a:cubicBezTo>
                    <a:pt x="1681" y="5466"/>
                    <a:pt x="1733" y="5456"/>
                    <a:pt x="1784" y="5436"/>
                  </a:cubicBezTo>
                  <a:cubicBezTo>
                    <a:pt x="1993" y="5352"/>
                    <a:pt x="2096" y="5110"/>
                    <a:pt x="2011" y="4900"/>
                  </a:cubicBezTo>
                  <a:cubicBezTo>
                    <a:pt x="1950" y="4751"/>
                    <a:pt x="1810" y="4657"/>
                    <a:pt x="1658" y="4645"/>
                  </a:cubicBezTo>
                  <a:cubicBezTo>
                    <a:pt x="1655" y="4622"/>
                    <a:pt x="1646" y="4600"/>
                    <a:pt x="1640" y="4587"/>
                  </a:cubicBezTo>
                  <a:cubicBezTo>
                    <a:pt x="1526" y="4309"/>
                    <a:pt x="1346" y="3961"/>
                    <a:pt x="983" y="3725"/>
                  </a:cubicBezTo>
                  <a:cubicBezTo>
                    <a:pt x="999" y="3700"/>
                    <a:pt x="1013" y="3672"/>
                    <a:pt x="1031" y="3646"/>
                  </a:cubicBezTo>
                  <a:cubicBezTo>
                    <a:pt x="1070" y="3586"/>
                    <a:pt x="1115" y="3526"/>
                    <a:pt x="1158" y="3465"/>
                  </a:cubicBezTo>
                  <a:cubicBezTo>
                    <a:pt x="1231" y="3368"/>
                    <a:pt x="1303" y="3267"/>
                    <a:pt x="1365" y="3157"/>
                  </a:cubicBezTo>
                  <a:cubicBezTo>
                    <a:pt x="1394" y="3104"/>
                    <a:pt x="1423" y="3041"/>
                    <a:pt x="1446" y="2973"/>
                  </a:cubicBezTo>
                  <a:cubicBezTo>
                    <a:pt x="1474" y="3073"/>
                    <a:pt x="1503" y="3174"/>
                    <a:pt x="1533" y="3274"/>
                  </a:cubicBezTo>
                  <a:cubicBezTo>
                    <a:pt x="1533" y="3284"/>
                    <a:pt x="1537" y="3297"/>
                    <a:pt x="1545" y="3306"/>
                  </a:cubicBezTo>
                  <a:cubicBezTo>
                    <a:pt x="1620" y="3548"/>
                    <a:pt x="1707" y="3785"/>
                    <a:pt x="1817" y="4018"/>
                  </a:cubicBezTo>
                  <a:cubicBezTo>
                    <a:pt x="1982" y="4362"/>
                    <a:pt x="2266" y="4809"/>
                    <a:pt x="2719" y="5133"/>
                  </a:cubicBezTo>
                  <a:cubicBezTo>
                    <a:pt x="2646" y="5242"/>
                    <a:pt x="2628" y="5382"/>
                    <a:pt x="2681" y="5512"/>
                  </a:cubicBezTo>
                  <a:cubicBezTo>
                    <a:pt x="2745" y="5672"/>
                    <a:pt x="2900" y="5770"/>
                    <a:pt x="3063" y="5770"/>
                  </a:cubicBezTo>
                  <a:cubicBezTo>
                    <a:pt x="3114" y="5770"/>
                    <a:pt x="3166" y="5760"/>
                    <a:pt x="3217" y="5740"/>
                  </a:cubicBezTo>
                  <a:cubicBezTo>
                    <a:pt x="3427" y="5656"/>
                    <a:pt x="3529" y="5414"/>
                    <a:pt x="3444" y="5205"/>
                  </a:cubicBezTo>
                  <a:cubicBezTo>
                    <a:pt x="3379" y="5045"/>
                    <a:pt x="3224" y="4947"/>
                    <a:pt x="3061" y="4947"/>
                  </a:cubicBezTo>
                  <a:cubicBezTo>
                    <a:pt x="3010" y="4947"/>
                    <a:pt x="2958" y="4956"/>
                    <a:pt x="2908" y="4977"/>
                  </a:cubicBezTo>
                  <a:cubicBezTo>
                    <a:pt x="2876" y="4990"/>
                    <a:pt x="2848" y="5007"/>
                    <a:pt x="2820" y="5027"/>
                  </a:cubicBezTo>
                  <a:cubicBezTo>
                    <a:pt x="2381" y="4721"/>
                    <a:pt x="2106" y="4288"/>
                    <a:pt x="1947" y="3955"/>
                  </a:cubicBezTo>
                  <a:cubicBezTo>
                    <a:pt x="1870" y="3790"/>
                    <a:pt x="1802" y="3622"/>
                    <a:pt x="1744" y="3451"/>
                  </a:cubicBezTo>
                  <a:lnTo>
                    <a:pt x="1744" y="3451"/>
                  </a:lnTo>
                  <a:cubicBezTo>
                    <a:pt x="1921" y="3552"/>
                    <a:pt x="2116" y="3616"/>
                    <a:pt x="2306" y="3677"/>
                  </a:cubicBezTo>
                  <a:cubicBezTo>
                    <a:pt x="2399" y="3709"/>
                    <a:pt x="2490" y="3738"/>
                    <a:pt x="2581" y="3771"/>
                  </a:cubicBezTo>
                  <a:cubicBezTo>
                    <a:pt x="2775" y="3846"/>
                    <a:pt x="2958" y="3942"/>
                    <a:pt x="3130" y="4056"/>
                  </a:cubicBezTo>
                  <a:cubicBezTo>
                    <a:pt x="3081" y="4157"/>
                    <a:pt x="3072" y="4276"/>
                    <a:pt x="3117" y="4389"/>
                  </a:cubicBezTo>
                  <a:cubicBezTo>
                    <a:pt x="3182" y="4549"/>
                    <a:pt x="3336" y="4646"/>
                    <a:pt x="3499" y="4646"/>
                  </a:cubicBezTo>
                  <a:cubicBezTo>
                    <a:pt x="3550" y="4646"/>
                    <a:pt x="3602" y="4637"/>
                    <a:pt x="3652" y="4616"/>
                  </a:cubicBezTo>
                  <a:cubicBezTo>
                    <a:pt x="3862" y="4531"/>
                    <a:pt x="3965" y="4291"/>
                    <a:pt x="3880" y="4081"/>
                  </a:cubicBezTo>
                  <a:cubicBezTo>
                    <a:pt x="3816" y="3921"/>
                    <a:pt x="3661" y="3823"/>
                    <a:pt x="3498" y="3823"/>
                  </a:cubicBezTo>
                  <a:cubicBezTo>
                    <a:pt x="3446" y="3823"/>
                    <a:pt x="3394" y="3833"/>
                    <a:pt x="3344" y="3853"/>
                  </a:cubicBezTo>
                  <a:cubicBezTo>
                    <a:pt x="3293" y="3872"/>
                    <a:pt x="3250" y="3904"/>
                    <a:pt x="3212" y="3940"/>
                  </a:cubicBezTo>
                  <a:cubicBezTo>
                    <a:pt x="3031" y="3819"/>
                    <a:pt x="2837" y="3716"/>
                    <a:pt x="2632" y="3638"/>
                  </a:cubicBezTo>
                  <a:cubicBezTo>
                    <a:pt x="2539" y="3603"/>
                    <a:pt x="2444" y="3573"/>
                    <a:pt x="2350" y="3541"/>
                  </a:cubicBezTo>
                  <a:cubicBezTo>
                    <a:pt x="2099" y="3458"/>
                    <a:pt x="1863" y="3381"/>
                    <a:pt x="1671" y="3227"/>
                  </a:cubicBezTo>
                  <a:cubicBezTo>
                    <a:pt x="1604" y="3009"/>
                    <a:pt x="1546" y="2791"/>
                    <a:pt x="1490" y="2575"/>
                  </a:cubicBezTo>
                  <a:cubicBezTo>
                    <a:pt x="1429" y="2341"/>
                    <a:pt x="1365" y="2103"/>
                    <a:pt x="1291" y="1866"/>
                  </a:cubicBezTo>
                  <a:lnTo>
                    <a:pt x="1291" y="1866"/>
                  </a:lnTo>
                  <a:cubicBezTo>
                    <a:pt x="1561" y="2042"/>
                    <a:pt x="2009" y="2281"/>
                    <a:pt x="2548" y="2371"/>
                  </a:cubicBezTo>
                  <a:cubicBezTo>
                    <a:pt x="2551" y="2416"/>
                    <a:pt x="2559" y="2462"/>
                    <a:pt x="2575" y="2506"/>
                  </a:cubicBezTo>
                  <a:cubicBezTo>
                    <a:pt x="2640" y="2665"/>
                    <a:pt x="2795" y="2763"/>
                    <a:pt x="2958" y="2763"/>
                  </a:cubicBezTo>
                  <a:cubicBezTo>
                    <a:pt x="3009" y="2763"/>
                    <a:pt x="3061" y="2753"/>
                    <a:pt x="3111" y="2733"/>
                  </a:cubicBezTo>
                  <a:cubicBezTo>
                    <a:pt x="3321" y="2648"/>
                    <a:pt x="3424" y="2407"/>
                    <a:pt x="3340" y="2197"/>
                  </a:cubicBezTo>
                  <a:cubicBezTo>
                    <a:pt x="3275" y="2038"/>
                    <a:pt x="3120" y="1940"/>
                    <a:pt x="2957" y="1940"/>
                  </a:cubicBezTo>
                  <a:cubicBezTo>
                    <a:pt x="2906" y="1940"/>
                    <a:pt x="2854" y="1950"/>
                    <a:pt x="2804" y="1970"/>
                  </a:cubicBezTo>
                  <a:cubicBezTo>
                    <a:pt x="2685" y="2016"/>
                    <a:pt x="2604" y="2112"/>
                    <a:pt x="2568" y="2225"/>
                  </a:cubicBezTo>
                  <a:cubicBezTo>
                    <a:pt x="1931" y="2116"/>
                    <a:pt x="1426" y="1793"/>
                    <a:pt x="1216" y="1638"/>
                  </a:cubicBezTo>
                  <a:cubicBezTo>
                    <a:pt x="1151" y="1452"/>
                    <a:pt x="1076" y="1268"/>
                    <a:pt x="984" y="1088"/>
                  </a:cubicBezTo>
                  <a:cubicBezTo>
                    <a:pt x="882" y="881"/>
                    <a:pt x="767" y="683"/>
                    <a:pt x="643" y="489"/>
                  </a:cubicBezTo>
                  <a:cubicBezTo>
                    <a:pt x="585" y="401"/>
                    <a:pt x="527" y="307"/>
                    <a:pt x="459" y="227"/>
                  </a:cubicBezTo>
                  <a:cubicBezTo>
                    <a:pt x="389" y="149"/>
                    <a:pt x="339" y="69"/>
                    <a:pt x="245" y="16"/>
                  </a:cubicBezTo>
                  <a:cubicBezTo>
                    <a:pt x="231" y="8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705" name="Google Shape;1705;p36"/>
            <p:cNvGrpSpPr/>
            <p:nvPr/>
          </p:nvGrpSpPr>
          <p:grpSpPr>
            <a:xfrm>
              <a:off x="8339670" y="-459321"/>
              <a:ext cx="812604" cy="1251942"/>
              <a:chOff x="1411275" y="1061050"/>
              <a:chExt cx="430450" cy="663175"/>
            </a:xfrm>
          </p:grpSpPr>
          <p:sp>
            <p:nvSpPr>
              <p:cNvPr id="1706" name="Google Shape;1706;p36"/>
              <p:cNvSpPr/>
              <p:nvPr/>
            </p:nvSpPr>
            <p:spPr>
              <a:xfrm>
                <a:off x="1653500" y="1111300"/>
                <a:ext cx="188225" cy="540050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21602" extrusionOk="0">
                    <a:moveTo>
                      <a:pt x="335" y="0"/>
                    </a:moveTo>
                    <a:cubicBezTo>
                      <a:pt x="839" y="2131"/>
                      <a:pt x="1696" y="4863"/>
                      <a:pt x="935" y="6998"/>
                    </a:cubicBezTo>
                    <a:cubicBezTo>
                      <a:pt x="1" y="9614"/>
                      <a:pt x="1414" y="12267"/>
                      <a:pt x="2931" y="14323"/>
                    </a:cubicBezTo>
                    <a:cubicBezTo>
                      <a:pt x="4426" y="16351"/>
                      <a:pt x="3112" y="19189"/>
                      <a:pt x="4606" y="21156"/>
                    </a:cubicBezTo>
                    <a:cubicBezTo>
                      <a:pt x="4738" y="21330"/>
                      <a:pt x="4901" y="21492"/>
                      <a:pt x="5107" y="21563"/>
                    </a:cubicBezTo>
                    <a:cubicBezTo>
                      <a:pt x="5189" y="21590"/>
                      <a:pt x="5275" y="21602"/>
                      <a:pt x="5361" y="21602"/>
                    </a:cubicBezTo>
                    <a:cubicBezTo>
                      <a:pt x="5490" y="21602"/>
                      <a:pt x="5620" y="21576"/>
                      <a:pt x="5742" y="21537"/>
                    </a:cubicBezTo>
                    <a:cubicBezTo>
                      <a:pt x="6475" y="21304"/>
                      <a:pt x="7009" y="20628"/>
                      <a:pt x="7216" y="19885"/>
                    </a:cubicBezTo>
                    <a:cubicBezTo>
                      <a:pt x="7529" y="18776"/>
                      <a:pt x="7423" y="17783"/>
                      <a:pt x="7110" y="16839"/>
                    </a:cubicBezTo>
                    <a:cubicBezTo>
                      <a:pt x="6741" y="15722"/>
                      <a:pt x="6149" y="15260"/>
                      <a:pt x="5487" y="14397"/>
                    </a:cubicBezTo>
                    <a:cubicBezTo>
                      <a:pt x="4748" y="13430"/>
                      <a:pt x="4354" y="12068"/>
                      <a:pt x="4234" y="10875"/>
                    </a:cubicBezTo>
                    <a:cubicBezTo>
                      <a:pt x="4099" y="9565"/>
                      <a:pt x="4296" y="8236"/>
                      <a:pt x="4129" y="6927"/>
                    </a:cubicBezTo>
                    <a:cubicBezTo>
                      <a:pt x="3792" y="4278"/>
                      <a:pt x="2030" y="2063"/>
                      <a:pt x="3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7" name="Google Shape;1707;p36"/>
              <p:cNvSpPr/>
              <p:nvPr/>
            </p:nvSpPr>
            <p:spPr>
              <a:xfrm>
                <a:off x="1674275" y="1164875"/>
                <a:ext cx="122250" cy="439800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592" extrusionOk="0">
                    <a:moveTo>
                      <a:pt x="120" y="1"/>
                    </a:moveTo>
                    <a:cubicBezTo>
                      <a:pt x="105" y="1"/>
                      <a:pt x="90" y="4"/>
                      <a:pt x="76" y="10"/>
                    </a:cubicBezTo>
                    <a:cubicBezTo>
                      <a:pt x="24" y="36"/>
                      <a:pt x="1" y="97"/>
                      <a:pt x="25" y="150"/>
                    </a:cubicBezTo>
                    <a:cubicBezTo>
                      <a:pt x="604" y="1388"/>
                      <a:pt x="1202" y="2666"/>
                      <a:pt x="1437" y="4031"/>
                    </a:cubicBezTo>
                    <a:cubicBezTo>
                      <a:pt x="1574" y="4829"/>
                      <a:pt x="1587" y="5660"/>
                      <a:pt x="1598" y="6465"/>
                    </a:cubicBezTo>
                    <a:cubicBezTo>
                      <a:pt x="1615" y="7506"/>
                      <a:pt x="1629" y="8580"/>
                      <a:pt x="1915" y="9603"/>
                    </a:cubicBezTo>
                    <a:cubicBezTo>
                      <a:pt x="2182" y="10563"/>
                      <a:pt x="2682" y="11445"/>
                      <a:pt x="3165" y="12299"/>
                    </a:cubicBezTo>
                    <a:cubicBezTo>
                      <a:pt x="3649" y="13151"/>
                      <a:pt x="4148" y="14035"/>
                      <a:pt x="4406" y="14984"/>
                    </a:cubicBezTo>
                    <a:cubicBezTo>
                      <a:pt x="4607" y="15722"/>
                      <a:pt x="4678" y="16539"/>
                      <a:pt x="4623" y="17481"/>
                    </a:cubicBezTo>
                    <a:cubicBezTo>
                      <a:pt x="4620" y="17539"/>
                      <a:pt x="4664" y="17588"/>
                      <a:pt x="4722" y="17591"/>
                    </a:cubicBezTo>
                    <a:lnTo>
                      <a:pt x="4727" y="17591"/>
                    </a:lnTo>
                    <a:cubicBezTo>
                      <a:pt x="4781" y="17591"/>
                      <a:pt x="4829" y="17548"/>
                      <a:pt x="4833" y="17494"/>
                    </a:cubicBezTo>
                    <a:cubicBezTo>
                      <a:pt x="4889" y="16530"/>
                      <a:pt x="4816" y="15691"/>
                      <a:pt x="4609" y="14931"/>
                    </a:cubicBezTo>
                    <a:cubicBezTo>
                      <a:pt x="4344" y="13955"/>
                      <a:pt x="3837" y="13060"/>
                      <a:pt x="3348" y="12196"/>
                    </a:cubicBezTo>
                    <a:cubicBezTo>
                      <a:pt x="2870" y="11355"/>
                      <a:pt x="2378" y="10482"/>
                      <a:pt x="2116" y="9547"/>
                    </a:cubicBezTo>
                    <a:cubicBezTo>
                      <a:pt x="1839" y="8551"/>
                      <a:pt x="1822" y="7490"/>
                      <a:pt x="1807" y="6460"/>
                    </a:cubicBezTo>
                    <a:cubicBezTo>
                      <a:pt x="1796" y="5648"/>
                      <a:pt x="1783" y="4809"/>
                      <a:pt x="1644" y="3995"/>
                    </a:cubicBezTo>
                    <a:cubicBezTo>
                      <a:pt x="1405" y="2601"/>
                      <a:pt x="800" y="1310"/>
                      <a:pt x="215" y="60"/>
                    </a:cubicBezTo>
                    <a:cubicBezTo>
                      <a:pt x="197" y="22"/>
                      <a:pt x="159" y="1"/>
                      <a:pt x="1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8" name="Google Shape;1708;p36"/>
              <p:cNvSpPr/>
              <p:nvPr/>
            </p:nvSpPr>
            <p:spPr>
              <a:xfrm>
                <a:off x="1497350" y="1061050"/>
                <a:ext cx="242125" cy="663175"/>
              </a:xfrm>
              <a:custGeom>
                <a:avLst/>
                <a:gdLst/>
                <a:ahLst/>
                <a:cxnLst/>
                <a:rect l="l" t="t" r="r" b="b"/>
                <a:pathLst>
                  <a:path w="9685" h="26527" extrusionOk="0">
                    <a:moveTo>
                      <a:pt x="5928" y="1"/>
                    </a:moveTo>
                    <a:cubicBezTo>
                      <a:pt x="6558" y="3844"/>
                      <a:pt x="6662" y="8025"/>
                      <a:pt x="4676" y="11376"/>
                    </a:cubicBezTo>
                    <a:cubicBezTo>
                      <a:pt x="3945" y="12607"/>
                      <a:pt x="2962" y="13671"/>
                      <a:pt x="2217" y="14893"/>
                    </a:cubicBezTo>
                    <a:cubicBezTo>
                      <a:pt x="1128" y="16676"/>
                      <a:pt x="594" y="18730"/>
                      <a:pt x="348" y="20792"/>
                    </a:cubicBezTo>
                    <a:cubicBezTo>
                      <a:pt x="220" y="21853"/>
                      <a:pt x="0" y="23250"/>
                      <a:pt x="255" y="24437"/>
                    </a:cubicBezTo>
                    <a:cubicBezTo>
                      <a:pt x="406" y="25135"/>
                      <a:pt x="718" y="25759"/>
                      <a:pt x="1313" y="26203"/>
                    </a:cubicBezTo>
                    <a:cubicBezTo>
                      <a:pt x="1610" y="26426"/>
                      <a:pt x="1970" y="26527"/>
                      <a:pt x="2338" y="26527"/>
                    </a:cubicBezTo>
                    <a:cubicBezTo>
                      <a:pt x="2841" y="26527"/>
                      <a:pt x="3359" y="26338"/>
                      <a:pt x="3751" y="26015"/>
                    </a:cubicBezTo>
                    <a:cubicBezTo>
                      <a:pt x="4430" y="25456"/>
                      <a:pt x="4780" y="24586"/>
                      <a:pt x="4937" y="23720"/>
                    </a:cubicBezTo>
                    <a:cubicBezTo>
                      <a:pt x="5092" y="22856"/>
                      <a:pt x="5080" y="21969"/>
                      <a:pt x="5171" y="21096"/>
                    </a:cubicBezTo>
                    <a:cubicBezTo>
                      <a:pt x="5417" y="18780"/>
                      <a:pt x="6545" y="16958"/>
                      <a:pt x="7596" y="14951"/>
                    </a:cubicBezTo>
                    <a:cubicBezTo>
                      <a:pt x="8686" y="12866"/>
                      <a:pt x="9685" y="9471"/>
                      <a:pt x="8808" y="7158"/>
                    </a:cubicBezTo>
                    <a:cubicBezTo>
                      <a:pt x="8381" y="6033"/>
                      <a:pt x="8019" y="4901"/>
                      <a:pt x="7621" y="3757"/>
                    </a:cubicBezTo>
                    <a:cubicBezTo>
                      <a:pt x="7385" y="3084"/>
                      <a:pt x="7121" y="2423"/>
                      <a:pt x="6826" y="1773"/>
                    </a:cubicBezTo>
                    <a:cubicBezTo>
                      <a:pt x="6590" y="1256"/>
                      <a:pt x="6018" y="548"/>
                      <a:pt x="59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9" name="Google Shape;1709;p36"/>
              <p:cNvSpPr/>
              <p:nvPr/>
            </p:nvSpPr>
            <p:spPr>
              <a:xfrm>
                <a:off x="1411275" y="1075600"/>
                <a:ext cx="257050" cy="435350"/>
              </a:xfrm>
              <a:custGeom>
                <a:avLst/>
                <a:gdLst/>
                <a:ahLst/>
                <a:cxnLst/>
                <a:rect l="l" t="t" r="r" b="b"/>
                <a:pathLst>
                  <a:path w="10282" h="17414" extrusionOk="0">
                    <a:moveTo>
                      <a:pt x="9797" y="1"/>
                    </a:moveTo>
                    <a:lnTo>
                      <a:pt x="9797" y="1"/>
                    </a:lnTo>
                    <a:cubicBezTo>
                      <a:pt x="9948" y="939"/>
                      <a:pt x="9273" y="2472"/>
                      <a:pt x="8959" y="3346"/>
                    </a:cubicBezTo>
                    <a:cubicBezTo>
                      <a:pt x="8568" y="4431"/>
                      <a:pt x="8372" y="5257"/>
                      <a:pt x="7471" y="6035"/>
                    </a:cubicBezTo>
                    <a:cubicBezTo>
                      <a:pt x="6527" y="6850"/>
                      <a:pt x="5411" y="7439"/>
                      <a:pt x="4416" y="8192"/>
                    </a:cubicBezTo>
                    <a:cubicBezTo>
                      <a:pt x="3038" y="9235"/>
                      <a:pt x="1902" y="10596"/>
                      <a:pt x="1121" y="12138"/>
                    </a:cubicBezTo>
                    <a:cubicBezTo>
                      <a:pt x="384" y="13597"/>
                      <a:pt x="1" y="15456"/>
                      <a:pt x="926" y="16802"/>
                    </a:cubicBezTo>
                    <a:cubicBezTo>
                      <a:pt x="1121" y="17086"/>
                      <a:pt x="1395" y="17348"/>
                      <a:pt x="1735" y="17403"/>
                    </a:cubicBezTo>
                    <a:cubicBezTo>
                      <a:pt x="1779" y="17410"/>
                      <a:pt x="1823" y="17414"/>
                      <a:pt x="1867" y="17414"/>
                    </a:cubicBezTo>
                    <a:cubicBezTo>
                      <a:pt x="2227" y="17414"/>
                      <a:pt x="2573" y="17179"/>
                      <a:pt x="2790" y="16882"/>
                    </a:cubicBezTo>
                    <a:cubicBezTo>
                      <a:pt x="3032" y="16549"/>
                      <a:pt x="3149" y="16141"/>
                      <a:pt x="3283" y="15751"/>
                    </a:cubicBezTo>
                    <a:cubicBezTo>
                      <a:pt x="3844" y="14086"/>
                      <a:pt x="4756" y="12540"/>
                      <a:pt x="5940" y="11243"/>
                    </a:cubicBezTo>
                    <a:cubicBezTo>
                      <a:pt x="6660" y="10454"/>
                      <a:pt x="7478" y="9756"/>
                      <a:pt x="8150" y="8928"/>
                    </a:cubicBezTo>
                    <a:cubicBezTo>
                      <a:pt x="10105" y="6517"/>
                      <a:pt x="10282" y="2968"/>
                      <a:pt x="9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0" name="Google Shape;1710;p36"/>
              <p:cNvSpPr/>
              <p:nvPr/>
            </p:nvSpPr>
            <p:spPr>
              <a:xfrm>
                <a:off x="1540450" y="1085550"/>
                <a:ext cx="159075" cy="6106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24426" extrusionOk="0">
                    <a:moveTo>
                      <a:pt x="4471" y="1"/>
                    </a:moveTo>
                    <a:cubicBezTo>
                      <a:pt x="4455" y="1"/>
                      <a:pt x="4438" y="5"/>
                      <a:pt x="4423" y="12"/>
                    </a:cubicBezTo>
                    <a:cubicBezTo>
                      <a:pt x="4371" y="40"/>
                      <a:pt x="4351" y="104"/>
                      <a:pt x="4378" y="154"/>
                    </a:cubicBezTo>
                    <a:cubicBezTo>
                      <a:pt x="4837" y="1037"/>
                      <a:pt x="5051" y="1967"/>
                      <a:pt x="5212" y="2840"/>
                    </a:cubicBezTo>
                    <a:cubicBezTo>
                      <a:pt x="5290" y="3258"/>
                      <a:pt x="5400" y="3674"/>
                      <a:pt x="5504" y="4077"/>
                    </a:cubicBezTo>
                    <a:cubicBezTo>
                      <a:pt x="5627" y="4548"/>
                      <a:pt x="5756" y="5036"/>
                      <a:pt x="5833" y="5525"/>
                    </a:cubicBezTo>
                    <a:cubicBezTo>
                      <a:pt x="6147" y="7536"/>
                      <a:pt x="5949" y="9379"/>
                      <a:pt x="5254" y="10855"/>
                    </a:cubicBezTo>
                    <a:cubicBezTo>
                      <a:pt x="4967" y="11463"/>
                      <a:pt x="4559" y="12006"/>
                      <a:pt x="4162" y="12532"/>
                    </a:cubicBezTo>
                    <a:cubicBezTo>
                      <a:pt x="3821" y="12986"/>
                      <a:pt x="3467" y="13454"/>
                      <a:pt x="3191" y="13968"/>
                    </a:cubicBezTo>
                    <a:cubicBezTo>
                      <a:pt x="2670" y="14935"/>
                      <a:pt x="2312" y="16081"/>
                      <a:pt x="2157" y="17289"/>
                    </a:cubicBezTo>
                    <a:cubicBezTo>
                      <a:pt x="2114" y="17629"/>
                      <a:pt x="2079" y="17975"/>
                      <a:pt x="2047" y="18309"/>
                    </a:cubicBezTo>
                    <a:cubicBezTo>
                      <a:pt x="1981" y="18994"/>
                      <a:pt x="1911" y="19699"/>
                      <a:pt x="1753" y="20376"/>
                    </a:cubicBezTo>
                    <a:cubicBezTo>
                      <a:pt x="1438" y="21739"/>
                      <a:pt x="1012" y="23152"/>
                      <a:pt x="38" y="24250"/>
                    </a:cubicBezTo>
                    <a:cubicBezTo>
                      <a:pt x="0" y="24294"/>
                      <a:pt x="3" y="24360"/>
                      <a:pt x="47" y="24398"/>
                    </a:cubicBezTo>
                    <a:cubicBezTo>
                      <a:pt x="67" y="24417"/>
                      <a:pt x="92" y="24425"/>
                      <a:pt x="116" y="24425"/>
                    </a:cubicBezTo>
                    <a:cubicBezTo>
                      <a:pt x="144" y="24425"/>
                      <a:pt x="173" y="24415"/>
                      <a:pt x="196" y="24389"/>
                    </a:cubicBezTo>
                    <a:cubicBezTo>
                      <a:pt x="1200" y="23257"/>
                      <a:pt x="1636" y="21814"/>
                      <a:pt x="1958" y="20424"/>
                    </a:cubicBezTo>
                    <a:cubicBezTo>
                      <a:pt x="2118" y="19735"/>
                      <a:pt x="2188" y="19023"/>
                      <a:pt x="2254" y="18331"/>
                    </a:cubicBezTo>
                    <a:cubicBezTo>
                      <a:pt x="2288" y="17998"/>
                      <a:pt x="2322" y="17655"/>
                      <a:pt x="2366" y="17318"/>
                    </a:cubicBezTo>
                    <a:cubicBezTo>
                      <a:pt x="2518" y="16136"/>
                      <a:pt x="2867" y="15013"/>
                      <a:pt x="3375" y="14068"/>
                    </a:cubicBezTo>
                    <a:cubicBezTo>
                      <a:pt x="3643" y="13568"/>
                      <a:pt x="3993" y="13105"/>
                      <a:pt x="4330" y="12658"/>
                    </a:cubicBezTo>
                    <a:cubicBezTo>
                      <a:pt x="4733" y="12125"/>
                      <a:pt x="5148" y="11572"/>
                      <a:pt x="5444" y="10945"/>
                    </a:cubicBezTo>
                    <a:cubicBezTo>
                      <a:pt x="6157" y="9429"/>
                      <a:pt x="6363" y="7545"/>
                      <a:pt x="6041" y="5492"/>
                    </a:cubicBezTo>
                    <a:cubicBezTo>
                      <a:pt x="5963" y="4991"/>
                      <a:pt x="5833" y="4499"/>
                      <a:pt x="5708" y="4022"/>
                    </a:cubicBezTo>
                    <a:cubicBezTo>
                      <a:pt x="5603" y="3624"/>
                      <a:pt x="5494" y="3212"/>
                      <a:pt x="5419" y="2802"/>
                    </a:cubicBezTo>
                    <a:cubicBezTo>
                      <a:pt x="5254" y="1913"/>
                      <a:pt x="5035" y="965"/>
                      <a:pt x="4565" y="59"/>
                    </a:cubicBezTo>
                    <a:cubicBezTo>
                      <a:pt x="4546" y="21"/>
                      <a:pt x="4509" y="1"/>
                      <a:pt x="44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1" name="Google Shape;1711;p36"/>
              <p:cNvSpPr/>
              <p:nvPr/>
            </p:nvSpPr>
            <p:spPr>
              <a:xfrm>
                <a:off x="1447175" y="1085875"/>
                <a:ext cx="218800" cy="38882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5553" extrusionOk="0">
                    <a:moveTo>
                      <a:pt x="8301" y="0"/>
                    </a:moveTo>
                    <a:cubicBezTo>
                      <a:pt x="8295" y="0"/>
                      <a:pt x="8288" y="1"/>
                      <a:pt x="8281" y="2"/>
                    </a:cubicBezTo>
                    <a:cubicBezTo>
                      <a:pt x="8225" y="11"/>
                      <a:pt x="8187" y="68"/>
                      <a:pt x="8197" y="123"/>
                    </a:cubicBezTo>
                    <a:cubicBezTo>
                      <a:pt x="8538" y="1960"/>
                      <a:pt x="8299" y="3734"/>
                      <a:pt x="7526" y="5123"/>
                    </a:cubicBezTo>
                    <a:cubicBezTo>
                      <a:pt x="6826" y="6381"/>
                      <a:pt x="5694" y="7339"/>
                      <a:pt x="4600" y="8266"/>
                    </a:cubicBezTo>
                    <a:cubicBezTo>
                      <a:pt x="3946" y="8820"/>
                      <a:pt x="3270" y="9392"/>
                      <a:pt x="2682" y="10029"/>
                    </a:cubicBezTo>
                    <a:cubicBezTo>
                      <a:pt x="1325" y="11498"/>
                      <a:pt x="377" y="13416"/>
                      <a:pt x="10" y="15430"/>
                    </a:cubicBezTo>
                    <a:cubicBezTo>
                      <a:pt x="1" y="15486"/>
                      <a:pt x="38" y="15540"/>
                      <a:pt x="95" y="15551"/>
                    </a:cubicBezTo>
                    <a:cubicBezTo>
                      <a:pt x="99" y="15553"/>
                      <a:pt x="106" y="15553"/>
                      <a:pt x="112" y="15553"/>
                    </a:cubicBezTo>
                    <a:cubicBezTo>
                      <a:pt x="162" y="15553"/>
                      <a:pt x="206" y="15517"/>
                      <a:pt x="214" y="15468"/>
                    </a:cubicBezTo>
                    <a:cubicBezTo>
                      <a:pt x="574" y="13494"/>
                      <a:pt x="1503" y="11612"/>
                      <a:pt x="2834" y="10172"/>
                    </a:cubicBezTo>
                    <a:cubicBezTo>
                      <a:pt x="3413" y="9544"/>
                      <a:pt x="4085" y="8975"/>
                      <a:pt x="4733" y="8425"/>
                    </a:cubicBezTo>
                    <a:cubicBezTo>
                      <a:pt x="5841" y="7485"/>
                      <a:pt x="6989" y="6514"/>
                      <a:pt x="7707" y="5224"/>
                    </a:cubicBezTo>
                    <a:cubicBezTo>
                      <a:pt x="8503" y="3795"/>
                      <a:pt x="8752" y="1968"/>
                      <a:pt x="8401" y="85"/>
                    </a:cubicBezTo>
                    <a:cubicBezTo>
                      <a:pt x="8394" y="35"/>
                      <a:pt x="8349" y="0"/>
                      <a:pt x="83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12" name="Google Shape;1712;p36"/>
            <p:cNvGrpSpPr/>
            <p:nvPr/>
          </p:nvGrpSpPr>
          <p:grpSpPr>
            <a:xfrm rot="10800000" flipH="1">
              <a:off x="767621" y="4673928"/>
              <a:ext cx="664222" cy="1218245"/>
              <a:chOff x="2229225" y="1230375"/>
              <a:chExt cx="351850" cy="645325"/>
            </a:xfrm>
          </p:grpSpPr>
          <p:sp>
            <p:nvSpPr>
              <p:cNvPr id="1713" name="Google Shape;1713;p36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4" name="Google Shape;1714;p36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5" name="Google Shape;1715;p36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6" name="Google Shape;1716;p36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7" name="Google Shape;1717;p36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8" name="Google Shape;1718;p36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9" name="Google Shape;1719;p36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0" name="Google Shape;1720;p36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1" name="Google Shape;1721;p36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2" name="Google Shape;1722;p36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3" name="Google Shape;1723;p36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4" name="Google Shape;1724;p36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5" name="Google Shape;1725;p36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6" name="Google Shape;1726;p36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7" name="Google Shape;1727;p36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28" name="Google Shape;1728;p36"/>
            <p:cNvGrpSpPr/>
            <p:nvPr/>
          </p:nvGrpSpPr>
          <p:grpSpPr>
            <a:xfrm rot="10800000" flipH="1">
              <a:off x="8223957" y="4673928"/>
              <a:ext cx="735581" cy="1331135"/>
              <a:chOff x="3073150" y="952325"/>
              <a:chExt cx="389650" cy="705125"/>
            </a:xfrm>
          </p:grpSpPr>
          <p:sp>
            <p:nvSpPr>
              <p:cNvPr id="1729" name="Google Shape;1729;p36"/>
              <p:cNvSpPr/>
              <p:nvPr/>
            </p:nvSpPr>
            <p:spPr>
              <a:xfrm>
                <a:off x="3073150" y="1081800"/>
                <a:ext cx="389650" cy="575650"/>
              </a:xfrm>
              <a:custGeom>
                <a:avLst/>
                <a:gdLst/>
                <a:ahLst/>
                <a:cxnLst/>
                <a:rect l="l" t="t" r="r" b="b"/>
                <a:pathLst>
                  <a:path w="15586" h="23026" extrusionOk="0">
                    <a:moveTo>
                      <a:pt x="11507" y="0"/>
                    </a:moveTo>
                    <a:cubicBezTo>
                      <a:pt x="9621" y="1357"/>
                      <a:pt x="7340" y="1905"/>
                      <a:pt x="5071" y="2500"/>
                    </a:cubicBezTo>
                    <a:cubicBezTo>
                      <a:pt x="4077" y="2761"/>
                      <a:pt x="2824" y="2930"/>
                      <a:pt x="1983" y="3570"/>
                    </a:cubicBezTo>
                    <a:cubicBezTo>
                      <a:pt x="1268" y="4120"/>
                      <a:pt x="265" y="5520"/>
                      <a:pt x="1770" y="5821"/>
                    </a:cubicBezTo>
                    <a:cubicBezTo>
                      <a:pt x="1880" y="5843"/>
                      <a:pt x="1991" y="5852"/>
                      <a:pt x="2102" y="5852"/>
                    </a:cubicBezTo>
                    <a:cubicBezTo>
                      <a:pt x="2365" y="5852"/>
                      <a:pt x="2630" y="5802"/>
                      <a:pt x="2890" y="5752"/>
                    </a:cubicBezTo>
                    <a:lnTo>
                      <a:pt x="2890" y="5752"/>
                    </a:lnTo>
                    <a:cubicBezTo>
                      <a:pt x="2179" y="6285"/>
                      <a:pt x="1223" y="7457"/>
                      <a:pt x="1246" y="8418"/>
                    </a:cubicBezTo>
                    <a:cubicBezTo>
                      <a:pt x="1258" y="8852"/>
                      <a:pt x="1509" y="9003"/>
                      <a:pt x="1844" y="9003"/>
                    </a:cubicBezTo>
                    <a:cubicBezTo>
                      <a:pt x="2379" y="9003"/>
                      <a:pt x="3126" y="8616"/>
                      <a:pt x="3442" y="8372"/>
                    </a:cubicBezTo>
                    <a:lnTo>
                      <a:pt x="3442" y="8372"/>
                    </a:lnTo>
                    <a:cubicBezTo>
                      <a:pt x="2451" y="9137"/>
                      <a:pt x="1686" y="10195"/>
                      <a:pt x="1278" y="11380"/>
                    </a:cubicBezTo>
                    <a:cubicBezTo>
                      <a:pt x="1216" y="11563"/>
                      <a:pt x="1160" y="11758"/>
                      <a:pt x="1207" y="11945"/>
                    </a:cubicBezTo>
                    <a:cubicBezTo>
                      <a:pt x="1283" y="12251"/>
                      <a:pt x="1620" y="12428"/>
                      <a:pt x="1938" y="12428"/>
                    </a:cubicBezTo>
                    <a:cubicBezTo>
                      <a:pt x="1958" y="12428"/>
                      <a:pt x="1979" y="12427"/>
                      <a:pt x="1999" y="12425"/>
                    </a:cubicBezTo>
                    <a:cubicBezTo>
                      <a:pt x="2337" y="12401"/>
                      <a:pt x="2639" y="12226"/>
                      <a:pt x="2926" y="12053"/>
                    </a:cubicBezTo>
                    <a:lnTo>
                      <a:pt x="2926" y="12053"/>
                    </a:lnTo>
                    <a:cubicBezTo>
                      <a:pt x="1750" y="13103"/>
                      <a:pt x="514" y="14242"/>
                      <a:pt x="122" y="15769"/>
                    </a:cubicBezTo>
                    <a:cubicBezTo>
                      <a:pt x="41" y="16081"/>
                      <a:pt x="0" y="16418"/>
                      <a:pt x="113" y="16721"/>
                    </a:cubicBezTo>
                    <a:cubicBezTo>
                      <a:pt x="238" y="17055"/>
                      <a:pt x="505" y="17180"/>
                      <a:pt x="820" y="17180"/>
                    </a:cubicBezTo>
                    <a:cubicBezTo>
                      <a:pt x="1400" y="17180"/>
                      <a:pt x="2142" y="16759"/>
                      <a:pt x="2467" y="16457"/>
                    </a:cubicBezTo>
                    <a:lnTo>
                      <a:pt x="2467" y="16457"/>
                    </a:lnTo>
                    <a:cubicBezTo>
                      <a:pt x="1511" y="17829"/>
                      <a:pt x="1102" y="19570"/>
                      <a:pt x="1348" y="21224"/>
                    </a:cubicBezTo>
                    <a:cubicBezTo>
                      <a:pt x="1449" y="21899"/>
                      <a:pt x="1720" y="22636"/>
                      <a:pt x="2342" y="22914"/>
                    </a:cubicBezTo>
                    <a:cubicBezTo>
                      <a:pt x="2515" y="22991"/>
                      <a:pt x="2695" y="23025"/>
                      <a:pt x="2877" y="23025"/>
                    </a:cubicBezTo>
                    <a:cubicBezTo>
                      <a:pt x="3389" y="23025"/>
                      <a:pt x="3918" y="22759"/>
                      <a:pt x="4344" y="22442"/>
                    </a:cubicBezTo>
                    <a:cubicBezTo>
                      <a:pt x="5840" y="21337"/>
                      <a:pt x="6820" y="19565"/>
                      <a:pt x="6965" y="17712"/>
                    </a:cubicBezTo>
                    <a:cubicBezTo>
                      <a:pt x="7380" y="18704"/>
                      <a:pt x="8296" y="19633"/>
                      <a:pt x="9436" y="19669"/>
                    </a:cubicBezTo>
                    <a:cubicBezTo>
                      <a:pt x="9452" y="19670"/>
                      <a:pt x="9469" y="19670"/>
                      <a:pt x="9485" y="19670"/>
                    </a:cubicBezTo>
                    <a:cubicBezTo>
                      <a:pt x="10503" y="19670"/>
                      <a:pt x="11423" y="18616"/>
                      <a:pt x="11677" y="17714"/>
                    </a:cubicBezTo>
                    <a:cubicBezTo>
                      <a:pt x="12017" y="16506"/>
                      <a:pt x="11632" y="15201"/>
                      <a:pt x="11014" y="14110"/>
                    </a:cubicBezTo>
                    <a:lnTo>
                      <a:pt x="11014" y="14110"/>
                    </a:lnTo>
                    <a:cubicBezTo>
                      <a:pt x="11206" y="14320"/>
                      <a:pt x="11409" y="14536"/>
                      <a:pt x="11674" y="14646"/>
                    </a:cubicBezTo>
                    <a:cubicBezTo>
                      <a:pt x="11774" y="14689"/>
                      <a:pt x="11887" y="14712"/>
                      <a:pt x="11998" y="14712"/>
                    </a:cubicBezTo>
                    <a:cubicBezTo>
                      <a:pt x="12175" y="14712"/>
                      <a:pt x="12349" y="14652"/>
                      <a:pt x="12464" y="14519"/>
                    </a:cubicBezTo>
                    <a:cubicBezTo>
                      <a:pt x="12592" y="14368"/>
                      <a:pt x="12622" y="14160"/>
                      <a:pt x="12636" y="13963"/>
                    </a:cubicBezTo>
                    <a:cubicBezTo>
                      <a:pt x="12707" y="13015"/>
                      <a:pt x="12440" y="12048"/>
                      <a:pt x="12283" y="11114"/>
                    </a:cubicBezTo>
                    <a:lnTo>
                      <a:pt x="12283" y="11114"/>
                    </a:lnTo>
                    <a:cubicBezTo>
                      <a:pt x="12457" y="11616"/>
                      <a:pt x="12897" y="12014"/>
                      <a:pt x="13412" y="12137"/>
                    </a:cubicBezTo>
                    <a:cubicBezTo>
                      <a:pt x="13529" y="12165"/>
                      <a:pt x="13648" y="12179"/>
                      <a:pt x="13767" y="12179"/>
                    </a:cubicBezTo>
                    <a:cubicBezTo>
                      <a:pt x="14176" y="12179"/>
                      <a:pt x="14586" y="12020"/>
                      <a:pt x="14882" y="11735"/>
                    </a:cubicBezTo>
                    <a:cubicBezTo>
                      <a:pt x="15585" y="11055"/>
                      <a:pt x="15516" y="9912"/>
                      <a:pt x="15277" y="8964"/>
                    </a:cubicBezTo>
                    <a:cubicBezTo>
                      <a:pt x="14879" y="7385"/>
                      <a:pt x="14158" y="5914"/>
                      <a:pt x="13399" y="4481"/>
                    </a:cubicBezTo>
                    <a:cubicBezTo>
                      <a:pt x="12660" y="3079"/>
                      <a:pt x="11585" y="1627"/>
                      <a:pt x="115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0" name="Google Shape;1730;p36"/>
              <p:cNvSpPr/>
              <p:nvPr/>
            </p:nvSpPr>
            <p:spPr>
              <a:xfrm>
                <a:off x="3101550" y="952325"/>
                <a:ext cx="325225" cy="639250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25570" extrusionOk="0">
                    <a:moveTo>
                      <a:pt x="11000" y="0"/>
                    </a:moveTo>
                    <a:cubicBezTo>
                      <a:pt x="10946" y="0"/>
                      <a:pt x="10894" y="32"/>
                      <a:pt x="10888" y="101"/>
                    </a:cubicBezTo>
                    <a:cubicBezTo>
                      <a:pt x="10658" y="2960"/>
                      <a:pt x="10076" y="5774"/>
                      <a:pt x="9260" y="8521"/>
                    </a:cubicBezTo>
                    <a:cubicBezTo>
                      <a:pt x="9260" y="8523"/>
                      <a:pt x="9258" y="8523"/>
                      <a:pt x="9258" y="8525"/>
                    </a:cubicBezTo>
                    <a:cubicBezTo>
                      <a:pt x="9037" y="9089"/>
                      <a:pt x="8630" y="9566"/>
                      <a:pt x="8229" y="10012"/>
                    </a:cubicBezTo>
                    <a:cubicBezTo>
                      <a:pt x="7809" y="10481"/>
                      <a:pt x="7372" y="10935"/>
                      <a:pt x="6919" y="11369"/>
                    </a:cubicBezTo>
                    <a:cubicBezTo>
                      <a:pt x="6878" y="11410"/>
                      <a:pt x="6835" y="11446"/>
                      <a:pt x="6793" y="11484"/>
                    </a:cubicBezTo>
                    <a:cubicBezTo>
                      <a:pt x="6699" y="11455"/>
                      <a:pt x="6631" y="11377"/>
                      <a:pt x="6550" y="11325"/>
                    </a:cubicBezTo>
                    <a:cubicBezTo>
                      <a:pt x="6467" y="11271"/>
                      <a:pt x="6380" y="11230"/>
                      <a:pt x="6298" y="11181"/>
                    </a:cubicBezTo>
                    <a:cubicBezTo>
                      <a:pt x="6104" y="11068"/>
                      <a:pt x="5910" y="10951"/>
                      <a:pt x="5720" y="10834"/>
                    </a:cubicBezTo>
                    <a:cubicBezTo>
                      <a:pt x="5331" y="10594"/>
                      <a:pt x="4950" y="10340"/>
                      <a:pt x="4574" y="10080"/>
                    </a:cubicBezTo>
                    <a:cubicBezTo>
                      <a:pt x="4551" y="10064"/>
                      <a:pt x="4527" y="10057"/>
                      <a:pt x="4505" y="10057"/>
                    </a:cubicBezTo>
                    <a:cubicBezTo>
                      <a:pt x="4404" y="10057"/>
                      <a:pt x="4327" y="10198"/>
                      <a:pt x="4429" y="10269"/>
                    </a:cubicBezTo>
                    <a:cubicBezTo>
                      <a:pt x="4830" y="10547"/>
                      <a:pt x="5237" y="10815"/>
                      <a:pt x="5653" y="11073"/>
                    </a:cubicBezTo>
                    <a:cubicBezTo>
                      <a:pt x="5852" y="11194"/>
                      <a:pt x="6050" y="11317"/>
                      <a:pt x="6254" y="11430"/>
                    </a:cubicBezTo>
                    <a:cubicBezTo>
                      <a:pt x="6325" y="11469"/>
                      <a:pt x="6390" y="11516"/>
                      <a:pt x="6457" y="11563"/>
                    </a:cubicBezTo>
                    <a:cubicBezTo>
                      <a:pt x="6306" y="11581"/>
                      <a:pt x="6156" y="11588"/>
                      <a:pt x="6005" y="11588"/>
                    </a:cubicBezTo>
                    <a:cubicBezTo>
                      <a:pt x="5076" y="11588"/>
                      <a:pt x="4153" y="11302"/>
                      <a:pt x="3224" y="11245"/>
                    </a:cubicBezTo>
                    <a:cubicBezTo>
                      <a:pt x="3221" y="11245"/>
                      <a:pt x="3218" y="11245"/>
                      <a:pt x="3215" y="11245"/>
                    </a:cubicBezTo>
                    <a:cubicBezTo>
                      <a:pt x="3071" y="11245"/>
                      <a:pt x="3045" y="11472"/>
                      <a:pt x="3195" y="11481"/>
                    </a:cubicBezTo>
                    <a:cubicBezTo>
                      <a:pt x="4139" y="11540"/>
                      <a:pt x="5076" y="11825"/>
                      <a:pt x="6020" y="11825"/>
                    </a:cubicBezTo>
                    <a:cubicBezTo>
                      <a:pt x="6161" y="11825"/>
                      <a:pt x="6303" y="11818"/>
                      <a:pt x="6445" y="11804"/>
                    </a:cubicBezTo>
                    <a:lnTo>
                      <a:pt x="6445" y="11804"/>
                    </a:lnTo>
                    <a:cubicBezTo>
                      <a:pt x="5678" y="12500"/>
                      <a:pt x="4870" y="13151"/>
                      <a:pt x="4019" y="13745"/>
                    </a:cubicBezTo>
                    <a:cubicBezTo>
                      <a:pt x="3420" y="14163"/>
                      <a:pt x="2803" y="14554"/>
                      <a:pt x="2168" y="14918"/>
                    </a:cubicBezTo>
                    <a:cubicBezTo>
                      <a:pt x="2055" y="14983"/>
                      <a:pt x="2107" y="15152"/>
                      <a:pt x="2207" y="15152"/>
                    </a:cubicBezTo>
                    <a:cubicBezTo>
                      <a:pt x="2224" y="15152"/>
                      <a:pt x="2242" y="15147"/>
                      <a:pt x="2262" y="15136"/>
                    </a:cubicBezTo>
                    <a:cubicBezTo>
                      <a:pt x="4511" y="13851"/>
                      <a:pt x="6545" y="12218"/>
                      <a:pt x="8287" y="10298"/>
                    </a:cubicBezTo>
                    <a:cubicBezTo>
                      <a:pt x="8511" y="10051"/>
                      <a:pt x="8738" y="9797"/>
                      <a:pt x="8943" y="9525"/>
                    </a:cubicBezTo>
                    <a:lnTo>
                      <a:pt x="8943" y="9525"/>
                    </a:lnTo>
                    <a:cubicBezTo>
                      <a:pt x="8912" y="9619"/>
                      <a:pt x="8883" y="9715"/>
                      <a:pt x="8853" y="9809"/>
                    </a:cubicBezTo>
                    <a:cubicBezTo>
                      <a:pt x="8304" y="11498"/>
                      <a:pt x="7674" y="13157"/>
                      <a:pt x="6994" y="14799"/>
                    </a:cubicBezTo>
                    <a:cubicBezTo>
                      <a:pt x="6977" y="14806"/>
                      <a:pt x="6959" y="14816"/>
                      <a:pt x="6945" y="14832"/>
                    </a:cubicBezTo>
                    <a:cubicBezTo>
                      <a:pt x="6525" y="15348"/>
                      <a:pt x="6076" y="15837"/>
                      <a:pt x="5610" y="16307"/>
                    </a:cubicBezTo>
                    <a:cubicBezTo>
                      <a:pt x="5603" y="16306"/>
                      <a:pt x="5597" y="16306"/>
                      <a:pt x="5590" y="16306"/>
                    </a:cubicBezTo>
                    <a:cubicBezTo>
                      <a:pt x="5574" y="16306"/>
                      <a:pt x="5559" y="16309"/>
                      <a:pt x="5541" y="16319"/>
                    </a:cubicBezTo>
                    <a:cubicBezTo>
                      <a:pt x="5087" y="16555"/>
                      <a:pt x="4575" y="16571"/>
                      <a:pt x="4074" y="16581"/>
                    </a:cubicBezTo>
                    <a:cubicBezTo>
                      <a:pt x="3475" y="16594"/>
                      <a:pt x="2875" y="16604"/>
                      <a:pt x="2276" y="16617"/>
                    </a:cubicBezTo>
                    <a:cubicBezTo>
                      <a:pt x="2125" y="16620"/>
                      <a:pt x="2160" y="16852"/>
                      <a:pt x="2308" y="16852"/>
                    </a:cubicBezTo>
                    <a:cubicBezTo>
                      <a:pt x="2310" y="16852"/>
                      <a:pt x="2311" y="16852"/>
                      <a:pt x="2312" y="16852"/>
                    </a:cubicBezTo>
                    <a:cubicBezTo>
                      <a:pt x="2930" y="16840"/>
                      <a:pt x="3546" y="16828"/>
                      <a:pt x="4162" y="16814"/>
                    </a:cubicBezTo>
                    <a:cubicBezTo>
                      <a:pt x="4517" y="16807"/>
                      <a:pt x="4878" y="16788"/>
                      <a:pt x="5219" y="16695"/>
                    </a:cubicBezTo>
                    <a:lnTo>
                      <a:pt x="5219" y="16695"/>
                    </a:lnTo>
                    <a:cubicBezTo>
                      <a:pt x="4184" y="17683"/>
                      <a:pt x="3049" y="18564"/>
                      <a:pt x="1833" y="19321"/>
                    </a:cubicBezTo>
                    <a:cubicBezTo>
                      <a:pt x="1276" y="19669"/>
                      <a:pt x="701" y="19984"/>
                      <a:pt x="112" y="20278"/>
                    </a:cubicBezTo>
                    <a:cubicBezTo>
                      <a:pt x="0" y="20335"/>
                      <a:pt x="54" y="20507"/>
                      <a:pt x="162" y="20507"/>
                    </a:cubicBezTo>
                    <a:cubicBezTo>
                      <a:pt x="178" y="20507"/>
                      <a:pt x="196" y="20503"/>
                      <a:pt x="215" y="20494"/>
                    </a:cubicBezTo>
                    <a:cubicBezTo>
                      <a:pt x="2295" y="19460"/>
                      <a:pt x="4199" y="18085"/>
                      <a:pt x="5829" y="16433"/>
                    </a:cubicBezTo>
                    <a:cubicBezTo>
                      <a:pt x="6136" y="16123"/>
                      <a:pt x="6428" y="15804"/>
                      <a:pt x="6715" y="15475"/>
                    </a:cubicBezTo>
                    <a:lnTo>
                      <a:pt x="6715" y="15475"/>
                    </a:lnTo>
                    <a:cubicBezTo>
                      <a:pt x="6204" y="16676"/>
                      <a:pt x="5669" y="17868"/>
                      <a:pt x="5122" y="19051"/>
                    </a:cubicBezTo>
                    <a:cubicBezTo>
                      <a:pt x="4585" y="20201"/>
                      <a:pt x="4036" y="21348"/>
                      <a:pt x="3482" y="22489"/>
                    </a:cubicBezTo>
                    <a:cubicBezTo>
                      <a:pt x="3478" y="22488"/>
                      <a:pt x="3474" y="22488"/>
                      <a:pt x="3471" y="22488"/>
                    </a:cubicBezTo>
                    <a:cubicBezTo>
                      <a:pt x="3446" y="22488"/>
                      <a:pt x="3420" y="22496"/>
                      <a:pt x="3397" y="22518"/>
                    </a:cubicBezTo>
                    <a:cubicBezTo>
                      <a:pt x="2534" y="23291"/>
                      <a:pt x="1772" y="24169"/>
                      <a:pt x="1137" y="25139"/>
                    </a:cubicBezTo>
                    <a:cubicBezTo>
                      <a:pt x="1076" y="25233"/>
                      <a:pt x="1159" y="25334"/>
                      <a:pt x="1241" y="25334"/>
                    </a:cubicBezTo>
                    <a:cubicBezTo>
                      <a:pt x="1272" y="25334"/>
                      <a:pt x="1303" y="25320"/>
                      <a:pt x="1326" y="25284"/>
                    </a:cubicBezTo>
                    <a:cubicBezTo>
                      <a:pt x="1875" y="24447"/>
                      <a:pt x="2518" y="23676"/>
                      <a:pt x="3242" y="22987"/>
                    </a:cubicBezTo>
                    <a:lnTo>
                      <a:pt x="3242" y="22987"/>
                    </a:lnTo>
                    <a:cubicBezTo>
                      <a:pt x="3061" y="23357"/>
                      <a:pt x="2878" y="23731"/>
                      <a:pt x="2697" y="24101"/>
                    </a:cubicBezTo>
                    <a:cubicBezTo>
                      <a:pt x="2653" y="24191"/>
                      <a:pt x="2731" y="24260"/>
                      <a:pt x="2809" y="24260"/>
                    </a:cubicBezTo>
                    <a:cubicBezTo>
                      <a:pt x="2852" y="24260"/>
                      <a:pt x="2894" y="24239"/>
                      <a:pt x="2917" y="24191"/>
                    </a:cubicBezTo>
                    <a:cubicBezTo>
                      <a:pt x="3476" y="23052"/>
                      <a:pt x="4034" y="21910"/>
                      <a:pt x="4581" y="20763"/>
                    </a:cubicBezTo>
                    <a:lnTo>
                      <a:pt x="4581" y="20763"/>
                    </a:lnTo>
                    <a:cubicBezTo>
                      <a:pt x="4358" y="22350"/>
                      <a:pt x="3958" y="23907"/>
                      <a:pt x="3386" y="25406"/>
                    </a:cubicBezTo>
                    <a:cubicBezTo>
                      <a:pt x="3351" y="25498"/>
                      <a:pt x="3431" y="25569"/>
                      <a:pt x="3506" y="25569"/>
                    </a:cubicBezTo>
                    <a:cubicBezTo>
                      <a:pt x="3547" y="25569"/>
                      <a:pt x="3588" y="25548"/>
                      <a:pt x="3606" y="25497"/>
                    </a:cubicBezTo>
                    <a:cubicBezTo>
                      <a:pt x="4272" y="23754"/>
                      <a:pt x="4708" y="21930"/>
                      <a:pt x="4906" y="20076"/>
                    </a:cubicBezTo>
                    <a:cubicBezTo>
                      <a:pt x="5465" y="18891"/>
                      <a:pt x="6010" y="17703"/>
                      <a:pt x="6532" y="16503"/>
                    </a:cubicBezTo>
                    <a:cubicBezTo>
                      <a:pt x="6667" y="17386"/>
                      <a:pt x="6841" y="18262"/>
                      <a:pt x="7053" y="19129"/>
                    </a:cubicBezTo>
                    <a:cubicBezTo>
                      <a:pt x="7075" y="19925"/>
                      <a:pt x="6933" y="20717"/>
                      <a:pt x="6638" y="21458"/>
                    </a:cubicBezTo>
                    <a:cubicBezTo>
                      <a:pt x="6601" y="21550"/>
                      <a:pt x="6678" y="21620"/>
                      <a:pt x="6754" y="21620"/>
                    </a:cubicBezTo>
                    <a:cubicBezTo>
                      <a:pt x="6796" y="21620"/>
                      <a:pt x="6837" y="21599"/>
                      <a:pt x="6858" y="21548"/>
                    </a:cubicBezTo>
                    <a:cubicBezTo>
                      <a:pt x="7068" y="21025"/>
                      <a:pt x="7202" y="20477"/>
                      <a:pt x="7260" y="19921"/>
                    </a:cubicBezTo>
                    <a:cubicBezTo>
                      <a:pt x="7563" y="21021"/>
                      <a:pt x="7926" y="22105"/>
                      <a:pt x="8353" y="23163"/>
                    </a:cubicBezTo>
                    <a:cubicBezTo>
                      <a:pt x="8374" y="23213"/>
                      <a:pt x="8413" y="23234"/>
                      <a:pt x="8454" y="23234"/>
                    </a:cubicBezTo>
                    <a:cubicBezTo>
                      <a:pt x="8530" y="23234"/>
                      <a:pt x="8610" y="23162"/>
                      <a:pt x="8572" y="23069"/>
                    </a:cubicBezTo>
                    <a:cubicBezTo>
                      <a:pt x="8051" y="21774"/>
                      <a:pt x="7624" y="20445"/>
                      <a:pt x="7291" y="19091"/>
                    </a:cubicBezTo>
                    <a:cubicBezTo>
                      <a:pt x="7291" y="19064"/>
                      <a:pt x="7291" y="19036"/>
                      <a:pt x="7289" y="19012"/>
                    </a:cubicBezTo>
                    <a:cubicBezTo>
                      <a:pt x="7288" y="18972"/>
                      <a:pt x="7273" y="18948"/>
                      <a:pt x="7249" y="18932"/>
                    </a:cubicBezTo>
                    <a:cubicBezTo>
                      <a:pt x="7094" y="18280"/>
                      <a:pt x="6962" y="17625"/>
                      <a:pt x="6849" y="16965"/>
                    </a:cubicBezTo>
                    <a:lnTo>
                      <a:pt x="6849" y="16965"/>
                    </a:lnTo>
                    <a:cubicBezTo>
                      <a:pt x="7383" y="18042"/>
                      <a:pt x="8207" y="18955"/>
                      <a:pt x="9015" y="19837"/>
                    </a:cubicBezTo>
                    <a:cubicBezTo>
                      <a:pt x="9041" y="19865"/>
                      <a:pt x="9073" y="19877"/>
                      <a:pt x="9104" y="19877"/>
                    </a:cubicBezTo>
                    <a:cubicBezTo>
                      <a:pt x="9195" y="19877"/>
                      <a:pt x="9281" y="19773"/>
                      <a:pt x="9203" y="19689"/>
                    </a:cubicBezTo>
                    <a:cubicBezTo>
                      <a:pt x="8230" y="18625"/>
                      <a:pt x="7230" y="17522"/>
                      <a:pt x="6761" y="16131"/>
                    </a:cubicBezTo>
                    <a:cubicBezTo>
                      <a:pt x="6752" y="16105"/>
                      <a:pt x="6738" y="16089"/>
                      <a:pt x="6719" y="16076"/>
                    </a:cubicBezTo>
                    <a:cubicBezTo>
                      <a:pt x="6865" y="15736"/>
                      <a:pt x="7010" y="15395"/>
                      <a:pt x="7153" y="15054"/>
                    </a:cubicBezTo>
                    <a:cubicBezTo>
                      <a:pt x="7971" y="13091"/>
                      <a:pt x="8717" y="11093"/>
                      <a:pt x="9344" y="9060"/>
                    </a:cubicBezTo>
                    <a:cubicBezTo>
                      <a:pt x="9467" y="9677"/>
                      <a:pt x="9643" y="10278"/>
                      <a:pt x="9857" y="10866"/>
                    </a:cubicBezTo>
                    <a:cubicBezTo>
                      <a:pt x="10076" y="12073"/>
                      <a:pt x="10099" y="13304"/>
                      <a:pt x="9930" y="14520"/>
                    </a:cubicBezTo>
                    <a:cubicBezTo>
                      <a:pt x="9918" y="14603"/>
                      <a:pt x="9983" y="14649"/>
                      <a:pt x="10048" y="14649"/>
                    </a:cubicBezTo>
                    <a:cubicBezTo>
                      <a:pt x="10102" y="14649"/>
                      <a:pt x="10156" y="14617"/>
                      <a:pt x="10166" y="14548"/>
                    </a:cubicBezTo>
                    <a:cubicBezTo>
                      <a:pt x="10295" y="13635"/>
                      <a:pt x="10313" y="12709"/>
                      <a:pt x="10224" y="11792"/>
                    </a:cubicBezTo>
                    <a:lnTo>
                      <a:pt x="10224" y="11792"/>
                    </a:lnTo>
                    <a:cubicBezTo>
                      <a:pt x="10713" y="12921"/>
                      <a:pt x="11314" y="14007"/>
                      <a:pt x="11916" y="15071"/>
                    </a:cubicBezTo>
                    <a:cubicBezTo>
                      <a:pt x="11941" y="15117"/>
                      <a:pt x="11984" y="15135"/>
                      <a:pt x="12025" y="15135"/>
                    </a:cubicBezTo>
                    <a:cubicBezTo>
                      <a:pt x="12106" y="15135"/>
                      <a:pt x="12185" y="15065"/>
                      <a:pt x="12135" y="14977"/>
                    </a:cubicBezTo>
                    <a:cubicBezTo>
                      <a:pt x="11577" y="13995"/>
                      <a:pt x="11020" y="12992"/>
                      <a:pt x="10554" y="11954"/>
                    </a:cubicBezTo>
                    <a:lnTo>
                      <a:pt x="10554" y="11954"/>
                    </a:lnTo>
                    <a:cubicBezTo>
                      <a:pt x="11244" y="12549"/>
                      <a:pt x="11978" y="13092"/>
                      <a:pt x="12756" y="13571"/>
                    </a:cubicBezTo>
                    <a:cubicBezTo>
                      <a:pt x="12777" y="13585"/>
                      <a:pt x="12800" y="13590"/>
                      <a:pt x="12821" y="13590"/>
                    </a:cubicBezTo>
                    <a:cubicBezTo>
                      <a:pt x="12927" y="13590"/>
                      <a:pt x="13009" y="13448"/>
                      <a:pt x="12900" y="13382"/>
                    </a:cubicBezTo>
                    <a:cubicBezTo>
                      <a:pt x="11987" y="12820"/>
                      <a:pt x="11128" y="12173"/>
                      <a:pt x="10337" y="11449"/>
                    </a:cubicBezTo>
                    <a:cubicBezTo>
                      <a:pt x="10337" y="11449"/>
                      <a:pt x="10335" y="11449"/>
                      <a:pt x="10335" y="11448"/>
                    </a:cubicBezTo>
                    <a:cubicBezTo>
                      <a:pt x="9949" y="10517"/>
                      <a:pt x="9649" y="9556"/>
                      <a:pt x="9496" y="8555"/>
                    </a:cubicBezTo>
                    <a:cubicBezTo>
                      <a:pt x="9778" y="7606"/>
                      <a:pt x="10034" y="6649"/>
                      <a:pt x="10257" y="5682"/>
                    </a:cubicBezTo>
                    <a:cubicBezTo>
                      <a:pt x="10677" y="3855"/>
                      <a:pt x="10975" y="1999"/>
                      <a:pt x="11126" y="130"/>
                    </a:cubicBezTo>
                    <a:cubicBezTo>
                      <a:pt x="11133" y="47"/>
                      <a:pt x="11065" y="0"/>
                      <a:pt x="11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31" name="Google Shape;1731;p36"/>
            <p:cNvGrpSpPr/>
            <p:nvPr/>
          </p:nvGrpSpPr>
          <p:grpSpPr>
            <a:xfrm>
              <a:off x="617165" y="-319252"/>
              <a:ext cx="460670" cy="971792"/>
              <a:chOff x="1118425" y="996600"/>
              <a:chExt cx="244025" cy="514775"/>
            </a:xfrm>
          </p:grpSpPr>
          <p:sp>
            <p:nvSpPr>
              <p:cNvPr id="1732" name="Google Shape;1732;p36"/>
              <p:cNvSpPr/>
              <p:nvPr/>
            </p:nvSpPr>
            <p:spPr>
              <a:xfrm>
                <a:off x="1118425" y="1061350"/>
                <a:ext cx="244025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9761" h="18001" extrusionOk="0">
                    <a:moveTo>
                      <a:pt x="5856" y="0"/>
                    </a:moveTo>
                    <a:cubicBezTo>
                      <a:pt x="5707" y="0"/>
                      <a:pt x="5541" y="52"/>
                      <a:pt x="5348" y="168"/>
                    </a:cubicBezTo>
                    <a:cubicBezTo>
                      <a:pt x="3967" y="999"/>
                      <a:pt x="2758" y="2108"/>
                      <a:pt x="1832" y="3431"/>
                    </a:cubicBezTo>
                    <a:cubicBezTo>
                      <a:pt x="1849" y="3407"/>
                      <a:pt x="1891" y="3397"/>
                      <a:pt x="1950" y="3397"/>
                    </a:cubicBezTo>
                    <a:cubicBezTo>
                      <a:pt x="2218" y="3397"/>
                      <a:pt x="2823" y="3609"/>
                      <a:pt x="2928" y="3651"/>
                    </a:cubicBezTo>
                    <a:cubicBezTo>
                      <a:pt x="3153" y="3744"/>
                      <a:pt x="3447" y="4026"/>
                      <a:pt x="3200" y="4207"/>
                    </a:cubicBezTo>
                    <a:cubicBezTo>
                      <a:pt x="3068" y="4304"/>
                      <a:pt x="2800" y="4333"/>
                      <a:pt x="2550" y="4333"/>
                    </a:cubicBezTo>
                    <a:cubicBezTo>
                      <a:pt x="2370" y="4333"/>
                      <a:pt x="2198" y="4318"/>
                      <a:pt x="2092" y="4303"/>
                    </a:cubicBezTo>
                    <a:cubicBezTo>
                      <a:pt x="1903" y="4276"/>
                      <a:pt x="1703" y="4245"/>
                      <a:pt x="1511" y="4245"/>
                    </a:cubicBezTo>
                    <a:cubicBezTo>
                      <a:pt x="1186" y="4245"/>
                      <a:pt x="884" y="4333"/>
                      <a:pt x="701" y="4676"/>
                    </a:cubicBezTo>
                    <a:cubicBezTo>
                      <a:pt x="390" y="5257"/>
                      <a:pt x="235" y="6024"/>
                      <a:pt x="96" y="6662"/>
                    </a:cubicBezTo>
                    <a:cubicBezTo>
                      <a:pt x="0" y="7101"/>
                      <a:pt x="0" y="7570"/>
                      <a:pt x="73" y="8006"/>
                    </a:cubicBezTo>
                    <a:cubicBezTo>
                      <a:pt x="109" y="8239"/>
                      <a:pt x="206" y="8724"/>
                      <a:pt x="445" y="8825"/>
                    </a:cubicBezTo>
                    <a:cubicBezTo>
                      <a:pt x="488" y="8844"/>
                      <a:pt x="533" y="8851"/>
                      <a:pt x="579" y="8851"/>
                    </a:cubicBezTo>
                    <a:cubicBezTo>
                      <a:pt x="651" y="8851"/>
                      <a:pt x="726" y="8833"/>
                      <a:pt x="797" y="8812"/>
                    </a:cubicBezTo>
                    <a:cubicBezTo>
                      <a:pt x="1251" y="8686"/>
                      <a:pt x="1702" y="8484"/>
                      <a:pt x="2168" y="8484"/>
                    </a:cubicBezTo>
                    <a:cubicBezTo>
                      <a:pt x="2220" y="8484"/>
                      <a:pt x="2272" y="8487"/>
                      <a:pt x="2324" y="8492"/>
                    </a:cubicBezTo>
                    <a:cubicBezTo>
                      <a:pt x="2428" y="8504"/>
                      <a:pt x="2548" y="8536"/>
                      <a:pt x="2595" y="8631"/>
                    </a:cubicBezTo>
                    <a:cubicBezTo>
                      <a:pt x="2619" y="8680"/>
                      <a:pt x="2619" y="8740"/>
                      <a:pt x="2606" y="8793"/>
                    </a:cubicBezTo>
                    <a:cubicBezTo>
                      <a:pt x="2569" y="8945"/>
                      <a:pt x="2434" y="9050"/>
                      <a:pt x="2302" y="9134"/>
                    </a:cubicBezTo>
                    <a:cubicBezTo>
                      <a:pt x="1769" y="9467"/>
                      <a:pt x="1102" y="9666"/>
                      <a:pt x="484" y="9758"/>
                    </a:cubicBezTo>
                    <a:cubicBezTo>
                      <a:pt x="346" y="9778"/>
                      <a:pt x="190" y="9797"/>
                      <a:pt x="105" y="9908"/>
                    </a:cubicBezTo>
                    <a:cubicBezTo>
                      <a:pt x="38" y="9995"/>
                      <a:pt x="35" y="10112"/>
                      <a:pt x="32" y="10221"/>
                    </a:cubicBezTo>
                    <a:cubicBezTo>
                      <a:pt x="28" y="10881"/>
                      <a:pt x="60" y="11541"/>
                      <a:pt x="131" y="12197"/>
                    </a:cubicBezTo>
                    <a:cubicBezTo>
                      <a:pt x="141" y="12289"/>
                      <a:pt x="158" y="12392"/>
                      <a:pt x="232" y="12449"/>
                    </a:cubicBezTo>
                    <a:cubicBezTo>
                      <a:pt x="275" y="12482"/>
                      <a:pt x="331" y="12491"/>
                      <a:pt x="387" y="12491"/>
                    </a:cubicBezTo>
                    <a:cubicBezTo>
                      <a:pt x="404" y="12491"/>
                      <a:pt x="421" y="12491"/>
                      <a:pt x="438" y="12489"/>
                    </a:cubicBezTo>
                    <a:cubicBezTo>
                      <a:pt x="980" y="12453"/>
                      <a:pt x="1551" y="12152"/>
                      <a:pt x="2078" y="12010"/>
                    </a:cubicBezTo>
                    <a:cubicBezTo>
                      <a:pt x="2124" y="11998"/>
                      <a:pt x="2165" y="11992"/>
                      <a:pt x="2201" y="11992"/>
                    </a:cubicBezTo>
                    <a:cubicBezTo>
                      <a:pt x="2368" y="11992"/>
                      <a:pt x="2428" y="12115"/>
                      <a:pt x="2312" y="12304"/>
                    </a:cubicBezTo>
                    <a:cubicBezTo>
                      <a:pt x="2208" y="12479"/>
                      <a:pt x="2058" y="12495"/>
                      <a:pt x="1885" y="12544"/>
                    </a:cubicBezTo>
                    <a:cubicBezTo>
                      <a:pt x="1393" y="12682"/>
                      <a:pt x="944" y="12974"/>
                      <a:pt x="493" y="13213"/>
                    </a:cubicBezTo>
                    <a:cubicBezTo>
                      <a:pt x="420" y="13252"/>
                      <a:pt x="344" y="13296"/>
                      <a:pt x="312" y="13369"/>
                    </a:cubicBezTo>
                    <a:cubicBezTo>
                      <a:pt x="281" y="13437"/>
                      <a:pt x="297" y="13517"/>
                      <a:pt x="313" y="13589"/>
                    </a:cubicBezTo>
                    <a:cubicBezTo>
                      <a:pt x="608" y="14885"/>
                      <a:pt x="1147" y="16085"/>
                      <a:pt x="1710" y="17279"/>
                    </a:cubicBezTo>
                    <a:cubicBezTo>
                      <a:pt x="1816" y="17502"/>
                      <a:pt x="1933" y="17932"/>
                      <a:pt x="2214" y="17993"/>
                    </a:cubicBezTo>
                    <a:cubicBezTo>
                      <a:pt x="2238" y="17998"/>
                      <a:pt x="2264" y="18001"/>
                      <a:pt x="2290" y="18001"/>
                    </a:cubicBezTo>
                    <a:cubicBezTo>
                      <a:pt x="2573" y="18001"/>
                      <a:pt x="2969" y="17730"/>
                      <a:pt x="3191" y="17621"/>
                    </a:cubicBezTo>
                    <a:cubicBezTo>
                      <a:pt x="3557" y="17446"/>
                      <a:pt x="3918" y="17255"/>
                      <a:pt x="4267" y="17045"/>
                    </a:cubicBezTo>
                    <a:cubicBezTo>
                      <a:pt x="4697" y="16786"/>
                      <a:pt x="5118" y="16485"/>
                      <a:pt x="5374" y="16058"/>
                    </a:cubicBezTo>
                    <a:cubicBezTo>
                      <a:pt x="5988" y="15037"/>
                      <a:pt x="5174" y="14035"/>
                      <a:pt x="5200" y="12977"/>
                    </a:cubicBezTo>
                    <a:cubicBezTo>
                      <a:pt x="5203" y="12897"/>
                      <a:pt x="5213" y="12813"/>
                      <a:pt x="5266" y="12756"/>
                    </a:cubicBezTo>
                    <a:cubicBezTo>
                      <a:pt x="5307" y="12710"/>
                      <a:pt x="5365" y="12690"/>
                      <a:pt x="5426" y="12690"/>
                    </a:cubicBezTo>
                    <a:cubicBezTo>
                      <a:pt x="5490" y="12690"/>
                      <a:pt x="5555" y="12712"/>
                      <a:pt x="5606" y="12750"/>
                    </a:cubicBezTo>
                    <a:cubicBezTo>
                      <a:pt x="5706" y="12825"/>
                      <a:pt x="5762" y="12942"/>
                      <a:pt x="5816" y="13054"/>
                    </a:cubicBezTo>
                    <a:cubicBezTo>
                      <a:pt x="5988" y="13416"/>
                      <a:pt x="6160" y="13781"/>
                      <a:pt x="6332" y="14142"/>
                    </a:cubicBezTo>
                    <a:cubicBezTo>
                      <a:pt x="6393" y="14270"/>
                      <a:pt x="6458" y="14404"/>
                      <a:pt x="6573" y="14491"/>
                    </a:cubicBezTo>
                    <a:cubicBezTo>
                      <a:pt x="6634" y="14538"/>
                      <a:pt x="6713" y="14565"/>
                      <a:pt x="6789" y="14565"/>
                    </a:cubicBezTo>
                    <a:cubicBezTo>
                      <a:pt x="6855" y="14565"/>
                      <a:pt x="6918" y="14545"/>
                      <a:pt x="6965" y="14499"/>
                    </a:cubicBezTo>
                    <a:cubicBezTo>
                      <a:pt x="7001" y="14462"/>
                      <a:pt x="7024" y="14415"/>
                      <a:pt x="7046" y="14368"/>
                    </a:cubicBezTo>
                    <a:cubicBezTo>
                      <a:pt x="7233" y="13980"/>
                      <a:pt x="7420" y="13595"/>
                      <a:pt x="7606" y="13210"/>
                    </a:cubicBezTo>
                    <a:cubicBezTo>
                      <a:pt x="7955" y="12486"/>
                      <a:pt x="8308" y="11755"/>
                      <a:pt x="8494" y="10974"/>
                    </a:cubicBezTo>
                    <a:cubicBezTo>
                      <a:pt x="8543" y="10764"/>
                      <a:pt x="8581" y="10546"/>
                      <a:pt x="8542" y="10335"/>
                    </a:cubicBezTo>
                    <a:cubicBezTo>
                      <a:pt x="8424" y="9717"/>
                      <a:pt x="7709" y="9381"/>
                      <a:pt x="7499" y="8788"/>
                    </a:cubicBezTo>
                    <a:cubicBezTo>
                      <a:pt x="7472" y="8711"/>
                      <a:pt x="7454" y="8624"/>
                      <a:pt x="7491" y="8552"/>
                    </a:cubicBezTo>
                    <a:cubicBezTo>
                      <a:pt x="7528" y="8475"/>
                      <a:pt x="7616" y="8437"/>
                      <a:pt x="7703" y="8437"/>
                    </a:cubicBezTo>
                    <a:cubicBezTo>
                      <a:pt x="7717" y="8437"/>
                      <a:pt x="7731" y="8438"/>
                      <a:pt x="7745" y="8440"/>
                    </a:cubicBezTo>
                    <a:cubicBezTo>
                      <a:pt x="7842" y="8456"/>
                      <a:pt x="7929" y="8513"/>
                      <a:pt x="8012" y="8569"/>
                    </a:cubicBezTo>
                    <a:cubicBezTo>
                      <a:pt x="8255" y="8738"/>
                      <a:pt x="8487" y="8927"/>
                      <a:pt x="8704" y="9131"/>
                    </a:cubicBezTo>
                    <a:cubicBezTo>
                      <a:pt x="8804" y="9225"/>
                      <a:pt x="8912" y="9329"/>
                      <a:pt x="9048" y="9333"/>
                    </a:cubicBezTo>
                    <a:cubicBezTo>
                      <a:pt x="9051" y="9333"/>
                      <a:pt x="9054" y="9334"/>
                      <a:pt x="9056" y="9334"/>
                    </a:cubicBezTo>
                    <a:cubicBezTo>
                      <a:pt x="9761" y="9334"/>
                      <a:pt x="8836" y="4957"/>
                      <a:pt x="8686" y="4462"/>
                    </a:cubicBezTo>
                    <a:cubicBezTo>
                      <a:pt x="8436" y="3640"/>
                      <a:pt x="8117" y="2836"/>
                      <a:pt x="7738" y="2063"/>
                    </a:cubicBezTo>
                    <a:cubicBezTo>
                      <a:pt x="7444" y="1465"/>
                      <a:pt x="7039" y="952"/>
                      <a:pt x="6602" y="456"/>
                    </a:cubicBezTo>
                    <a:cubicBezTo>
                      <a:pt x="6357" y="180"/>
                      <a:pt x="6134" y="0"/>
                      <a:pt x="5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3" name="Google Shape;1733;p36"/>
              <p:cNvSpPr/>
              <p:nvPr/>
            </p:nvSpPr>
            <p:spPr>
              <a:xfrm>
                <a:off x="1167350" y="996600"/>
                <a:ext cx="163300" cy="471800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872" extrusionOk="0">
                    <a:moveTo>
                      <a:pt x="3429" y="1"/>
                    </a:moveTo>
                    <a:cubicBezTo>
                      <a:pt x="3363" y="1"/>
                      <a:pt x="3292" y="55"/>
                      <a:pt x="3311" y="140"/>
                    </a:cubicBezTo>
                    <a:cubicBezTo>
                      <a:pt x="3615" y="1547"/>
                      <a:pt x="3770" y="2977"/>
                      <a:pt x="3804" y="4413"/>
                    </a:cubicBezTo>
                    <a:cubicBezTo>
                      <a:pt x="3640" y="4468"/>
                      <a:pt x="3482" y="4584"/>
                      <a:pt x="3340" y="4674"/>
                    </a:cubicBezTo>
                    <a:cubicBezTo>
                      <a:pt x="3164" y="4782"/>
                      <a:pt x="2994" y="4895"/>
                      <a:pt x="2826" y="5015"/>
                    </a:cubicBezTo>
                    <a:cubicBezTo>
                      <a:pt x="2483" y="5260"/>
                      <a:pt x="2158" y="5528"/>
                      <a:pt x="1849" y="5813"/>
                    </a:cubicBezTo>
                    <a:cubicBezTo>
                      <a:pt x="1767" y="5890"/>
                      <a:pt x="1844" y="6003"/>
                      <a:pt x="1933" y="6003"/>
                    </a:cubicBezTo>
                    <a:cubicBezTo>
                      <a:pt x="1959" y="6003"/>
                      <a:pt x="1985" y="5994"/>
                      <a:pt x="2009" y="5972"/>
                    </a:cubicBezTo>
                    <a:cubicBezTo>
                      <a:pt x="2540" y="5478"/>
                      <a:pt x="3126" y="5043"/>
                      <a:pt x="3760" y="4685"/>
                    </a:cubicBezTo>
                    <a:cubicBezTo>
                      <a:pt x="3776" y="4676"/>
                      <a:pt x="3792" y="4668"/>
                      <a:pt x="3808" y="4661"/>
                    </a:cubicBezTo>
                    <a:lnTo>
                      <a:pt x="3808" y="4661"/>
                    </a:lnTo>
                    <a:cubicBezTo>
                      <a:pt x="3815" y="5263"/>
                      <a:pt x="3801" y="5865"/>
                      <a:pt x="3767" y="6469"/>
                    </a:cubicBezTo>
                    <a:cubicBezTo>
                      <a:pt x="3720" y="6501"/>
                      <a:pt x="3678" y="6542"/>
                      <a:pt x="3639" y="6580"/>
                    </a:cubicBezTo>
                    <a:cubicBezTo>
                      <a:pt x="3516" y="6694"/>
                      <a:pt x="3394" y="6810"/>
                      <a:pt x="3272" y="6926"/>
                    </a:cubicBezTo>
                    <a:cubicBezTo>
                      <a:pt x="2813" y="7363"/>
                      <a:pt x="2363" y="7811"/>
                      <a:pt x="1922" y="8267"/>
                    </a:cubicBezTo>
                    <a:cubicBezTo>
                      <a:pt x="1419" y="8782"/>
                      <a:pt x="931" y="9307"/>
                      <a:pt x="452" y="9843"/>
                    </a:cubicBezTo>
                    <a:cubicBezTo>
                      <a:pt x="378" y="9925"/>
                      <a:pt x="453" y="10038"/>
                      <a:pt x="537" y="10038"/>
                    </a:cubicBezTo>
                    <a:cubicBezTo>
                      <a:pt x="562" y="10038"/>
                      <a:pt x="589" y="10027"/>
                      <a:pt x="612" y="10002"/>
                    </a:cubicBezTo>
                    <a:cubicBezTo>
                      <a:pt x="1600" y="8896"/>
                      <a:pt x="2638" y="7831"/>
                      <a:pt x="3720" y="6813"/>
                    </a:cubicBezTo>
                    <a:cubicBezTo>
                      <a:pt x="3727" y="6806"/>
                      <a:pt x="3738" y="6796"/>
                      <a:pt x="3747" y="6784"/>
                    </a:cubicBezTo>
                    <a:lnTo>
                      <a:pt x="3747" y="6784"/>
                    </a:lnTo>
                    <a:cubicBezTo>
                      <a:pt x="3728" y="7052"/>
                      <a:pt x="3707" y="7318"/>
                      <a:pt x="3682" y="7586"/>
                    </a:cubicBezTo>
                    <a:cubicBezTo>
                      <a:pt x="3618" y="8225"/>
                      <a:pt x="3533" y="8862"/>
                      <a:pt x="3430" y="9496"/>
                    </a:cubicBezTo>
                    <a:cubicBezTo>
                      <a:pt x="2660" y="10004"/>
                      <a:pt x="1936" y="10580"/>
                      <a:pt x="1267" y="11218"/>
                    </a:cubicBezTo>
                    <a:cubicBezTo>
                      <a:pt x="1186" y="11296"/>
                      <a:pt x="1264" y="11409"/>
                      <a:pt x="1352" y="11409"/>
                    </a:cubicBezTo>
                    <a:cubicBezTo>
                      <a:pt x="1377" y="11409"/>
                      <a:pt x="1403" y="11400"/>
                      <a:pt x="1427" y="11378"/>
                    </a:cubicBezTo>
                    <a:cubicBezTo>
                      <a:pt x="2032" y="10799"/>
                      <a:pt x="2683" y="10272"/>
                      <a:pt x="3377" y="9803"/>
                    </a:cubicBezTo>
                    <a:lnTo>
                      <a:pt x="3377" y="9803"/>
                    </a:lnTo>
                    <a:cubicBezTo>
                      <a:pt x="3243" y="10563"/>
                      <a:pt x="3087" y="11320"/>
                      <a:pt x="2903" y="12071"/>
                    </a:cubicBezTo>
                    <a:cubicBezTo>
                      <a:pt x="2221" y="12705"/>
                      <a:pt x="1612" y="13412"/>
                      <a:pt x="1079" y="14177"/>
                    </a:cubicBezTo>
                    <a:cubicBezTo>
                      <a:pt x="1022" y="14260"/>
                      <a:pt x="1099" y="14340"/>
                      <a:pt x="1179" y="14340"/>
                    </a:cubicBezTo>
                    <a:cubicBezTo>
                      <a:pt x="1214" y="14340"/>
                      <a:pt x="1249" y="14325"/>
                      <a:pt x="1273" y="14289"/>
                    </a:cubicBezTo>
                    <a:cubicBezTo>
                      <a:pt x="1723" y="13639"/>
                      <a:pt x="2236" y="13035"/>
                      <a:pt x="2799" y="12479"/>
                    </a:cubicBezTo>
                    <a:lnTo>
                      <a:pt x="2799" y="12479"/>
                    </a:lnTo>
                    <a:cubicBezTo>
                      <a:pt x="2598" y="13265"/>
                      <a:pt x="2375" y="14044"/>
                      <a:pt x="2129" y="14817"/>
                    </a:cubicBezTo>
                    <a:cubicBezTo>
                      <a:pt x="2049" y="15071"/>
                      <a:pt x="1965" y="15322"/>
                      <a:pt x="1880" y="15574"/>
                    </a:cubicBezTo>
                    <a:cubicBezTo>
                      <a:pt x="1275" y="15959"/>
                      <a:pt x="684" y="16363"/>
                      <a:pt x="102" y="16785"/>
                    </a:cubicBezTo>
                    <a:cubicBezTo>
                      <a:pt x="0" y="16855"/>
                      <a:pt x="60" y="17001"/>
                      <a:pt x="150" y="17001"/>
                    </a:cubicBezTo>
                    <a:cubicBezTo>
                      <a:pt x="169" y="17001"/>
                      <a:pt x="189" y="16995"/>
                      <a:pt x="209" y="16980"/>
                    </a:cubicBezTo>
                    <a:cubicBezTo>
                      <a:pt x="714" y="16612"/>
                      <a:pt x="1231" y="16262"/>
                      <a:pt x="1757" y="15919"/>
                    </a:cubicBezTo>
                    <a:lnTo>
                      <a:pt x="1757" y="15919"/>
                    </a:lnTo>
                    <a:cubicBezTo>
                      <a:pt x="1429" y="16867"/>
                      <a:pt x="1076" y="17807"/>
                      <a:pt x="703" y="18737"/>
                    </a:cubicBezTo>
                    <a:cubicBezTo>
                      <a:pt x="670" y="18818"/>
                      <a:pt x="737" y="18872"/>
                      <a:pt x="807" y="18872"/>
                    </a:cubicBezTo>
                    <a:cubicBezTo>
                      <a:pt x="852" y="18872"/>
                      <a:pt x="899" y="18849"/>
                      <a:pt x="920" y="18797"/>
                    </a:cubicBezTo>
                    <a:cubicBezTo>
                      <a:pt x="1308" y="17833"/>
                      <a:pt x="1673" y="16857"/>
                      <a:pt x="2010" y="15873"/>
                    </a:cubicBezTo>
                    <a:cubicBezTo>
                      <a:pt x="2182" y="16117"/>
                      <a:pt x="2263" y="16436"/>
                      <a:pt x="2360" y="16708"/>
                    </a:cubicBezTo>
                    <a:cubicBezTo>
                      <a:pt x="2498" y="17084"/>
                      <a:pt x="2634" y="17461"/>
                      <a:pt x="2771" y="17837"/>
                    </a:cubicBezTo>
                    <a:cubicBezTo>
                      <a:pt x="2791" y="17891"/>
                      <a:pt x="2837" y="17914"/>
                      <a:pt x="2883" y="17914"/>
                    </a:cubicBezTo>
                    <a:cubicBezTo>
                      <a:pt x="2951" y="17914"/>
                      <a:pt x="3018" y="17861"/>
                      <a:pt x="2989" y="17779"/>
                    </a:cubicBezTo>
                    <a:cubicBezTo>
                      <a:pt x="2841" y="17374"/>
                      <a:pt x="2693" y="16967"/>
                      <a:pt x="2546" y="16562"/>
                    </a:cubicBezTo>
                    <a:cubicBezTo>
                      <a:pt x="2427" y="16237"/>
                      <a:pt x="2330" y="15880"/>
                      <a:pt x="2094" y="15619"/>
                    </a:cubicBezTo>
                    <a:cubicBezTo>
                      <a:pt x="2459" y="14536"/>
                      <a:pt x="2784" y="13442"/>
                      <a:pt x="3061" y="12333"/>
                    </a:cubicBezTo>
                    <a:cubicBezTo>
                      <a:pt x="3446" y="13084"/>
                      <a:pt x="3775" y="13862"/>
                      <a:pt x="4040" y="14664"/>
                    </a:cubicBezTo>
                    <a:cubicBezTo>
                      <a:pt x="4058" y="14718"/>
                      <a:pt x="4103" y="14742"/>
                      <a:pt x="4148" y="14742"/>
                    </a:cubicBezTo>
                    <a:cubicBezTo>
                      <a:pt x="4216" y="14742"/>
                      <a:pt x="4284" y="14688"/>
                      <a:pt x="4257" y="14606"/>
                    </a:cubicBezTo>
                    <a:cubicBezTo>
                      <a:pt x="3960" y="13714"/>
                      <a:pt x="3591" y="12847"/>
                      <a:pt x="3151" y="12015"/>
                    </a:cubicBezTo>
                    <a:cubicBezTo>
                      <a:pt x="3148" y="12009"/>
                      <a:pt x="3143" y="12007"/>
                      <a:pt x="3141" y="12002"/>
                    </a:cubicBezTo>
                    <a:cubicBezTo>
                      <a:pt x="3164" y="11906"/>
                      <a:pt x="3187" y="11812"/>
                      <a:pt x="3212" y="11716"/>
                    </a:cubicBezTo>
                    <a:cubicBezTo>
                      <a:pt x="3372" y="11024"/>
                      <a:pt x="3510" y="10328"/>
                      <a:pt x="3627" y="9626"/>
                    </a:cubicBezTo>
                    <a:cubicBezTo>
                      <a:pt x="3649" y="9611"/>
                      <a:pt x="3670" y="9597"/>
                      <a:pt x="3692" y="9584"/>
                    </a:cubicBezTo>
                    <a:cubicBezTo>
                      <a:pt x="4132" y="10225"/>
                      <a:pt x="4572" y="10864"/>
                      <a:pt x="5014" y="11504"/>
                    </a:cubicBezTo>
                    <a:cubicBezTo>
                      <a:pt x="5038" y="11539"/>
                      <a:pt x="5073" y="11554"/>
                      <a:pt x="5108" y="11554"/>
                    </a:cubicBezTo>
                    <a:cubicBezTo>
                      <a:pt x="5187" y="11554"/>
                      <a:pt x="5265" y="11475"/>
                      <a:pt x="5206" y="11392"/>
                    </a:cubicBezTo>
                    <a:cubicBezTo>
                      <a:pt x="4746" y="10720"/>
                      <a:pt x="4283" y="10047"/>
                      <a:pt x="3821" y="9376"/>
                    </a:cubicBezTo>
                    <a:cubicBezTo>
                      <a:pt x="3799" y="9343"/>
                      <a:pt x="3761" y="9321"/>
                      <a:pt x="3722" y="9321"/>
                    </a:cubicBezTo>
                    <a:cubicBezTo>
                      <a:pt x="3706" y="9321"/>
                      <a:pt x="3691" y="9325"/>
                      <a:pt x="3676" y="9332"/>
                    </a:cubicBezTo>
                    <a:cubicBezTo>
                      <a:pt x="3812" y="8471"/>
                      <a:pt x="3911" y="7602"/>
                      <a:pt x="3969" y="6734"/>
                    </a:cubicBezTo>
                    <a:cubicBezTo>
                      <a:pt x="4012" y="6790"/>
                      <a:pt x="4061" y="6862"/>
                      <a:pt x="4076" y="6881"/>
                    </a:cubicBezTo>
                    <a:cubicBezTo>
                      <a:pt x="4181" y="7007"/>
                      <a:pt x="4283" y="7135"/>
                      <a:pt x="4386" y="7262"/>
                    </a:cubicBezTo>
                    <a:cubicBezTo>
                      <a:pt x="4626" y="7566"/>
                      <a:pt x="4859" y="7877"/>
                      <a:pt x="5088" y="8193"/>
                    </a:cubicBezTo>
                    <a:cubicBezTo>
                      <a:pt x="5512" y="8782"/>
                      <a:pt x="5911" y="9389"/>
                      <a:pt x="6285" y="10011"/>
                    </a:cubicBezTo>
                    <a:cubicBezTo>
                      <a:pt x="6308" y="10049"/>
                      <a:pt x="6342" y="10065"/>
                      <a:pt x="6377" y="10065"/>
                    </a:cubicBezTo>
                    <a:cubicBezTo>
                      <a:pt x="6455" y="10065"/>
                      <a:pt x="6532" y="9985"/>
                      <a:pt x="6479" y="9900"/>
                    </a:cubicBezTo>
                    <a:cubicBezTo>
                      <a:pt x="5846" y="8847"/>
                      <a:pt x="5141" y="7840"/>
                      <a:pt x="4370" y="6886"/>
                    </a:cubicBezTo>
                    <a:cubicBezTo>
                      <a:pt x="4273" y="6768"/>
                      <a:pt x="4179" y="6650"/>
                      <a:pt x="4080" y="6534"/>
                    </a:cubicBezTo>
                    <a:cubicBezTo>
                      <a:pt x="4051" y="6501"/>
                      <a:pt x="4022" y="6470"/>
                      <a:pt x="3989" y="6450"/>
                    </a:cubicBezTo>
                    <a:cubicBezTo>
                      <a:pt x="4024" y="5856"/>
                      <a:pt x="4038" y="5263"/>
                      <a:pt x="4031" y="4668"/>
                    </a:cubicBezTo>
                    <a:lnTo>
                      <a:pt x="4031" y="4668"/>
                    </a:lnTo>
                    <a:cubicBezTo>
                      <a:pt x="4037" y="4671"/>
                      <a:pt x="4040" y="4674"/>
                      <a:pt x="4045" y="4676"/>
                    </a:cubicBezTo>
                    <a:cubicBezTo>
                      <a:pt x="4124" y="4727"/>
                      <a:pt x="4190" y="4807"/>
                      <a:pt x="4260" y="4869"/>
                    </a:cubicBezTo>
                    <a:lnTo>
                      <a:pt x="4688" y="5254"/>
                    </a:lnTo>
                    <a:cubicBezTo>
                      <a:pt x="4992" y="5528"/>
                      <a:pt x="5295" y="5800"/>
                      <a:pt x="5599" y="6072"/>
                    </a:cubicBezTo>
                    <a:cubicBezTo>
                      <a:pt x="5622" y="6093"/>
                      <a:pt x="5647" y="6102"/>
                      <a:pt x="5672" y="6102"/>
                    </a:cubicBezTo>
                    <a:cubicBezTo>
                      <a:pt x="5761" y="6102"/>
                      <a:pt x="5841" y="5989"/>
                      <a:pt x="5758" y="5913"/>
                    </a:cubicBezTo>
                    <a:cubicBezTo>
                      <a:pt x="5410" y="5600"/>
                      <a:pt x="5060" y="5286"/>
                      <a:pt x="4713" y="4973"/>
                    </a:cubicBezTo>
                    <a:cubicBezTo>
                      <a:pt x="4543" y="4821"/>
                      <a:pt x="4377" y="4663"/>
                      <a:pt x="4205" y="4516"/>
                    </a:cubicBezTo>
                    <a:cubicBezTo>
                      <a:pt x="4147" y="4467"/>
                      <a:pt x="4089" y="4425"/>
                      <a:pt x="4028" y="4403"/>
                    </a:cubicBezTo>
                    <a:cubicBezTo>
                      <a:pt x="4025" y="4357"/>
                      <a:pt x="4025" y="4312"/>
                      <a:pt x="4025" y="4264"/>
                    </a:cubicBezTo>
                    <a:cubicBezTo>
                      <a:pt x="3986" y="2858"/>
                      <a:pt x="3825" y="1457"/>
                      <a:pt x="3529" y="82"/>
                    </a:cubicBezTo>
                    <a:cubicBezTo>
                      <a:pt x="3516" y="25"/>
                      <a:pt x="3473" y="1"/>
                      <a:pt x="3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34" name="Google Shape;1734;p36"/>
            <p:cNvGrpSpPr/>
            <p:nvPr/>
          </p:nvGrpSpPr>
          <p:grpSpPr>
            <a:xfrm rot="10800000" flipH="1">
              <a:off x="7481929" y="4708638"/>
              <a:ext cx="632838" cy="1148821"/>
              <a:chOff x="1981825" y="1045200"/>
              <a:chExt cx="335225" cy="608550"/>
            </a:xfrm>
          </p:grpSpPr>
          <p:sp>
            <p:nvSpPr>
              <p:cNvPr id="1735" name="Google Shape;1735;p36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6" name="Google Shape;1736;p36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737" name="Google Shape;1737;p36"/>
            <p:cNvGrpSpPr/>
            <p:nvPr/>
          </p:nvGrpSpPr>
          <p:grpSpPr>
            <a:xfrm>
              <a:off x="-36471" y="250766"/>
              <a:ext cx="614337" cy="1049522"/>
              <a:chOff x="916650" y="1440625"/>
              <a:chExt cx="325425" cy="555950"/>
            </a:xfrm>
          </p:grpSpPr>
          <p:sp>
            <p:nvSpPr>
              <p:cNvPr id="1738" name="Google Shape;1738;p36"/>
              <p:cNvSpPr/>
              <p:nvPr/>
            </p:nvSpPr>
            <p:spPr>
              <a:xfrm>
                <a:off x="916650" y="1440625"/>
                <a:ext cx="325425" cy="555950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22238" extrusionOk="0">
                    <a:moveTo>
                      <a:pt x="2784" y="1"/>
                    </a:moveTo>
                    <a:cubicBezTo>
                      <a:pt x="2784" y="1"/>
                      <a:pt x="2783" y="1"/>
                      <a:pt x="2783" y="1"/>
                    </a:cubicBezTo>
                    <a:cubicBezTo>
                      <a:pt x="2772" y="43"/>
                      <a:pt x="2759" y="83"/>
                      <a:pt x="2744" y="125"/>
                    </a:cubicBezTo>
                    <a:cubicBezTo>
                      <a:pt x="2023" y="2449"/>
                      <a:pt x="1166" y="4720"/>
                      <a:pt x="390" y="7010"/>
                    </a:cubicBezTo>
                    <a:cubicBezTo>
                      <a:pt x="227" y="7494"/>
                      <a:pt x="1" y="8109"/>
                      <a:pt x="153" y="8621"/>
                    </a:cubicBezTo>
                    <a:cubicBezTo>
                      <a:pt x="270" y="9017"/>
                      <a:pt x="533" y="9388"/>
                      <a:pt x="880" y="9388"/>
                    </a:cubicBezTo>
                    <a:cubicBezTo>
                      <a:pt x="1005" y="9388"/>
                      <a:pt x="1140" y="9340"/>
                      <a:pt x="1283" y="9229"/>
                    </a:cubicBezTo>
                    <a:cubicBezTo>
                      <a:pt x="1614" y="8975"/>
                      <a:pt x="1839" y="8608"/>
                      <a:pt x="2058" y="8254"/>
                    </a:cubicBezTo>
                    <a:lnTo>
                      <a:pt x="2058" y="8254"/>
                    </a:lnTo>
                    <a:cubicBezTo>
                      <a:pt x="2135" y="8491"/>
                      <a:pt x="1802" y="9189"/>
                      <a:pt x="1732" y="9438"/>
                    </a:cubicBezTo>
                    <a:cubicBezTo>
                      <a:pt x="1609" y="9890"/>
                      <a:pt x="1454" y="10344"/>
                      <a:pt x="1357" y="10802"/>
                    </a:cubicBezTo>
                    <a:cubicBezTo>
                      <a:pt x="1208" y="11541"/>
                      <a:pt x="945" y="12265"/>
                      <a:pt x="804" y="13016"/>
                    </a:cubicBezTo>
                    <a:cubicBezTo>
                      <a:pt x="674" y="13710"/>
                      <a:pt x="573" y="15425"/>
                      <a:pt x="1519" y="15641"/>
                    </a:cubicBezTo>
                    <a:cubicBezTo>
                      <a:pt x="1565" y="15651"/>
                      <a:pt x="1610" y="15656"/>
                      <a:pt x="1654" y="15656"/>
                    </a:cubicBezTo>
                    <a:cubicBezTo>
                      <a:pt x="2170" y="15656"/>
                      <a:pt x="2608" y="15003"/>
                      <a:pt x="2895" y="14654"/>
                    </a:cubicBezTo>
                    <a:cubicBezTo>
                      <a:pt x="3411" y="14021"/>
                      <a:pt x="3757" y="13268"/>
                      <a:pt x="4093" y="12530"/>
                    </a:cubicBezTo>
                    <a:lnTo>
                      <a:pt x="4093" y="12530"/>
                    </a:lnTo>
                    <a:cubicBezTo>
                      <a:pt x="3836" y="13513"/>
                      <a:pt x="3577" y="14502"/>
                      <a:pt x="3482" y="15514"/>
                    </a:cubicBezTo>
                    <a:cubicBezTo>
                      <a:pt x="3384" y="16527"/>
                      <a:pt x="3459" y="17574"/>
                      <a:pt x="3844" y="18515"/>
                    </a:cubicBezTo>
                    <a:cubicBezTo>
                      <a:pt x="4021" y="18946"/>
                      <a:pt x="4358" y="19406"/>
                      <a:pt x="4817" y="19406"/>
                    </a:cubicBezTo>
                    <a:cubicBezTo>
                      <a:pt x="4833" y="19406"/>
                      <a:pt x="4849" y="19406"/>
                      <a:pt x="4865" y="19405"/>
                    </a:cubicBezTo>
                    <a:cubicBezTo>
                      <a:pt x="5277" y="19376"/>
                      <a:pt x="5558" y="18982"/>
                      <a:pt x="5747" y="18616"/>
                    </a:cubicBezTo>
                    <a:cubicBezTo>
                      <a:pt x="6282" y="17562"/>
                      <a:pt x="6553" y="16376"/>
                      <a:pt x="6525" y="15197"/>
                    </a:cubicBezTo>
                    <a:lnTo>
                      <a:pt x="6525" y="15197"/>
                    </a:lnTo>
                    <a:cubicBezTo>
                      <a:pt x="6674" y="17358"/>
                      <a:pt x="6851" y="19610"/>
                      <a:pt x="7970" y="21468"/>
                    </a:cubicBezTo>
                    <a:cubicBezTo>
                      <a:pt x="8106" y="21694"/>
                      <a:pt x="8261" y="21916"/>
                      <a:pt x="8478" y="22070"/>
                    </a:cubicBezTo>
                    <a:cubicBezTo>
                      <a:pt x="8624" y="22172"/>
                      <a:pt x="8803" y="22238"/>
                      <a:pt x="8979" y="22238"/>
                    </a:cubicBezTo>
                    <a:cubicBezTo>
                      <a:pt x="9064" y="22238"/>
                      <a:pt x="9149" y="22223"/>
                      <a:pt x="9228" y="22189"/>
                    </a:cubicBezTo>
                    <a:cubicBezTo>
                      <a:pt x="9620" y="22025"/>
                      <a:pt x="9725" y="21520"/>
                      <a:pt x="9738" y="21094"/>
                    </a:cubicBezTo>
                    <a:cubicBezTo>
                      <a:pt x="9809" y="19065"/>
                      <a:pt x="9057" y="17245"/>
                      <a:pt x="8552" y="15325"/>
                    </a:cubicBezTo>
                    <a:lnTo>
                      <a:pt x="8552" y="15325"/>
                    </a:lnTo>
                    <a:cubicBezTo>
                      <a:pt x="9070" y="16133"/>
                      <a:pt x="9684" y="16879"/>
                      <a:pt x="10379" y="17540"/>
                    </a:cubicBezTo>
                    <a:cubicBezTo>
                      <a:pt x="10965" y="18102"/>
                      <a:pt x="11678" y="18627"/>
                      <a:pt x="12490" y="18630"/>
                    </a:cubicBezTo>
                    <a:cubicBezTo>
                      <a:pt x="12590" y="18630"/>
                      <a:pt x="12697" y="18619"/>
                      <a:pt x="12775" y="18558"/>
                    </a:cubicBezTo>
                    <a:cubicBezTo>
                      <a:pt x="12894" y="18461"/>
                      <a:pt x="12901" y="18284"/>
                      <a:pt x="12888" y="18132"/>
                    </a:cubicBezTo>
                    <a:cubicBezTo>
                      <a:pt x="12804" y="17112"/>
                      <a:pt x="12275" y="16184"/>
                      <a:pt x="11704" y="15334"/>
                    </a:cubicBezTo>
                    <a:cubicBezTo>
                      <a:pt x="11046" y="14357"/>
                      <a:pt x="10315" y="13435"/>
                      <a:pt x="9515" y="12573"/>
                    </a:cubicBezTo>
                    <a:lnTo>
                      <a:pt x="9515" y="12573"/>
                    </a:lnTo>
                    <a:cubicBezTo>
                      <a:pt x="9969" y="13054"/>
                      <a:pt x="10405" y="13491"/>
                      <a:pt x="11062" y="13814"/>
                    </a:cubicBezTo>
                    <a:cubicBezTo>
                      <a:pt x="11374" y="13967"/>
                      <a:pt x="11839" y="14181"/>
                      <a:pt x="12241" y="14181"/>
                    </a:cubicBezTo>
                    <a:cubicBezTo>
                      <a:pt x="12511" y="14181"/>
                      <a:pt x="12752" y="14085"/>
                      <a:pt x="12901" y="13811"/>
                    </a:cubicBezTo>
                    <a:cubicBezTo>
                      <a:pt x="13001" y="13630"/>
                      <a:pt x="13017" y="13419"/>
                      <a:pt x="12979" y="13194"/>
                    </a:cubicBezTo>
                    <a:cubicBezTo>
                      <a:pt x="12857" y="12495"/>
                      <a:pt x="12213" y="11674"/>
                      <a:pt x="11909" y="11223"/>
                    </a:cubicBezTo>
                    <a:cubicBezTo>
                      <a:pt x="11298" y="10311"/>
                      <a:pt x="10572" y="9484"/>
                      <a:pt x="9836" y="8673"/>
                    </a:cubicBezTo>
                    <a:cubicBezTo>
                      <a:pt x="9454" y="8252"/>
                      <a:pt x="9066" y="7835"/>
                      <a:pt x="8687" y="7413"/>
                    </a:cubicBezTo>
                    <a:cubicBezTo>
                      <a:pt x="8383" y="7074"/>
                      <a:pt x="8060" y="6509"/>
                      <a:pt x="7694" y="6254"/>
                    </a:cubicBezTo>
                    <a:lnTo>
                      <a:pt x="7694" y="6254"/>
                    </a:lnTo>
                    <a:cubicBezTo>
                      <a:pt x="8108" y="6540"/>
                      <a:pt x="8536" y="6834"/>
                      <a:pt x="9033" y="6922"/>
                    </a:cubicBezTo>
                    <a:cubicBezTo>
                      <a:pt x="9116" y="6937"/>
                      <a:pt x="9203" y="6944"/>
                      <a:pt x="9290" y="6944"/>
                    </a:cubicBezTo>
                    <a:cubicBezTo>
                      <a:pt x="9712" y="6944"/>
                      <a:pt x="10145" y="6765"/>
                      <a:pt x="10336" y="6393"/>
                    </a:cubicBezTo>
                    <a:cubicBezTo>
                      <a:pt x="11054" y="5012"/>
                      <a:pt x="8260" y="3456"/>
                      <a:pt x="7413" y="2789"/>
                    </a:cubicBezTo>
                    <a:cubicBezTo>
                      <a:pt x="6692" y="2221"/>
                      <a:pt x="5936" y="1697"/>
                      <a:pt x="5149" y="1227"/>
                    </a:cubicBezTo>
                    <a:cubicBezTo>
                      <a:pt x="4975" y="1123"/>
                      <a:pt x="3210" y="205"/>
                      <a:pt x="2848" y="30"/>
                    </a:cubicBezTo>
                    <a:cubicBezTo>
                      <a:pt x="2812" y="11"/>
                      <a:pt x="2789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9" name="Google Shape;1739;p36"/>
              <p:cNvSpPr/>
              <p:nvPr/>
            </p:nvSpPr>
            <p:spPr>
              <a:xfrm>
                <a:off x="946525" y="1440625"/>
                <a:ext cx="262150" cy="503600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20144" extrusionOk="0">
                    <a:moveTo>
                      <a:pt x="1589" y="1"/>
                    </a:moveTo>
                    <a:cubicBezTo>
                      <a:pt x="1589" y="1"/>
                      <a:pt x="1588" y="1"/>
                      <a:pt x="1588" y="1"/>
                    </a:cubicBezTo>
                    <a:cubicBezTo>
                      <a:pt x="1577" y="43"/>
                      <a:pt x="1564" y="83"/>
                      <a:pt x="1549" y="125"/>
                    </a:cubicBezTo>
                    <a:cubicBezTo>
                      <a:pt x="1789" y="766"/>
                      <a:pt x="2022" y="1412"/>
                      <a:pt x="2251" y="2055"/>
                    </a:cubicBezTo>
                    <a:cubicBezTo>
                      <a:pt x="2244" y="2062"/>
                      <a:pt x="2240" y="2071"/>
                      <a:pt x="2238" y="2081"/>
                    </a:cubicBezTo>
                    <a:cubicBezTo>
                      <a:pt x="1931" y="4132"/>
                      <a:pt x="1163" y="6131"/>
                      <a:pt x="22" y="7860"/>
                    </a:cubicBezTo>
                    <a:cubicBezTo>
                      <a:pt x="0" y="7890"/>
                      <a:pt x="9" y="7932"/>
                      <a:pt x="39" y="7954"/>
                    </a:cubicBezTo>
                    <a:cubicBezTo>
                      <a:pt x="51" y="7961"/>
                      <a:pt x="64" y="7964"/>
                      <a:pt x="77" y="7964"/>
                    </a:cubicBezTo>
                    <a:cubicBezTo>
                      <a:pt x="98" y="7964"/>
                      <a:pt x="120" y="7954"/>
                      <a:pt x="133" y="7935"/>
                    </a:cubicBezTo>
                    <a:cubicBezTo>
                      <a:pt x="1248" y="6246"/>
                      <a:pt x="2011" y="4300"/>
                      <a:pt x="2338" y="2302"/>
                    </a:cubicBezTo>
                    <a:cubicBezTo>
                      <a:pt x="2872" y="3822"/>
                      <a:pt x="3340" y="5382"/>
                      <a:pt x="3792" y="6899"/>
                    </a:cubicBezTo>
                    <a:cubicBezTo>
                      <a:pt x="3781" y="8002"/>
                      <a:pt x="3309" y="9064"/>
                      <a:pt x="2783" y="10147"/>
                    </a:cubicBezTo>
                    <a:cubicBezTo>
                      <a:pt x="2215" y="11314"/>
                      <a:pt x="1637" y="12442"/>
                      <a:pt x="856" y="13433"/>
                    </a:cubicBezTo>
                    <a:cubicBezTo>
                      <a:pt x="833" y="13459"/>
                      <a:pt x="840" y="13503"/>
                      <a:pt x="866" y="13527"/>
                    </a:cubicBezTo>
                    <a:cubicBezTo>
                      <a:pt x="878" y="13536"/>
                      <a:pt x="892" y="13540"/>
                      <a:pt x="907" y="13540"/>
                    </a:cubicBezTo>
                    <a:cubicBezTo>
                      <a:pt x="927" y="13540"/>
                      <a:pt x="946" y="13532"/>
                      <a:pt x="960" y="13516"/>
                    </a:cubicBezTo>
                    <a:cubicBezTo>
                      <a:pt x="1752" y="12516"/>
                      <a:pt x="2331" y="11379"/>
                      <a:pt x="2903" y="10207"/>
                    </a:cubicBezTo>
                    <a:cubicBezTo>
                      <a:pt x="3377" y="9232"/>
                      <a:pt x="3807" y="8271"/>
                      <a:pt x="3903" y="7281"/>
                    </a:cubicBezTo>
                    <a:cubicBezTo>
                      <a:pt x="4109" y="7973"/>
                      <a:pt x="4321" y="8678"/>
                      <a:pt x="4540" y="9384"/>
                    </a:cubicBezTo>
                    <a:cubicBezTo>
                      <a:pt x="4578" y="12220"/>
                      <a:pt x="4214" y="15045"/>
                      <a:pt x="3457" y="17781"/>
                    </a:cubicBezTo>
                    <a:cubicBezTo>
                      <a:pt x="3448" y="17815"/>
                      <a:pt x="3469" y="17852"/>
                      <a:pt x="3505" y="17862"/>
                    </a:cubicBezTo>
                    <a:cubicBezTo>
                      <a:pt x="3512" y="17864"/>
                      <a:pt x="3519" y="17865"/>
                      <a:pt x="3525" y="17865"/>
                    </a:cubicBezTo>
                    <a:cubicBezTo>
                      <a:pt x="3555" y="17865"/>
                      <a:pt x="3580" y="17845"/>
                      <a:pt x="3587" y="17817"/>
                    </a:cubicBezTo>
                    <a:cubicBezTo>
                      <a:pt x="4308" y="15210"/>
                      <a:pt x="4672" y="12521"/>
                      <a:pt x="4676" y="9817"/>
                    </a:cubicBezTo>
                    <a:cubicBezTo>
                      <a:pt x="4795" y="10195"/>
                      <a:pt x="4915" y="10570"/>
                      <a:pt x="5039" y="10946"/>
                    </a:cubicBezTo>
                    <a:cubicBezTo>
                      <a:pt x="5924" y="13604"/>
                      <a:pt x="6885" y="16767"/>
                      <a:pt x="7312" y="20085"/>
                    </a:cubicBezTo>
                    <a:cubicBezTo>
                      <a:pt x="7315" y="20119"/>
                      <a:pt x="7345" y="20144"/>
                      <a:pt x="7378" y="20144"/>
                    </a:cubicBezTo>
                    <a:cubicBezTo>
                      <a:pt x="7381" y="20144"/>
                      <a:pt x="7383" y="20143"/>
                      <a:pt x="7386" y="20143"/>
                    </a:cubicBezTo>
                    <a:cubicBezTo>
                      <a:pt x="7422" y="20137"/>
                      <a:pt x="7450" y="20104"/>
                      <a:pt x="7444" y="20068"/>
                    </a:cubicBezTo>
                    <a:cubicBezTo>
                      <a:pt x="7015" y="16738"/>
                      <a:pt x="6051" y="13568"/>
                      <a:pt x="5164" y="10904"/>
                    </a:cubicBezTo>
                    <a:cubicBezTo>
                      <a:pt x="5070" y="10622"/>
                      <a:pt x="4980" y="10338"/>
                      <a:pt x="4887" y="10053"/>
                    </a:cubicBezTo>
                    <a:lnTo>
                      <a:pt x="4887" y="10053"/>
                    </a:lnTo>
                    <a:cubicBezTo>
                      <a:pt x="5737" y="11601"/>
                      <a:pt x="8050" y="15543"/>
                      <a:pt x="10372" y="17138"/>
                    </a:cubicBezTo>
                    <a:cubicBezTo>
                      <a:pt x="10384" y="17146"/>
                      <a:pt x="10397" y="17149"/>
                      <a:pt x="10410" y="17149"/>
                    </a:cubicBezTo>
                    <a:cubicBezTo>
                      <a:pt x="10431" y="17149"/>
                      <a:pt x="10452" y="17140"/>
                      <a:pt x="10464" y="17122"/>
                    </a:cubicBezTo>
                    <a:cubicBezTo>
                      <a:pt x="10485" y="17092"/>
                      <a:pt x="10478" y="17048"/>
                      <a:pt x="10448" y="17028"/>
                    </a:cubicBezTo>
                    <a:cubicBezTo>
                      <a:pt x="7626" y="15088"/>
                      <a:pt x="4809" y="9630"/>
                      <a:pt x="4672" y="9365"/>
                    </a:cubicBezTo>
                    <a:cubicBezTo>
                      <a:pt x="4431" y="8588"/>
                      <a:pt x="4198" y="7812"/>
                      <a:pt x="3971" y="7049"/>
                    </a:cubicBezTo>
                    <a:cubicBezTo>
                      <a:pt x="3959" y="7009"/>
                      <a:pt x="3948" y="6968"/>
                      <a:pt x="3935" y="6929"/>
                    </a:cubicBezTo>
                    <a:lnTo>
                      <a:pt x="3935" y="6929"/>
                    </a:lnTo>
                    <a:cubicBezTo>
                      <a:pt x="5766" y="8750"/>
                      <a:pt x="7665" y="10613"/>
                      <a:pt x="10018" y="11802"/>
                    </a:cubicBezTo>
                    <a:cubicBezTo>
                      <a:pt x="10028" y="11808"/>
                      <a:pt x="10039" y="11810"/>
                      <a:pt x="10049" y="11810"/>
                    </a:cubicBezTo>
                    <a:cubicBezTo>
                      <a:pt x="10073" y="11810"/>
                      <a:pt x="10096" y="11796"/>
                      <a:pt x="10108" y="11773"/>
                    </a:cubicBezTo>
                    <a:cubicBezTo>
                      <a:pt x="10126" y="11740"/>
                      <a:pt x="10109" y="11699"/>
                      <a:pt x="10079" y="11683"/>
                    </a:cubicBezTo>
                    <a:cubicBezTo>
                      <a:pt x="7693" y="10470"/>
                      <a:pt x="5768" y="8555"/>
                      <a:pt x="3904" y="6702"/>
                    </a:cubicBezTo>
                    <a:cubicBezTo>
                      <a:pt x="3894" y="6692"/>
                      <a:pt x="3881" y="6687"/>
                      <a:pt x="3867" y="6683"/>
                    </a:cubicBezTo>
                    <a:cubicBezTo>
                      <a:pt x="3438" y="5240"/>
                      <a:pt x="2991" y="3757"/>
                      <a:pt x="2483" y="2308"/>
                    </a:cubicBezTo>
                    <a:lnTo>
                      <a:pt x="2483" y="2308"/>
                    </a:lnTo>
                    <a:cubicBezTo>
                      <a:pt x="4124" y="3558"/>
                      <a:pt x="5859" y="4714"/>
                      <a:pt x="7649" y="5742"/>
                    </a:cubicBezTo>
                    <a:cubicBezTo>
                      <a:pt x="7660" y="5748"/>
                      <a:pt x="7671" y="5751"/>
                      <a:pt x="7682" y="5751"/>
                    </a:cubicBezTo>
                    <a:cubicBezTo>
                      <a:pt x="7705" y="5751"/>
                      <a:pt x="7728" y="5739"/>
                      <a:pt x="7739" y="5717"/>
                    </a:cubicBezTo>
                    <a:cubicBezTo>
                      <a:pt x="7758" y="5684"/>
                      <a:pt x="7746" y="5645"/>
                      <a:pt x="7715" y="5626"/>
                    </a:cubicBezTo>
                    <a:cubicBezTo>
                      <a:pt x="5873" y="4568"/>
                      <a:pt x="4085" y="3375"/>
                      <a:pt x="2402" y="2079"/>
                    </a:cubicBezTo>
                    <a:cubicBezTo>
                      <a:pt x="2159" y="1396"/>
                      <a:pt x="1911" y="711"/>
                      <a:pt x="1653" y="30"/>
                    </a:cubicBezTo>
                    <a:cubicBezTo>
                      <a:pt x="1617" y="11"/>
                      <a:pt x="1594" y="1"/>
                      <a:pt x="15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740" name="Google Shape;1740;p36"/>
            <p:cNvSpPr/>
            <p:nvPr/>
          </p:nvSpPr>
          <p:spPr>
            <a:xfrm rot="10800000" flipH="1">
              <a:off x="7760134" y="118505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1215971" y="201761"/>
              <a:ext cx="215870" cy="185948"/>
            </a:xfrm>
            <a:custGeom>
              <a:avLst/>
              <a:gdLst/>
              <a:ahLst/>
              <a:cxnLst/>
              <a:rect l="l" t="t" r="r" b="b"/>
              <a:pathLst>
                <a:path w="4574" h="3940" extrusionOk="0">
                  <a:moveTo>
                    <a:pt x="1749" y="0"/>
                  </a:moveTo>
                  <a:cubicBezTo>
                    <a:pt x="1486" y="0"/>
                    <a:pt x="1232" y="53"/>
                    <a:pt x="1002" y="235"/>
                  </a:cubicBezTo>
                  <a:cubicBezTo>
                    <a:pt x="932" y="291"/>
                    <a:pt x="869" y="364"/>
                    <a:pt x="850" y="452"/>
                  </a:cubicBezTo>
                  <a:cubicBezTo>
                    <a:pt x="825" y="572"/>
                    <a:pt x="890" y="695"/>
                    <a:pt x="986" y="769"/>
                  </a:cubicBezTo>
                  <a:cubicBezTo>
                    <a:pt x="1081" y="843"/>
                    <a:pt x="1202" y="879"/>
                    <a:pt x="1320" y="903"/>
                  </a:cubicBezTo>
                  <a:cubicBezTo>
                    <a:pt x="1481" y="936"/>
                    <a:pt x="1645" y="953"/>
                    <a:pt x="1808" y="953"/>
                  </a:cubicBezTo>
                  <a:cubicBezTo>
                    <a:pt x="1942" y="953"/>
                    <a:pt x="2075" y="942"/>
                    <a:pt x="2208" y="919"/>
                  </a:cubicBezTo>
                  <a:lnTo>
                    <a:pt x="2208" y="919"/>
                  </a:lnTo>
                  <a:cubicBezTo>
                    <a:pt x="1791" y="1021"/>
                    <a:pt x="1375" y="1122"/>
                    <a:pt x="968" y="1255"/>
                  </a:cubicBezTo>
                  <a:cubicBezTo>
                    <a:pt x="789" y="1316"/>
                    <a:pt x="604" y="1384"/>
                    <a:pt x="466" y="1513"/>
                  </a:cubicBezTo>
                  <a:cubicBezTo>
                    <a:pt x="347" y="1623"/>
                    <a:pt x="269" y="1813"/>
                    <a:pt x="362" y="1949"/>
                  </a:cubicBezTo>
                  <a:cubicBezTo>
                    <a:pt x="437" y="2059"/>
                    <a:pt x="592" y="2079"/>
                    <a:pt x="725" y="2083"/>
                  </a:cubicBezTo>
                  <a:cubicBezTo>
                    <a:pt x="755" y="2084"/>
                    <a:pt x="784" y="2084"/>
                    <a:pt x="813" y="2084"/>
                  </a:cubicBezTo>
                  <a:cubicBezTo>
                    <a:pt x="1124" y="2084"/>
                    <a:pt x="1434" y="2049"/>
                    <a:pt x="1737" y="1978"/>
                  </a:cubicBezTo>
                  <a:lnTo>
                    <a:pt x="1737" y="1978"/>
                  </a:lnTo>
                  <a:cubicBezTo>
                    <a:pt x="1194" y="2124"/>
                    <a:pt x="695" y="2431"/>
                    <a:pt x="320" y="2848"/>
                  </a:cubicBezTo>
                  <a:cubicBezTo>
                    <a:pt x="177" y="3007"/>
                    <a:pt x="46" y="3194"/>
                    <a:pt x="23" y="3408"/>
                  </a:cubicBezTo>
                  <a:cubicBezTo>
                    <a:pt x="0" y="3626"/>
                    <a:pt x="83" y="3873"/>
                    <a:pt x="323" y="3930"/>
                  </a:cubicBezTo>
                  <a:cubicBezTo>
                    <a:pt x="349" y="3937"/>
                    <a:pt x="377" y="3940"/>
                    <a:pt x="406" y="3940"/>
                  </a:cubicBezTo>
                  <a:cubicBezTo>
                    <a:pt x="613" y="3940"/>
                    <a:pt x="864" y="3788"/>
                    <a:pt x="1026" y="3699"/>
                  </a:cubicBezTo>
                  <a:cubicBezTo>
                    <a:pt x="1549" y="3411"/>
                    <a:pt x="1979" y="2969"/>
                    <a:pt x="2308" y="2474"/>
                  </a:cubicBezTo>
                  <a:lnTo>
                    <a:pt x="2308" y="2474"/>
                  </a:lnTo>
                  <a:cubicBezTo>
                    <a:pt x="2232" y="2754"/>
                    <a:pt x="2192" y="3043"/>
                    <a:pt x="2187" y="3333"/>
                  </a:cubicBezTo>
                  <a:cubicBezTo>
                    <a:pt x="2186" y="3514"/>
                    <a:pt x="2229" y="3741"/>
                    <a:pt x="2403" y="3792"/>
                  </a:cubicBezTo>
                  <a:cubicBezTo>
                    <a:pt x="2424" y="3798"/>
                    <a:pt x="2445" y="3800"/>
                    <a:pt x="2466" y="3800"/>
                  </a:cubicBezTo>
                  <a:cubicBezTo>
                    <a:pt x="2551" y="3800"/>
                    <a:pt x="2636" y="3754"/>
                    <a:pt x="2696" y="3690"/>
                  </a:cubicBezTo>
                  <a:cubicBezTo>
                    <a:pt x="2771" y="3608"/>
                    <a:pt x="2810" y="3503"/>
                    <a:pt x="2845" y="3401"/>
                  </a:cubicBezTo>
                  <a:cubicBezTo>
                    <a:pt x="2966" y="3050"/>
                    <a:pt x="3057" y="2691"/>
                    <a:pt x="3120" y="2327"/>
                  </a:cubicBezTo>
                  <a:cubicBezTo>
                    <a:pt x="3121" y="2549"/>
                    <a:pt x="3121" y="2774"/>
                    <a:pt x="3185" y="2985"/>
                  </a:cubicBezTo>
                  <a:cubicBezTo>
                    <a:pt x="3249" y="3198"/>
                    <a:pt x="3382" y="3401"/>
                    <a:pt x="3583" y="3492"/>
                  </a:cubicBezTo>
                  <a:cubicBezTo>
                    <a:pt x="3633" y="3516"/>
                    <a:pt x="3689" y="3532"/>
                    <a:pt x="3745" y="3532"/>
                  </a:cubicBezTo>
                  <a:cubicBezTo>
                    <a:pt x="3761" y="3532"/>
                    <a:pt x="3778" y="3531"/>
                    <a:pt x="3794" y="3528"/>
                  </a:cubicBezTo>
                  <a:cubicBezTo>
                    <a:pt x="3969" y="3499"/>
                    <a:pt x="4065" y="3311"/>
                    <a:pt x="4111" y="3140"/>
                  </a:cubicBezTo>
                  <a:cubicBezTo>
                    <a:pt x="4146" y="3007"/>
                    <a:pt x="4272" y="2260"/>
                    <a:pt x="4379" y="1540"/>
                  </a:cubicBezTo>
                  <a:cubicBezTo>
                    <a:pt x="4487" y="809"/>
                    <a:pt x="4574" y="109"/>
                    <a:pt x="4523" y="109"/>
                  </a:cubicBezTo>
                  <a:cubicBezTo>
                    <a:pt x="4523" y="109"/>
                    <a:pt x="4523" y="109"/>
                    <a:pt x="4522" y="109"/>
                  </a:cubicBezTo>
                  <a:cubicBezTo>
                    <a:pt x="4267" y="132"/>
                    <a:pt x="4010" y="142"/>
                    <a:pt x="3751" y="142"/>
                  </a:cubicBezTo>
                  <a:cubicBezTo>
                    <a:pt x="3391" y="142"/>
                    <a:pt x="3030" y="123"/>
                    <a:pt x="2672" y="94"/>
                  </a:cubicBezTo>
                  <a:cubicBezTo>
                    <a:pt x="2369" y="71"/>
                    <a:pt x="2053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 txBox="1"/>
          <p:nvPr>
            <p:ph type="subTitle" idx="1"/>
          </p:nvPr>
        </p:nvSpPr>
        <p:spPr>
          <a:xfrm>
            <a:off x="1290775" y="1869444"/>
            <a:ext cx="2907600" cy="4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9pPr>
          </a:lstStyle>
          <a:p/>
        </p:txBody>
      </p:sp>
      <p:sp>
        <p:nvSpPr>
          <p:cNvPr id="195" name="Google Shape;195;p5"/>
          <p:cNvSpPr txBox="1"/>
          <p:nvPr>
            <p:ph type="subTitle" idx="2"/>
          </p:nvPr>
        </p:nvSpPr>
        <p:spPr>
          <a:xfrm>
            <a:off x="4945650" y="1869444"/>
            <a:ext cx="2907600" cy="4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Jua" charset="-127"/>
              <a:buNone/>
              <a:defRPr sz="2000" b="1">
                <a:latin typeface="Jua" charset="-127"/>
                <a:ea typeface="Jua" charset="-127"/>
                <a:cs typeface="Jua" charset="-127"/>
                <a:sym typeface="Jua" charset="-127"/>
              </a:defRPr>
            </a:lvl9pPr>
          </a:lstStyle>
          <a:p/>
        </p:txBody>
      </p:sp>
      <p:sp>
        <p:nvSpPr>
          <p:cNvPr id="196" name="Google Shape;196;p5"/>
          <p:cNvSpPr txBox="1"/>
          <p:nvPr>
            <p:ph type="subTitle" idx="3"/>
          </p:nvPr>
        </p:nvSpPr>
        <p:spPr>
          <a:xfrm>
            <a:off x="1290775" y="3532825"/>
            <a:ext cx="2907600" cy="8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5"/>
          <p:cNvSpPr txBox="1"/>
          <p:nvPr>
            <p:ph type="subTitle" idx="4"/>
          </p:nvPr>
        </p:nvSpPr>
        <p:spPr>
          <a:xfrm>
            <a:off x="4945650" y="3532825"/>
            <a:ext cx="2907600" cy="8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5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grpSp>
        <p:nvGrpSpPr>
          <p:cNvPr id="199" name="Google Shape;199;p5"/>
          <p:cNvGrpSpPr/>
          <p:nvPr/>
        </p:nvGrpSpPr>
        <p:grpSpPr>
          <a:xfrm>
            <a:off x="6" y="-243759"/>
            <a:ext cx="9420130" cy="5419013"/>
            <a:chOff x="6" y="-243759"/>
            <a:chExt cx="9420130" cy="5419013"/>
          </a:xfrm>
        </p:grpSpPr>
        <p:sp>
          <p:nvSpPr>
            <p:cNvPr id="200" name="Google Shape;200;p5"/>
            <p:cNvSpPr/>
            <p:nvPr/>
          </p:nvSpPr>
          <p:spPr>
            <a:xfrm rot="5400000">
              <a:off x="6302924" y="2302434"/>
              <a:ext cx="4511035" cy="1171118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5"/>
            <p:cNvSpPr/>
            <p:nvPr/>
          </p:nvSpPr>
          <p:spPr>
            <a:xfrm rot="5400000">
              <a:off x="-1706005" y="1706012"/>
              <a:ext cx="4060315" cy="648292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982929" y="4686679"/>
              <a:ext cx="231586" cy="333999"/>
            </a:xfrm>
            <a:custGeom>
              <a:avLst/>
              <a:gdLst/>
              <a:ahLst/>
              <a:cxnLst/>
              <a:rect l="l" t="t" r="r" b="b"/>
              <a:pathLst>
                <a:path w="4907" h="7077" extrusionOk="0">
                  <a:moveTo>
                    <a:pt x="2406" y="0"/>
                  </a:moveTo>
                  <a:cubicBezTo>
                    <a:pt x="2200" y="0"/>
                    <a:pt x="2022" y="154"/>
                    <a:pt x="1997" y="362"/>
                  </a:cubicBezTo>
                  <a:cubicBezTo>
                    <a:pt x="1969" y="588"/>
                    <a:pt x="2130" y="792"/>
                    <a:pt x="2356" y="820"/>
                  </a:cubicBezTo>
                  <a:cubicBezTo>
                    <a:pt x="2372" y="821"/>
                    <a:pt x="2387" y="822"/>
                    <a:pt x="2403" y="822"/>
                  </a:cubicBezTo>
                  <a:cubicBezTo>
                    <a:pt x="2449" y="822"/>
                    <a:pt x="2495" y="815"/>
                    <a:pt x="2538" y="799"/>
                  </a:cubicBezTo>
                  <a:cubicBezTo>
                    <a:pt x="2661" y="1051"/>
                    <a:pt x="2726" y="1360"/>
                    <a:pt x="2725" y="1703"/>
                  </a:cubicBezTo>
                  <a:cubicBezTo>
                    <a:pt x="2725" y="1914"/>
                    <a:pt x="2700" y="2128"/>
                    <a:pt x="2670" y="2338"/>
                  </a:cubicBezTo>
                  <a:cubicBezTo>
                    <a:pt x="2320" y="2098"/>
                    <a:pt x="2063" y="1733"/>
                    <a:pt x="1845" y="1377"/>
                  </a:cubicBezTo>
                  <a:cubicBezTo>
                    <a:pt x="1867" y="1334"/>
                    <a:pt x="1882" y="1289"/>
                    <a:pt x="1890" y="1238"/>
                  </a:cubicBezTo>
                  <a:cubicBezTo>
                    <a:pt x="1917" y="1012"/>
                    <a:pt x="1757" y="807"/>
                    <a:pt x="1532" y="781"/>
                  </a:cubicBezTo>
                  <a:cubicBezTo>
                    <a:pt x="1515" y="779"/>
                    <a:pt x="1498" y="778"/>
                    <a:pt x="1482" y="778"/>
                  </a:cubicBezTo>
                  <a:cubicBezTo>
                    <a:pt x="1276" y="778"/>
                    <a:pt x="1099" y="931"/>
                    <a:pt x="1073" y="1138"/>
                  </a:cubicBezTo>
                  <a:cubicBezTo>
                    <a:pt x="1047" y="1364"/>
                    <a:pt x="1208" y="1570"/>
                    <a:pt x="1432" y="1596"/>
                  </a:cubicBezTo>
                  <a:cubicBezTo>
                    <a:pt x="1449" y="1598"/>
                    <a:pt x="1465" y="1599"/>
                    <a:pt x="1482" y="1599"/>
                  </a:cubicBezTo>
                  <a:cubicBezTo>
                    <a:pt x="1583" y="1599"/>
                    <a:pt x="1677" y="1561"/>
                    <a:pt x="1751" y="1497"/>
                  </a:cubicBezTo>
                  <a:cubicBezTo>
                    <a:pt x="1984" y="1871"/>
                    <a:pt x="2257" y="2251"/>
                    <a:pt x="2648" y="2497"/>
                  </a:cubicBezTo>
                  <a:cubicBezTo>
                    <a:pt x="2641" y="2539"/>
                    <a:pt x="2635" y="2580"/>
                    <a:pt x="2628" y="2622"/>
                  </a:cubicBezTo>
                  <a:cubicBezTo>
                    <a:pt x="2605" y="2778"/>
                    <a:pt x="2582" y="2933"/>
                    <a:pt x="2561" y="3091"/>
                  </a:cubicBezTo>
                  <a:cubicBezTo>
                    <a:pt x="2508" y="3550"/>
                    <a:pt x="2525" y="3922"/>
                    <a:pt x="2616" y="4236"/>
                  </a:cubicBezTo>
                  <a:cubicBezTo>
                    <a:pt x="2573" y="4185"/>
                    <a:pt x="2530" y="4133"/>
                    <a:pt x="2488" y="4083"/>
                  </a:cubicBezTo>
                  <a:cubicBezTo>
                    <a:pt x="1953" y="3449"/>
                    <a:pt x="1402" y="2796"/>
                    <a:pt x="800" y="2218"/>
                  </a:cubicBezTo>
                  <a:cubicBezTo>
                    <a:pt x="823" y="2175"/>
                    <a:pt x="839" y="2128"/>
                    <a:pt x="844" y="2078"/>
                  </a:cubicBezTo>
                  <a:cubicBezTo>
                    <a:pt x="872" y="1852"/>
                    <a:pt x="710" y="1646"/>
                    <a:pt x="485" y="1620"/>
                  </a:cubicBezTo>
                  <a:cubicBezTo>
                    <a:pt x="469" y="1618"/>
                    <a:pt x="452" y="1617"/>
                    <a:pt x="435" y="1617"/>
                  </a:cubicBezTo>
                  <a:cubicBezTo>
                    <a:pt x="230" y="1617"/>
                    <a:pt x="53" y="1770"/>
                    <a:pt x="28" y="1978"/>
                  </a:cubicBezTo>
                  <a:cubicBezTo>
                    <a:pt x="1" y="2204"/>
                    <a:pt x="161" y="2409"/>
                    <a:pt x="386" y="2435"/>
                  </a:cubicBezTo>
                  <a:cubicBezTo>
                    <a:pt x="402" y="2437"/>
                    <a:pt x="419" y="2438"/>
                    <a:pt x="435" y="2438"/>
                  </a:cubicBezTo>
                  <a:cubicBezTo>
                    <a:pt x="540" y="2438"/>
                    <a:pt x="635" y="2399"/>
                    <a:pt x="710" y="2332"/>
                  </a:cubicBezTo>
                  <a:cubicBezTo>
                    <a:pt x="1112" y="2718"/>
                    <a:pt x="1484" y="3130"/>
                    <a:pt x="1846" y="3550"/>
                  </a:cubicBezTo>
                  <a:cubicBezTo>
                    <a:pt x="2026" y="3757"/>
                    <a:pt x="2191" y="3996"/>
                    <a:pt x="2386" y="4185"/>
                  </a:cubicBezTo>
                  <a:cubicBezTo>
                    <a:pt x="2556" y="4349"/>
                    <a:pt x="2612" y="4502"/>
                    <a:pt x="2647" y="4737"/>
                  </a:cubicBezTo>
                  <a:cubicBezTo>
                    <a:pt x="2755" y="5474"/>
                    <a:pt x="2864" y="6211"/>
                    <a:pt x="2970" y="6948"/>
                  </a:cubicBezTo>
                  <a:cubicBezTo>
                    <a:pt x="2979" y="7005"/>
                    <a:pt x="3010" y="7076"/>
                    <a:pt x="3061" y="7076"/>
                  </a:cubicBezTo>
                  <a:cubicBezTo>
                    <a:pt x="3066" y="7076"/>
                    <a:pt x="3072" y="7075"/>
                    <a:pt x="3078" y="7073"/>
                  </a:cubicBezTo>
                  <a:cubicBezTo>
                    <a:pt x="3126" y="7059"/>
                    <a:pt x="3133" y="6998"/>
                    <a:pt x="3129" y="6949"/>
                  </a:cubicBezTo>
                  <a:cubicBezTo>
                    <a:pt x="3110" y="6551"/>
                    <a:pt x="3077" y="6154"/>
                    <a:pt x="3032" y="5759"/>
                  </a:cubicBezTo>
                  <a:cubicBezTo>
                    <a:pt x="2987" y="5365"/>
                    <a:pt x="2893" y="4971"/>
                    <a:pt x="2863" y="4581"/>
                  </a:cubicBezTo>
                  <a:lnTo>
                    <a:pt x="2863" y="4581"/>
                  </a:lnTo>
                  <a:cubicBezTo>
                    <a:pt x="2874" y="4582"/>
                    <a:pt x="2896" y="4582"/>
                    <a:pt x="2926" y="4582"/>
                  </a:cubicBezTo>
                  <a:cubicBezTo>
                    <a:pt x="2986" y="4582"/>
                    <a:pt x="3076" y="4581"/>
                    <a:pt x="3172" y="4581"/>
                  </a:cubicBezTo>
                  <a:cubicBezTo>
                    <a:pt x="3374" y="4581"/>
                    <a:pt x="3600" y="4588"/>
                    <a:pt x="3607" y="4633"/>
                  </a:cubicBezTo>
                  <a:cubicBezTo>
                    <a:pt x="3634" y="4809"/>
                    <a:pt x="3776" y="4954"/>
                    <a:pt x="3963" y="4979"/>
                  </a:cubicBezTo>
                  <a:cubicBezTo>
                    <a:pt x="3979" y="4981"/>
                    <a:pt x="3995" y="4981"/>
                    <a:pt x="4011" y="4981"/>
                  </a:cubicBezTo>
                  <a:cubicBezTo>
                    <a:pt x="4217" y="4981"/>
                    <a:pt x="4395" y="4828"/>
                    <a:pt x="4420" y="4620"/>
                  </a:cubicBezTo>
                  <a:cubicBezTo>
                    <a:pt x="4422" y="4610"/>
                    <a:pt x="4420" y="4599"/>
                    <a:pt x="4422" y="4586"/>
                  </a:cubicBezTo>
                  <a:lnTo>
                    <a:pt x="4422" y="4575"/>
                  </a:lnTo>
                  <a:cubicBezTo>
                    <a:pt x="4422" y="4573"/>
                    <a:pt x="4420" y="4570"/>
                    <a:pt x="4420" y="4569"/>
                  </a:cubicBezTo>
                  <a:cubicBezTo>
                    <a:pt x="4420" y="4365"/>
                    <a:pt x="4268" y="4187"/>
                    <a:pt x="4060" y="4162"/>
                  </a:cubicBezTo>
                  <a:cubicBezTo>
                    <a:pt x="4043" y="4160"/>
                    <a:pt x="4026" y="4159"/>
                    <a:pt x="4010" y="4159"/>
                  </a:cubicBezTo>
                  <a:cubicBezTo>
                    <a:pt x="3815" y="4159"/>
                    <a:pt x="3648" y="4297"/>
                    <a:pt x="3609" y="4489"/>
                  </a:cubicBezTo>
                  <a:cubicBezTo>
                    <a:pt x="3343" y="4469"/>
                    <a:pt x="3080" y="4433"/>
                    <a:pt x="2816" y="4381"/>
                  </a:cubicBezTo>
                  <a:cubicBezTo>
                    <a:pt x="2683" y="4062"/>
                    <a:pt x="2645" y="3676"/>
                    <a:pt x="2696" y="3176"/>
                  </a:cubicBezTo>
                  <a:lnTo>
                    <a:pt x="2696" y="3176"/>
                  </a:lnTo>
                  <a:cubicBezTo>
                    <a:pt x="2771" y="3179"/>
                    <a:pt x="2851" y="3208"/>
                    <a:pt x="2928" y="3243"/>
                  </a:cubicBezTo>
                  <a:cubicBezTo>
                    <a:pt x="3010" y="3279"/>
                    <a:pt x="3094" y="3317"/>
                    <a:pt x="3177" y="3357"/>
                  </a:cubicBezTo>
                  <a:cubicBezTo>
                    <a:pt x="3369" y="3446"/>
                    <a:pt x="3568" y="3538"/>
                    <a:pt x="3775" y="3605"/>
                  </a:cubicBezTo>
                  <a:cubicBezTo>
                    <a:pt x="3876" y="3637"/>
                    <a:pt x="3974" y="3663"/>
                    <a:pt x="4071" y="3679"/>
                  </a:cubicBezTo>
                  <a:cubicBezTo>
                    <a:pt x="4107" y="3844"/>
                    <a:pt x="4242" y="3977"/>
                    <a:pt x="4422" y="3999"/>
                  </a:cubicBezTo>
                  <a:cubicBezTo>
                    <a:pt x="4439" y="4001"/>
                    <a:pt x="4455" y="4002"/>
                    <a:pt x="4472" y="4002"/>
                  </a:cubicBezTo>
                  <a:cubicBezTo>
                    <a:pt x="4677" y="4002"/>
                    <a:pt x="4855" y="3849"/>
                    <a:pt x="4879" y="3641"/>
                  </a:cubicBezTo>
                  <a:cubicBezTo>
                    <a:pt x="4907" y="3415"/>
                    <a:pt x="4746" y="3210"/>
                    <a:pt x="4522" y="3184"/>
                  </a:cubicBezTo>
                  <a:cubicBezTo>
                    <a:pt x="4504" y="3182"/>
                    <a:pt x="4487" y="3180"/>
                    <a:pt x="4470" y="3180"/>
                  </a:cubicBezTo>
                  <a:cubicBezTo>
                    <a:pt x="4268" y="3180"/>
                    <a:pt x="4095" y="3328"/>
                    <a:pt x="4065" y="3533"/>
                  </a:cubicBezTo>
                  <a:cubicBezTo>
                    <a:pt x="3986" y="3517"/>
                    <a:pt x="3905" y="3496"/>
                    <a:pt x="3819" y="3469"/>
                  </a:cubicBezTo>
                  <a:cubicBezTo>
                    <a:pt x="3620" y="3404"/>
                    <a:pt x="3427" y="3314"/>
                    <a:pt x="3239" y="3227"/>
                  </a:cubicBezTo>
                  <a:cubicBezTo>
                    <a:pt x="3155" y="3188"/>
                    <a:pt x="3070" y="3149"/>
                    <a:pt x="2987" y="3113"/>
                  </a:cubicBezTo>
                  <a:cubicBezTo>
                    <a:pt x="2923" y="3085"/>
                    <a:pt x="2858" y="3061"/>
                    <a:pt x="2792" y="3046"/>
                  </a:cubicBezTo>
                  <a:cubicBezTo>
                    <a:pt x="2975" y="2810"/>
                    <a:pt x="3198" y="2602"/>
                    <a:pt x="3417" y="2402"/>
                  </a:cubicBezTo>
                  <a:cubicBezTo>
                    <a:pt x="3553" y="2279"/>
                    <a:pt x="3692" y="2150"/>
                    <a:pt x="3822" y="2015"/>
                  </a:cubicBezTo>
                  <a:cubicBezTo>
                    <a:pt x="4107" y="1722"/>
                    <a:pt x="4303" y="1420"/>
                    <a:pt x="4401" y="1124"/>
                  </a:cubicBezTo>
                  <a:cubicBezTo>
                    <a:pt x="4405" y="1124"/>
                    <a:pt x="4409" y="1124"/>
                    <a:pt x="4413" y="1124"/>
                  </a:cubicBezTo>
                  <a:cubicBezTo>
                    <a:pt x="4618" y="1124"/>
                    <a:pt x="4796" y="972"/>
                    <a:pt x="4820" y="763"/>
                  </a:cubicBezTo>
                  <a:cubicBezTo>
                    <a:pt x="4847" y="542"/>
                    <a:pt x="4687" y="336"/>
                    <a:pt x="4462" y="310"/>
                  </a:cubicBezTo>
                  <a:cubicBezTo>
                    <a:pt x="4445" y="308"/>
                    <a:pt x="4428" y="307"/>
                    <a:pt x="4412" y="307"/>
                  </a:cubicBezTo>
                  <a:cubicBezTo>
                    <a:pt x="4205" y="307"/>
                    <a:pt x="4029" y="460"/>
                    <a:pt x="4003" y="668"/>
                  </a:cubicBezTo>
                  <a:cubicBezTo>
                    <a:pt x="3980" y="856"/>
                    <a:pt x="4090" y="1030"/>
                    <a:pt x="4259" y="1099"/>
                  </a:cubicBezTo>
                  <a:cubicBezTo>
                    <a:pt x="4145" y="1425"/>
                    <a:pt x="3921" y="1710"/>
                    <a:pt x="3720" y="1918"/>
                  </a:cubicBezTo>
                  <a:cubicBezTo>
                    <a:pt x="3594" y="2049"/>
                    <a:pt x="3456" y="2176"/>
                    <a:pt x="3321" y="2296"/>
                  </a:cubicBezTo>
                  <a:cubicBezTo>
                    <a:pt x="3120" y="2480"/>
                    <a:pt x="2916" y="2670"/>
                    <a:pt x="2739" y="2883"/>
                  </a:cubicBezTo>
                  <a:cubicBezTo>
                    <a:pt x="2750" y="2804"/>
                    <a:pt x="2761" y="2725"/>
                    <a:pt x="2771" y="2648"/>
                  </a:cubicBezTo>
                  <a:cubicBezTo>
                    <a:pt x="2819" y="2340"/>
                    <a:pt x="2867" y="2023"/>
                    <a:pt x="2870" y="1704"/>
                  </a:cubicBezTo>
                  <a:cubicBezTo>
                    <a:pt x="2871" y="1335"/>
                    <a:pt x="2799" y="1005"/>
                    <a:pt x="2664" y="731"/>
                  </a:cubicBezTo>
                  <a:cubicBezTo>
                    <a:pt x="2744" y="666"/>
                    <a:pt x="2800" y="572"/>
                    <a:pt x="2813" y="462"/>
                  </a:cubicBezTo>
                  <a:cubicBezTo>
                    <a:pt x="2841" y="235"/>
                    <a:pt x="2679" y="31"/>
                    <a:pt x="2454" y="3"/>
                  </a:cubicBezTo>
                  <a:cubicBezTo>
                    <a:pt x="2438" y="1"/>
                    <a:pt x="2422" y="0"/>
                    <a:pt x="2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8424010" y="4131630"/>
              <a:ext cx="472375" cy="1043623"/>
            </a:xfrm>
            <a:custGeom>
              <a:avLst/>
              <a:gdLst/>
              <a:ahLst/>
              <a:cxnLst/>
              <a:rect l="l" t="t" r="r" b="b"/>
              <a:pathLst>
                <a:path w="10009" h="22113" extrusionOk="0">
                  <a:moveTo>
                    <a:pt x="2246" y="429"/>
                  </a:moveTo>
                  <a:cubicBezTo>
                    <a:pt x="2246" y="429"/>
                    <a:pt x="2247" y="430"/>
                    <a:pt x="2247" y="433"/>
                  </a:cubicBezTo>
                  <a:cubicBezTo>
                    <a:pt x="2275" y="472"/>
                    <a:pt x="2298" y="507"/>
                    <a:pt x="2311" y="532"/>
                  </a:cubicBezTo>
                  <a:cubicBezTo>
                    <a:pt x="2405" y="710"/>
                    <a:pt x="2482" y="871"/>
                    <a:pt x="2551" y="1024"/>
                  </a:cubicBezTo>
                  <a:cubicBezTo>
                    <a:pt x="2713" y="1390"/>
                    <a:pt x="2826" y="1723"/>
                    <a:pt x="2894" y="2042"/>
                  </a:cubicBezTo>
                  <a:cubicBezTo>
                    <a:pt x="2944" y="2266"/>
                    <a:pt x="2955" y="2492"/>
                    <a:pt x="2931" y="2735"/>
                  </a:cubicBezTo>
                  <a:cubicBezTo>
                    <a:pt x="2907" y="2977"/>
                    <a:pt x="2847" y="3220"/>
                    <a:pt x="2789" y="3455"/>
                  </a:cubicBezTo>
                  <a:cubicBezTo>
                    <a:pt x="2741" y="3654"/>
                    <a:pt x="2690" y="3859"/>
                    <a:pt x="2660" y="4064"/>
                  </a:cubicBezTo>
                  <a:cubicBezTo>
                    <a:pt x="2606" y="4436"/>
                    <a:pt x="2618" y="4794"/>
                    <a:pt x="2635" y="5141"/>
                  </a:cubicBezTo>
                  <a:cubicBezTo>
                    <a:pt x="2466" y="4565"/>
                    <a:pt x="2367" y="4009"/>
                    <a:pt x="2346" y="3491"/>
                  </a:cubicBezTo>
                  <a:cubicBezTo>
                    <a:pt x="2336" y="3252"/>
                    <a:pt x="2379" y="3010"/>
                    <a:pt x="2421" y="2773"/>
                  </a:cubicBezTo>
                  <a:cubicBezTo>
                    <a:pt x="2488" y="2395"/>
                    <a:pt x="2559" y="2004"/>
                    <a:pt x="2425" y="1600"/>
                  </a:cubicBezTo>
                  <a:cubicBezTo>
                    <a:pt x="2415" y="1569"/>
                    <a:pt x="2385" y="1549"/>
                    <a:pt x="2354" y="1549"/>
                  </a:cubicBezTo>
                  <a:cubicBezTo>
                    <a:pt x="2346" y="1549"/>
                    <a:pt x="2339" y="1550"/>
                    <a:pt x="2331" y="1552"/>
                  </a:cubicBezTo>
                  <a:cubicBezTo>
                    <a:pt x="2291" y="1565"/>
                    <a:pt x="2270" y="1609"/>
                    <a:pt x="2283" y="1647"/>
                  </a:cubicBezTo>
                  <a:cubicBezTo>
                    <a:pt x="2405" y="2016"/>
                    <a:pt x="2341" y="2370"/>
                    <a:pt x="2275" y="2747"/>
                  </a:cubicBezTo>
                  <a:cubicBezTo>
                    <a:pt x="2231" y="2990"/>
                    <a:pt x="2186" y="3242"/>
                    <a:pt x="2197" y="3497"/>
                  </a:cubicBezTo>
                  <a:cubicBezTo>
                    <a:pt x="2217" y="4011"/>
                    <a:pt x="2312" y="4559"/>
                    <a:pt x="2476" y="5128"/>
                  </a:cubicBezTo>
                  <a:cubicBezTo>
                    <a:pt x="2466" y="5112"/>
                    <a:pt x="2457" y="5095"/>
                    <a:pt x="2446" y="5077"/>
                  </a:cubicBezTo>
                  <a:cubicBezTo>
                    <a:pt x="2391" y="4982"/>
                    <a:pt x="2334" y="4888"/>
                    <a:pt x="2282" y="4791"/>
                  </a:cubicBezTo>
                  <a:cubicBezTo>
                    <a:pt x="1869" y="4021"/>
                    <a:pt x="1751" y="3156"/>
                    <a:pt x="1914" y="2066"/>
                  </a:cubicBezTo>
                  <a:cubicBezTo>
                    <a:pt x="1953" y="1799"/>
                    <a:pt x="2016" y="1529"/>
                    <a:pt x="2076" y="1269"/>
                  </a:cubicBezTo>
                  <a:cubicBezTo>
                    <a:pt x="2140" y="995"/>
                    <a:pt x="2205" y="716"/>
                    <a:pt x="2246" y="429"/>
                  </a:cubicBezTo>
                  <a:close/>
                  <a:moveTo>
                    <a:pt x="364" y="5108"/>
                  </a:moveTo>
                  <a:lnTo>
                    <a:pt x="364" y="5108"/>
                  </a:lnTo>
                  <a:cubicBezTo>
                    <a:pt x="530" y="5195"/>
                    <a:pt x="703" y="5261"/>
                    <a:pt x="740" y="5274"/>
                  </a:cubicBezTo>
                  <a:cubicBezTo>
                    <a:pt x="850" y="5310"/>
                    <a:pt x="959" y="5341"/>
                    <a:pt x="1066" y="5371"/>
                  </a:cubicBezTo>
                  <a:cubicBezTo>
                    <a:pt x="1314" y="5442"/>
                    <a:pt x="1550" y="5509"/>
                    <a:pt x="1777" y="5638"/>
                  </a:cubicBezTo>
                  <a:cubicBezTo>
                    <a:pt x="1998" y="5762"/>
                    <a:pt x="2197" y="5927"/>
                    <a:pt x="2382" y="6139"/>
                  </a:cubicBezTo>
                  <a:cubicBezTo>
                    <a:pt x="2609" y="6401"/>
                    <a:pt x="2789" y="6696"/>
                    <a:pt x="2999" y="7053"/>
                  </a:cubicBezTo>
                  <a:cubicBezTo>
                    <a:pt x="3042" y="7126"/>
                    <a:pt x="3080" y="7203"/>
                    <a:pt x="3122" y="7276"/>
                  </a:cubicBezTo>
                  <a:cubicBezTo>
                    <a:pt x="3164" y="7388"/>
                    <a:pt x="3209" y="7498"/>
                    <a:pt x="3259" y="7609"/>
                  </a:cubicBezTo>
                  <a:cubicBezTo>
                    <a:pt x="3120" y="7478"/>
                    <a:pt x="2964" y="7357"/>
                    <a:pt x="2812" y="7240"/>
                  </a:cubicBezTo>
                  <a:lnTo>
                    <a:pt x="2745" y="7190"/>
                  </a:lnTo>
                  <a:cubicBezTo>
                    <a:pt x="2201" y="6770"/>
                    <a:pt x="1680" y="6305"/>
                    <a:pt x="1202" y="5811"/>
                  </a:cubicBezTo>
                  <a:cubicBezTo>
                    <a:pt x="1187" y="5796"/>
                    <a:pt x="1167" y="5788"/>
                    <a:pt x="1148" y="5788"/>
                  </a:cubicBezTo>
                  <a:cubicBezTo>
                    <a:pt x="1129" y="5788"/>
                    <a:pt x="1111" y="5795"/>
                    <a:pt x="1096" y="5808"/>
                  </a:cubicBezTo>
                  <a:cubicBezTo>
                    <a:pt x="1067" y="5837"/>
                    <a:pt x="1066" y="5885"/>
                    <a:pt x="1095" y="5914"/>
                  </a:cubicBezTo>
                  <a:cubicBezTo>
                    <a:pt x="1580" y="6414"/>
                    <a:pt x="2104" y="6883"/>
                    <a:pt x="2654" y="7305"/>
                  </a:cubicBezTo>
                  <a:lnTo>
                    <a:pt x="2722" y="7356"/>
                  </a:lnTo>
                  <a:cubicBezTo>
                    <a:pt x="2919" y="7507"/>
                    <a:pt x="3117" y="7661"/>
                    <a:pt x="3281" y="7845"/>
                  </a:cubicBezTo>
                  <a:cubicBezTo>
                    <a:pt x="3259" y="7832"/>
                    <a:pt x="3239" y="7821"/>
                    <a:pt x="3224" y="7811"/>
                  </a:cubicBezTo>
                  <a:cubicBezTo>
                    <a:pt x="2949" y="7628"/>
                    <a:pt x="2651" y="7488"/>
                    <a:pt x="2363" y="7355"/>
                  </a:cubicBezTo>
                  <a:cubicBezTo>
                    <a:pt x="1813" y="7098"/>
                    <a:pt x="1292" y="6855"/>
                    <a:pt x="924" y="6328"/>
                  </a:cubicBezTo>
                  <a:cubicBezTo>
                    <a:pt x="740" y="6063"/>
                    <a:pt x="622" y="5764"/>
                    <a:pt x="501" y="5448"/>
                  </a:cubicBezTo>
                  <a:cubicBezTo>
                    <a:pt x="458" y="5335"/>
                    <a:pt x="413" y="5221"/>
                    <a:pt x="364" y="5108"/>
                  </a:cubicBezTo>
                  <a:close/>
                  <a:moveTo>
                    <a:pt x="4904" y="3925"/>
                  </a:moveTo>
                  <a:cubicBezTo>
                    <a:pt x="5048" y="4510"/>
                    <a:pt x="5173" y="5145"/>
                    <a:pt x="5103" y="5758"/>
                  </a:cubicBezTo>
                  <a:cubicBezTo>
                    <a:pt x="5046" y="6257"/>
                    <a:pt x="4859" y="6762"/>
                    <a:pt x="4561" y="7216"/>
                  </a:cubicBezTo>
                  <a:cubicBezTo>
                    <a:pt x="4493" y="7311"/>
                    <a:pt x="4426" y="7405"/>
                    <a:pt x="4361" y="7499"/>
                  </a:cubicBezTo>
                  <a:cubicBezTo>
                    <a:pt x="4273" y="7624"/>
                    <a:pt x="4187" y="7747"/>
                    <a:pt x="4109" y="7876"/>
                  </a:cubicBezTo>
                  <a:cubicBezTo>
                    <a:pt x="4187" y="7327"/>
                    <a:pt x="4314" y="6861"/>
                    <a:pt x="4507" y="6408"/>
                  </a:cubicBezTo>
                  <a:cubicBezTo>
                    <a:pt x="4717" y="5916"/>
                    <a:pt x="4915" y="5392"/>
                    <a:pt x="4811" y="4872"/>
                  </a:cubicBezTo>
                  <a:cubicBezTo>
                    <a:pt x="4803" y="4838"/>
                    <a:pt x="4773" y="4812"/>
                    <a:pt x="4738" y="4812"/>
                  </a:cubicBezTo>
                  <a:cubicBezTo>
                    <a:pt x="4733" y="4812"/>
                    <a:pt x="4728" y="4813"/>
                    <a:pt x="4723" y="4814"/>
                  </a:cubicBezTo>
                  <a:cubicBezTo>
                    <a:pt x="4684" y="4821"/>
                    <a:pt x="4656" y="4862"/>
                    <a:pt x="4665" y="4902"/>
                  </a:cubicBezTo>
                  <a:cubicBezTo>
                    <a:pt x="4760" y="5380"/>
                    <a:pt x="4579" y="5859"/>
                    <a:pt x="4370" y="6350"/>
                  </a:cubicBezTo>
                  <a:cubicBezTo>
                    <a:pt x="4141" y="6887"/>
                    <a:pt x="4003" y="7441"/>
                    <a:pt x="3928" y="8122"/>
                  </a:cubicBezTo>
                  <a:cubicBezTo>
                    <a:pt x="3880" y="7777"/>
                    <a:pt x="3838" y="7425"/>
                    <a:pt x="3847" y="7079"/>
                  </a:cubicBezTo>
                  <a:cubicBezTo>
                    <a:pt x="3866" y="6487"/>
                    <a:pt x="3960" y="5981"/>
                    <a:pt x="4134" y="5531"/>
                  </a:cubicBezTo>
                  <a:cubicBezTo>
                    <a:pt x="4238" y="5258"/>
                    <a:pt x="4377" y="4995"/>
                    <a:pt x="4513" y="4740"/>
                  </a:cubicBezTo>
                  <a:cubicBezTo>
                    <a:pt x="4652" y="4477"/>
                    <a:pt x="4795" y="4209"/>
                    <a:pt x="4904" y="3925"/>
                  </a:cubicBezTo>
                  <a:close/>
                  <a:moveTo>
                    <a:pt x="7355" y="6722"/>
                  </a:moveTo>
                  <a:cubicBezTo>
                    <a:pt x="7321" y="7195"/>
                    <a:pt x="7268" y="7672"/>
                    <a:pt x="7195" y="8141"/>
                  </a:cubicBezTo>
                  <a:cubicBezTo>
                    <a:pt x="7126" y="8578"/>
                    <a:pt x="7051" y="8938"/>
                    <a:pt x="6899" y="9273"/>
                  </a:cubicBezTo>
                  <a:cubicBezTo>
                    <a:pt x="6699" y="9708"/>
                    <a:pt x="6370" y="10080"/>
                    <a:pt x="6107" y="10353"/>
                  </a:cubicBezTo>
                  <a:cubicBezTo>
                    <a:pt x="5908" y="10558"/>
                    <a:pt x="5690" y="10770"/>
                    <a:pt x="5431" y="10917"/>
                  </a:cubicBezTo>
                  <a:cubicBezTo>
                    <a:pt x="5402" y="10935"/>
                    <a:pt x="5379" y="10945"/>
                    <a:pt x="5358" y="10953"/>
                  </a:cubicBezTo>
                  <a:cubicBezTo>
                    <a:pt x="5444" y="10790"/>
                    <a:pt x="5520" y="10623"/>
                    <a:pt x="5593" y="10460"/>
                  </a:cubicBezTo>
                  <a:cubicBezTo>
                    <a:pt x="5720" y="10177"/>
                    <a:pt x="5852" y="9885"/>
                    <a:pt x="6026" y="9619"/>
                  </a:cubicBezTo>
                  <a:lnTo>
                    <a:pt x="6136" y="9452"/>
                  </a:lnTo>
                  <a:cubicBezTo>
                    <a:pt x="6388" y="9076"/>
                    <a:pt x="6648" y="8686"/>
                    <a:pt x="6734" y="8223"/>
                  </a:cubicBezTo>
                  <a:cubicBezTo>
                    <a:pt x="6741" y="8184"/>
                    <a:pt x="6713" y="8144"/>
                    <a:pt x="6674" y="8136"/>
                  </a:cubicBezTo>
                  <a:cubicBezTo>
                    <a:pt x="6670" y="8135"/>
                    <a:pt x="6665" y="8135"/>
                    <a:pt x="6661" y="8135"/>
                  </a:cubicBezTo>
                  <a:cubicBezTo>
                    <a:pt x="6626" y="8135"/>
                    <a:pt x="6594" y="8161"/>
                    <a:pt x="6586" y="8196"/>
                  </a:cubicBezTo>
                  <a:cubicBezTo>
                    <a:pt x="6509" y="8627"/>
                    <a:pt x="6257" y="9003"/>
                    <a:pt x="6013" y="9368"/>
                  </a:cubicBezTo>
                  <a:lnTo>
                    <a:pt x="5901" y="9538"/>
                  </a:lnTo>
                  <a:cubicBezTo>
                    <a:pt x="5720" y="9814"/>
                    <a:pt x="5586" y="10112"/>
                    <a:pt x="5455" y="10400"/>
                  </a:cubicBezTo>
                  <a:cubicBezTo>
                    <a:pt x="5389" y="10552"/>
                    <a:pt x="5316" y="10704"/>
                    <a:pt x="5238" y="10856"/>
                  </a:cubicBezTo>
                  <a:cubicBezTo>
                    <a:pt x="5238" y="10794"/>
                    <a:pt x="5241" y="10725"/>
                    <a:pt x="5244" y="10671"/>
                  </a:cubicBezTo>
                  <a:lnTo>
                    <a:pt x="5247" y="10596"/>
                  </a:lnTo>
                  <a:cubicBezTo>
                    <a:pt x="5273" y="9976"/>
                    <a:pt x="5447" y="9367"/>
                    <a:pt x="5748" y="8835"/>
                  </a:cubicBezTo>
                  <a:cubicBezTo>
                    <a:pt x="5953" y="8469"/>
                    <a:pt x="6221" y="8135"/>
                    <a:pt x="6482" y="7811"/>
                  </a:cubicBezTo>
                  <a:lnTo>
                    <a:pt x="7355" y="6722"/>
                  </a:lnTo>
                  <a:close/>
                  <a:moveTo>
                    <a:pt x="1073" y="9056"/>
                  </a:moveTo>
                  <a:lnTo>
                    <a:pt x="1073" y="9056"/>
                  </a:lnTo>
                  <a:cubicBezTo>
                    <a:pt x="1518" y="9267"/>
                    <a:pt x="2000" y="9394"/>
                    <a:pt x="2469" y="9517"/>
                  </a:cubicBezTo>
                  <a:cubicBezTo>
                    <a:pt x="2724" y="9584"/>
                    <a:pt x="2987" y="9653"/>
                    <a:pt x="3239" y="9734"/>
                  </a:cubicBezTo>
                  <a:cubicBezTo>
                    <a:pt x="3883" y="9943"/>
                    <a:pt x="4358" y="10219"/>
                    <a:pt x="4688" y="10578"/>
                  </a:cubicBezTo>
                  <a:cubicBezTo>
                    <a:pt x="4775" y="10673"/>
                    <a:pt x="4844" y="10780"/>
                    <a:pt x="4909" y="10894"/>
                  </a:cubicBezTo>
                  <a:cubicBezTo>
                    <a:pt x="4766" y="10813"/>
                    <a:pt x="4608" y="10751"/>
                    <a:pt x="4449" y="10699"/>
                  </a:cubicBezTo>
                  <a:cubicBezTo>
                    <a:pt x="4258" y="10636"/>
                    <a:pt x="4063" y="10578"/>
                    <a:pt x="3867" y="10523"/>
                  </a:cubicBezTo>
                  <a:cubicBezTo>
                    <a:pt x="3224" y="10337"/>
                    <a:pt x="2559" y="10144"/>
                    <a:pt x="2036" y="9736"/>
                  </a:cubicBezTo>
                  <a:cubicBezTo>
                    <a:pt x="2022" y="9725"/>
                    <a:pt x="2006" y="9720"/>
                    <a:pt x="1989" y="9720"/>
                  </a:cubicBezTo>
                  <a:cubicBezTo>
                    <a:pt x="1967" y="9720"/>
                    <a:pt x="1945" y="9730"/>
                    <a:pt x="1930" y="9749"/>
                  </a:cubicBezTo>
                  <a:cubicBezTo>
                    <a:pt x="1906" y="9781"/>
                    <a:pt x="1911" y="9829"/>
                    <a:pt x="1943" y="9853"/>
                  </a:cubicBezTo>
                  <a:cubicBezTo>
                    <a:pt x="2490" y="10280"/>
                    <a:pt x="3168" y="10477"/>
                    <a:pt x="3825" y="10668"/>
                  </a:cubicBezTo>
                  <a:cubicBezTo>
                    <a:pt x="4019" y="10723"/>
                    <a:pt x="4213" y="10780"/>
                    <a:pt x="4403" y="10842"/>
                  </a:cubicBezTo>
                  <a:cubicBezTo>
                    <a:pt x="4636" y="10917"/>
                    <a:pt x="4896" y="11017"/>
                    <a:pt x="5069" y="11211"/>
                  </a:cubicBezTo>
                  <a:lnTo>
                    <a:pt x="4873" y="11215"/>
                  </a:lnTo>
                  <a:cubicBezTo>
                    <a:pt x="4739" y="11219"/>
                    <a:pt x="4602" y="11223"/>
                    <a:pt x="4465" y="11223"/>
                  </a:cubicBezTo>
                  <a:cubicBezTo>
                    <a:pt x="4369" y="11223"/>
                    <a:pt x="4273" y="11221"/>
                    <a:pt x="4177" y="11215"/>
                  </a:cubicBezTo>
                  <a:cubicBezTo>
                    <a:pt x="3375" y="11173"/>
                    <a:pt x="2683" y="10675"/>
                    <a:pt x="1987" y="10124"/>
                  </a:cubicBezTo>
                  <a:cubicBezTo>
                    <a:pt x="1597" y="9816"/>
                    <a:pt x="1212" y="9481"/>
                    <a:pt x="1073" y="9056"/>
                  </a:cubicBezTo>
                  <a:close/>
                  <a:moveTo>
                    <a:pt x="8307" y="9858"/>
                  </a:moveTo>
                  <a:cubicBezTo>
                    <a:pt x="8471" y="10796"/>
                    <a:pt x="8443" y="11579"/>
                    <a:pt x="8226" y="12240"/>
                  </a:cubicBezTo>
                  <a:cubicBezTo>
                    <a:pt x="7957" y="13070"/>
                    <a:pt x="7391" y="13588"/>
                    <a:pt x="6758" y="14089"/>
                  </a:cubicBezTo>
                  <a:cubicBezTo>
                    <a:pt x="7168" y="13233"/>
                    <a:pt x="7511" y="12346"/>
                    <a:pt x="7779" y="11437"/>
                  </a:cubicBezTo>
                  <a:cubicBezTo>
                    <a:pt x="7790" y="11396"/>
                    <a:pt x="7769" y="11356"/>
                    <a:pt x="7728" y="11344"/>
                  </a:cubicBezTo>
                  <a:cubicBezTo>
                    <a:pt x="7722" y="11343"/>
                    <a:pt x="7715" y="11342"/>
                    <a:pt x="7709" y="11342"/>
                  </a:cubicBezTo>
                  <a:cubicBezTo>
                    <a:pt x="7676" y="11342"/>
                    <a:pt x="7645" y="11362"/>
                    <a:pt x="7635" y="11395"/>
                  </a:cubicBezTo>
                  <a:cubicBezTo>
                    <a:pt x="7370" y="12300"/>
                    <a:pt x="7026" y="13187"/>
                    <a:pt x="6618" y="14038"/>
                  </a:cubicBezTo>
                  <a:cubicBezTo>
                    <a:pt x="6618" y="14024"/>
                    <a:pt x="6618" y="14009"/>
                    <a:pt x="6615" y="13996"/>
                  </a:cubicBezTo>
                  <a:cubicBezTo>
                    <a:pt x="6593" y="13345"/>
                    <a:pt x="6574" y="12727"/>
                    <a:pt x="6794" y="12129"/>
                  </a:cubicBezTo>
                  <a:cubicBezTo>
                    <a:pt x="7011" y="11537"/>
                    <a:pt x="7352" y="11001"/>
                    <a:pt x="7683" y="10503"/>
                  </a:cubicBezTo>
                  <a:cubicBezTo>
                    <a:pt x="7857" y="10241"/>
                    <a:pt x="8048" y="9979"/>
                    <a:pt x="8307" y="9858"/>
                  </a:cubicBezTo>
                  <a:close/>
                  <a:moveTo>
                    <a:pt x="1793" y="11799"/>
                  </a:moveTo>
                  <a:cubicBezTo>
                    <a:pt x="2600" y="11900"/>
                    <a:pt x="3497" y="12052"/>
                    <a:pt x="4296" y="12414"/>
                  </a:cubicBezTo>
                  <a:cubicBezTo>
                    <a:pt x="4771" y="12630"/>
                    <a:pt x="5180" y="12908"/>
                    <a:pt x="5516" y="13245"/>
                  </a:cubicBezTo>
                  <a:cubicBezTo>
                    <a:pt x="5745" y="13474"/>
                    <a:pt x="5917" y="13772"/>
                    <a:pt x="6076" y="14072"/>
                  </a:cubicBezTo>
                  <a:cubicBezTo>
                    <a:pt x="5299" y="13453"/>
                    <a:pt x="4401" y="12974"/>
                    <a:pt x="3456" y="12680"/>
                  </a:cubicBezTo>
                  <a:cubicBezTo>
                    <a:pt x="3448" y="12678"/>
                    <a:pt x="3441" y="12677"/>
                    <a:pt x="3433" y="12677"/>
                  </a:cubicBezTo>
                  <a:cubicBezTo>
                    <a:pt x="3402" y="12677"/>
                    <a:pt x="3372" y="12697"/>
                    <a:pt x="3362" y="12730"/>
                  </a:cubicBezTo>
                  <a:cubicBezTo>
                    <a:pt x="3349" y="12769"/>
                    <a:pt x="3371" y="12811"/>
                    <a:pt x="3411" y="12822"/>
                  </a:cubicBezTo>
                  <a:cubicBezTo>
                    <a:pt x="4367" y="13122"/>
                    <a:pt x="5271" y="13613"/>
                    <a:pt x="6049" y="14245"/>
                  </a:cubicBezTo>
                  <a:cubicBezTo>
                    <a:pt x="5830" y="14167"/>
                    <a:pt x="5613" y="14129"/>
                    <a:pt x="5390" y="14089"/>
                  </a:cubicBezTo>
                  <a:cubicBezTo>
                    <a:pt x="5286" y="14072"/>
                    <a:pt x="5179" y="14053"/>
                    <a:pt x="5067" y="14030"/>
                  </a:cubicBezTo>
                  <a:cubicBezTo>
                    <a:pt x="4598" y="13934"/>
                    <a:pt x="4138" y="13770"/>
                    <a:pt x="3706" y="13545"/>
                  </a:cubicBezTo>
                  <a:cubicBezTo>
                    <a:pt x="3274" y="13320"/>
                    <a:pt x="2877" y="13039"/>
                    <a:pt x="2524" y="12711"/>
                  </a:cubicBezTo>
                  <a:cubicBezTo>
                    <a:pt x="2353" y="12550"/>
                    <a:pt x="2191" y="12376"/>
                    <a:pt x="2045" y="12195"/>
                  </a:cubicBezTo>
                  <a:cubicBezTo>
                    <a:pt x="2029" y="12175"/>
                    <a:pt x="1981" y="12098"/>
                    <a:pt x="1936" y="12026"/>
                  </a:cubicBezTo>
                  <a:cubicBezTo>
                    <a:pt x="1878" y="11932"/>
                    <a:pt x="1832" y="11858"/>
                    <a:pt x="1793" y="11799"/>
                  </a:cubicBezTo>
                  <a:close/>
                  <a:moveTo>
                    <a:pt x="7356" y="13935"/>
                  </a:moveTo>
                  <a:cubicBezTo>
                    <a:pt x="7676" y="13935"/>
                    <a:pt x="7980" y="14117"/>
                    <a:pt x="8233" y="14296"/>
                  </a:cubicBezTo>
                  <a:cubicBezTo>
                    <a:pt x="8778" y="14678"/>
                    <a:pt x="9267" y="15133"/>
                    <a:pt x="9687" y="15648"/>
                  </a:cubicBezTo>
                  <a:cubicBezTo>
                    <a:pt x="9176" y="15619"/>
                    <a:pt x="8655" y="15581"/>
                    <a:pt x="8158" y="15461"/>
                  </a:cubicBezTo>
                  <a:cubicBezTo>
                    <a:pt x="7800" y="15376"/>
                    <a:pt x="7540" y="15266"/>
                    <a:pt x="7337" y="15115"/>
                  </a:cubicBezTo>
                  <a:cubicBezTo>
                    <a:pt x="7091" y="14931"/>
                    <a:pt x="6909" y="14671"/>
                    <a:pt x="6734" y="14415"/>
                  </a:cubicBezTo>
                  <a:lnTo>
                    <a:pt x="6734" y="14415"/>
                  </a:lnTo>
                  <a:cubicBezTo>
                    <a:pt x="7401" y="14493"/>
                    <a:pt x="8044" y="14726"/>
                    <a:pt x="8607" y="15099"/>
                  </a:cubicBezTo>
                  <a:cubicBezTo>
                    <a:pt x="8619" y="15108"/>
                    <a:pt x="8632" y="15112"/>
                    <a:pt x="8645" y="15112"/>
                  </a:cubicBezTo>
                  <a:cubicBezTo>
                    <a:pt x="8649" y="15112"/>
                    <a:pt x="8653" y="15112"/>
                    <a:pt x="8657" y="15111"/>
                  </a:cubicBezTo>
                  <a:cubicBezTo>
                    <a:pt x="8676" y="15108"/>
                    <a:pt x="8697" y="15097"/>
                    <a:pt x="8710" y="15078"/>
                  </a:cubicBezTo>
                  <a:cubicBezTo>
                    <a:pt x="8733" y="15043"/>
                    <a:pt x="8721" y="14997"/>
                    <a:pt x="8688" y="14975"/>
                  </a:cubicBezTo>
                  <a:cubicBezTo>
                    <a:pt x="8130" y="14607"/>
                    <a:pt x="7499" y="14373"/>
                    <a:pt x="6839" y="14280"/>
                  </a:cubicBezTo>
                  <a:cubicBezTo>
                    <a:pt x="6961" y="14185"/>
                    <a:pt x="7081" y="14088"/>
                    <a:pt x="7195" y="13991"/>
                  </a:cubicBezTo>
                  <a:cubicBezTo>
                    <a:pt x="7198" y="13991"/>
                    <a:pt x="7201" y="13991"/>
                    <a:pt x="7204" y="13991"/>
                  </a:cubicBezTo>
                  <a:cubicBezTo>
                    <a:pt x="7238" y="13991"/>
                    <a:pt x="7271" y="13976"/>
                    <a:pt x="7291" y="13946"/>
                  </a:cubicBezTo>
                  <a:cubicBezTo>
                    <a:pt x="7294" y="13943"/>
                    <a:pt x="7308" y="13936"/>
                    <a:pt x="7344" y="13936"/>
                  </a:cubicBezTo>
                  <a:cubicBezTo>
                    <a:pt x="7348" y="13935"/>
                    <a:pt x="7352" y="13935"/>
                    <a:pt x="7356" y="13935"/>
                  </a:cubicBezTo>
                  <a:close/>
                  <a:moveTo>
                    <a:pt x="5944" y="16071"/>
                  </a:moveTo>
                  <a:cubicBezTo>
                    <a:pt x="6167" y="16071"/>
                    <a:pt x="6381" y="16089"/>
                    <a:pt x="6590" y="16124"/>
                  </a:cubicBezTo>
                  <a:cubicBezTo>
                    <a:pt x="5874" y="16204"/>
                    <a:pt x="5213" y="16527"/>
                    <a:pt x="4575" y="16845"/>
                  </a:cubicBezTo>
                  <a:cubicBezTo>
                    <a:pt x="4239" y="17012"/>
                    <a:pt x="3895" y="17184"/>
                    <a:pt x="3547" y="17316"/>
                  </a:cubicBezTo>
                  <a:cubicBezTo>
                    <a:pt x="3508" y="17330"/>
                    <a:pt x="3489" y="17374"/>
                    <a:pt x="3504" y="17413"/>
                  </a:cubicBezTo>
                  <a:cubicBezTo>
                    <a:pt x="3514" y="17441"/>
                    <a:pt x="3541" y="17460"/>
                    <a:pt x="3572" y="17460"/>
                  </a:cubicBezTo>
                  <a:cubicBezTo>
                    <a:pt x="3575" y="17460"/>
                    <a:pt x="3579" y="17460"/>
                    <a:pt x="3583" y="17459"/>
                  </a:cubicBezTo>
                  <a:cubicBezTo>
                    <a:pt x="3588" y="17459"/>
                    <a:pt x="3594" y="17458"/>
                    <a:pt x="3601" y="17456"/>
                  </a:cubicBezTo>
                  <a:cubicBezTo>
                    <a:pt x="3955" y="17320"/>
                    <a:pt x="4304" y="17146"/>
                    <a:pt x="4642" y="16980"/>
                  </a:cubicBezTo>
                  <a:cubicBezTo>
                    <a:pt x="5267" y="16669"/>
                    <a:pt x="5917" y="16350"/>
                    <a:pt x="6609" y="16272"/>
                  </a:cubicBezTo>
                  <a:lnTo>
                    <a:pt x="6609" y="16272"/>
                  </a:lnTo>
                  <a:cubicBezTo>
                    <a:pt x="6395" y="16472"/>
                    <a:pt x="6149" y="16670"/>
                    <a:pt x="5850" y="16829"/>
                  </a:cubicBezTo>
                  <a:cubicBezTo>
                    <a:pt x="5407" y="17065"/>
                    <a:pt x="4937" y="17261"/>
                    <a:pt x="4453" y="17410"/>
                  </a:cubicBezTo>
                  <a:cubicBezTo>
                    <a:pt x="4329" y="17449"/>
                    <a:pt x="3431" y="17653"/>
                    <a:pt x="3132" y="17705"/>
                  </a:cubicBezTo>
                  <a:cubicBezTo>
                    <a:pt x="3165" y="17236"/>
                    <a:pt x="3583" y="16871"/>
                    <a:pt x="3772" y="16729"/>
                  </a:cubicBezTo>
                  <a:cubicBezTo>
                    <a:pt x="4184" y="16421"/>
                    <a:pt x="4678" y="16213"/>
                    <a:pt x="5202" y="16132"/>
                  </a:cubicBezTo>
                  <a:cubicBezTo>
                    <a:pt x="5464" y="16091"/>
                    <a:pt x="5710" y="16071"/>
                    <a:pt x="5944" y="16071"/>
                  </a:cubicBezTo>
                  <a:close/>
                  <a:moveTo>
                    <a:pt x="2191" y="1"/>
                  </a:moveTo>
                  <a:cubicBezTo>
                    <a:pt x="2136" y="1"/>
                    <a:pt x="2089" y="41"/>
                    <a:pt x="2087" y="95"/>
                  </a:cubicBezTo>
                  <a:cubicBezTo>
                    <a:pt x="2061" y="478"/>
                    <a:pt x="1972" y="863"/>
                    <a:pt x="1885" y="1237"/>
                  </a:cubicBezTo>
                  <a:cubicBezTo>
                    <a:pt x="1825" y="1500"/>
                    <a:pt x="1761" y="1774"/>
                    <a:pt x="1720" y="2049"/>
                  </a:cubicBezTo>
                  <a:cubicBezTo>
                    <a:pt x="1551" y="3184"/>
                    <a:pt x="1674" y="4089"/>
                    <a:pt x="2108" y="4895"/>
                  </a:cubicBezTo>
                  <a:cubicBezTo>
                    <a:pt x="2160" y="4995"/>
                    <a:pt x="2218" y="5090"/>
                    <a:pt x="2276" y="5189"/>
                  </a:cubicBezTo>
                  <a:cubicBezTo>
                    <a:pt x="2435" y="5460"/>
                    <a:pt x="2586" y="5714"/>
                    <a:pt x="2653" y="6002"/>
                  </a:cubicBezTo>
                  <a:cubicBezTo>
                    <a:pt x="2664" y="6046"/>
                    <a:pt x="2702" y="6076"/>
                    <a:pt x="2747" y="6079"/>
                  </a:cubicBezTo>
                  <a:cubicBezTo>
                    <a:pt x="2766" y="6139"/>
                    <a:pt x="2783" y="6199"/>
                    <a:pt x="2799" y="6260"/>
                  </a:cubicBezTo>
                  <a:lnTo>
                    <a:pt x="2848" y="6434"/>
                  </a:lnTo>
                  <a:cubicBezTo>
                    <a:pt x="2751" y="6285"/>
                    <a:pt x="2650" y="6147"/>
                    <a:pt x="2535" y="6017"/>
                  </a:cubicBezTo>
                  <a:cubicBezTo>
                    <a:pt x="2334" y="5787"/>
                    <a:pt x="2121" y="5610"/>
                    <a:pt x="1878" y="5474"/>
                  </a:cubicBezTo>
                  <a:cubicBezTo>
                    <a:pt x="1628" y="5334"/>
                    <a:pt x="1371" y="5261"/>
                    <a:pt x="1124" y="5190"/>
                  </a:cubicBezTo>
                  <a:cubicBezTo>
                    <a:pt x="1018" y="5160"/>
                    <a:pt x="913" y="5131"/>
                    <a:pt x="805" y="5095"/>
                  </a:cubicBezTo>
                  <a:cubicBezTo>
                    <a:pt x="626" y="5034"/>
                    <a:pt x="244" y="4843"/>
                    <a:pt x="200" y="4771"/>
                  </a:cubicBezTo>
                  <a:cubicBezTo>
                    <a:pt x="182" y="4737"/>
                    <a:pt x="148" y="4718"/>
                    <a:pt x="113" y="4718"/>
                  </a:cubicBezTo>
                  <a:cubicBezTo>
                    <a:pt x="97" y="4718"/>
                    <a:pt x="81" y="4722"/>
                    <a:pt x="66" y="4730"/>
                  </a:cubicBezTo>
                  <a:cubicBezTo>
                    <a:pt x="18" y="4747"/>
                    <a:pt x="1" y="4804"/>
                    <a:pt x="22" y="4852"/>
                  </a:cubicBezTo>
                  <a:cubicBezTo>
                    <a:pt x="24" y="4854"/>
                    <a:pt x="24" y="4856"/>
                    <a:pt x="24" y="4857"/>
                  </a:cubicBezTo>
                  <a:cubicBezTo>
                    <a:pt x="138" y="5067"/>
                    <a:pt x="228" y="5299"/>
                    <a:pt x="315" y="5522"/>
                  </a:cubicBezTo>
                  <a:cubicBezTo>
                    <a:pt x="436" y="5836"/>
                    <a:pt x="562" y="6160"/>
                    <a:pt x="762" y="6444"/>
                  </a:cubicBezTo>
                  <a:cubicBezTo>
                    <a:pt x="1160" y="7014"/>
                    <a:pt x="1728" y="7281"/>
                    <a:pt x="2281" y="7537"/>
                  </a:cubicBezTo>
                  <a:cubicBezTo>
                    <a:pt x="2560" y="7669"/>
                    <a:pt x="2852" y="7805"/>
                    <a:pt x="3116" y="7978"/>
                  </a:cubicBezTo>
                  <a:cubicBezTo>
                    <a:pt x="3151" y="8002"/>
                    <a:pt x="3203" y="8031"/>
                    <a:pt x="3261" y="8064"/>
                  </a:cubicBezTo>
                  <a:cubicBezTo>
                    <a:pt x="3366" y="8123"/>
                    <a:pt x="3541" y="8225"/>
                    <a:pt x="3620" y="8301"/>
                  </a:cubicBezTo>
                  <a:lnTo>
                    <a:pt x="3798" y="8631"/>
                  </a:lnTo>
                  <a:cubicBezTo>
                    <a:pt x="3798" y="8634"/>
                    <a:pt x="3798" y="8637"/>
                    <a:pt x="3801" y="8639"/>
                  </a:cubicBezTo>
                  <a:cubicBezTo>
                    <a:pt x="3803" y="8666"/>
                    <a:pt x="3818" y="8688"/>
                    <a:pt x="3838" y="8704"/>
                  </a:cubicBezTo>
                  <a:cubicBezTo>
                    <a:pt x="4112" y="9213"/>
                    <a:pt x="4381" y="9730"/>
                    <a:pt x="4643" y="10257"/>
                  </a:cubicBezTo>
                  <a:cubicBezTo>
                    <a:pt x="4307" y="9960"/>
                    <a:pt x="3867" y="9726"/>
                    <a:pt x="3303" y="9542"/>
                  </a:cubicBezTo>
                  <a:cubicBezTo>
                    <a:pt x="3043" y="9459"/>
                    <a:pt x="2777" y="9388"/>
                    <a:pt x="2521" y="9322"/>
                  </a:cubicBezTo>
                  <a:cubicBezTo>
                    <a:pt x="1995" y="9184"/>
                    <a:pt x="1455" y="9042"/>
                    <a:pt x="979" y="8780"/>
                  </a:cubicBezTo>
                  <a:cubicBezTo>
                    <a:pt x="964" y="8773"/>
                    <a:pt x="947" y="8769"/>
                    <a:pt x="931" y="8769"/>
                  </a:cubicBezTo>
                  <a:cubicBezTo>
                    <a:pt x="911" y="8769"/>
                    <a:pt x="891" y="8774"/>
                    <a:pt x="873" y="8786"/>
                  </a:cubicBezTo>
                  <a:cubicBezTo>
                    <a:pt x="843" y="8808"/>
                    <a:pt x="827" y="8844"/>
                    <a:pt x="830" y="8882"/>
                  </a:cubicBezTo>
                  <a:cubicBezTo>
                    <a:pt x="908" y="9477"/>
                    <a:pt x="1384" y="9899"/>
                    <a:pt x="1864" y="10279"/>
                  </a:cubicBezTo>
                  <a:cubicBezTo>
                    <a:pt x="2586" y="10851"/>
                    <a:pt x="3305" y="11369"/>
                    <a:pt x="4165" y="11415"/>
                  </a:cubicBezTo>
                  <a:cubicBezTo>
                    <a:pt x="4269" y="11421"/>
                    <a:pt x="4372" y="11423"/>
                    <a:pt x="4475" y="11423"/>
                  </a:cubicBezTo>
                  <a:cubicBezTo>
                    <a:pt x="4610" y="11423"/>
                    <a:pt x="4745" y="11419"/>
                    <a:pt x="4876" y="11415"/>
                  </a:cubicBezTo>
                  <a:cubicBezTo>
                    <a:pt x="4982" y="11412"/>
                    <a:pt x="5085" y="11409"/>
                    <a:pt x="5190" y="11409"/>
                  </a:cubicBezTo>
                  <a:cubicBezTo>
                    <a:pt x="5549" y="12197"/>
                    <a:pt x="5881" y="13000"/>
                    <a:pt x="6162" y="13818"/>
                  </a:cubicBezTo>
                  <a:cubicBezTo>
                    <a:pt x="6018" y="13562"/>
                    <a:pt x="5861" y="13312"/>
                    <a:pt x="5655" y="13106"/>
                  </a:cubicBezTo>
                  <a:cubicBezTo>
                    <a:pt x="5302" y="12753"/>
                    <a:pt x="4872" y="12459"/>
                    <a:pt x="4375" y="12235"/>
                  </a:cubicBezTo>
                  <a:cubicBezTo>
                    <a:pt x="3468" y="11822"/>
                    <a:pt x="2448" y="11676"/>
                    <a:pt x="1565" y="11573"/>
                  </a:cubicBezTo>
                  <a:cubicBezTo>
                    <a:pt x="1562" y="11573"/>
                    <a:pt x="1558" y="11572"/>
                    <a:pt x="1554" y="11572"/>
                  </a:cubicBezTo>
                  <a:cubicBezTo>
                    <a:pt x="1504" y="11572"/>
                    <a:pt x="1459" y="11609"/>
                    <a:pt x="1455" y="11660"/>
                  </a:cubicBezTo>
                  <a:cubicBezTo>
                    <a:pt x="1450" y="11705"/>
                    <a:pt x="1474" y="11747"/>
                    <a:pt x="1516" y="11764"/>
                  </a:cubicBezTo>
                  <a:cubicBezTo>
                    <a:pt x="1565" y="11810"/>
                    <a:pt x="1699" y="12028"/>
                    <a:pt x="1764" y="12133"/>
                  </a:cubicBezTo>
                  <a:cubicBezTo>
                    <a:pt x="1827" y="12235"/>
                    <a:pt x="1864" y="12295"/>
                    <a:pt x="1887" y="12324"/>
                  </a:cubicBezTo>
                  <a:cubicBezTo>
                    <a:pt x="2039" y="12512"/>
                    <a:pt x="2208" y="12691"/>
                    <a:pt x="2385" y="12860"/>
                  </a:cubicBezTo>
                  <a:cubicBezTo>
                    <a:pt x="2751" y="13202"/>
                    <a:pt x="3164" y="13493"/>
                    <a:pt x="3609" y="13726"/>
                  </a:cubicBezTo>
                  <a:cubicBezTo>
                    <a:pt x="4061" y="13960"/>
                    <a:pt x="4536" y="14129"/>
                    <a:pt x="5024" y="14229"/>
                  </a:cubicBezTo>
                  <a:cubicBezTo>
                    <a:pt x="5140" y="14253"/>
                    <a:pt x="5248" y="14271"/>
                    <a:pt x="5354" y="14289"/>
                  </a:cubicBezTo>
                  <a:cubicBezTo>
                    <a:pt x="5723" y="14352"/>
                    <a:pt x="6044" y="14406"/>
                    <a:pt x="6388" y="14636"/>
                  </a:cubicBezTo>
                  <a:cubicBezTo>
                    <a:pt x="6401" y="14645"/>
                    <a:pt x="6415" y="14649"/>
                    <a:pt x="6428" y="14651"/>
                  </a:cubicBezTo>
                  <a:cubicBezTo>
                    <a:pt x="6555" y="15083"/>
                    <a:pt x="6668" y="15518"/>
                    <a:pt x="6762" y="15958"/>
                  </a:cubicBezTo>
                  <a:cubicBezTo>
                    <a:pt x="6496" y="15902"/>
                    <a:pt x="6226" y="15873"/>
                    <a:pt x="5942" y="15873"/>
                  </a:cubicBezTo>
                  <a:cubicBezTo>
                    <a:pt x="5696" y="15873"/>
                    <a:pt x="5441" y="15895"/>
                    <a:pt x="5169" y="15938"/>
                  </a:cubicBezTo>
                  <a:cubicBezTo>
                    <a:pt x="4611" y="16024"/>
                    <a:pt x="4086" y="16243"/>
                    <a:pt x="3649" y="16575"/>
                  </a:cubicBezTo>
                  <a:cubicBezTo>
                    <a:pt x="3366" y="16787"/>
                    <a:pt x="2897" y="17233"/>
                    <a:pt x="2929" y="17822"/>
                  </a:cubicBezTo>
                  <a:cubicBezTo>
                    <a:pt x="2932" y="17853"/>
                    <a:pt x="2948" y="17883"/>
                    <a:pt x="2973" y="17901"/>
                  </a:cubicBezTo>
                  <a:cubicBezTo>
                    <a:pt x="2982" y="17908"/>
                    <a:pt x="3004" y="17911"/>
                    <a:pt x="3036" y="17911"/>
                  </a:cubicBezTo>
                  <a:cubicBezTo>
                    <a:pt x="3069" y="17911"/>
                    <a:pt x="3112" y="17907"/>
                    <a:pt x="3164" y="17901"/>
                  </a:cubicBezTo>
                  <a:cubicBezTo>
                    <a:pt x="3576" y="17848"/>
                    <a:pt x="4497" y="17610"/>
                    <a:pt x="4510" y="17605"/>
                  </a:cubicBezTo>
                  <a:cubicBezTo>
                    <a:pt x="5004" y="17452"/>
                    <a:pt x="5484" y="17253"/>
                    <a:pt x="5940" y="17010"/>
                  </a:cubicBezTo>
                  <a:cubicBezTo>
                    <a:pt x="6308" y="16815"/>
                    <a:pt x="6597" y="16566"/>
                    <a:pt x="6841" y="16330"/>
                  </a:cubicBezTo>
                  <a:lnTo>
                    <a:pt x="6841" y="16330"/>
                  </a:lnTo>
                  <a:cubicBezTo>
                    <a:pt x="7192" y="18177"/>
                    <a:pt x="7207" y="20076"/>
                    <a:pt x="6663" y="21984"/>
                  </a:cubicBezTo>
                  <a:cubicBezTo>
                    <a:pt x="6648" y="22038"/>
                    <a:pt x="6678" y="22093"/>
                    <a:pt x="6732" y="22107"/>
                  </a:cubicBezTo>
                  <a:cubicBezTo>
                    <a:pt x="6741" y="22111"/>
                    <a:pt x="6751" y="22112"/>
                    <a:pt x="6761" y="22112"/>
                  </a:cubicBezTo>
                  <a:cubicBezTo>
                    <a:pt x="6765" y="22112"/>
                    <a:pt x="6768" y="22112"/>
                    <a:pt x="6771" y="22112"/>
                  </a:cubicBezTo>
                  <a:cubicBezTo>
                    <a:pt x="6809" y="22106"/>
                    <a:pt x="6844" y="22078"/>
                    <a:pt x="6855" y="22039"/>
                  </a:cubicBezTo>
                  <a:cubicBezTo>
                    <a:pt x="7576" y="19509"/>
                    <a:pt x="7336" y="17012"/>
                    <a:pt x="6628" y="14620"/>
                  </a:cubicBezTo>
                  <a:lnTo>
                    <a:pt x="6628" y="14620"/>
                  </a:lnTo>
                  <a:cubicBezTo>
                    <a:pt x="6791" y="14853"/>
                    <a:pt x="6975" y="15098"/>
                    <a:pt x="7218" y="15279"/>
                  </a:cubicBezTo>
                  <a:cubicBezTo>
                    <a:pt x="7443" y="15447"/>
                    <a:pt x="7727" y="15566"/>
                    <a:pt x="8110" y="15658"/>
                  </a:cubicBezTo>
                  <a:cubicBezTo>
                    <a:pt x="8698" y="15800"/>
                    <a:pt x="9306" y="15832"/>
                    <a:pt x="9897" y="15862"/>
                  </a:cubicBezTo>
                  <a:lnTo>
                    <a:pt x="9914" y="15862"/>
                  </a:lnTo>
                  <a:cubicBezTo>
                    <a:pt x="9947" y="15859"/>
                    <a:pt x="9975" y="15839"/>
                    <a:pt x="9991" y="15810"/>
                  </a:cubicBezTo>
                  <a:cubicBezTo>
                    <a:pt x="10008" y="15777"/>
                    <a:pt x="10005" y="15735"/>
                    <a:pt x="9982" y="15705"/>
                  </a:cubicBezTo>
                  <a:cubicBezTo>
                    <a:pt x="9520" y="15101"/>
                    <a:pt x="8970" y="14575"/>
                    <a:pt x="8349" y="14138"/>
                  </a:cubicBezTo>
                  <a:cubicBezTo>
                    <a:pt x="8097" y="13962"/>
                    <a:pt x="7799" y="13782"/>
                    <a:pt x="7470" y="13750"/>
                  </a:cubicBezTo>
                  <a:cubicBezTo>
                    <a:pt x="7877" y="13361"/>
                    <a:pt x="8217" y="12918"/>
                    <a:pt x="8416" y="12311"/>
                  </a:cubicBezTo>
                  <a:cubicBezTo>
                    <a:pt x="8653" y="11587"/>
                    <a:pt x="8675" y="10739"/>
                    <a:pt x="8481" y="9713"/>
                  </a:cubicBezTo>
                  <a:cubicBezTo>
                    <a:pt x="8476" y="9685"/>
                    <a:pt x="8459" y="9661"/>
                    <a:pt x="8436" y="9646"/>
                  </a:cubicBezTo>
                  <a:cubicBezTo>
                    <a:pt x="8420" y="9636"/>
                    <a:pt x="8402" y="9631"/>
                    <a:pt x="8383" y="9631"/>
                  </a:cubicBezTo>
                  <a:cubicBezTo>
                    <a:pt x="8374" y="9631"/>
                    <a:pt x="8365" y="9632"/>
                    <a:pt x="8356" y="9635"/>
                  </a:cubicBezTo>
                  <a:cubicBezTo>
                    <a:pt x="7978" y="9745"/>
                    <a:pt x="7735" y="10072"/>
                    <a:pt x="7517" y="10400"/>
                  </a:cubicBezTo>
                  <a:cubicBezTo>
                    <a:pt x="7178" y="10908"/>
                    <a:pt x="6831" y="11456"/>
                    <a:pt x="6606" y="12067"/>
                  </a:cubicBezTo>
                  <a:cubicBezTo>
                    <a:pt x="6382" y="12679"/>
                    <a:pt x="6395" y="13317"/>
                    <a:pt x="6414" y="13938"/>
                  </a:cubicBezTo>
                  <a:cubicBezTo>
                    <a:pt x="6099" y="13000"/>
                    <a:pt x="5720" y="12081"/>
                    <a:pt x="5306" y="11184"/>
                  </a:cubicBezTo>
                  <a:cubicBezTo>
                    <a:pt x="5386" y="11173"/>
                    <a:pt x="5467" y="11133"/>
                    <a:pt x="5528" y="11097"/>
                  </a:cubicBezTo>
                  <a:cubicBezTo>
                    <a:pt x="5808" y="10936"/>
                    <a:pt x="6040" y="10713"/>
                    <a:pt x="6250" y="10497"/>
                  </a:cubicBezTo>
                  <a:cubicBezTo>
                    <a:pt x="6525" y="10212"/>
                    <a:pt x="6870" y="9826"/>
                    <a:pt x="7079" y="9361"/>
                  </a:cubicBezTo>
                  <a:cubicBezTo>
                    <a:pt x="7240" y="9006"/>
                    <a:pt x="7321" y="8631"/>
                    <a:pt x="7392" y="8178"/>
                  </a:cubicBezTo>
                  <a:cubicBezTo>
                    <a:pt x="7482" y="7601"/>
                    <a:pt x="7543" y="7011"/>
                    <a:pt x="7573" y="6427"/>
                  </a:cubicBezTo>
                  <a:cubicBezTo>
                    <a:pt x="7575" y="6383"/>
                    <a:pt x="7550" y="6343"/>
                    <a:pt x="7509" y="6328"/>
                  </a:cubicBezTo>
                  <a:cubicBezTo>
                    <a:pt x="7498" y="6324"/>
                    <a:pt x="7486" y="6321"/>
                    <a:pt x="7475" y="6321"/>
                  </a:cubicBezTo>
                  <a:cubicBezTo>
                    <a:pt x="7445" y="6321"/>
                    <a:pt x="7415" y="6335"/>
                    <a:pt x="7395" y="6360"/>
                  </a:cubicBezTo>
                  <a:lnTo>
                    <a:pt x="6327" y="7693"/>
                  </a:lnTo>
                  <a:cubicBezTo>
                    <a:pt x="6062" y="8022"/>
                    <a:pt x="5788" y="8365"/>
                    <a:pt x="5574" y="8744"/>
                  </a:cubicBezTo>
                  <a:cubicBezTo>
                    <a:pt x="5257" y="9306"/>
                    <a:pt x="5075" y="9944"/>
                    <a:pt x="5048" y="10596"/>
                  </a:cubicBezTo>
                  <a:lnTo>
                    <a:pt x="5047" y="10641"/>
                  </a:lnTo>
                  <a:cubicBezTo>
                    <a:pt x="4713" y="9950"/>
                    <a:pt x="4361" y="9271"/>
                    <a:pt x="4006" y="8611"/>
                  </a:cubicBezTo>
                  <a:cubicBezTo>
                    <a:pt x="4100" y="8223"/>
                    <a:pt x="4307" y="7931"/>
                    <a:pt x="4524" y="7622"/>
                  </a:cubicBezTo>
                  <a:cubicBezTo>
                    <a:pt x="4591" y="7528"/>
                    <a:pt x="4658" y="7430"/>
                    <a:pt x="4724" y="7331"/>
                  </a:cubicBezTo>
                  <a:cubicBezTo>
                    <a:pt x="5040" y="6851"/>
                    <a:pt x="5238" y="6318"/>
                    <a:pt x="5299" y="5787"/>
                  </a:cubicBezTo>
                  <a:cubicBezTo>
                    <a:pt x="5387" y="5018"/>
                    <a:pt x="5186" y="4236"/>
                    <a:pt x="5011" y="3547"/>
                  </a:cubicBezTo>
                  <a:cubicBezTo>
                    <a:pt x="4999" y="3504"/>
                    <a:pt x="4960" y="3473"/>
                    <a:pt x="4915" y="3473"/>
                  </a:cubicBezTo>
                  <a:cubicBezTo>
                    <a:pt x="4914" y="3473"/>
                    <a:pt x="4912" y="3473"/>
                    <a:pt x="4910" y="3473"/>
                  </a:cubicBezTo>
                  <a:cubicBezTo>
                    <a:pt x="4868" y="3473"/>
                    <a:pt x="4829" y="3506"/>
                    <a:pt x="4818" y="3547"/>
                  </a:cubicBezTo>
                  <a:cubicBezTo>
                    <a:pt x="4717" y="3934"/>
                    <a:pt x="4524" y="4300"/>
                    <a:pt x="4338" y="4653"/>
                  </a:cubicBezTo>
                  <a:cubicBezTo>
                    <a:pt x="4200" y="4914"/>
                    <a:pt x="4055" y="5183"/>
                    <a:pt x="3947" y="5465"/>
                  </a:cubicBezTo>
                  <a:cubicBezTo>
                    <a:pt x="3764" y="5937"/>
                    <a:pt x="3666" y="6466"/>
                    <a:pt x="3649" y="7079"/>
                  </a:cubicBezTo>
                  <a:cubicBezTo>
                    <a:pt x="3638" y="7383"/>
                    <a:pt x="3667" y="7688"/>
                    <a:pt x="3708" y="7986"/>
                  </a:cubicBezTo>
                  <a:cubicBezTo>
                    <a:pt x="3583" y="7716"/>
                    <a:pt x="3447" y="7450"/>
                    <a:pt x="3303" y="7192"/>
                  </a:cubicBezTo>
                  <a:cubicBezTo>
                    <a:pt x="3178" y="6862"/>
                    <a:pt x="3085" y="6538"/>
                    <a:pt x="2990" y="6205"/>
                  </a:cubicBezTo>
                  <a:cubicBezTo>
                    <a:pt x="2946" y="6050"/>
                    <a:pt x="2899" y="5892"/>
                    <a:pt x="2849" y="5729"/>
                  </a:cubicBezTo>
                  <a:cubicBezTo>
                    <a:pt x="2849" y="5551"/>
                    <a:pt x="2845" y="5371"/>
                    <a:pt x="2838" y="5199"/>
                  </a:cubicBezTo>
                  <a:cubicBezTo>
                    <a:pt x="2821" y="4827"/>
                    <a:pt x="2805" y="4474"/>
                    <a:pt x="2860" y="4103"/>
                  </a:cubicBezTo>
                  <a:cubicBezTo>
                    <a:pt x="2889" y="3905"/>
                    <a:pt x="2936" y="3706"/>
                    <a:pt x="2986" y="3513"/>
                  </a:cubicBezTo>
                  <a:cubicBezTo>
                    <a:pt x="3048" y="3271"/>
                    <a:pt x="3109" y="3020"/>
                    <a:pt x="3135" y="2764"/>
                  </a:cubicBezTo>
                  <a:cubicBezTo>
                    <a:pt x="3159" y="2501"/>
                    <a:pt x="3146" y="2255"/>
                    <a:pt x="3094" y="2011"/>
                  </a:cubicBezTo>
                  <a:cubicBezTo>
                    <a:pt x="3022" y="1678"/>
                    <a:pt x="2906" y="1332"/>
                    <a:pt x="2738" y="955"/>
                  </a:cubicBezTo>
                  <a:cubicBezTo>
                    <a:pt x="2667" y="797"/>
                    <a:pt x="2587" y="633"/>
                    <a:pt x="2492" y="451"/>
                  </a:cubicBezTo>
                  <a:cubicBezTo>
                    <a:pt x="2477" y="422"/>
                    <a:pt x="2448" y="380"/>
                    <a:pt x="2415" y="334"/>
                  </a:cubicBezTo>
                  <a:cubicBezTo>
                    <a:pt x="2375" y="271"/>
                    <a:pt x="2289" y="147"/>
                    <a:pt x="2285" y="105"/>
                  </a:cubicBezTo>
                  <a:cubicBezTo>
                    <a:pt x="2289" y="51"/>
                    <a:pt x="2247" y="3"/>
                    <a:pt x="2194" y="1"/>
                  </a:cubicBezTo>
                  <a:cubicBezTo>
                    <a:pt x="2193" y="1"/>
                    <a:pt x="2192" y="1"/>
                    <a:pt x="2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04" name="Google Shape;204;p5"/>
            <p:cNvGrpSpPr/>
            <p:nvPr/>
          </p:nvGrpSpPr>
          <p:grpSpPr>
            <a:xfrm>
              <a:off x="357797" y="4252356"/>
              <a:ext cx="463927" cy="922898"/>
              <a:chOff x="3193225" y="2750650"/>
              <a:chExt cx="245750" cy="488875"/>
            </a:xfrm>
          </p:grpSpPr>
          <p:sp>
            <p:nvSpPr>
              <p:cNvPr id="205" name="Google Shape;205;p5"/>
              <p:cNvSpPr/>
              <p:nvPr/>
            </p:nvSpPr>
            <p:spPr>
              <a:xfrm>
                <a:off x="3193225" y="2750650"/>
                <a:ext cx="245750" cy="435850"/>
              </a:xfrm>
              <a:custGeom>
                <a:avLst/>
                <a:gdLst/>
                <a:ahLst/>
                <a:cxnLst/>
                <a:rect l="l" t="t" r="r" b="b"/>
                <a:pathLst>
                  <a:path w="9830" h="17434" extrusionOk="0">
                    <a:moveTo>
                      <a:pt x="3841" y="0"/>
                    </a:moveTo>
                    <a:cubicBezTo>
                      <a:pt x="3825" y="0"/>
                      <a:pt x="3809" y="2"/>
                      <a:pt x="3793" y="4"/>
                    </a:cubicBezTo>
                    <a:cubicBezTo>
                      <a:pt x="3518" y="49"/>
                      <a:pt x="3223" y="488"/>
                      <a:pt x="3045" y="676"/>
                    </a:cubicBezTo>
                    <a:cubicBezTo>
                      <a:pt x="2777" y="960"/>
                      <a:pt x="2521" y="1256"/>
                      <a:pt x="2280" y="1565"/>
                    </a:cubicBezTo>
                    <a:cubicBezTo>
                      <a:pt x="1985" y="1944"/>
                      <a:pt x="1711" y="2360"/>
                      <a:pt x="1629" y="2831"/>
                    </a:cubicBezTo>
                    <a:cubicBezTo>
                      <a:pt x="1431" y="3961"/>
                      <a:pt x="2508" y="4576"/>
                      <a:pt x="2849" y="5536"/>
                    </a:cubicBezTo>
                    <a:cubicBezTo>
                      <a:pt x="2875" y="5607"/>
                      <a:pt x="2896" y="5685"/>
                      <a:pt x="2868" y="5754"/>
                    </a:cubicBezTo>
                    <a:cubicBezTo>
                      <a:pt x="2835" y="5843"/>
                      <a:pt x="2739" y="5887"/>
                      <a:pt x="2642" y="5887"/>
                    </a:cubicBezTo>
                    <a:cubicBezTo>
                      <a:pt x="2616" y="5887"/>
                      <a:pt x="2590" y="5884"/>
                      <a:pt x="2566" y="5877"/>
                    </a:cubicBezTo>
                    <a:cubicBezTo>
                      <a:pt x="2451" y="5847"/>
                      <a:pt x="2360" y="5761"/>
                      <a:pt x="2273" y="5679"/>
                    </a:cubicBezTo>
                    <a:cubicBezTo>
                      <a:pt x="1992" y="5413"/>
                      <a:pt x="1713" y="5146"/>
                      <a:pt x="1433" y="4880"/>
                    </a:cubicBezTo>
                    <a:cubicBezTo>
                      <a:pt x="1334" y="4784"/>
                      <a:pt x="1228" y="4687"/>
                      <a:pt x="1096" y="4648"/>
                    </a:cubicBezTo>
                    <a:cubicBezTo>
                      <a:pt x="1065" y="4639"/>
                      <a:pt x="1032" y="4634"/>
                      <a:pt x="998" y="4634"/>
                    </a:cubicBezTo>
                    <a:cubicBezTo>
                      <a:pt x="892" y="4634"/>
                      <a:pt x="785" y="4682"/>
                      <a:pt x="741" y="4777"/>
                    </a:cubicBezTo>
                    <a:cubicBezTo>
                      <a:pt x="721" y="4822"/>
                      <a:pt x="717" y="4874"/>
                      <a:pt x="713" y="4922"/>
                    </a:cubicBezTo>
                    <a:cubicBezTo>
                      <a:pt x="678" y="5332"/>
                      <a:pt x="646" y="5743"/>
                      <a:pt x="611" y="6152"/>
                    </a:cubicBezTo>
                    <a:cubicBezTo>
                      <a:pt x="548" y="6921"/>
                      <a:pt x="485" y="7700"/>
                      <a:pt x="588" y="8466"/>
                    </a:cubicBezTo>
                    <a:cubicBezTo>
                      <a:pt x="616" y="8670"/>
                      <a:pt x="656" y="8878"/>
                      <a:pt x="765" y="9053"/>
                    </a:cubicBezTo>
                    <a:cubicBezTo>
                      <a:pt x="1083" y="9567"/>
                      <a:pt x="1842" y="9622"/>
                      <a:pt x="2234" y="10081"/>
                    </a:cubicBezTo>
                    <a:cubicBezTo>
                      <a:pt x="2285" y="10141"/>
                      <a:pt x="2331" y="10211"/>
                      <a:pt x="2324" y="10290"/>
                    </a:cubicBezTo>
                    <a:cubicBezTo>
                      <a:pt x="2314" y="10384"/>
                      <a:pt x="2227" y="10458"/>
                      <a:pt x="2133" y="10478"/>
                    </a:cubicBezTo>
                    <a:cubicBezTo>
                      <a:pt x="2105" y="10484"/>
                      <a:pt x="2077" y="10487"/>
                      <a:pt x="2049" y="10487"/>
                    </a:cubicBezTo>
                    <a:cubicBezTo>
                      <a:pt x="1983" y="10487"/>
                      <a:pt x="1915" y="10472"/>
                      <a:pt x="1850" y="10456"/>
                    </a:cubicBezTo>
                    <a:cubicBezTo>
                      <a:pt x="1572" y="10387"/>
                      <a:pt x="1299" y="10298"/>
                      <a:pt x="1035" y="10190"/>
                    </a:cubicBezTo>
                    <a:cubicBezTo>
                      <a:pt x="944" y="10152"/>
                      <a:pt x="845" y="10112"/>
                      <a:pt x="749" y="10112"/>
                    </a:cubicBezTo>
                    <a:cubicBezTo>
                      <a:pt x="718" y="10112"/>
                      <a:pt x="686" y="10116"/>
                      <a:pt x="656" y="10126"/>
                    </a:cubicBezTo>
                    <a:cubicBezTo>
                      <a:pt x="0" y="10348"/>
                      <a:pt x="2360" y="13977"/>
                      <a:pt x="2665" y="14371"/>
                    </a:cubicBezTo>
                    <a:cubicBezTo>
                      <a:pt x="3174" y="15023"/>
                      <a:pt x="3738" y="15633"/>
                      <a:pt x="4346" y="16195"/>
                    </a:cubicBezTo>
                    <a:cubicBezTo>
                      <a:pt x="4815" y="16629"/>
                      <a:pt x="5357" y="16949"/>
                      <a:pt x="5921" y="17241"/>
                    </a:cubicBezTo>
                    <a:cubicBezTo>
                      <a:pt x="6145" y="17358"/>
                      <a:pt x="6342" y="17434"/>
                      <a:pt x="6526" y="17434"/>
                    </a:cubicBezTo>
                    <a:cubicBezTo>
                      <a:pt x="6741" y="17434"/>
                      <a:pt x="6939" y="17330"/>
                      <a:pt x="7144" y="17066"/>
                    </a:cubicBezTo>
                    <a:cubicBezTo>
                      <a:pt x="8094" y="15844"/>
                      <a:pt x="8795" y="14431"/>
                      <a:pt x="9167" y="12926"/>
                    </a:cubicBezTo>
                    <a:lnTo>
                      <a:pt x="9167" y="12926"/>
                    </a:lnTo>
                    <a:cubicBezTo>
                      <a:pt x="9129" y="13075"/>
                      <a:pt x="8317" y="13107"/>
                      <a:pt x="8129" y="13107"/>
                    </a:cubicBezTo>
                    <a:cubicBezTo>
                      <a:pt x="8120" y="13107"/>
                      <a:pt x="8113" y="13107"/>
                      <a:pt x="8107" y="13107"/>
                    </a:cubicBezTo>
                    <a:cubicBezTo>
                      <a:pt x="7871" y="13104"/>
                      <a:pt x="7511" y="12950"/>
                      <a:pt x="7670" y="12703"/>
                    </a:cubicBezTo>
                    <a:cubicBezTo>
                      <a:pt x="7818" y="12476"/>
                      <a:pt x="8391" y="12289"/>
                      <a:pt x="8631" y="12235"/>
                    </a:cubicBezTo>
                    <a:cubicBezTo>
                      <a:pt x="9118" y="12124"/>
                      <a:pt x="9679" y="12007"/>
                      <a:pt x="9752" y="11419"/>
                    </a:cubicBezTo>
                    <a:cubicBezTo>
                      <a:pt x="9830" y="10791"/>
                      <a:pt x="9702" y="10049"/>
                      <a:pt x="9607" y="9428"/>
                    </a:cubicBezTo>
                    <a:cubicBezTo>
                      <a:pt x="9542" y="9003"/>
                      <a:pt x="9381" y="8583"/>
                      <a:pt x="9164" y="8215"/>
                    </a:cubicBezTo>
                    <a:cubicBezTo>
                      <a:pt x="9051" y="8018"/>
                      <a:pt x="8796" y="7619"/>
                      <a:pt x="8546" y="7609"/>
                    </a:cubicBezTo>
                    <a:cubicBezTo>
                      <a:pt x="8543" y="7609"/>
                      <a:pt x="8541" y="7609"/>
                      <a:pt x="8539" y="7609"/>
                    </a:cubicBezTo>
                    <a:cubicBezTo>
                      <a:pt x="8428" y="7609"/>
                      <a:pt x="8327" y="7674"/>
                      <a:pt x="8237" y="7742"/>
                    </a:cubicBezTo>
                    <a:cubicBezTo>
                      <a:pt x="7833" y="8043"/>
                      <a:pt x="7464" y="8425"/>
                      <a:pt x="6979" y="8557"/>
                    </a:cubicBezTo>
                    <a:cubicBezTo>
                      <a:pt x="6935" y="8569"/>
                      <a:pt x="6887" y="8578"/>
                      <a:pt x="6841" y="8578"/>
                    </a:cubicBezTo>
                    <a:cubicBezTo>
                      <a:pt x="6784" y="8578"/>
                      <a:pt x="6730" y="8565"/>
                      <a:pt x="6688" y="8526"/>
                    </a:cubicBezTo>
                    <a:cubicBezTo>
                      <a:pt x="6649" y="8490"/>
                      <a:pt x="6630" y="8438"/>
                      <a:pt x="6623" y="8386"/>
                    </a:cubicBezTo>
                    <a:cubicBezTo>
                      <a:pt x="6603" y="8237"/>
                      <a:pt x="6686" y="8096"/>
                      <a:pt x="6777" y="7976"/>
                    </a:cubicBezTo>
                    <a:cubicBezTo>
                      <a:pt x="7139" y="7493"/>
                      <a:pt x="7668" y="7083"/>
                      <a:pt x="8191" y="6788"/>
                    </a:cubicBezTo>
                    <a:cubicBezTo>
                      <a:pt x="8307" y="6723"/>
                      <a:pt x="8440" y="6650"/>
                      <a:pt x="8478" y="6521"/>
                    </a:cubicBezTo>
                    <a:cubicBezTo>
                      <a:pt x="8507" y="6420"/>
                      <a:pt x="8470" y="6313"/>
                      <a:pt x="8434" y="6216"/>
                    </a:cubicBezTo>
                    <a:cubicBezTo>
                      <a:pt x="8211" y="5622"/>
                      <a:pt x="7955" y="5042"/>
                      <a:pt x="7663" y="4479"/>
                    </a:cubicBezTo>
                    <a:cubicBezTo>
                      <a:pt x="7622" y="4399"/>
                      <a:pt x="7571" y="4314"/>
                      <a:pt x="7486" y="4289"/>
                    </a:cubicBezTo>
                    <a:cubicBezTo>
                      <a:pt x="7469" y="4284"/>
                      <a:pt x="7452" y="4282"/>
                      <a:pt x="7435" y="4282"/>
                    </a:cubicBezTo>
                    <a:cubicBezTo>
                      <a:pt x="7384" y="4282"/>
                      <a:pt x="7333" y="4301"/>
                      <a:pt x="7285" y="4322"/>
                    </a:cubicBezTo>
                    <a:cubicBezTo>
                      <a:pt x="6813" y="4544"/>
                      <a:pt x="6406" y="5010"/>
                      <a:pt x="5982" y="5320"/>
                    </a:cubicBezTo>
                    <a:cubicBezTo>
                      <a:pt x="5911" y="5372"/>
                      <a:pt x="5847" y="5396"/>
                      <a:pt x="5795" y="5396"/>
                    </a:cubicBezTo>
                    <a:cubicBezTo>
                      <a:pt x="5695" y="5396"/>
                      <a:pt x="5640" y="5305"/>
                      <a:pt x="5669" y="5139"/>
                    </a:cubicBezTo>
                    <a:cubicBezTo>
                      <a:pt x="5704" y="4945"/>
                      <a:pt x="5831" y="4878"/>
                      <a:pt x="5969" y="4776"/>
                    </a:cubicBezTo>
                    <a:cubicBezTo>
                      <a:pt x="6363" y="4482"/>
                      <a:pt x="6664" y="4065"/>
                      <a:pt x="6987" y="3693"/>
                    </a:cubicBezTo>
                    <a:cubicBezTo>
                      <a:pt x="7039" y="3633"/>
                      <a:pt x="7091" y="3568"/>
                      <a:pt x="7095" y="3490"/>
                    </a:cubicBezTo>
                    <a:cubicBezTo>
                      <a:pt x="7098" y="3421"/>
                      <a:pt x="7058" y="3355"/>
                      <a:pt x="7017" y="3295"/>
                    </a:cubicBezTo>
                    <a:cubicBezTo>
                      <a:pt x="6306" y="2235"/>
                      <a:pt x="5407" y="1346"/>
                      <a:pt x="4489" y="469"/>
                    </a:cubicBezTo>
                    <a:cubicBezTo>
                      <a:pt x="4329" y="314"/>
                      <a:pt x="4093" y="0"/>
                      <a:pt x="38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3238725" y="2793600"/>
                <a:ext cx="159050" cy="445925"/>
              </a:xfrm>
              <a:custGeom>
                <a:avLst/>
                <a:gdLst/>
                <a:ahLst/>
                <a:cxnLst/>
                <a:rect l="l" t="t" r="r" b="b"/>
                <a:pathLst>
                  <a:path w="6362" h="17837" extrusionOk="0">
                    <a:moveTo>
                      <a:pt x="2117" y="0"/>
                    </a:moveTo>
                    <a:cubicBezTo>
                      <a:pt x="2059" y="0"/>
                      <a:pt x="1996" y="42"/>
                      <a:pt x="1995" y="116"/>
                    </a:cubicBezTo>
                    <a:cubicBezTo>
                      <a:pt x="1980" y="1115"/>
                      <a:pt x="1990" y="2115"/>
                      <a:pt x="2028" y="3114"/>
                    </a:cubicBezTo>
                    <a:cubicBezTo>
                      <a:pt x="1789" y="2955"/>
                      <a:pt x="1607" y="2697"/>
                      <a:pt x="1424" y="2486"/>
                    </a:cubicBezTo>
                    <a:cubicBezTo>
                      <a:pt x="1171" y="2196"/>
                      <a:pt x="918" y="1905"/>
                      <a:pt x="666" y="1616"/>
                    </a:cubicBezTo>
                    <a:cubicBezTo>
                      <a:pt x="642" y="1589"/>
                      <a:pt x="612" y="1577"/>
                      <a:pt x="583" y="1577"/>
                    </a:cubicBezTo>
                    <a:cubicBezTo>
                      <a:pt x="502" y="1577"/>
                      <a:pt x="424" y="1665"/>
                      <a:pt x="491" y="1742"/>
                    </a:cubicBezTo>
                    <a:cubicBezTo>
                      <a:pt x="764" y="2056"/>
                      <a:pt x="1036" y="2369"/>
                      <a:pt x="1309" y="2681"/>
                    </a:cubicBezTo>
                    <a:cubicBezTo>
                      <a:pt x="1526" y="2932"/>
                      <a:pt x="1737" y="3218"/>
                      <a:pt x="2040" y="3369"/>
                    </a:cubicBezTo>
                    <a:cubicBezTo>
                      <a:pt x="2089" y="4466"/>
                      <a:pt x="2173" y="5561"/>
                      <a:pt x="2309" y="6649"/>
                    </a:cubicBezTo>
                    <a:cubicBezTo>
                      <a:pt x="1705" y="6109"/>
                      <a:pt x="1139" y="5526"/>
                      <a:pt x="624" y="4898"/>
                    </a:cubicBezTo>
                    <a:cubicBezTo>
                      <a:pt x="600" y="4869"/>
                      <a:pt x="570" y="4857"/>
                      <a:pt x="541" y="4857"/>
                    </a:cubicBezTo>
                    <a:cubicBezTo>
                      <a:pt x="461" y="4857"/>
                      <a:pt x="385" y="4945"/>
                      <a:pt x="449" y="5025"/>
                    </a:cubicBezTo>
                    <a:cubicBezTo>
                      <a:pt x="1022" y="5723"/>
                      <a:pt x="1655" y="6371"/>
                      <a:pt x="2336" y="6965"/>
                    </a:cubicBezTo>
                    <a:cubicBezTo>
                      <a:pt x="2339" y="6968"/>
                      <a:pt x="2345" y="6968"/>
                      <a:pt x="2351" y="6972"/>
                    </a:cubicBezTo>
                    <a:cubicBezTo>
                      <a:pt x="2364" y="7066"/>
                      <a:pt x="2374" y="7157"/>
                      <a:pt x="2387" y="7251"/>
                    </a:cubicBezTo>
                    <a:cubicBezTo>
                      <a:pt x="2483" y="7927"/>
                      <a:pt x="2599" y="8601"/>
                      <a:pt x="2736" y="9269"/>
                    </a:cubicBezTo>
                    <a:lnTo>
                      <a:pt x="2693" y="9329"/>
                    </a:lnTo>
                    <a:cubicBezTo>
                      <a:pt x="2077" y="8908"/>
                      <a:pt x="1461" y="8486"/>
                      <a:pt x="845" y="8065"/>
                    </a:cubicBezTo>
                    <a:cubicBezTo>
                      <a:pt x="825" y="8051"/>
                      <a:pt x="803" y="8045"/>
                      <a:pt x="783" y="8045"/>
                    </a:cubicBezTo>
                    <a:cubicBezTo>
                      <a:pt x="690" y="8045"/>
                      <a:pt x="616" y="8169"/>
                      <a:pt x="709" y="8233"/>
                    </a:cubicBezTo>
                    <a:cubicBezTo>
                      <a:pt x="1358" y="8676"/>
                      <a:pt x="2004" y="9117"/>
                      <a:pt x="2651" y="9562"/>
                    </a:cubicBezTo>
                    <a:cubicBezTo>
                      <a:pt x="2671" y="9576"/>
                      <a:pt x="2695" y="9583"/>
                      <a:pt x="2719" y="9583"/>
                    </a:cubicBezTo>
                    <a:cubicBezTo>
                      <a:pt x="2747" y="9583"/>
                      <a:pt x="2775" y="9573"/>
                      <a:pt x="2795" y="9550"/>
                    </a:cubicBezTo>
                    <a:cubicBezTo>
                      <a:pt x="2973" y="10370"/>
                      <a:pt x="3183" y="11182"/>
                      <a:pt x="3432" y="11982"/>
                    </a:cubicBezTo>
                    <a:cubicBezTo>
                      <a:pt x="3374" y="11948"/>
                      <a:pt x="3306" y="11898"/>
                      <a:pt x="3286" y="11888"/>
                    </a:cubicBezTo>
                    <a:cubicBezTo>
                      <a:pt x="3149" y="11810"/>
                      <a:pt x="3013" y="11732"/>
                      <a:pt x="2876" y="11651"/>
                    </a:cubicBezTo>
                    <a:cubicBezTo>
                      <a:pt x="2555" y="11461"/>
                      <a:pt x="2238" y="11264"/>
                      <a:pt x="1927" y="11059"/>
                    </a:cubicBezTo>
                    <a:cubicBezTo>
                      <a:pt x="1342" y="10678"/>
                      <a:pt x="776" y="10273"/>
                      <a:pt x="224" y="9843"/>
                    </a:cubicBezTo>
                    <a:cubicBezTo>
                      <a:pt x="204" y="9827"/>
                      <a:pt x="182" y="9820"/>
                      <a:pt x="161" y="9820"/>
                    </a:cubicBezTo>
                    <a:cubicBezTo>
                      <a:pt x="73" y="9820"/>
                      <a:pt x="0" y="9943"/>
                      <a:pt x="88" y="10012"/>
                    </a:cubicBezTo>
                    <a:cubicBezTo>
                      <a:pt x="1021" y="10736"/>
                      <a:pt x="1999" y="11396"/>
                      <a:pt x="3021" y="11984"/>
                    </a:cubicBezTo>
                    <a:cubicBezTo>
                      <a:pt x="3149" y="12056"/>
                      <a:pt x="3275" y="12131"/>
                      <a:pt x="3403" y="12199"/>
                    </a:cubicBezTo>
                    <a:cubicBezTo>
                      <a:pt x="3442" y="12220"/>
                      <a:pt x="3479" y="12236"/>
                      <a:pt x="3515" y="12243"/>
                    </a:cubicBezTo>
                    <a:cubicBezTo>
                      <a:pt x="3690" y="12786"/>
                      <a:pt x="3881" y="13324"/>
                      <a:pt x="4094" y="13856"/>
                    </a:cubicBezTo>
                    <a:cubicBezTo>
                      <a:pt x="4088" y="13853"/>
                      <a:pt x="4082" y="13853"/>
                      <a:pt x="4077" y="13853"/>
                    </a:cubicBezTo>
                    <a:cubicBezTo>
                      <a:pt x="3990" y="13835"/>
                      <a:pt x="3901" y="13786"/>
                      <a:pt x="3819" y="13756"/>
                    </a:cubicBezTo>
                    <a:cubicBezTo>
                      <a:pt x="3647" y="13691"/>
                      <a:pt x="3473" y="13624"/>
                      <a:pt x="3301" y="13559"/>
                    </a:cubicBezTo>
                    <a:cubicBezTo>
                      <a:pt x="2933" y="13420"/>
                      <a:pt x="2568" y="13279"/>
                      <a:pt x="2200" y="13139"/>
                    </a:cubicBezTo>
                    <a:cubicBezTo>
                      <a:pt x="2186" y="13134"/>
                      <a:pt x="2173" y="13131"/>
                      <a:pt x="2160" y="13131"/>
                    </a:cubicBezTo>
                    <a:cubicBezTo>
                      <a:pt x="2055" y="13131"/>
                      <a:pt x="1998" y="13292"/>
                      <a:pt x="2114" y="13336"/>
                    </a:cubicBezTo>
                    <a:cubicBezTo>
                      <a:pt x="2533" y="13497"/>
                      <a:pt x="2955" y="13656"/>
                      <a:pt x="3374" y="13818"/>
                    </a:cubicBezTo>
                    <a:cubicBezTo>
                      <a:pt x="3580" y="13895"/>
                      <a:pt x="3784" y="13979"/>
                      <a:pt x="3990" y="14051"/>
                    </a:cubicBezTo>
                    <a:cubicBezTo>
                      <a:pt x="4052" y="14072"/>
                      <a:pt x="4112" y="14089"/>
                      <a:pt x="4168" y="14089"/>
                    </a:cubicBezTo>
                    <a:cubicBezTo>
                      <a:pt x="4174" y="14089"/>
                      <a:pt x="4180" y="14089"/>
                      <a:pt x="4187" y="14089"/>
                    </a:cubicBezTo>
                    <a:cubicBezTo>
                      <a:pt x="4204" y="14131"/>
                      <a:pt x="4220" y="14173"/>
                      <a:pt x="4237" y="14213"/>
                    </a:cubicBezTo>
                    <a:cubicBezTo>
                      <a:pt x="4758" y="15460"/>
                      <a:pt x="5390" y="16660"/>
                      <a:pt x="6131" y="17790"/>
                    </a:cubicBezTo>
                    <a:cubicBezTo>
                      <a:pt x="6152" y="17823"/>
                      <a:pt x="6181" y="17836"/>
                      <a:pt x="6210" y="17836"/>
                    </a:cubicBezTo>
                    <a:cubicBezTo>
                      <a:pt x="6285" y="17836"/>
                      <a:pt x="6361" y="17748"/>
                      <a:pt x="6306" y="17664"/>
                    </a:cubicBezTo>
                    <a:cubicBezTo>
                      <a:pt x="5549" y="16509"/>
                      <a:pt x="4913" y="15279"/>
                      <a:pt x="4388" y="14005"/>
                    </a:cubicBezTo>
                    <a:cubicBezTo>
                      <a:pt x="4515" y="13899"/>
                      <a:pt x="4617" y="13741"/>
                      <a:pt x="4714" y="13611"/>
                    </a:cubicBezTo>
                    <a:cubicBezTo>
                      <a:pt x="4834" y="13453"/>
                      <a:pt x="4947" y="13292"/>
                      <a:pt x="5055" y="13127"/>
                    </a:cubicBezTo>
                    <a:cubicBezTo>
                      <a:pt x="5278" y="12789"/>
                      <a:pt x="5478" y="12438"/>
                      <a:pt x="5654" y="12075"/>
                    </a:cubicBezTo>
                    <a:cubicBezTo>
                      <a:pt x="5695" y="11993"/>
                      <a:pt x="5624" y="11927"/>
                      <a:pt x="5553" y="11927"/>
                    </a:cubicBezTo>
                    <a:cubicBezTo>
                      <a:pt x="5515" y="11927"/>
                      <a:pt x="5478" y="11945"/>
                      <a:pt x="5458" y="11988"/>
                    </a:cubicBezTo>
                    <a:cubicBezTo>
                      <a:pt x="5152" y="12615"/>
                      <a:pt x="4777" y="13207"/>
                      <a:pt x="4333" y="13747"/>
                    </a:cubicBezTo>
                    <a:cubicBezTo>
                      <a:pt x="4321" y="13761"/>
                      <a:pt x="4308" y="13773"/>
                      <a:pt x="4298" y="13785"/>
                    </a:cubicBezTo>
                    <a:cubicBezTo>
                      <a:pt x="4082" y="13248"/>
                      <a:pt x="3887" y="12700"/>
                      <a:pt x="3710" y="12149"/>
                    </a:cubicBezTo>
                    <a:cubicBezTo>
                      <a:pt x="3741" y="12104"/>
                      <a:pt x="3762" y="12052"/>
                      <a:pt x="3786" y="12004"/>
                    </a:cubicBezTo>
                    <a:cubicBezTo>
                      <a:pt x="3857" y="11859"/>
                      <a:pt x="3925" y="11713"/>
                      <a:pt x="3994" y="11568"/>
                    </a:cubicBezTo>
                    <a:cubicBezTo>
                      <a:pt x="4255" y="11015"/>
                      <a:pt x="4502" y="10461"/>
                      <a:pt x="4742" y="9899"/>
                    </a:cubicBezTo>
                    <a:cubicBezTo>
                      <a:pt x="5015" y="9264"/>
                      <a:pt x="5271" y="8624"/>
                      <a:pt x="5515" y="7978"/>
                    </a:cubicBezTo>
                    <a:cubicBezTo>
                      <a:pt x="5548" y="7894"/>
                      <a:pt x="5475" y="7827"/>
                      <a:pt x="5407" y="7827"/>
                    </a:cubicBezTo>
                    <a:cubicBezTo>
                      <a:pt x="5371" y="7827"/>
                      <a:pt x="5336" y="7846"/>
                      <a:pt x="5319" y="7891"/>
                    </a:cubicBezTo>
                    <a:cubicBezTo>
                      <a:pt x="4813" y="9225"/>
                      <a:pt x="4253" y="10539"/>
                      <a:pt x="3634" y="11825"/>
                    </a:cubicBezTo>
                    <a:cubicBezTo>
                      <a:pt x="3631" y="11833"/>
                      <a:pt x="3625" y="11846"/>
                      <a:pt x="3619" y="11861"/>
                    </a:cubicBezTo>
                    <a:cubicBezTo>
                      <a:pt x="3544" y="11615"/>
                      <a:pt x="3471" y="11369"/>
                      <a:pt x="3402" y="11120"/>
                    </a:cubicBezTo>
                    <a:cubicBezTo>
                      <a:pt x="3237" y="10523"/>
                      <a:pt x="3092" y="9925"/>
                      <a:pt x="2968" y="9320"/>
                    </a:cubicBezTo>
                    <a:cubicBezTo>
                      <a:pt x="3483" y="8599"/>
                      <a:pt x="3933" y="7833"/>
                      <a:pt x="4310" y="7030"/>
                    </a:cubicBezTo>
                    <a:cubicBezTo>
                      <a:pt x="4349" y="6947"/>
                      <a:pt x="4278" y="6881"/>
                      <a:pt x="4207" y="6881"/>
                    </a:cubicBezTo>
                    <a:cubicBezTo>
                      <a:pt x="4170" y="6881"/>
                      <a:pt x="4133" y="6899"/>
                      <a:pt x="4113" y="6943"/>
                    </a:cubicBezTo>
                    <a:cubicBezTo>
                      <a:pt x="3771" y="7671"/>
                      <a:pt x="3369" y="8369"/>
                      <a:pt x="2910" y="9029"/>
                    </a:cubicBezTo>
                    <a:cubicBezTo>
                      <a:pt x="2765" y="8301"/>
                      <a:pt x="2645" y="7568"/>
                      <a:pt x="2549" y="6832"/>
                    </a:cubicBezTo>
                    <a:cubicBezTo>
                      <a:pt x="2943" y="6027"/>
                      <a:pt x="3244" y="5184"/>
                      <a:pt x="3457" y="4314"/>
                    </a:cubicBezTo>
                    <a:cubicBezTo>
                      <a:pt x="3475" y="4238"/>
                      <a:pt x="3415" y="4194"/>
                      <a:pt x="3354" y="4194"/>
                    </a:cubicBezTo>
                    <a:cubicBezTo>
                      <a:pt x="3306" y="4194"/>
                      <a:pt x="3257" y="4220"/>
                      <a:pt x="3243" y="4279"/>
                    </a:cubicBezTo>
                    <a:cubicBezTo>
                      <a:pt x="3063" y="5018"/>
                      <a:pt x="2814" y="5737"/>
                      <a:pt x="2502" y="6429"/>
                    </a:cubicBezTo>
                    <a:cubicBezTo>
                      <a:pt x="2409" y="5655"/>
                      <a:pt x="2339" y="4879"/>
                      <a:pt x="2293" y="4101"/>
                    </a:cubicBezTo>
                    <a:cubicBezTo>
                      <a:pt x="2279" y="3847"/>
                      <a:pt x="2266" y="3593"/>
                      <a:pt x="2255" y="3338"/>
                    </a:cubicBezTo>
                    <a:cubicBezTo>
                      <a:pt x="2664" y="2783"/>
                      <a:pt x="3055" y="2217"/>
                      <a:pt x="3429" y="1639"/>
                    </a:cubicBezTo>
                    <a:cubicBezTo>
                      <a:pt x="3482" y="1550"/>
                      <a:pt x="3408" y="1453"/>
                      <a:pt x="3334" y="1453"/>
                    </a:cubicBezTo>
                    <a:cubicBezTo>
                      <a:pt x="3307" y="1453"/>
                      <a:pt x="3279" y="1466"/>
                      <a:pt x="3259" y="1499"/>
                    </a:cubicBezTo>
                    <a:cubicBezTo>
                      <a:pt x="2933" y="2002"/>
                      <a:pt x="2591" y="2497"/>
                      <a:pt x="2238" y="2984"/>
                    </a:cubicBezTo>
                    <a:cubicBezTo>
                      <a:pt x="2205" y="2021"/>
                      <a:pt x="2198" y="1057"/>
                      <a:pt x="2209" y="94"/>
                    </a:cubicBezTo>
                    <a:cubicBezTo>
                      <a:pt x="2210" y="30"/>
                      <a:pt x="2166" y="0"/>
                      <a:pt x="21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07" name="Google Shape;207;p5"/>
            <p:cNvGrpSpPr/>
            <p:nvPr/>
          </p:nvGrpSpPr>
          <p:grpSpPr>
            <a:xfrm rot="-6679679">
              <a:off x="8426241" y="302368"/>
              <a:ext cx="764176" cy="1015205"/>
              <a:chOff x="3483500" y="3037775"/>
              <a:chExt cx="404800" cy="537775"/>
            </a:xfrm>
          </p:grpSpPr>
          <p:sp>
            <p:nvSpPr>
              <p:cNvPr id="208" name="Google Shape;208;p5"/>
              <p:cNvSpPr/>
              <p:nvPr/>
            </p:nvSpPr>
            <p:spPr>
              <a:xfrm>
                <a:off x="3483500" y="3037775"/>
                <a:ext cx="404800" cy="537775"/>
              </a:xfrm>
              <a:custGeom>
                <a:avLst/>
                <a:gdLst/>
                <a:ahLst/>
                <a:cxnLst/>
                <a:rect l="l" t="t" r="r" b="b"/>
                <a:pathLst>
                  <a:path w="16192" h="21511" extrusionOk="0">
                    <a:moveTo>
                      <a:pt x="6927" y="1"/>
                    </a:moveTo>
                    <a:cubicBezTo>
                      <a:pt x="6915" y="1"/>
                      <a:pt x="6903" y="2"/>
                      <a:pt x="6890" y="3"/>
                    </a:cubicBezTo>
                    <a:cubicBezTo>
                      <a:pt x="6784" y="18"/>
                      <a:pt x="6698" y="95"/>
                      <a:pt x="6624" y="173"/>
                    </a:cubicBezTo>
                    <a:cubicBezTo>
                      <a:pt x="6024" y="808"/>
                      <a:pt x="5909" y="1751"/>
                      <a:pt x="5913" y="2624"/>
                    </a:cubicBezTo>
                    <a:cubicBezTo>
                      <a:pt x="5916" y="3654"/>
                      <a:pt x="6045" y="4685"/>
                      <a:pt x="6292" y="5685"/>
                    </a:cubicBezTo>
                    <a:cubicBezTo>
                      <a:pt x="5167" y="3873"/>
                      <a:pt x="4305" y="1942"/>
                      <a:pt x="2667" y="496"/>
                    </a:cubicBezTo>
                    <a:cubicBezTo>
                      <a:pt x="2400" y="258"/>
                      <a:pt x="2054" y="28"/>
                      <a:pt x="1715" y="28"/>
                    </a:cubicBezTo>
                    <a:cubicBezTo>
                      <a:pt x="1620" y="28"/>
                      <a:pt x="1527" y="46"/>
                      <a:pt x="1435" y="86"/>
                    </a:cubicBezTo>
                    <a:cubicBezTo>
                      <a:pt x="1176" y="199"/>
                      <a:pt x="1016" y="478"/>
                      <a:pt x="975" y="759"/>
                    </a:cubicBezTo>
                    <a:cubicBezTo>
                      <a:pt x="936" y="1041"/>
                      <a:pt x="994" y="1326"/>
                      <a:pt x="1069" y="1600"/>
                    </a:cubicBezTo>
                    <a:cubicBezTo>
                      <a:pt x="1692" y="3844"/>
                      <a:pt x="3319" y="5648"/>
                      <a:pt x="4895" y="7362"/>
                    </a:cubicBezTo>
                    <a:cubicBezTo>
                      <a:pt x="3993" y="6470"/>
                      <a:pt x="2869" y="5804"/>
                      <a:pt x="1651" y="5444"/>
                    </a:cubicBezTo>
                    <a:cubicBezTo>
                      <a:pt x="1447" y="5384"/>
                      <a:pt x="1222" y="5336"/>
                      <a:pt x="1008" y="5336"/>
                    </a:cubicBezTo>
                    <a:cubicBezTo>
                      <a:pt x="775" y="5336"/>
                      <a:pt x="555" y="5392"/>
                      <a:pt x="384" y="5548"/>
                    </a:cubicBezTo>
                    <a:cubicBezTo>
                      <a:pt x="1" y="5898"/>
                      <a:pt x="111" y="6528"/>
                      <a:pt x="324" y="7001"/>
                    </a:cubicBezTo>
                    <a:cubicBezTo>
                      <a:pt x="772" y="7997"/>
                      <a:pt x="1535" y="8828"/>
                      <a:pt x="2398" y="9501"/>
                    </a:cubicBezTo>
                    <a:cubicBezTo>
                      <a:pt x="3258" y="10173"/>
                      <a:pt x="4222" y="10704"/>
                      <a:pt x="5179" y="11228"/>
                    </a:cubicBezTo>
                    <a:cubicBezTo>
                      <a:pt x="4354" y="10945"/>
                      <a:pt x="3511" y="10656"/>
                      <a:pt x="2636" y="10593"/>
                    </a:cubicBezTo>
                    <a:cubicBezTo>
                      <a:pt x="2419" y="10577"/>
                      <a:pt x="2134" y="10541"/>
                      <a:pt x="1851" y="10541"/>
                    </a:cubicBezTo>
                    <a:cubicBezTo>
                      <a:pt x="1443" y="10541"/>
                      <a:pt x="1039" y="10616"/>
                      <a:pt x="849" y="10937"/>
                    </a:cubicBezTo>
                    <a:cubicBezTo>
                      <a:pt x="316" y="11836"/>
                      <a:pt x="1731" y="13026"/>
                      <a:pt x="2368" y="13436"/>
                    </a:cubicBezTo>
                    <a:cubicBezTo>
                      <a:pt x="3058" y="13882"/>
                      <a:pt x="3815" y="14213"/>
                      <a:pt x="4504" y="14642"/>
                    </a:cubicBezTo>
                    <a:cubicBezTo>
                      <a:pt x="4931" y="14905"/>
                      <a:pt x="5402" y="15121"/>
                      <a:pt x="5845" y="15358"/>
                    </a:cubicBezTo>
                    <a:cubicBezTo>
                      <a:pt x="6091" y="15489"/>
                      <a:pt x="6881" y="15745"/>
                      <a:pt x="7010" y="15979"/>
                    </a:cubicBezTo>
                    <a:cubicBezTo>
                      <a:pt x="6675" y="15909"/>
                      <a:pt x="6332" y="15838"/>
                      <a:pt x="5993" y="15838"/>
                    </a:cubicBezTo>
                    <a:cubicBezTo>
                      <a:pt x="5887" y="15838"/>
                      <a:pt x="5782" y="15845"/>
                      <a:pt x="5677" y="15861"/>
                    </a:cubicBezTo>
                    <a:cubicBezTo>
                      <a:pt x="4947" y="15974"/>
                      <a:pt x="5014" y="16671"/>
                      <a:pt x="5317" y="17193"/>
                    </a:cubicBezTo>
                    <a:cubicBezTo>
                      <a:pt x="5605" y="17689"/>
                      <a:pt x="6250" y="17967"/>
                      <a:pt x="6748" y="18197"/>
                    </a:cubicBezTo>
                    <a:cubicBezTo>
                      <a:pt x="9109" y="19283"/>
                      <a:pt x="11517" y="20293"/>
                      <a:pt x="13862" y="21449"/>
                    </a:cubicBezTo>
                    <a:cubicBezTo>
                      <a:pt x="13907" y="21469"/>
                      <a:pt x="13949" y="21491"/>
                      <a:pt x="13991" y="21511"/>
                    </a:cubicBezTo>
                    <a:cubicBezTo>
                      <a:pt x="13992" y="21511"/>
                      <a:pt x="14001" y="21485"/>
                      <a:pt x="14015" y="21438"/>
                    </a:cubicBezTo>
                    <a:cubicBezTo>
                      <a:pt x="14146" y="21027"/>
                      <a:pt x="14733" y="18972"/>
                      <a:pt x="14781" y="18759"/>
                    </a:cubicBezTo>
                    <a:cubicBezTo>
                      <a:pt x="14994" y="17796"/>
                      <a:pt x="15146" y="16819"/>
                      <a:pt x="15236" y="15838"/>
                    </a:cubicBezTo>
                    <a:cubicBezTo>
                      <a:pt x="15340" y="14685"/>
                      <a:pt x="16191" y="11356"/>
                      <a:pt x="14581" y="10894"/>
                    </a:cubicBezTo>
                    <a:cubicBezTo>
                      <a:pt x="14494" y="10868"/>
                      <a:pt x="14405" y="10856"/>
                      <a:pt x="14317" y="10856"/>
                    </a:cubicBezTo>
                    <a:cubicBezTo>
                      <a:pt x="13882" y="10856"/>
                      <a:pt x="13451" y="11146"/>
                      <a:pt x="13205" y="11527"/>
                    </a:cubicBezTo>
                    <a:cubicBezTo>
                      <a:pt x="12908" y="11980"/>
                      <a:pt x="12820" y="12531"/>
                      <a:pt x="12736" y="13065"/>
                    </a:cubicBezTo>
                    <a:cubicBezTo>
                      <a:pt x="12808" y="12589"/>
                      <a:pt x="12605" y="11920"/>
                      <a:pt x="12566" y="11432"/>
                    </a:cubicBezTo>
                    <a:cubicBezTo>
                      <a:pt x="12516" y="10824"/>
                      <a:pt x="12475" y="10215"/>
                      <a:pt x="12430" y="9605"/>
                    </a:cubicBezTo>
                    <a:cubicBezTo>
                      <a:pt x="12339" y="8431"/>
                      <a:pt x="12233" y="7253"/>
                      <a:pt x="11973" y="6102"/>
                    </a:cubicBezTo>
                    <a:cubicBezTo>
                      <a:pt x="11845" y="5532"/>
                      <a:pt x="11680" y="4422"/>
                      <a:pt x="11224" y="3811"/>
                    </a:cubicBezTo>
                    <a:cubicBezTo>
                      <a:pt x="11078" y="3615"/>
                      <a:pt x="10902" y="3470"/>
                      <a:pt x="10686" y="3415"/>
                    </a:cubicBezTo>
                    <a:cubicBezTo>
                      <a:pt x="10613" y="3396"/>
                      <a:pt x="10543" y="3387"/>
                      <a:pt x="10477" y="3387"/>
                    </a:cubicBezTo>
                    <a:cubicBezTo>
                      <a:pt x="9813" y="3387"/>
                      <a:pt x="9492" y="4305"/>
                      <a:pt x="9324" y="4846"/>
                    </a:cubicBezTo>
                    <a:cubicBezTo>
                      <a:pt x="9089" y="5598"/>
                      <a:pt x="9108" y="6263"/>
                      <a:pt x="9147" y="6972"/>
                    </a:cubicBezTo>
                    <a:cubicBezTo>
                      <a:pt x="9067" y="5711"/>
                      <a:pt x="8886" y="4458"/>
                      <a:pt x="8610" y="3223"/>
                    </a:cubicBezTo>
                    <a:cubicBezTo>
                      <a:pt x="8371" y="2149"/>
                      <a:pt x="8037" y="1051"/>
                      <a:pt x="7304" y="231"/>
                    </a:cubicBezTo>
                    <a:cubicBezTo>
                      <a:pt x="7204" y="117"/>
                      <a:pt x="7074" y="1"/>
                      <a:pt x="69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3519725" y="3086075"/>
                <a:ext cx="317175" cy="489475"/>
              </a:xfrm>
              <a:custGeom>
                <a:avLst/>
                <a:gdLst/>
                <a:ahLst/>
                <a:cxnLst/>
                <a:rect l="l" t="t" r="r" b="b"/>
                <a:pathLst>
                  <a:path w="12687" h="19579" extrusionOk="0">
                    <a:moveTo>
                      <a:pt x="5732" y="0"/>
                    </a:moveTo>
                    <a:cubicBezTo>
                      <a:pt x="5698" y="0"/>
                      <a:pt x="5666" y="26"/>
                      <a:pt x="5661" y="60"/>
                    </a:cubicBezTo>
                    <a:cubicBezTo>
                      <a:pt x="5189" y="3054"/>
                      <a:pt x="6556" y="7769"/>
                      <a:pt x="7136" y="9579"/>
                    </a:cubicBezTo>
                    <a:cubicBezTo>
                      <a:pt x="6983" y="9295"/>
                      <a:pt x="6827" y="9014"/>
                      <a:pt x="6676" y="8732"/>
                    </a:cubicBezTo>
                    <a:cubicBezTo>
                      <a:pt x="5250" y="6070"/>
                      <a:pt x="3490" y="2974"/>
                      <a:pt x="1210" y="178"/>
                    </a:cubicBezTo>
                    <a:cubicBezTo>
                      <a:pt x="1196" y="162"/>
                      <a:pt x="1176" y="153"/>
                      <a:pt x="1155" y="153"/>
                    </a:cubicBezTo>
                    <a:cubicBezTo>
                      <a:pt x="1139" y="153"/>
                      <a:pt x="1122" y="159"/>
                      <a:pt x="1108" y="169"/>
                    </a:cubicBezTo>
                    <a:cubicBezTo>
                      <a:pt x="1079" y="195"/>
                      <a:pt x="1074" y="240"/>
                      <a:pt x="1100" y="270"/>
                    </a:cubicBezTo>
                    <a:cubicBezTo>
                      <a:pt x="3371" y="3056"/>
                      <a:pt x="5130" y="6145"/>
                      <a:pt x="6550" y="8798"/>
                    </a:cubicBezTo>
                    <a:cubicBezTo>
                      <a:pt x="6751" y="9173"/>
                      <a:pt x="6955" y="9544"/>
                      <a:pt x="7161" y="9917"/>
                    </a:cubicBezTo>
                    <a:cubicBezTo>
                      <a:pt x="5050" y="7921"/>
                      <a:pt x="2683" y="6219"/>
                      <a:pt x="115" y="4852"/>
                    </a:cubicBezTo>
                    <a:cubicBezTo>
                      <a:pt x="105" y="4847"/>
                      <a:pt x="94" y="4844"/>
                      <a:pt x="83" y="4844"/>
                    </a:cubicBezTo>
                    <a:cubicBezTo>
                      <a:pt x="58" y="4844"/>
                      <a:pt x="33" y="4857"/>
                      <a:pt x="20" y="4882"/>
                    </a:cubicBezTo>
                    <a:cubicBezTo>
                      <a:pt x="1" y="4917"/>
                      <a:pt x="14" y="4961"/>
                      <a:pt x="49" y="4979"/>
                    </a:cubicBezTo>
                    <a:cubicBezTo>
                      <a:pt x="2743" y="6413"/>
                      <a:pt x="5214" y="8215"/>
                      <a:pt x="7400" y="10340"/>
                    </a:cubicBezTo>
                    <a:cubicBezTo>
                      <a:pt x="7789" y="11033"/>
                      <a:pt x="8184" y="11720"/>
                      <a:pt x="8571" y="12393"/>
                    </a:cubicBezTo>
                    <a:cubicBezTo>
                      <a:pt x="7724" y="11734"/>
                      <a:pt x="6659" y="11359"/>
                      <a:pt x="5547" y="11010"/>
                    </a:cubicBezTo>
                    <a:cubicBezTo>
                      <a:pt x="4208" y="10592"/>
                      <a:pt x="2895" y="10203"/>
                      <a:pt x="1528" y="10079"/>
                    </a:cubicBezTo>
                    <a:cubicBezTo>
                      <a:pt x="1527" y="10079"/>
                      <a:pt x="1526" y="10079"/>
                      <a:pt x="1525" y="10079"/>
                    </a:cubicBezTo>
                    <a:cubicBezTo>
                      <a:pt x="1489" y="10079"/>
                      <a:pt x="1454" y="10107"/>
                      <a:pt x="1450" y="10145"/>
                    </a:cubicBezTo>
                    <a:cubicBezTo>
                      <a:pt x="1449" y="10184"/>
                      <a:pt x="1478" y="10220"/>
                      <a:pt x="1515" y="10223"/>
                    </a:cubicBezTo>
                    <a:cubicBezTo>
                      <a:pt x="2867" y="10344"/>
                      <a:pt x="4172" y="10729"/>
                      <a:pt x="5503" y="11148"/>
                    </a:cubicBezTo>
                    <a:cubicBezTo>
                      <a:pt x="6735" y="11537"/>
                      <a:pt x="7917" y="11953"/>
                      <a:pt x="8782" y="12762"/>
                    </a:cubicBezTo>
                    <a:cubicBezTo>
                      <a:pt x="9634" y="14234"/>
                      <a:pt x="10505" y="15753"/>
                      <a:pt x="11295" y="17293"/>
                    </a:cubicBezTo>
                    <a:cubicBezTo>
                      <a:pt x="9493" y="16071"/>
                      <a:pt x="7414" y="15229"/>
                      <a:pt x="5270" y="14848"/>
                    </a:cubicBezTo>
                    <a:cubicBezTo>
                      <a:pt x="5267" y="14847"/>
                      <a:pt x="5263" y="14847"/>
                      <a:pt x="5259" y="14847"/>
                    </a:cubicBezTo>
                    <a:cubicBezTo>
                      <a:pt x="5223" y="14847"/>
                      <a:pt x="5193" y="14872"/>
                      <a:pt x="5186" y="14907"/>
                    </a:cubicBezTo>
                    <a:cubicBezTo>
                      <a:pt x="5179" y="14946"/>
                      <a:pt x="5207" y="14986"/>
                      <a:pt x="5247" y="14991"/>
                    </a:cubicBezTo>
                    <a:cubicBezTo>
                      <a:pt x="7440" y="15378"/>
                      <a:pt x="9568" y="16257"/>
                      <a:pt x="11395" y="17532"/>
                    </a:cubicBezTo>
                    <a:cubicBezTo>
                      <a:pt x="11403" y="17539"/>
                      <a:pt x="11414" y="17542"/>
                      <a:pt x="11424" y="17542"/>
                    </a:cubicBezTo>
                    <a:cubicBezTo>
                      <a:pt x="11757" y="18196"/>
                      <a:pt x="12089" y="18855"/>
                      <a:pt x="12410" y="19517"/>
                    </a:cubicBezTo>
                    <a:cubicBezTo>
                      <a:pt x="12456" y="19537"/>
                      <a:pt x="12498" y="19559"/>
                      <a:pt x="12539" y="19579"/>
                    </a:cubicBezTo>
                    <a:cubicBezTo>
                      <a:pt x="12540" y="19579"/>
                      <a:pt x="12551" y="19553"/>
                      <a:pt x="12565" y="19506"/>
                    </a:cubicBezTo>
                    <a:cubicBezTo>
                      <a:pt x="12223" y="18804"/>
                      <a:pt x="11872" y="18104"/>
                      <a:pt x="11517" y="17409"/>
                    </a:cubicBezTo>
                    <a:cubicBezTo>
                      <a:pt x="11753" y="15136"/>
                      <a:pt x="12141" y="12860"/>
                      <a:pt x="12676" y="10641"/>
                    </a:cubicBezTo>
                    <a:cubicBezTo>
                      <a:pt x="12687" y="10602"/>
                      <a:pt x="12662" y="10563"/>
                      <a:pt x="12624" y="10554"/>
                    </a:cubicBezTo>
                    <a:cubicBezTo>
                      <a:pt x="12619" y="10553"/>
                      <a:pt x="12613" y="10552"/>
                      <a:pt x="12608" y="10552"/>
                    </a:cubicBezTo>
                    <a:cubicBezTo>
                      <a:pt x="12575" y="10552"/>
                      <a:pt x="12545" y="10574"/>
                      <a:pt x="12537" y="10606"/>
                    </a:cubicBezTo>
                    <a:cubicBezTo>
                      <a:pt x="12018" y="12762"/>
                      <a:pt x="11637" y="14970"/>
                      <a:pt x="11400" y="17176"/>
                    </a:cubicBezTo>
                    <a:cubicBezTo>
                      <a:pt x="10645" y="15709"/>
                      <a:pt x="9820" y="14265"/>
                      <a:pt x="9010" y="12862"/>
                    </a:cubicBezTo>
                    <a:cubicBezTo>
                      <a:pt x="9018" y="12847"/>
                      <a:pt x="9024" y="12834"/>
                      <a:pt x="9024" y="12818"/>
                    </a:cubicBezTo>
                    <a:cubicBezTo>
                      <a:pt x="8953" y="9996"/>
                      <a:pt x="8882" y="7077"/>
                      <a:pt x="9704" y="4324"/>
                    </a:cubicBezTo>
                    <a:cubicBezTo>
                      <a:pt x="9715" y="4287"/>
                      <a:pt x="9694" y="4245"/>
                      <a:pt x="9655" y="4235"/>
                    </a:cubicBezTo>
                    <a:cubicBezTo>
                      <a:pt x="9648" y="4233"/>
                      <a:pt x="9641" y="4232"/>
                      <a:pt x="9634" y="4232"/>
                    </a:cubicBezTo>
                    <a:cubicBezTo>
                      <a:pt x="9604" y="4232"/>
                      <a:pt x="9575" y="4252"/>
                      <a:pt x="9567" y="4285"/>
                    </a:cubicBezTo>
                    <a:cubicBezTo>
                      <a:pt x="8753" y="6999"/>
                      <a:pt x="8807" y="9858"/>
                      <a:pt x="8874" y="12632"/>
                    </a:cubicBezTo>
                    <a:cubicBezTo>
                      <a:pt x="8850" y="12590"/>
                      <a:pt x="8829" y="12552"/>
                      <a:pt x="8807" y="12514"/>
                    </a:cubicBezTo>
                    <a:cubicBezTo>
                      <a:pt x="8377" y="11772"/>
                      <a:pt x="7943" y="11018"/>
                      <a:pt x="7516" y="10256"/>
                    </a:cubicBezTo>
                    <a:cubicBezTo>
                      <a:pt x="7407" y="9954"/>
                      <a:pt x="5233" y="3720"/>
                      <a:pt x="5805" y="84"/>
                    </a:cubicBezTo>
                    <a:cubicBezTo>
                      <a:pt x="5810" y="44"/>
                      <a:pt x="5783" y="7"/>
                      <a:pt x="5742" y="1"/>
                    </a:cubicBezTo>
                    <a:cubicBezTo>
                      <a:pt x="5739" y="0"/>
                      <a:pt x="5736" y="0"/>
                      <a:pt x="5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10" name="Google Shape;210;p5"/>
            <p:cNvSpPr/>
            <p:nvPr/>
          </p:nvSpPr>
          <p:spPr>
            <a:xfrm>
              <a:off x="109743" y="4060331"/>
              <a:ext cx="248057" cy="249614"/>
            </a:xfrm>
            <a:custGeom>
              <a:avLst/>
              <a:gdLst/>
              <a:ahLst/>
              <a:cxnLst/>
              <a:rect l="l" t="t" r="r" b="b"/>
              <a:pathLst>
                <a:path w="5256" h="5289" extrusionOk="0">
                  <a:moveTo>
                    <a:pt x="647" y="1"/>
                  </a:moveTo>
                  <a:cubicBezTo>
                    <a:pt x="376" y="1"/>
                    <a:pt x="86" y="129"/>
                    <a:pt x="41" y="432"/>
                  </a:cubicBezTo>
                  <a:cubicBezTo>
                    <a:pt x="0" y="710"/>
                    <a:pt x="258" y="1062"/>
                    <a:pt x="406" y="1282"/>
                  </a:cubicBezTo>
                  <a:cubicBezTo>
                    <a:pt x="820" y="1903"/>
                    <a:pt x="1416" y="2393"/>
                    <a:pt x="2067" y="2747"/>
                  </a:cubicBezTo>
                  <a:cubicBezTo>
                    <a:pt x="1815" y="2702"/>
                    <a:pt x="1558" y="2679"/>
                    <a:pt x="1300" y="2679"/>
                  </a:cubicBezTo>
                  <a:cubicBezTo>
                    <a:pt x="1195" y="2679"/>
                    <a:pt x="1090" y="2683"/>
                    <a:pt x="985" y="2691"/>
                  </a:cubicBezTo>
                  <a:cubicBezTo>
                    <a:pt x="757" y="2707"/>
                    <a:pt x="484" y="2785"/>
                    <a:pt x="437" y="3009"/>
                  </a:cubicBezTo>
                  <a:cubicBezTo>
                    <a:pt x="411" y="3142"/>
                    <a:pt x="488" y="3280"/>
                    <a:pt x="597" y="3364"/>
                  </a:cubicBezTo>
                  <a:cubicBezTo>
                    <a:pt x="705" y="3446"/>
                    <a:pt x="841" y="3486"/>
                    <a:pt x="973" y="3517"/>
                  </a:cubicBezTo>
                  <a:cubicBezTo>
                    <a:pt x="1422" y="3632"/>
                    <a:pt x="1881" y="3707"/>
                    <a:pt x="2340" y="3746"/>
                  </a:cubicBezTo>
                  <a:cubicBezTo>
                    <a:pt x="2063" y="3771"/>
                    <a:pt x="1782" y="3797"/>
                    <a:pt x="1526" y="3900"/>
                  </a:cubicBezTo>
                  <a:cubicBezTo>
                    <a:pt x="1267" y="4001"/>
                    <a:pt x="1029" y="4189"/>
                    <a:pt x="935" y="4451"/>
                  </a:cubicBezTo>
                  <a:cubicBezTo>
                    <a:pt x="905" y="4537"/>
                    <a:pt x="890" y="4631"/>
                    <a:pt x="912" y="4719"/>
                  </a:cubicBezTo>
                  <a:cubicBezTo>
                    <a:pt x="966" y="4935"/>
                    <a:pt x="1212" y="5034"/>
                    <a:pt x="1429" y="5072"/>
                  </a:cubicBezTo>
                  <a:cubicBezTo>
                    <a:pt x="1594" y="5097"/>
                    <a:pt x="2541" y="5175"/>
                    <a:pt x="3448" y="5230"/>
                  </a:cubicBezTo>
                  <a:cubicBezTo>
                    <a:pt x="4013" y="5263"/>
                    <a:pt x="4563" y="5289"/>
                    <a:pt x="4903" y="5289"/>
                  </a:cubicBezTo>
                  <a:cubicBezTo>
                    <a:pt x="5121" y="5289"/>
                    <a:pt x="5253" y="5279"/>
                    <a:pt x="5248" y="5253"/>
                  </a:cubicBezTo>
                  <a:cubicBezTo>
                    <a:pt x="5112" y="4499"/>
                    <a:pt x="5073" y="3717"/>
                    <a:pt x="5067" y="2947"/>
                  </a:cubicBezTo>
                  <a:cubicBezTo>
                    <a:pt x="5061" y="2241"/>
                    <a:pt x="5255" y="1459"/>
                    <a:pt x="4712" y="883"/>
                  </a:cubicBezTo>
                  <a:cubicBezTo>
                    <a:pt x="4634" y="802"/>
                    <a:pt x="4539" y="729"/>
                    <a:pt x="4426" y="716"/>
                  </a:cubicBezTo>
                  <a:cubicBezTo>
                    <a:pt x="4414" y="715"/>
                    <a:pt x="4401" y="714"/>
                    <a:pt x="4390" y="714"/>
                  </a:cubicBezTo>
                  <a:cubicBezTo>
                    <a:pt x="4252" y="714"/>
                    <a:pt x="4122" y="803"/>
                    <a:pt x="4046" y="919"/>
                  </a:cubicBezTo>
                  <a:cubicBezTo>
                    <a:pt x="3962" y="1046"/>
                    <a:pt x="3932" y="1200"/>
                    <a:pt x="3916" y="1350"/>
                  </a:cubicBezTo>
                  <a:cubicBezTo>
                    <a:pt x="3874" y="1719"/>
                    <a:pt x="3900" y="2097"/>
                    <a:pt x="3991" y="2458"/>
                  </a:cubicBezTo>
                  <a:cubicBezTo>
                    <a:pt x="3822" y="1948"/>
                    <a:pt x="3650" y="1440"/>
                    <a:pt x="3440" y="948"/>
                  </a:cubicBezTo>
                  <a:cubicBezTo>
                    <a:pt x="3346" y="731"/>
                    <a:pt x="3240" y="511"/>
                    <a:pt x="3065" y="351"/>
                  </a:cubicBezTo>
                  <a:cubicBezTo>
                    <a:pt x="2967" y="264"/>
                    <a:pt x="2832" y="200"/>
                    <a:pt x="2706" y="200"/>
                  </a:cubicBezTo>
                  <a:cubicBezTo>
                    <a:pt x="2635" y="200"/>
                    <a:pt x="2568" y="220"/>
                    <a:pt x="2512" y="266"/>
                  </a:cubicBezTo>
                  <a:cubicBezTo>
                    <a:pt x="2382" y="373"/>
                    <a:pt x="2374" y="566"/>
                    <a:pt x="2384" y="735"/>
                  </a:cubicBezTo>
                  <a:cubicBezTo>
                    <a:pt x="2412" y="1158"/>
                    <a:pt x="2493" y="1579"/>
                    <a:pt x="2625" y="1983"/>
                  </a:cubicBezTo>
                  <a:cubicBezTo>
                    <a:pt x="2384" y="1323"/>
                    <a:pt x="1950" y="735"/>
                    <a:pt x="1390" y="311"/>
                  </a:cubicBezTo>
                  <a:cubicBezTo>
                    <a:pt x="1176" y="150"/>
                    <a:pt x="930" y="7"/>
                    <a:pt x="660" y="1"/>
                  </a:cubicBezTo>
                  <a:cubicBezTo>
                    <a:pt x="656" y="1"/>
                    <a:pt x="651" y="1"/>
                    <a:pt x="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11" name="Google Shape;211;p5"/>
            <p:cNvGrpSpPr/>
            <p:nvPr/>
          </p:nvGrpSpPr>
          <p:grpSpPr>
            <a:xfrm>
              <a:off x="821719" y="228808"/>
              <a:ext cx="161218" cy="147201"/>
              <a:chOff x="2599225" y="2912400"/>
              <a:chExt cx="85400" cy="77975"/>
            </a:xfrm>
          </p:grpSpPr>
          <p:sp>
            <p:nvSpPr>
              <p:cNvPr id="212" name="Google Shape;212;p5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15" name="Google Shape;215;p5"/>
            <p:cNvGrpSpPr/>
            <p:nvPr/>
          </p:nvGrpSpPr>
          <p:grpSpPr>
            <a:xfrm>
              <a:off x="8768639" y="4120785"/>
              <a:ext cx="194354" cy="219935"/>
              <a:chOff x="3673389" y="240285"/>
              <a:chExt cx="194354" cy="219935"/>
            </a:xfrm>
          </p:grpSpPr>
          <p:sp>
            <p:nvSpPr>
              <p:cNvPr id="216" name="Google Shape;216;p5"/>
              <p:cNvSpPr/>
              <p:nvPr/>
            </p:nvSpPr>
            <p:spPr>
              <a:xfrm>
                <a:off x="3774390" y="240285"/>
                <a:ext cx="52386" cy="5073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5" extrusionOk="0">
                    <a:moveTo>
                      <a:pt x="553" y="0"/>
                    </a:moveTo>
                    <a:cubicBezTo>
                      <a:pt x="333" y="0"/>
                      <a:pt x="125" y="138"/>
                      <a:pt x="47" y="357"/>
                    </a:cubicBezTo>
                    <a:cubicBezTo>
                      <a:pt x="0" y="488"/>
                      <a:pt x="6" y="627"/>
                      <a:pt x="60" y="753"/>
                    </a:cubicBezTo>
                    <a:cubicBezTo>
                      <a:pt x="61" y="757"/>
                      <a:pt x="65" y="763"/>
                      <a:pt x="67" y="768"/>
                    </a:cubicBezTo>
                    <a:cubicBezTo>
                      <a:pt x="129" y="899"/>
                      <a:pt x="238" y="996"/>
                      <a:pt x="372" y="1044"/>
                    </a:cubicBezTo>
                    <a:cubicBezTo>
                      <a:pt x="431" y="1065"/>
                      <a:pt x="490" y="1075"/>
                      <a:pt x="550" y="1075"/>
                    </a:cubicBezTo>
                    <a:cubicBezTo>
                      <a:pt x="630" y="1075"/>
                      <a:pt x="709" y="1057"/>
                      <a:pt x="783" y="1022"/>
                    </a:cubicBezTo>
                    <a:cubicBezTo>
                      <a:pt x="914" y="960"/>
                      <a:pt x="1012" y="851"/>
                      <a:pt x="1060" y="718"/>
                    </a:cubicBezTo>
                    <a:cubicBezTo>
                      <a:pt x="1109" y="582"/>
                      <a:pt x="1100" y="441"/>
                      <a:pt x="1038" y="307"/>
                    </a:cubicBezTo>
                    <a:cubicBezTo>
                      <a:pt x="977" y="176"/>
                      <a:pt x="869" y="79"/>
                      <a:pt x="733" y="32"/>
                    </a:cubicBezTo>
                    <a:cubicBezTo>
                      <a:pt x="673" y="10"/>
                      <a:pt x="613" y="0"/>
                      <a:pt x="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3815356" y="409438"/>
                <a:ext cx="52386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076" extrusionOk="0">
                    <a:moveTo>
                      <a:pt x="554" y="1"/>
                    </a:moveTo>
                    <a:cubicBezTo>
                      <a:pt x="333" y="1"/>
                      <a:pt x="125" y="139"/>
                      <a:pt x="47" y="358"/>
                    </a:cubicBezTo>
                    <a:cubicBezTo>
                      <a:pt x="1" y="488"/>
                      <a:pt x="7" y="628"/>
                      <a:pt x="60" y="753"/>
                    </a:cubicBezTo>
                    <a:cubicBezTo>
                      <a:pt x="62" y="757"/>
                      <a:pt x="66" y="763"/>
                      <a:pt x="67" y="769"/>
                    </a:cubicBezTo>
                    <a:cubicBezTo>
                      <a:pt x="130" y="899"/>
                      <a:pt x="238" y="998"/>
                      <a:pt x="373" y="1044"/>
                    </a:cubicBezTo>
                    <a:cubicBezTo>
                      <a:pt x="432" y="1065"/>
                      <a:pt x="492" y="1076"/>
                      <a:pt x="552" y="1076"/>
                    </a:cubicBezTo>
                    <a:cubicBezTo>
                      <a:pt x="631" y="1076"/>
                      <a:pt x="710" y="1058"/>
                      <a:pt x="784" y="1022"/>
                    </a:cubicBezTo>
                    <a:cubicBezTo>
                      <a:pt x="916" y="963"/>
                      <a:pt x="1014" y="854"/>
                      <a:pt x="1061" y="718"/>
                    </a:cubicBezTo>
                    <a:cubicBezTo>
                      <a:pt x="1110" y="582"/>
                      <a:pt x="1102" y="440"/>
                      <a:pt x="1039" y="307"/>
                    </a:cubicBezTo>
                    <a:cubicBezTo>
                      <a:pt x="978" y="177"/>
                      <a:pt x="869" y="80"/>
                      <a:pt x="733" y="32"/>
                    </a:cubicBezTo>
                    <a:cubicBezTo>
                      <a:pt x="674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3673389" y="331139"/>
                <a:ext cx="52339" cy="50782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1076" extrusionOk="0">
                    <a:moveTo>
                      <a:pt x="554" y="1"/>
                    </a:moveTo>
                    <a:cubicBezTo>
                      <a:pt x="334" y="1"/>
                      <a:pt x="127" y="138"/>
                      <a:pt x="48" y="358"/>
                    </a:cubicBezTo>
                    <a:cubicBezTo>
                      <a:pt x="1" y="488"/>
                      <a:pt x="6" y="627"/>
                      <a:pt x="61" y="751"/>
                    </a:cubicBezTo>
                    <a:cubicBezTo>
                      <a:pt x="63" y="757"/>
                      <a:pt x="66" y="763"/>
                      <a:pt x="69" y="769"/>
                    </a:cubicBezTo>
                    <a:cubicBezTo>
                      <a:pt x="129" y="899"/>
                      <a:pt x="238" y="996"/>
                      <a:pt x="374" y="1044"/>
                    </a:cubicBezTo>
                    <a:cubicBezTo>
                      <a:pt x="432" y="1065"/>
                      <a:pt x="492" y="1075"/>
                      <a:pt x="552" y="1075"/>
                    </a:cubicBezTo>
                    <a:cubicBezTo>
                      <a:pt x="631" y="1075"/>
                      <a:pt x="711" y="1057"/>
                      <a:pt x="785" y="1022"/>
                    </a:cubicBezTo>
                    <a:cubicBezTo>
                      <a:pt x="916" y="960"/>
                      <a:pt x="1013" y="851"/>
                      <a:pt x="1060" y="715"/>
                    </a:cubicBezTo>
                    <a:cubicBezTo>
                      <a:pt x="1108" y="584"/>
                      <a:pt x="1099" y="442"/>
                      <a:pt x="1040" y="307"/>
                    </a:cubicBezTo>
                    <a:cubicBezTo>
                      <a:pt x="978" y="177"/>
                      <a:pt x="869" y="80"/>
                      <a:pt x="735" y="32"/>
                    </a:cubicBezTo>
                    <a:cubicBezTo>
                      <a:pt x="675" y="11"/>
                      <a:pt x="614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19" name="Google Shape;219;p5"/>
            <p:cNvSpPr/>
            <p:nvPr/>
          </p:nvSpPr>
          <p:spPr>
            <a:xfrm>
              <a:off x="8141897" y="153909"/>
              <a:ext cx="420555" cy="386102"/>
            </a:xfrm>
            <a:custGeom>
              <a:avLst/>
              <a:gdLst/>
              <a:ahLst/>
              <a:cxnLst/>
              <a:rect l="l" t="t" r="r" b="b"/>
              <a:pathLst>
                <a:path w="8911" h="8181" extrusionOk="0">
                  <a:moveTo>
                    <a:pt x="6464" y="1"/>
                  </a:moveTo>
                  <a:cubicBezTo>
                    <a:pt x="6441" y="1"/>
                    <a:pt x="6419" y="13"/>
                    <a:pt x="6405" y="35"/>
                  </a:cubicBezTo>
                  <a:cubicBezTo>
                    <a:pt x="6179" y="394"/>
                    <a:pt x="5992" y="770"/>
                    <a:pt x="5834" y="1155"/>
                  </a:cubicBezTo>
                  <a:cubicBezTo>
                    <a:pt x="5817" y="1162"/>
                    <a:pt x="5800" y="1178"/>
                    <a:pt x="5795" y="1200"/>
                  </a:cubicBezTo>
                  <a:cubicBezTo>
                    <a:pt x="5630" y="1827"/>
                    <a:pt x="5270" y="2427"/>
                    <a:pt x="4727" y="2995"/>
                  </a:cubicBezTo>
                  <a:cubicBezTo>
                    <a:pt x="4711" y="2999"/>
                    <a:pt x="4697" y="3007"/>
                    <a:pt x="4685" y="3021"/>
                  </a:cubicBezTo>
                  <a:cubicBezTo>
                    <a:pt x="4517" y="3235"/>
                    <a:pt x="4255" y="3380"/>
                    <a:pt x="3983" y="3408"/>
                  </a:cubicBezTo>
                  <a:cubicBezTo>
                    <a:pt x="3946" y="3411"/>
                    <a:pt x="3909" y="3413"/>
                    <a:pt x="3872" y="3413"/>
                  </a:cubicBezTo>
                  <a:cubicBezTo>
                    <a:pt x="3719" y="3413"/>
                    <a:pt x="3565" y="3385"/>
                    <a:pt x="3404" y="3355"/>
                  </a:cubicBezTo>
                  <a:cubicBezTo>
                    <a:pt x="3329" y="3341"/>
                    <a:pt x="3249" y="3328"/>
                    <a:pt x="3169" y="3318"/>
                  </a:cubicBezTo>
                  <a:cubicBezTo>
                    <a:pt x="3156" y="3290"/>
                    <a:pt x="3142" y="3263"/>
                    <a:pt x="3124" y="3238"/>
                  </a:cubicBezTo>
                  <a:cubicBezTo>
                    <a:pt x="3043" y="3128"/>
                    <a:pt x="2918" y="3070"/>
                    <a:pt x="2792" y="3070"/>
                  </a:cubicBezTo>
                  <a:cubicBezTo>
                    <a:pt x="2707" y="3070"/>
                    <a:pt x="2622" y="3097"/>
                    <a:pt x="2548" y="3151"/>
                  </a:cubicBezTo>
                  <a:cubicBezTo>
                    <a:pt x="2366" y="3286"/>
                    <a:pt x="2325" y="3544"/>
                    <a:pt x="2461" y="3726"/>
                  </a:cubicBezTo>
                  <a:cubicBezTo>
                    <a:pt x="2543" y="3835"/>
                    <a:pt x="2668" y="3894"/>
                    <a:pt x="2794" y="3894"/>
                  </a:cubicBezTo>
                  <a:cubicBezTo>
                    <a:pt x="2878" y="3894"/>
                    <a:pt x="2964" y="3867"/>
                    <a:pt x="3038" y="3813"/>
                  </a:cubicBezTo>
                  <a:cubicBezTo>
                    <a:pt x="3149" y="3730"/>
                    <a:pt x="3207" y="3597"/>
                    <a:pt x="3204" y="3467"/>
                  </a:cubicBezTo>
                  <a:lnTo>
                    <a:pt x="3204" y="3467"/>
                  </a:lnTo>
                  <a:cubicBezTo>
                    <a:pt x="3262" y="3477"/>
                    <a:pt x="3320" y="3486"/>
                    <a:pt x="3379" y="3496"/>
                  </a:cubicBezTo>
                  <a:cubicBezTo>
                    <a:pt x="3542" y="3525"/>
                    <a:pt x="3709" y="3555"/>
                    <a:pt x="3879" y="3555"/>
                  </a:cubicBezTo>
                  <a:cubicBezTo>
                    <a:pt x="3918" y="3555"/>
                    <a:pt x="3958" y="3553"/>
                    <a:pt x="3997" y="3549"/>
                  </a:cubicBezTo>
                  <a:cubicBezTo>
                    <a:pt x="4051" y="3544"/>
                    <a:pt x="4104" y="3532"/>
                    <a:pt x="4157" y="3520"/>
                  </a:cubicBezTo>
                  <a:lnTo>
                    <a:pt x="4157" y="3520"/>
                  </a:lnTo>
                  <a:cubicBezTo>
                    <a:pt x="3816" y="3788"/>
                    <a:pt x="3443" y="4001"/>
                    <a:pt x="3075" y="4205"/>
                  </a:cubicBezTo>
                  <a:cubicBezTo>
                    <a:pt x="3067" y="4208"/>
                    <a:pt x="3055" y="4210"/>
                    <a:pt x="3046" y="4215"/>
                  </a:cubicBezTo>
                  <a:cubicBezTo>
                    <a:pt x="2957" y="4266"/>
                    <a:pt x="2857" y="4283"/>
                    <a:pt x="2762" y="4283"/>
                  </a:cubicBezTo>
                  <a:cubicBezTo>
                    <a:pt x="2677" y="4283"/>
                    <a:pt x="2595" y="4269"/>
                    <a:pt x="2527" y="4252"/>
                  </a:cubicBezTo>
                  <a:cubicBezTo>
                    <a:pt x="2415" y="4224"/>
                    <a:pt x="2308" y="4181"/>
                    <a:pt x="2194" y="4136"/>
                  </a:cubicBezTo>
                  <a:cubicBezTo>
                    <a:pt x="2121" y="4107"/>
                    <a:pt x="2050" y="4079"/>
                    <a:pt x="1978" y="4053"/>
                  </a:cubicBezTo>
                  <a:cubicBezTo>
                    <a:pt x="1739" y="3973"/>
                    <a:pt x="1486" y="3933"/>
                    <a:pt x="1233" y="3933"/>
                  </a:cubicBezTo>
                  <a:cubicBezTo>
                    <a:pt x="1113" y="3933"/>
                    <a:pt x="994" y="3941"/>
                    <a:pt x="876" y="3959"/>
                  </a:cubicBezTo>
                  <a:cubicBezTo>
                    <a:pt x="873" y="3884"/>
                    <a:pt x="847" y="3807"/>
                    <a:pt x="798" y="3742"/>
                  </a:cubicBezTo>
                  <a:cubicBezTo>
                    <a:pt x="718" y="3633"/>
                    <a:pt x="593" y="3575"/>
                    <a:pt x="467" y="3575"/>
                  </a:cubicBezTo>
                  <a:cubicBezTo>
                    <a:pt x="382" y="3575"/>
                    <a:pt x="297" y="3601"/>
                    <a:pt x="223" y="3655"/>
                  </a:cubicBezTo>
                  <a:cubicBezTo>
                    <a:pt x="41" y="3791"/>
                    <a:pt x="0" y="4049"/>
                    <a:pt x="136" y="4231"/>
                  </a:cubicBezTo>
                  <a:cubicBezTo>
                    <a:pt x="218" y="4340"/>
                    <a:pt x="343" y="4399"/>
                    <a:pt x="469" y="4399"/>
                  </a:cubicBezTo>
                  <a:cubicBezTo>
                    <a:pt x="553" y="4399"/>
                    <a:pt x="638" y="4373"/>
                    <a:pt x="711" y="4318"/>
                  </a:cubicBezTo>
                  <a:cubicBezTo>
                    <a:pt x="784" y="4263"/>
                    <a:pt x="833" y="4191"/>
                    <a:pt x="859" y="4110"/>
                  </a:cubicBezTo>
                  <a:cubicBezTo>
                    <a:pt x="982" y="4089"/>
                    <a:pt x="1107" y="4079"/>
                    <a:pt x="1233" y="4079"/>
                  </a:cubicBezTo>
                  <a:cubicBezTo>
                    <a:pt x="1391" y="4079"/>
                    <a:pt x="1549" y="4095"/>
                    <a:pt x="1703" y="4130"/>
                  </a:cubicBezTo>
                  <a:cubicBezTo>
                    <a:pt x="1604" y="4421"/>
                    <a:pt x="1418" y="4653"/>
                    <a:pt x="1085" y="4900"/>
                  </a:cubicBezTo>
                  <a:cubicBezTo>
                    <a:pt x="1077" y="4906"/>
                    <a:pt x="1072" y="4910"/>
                    <a:pt x="1069" y="4912"/>
                  </a:cubicBezTo>
                  <a:cubicBezTo>
                    <a:pt x="1062" y="4900"/>
                    <a:pt x="1056" y="4888"/>
                    <a:pt x="1047" y="4877"/>
                  </a:cubicBezTo>
                  <a:cubicBezTo>
                    <a:pt x="966" y="4768"/>
                    <a:pt x="841" y="4709"/>
                    <a:pt x="715" y="4709"/>
                  </a:cubicBezTo>
                  <a:cubicBezTo>
                    <a:pt x="630" y="4709"/>
                    <a:pt x="545" y="4735"/>
                    <a:pt x="471" y="4790"/>
                  </a:cubicBezTo>
                  <a:cubicBezTo>
                    <a:pt x="288" y="4926"/>
                    <a:pt x="248" y="5182"/>
                    <a:pt x="384" y="5366"/>
                  </a:cubicBezTo>
                  <a:cubicBezTo>
                    <a:pt x="465" y="5475"/>
                    <a:pt x="590" y="5533"/>
                    <a:pt x="716" y="5533"/>
                  </a:cubicBezTo>
                  <a:cubicBezTo>
                    <a:pt x="801" y="5533"/>
                    <a:pt x="886" y="5507"/>
                    <a:pt x="960" y="5453"/>
                  </a:cubicBezTo>
                  <a:cubicBezTo>
                    <a:pt x="1090" y="5355"/>
                    <a:pt x="1145" y="5197"/>
                    <a:pt x="1119" y="5048"/>
                  </a:cubicBezTo>
                  <a:cubicBezTo>
                    <a:pt x="1141" y="5038"/>
                    <a:pt x="1159" y="5023"/>
                    <a:pt x="1170" y="5016"/>
                  </a:cubicBezTo>
                  <a:cubicBezTo>
                    <a:pt x="1412" y="4835"/>
                    <a:pt x="1706" y="4577"/>
                    <a:pt x="1843" y="4166"/>
                  </a:cubicBezTo>
                  <a:cubicBezTo>
                    <a:pt x="1872" y="4173"/>
                    <a:pt x="1901" y="4182"/>
                    <a:pt x="1930" y="4191"/>
                  </a:cubicBezTo>
                  <a:cubicBezTo>
                    <a:pt x="2000" y="4217"/>
                    <a:pt x="2069" y="4244"/>
                    <a:pt x="2139" y="4270"/>
                  </a:cubicBezTo>
                  <a:cubicBezTo>
                    <a:pt x="2250" y="4317"/>
                    <a:pt x="2367" y="4363"/>
                    <a:pt x="2489" y="4393"/>
                  </a:cubicBezTo>
                  <a:cubicBezTo>
                    <a:pt x="2547" y="4408"/>
                    <a:pt x="2613" y="4421"/>
                    <a:pt x="2686" y="4427"/>
                  </a:cubicBezTo>
                  <a:cubicBezTo>
                    <a:pt x="2596" y="4477"/>
                    <a:pt x="2505" y="4531"/>
                    <a:pt x="2417" y="4586"/>
                  </a:cubicBezTo>
                  <a:cubicBezTo>
                    <a:pt x="2405" y="4589"/>
                    <a:pt x="2396" y="4595"/>
                    <a:pt x="2388" y="4603"/>
                  </a:cubicBezTo>
                  <a:cubicBezTo>
                    <a:pt x="2173" y="4738"/>
                    <a:pt x="1963" y="4881"/>
                    <a:pt x="1767" y="5045"/>
                  </a:cubicBezTo>
                  <a:cubicBezTo>
                    <a:pt x="1476" y="5291"/>
                    <a:pt x="1112" y="5679"/>
                    <a:pt x="911" y="6196"/>
                  </a:cubicBezTo>
                  <a:cubicBezTo>
                    <a:pt x="868" y="6182"/>
                    <a:pt x="823" y="6174"/>
                    <a:pt x="777" y="6174"/>
                  </a:cubicBezTo>
                  <a:cubicBezTo>
                    <a:pt x="692" y="6174"/>
                    <a:pt x="606" y="6200"/>
                    <a:pt x="533" y="6254"/>
                  </a:cubicBezTo>
                  <a:cubicBezTo>
                    <a:pt x="349" y="6390"/>
                    <a:pt x="310" y="6647"/>
                    <a:pt x="446" y="6830"/>
                  </a:cubicBezTo>
                  <a:cubicBezTo>
                    <a:pt x="527" y="6939"/>
                    <a:pt x="652" y="6997"/>
                    <a:pt x="778" y="6997"/>
                  </a:cubicBezTo>
                  <a:cubicBezTo>
                    <a:pt x="863" y="6997"/>
                    <a:pt x="948" y="6971"/>
                    <a:pt x="1021" y="6917"/>
                  </a:cubicBezTo>
                  <a:cubicBezTo>
                    <a:pt x="1203" y="6781"/>
                    <a:pt x="1244" y="6524"/>
                    <a:pt x="1108" y="6340"/>
                  </a:cubicBezTo>
                  <a:cubicBezTo>
                    <a:pt x="1089" y="6314"/>
                    <a:pt x="1063" y="6290"/>
                    <a:pt x="1037" y="6268"/>
                  </a:cubicBezTo>
                  <a:cubicBezTo>
                    <a:pt x="1228" y="5767"/>
                    <a:pt x="1578" y="5395"/>
                    <a:pt x="1861" y="5158"/>
                  </a:cubicBezTo>
                  <a:cubicBezTo>
                    <a:pt x="2000" y="5042"/>
                    <a:pt x="2149" y="4935"/>
                    <a:pt x="2299" y="4835"/>
                  </a:cubicBezTo>
                  <a:lnTo>
                    <a:pt x="2299" y="4835"/>
                  </a:lnTo>
                  <a:cubicBezTo>
                    <a:pt x="2244" y="5030"/>
                    <a:pt x="2231" y="5236"/>
                    <a:pt x="2220" y="5436"/>
                  </a:cubicBezTo>
                  <a:cubicBezTo>
                    <a:pt x="2212" y="5533"/>
                    <a:pt x="2207" y="5630"/>
                    <a:pt x="2195" y="5725"/>
                  </a:cubicBezTo>
                  <a:cubicBezTo>
                    <a:pt x="2172" y="5932"/>
                    <a:pt x="2123" y="6133"/>
                    <a:pt x="2056" y="6326"/>
                  </a:cubicBezTo>
                  <a:cubicBezTo>
                    <a:pt x="2029" y="6321"/>
                    <a:pt x="2001" y="6318"/>
                    <a:pt x="1973" y="6318"/>
                  </a:cubicBezTo>
                  <a:cubicBezTo>
                    <a:pt x="1890" y="6318"/>
                    <a:pt x="1806" y="6343"/>
                    <a:pt x="1733" y="6397"/>
                  </a:cubicBezTo>
                  <a:cubicBezTo>
                    <a:pt x="1549" y="6533"/>
                    <a:pt x="1510" y="6789"/>
                    <a:pt x="1646" y="6973"/>
                  </a:cubicBezTo>
                  <a:cubicBezTo>
                    <a:pt x="1727" y="7082"/>
                    <a:pt x="1852" y="7140"/>
                    <a:pt x="1978" y="7140"/>
                  </a:cubicBezTo>
                  <a:cubicBezTo>
                    <a:pt x="2062" y="7140"/>
                    <a:pt x="2148" y="7114"/>
                    <a:pt x="2221" y="7060"/>
                  </a:cubicBezTo>
                  <a:cubicBezTo>
                    <a:pt x="2403" y="6924"/>
                    <a:pt x="2444" y="6666"/>
                    <a:pt x="2308" y="6484"/>
                  </a:cubicBezTo>
                  <a:cubicBezTo>
                    <a:pt x="2276" y="6439"/>
                    <a:pt x="2236" y="6404"/>
                    <a:pt x="2192" y="6377"/>
                  </a:cubicBezTo>
                  <a:cubicBezTo>
                    <a:pt x="2265" y="6171"/>
                    <a:pt x="2315" y="5960"/>
                    <a:pt x="2341" y="5740"/>
                  </a:cubicBezTo>
                  <a:cubicBezTo>
                    <a:pt x="2351" y="5643"/>
                    <a:pt x="2359" y="5543"/>
                    <a:pt x="2364" y="5443"/>
                  </a:cubicBezTo>
                  <a:cubicBezTo>
                    <a:pt x="2380" y="5181"/>
                    <a:pt x="2396" y="4933"/>
                    <a:pt x="2498" y="4709"/>
                  </a:cubicBezTo>
                  <a:cubicBezTo>
                    <a:pt x="2692" y="4592"/>
                    <a:pt x="2888" y="4480"/>
                    <a:pt x="3084" y="4372"/>
                  </a:cubicBezTo>
                  <a:cubicBezTo>
                    <a:pt x="3297" y="4254"/>
                    <a:pt x="3509" y="4133"/>
                    <a:pt x="3721" y="4003"/>
                  </a:cubicBezTo>
                  <a:lnTo>
                    <a:pt x="3721" y="4003"/>
                  </a:lnTo>
                  <a:cubicBezTo>
                    <a:pt x="3620" y="4307"/>
                    <a:pt x="3498" y="4802"/>
                    <a:pt x="3546" y="5346"/>
                  </a:cubicBezTo>
                  <a:cubicBezTo>
                    <a:pt x="3502" y="5359"/>
                    <a:pt x="3460" y="5376"/>
                    <a:pt x="3423" y="5405"/>
                  </a:cubicBezTo>
                  <a:cubicBezTo>
                    <a:pt x="3240" y="5541"/>
                    <a:pt x="3200" y="5798"/>
                    <a:pt x="3336" y="5981"/>
                  </a:cubicBezTo>
                  <a:cubicBezTo>
                    <a:pt x="3417" y="6091"/>
                    <a:pt x="3542" y="6148"/>
                    <a:pt x="3668" y="6148"/>
                  </a:cubicBezTo>
                  <a:cubicBezTo>
                    <a:pt x="3753" y="6148"/>
                    <a:pt x="3838" y="6122"/>
                    <a:pt x="3912" y="6068"/>
                  </a:cubicBezTo>
                  <a:cubicBezTo>
                    <a:pt x="4094" y="5932"/>
                    <a:pt x="4133" y="5675"/>
                    <a:pt x="3999" y="5492"/>
                  </a:cubicBezTo>
                  <a:cubicBezTo>
                    <a:pt x="3922" y="5391"/>
                    <a:pt x="3811" y="5334"/>
                    <a:pt x="3692" y="5327"/>
                  </a:cubicBezTo>
                  <a:cubicBezTo>
                    <a:pt x="3638" y="4686"/>
                    <a:pt x="3827" y="4115"/>
                    <a:pt x="3924" y="3872"/>
                  </a:cubicBezTo>
                  <a:cubicBezTo>
                    <a:pt x="4089" y="3762"/>
                    <a:pt x="4248" y="3644"/>
                    <a:pt x="4400" y="3510"/>
                  </a:cubicBezTo>
                  <a:cubicBezTo>
                    <a:pt x="4828" y="3137"/>
                    <a:pt x="5174" y="2746"/>
                    <a:pt x="5436" y="2338"/>
                  </a:cubicBezTo>
                  <a:lnTo>
                    <a:pt x="5436" y="2338"/>
                  </a:lnTo>
                  <a:cubicBezTo>
                    <a:pt x="5239" y="3053"/>
                    <a:pt x="5102" y="3785"/>
                    <a:pt x="4966" y="4508"/>
                  </a:cubicBezTo>
                  <a:cubicBezTo>
                    <a:pt x="4814" y="5313"/>
                    <a:pt x="4659" y="6144"/>
                    <a:pt x="4422" y="6933"/>
                  </a:cubicBezTo>
                  <a:cubicBezTo>
                    <a:pt x="4393" y="6926"/>
                    <a:pt x="4363" y="6923"/>
                    <a:pt x="4333" y="6923"/>
                  </a:cubicBezTo>
                  <a:cubicBezTo>
                    <a:pt x="4249" y="6923"/>
                    <a:pt x="4164" y="6949"/>
                    <a:pt x="4090" y="7002"/>
                  </a:cubicBezTo>
                  <a:cubicBezTo>
                    <a:pt x="3908" y="7137"/>
                    <a:pt x="3869" y="7394"/>
                    <a:pt x="4003" y="7577"/>
                  </a:cubicBezTo>
                  <a:cubicBezTo>
                    <a:pt x="4085" y="7686"/>
                    <a:pt x="4210" y="7744"/>
                    <a:pt x="4336" y="7744"/>
                  </a:cubicBezTo>
                  <a:cubicBezTo>
                    <a:pt x="4421" y="7744"/>
                    <a:pt x="4506" y="7718"/>
                    <a:pt x="4579" y="7664"/>
                  </a:cubicBezTo>
                  <a:cubicBezTo>
                    <a:pt x="4762" y="7528"/>
                    <a:pt x="4802" y="7271"/>
                    <a:pt x="4666" y="7089"/>
                  </a:cubicBezTo>
                  <a:cubicBezTo>
                    <a:pt x="4636" y="7047"/>
                    <a:pt x="4597" y="7014"/>
                    <a:pt x="4556" y="6988"/>
                  </a:cubicBezTo>
                  <a:cubicBezTo>
                    <a:pt x="4796" y="6187"/>
                    <a:pt x="4954" y="5347"/>
                    <a:pt x="5108" y="4534"/>
                  </a:cubicBezTo>
                  <a:cubicBezTo>
                    <a:pt x="5121" y="4469"/>
                    <a:pt x="5132" y="4401"/>
                    <a:pt x="5145" y="4335"/>
                  </a:cubicBezTo>
                  <a:cubicBezTo>
                    <a:pt x="5224" y="4654"/>
                    <a:pt x="5390" y="4987"/>
                    <a:pt x="5664" y="5360"/>
                  </a:cubicBezTo>
                  <a:cubicBezTo>
                    <a:pt x="5755" y="5486"/>
                    <a:pt x="5853" y="5609"/>
                    <a:pt x="5950" y="5735"/>
                  </a:cubicBezTo>
                  <a:cubicBezTo>
                    <a:pt x="5976" y="5767"/>
                    <a:pt x="6004" y="5802"/>
                    <a:pt x="6028" y="5834"/>
                  </a:cubicBezTo>
                  <a:cubicBezTo>
                    <a:pt x="5808" y="6242"/>
                    <a:pt x="5758" y="6707"/>
                    <a:pt x="5739" y="7147"/>
                  </a:cubicBezTo>
                  <a:cubicBezTo>
                    <a:pt x="5711" y="7141"/>
                    <a:pt x="5682" y="7138"/>
                    <a:pt x="5653" y="7138"/>
                  </a:cubicBezTo>
                  <a:cubicBezTo>
                    <a:pt x="5570" y="7138"/>
                    <a:pt x="5486" y="7163"/>
                    <a:pt x="5413" y="7216"/>
                  </a:cubicBezTo>
                  <a:cubicBezTo>
                    <a:pt x="5231" y="7352"/>
                    <a:pt x="5190" y="7610"/>
                    <a:pt x="5326" y="7792"/>
                  </a:cubicBezTo>
                  <a:cubicBezTo>
                    <a:pt x="5408" y="7902"/>
                    <a:pt x="5532" y="7960"/>
                    <a:pt x="5659" y="7960"/>
                  </a:cubicBezTo>
                  <a:cubicBezTo>
                    <a:pt x="5743" y="7960"/>
                    <a:pt x="5829" y="7934"/>
                    <a:pt x="5902" y="7879"/>
                  </a:cubicBezTo>
                  <a:cubicBezTo>
                    <a:pt x="6085" y="7743"/>
                    <a:pt x="6124" y="7487"/>
                    <a:pt x="5989" y="7303"/>
                  </a:cubicBezTo>
                  <a:cubicBezTo>
                    <a:pt x="5957" y="7264"/>
                    <a:pt x="5920" y="7229"/>
                    <a:pt x="5881" y="7205"/>
                  </a:cubicBezTo>
                  <a:cubicBezTo>
                    <a:pt x="5897" y="6786"/>
                    <a:pt x="5939" y="6345"/>
                    <a:pt x="6127" y="5961"/>
                  </a:cubicBezTo>
                  <a:cubicBezTo>
                    <a:pt x="6257" y="6129"/>
                    <a:pt x="6382" y="6304"/>
                    <a:pt x="6486" y="6488"/>
                  </a:cubicBezTo>
                  <a:cubicBezTo>
                    <a:pt x="6658" y="6786"/>
                    <a:pt x="6752" y="7086"/>
                    <a:pt x="6768" y="7365"/>
                  </a:cubicBezTo>
                  <a:cubicBezTo>
                    <a:pt x="6710" y="7376"/>
                    <a:pt x="6652" y="7400"/>
                    <a:pt x="6600" y="7438"/>
                  </a:cubicBezTo>
                  <a:cubicBezTo>
                    <a:pt x="6418" y="7574"/>
                    <a:pt x="6377" y="7830"/>
                    <a:pt x="6513" y="8012"/>
                  </a:cubicBezTo>
                  <a:cubicBezTo>
                    <a:pt x="6595" y="8122"/>
                    <a:pt x="6719" y="8181"/>
                    <a:pt x="6845" y="8181"/>
                  </a:cubicBezTo>
                  <a:cubicBezTo>
                    <a:pt x="6930" y="8181"/>
                    <a:pt x="7016" y="8154"/>
                    <a:pt x="7090" y="8099"/>
                  </a:cubicBezTo>
                  <a:cubicBezTo>
                    <a:pt x="7272" y="7965"/>
                    <a:pt x="7311" y="7707"/>
                    <a:pt x="7176" y="7525"/>
                  </a:cubicBezTo>
                  <a:cubicBezTo>
                    <a:pt x="7111" y="7436"/>
                    <a:pt x="7014" y="7381"/>
                    <a:pt x="6913" y="7364"/>
                  </a:cubicBezTo>
                  <a:cubicBezTo>
                    <a:pt x="6897" y="7060"/>
                    <a:pt x="6796" y="6736"/>
                    <a:pt x="6613" y="6416"/>
                  </a:cubicBezTo>
                  <a:cubicBezTo>
                    <a:pt x="6455" y="6138"/>
                    <a:pt x="6257" y="5887"/>
                    <a:pt x="6065" y="5643"/>
                  </a:cubicBezTo>
                  <a:cubicBezTo>
                    <a:pt x="6015" y="5580"/>
                    <a:pt x="5969" y="5518"/>
                    <a:pt x="5920" y="5455"/>
                  </a:cubicBezTo>
                  <a:lnTo>
                    <a:pt x="5920" y="5455"/>
                  </a:lnTo>
                  <a:cubicBezTo>
                    <a:pt x="6180" y="5551"/>
                    <a:pt x="6453" y="5615"/>
                    <a:pt x="6716" y="5677"/>
                  </a:cubicBezTo>
                  <a:cubicBezTo>
                    <a:pt x="6894" y="5717"/>
                    <a:pt x="7075" y="5759"/>
                    <a:pt x="7250" y="5811"/>
                  </a:cubicBezTo>
                  <a:cubicBezTo>
                    <a:pt x="7528" y="5895"/>
                    <a:pt x="7865" y="6034"/>
                    <a:pt x="8125" y="6259"/>
                  </a:cubicBezTo>
                  <a:cubicBezTo>
                    <a:pt x="8010" y="6401"/>
                    <a:pt x="8002" y="6605"/>
                    <a:pt x="8113" y="6759"/>
                  </a:cubicBezTo>
                  <a:cubicBezTo>
                    <a:pt x="8195" y="6870"/>
                    <a:pt x="8321" y="6929"/>
                    <a:pt x="8448" y="6929"/>
                  </a:cubicBezTo>
                  <a:cubicBezTo>
                    <a:pt x="8531" y="6929"/>
                    <a:pt x="8615" y="6903"/>
                    <a:pt x="8688" y="6850"/>
                  </a:cubicBezTo>
                  <a:cubicBezTo>
                    <a:pt x="8872" y="6714"/>
                    <a:pt x="8911" y="6456"/>
                    <a:pt x="8775" y="6274"/>
                  </a:cubicBezTo>
                  <a:cubicBezTo>
                    <a:pt x="8695" y="6165"/>
                    <a:pt x="8571" y="6109"/>
                    <a:pt x="8446" y="6109"/>
                  </a:cubicBezTo>
                  <a:cubicBezTo>
                    <a:pt x="8374" y="6109"/>
                    <a:pt x="8300" y="6128"/>
                    <a:pt x="8235" y="6167"/>
                  </a:cubicBezTo>
                  <a:cubicBezTo>
                    <a:pt x="8003" y="5960"/>
                    <a:pt x="7684" y="5793"/>
                    <a:pt x="7291" y="5677"/>
                  </a:cubicBezTo>
                  <a:cubicBezTo>
                    <a:pt x="7114" y="5624"/>
                    <a:pt x="6929" y="5583"/>
                    <a:pt x="6751" y="5541"/>
                  </a:cubicBezTo>
                  <a:cubicBezTo>
                    <a:pt x="6461" y="5475"/>
                    <a:pt x="6162" y="5404"/>
                    <a:pt x="5887" y="5289"/>
                  </a:cubicBezTo>
                  <a:cubicBezTo>
                    <a:pt x="5940" y="5243"/>
                    <a:pt x="5984" y="5188"/>
                    <a:pt x="6024" y="5135"/>
                  </a:cubicBezTo>
                  <a:cubicBezTo>
                    <a:pt x="6081" y="5059"/>
                    <a:pt x="6133" y="4984"/>
                    <a:pt x="6188" y="4910"/>
                  </a:cubicBezTo>
                  <a:cubicBezTo>
                    <a:pt x="6306" y="4741"/>
                    <a:pt x="6432" y="4567"/>
                    <a:pt x="6573" y="4414"/>
                  </a:cubicBezTo>
                  <a:cubicBezTo>
                    <a:pt x="6632" y="4347"/>
                    <a:pt x="6694" y="4289"/>
                    <a:pt x="6755" y="4237"/>
                  </a:cubicBezTo>
                  <a:cubicBezTo>
                    <a:pt x="6837" y="4341"/>
                    <a:pt x="6959" y="4397"/>
                    <a:pt x="7082" y="4397"/>
                  </a:cubicBezTo>
                  <a:cubicBezTo>
                    <a:pt x="7167" y="4397"/>
                    <a:pt x="7252" y="4371"/>
                    <a:pt x="7325" y="4317"/>
                  </a:cubicBezTo>
                  <a:cubicBezTo>
                    <a:pt x="7508" y="4181"/>
                    <a:pt x="7548" y="3923"/>
                    <a:pt x="7412" y="3741"/>
                  </a:cubicBezTo>
                  <a:cubicBezTo>
                    <a:pt x="7331" y="3631"/>
                    <a:pt x="7206" y="3573"/>
                    <a:pt x="7080" y="3573"/>
                  </a:cubicBezTo>
                  <a:cubicBezTo>
                    <a:pt x="6996" y="3573"/>
                    <a:pt x="6911" y="3599"/>
                    <a:pt x="6838" y="3654"/>
                  </a:cubicBezTo>
                  <a:cubicBezTo>
                    <a:pt x="6693" y="3761"/>
                    <a:pt x="6639" y="3942"/>
                    <a:pt x="6689" y="4104"/>
                  </a:cubicBezTo>
                  <a:cubicBezTo>
                    <a:pt x="6613" y="4168"/>
                    <a:pt x="6538" y="4237"/>
                    <a:pt x="6466" y="4317"/>
                  </a:cubicBezTo>
                  <a:cubicBezTo>
                    <a:pt x="6319" y="4477"/>
                    <a:pt x="6193" y="4654"/>
                    <a:pt x="6070" y="4826"/>
                  </a:cubicBezTo>
                  <a:cubicBezTo>
                    <a:pt x="6017" y="4900"/>
                    <a:pt x="5963" y="4975"/>
                    <a:pt x="5908" y="5048"/>
                  </a:cubicBezTo>
                  <a:cubicBezTo>
                    <a:pt x="5860" y="5114"/>
                    <a:pt x="5805" y="5179"/>
                    <a:pt x="5740" y="5219"/>
                  </a:cubicBezTo>
                  <a:cubicBezTo>
                    <a:pt x="5449" y="4809"/>
                    <a:pt x="5292" y="4451"/>
                    <a:pt x="5252" y="4110"/>
                  </a:cubicBezTo>
                  <a:cubicBezTo>
                    <a:pt x="5455" y="3936"/>
                    <a:pt x="5668" y="3775"/>
                    <a:pt x="5889" y="3626"/>
                  </a:cubicBezTo>
                  <a:cubicBezTo>
                    <a:pt x="5970" y="3720"/>
                    <a:pt x="6085" y="3770"/>
                    <a:pt x="6201" y="3770"/>
                  </a:cubicBezTo>
                  <a:cubicBezTo>
                    <a:pt x="6285" y="3770"/>
                    <a:pt x="6369" y="3744"/>
                    <a:pt x="6442" y="3690"/>
                  </a:cubicBezTo>
                  <a:cubicBezTo>
                    <a:pt x="6610" y="3565"/>
                    <a:pt x="6654" y="3337"/>
                    <a:pt x="6555" y="3159"/>
                  </a:cubicBezTo>
                  <a:cubicBezTo>
                    <a:pt x="6552" y="3156"/>
                    <a:pt x="6552" y="3154"/>
                    <a:pt x="6552" y="3153"/>
                  </a:cubicBezTo>
                  <a:cubicBezTo>
                    <a:pt x="6551" y="3148"/>
                    <a:pt x="6550" y="3147"/>
                    <a:pt x="6548" y="3144"/>
                  </a:cubicBezTo>
                  <a:cubicBezTo>
                    <a:pt x="6545" y="3141"/>
                    <a:pt x="6544" y="3141"/>
                    <a:pt x="6544" y="3140"/>
                  </a:cubicBezTo>
                  <a:cubicBezTo>
                    <a:pt x="6541" y="3132"/>
                    <a:pt x="6535" y="3124"/>
                    <a:pt x="6529" y="3115"/>
                  </a:cubicBezTo>
                  <a:cubicBezTo>
                    <a:pt x="6448" y="3005"/>
                    <a:pt x="6324" y="2947"/>
                    <a:pt x="6198" y="2947"/>
                  </a:cubicBezTo>
                  <a:cubicBezTo>
                    <a:pt x="6113" y="2947"/>
                    <a:pt x="6028" y="2973"/>
                    <a:pt x="5955" y="3028"/>
                  </a:cubicBezTo>
                  <a:cubicBezTo>
                    <a:pt x="5803" y="3138"/>
                    <a:pt x="5752" y="3334"/>
                    <a:pt x="5814" y="3502"/>
                  </a:cubicBezTo>
                  <a:cubicBezTo>
                    <a:pt x="5607" y="3639"/>
                    <a:pt x="5409" y="3790"/>
                    <a:pt x="5219" y="3949"/>
                  </a:cubicBezTo>
                  <a:cubicBezTo>
                    <a:pt x="5478" y="2617"/>
                    <a:pt x="5795" y="1274"/>
                    <a:pt x="6528" y="113"/>
                  </a:cubicBezTo>
                  <a:cubicBezTo>
                    <a:pt x="6544" y="87"/>
                    <a:pt x="6541" y="55"/>
                    <a:pt x="6523" y="32"/>
                  </a:cubicBezTo>
                  <a:cubicBezTo>
                    <a:pt x="6519" y="24"/>
                    <a:pt x="6512" y="19"/>
                    <a:pt x="6505" y="13"/>
                  </a:cubicBezTo>
                  <a:cubicBezTo>
                    <a:pt x="6492" y="5"/>
                    <a:pt x="6478" y="1"/>
                    <a:pt x="64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223090" y="-39455"/>
              <a:ext cx="351980" cy="1064814"/>
            </a:xfrm>
            <a:custGeom>
              <a:avLst/>
              <a:gdLst/>
              <a:ahLst/>
              <a:cxnLst/>
              <a:rect l="l" t="t" r="r" b="b"/>
              <a:pathLst>
                <a:path w="7458" h="22562" extrusionOk="0">
                  <a:moveTo>
                    <a:pt x="1533" y="5138"/>
                  </a:moveTo>
                  <a:cubicBezTo>
                    <a:pt x="1552" y="5138"/>
                    <a:pt x="1567" y="5139"/>
                    <a:pt x="1577" y="5139"/>
                  </a:cubicBezTo>
                  <a:cubicBezTo>
                    <a:pt x="2082" y="5159"/>
                    <a:pt x="2586" y="5227"/>
                    <a:pt x="3075" y="5342"/>
                  </a:cubicBezTo>
                  <a:cubicBezTo>
                    <a:pt x="3404" y="5417"/>
                    <a:pt x="3694" y="5547"/>
                    <a:pt x="3951" y="5685"/>
                  </a:cubicBezTo>
                  <a:cubicBezTo>
                    <a:pt x="3786" y="5710"/>
                    <a:pt x="3619" y="5721"/>
                    <a:pt x="3451" y="5721"/>
                  </a:cubicBezTo>
                  <a:cubicBezTo>
                    <a:pt x="2924" y="5721"/>
                    <a:pt x="2390" y="5613"/>
                    <a:pt x="1870" y="5507"/>
                  </a:cubicBezTo>
                  <a:cubicBezTo>
                    <a:pt x="1500" y="5430"/>
                    <a:pt x="1120" y="5352"/>
                    <a:pt x="740" y="5313"/>
                  </a:cubicBezTo>
                  <a:lnTo>
                    <a:pt x="723" y="5313"/>
                  </a:lnTo>
                  <a:cubicBezTo>
                    <a:pt x="690" y="5316"/>
                    <a:pt x="661" y="5343"/>
                    <a:pt x="658" y="5379"/>
                  </a:cubicBezTo>
                  <a:cubicBezTo>
                    <a:pt x="653" y="5421"/>
                    <a:pt x="682" y="5458"/>
                    <a:pt x="724" y="5461"/>
                  </a:cubicBezTo>
                  <a:cubicBezTo>
                    <a:pt x="1095" y="5501"/>
                    <a:pt x="1474" y="5579"/>
                    <a:pt x="1839" y="5653"/>
                  </a:cubicBezTo>
                  <a:cubicBezTo>
                    <a:pt x="2367" y="5761"/>
                    <a:pt x="2908" y="5870"/>
                    <a:pt x="3449" y="5870"/>
                  </a:cubicBezTo>
                  <a:cubicBezTo>
                    <a:pt x="3624" y="5870"/>
                    <a:pt x="3799" y="5859"/>
                    <a:pt x="3973" y="5833"/>
                  </a:cubicBezTo>
                  <a:lnTo>
                    <a:pt x="3973" y="5833"/>
                  </a:lnTo>
                  <a:cubicBezTo>
                    <a:pt x="3576" y="6014"/>
                    <a:pt x="3143" y="6126"/>
                    <a:pt x="2630" y="6181"/>
                  </a:cubicBezTo>
                  <a:cubicBezTo>
                    <a:pt x="2513" y="6194"/>
                    <a:pt x="2396" y="6201"/>
                    <a:pt x="2279" y="6201"/>
                  </a:cubicBezTo>
                  <a:cubicBezTo>
                    <a:pt x="1870" y="6201"/>
                    <a:pt x="1465" y="6122"/>
                    <a:pt x="1094" y="5972"/>
                  </a:cubicBezTo>
                  <a:cubicBezTo>
                    <a:pt x="875" y="5883"/>
                    <a:pt x="377" y="5637"/>
                    <a:pt x="225" y="5193"/>
                  </a:cubicBezTo>
                  <a:cubicBezTo>
                    <a:pt x="503" y="5169"/>
                    <a:pt x="1308" y="5138"/>
                    <a:pt x="1533" y="5138"/>
                  </a:cubicBezTo>
                  <a:close/>
                  <a:moveTo>
                    <a:pt x="7088" y="5500"/>
                  </a:moveTo>
                  <a:cubicBezTo>
                    <a:pt x="6816" y="6105"/>
                    <a:pt x="6461" y="6668"/>
                    <a:pt x="6031" y="7177"/>
                  </a:cubicBezTo>
                  <a:cubicBezTo>
                    <a:pt x="5829" y="7419"/>
                    <a:pt x="5580" y="7675"/>
                    <a:pt x="5264" y="7754"/>
                  </a:cubicBezTo>
                  <a:cubicBezTo>
                    <a:pt x="5244" y="7759"/>
                    <a:pt x="5230" y="7760"/>
                    <a:pt x="5221" y="7760"/>
                  </a:cubicBezTo>
                  <a:cubicBezTo>
                    <a:pt x="5216" y="7760"/>
                    <a:pt x="5213" y="7760"/>
                    <a:pt x="5211" y="7759"/>
                  </a:cubicBezTo>
                  <a:cubicBezTo>
                    <a:pt x="5192" y="7742"/>
                    <a:pt x="5168" y="7733"/>
                    <a:pt x="5145" y="7733"/>
                  </a:cubicBezTo>
                  <a:cubicBezTo>
                    <a:pt x="5132" y="7733"/>
                    <a:pt x="5120" y="7735"/>
                    <a:pt x="5108" y="7741"/>
                  </a:cubicBezTo>
                  <a:cubicBezTo>
                    <a:pt x="4970" y="7675"/>
                    <a:pt x="4830" y="7612"/>
                    <a:pt x="4690" y="7551"/>
                  </a:cubicBezTo>
                  <a:cubicBezTo>
                    <a:pt x="5303" y="7293"/>
                    <a:pt x="5853" y="6902"/>
                    <a:pt x="6296" y="6406"/>
                  </a:cubicBezTo>
                  <a:cubicBezTo>
                    <a:pt x="6324" y="6374"/>
                    <a:pt x="6321" y="6328"/>
                    <a:pt x="6291" y="6300"/>
                  </a:cubicBezTo>
                  <a:cubicBezTo>
                    <a:pt x="6278" y="6288"/>
                    <a:pt x="6261" y="6282"/>
                    <a:pt x="6244" y="6282"/>
                  </a:cubicBezTo>
                  <a:cubicBezTo>
                    <a:pt x="6240" y="6282"/>
                    <a:pt x="6235" y="6282"/>
                    <a:pt x="6231" y="6283"/>
                  </a:cubicBezTo>
                  <a:cubicBezTo>
                    <a:pt x="6215" y="6284"/>
                    <a:pt x="6197" y="6293"/>
                    <a:pt x="6186" y="6306"/>
                  </a:cubicBezTo>
                  <a:cubicBezTo>
                    <a:pt x="5738" y="6808"/>
                    <a:pt x="5176" y="7199"/>
                    <a:pt x="4552" y="7445"/>
                  </a:cubicBezTo>
                  <a:cubicBezTo>
                    <a:pt x="4655" y="7157"/>
                    <a:pt x="4763" y="6857"/>
                    <a:pt x="4956" y="6617"/>
                  </a:cubicBezTo>
                  <a:cubicBezTo>
                    <a:pt x="5112" y="6420"/>
                    <a:pt x="5335" y="6247"/>
                    <a:pt x="5659" y="6073"/>
                  </a:cubicBezTo>
                  <a:cubicBezTo>
                    <a:pt x="6110" y="5830"/>
                    <a:pt x="6603" y="5659"/>
                    <a:pt x="7088" y="5500"/>
                  </a:cubicBezTo>
                  <a:close/>
                  <a:moveTo>
                    <a:pt x="3931" y="7790"/>
                  </a:moveTo>
                  <a:lnTo>
                    <a:pt x="3931" y="7790"/>
                  </a:lnTo>
                  <a:cubicBezTo>
                    <a:pt x="3342" y="8602"/>
                    <a:pt x="2592" y="9307"/>
                    <a:pt x="1745" y="9843"/>
                  </a:cubicBezTo>
                  <a:cubicBezTo>
                    <a:pt x="1710" y="9864"/>
                    <a:pt x="1700" y="9911"/>
                    <a:pt x="1722" y="9945"/>
                  </a:cubicBezTo>
                  <a:cubicBezTo>
                    <a:pt x="1736" y="9968"/>
                    <a:pt x="1760" y="9980"/>
                    <a:pt x="1785" y="9980"/>
                  </a:cubicBezTo>
                  <a:cubicBezTo>
                    <a:pt x="1798" y="9980"/>
                    <a:pt x="1812" y="9976"/>
                    <a:pt x="1825" y="9968"/>
                  </a:cubicBezTo>
                  <a:cubicBezTo>
                    <a:pt x="2663" y="9440"/>
                    <a:pt x="3408" y="8747"/>
                    <a:pt x="3999" y="7950"/>
                  </a:cubicBezTo>
                  <a:lnTo>
                    <a:pt x="3999" y="7950"/>
                  </a:lnTo>
                  <a:cubicBezTo>
                    <a:pt x="3928" y="8281"/>
                    <a:pt x="3838" y="8612"/>
                    <a:pt x="3675" y="8894"/>
                  </a:cubicBezTo>
                  <a:cubicBezTo>
                    <a:pt x="3436" y="9304"/>
                    <a:pt x="3112" y="9679"/>
                    <a:pt x="2708" y="10009"/>
                  </a:cubicBezTo>
                  <a:cubicBezTo>
                    <a:pt x="2027" y="10563"/>
                    <a:pt x="1201" y="10940"/>
                    <a:pt x="446" y="11247"/>
                  </a:cubicBezTo>
                  <a:cubicBezTo>
                    <a:pt x="467" y="11179"/>
                    <a:pt x="494" y="11095"/>
                    <a:pt x="526" y="10989"/>
                  </a:cubicBezTo>
                  <a:cubicBezTo>
                    <a:pt x="551" y="10908"/>
                    <a:pt x="577" y="10823"/>
                    <a:pt x="587" y="10798"/>
                  </a:cubicBezTo>
                  <a:cubicBezTo>
                    <a:pt x="681" y="10585"/>
                    <a:pt x="794" y="10375"/>
                    <a:pt x="918" y="10177"/>
                  </a:cubicBezTo>
                  <a:cubicBezTo>
                    <a:pt x="1173" y="9767"/>
                    <a:pt x="1486" y="9395"/>
                    <a:pt x="1845" y="9068"/>
                  </a:cubicBezTo>
                  <a:cubicBezTo>
                    <a:pt x="2207" y="8738"/>
                    <a:pt x="2606" y="8463"/>
                    <a:pt x="3035" y="8250"/>
                  </a:cubicBezTo>
                  <a:cubicBezTo>
                    <a:pt x="3139" y="8199"/>
                    <a:pt x="3238" y="8153"/>
                    <a:pt x="3335" y="8108"/>
                  </a:cubicBezTo>
                  <a:cubicBezTo>
                    <a:pt x="3540" y="8014"/>
                    <a:pt x="3740" y="7920"/>
                    <a:pt x="3931" y="7790"/>
                  </a:cubicBezTo>
                  <a:close/>
                  <a:moveTo>
                    <a:pt x="4661" y="7755"/>
                  </a:moveTo>
                  <a:lnTo>
                    <a:pt x="4661" y="7755"/>
                  </a:lnTo>
                  <a:cubicBezTo>
                    <a:pt x="5397" y="8079"/>
                    <a:pt x="6078" y="8435"/>
                    <a:pt x="6551" y="9165"/>
                  </a:cubicBezTo>
                  <a:cubicBezTo>
                    <a:pt x="6932" y="9750"/>
                    <a:pt x="7158" y="10498"/>
                    <a:pt x="7240" y="11446"/>
                  </a:cubicBezTo>
                  <a:cubicBezTo>
                    <a:pt x="6961" y="11396"/>
                    <a:pt x="6709" y="11192"/>
                    <a:pt x="6472" y="10983"/>
                  </a:cubicBezTo>
                  <a:cubicBezTo>
                    <a:pt x="6024" y="10588"/>
                    <a:pt x="5557" y="10157"/>
                    <a:pt x="5196" y="9641"/>
                  </a:cubicBezTo>
                  <a:cubicBezTo>
                    <a:pt x="4830" y="9119"/>
                    <a:pt x="4691" y="8518"/>
                    <a:pt x="4545" y="7882"/>
                  </a:cubicBezTo>
                  <a:cubicBezTo>
                    <a:pt x="4540" y="7868"/>
                    <a:pt x="4538" y="7855"/>
                    <a:pt x="4536" y="7840"/>
                  </a:cubicBezTo>
                  <a:lnTo>
                    <a:pt x="4536" y="7840"/>
                  </a:lnTo>
                  <a:cubicBezTo>
                    <a:pt x="5148" y="8558"/>
                    <a:pt x="5710" y="9329"/>
                    <a:pt x="6198" y="10135"/>
                  </a:cubicBezTo>
                  <a:cubicBezTo>
                    <a:pt x="6212" y="10159"/>
                    <a:pt x="6237" y="10171"/>
                    <a:pt x="6263" y="10171"/>
                  </a:cubicBezTo>
                  <a:cubicBezTo>
                    <a:pt x="6276" y="10171"/>
                    <a:pt x="6290" y="10168"/>
                    <a:pt x="6302" y="10161"/>
                  </a:cubicBezTo>
                  <a:cubicBezTo>
                    <a:pt x="6335" y="10139"/>
                    <a:pt x="6349" y="10093"/>
                    <a:pt x="6327" y="10057"/>
                  </a:cubicBezTo>
                  <a:cubicBezTo>
                    <a:pt x="5836" y="9249"/>
                    <a:pt x="5274" y="8477"/>
                    <a:pt x="4661" y="7755"/>
                  </a:cubicBezTo>
                  <a:close/>
                  <a:moveTo>
                    <a:pt x="3766" y="10975"/>
                  </a:moveTo>
                  <a:cubicBezTo>
                    <a:pt x="3649" y="11205"/>
                    <a:pt x="3424" y="11367"/>
                    <a:pt x="3216" y="11501"/>
                  </a:cubicBezTo>
                  <a:cubicBezTo>
                    <a:pt x="3048" y="11610"/>
                    <a:pt x="2876" y="11713"/>
                    <a:pt x="2702" y="11817"/>
                  </a:cubicBezTo>
                  <a:cubicBezTo>
                    <a:pt x="2116" y="12170"/>
                    <a:pt x="1509" y="12534"/>
                    <a:pt x="1092" y="13088"/>
                  </a:cubicBezTo>
                  <a:cubicBezTo>
                    <a:pt x="1066" y="13120"/>
                    <a:pt x="1073" y="13168"/>
                    <a:pt x="1107" y="13192"/>
                  </a:cubicBezTo>
                  <a:cubicBezTo>
                    <a:pt x="1120" y="13203"/>
                    <a:pt x="1135" y="13208"/>
                    <a:pt x="1151" y="13208"/>
                  </a:cubicBezTo>
                  <a:cubicBezTo>
                    <a:pt x="1174" y="13208"/>
                    <a:pt x="1196" y="13198"/>
                    <a:pt x="1211" y="13178"/>
                  </a:cubicBezTo>
                  <a:cubicBezTo>
                    <a:pt x="1613" y="12648"/>
                    <a:pt x="2207" y="12292"/>
                    <a:pt x="2780" y="11946"/>
                  </a:cubicBezTo>
                  <a:cubicBezTo>
                    <a:pt x="2954" y="11842"/>
                    <a:pt x="3129" y="11736"/>
                    <a:pt x="3298" y="11627"/>
                  </a:cubicBezTo>
                  <a:cubicBezTo>
                    <a:pt x="3437" y="11538"/>
                    <a:pt x="3575" y="11438"/>
                    <a:pt x="3691" y="11322"/>
                  </a:cubicBezTo>
                  <a:lnTo>
                    <a:pt x="3691" y="11322"/>
                  </a:lnTo>
                  <a:cubicBezTo>
                    <a:pt x="3657" y="11448"/>
                    <a:pt x="3618" y="11570"/>
                    <a:pt x="3557" y="11682"/>
                  </a:cubicBezTo>
                  <a:cubicBezTo>
                    <a:pt x="3332" y="12115"/>
                    <a:pt x="2945" y="12503"/>
                    <a:pt x="2376" y="12871"/>
                  </a:cubicBezTo>
                  <a:cubicBezTo>
                    <a:pt x="2155" y="13016"/>
                    <a:pt x="1917" y="13150"/>
                    <a:pt x="1687" y="13281"/>
                  </a:cubicBezTo>
                  <a:cubicBezTo>
                    <a:pt x="1267" y="13520"/>
                    <a:pt x="833" y="13764"/>
                    <a:pt x="458" y="14084"/>
                  </a:cubicBezTo>
                  <a:cubicBezTo>
                    <a:pt x="484" y="13638"/>
                    <a:pt x="772" y="13216"/>
                    <a:pt x="1069" y="12817"/>
                  </a:cubicBezTo>
                  <a:cubicBezTo>
                    <a:pt x="1600" y="12105"/>
                    <a:pt x="2140" y="11446"/>
                    <a:pt x="2903" y="11199"/>
                  </a:cubicBezTo>
                  <a:cubicBezTo>
                    <a:pt x="3122" y="11128"/>
                    <a:pt x="3353" y="11073"/>
                    <a:pt x="3576" y="11019"/>
                  </a:cubicBezTo>
                  <a:cubicBezTo>
                    <a:pt x="3640" y="11005"/>
                    <a:pt x="3704" y="10989"/>
                    <a:pt x="3766" y="10975"/>
                  </a:cubicBezTo>
                  <a:close/>
                  <a:moveTo>
                    <a:pt x="4103" y="11150"/>
                  </a:moveTo>
                  <a:lnTo>
                    <a:pt x="4103" y="11150"/>
                  </a:lnTo>
                  <a:cubicBezTo>
                    <a:pt x="4125" y="11154"/>
                    <a:pt x="4150" y="11160"/>
                    <a:pt x="4183" y="11167"/>
                  </a:cubicBezTo>
                  <a:cubicBezTo>
                    <a:pt x="4478" y="11241"/>
                    <a:pt x="4743" y="11389"/>
                    <a:pt x="4988" y="11536"/>
                  </a:cubicBezTo>
                  <a:cubicBezTo>
                    <a:pt x="5313" y="11733"/>
                    <a:pt x="5726" y="12007"/>
                    <a:pt x="6030" y="12376"/>
                  </a:cubicBezTo>
                  <a:cubicBezTo>
                    <a:pt x="6263" y="12660"/>
                    <a:pt x="6430" y="12987"/>
                    <a:pt x="6608" y="13394"/>
                  </a:cubicBezTo>
                  <a:cubicBezTo>
                    <a:pt x="6799" y="13828"/>
                    <a:pt x="6972" y="14274"/>
                    <a:pt x="7126" y="14724"/>
                  </a:cubicBezTo>
                  <a:lnTo>
                    <a:pt x="6003" y="13896"/>
                  </a:lnTo>
                  <a:cubicBezTo>
                    <a:pt x="5668" y="13650"/>
                    <a:pt x="5325" y="13394"/>
                    <a:pt x="5030" y="13094"/>
                  </a:cubicBezTo>
                  <a:cubicBezTo>
                    <a:pt x="4601" y="12655"/>
                    <a:pt x="4278" y="12112"/>
                    <a:pt x="4095" y="11522"/>
                  </a:cubicBezTo>
                  <a:lnTo>
                    <a:pt x="4070" y="11449"/>
                  </a:lnTo>
                  <a:cubicBezTo>
                    <a:pt x="4054" y="11399"/>
                    <a:pt x="4032" y="11331"/>
                    <a:pt x="4018" y="11273"/>
                  </a:cubicBezTo>
                  <a:lnTo>
                    <a:pt x="4018" y="11273"/>
                  </a:lnTo>
                  <a:cubicBezTo>
                    <a:pt x="4129" y="11400"/>
                    <a:pt x="4241" y="11530"/>
                    <a:pt x="4344" y="11659"/>
                  </a:cubicBezTo>
                  <a:cubicBezTo>
                    <a:pt x="4542" y="11905"/>
                    <a:pt x="4749" y="12159"/>
                    <a:pt x="4995" y="12379"/>
                  </a:cubicBezTo>
                  <a:lnTo>
                    <a:pt x="5146" y="12513"/>
                  </a:lnTo>
                  <a:cubicBezTo>
                    <a:pt x="5474" y="12803"/>
                    <a:pt x="5813" y="13101"/>
                    <a:pt x="6000" y="13499"/>
                  </a:cubicBezTo>
                  <a:cubicBezTo>
                    <a:pt x="6012" y="13527"/>
                    <a:pt x="6039" y="13542"/>
                    <a:pt x="6067" y="13542"/>
                  </a:cubicBezTo>
                  <a:cubicBezTo>
                    <a:pt x="6077" y="13542"/>
                    <a:pt x="6088" y="13540"/>
                    <a:pt x="6098" y="13535"/>
                  </a:cubicBezTo>
                  <a:cubicBezTo>
                    <a:pt x="6137" y="13517"/>
                    <a:pt x="6153" y="13473"/>
                    <a:pt x="6134" y="13436"/>
                  </a:cubicBezTo>
                  <a:cubicBezTo>
                    <a:pt x="5934" y="13010"/>
                    <a:pt x="5583" y="12702"/>
                    <a:pt x="5243" y="12402"/>
                  </a:cubicBezTo>
                  <a:lnTo>
                    <a:pt x="5092" y="12270"/>
                  </a:lnTo>
                  <a:cubicBezTo>
                    <a:pt x="4856" y="12057"/>
                    <a:pt x="4653" y="11808"/>
                    <a:pt x="4458" y="11568"/>
                  </a:cubicBezTo>
                  <a:cubicBezTo>
                    <a:pt x="4345" y="11429"/>
                    <a:pt x="4228" y="11287"/>
                    <a:pt x="4103" y="11150"/>
                  </a:cubicBezTo>
                  <a:close/>
                  <a:moveTo>
                    <a:pt x="3455" y="14253"/>
                  </a:moveTo>
                  <a:lnTo>
                    <a:pt x="3455" y="14253"/>
                  </a:lnTo>
                  <a:cubicBezTo>
                    <a:pt x="3704" y="14892"/>
                    <a:pt x="3979" y="15391"/>
                    <a:pt x="4336" y="15852"/>
                  </a:cubicBezTo>
                  <a:cubicBezTo>
                    <a:pt x="4663" y="16271"/>
                    <a:pt x="4963" y="16688"/>
                    <a:pt x="4994" y="17176"/>
                  </a:cubicBezTo>
                  <a:cubicBezTo>
                    <a:pt x="4995" y="17215"/>
                    <a:pt x="5028" y="17246"/>
                    <a:pt x="5068" y="17246"/>
                  </a:cubicBezTo>
                  <a:cubicBezTo>
                    <a:pt x="5070" y="17246"/>
                    <a:pt x="5071" y="17246"/>
                    <a:pt x="5073" y="17246"/>
                  </a:cubicBezTo>
                  <a:cubicBezTo>
                    <a:pt x="5112" y="17243"/>
                    <a:pt x="5146" y="17208"/>
                    <a:pt x="5144" y="17166"/>
                  </a:cubicBezTo>
                  <a:cubicBezTo>
                    <a:pt x="5111" y="16638"/>
                    <a:pt x="4785" y="16182"/>
                    <a:pt x="4456" y="15760"/>
                  </a:cubicBezTo>
                  <a:cubicBezTo>
                    <a:pt x="4154" y="15374"/>
                    <a:pt x="3911" y="14956"/>
                    <a:pt x="3694" y="14445"/>
                  </a:cubicBezTo>
                  <a:lnTo>
                    <a:pt x="3694" y="14445"/>
                  </a:lnTo>
                  <a:cubicBezTo>
                    <a:pt x="3802" y="14549"/>
                    <a:pt x="3916" y="14644"/>
                    <a:pt x="4034" y="14744"/>
                  </a:cubicBezTo>
                  <a:cubicBezTo>
                    <a:pt x="4121" y="14815"/>
                    <a:pt x="4210" y="14889"/>
                    <a:pt x="4297" y="14969"/>
                  </a:cubicBezTo>
                  <a:cubicBezTo>
                    <a:pt x="4700" y="15331"/>
                    <a:pt x="5011" y="15768"/>
                    <a:pt x="5196" y="16237"/>
                  </a:cubicBezTo>
                  <a:cubicBezTo>
                    <a:pt x="5422" y="16810"/>
                    <a:pt x="5464" y="17457"/>
                    <a:pt x="5474" y="18059"/>
                  </a:cubicBezTo>
                  <a:cubicBezTo>
                    <a:pt x="5298" y="17813"/>
                    <a:pt x="5091" y="17590"/>
                    <a:pt x="4888" y="17373"/>
                  </a:cubicBezTo>
                  <a:cubicBezTo>
                    <a:pt x="4691" y="17162"/>
                    <a:pt x="4488" y="16940"/>
                    <a:pt x="4319" y="16706"/>
                  </a:cubicBezTo>
                  <a:cubicBezTo>
                    <a:pt x="4034" y="16315"/>
                    <a:pt x="3814" y="15849"/>
                    <a:pt x="3646" y="15281"/>
                  </a:cubicBezTo>
                  <a:cubicBezTo>
                    <a:pt x="3546" y="14950"/>
                    <a:pt x="3497" y="14599"/>
                    <a:pt x="3455" y="14253"/>
                  </a:cubicBezTo>
                  <a:close/>
                  <a:moveTo>
                    <a:pt x="2902" y="14682"/>
                  </a:moveTo>
                  <a:lnTo>
                    <a:pt x="2902" y="14682"/>
                  </a:lnTo>
                  <a:cubicBezTo>
                    <a:pt x="2792" y="14899"/>
                    <a:pt x="2637" y="15100"/>
                    <a:pt x="2488" y="15297"/>
                  </a:cubicBezTo>
                  <a:lnTo>
                    <a:pt x="2434" y="15365"/>
                  </a:lnTo>
                  <a:cubicBezTo>
                    <a:pt x="2011" y="15917"/>
                    <a:pt x="1623" y="16505"/>
                    <a:pt x="1283" y="17111"/>
                  </a:cubicBezTo>
                  <a:cubicBezTo>
                    <a:pt x="1264" y="17147"/>
                    <a:pt x="1276" y="17192"/>
                    <a:pt x="1312" y="17212"/>
                  </a:cubicBezTo>
                  <a:cubicBezTo>
                    <a:pt x="1324" y="17219"/>
                    <a:pt x="1336" y="17222"/>
                    <a:pt x="1349" y="17222"/>
                  </a:cubicBezTo>
                  <a:cubicBezTo>
                    <a:pt x="1375" y="17222"/>
                    <a:pt x="1401" y="17208"/>
                    <a:pt x="1413" y="17183"/>
                  </a:cubicBezTo>
                  <a:cubicBezTo>
                    <a:pt x="1751" y="16583"/>
                    <a:pt x="2134" y="16002"/>
                    <a:pt x="2553" y="15455"/>
                  </a:cubicBezTo>
                  <a:lnTo>
                    <a:pt x="2603" y="15388"/>
                  </a:lnTo>
                  <a:cubicBezTo>
                    <a:pt x="2721" y="15236"/>
                    <a:pt x="2839" y="15083"/>
                    <a:pt x="2939" y="14918"/>
                  </a:cubicBezTo>
                  <a:lnTo>
                    <a:pt x="2939" y="14918"/>
                  </a:lnTo>
                  <a:cubicBezTo>
                    <a:pt x="2919" y="15040"/>
                    <a:pt x="2905" y="15158"/>
                    <a:pt x="2893" y="15275"/>
                  </a:cubicBezTo>
                  <a:cubicBezTo>
                    <a:pt x="2873" y="15358"/>
                    <a:pt x="2852" y="15441"/>
                    <a:pt x="2831" y="15522"/>
                  </a:cubicBezTo>
                  <a:cubicBezTo>
                    <a:pt x="2721" y="15923"/>
                    <a:pt x="2622" y="16253"/>
                    <a:pt x="2469" y="16564"/>
                  </a:cubicBezTo>
                  <a:cubicBezTo>
                    <a:pt x="2344" y="16816"/>
                    <a:pt x="2195" y="17026"/>
                    <a:pt x="2013" y="17204"/>
                  </a:cubicBezTo>
                  <a:cubicBezTo>
                    <a:pt x="1825" y="17386"/>
                    <a:pt x="1615" y="17511"/>
                    <a:pt x="1395" y="17642"/>
                  </a:cubicBezTo>
                  <a:cubicBezTo>
                    <a:pt x="1298" y="17700"/>
                    <a:pt x="1201" y="17758"/>
                    <a:pt x="1105" y="17822"/>
                  </a:cubicBezTo>
                  <a:cubicBezTo>
                    <a:pt x="1072" y="17844"/>
                    <a:pt x="924" y="17952"/>
                    <a:pt x="784" y="18080"/>
                  </a:cubicBezTo>
                  <a:cubicBezTo>
                    <a:pt x="803" y="17958"/>
                    <a:pt x="816" y="17835"/>
                    <a:pt x="830" y="17713"/>
                  </a:cubicBezTo>
                  <a:cubicBezTo>
                    <a:pt x="868" y="17375"/>
                    <a:pt x="902" y="17056"/>
                    <a:pt x="1014" y="16752"/>
                  </a:cubicBezTo>
                  <a:cubicBezTo>
                    <a:pt x="1235" y="16150"/>
                    <a:pt x="1674" y="15781"/>
                    <a:pt x="2142" y="15391"/>
                  </a:cubicBezTo>
                  <a:cubicBezTo>
                    <a:pt x="2386" y="15187"/>
                    <a:pt x="2637" y="14977"/>
                    <a:pt x="2857" y="14730"/>
                  </a:cubicBezTo>
                  <a:cubicBezTo>
                    <a:pt x="2868" y="14715"/>
                    <a:pt x="2883" y="14699"/>
                    <a:pt x="2902" y="14682"/>
                  </a:cubicBezTo>
                  <a:close/>
                  <a:moveTo>
                    <a:pt x="2973" y="17461"/>
                  </a:moveTo>
                  <a:lnTo>
                    <a:pt x="2973" y="17461"/>
                  </a:lnTo>
                  <a:cubicBezTo>
                    <a:pt x="3046" y="17802"/>
                    <a:pt x="3126" y="18153"/>
                    <a:pt x="3272" y="18496"/>
                  </a:cubicBezTo>
                  <a:cubicBezTo>
                    <a:pt x="3353" y="18689"/>
                    <a:pt x="3455" y="18873"/>
                    <a:pt x="3555" y="19052"/>
                  </a:cubicBezTo>
                  <a:cubicBezTo>
                    <a:pt x="3672" y="19264"/>
                    <a:pt x="3793" y="19484"/>
                    <a:pt x="3879" y="19711"/>
                  </a:cubicBezTo>
                  <a:cubicBezTo>
                    <a:pt x="3964" y="19940"/>
                    <a:pt x="4009" y="20160"/>
                    <a:pt x="4019" y="20390"/>
                  </a:cubicBezTo>
                  <a:cubicBezTo>
                    <a:pt x="4037" y="20716"/>
                    <a:pt x="4012" y="21066"/>
                    <a:pt x="3947" y="21461"/>
                  </a:cubicBezTo>
                  <a:cubicBezTo>
                    <a:pt x="3921" y="21626"/>
                    <a:pt x="3886" y="21801"/>
                    <a:pt x="3843" y="21998"/>
                  </a:cubicBezTo>
                  <a:cubicBezTo>
                    <a:pt x="3837" y="22024"/>
                    <a:pt x="3822" y="22065"/>
                    <a:pt x="3806" y="22111"/>
                  </a:cubicBezTo>
                  <a:cubicBezTo>
                    <a:pt x="3806" y="22113"/>
                    <a:pt x="3806" y="22113"/>
                    <a:pt x="3805" y="22114"/>
                  </a:cubicBezTo>
                  <a:cubicBezTo>
                    <a:pt x="3692" y="21851"/>
                    <a:pt x="3556" y="21594"/>
                    <a:pt x="3426" y="21347"/>
                  </a:cubicBezTo>
                  <a:cubicBezTo>
                    <a:pt x="3301" y="21109"/>
                    <a:pt x="3171" y="20866"/>
                    <a:pt x="3064" y="20617"/>
                  </a:cubicBezTo>
                  <a:cubicBezTo>
                    <a:pt x="2627" y="19607"/>
                    <a:pt x="2518" y="18741"/>
                    <a:pt x="2721" y="17893"/>
                  </a:cubicBezTo>
                  <a:cubicBezTo>
                    <a:pt x="2745" y="17786"/>
                    <a:pt x="2774" y="17679"/>
                    <a:pt x="2806" y="17573"/>
                  </a:cubicBezTo>
                  <a:cubicBezTo>
                    <a:pt x="2810" y="17554"/>
                    <a:pt x="2815" y="17534"/>
                    <a:pt x="2821" y="17516"/>
                  </a:cubicBezTo>
                  <a:lnTo>
                    <a:pt x="2821" y="17516"/>
                  </a:lnTo>
                  <a:cubicBezTo>
                    <a:pt x="2809" y="18110"/>
                    <a:pt x="2858" y="18663"/>
                    <a:pt x="2970" y="19165"/>
                  </a:cubicBezTo>
                  <a:cubicBezTo>
                    <a:pt x="3026" y="19414"/>
                    <a:pt x="3133" y="19646"/>
                    <a:pt x="3238" y="19869"/>
                  </a:cubicBezTo>
                  <a:cubicBezTo>
                    <a:pt x="3400" y="20215"/>
                    <a:pt x="3552" y="20542"/>
                    <a:pt x="3527" y="20929"/>
                  </a:cubicBezTo>
                  <a:cubicBezTo>
                    <a:pt x="3526" y="20971"/>
                    <a:pt x="3556" y="21005"/>
                    <a:pt x="3598" y="21008"/>
                  </a:cubicBezTo>
                  <a:cubicBezTo>
                    <a:pt x="3600" y="21008"/>
                    <a:pt x="3603" y="21009"/>
                    <a:pt x="3605" y="21009"/>
                  </a:cubicBezTo>
                  <a:cubicBezTo>
                    <a:pt x="3643" y="21009"/>
                    <a:pt x="3675" y="20977"/>
                    <a:pt x="3678" y="20939"/>
                  </a:cubicBezTo>
                  <a:cubicBezTo>
                    <a:pt x="3704" y="20513"/>
                    <a:pt x="3537" y="20153"/>
                    <a:pt x="3374" y="19805"/>
                  </a:cubicBezTo>
                  <a:cubicBezTo>
                    <a:pt x="3272" y="19588"/>
                    <a:pt x="3169" y="19364"/>
                    <a:pt x="3117" y="19132"/>
                  </a:cubicBezTo>
                  <a:cubicBezTo>
                    <a:pt x="3004" y="18625"/>
                    <a:pt x="2958" y="18065"/>
                    <a:pt x="2973" y="17461"/>
                  </a:cubicBezTo>
                  <a:close/>
                  <a:moveTo>
                    <a:pt x="2635" y="0"/>
                  </a:moveTo>
                  <a:cubicBezTo>
                    <a:pt x="2630" y="0"/>
                    <a:pt x="2625" y="1"/>
                    <a:pt x="2619" y="1"/>
                  </a:cubicBezTo>
                  <a:cubicBezTo>
                    <a:pt x="2606" y="3"/>
                    <a:pt x="2593" y="7"/>
                    <a:pt x="2582" y="14"/>
                  </a:cubicBezTo>
                  <a:cubicBezTo>
                    <a:pt x="2534" y="43"/>
                    <a:pt x="2518" y="103"/>
                    <a:pt x="2547" y="149"/>
                  </a:cubicBezTo>
                  <a:cubicBezTo>
                    <a:pt x="3563" y="1856"/>
                    <a:pt x="4037" y="3693"/>
                    <a:pt x="4170" y="5569"/>
                  </a:cubicBezTo>
                  <a:cubicBezTo>
                    <a:pt x="3874" y="5404"/>
                    <a:pt x="3531" y="5236"/>
                    <a:pt x="3126" y="5142"/>
                  </a:cubicBezTo>
                  <a:cubicBezTo>
                    <a:pt x="2625" y="5025"/>
                    <a:pt x="2107" y="4955"/>
                    <a:pt x="1590" y="4934"/>
                  </a:cubicBezTo>
                  <a:cubicBezTo>
                    <a:pt x="1579" y="4934"/>
                    <a:pt x="627" y="4939"/>
                    <a:pt x="215" y="4996"/>
                  </a:cubicBezTo>
                  <a:cubicBezTo>
                    <a:pt x="115" y="5009"/>
                    <a:pt x="45" y="5025"/>
                    <a:pt x="30" y="5045"/>
                  </a:cubicBezTo>
                  <a:cubicBezTo>
                    <a:pt x="9" y="5068"/>
                    <a:pt x="1" y="5100"/>
                    <a:pt x="8" y="5132"/>
                  </a:cubicBezTo>
                  <a:cubicBezTo>
                    <a:pt x="129" y="5711"/>
                    <a:pt x="695" y="6019"/>
                    <a:pt x="1023" y="6154"/>
                  </a:cubicBezTo>
                  <a:cubicBezTo>
                    <a:pt x="1421" y="6315"/>
                    <a:pt x="1854" y="6398"/>
                    <a:pt x="2291" y="6398"/>
                  </a:cubicBezTo>
                  <a:cubicBezTo>
                    <a:pt x="2412" y="6398"/>
                    <a:pt x="2534" y="6391"/>
                    <a:pt x="2656" y="6378"/>
                  </a:cubicBezTo>
                  <a:cubicBezTo>
                    <a:pt x="3249" y="6315"/>
                    <a:pt x="3740" y="6176"/>
                    <a:pt x="4192" y="5950"/>
                  </a:cubicBezTo>
                  <a:cubicBezTo>
                    <a:pt x="4213" y="6399"/>
                    <a:pt x="4215" y="6847"/>
                    <a:pt x="4203" y="7298"/>
                  </a:cubicBezTo>
                  <a:cubicBezTo>
                    <a:pt x="4190" y="7303"/>
                    <a:pt x="4177" y="7311"/>
                    <a:pt x="4167" y="7322"/>
                  </a:cubicBezTo>
                  <a:cubicBezTo>
                    <a:pt x="3893" y="7633"/>
                    <a:pt x="3598" y="7768"/>
                    <a:pt x="3256" y="7926"/>
                  </a:cubicBezTo>
                  <a:cubicBezTo>
                    <a:pt x="3158" y="7971"/>
                    <a:pt x="3057" y="8016"/>
                    <a:pt x="2952" y="8068"/>
                  </a:cubicBezTo>
                  <a:cubicBezTo>
                    <a:pt x="2506" y="8289"/>
                    <a:pt x="2091" y="8574"/>
                    <a:pt x="1715" y="8917"/>
                  </a:cubicBezTo>
                  <a:cubicBezTo>
                    <a:pt x="1341" y="9258"/>
                    <a:pt x="1018" y="9644"/>
                    <a:pt x="752" y="10068"/>
                  </a:cubicBezTo>
                  <a:cubicBezTo>
                    <a:pt x="622" y="10275"/>
                    <a:pt x="506" y="10492"/>
                    <a:pt x="407" y="10714"/>
                  </a:cubicBezTo>
                  <a:cubicBezTo>
                    <a:pt x="393" y="10749"/>
                    <a:pt x="371" y="10815"/>
                    <a:pt x="338" y="10930"/>
                  </a:cubicBezTo>
                  <a:cubicBezTo>
                    <a:pt x="302" y="11048"/>
                    <a:pt x="229" y="11293"/>
                    <a:pt x="193" y="11351"/>
                  </a:cubicBezTo>
                  <a:cubicBezTo>
                    <a:pt x="158" y="11378"/>
                    <a:pt x="144" y="11425"/>
                    <a:pt x="160" y="11467"/>
                  </a:cubicBezTo>
                  <a:cubicBezTo>
                    <a:pt x="176" y="11506"/>
                    <a:pt x="214" y="11529"/>
                    <a:pt x="255" y="11529"/>
                  </a:cubicBezTo>
                  <a:cubicBezTo>
                    <a:pt x="267" y="11529"/>
                    <a:pt x="279" y="11527"/>
                    <a:pt x="290" y="11523"/>
                  </a:cubicBezTo>
                  <a:cubicBezTo>
                    <a:pt x="1117" y="11195"/>
                    <a:pt x="2063" y="10792"/>
                    <a:pt x="2837" y="10160"/>
                  </a:cubicBezTo>
                  <a:cubicBezTo>
                    <a:pt x="3258" y="9816"/>
                    <a:pt x="3598" y="9421"/>
                    <a:pt x="3850" y="8991"/>
                  </a:cubicBezTo>
                  <a:cubicBezTo>
                    <a:pt x="3996" y="8738"/>
                    <a:pt x="4084" y="8457"/>
                    <a:pt x="4157" y="8172"/>
                  </a:cubicBezTo>
                  <a:lnTo>
                    <a:pt x="4157" y="8172"/>
                  </a:lnTo>
                  <a:cubicBezTo>
                    <a:pt x="4096" y="9033"/>
                    <a:pt x="3982" y="9896"/>
                    <a:pt x="3835" y="10749"/>
                  </a:cubicBezTo>
                  <a:cubicBezTo>
                    <a:pt x="3734" y="10773"/>
                    <a:pt x="3633" y="10799"/>
                    <a:pt x="3531" y="10823"/>
                  </a:cubicBezTo>
                  <a:cubicBezTo>
                    <a:pt x="3304" y="10876"/>
                    <a:pt x="3070" y="10931"/>
                    <a:pt x="2844" y="11005"/>
                  </a:cubicBezTo>
                  <a:cubicBezTo>
                    <a:pt x="2023" y="11271"/>
                    <a:pt x="1461" y="11955"/>
                    <a:pt x="908" y="12693"/>
                  </a:cubicBezTo>
                  <a:cubicBezTo>
                    <a:pt x="542" y="13184"/>
                    <a:pt x="190" y="13712"/>
                    <a:pt x="268" y="14310"/>
                  </a:cubicBezTo>
                  <a:cubicBezTo>
                    <a:pt x="274" y="14348"/>
                    <a:pt x="299" y="14378"/>
                    <a:pt x="334" y="14391"/>
                  </a:cubicBezTo>
                  <a:cubicBezTo>
                    <a:pt x="344" y="14395"/>
                    <a:pt x="355" y="14397"/>
                    <a:pt x="366" y="14397"/>
                  </a:cubicBezTo>
                  <a:cubicBezTo>
                    <a:pt x="391" y="14397"/>
                    <a:pt x="416" y="14387"/>
                    <a:pt x="435" y="14369"/>
                  </a:cubicBezTo>
                  <a:cubicBezTo>
                    <a:pt x="827" y="13994"/>
                    <a:pt x="1314" y="13718"/>
                    <a:pt x="1784" y="13450"/>
                  </a:cubicBezTo>
                  <a:cubicBezTo>
                    <a:pt x="2016" y="13318"/>
                    <a:pt x="2257" y="13182"/>
                    <a:pt x="2485" y="13036"/>
                  </a:cubicBezTo>
                  <a:cubicBezTo>
                    <a:pt x="2983" y="12715"/>
                    <a:pt x="3348" y="12373"/>
                    <a:pt x="3598" y="12001"/>
                  </a:cubicBezTo>
                  <a:lnTo>
                    <a:pt x="3598" y="12001"/>
                  </a:lnTo>
                  <a:cubicBezTo>
                    <a:pt x="3481" y="12576"/>
                    <a:pt x="3352" y="13146"/>
                    <a:pt x="3217" y="13706"/>
                  </a:cubicBezTo>
                  <a:cubicBezTo>
                    <a:pt x="3203" y="13727"/>
                    <a:pt x="3194" y="13753"/>
                    <a:pt x="3198" y="13779"/>
                  </a:cubicBezTo>
                  <a:lnTo>
                    <a:pt x="3198" y="13786"/>
                  </a:lnTo>
                  <a:cubicBezTo>
                    <a:pt x="3169" y="13909"/>
                    <a:pt x="3141" y="14031"/>
                    <a:pt x="3109" y="14152"/>
                  </a:cubicBezTo>
                  <a:cubicBezTo>
                    <a:pt x="3054" y="14248"/>
                    <a:pt x="2909" y="14391"/>
                    <a:pt x="2823" y="14473"/>
                  </a:cubicBezTo>
                  <a:cubicBezTo>
                    <a:pt x="2776" y="14521"/>
                    <a:pt x="2732" y="14563"/>
                    <a:pt x="2706" y="14594"/>
                  </a:cubicBezTo>
                  <a:cubicBezTo>
                    <a:pt x="2496" y="14831"/>
                    <a:pt x="2250" y="15037"/>
                    <a:pt x="2011" y="15236"/>
                  </a:cubicBezTo>
                  <a:cubicBezTo>
                    <a:pt x="1544" y="15624"/>
                    <a:pt x="1063" y="16028"/>
                    <a:pt x="826" y="16681"/>
                  </a:cubicBezTo>
                  <a:cubicBezTo>
                    <a:pt x="706" y="17007"/>
                    <a:pt x="668" y="17354"/>
                    <a:pt x="630" y="17690"/>
                  </a:cubicBezTo>
                  <a:cubicBezTo>
                    <a:pt x="603" y="17929"/>
                    <a:pt x="575" y="18175"/>
                    <a:pt x="520" y="18407"/>
                  </a:cubicBezTo>
                  <a:cubicBezTo>
                    <a:pt x="520" y="18408"/>
                    <a:pt x="520" y="18410"/>
                    <a:pt x="517" y="18410"/>
                  </a:cubicBezTo>
                  <a:cubicBezTo>
                    <a:pt x="509" y="18466"/>
                    <a:pt x="542" y="18517"/>
                    <a:pt x="594" y="18530"/>
                  </a:cubicBezTo>
                  <a:cubicBezTo>
                    <a:pt x="602" y="18532"/>
                    <a:pt x="610" y="18533"/>
                    <a:pt x="618" y="18533"/>
                  </a:cubicBezTo>
                  <a:cubicBezTo>
                    <a:pt x="664" y="18533"/>
                    <a:pt x="703" y="18502"/>
                    <a:pt x="716" y="18456"/>
                  </a:cubicBezTo>
                  <a:cubicBezTo>
                    <a:pt x="739" y="18373"/>
                    <a:pt x="1059" y="18091"/>
                    <a:pt x="1217" y="17988"/>
                  </a:cubicBezTo>
                  <a:cubicBezTo>
                    <a:pt x="1311" y="17928"/>
                    <a:pt x="1405" y="17871"/>
                    <a:pt x="1499" y="17815"/>
                  </a:cubicBezTo>
                  <a:cubicBezTo>
                    <a:pt x="1722" y="17683"/>
                    <a:pt x="1951" y="17545"/>
                    <a:pt x="2156" y="17346"/>
                  </a:cubicBezTo>
                  <a:cubicBezTo>
                    <a:pt x="2354" y="17153"/>
                    <a:pt x="2517" y="16926"/>
                    <a:pt x="2651" y="16654"/>
                  </a:cubicBezTo>
                  <a:cubicBezTo>
                    <a:pt x="2729" y="16497"/>
                    <a:pt x="2792" y="16338"/>
                    <a:pt x="2850" y="16170"/>
                  </a:cubicBezTo>
                  <a:lnTo>
                    <a:pt x="2850" y="16170"/>
                  </a:lnTo>
                  <a:cubicBezTo>
                    <a:pt x="2847" y="16229"/>
                    <a:pt x="2847" y="16289"/>
                    <a:pt x="2845" y="16351"/>
                  </a:cubicBezTo>
                  <a:cubicBezTo>
                    <a:pt x="2844" y="16412"/>
                    <a:pt x="2842" y="16477"/>
                    <a:pt x="2842" y="16539"/>
                  </a:cubicBezTo>
                  <a:cubicBezTo>
                    <a:pt x="2800" y="16552"/>
                    <a:pt x="2770" y="16591"/>
                    <a:pt x="2771" y="16636"/>
                  </a:cubicBezTo>
                  <a:cubicBezTo>
                    <a:pt x="2780" y="16932"/>
                    <a:pt x="2700" y="17218"/>
                    <a:pt x="2618" y="17519"/>
                  </a:cubicBezTo>
                  <a:cubicBezTo>
                    <a:pt x="2586" y="17628"/>
                    <a:pt x="2557" y="17736"/>
                    <a:pt x="2531" y="17848"/>
                  </a:cubicBezTo>
                  <a:cubicBezTo>
                    <a:pt x="2318" y="18740"/>
                    <a:pt x="2431" y="19646"/>
                    <a:pt x="2887" y="20697"/>
                  </a:cubicBezTo>
                  <a:cubicBezTo>
                    <a:pt x="2997" y="20953"/>
                    <a:pt x="3128" y="21201"/>
                    <a:pt x="3256" y="21441"/>
                  </a:cubicBezTo>
                  <a:cubicBezTo>
                    <a:pt x="3436" y="21780"/>
                    <a:pt x="3620" y="22127"/>
                    <a:pt x="3743" y="22492"/>
                  </a:cubicBezTo>
                  <a:cubicBezTo>
                    <a:pt x="3758" y="22534"/>
                    <a:pt x="3795" y="22561"/>
                    <a:pt x="3837" y="22561"/>
                  </a:cubicBezTo>
                  <a:cubicBezTo>
                    <a:pt x="3848" y="22561"/>
                    <a:pt x="3859" y="22560"/>
                    <a:pt x="3870" y="22556"/>
                  </a:cubicBezTo>
                  <a:cubicBezTo>
                    <a:pt x="3922" y="22538"/>
                    <a:pt x="3951" y="22483"/>
                    <a:pt x="3932" y="22431"/>
                  </a:cubicBezTo>
                  <a:cubicBezTo>
                    <a:pt x="3925" y="22391"/>
                    <a:pt x="3976" y="22246"/>
                    <a:pt x="4002" y="22178"/>
                  </a:cubicBezTo>
                  <a:cubicBezTo>
                    <a:pt x="4022" y="22123"/>
                    <a:pt x="4038" y="22075"/>
                    <a:pt x="4045" y="22043"/>
                  </a:cubicBezTo>
                  <a:cubicBezTo>
                    <a:pt x="4090" y="21843"/>
                    <a:pt x="4126" y="21664"/>
                    <a:pt x="4154" y="21493"/>
                  </a:cubicBezTo>
                  <a:cubicBezTo>
                    <a:pt x="4219" y="21085"/>
                    <a:pt x="4244" y="20720"/>
                    <a:pt x="4228" y="20380"/>
                  </a:cubicBezTo>
                  <a:cubicBezTo>
                    <a:pt x="4215" y="20131"/>
                    <a:pt x="4167" y="19888"/>
                    <a:pt x="4074" y="19643"/>
                  </a:cubicBezTo>
                  <a:cubicBezTo>
                    <a:pt x="3983" y="19401"/>
                    <a:pt x="3859" y="19175"/>
                    <a:pt x="3740" y="18957"/>
                  </a:cubicBezTo>
                  <a:cubicBezTo>
                    <a:pt x="3643" y="18783"/>
                    <a:pt x="3542" y="18602"/>
                    <a:pt x="3465" y="18418"/>
                  </a:cubicBezTo>
                  <a:cubicBezTo>
                    <a:pt x="3317" y="18074"/>
                    <a:pt x="3242" y="17729"/>
                    <a:pt x="3162" y="17364"/>
                  </a:cubicBezTo>
                  <a:cubicBezTo>
                    <a:pt x="3126" y="17194"/>
                    <a:pt x="3084" y="17021"/>
                    <a:pt x="3039" y="16848"/>
                  </a:cubicBezTo>
                  <a:cubicBezTo>
                    <a:pt x="3045" y="16680"/>
                    <a:pt x="3048" y="16513"/>
                    <a:pt x="3052" y="16353"/>
                  </a:cubicBezTo>
                  <a:cubicBezTo>
                    <a:pt x="3057" y="16005"/>
                    <a:pt x="3064" y="15671"/>
                    <a:pt x="3100" y="15319"/>
                  </a:cubicBezTo>
                  <a:cubicBezTo>
                    <a:pt x="3172" y="15031"/>
                    <a:pt x="3236" y="14740"/>
                    <a:pt x="3287" y="14447"/>
                  </a:cubicBezTo>
                  <a:cubicBezTo>
                    <a:pt x="3327" y="14746"/>
                    <a:pt x="3375" y="15048"/>
                    <a:pt x="3462" y="15339"/>
                  </a:cubicBezTo>
                  <a:cubicBezTo>
                    <a:pt x="3639" y="15927"/>
                    <a:pt x="3867" y="16412"/>
                    <a:pt x="4164" y="16823"/>
                  </a:cubicBezTo>
                  <a:cubicBezTo>
                    <a:pt x="4342" y="17068"/>
                    <a:pt x="4551" y="17292"/>
                    <a:pt x="4750" y="17509"/>
                  </a:cubicBezTo>
                  <a:cubicBezTo>
                    <a:pt x="5022" y="17802"/>
                    <a:pt x="5303" y="18106"/>
                    <a:pt x="5500" y="18453"/>
                  </a:cubicBezTo>
                  <a:cubicBezTo>
                    <a:pt x="5518" y="18486"/>
                    <a:pt x="5553" y="18504"/>
                    <a:pt x="5587" y="18504"/>
                  </a:cubicBezTo>
                  <a:cubicBezTo>
                    <a:pt x="5595" y="18504"/>
                    <a:pt x="5604" y="18503"/>
                    <a:pt x="5612" y="18501"/>
                  </a:cubicBezTo>
                  <a:cubicBezTo>
                    <a:pt x="5655" y="18488"/>
                    <a:pt x="5687" y="18447"/>
                    <a:pt x="5687" y="18402"/>
                  </a:cubicBezTo>
                  <a:cubicBezTo>
                    <a:pt x="5681" y="17692"/>
                    <a:pt x="5674" y="16884"/>
                    <a:pt x="5390" y="16164"/>
                  </a:cubicBezTo>
                  <a:cubicBezTo>
                    <a:pt x="5195" y="15666"/>
                    <a:pt x="4865" y="15202"/>
                    <a:pt x="4438" y="14819"/>
                  </a:cubicBezTo>
                  <a:cubicBezTo>
                    <a:pt x="4348" y="14738"/>
                    <a:pt x="4257" y="14665"/>
                    <a:pt x="4168" y="14589"/>
                  </a:cubicBezTo>
                  <a:cubicBezTo>
                    <a:pt x="3879" y="14348"/>
                    <a:pt x="3605" y="14116"/>
                    <a:pt x="3416" y="13767"/>
                  </a:cubicBezTo>
                  <a:cubicBezTo>
                    <a:pt x="3589" y="13036"/>
                    <a:pt x="3756" y="12292"/>
                    <a:pt x="3901" y="11538"/>
                  </a:cubicBezTo>
                  <a:lnTo>
                    <a:pt x="3915" y="11581"/>
                  </a:lnTo>
                  <a:cubicBezTo>
                    <a:pt x="4109" y="12204"/>
                    <a:pt x="4449" y="12775"/>
                    <a:pt x="4898" y="13234"/>
                  </a:cubicBezTo>
                  <a:cubicBezTo>
                    <a:pt x="5202" y="13546"/>
                    <a:pt x="5554" y="13806"/>
                    <a:pt x="5894" y="14057"/>
                  </a:cubicBezTo>
                  <a:lnTo>
                    <a:pt x="7269" y="15071"/>
                  </a:lnTo>
                  <a:cubicBezTo>
                    <a:pt x="7287" y="15084"/>
                    <a:pt x="7308" y="15090"/>
                    <a:pt x="7329" y="15090"/>
                  </a:cubicBezTo>
                  <a:cubicBezTo>
                    <a:pt x="7350" y="15090"/>
                    <a:pt x="7371" y="15084"/>
                    <a:pt x="7388" y="15071"/>
                  </a:cubicBezTo>
                  <a:cubicBezTo>
                    <a:pt x="7421" y="15045"/>
                    <a:pt x="7439" y="15000"/>
                    <a:pt x="7424" y="14958"/>
                  </a:cubicBezTo>
                  <a:cubicBezTo>
                    <a:pt x="7245" y="14401"/>
                    <a:pt x="7035" y="13848"/>
                    <a:pt x="6799" y="13312"/>
                  </a:cubicBezTo>
                  <a:cubicBezTo>
                    <a:pt x="6615" y="12893"/>
                    <a:pt x="6441" y="12551"/>
                    <a:pt x="6194" y="12248"/>
                  </a:cubicBezTo>
                  <a:cubicBezTo>
                    <a:pt x="5869" y="11853"/>
                    <a:pt x="5438" y="11568"/>
                    <a:pt x="5101" y="11364"/>
                  </a:cubicBezTo>
                  <a:cubicBezTo>
                    <a:pt x="4843" y="11208"/>
                    <a:pt x="4561" y="11053"/>
                    <a:pt x="4249" y="10969"/>
                  </a:cubicBezTo>
                  <a:cubicBezTo>
                    <a:pt x="4192" y="10955"/>
                    <a:pt x="4122" y="10939"/>
                    <a:pt x="4056" y="10939"/>
                  </a:cubicBezTo>
                  <a:cubicBezTo>
                    <a:pt x="4040" y="10939"/>
                    <a:pt x="4025" y="10939"/>
                    <a:pt x="4011" y="10941"/>
                  </a:cubicBezTo>
                  <a:cubicBezTo>
                    <a:pt x="4183" y="9968"/>
                    <a:pt x="4313" y="8983"/>
                    <a:pt x="4374" y="7995"/>
                  </a:cubicBezTo>
                  <a:cubicBezTo>
                    <a:pt x="4514" y="8600"/>
                    <a:pt x="4668" y="9219"/>
                    <a:pt x="5040" y="9754"/>
                  </a:cubicBezTo>
                  <a:cubicBezTo>
                    <a:pt x="5413" y="10288"/>
                    <a:pt x="5891" y="10728"/>
                    <a:pt x="6347" y="11132"/>
                  </a:cubicBezTo>
                  <a:cubicBezTo>
                    <a:pt x="6642" y="11393"/>
                    <a:pt x="6962" y="11648"/>
                    <a:pt x="7355" y="11656"/>
                  </a:cubicBezTo>
                  <a:cubicBezTo>
                    <a:pt x="7382" y="11656"/>
                    <a:pt x="7410" y="11646"/>
                    <a:pt x="7428" y="11626"/>
                  </a:cubicBezTo>
                  <a:cubicBezTo>
                    <a:pt x="7449" y="11606"/>
                    <a:pt x="7457" y="11577"/>
                    <a:pt x="7456" y="11549"/>
                  </a:cubicBezTo>
                  <a:cubicBezTo>
                    <a:pt x="7378" y="10510"/>
                    <a:pt x="7139" y="9693"/>
                    <a:pt x="6725" y="9055"/>
                  </a:cubicBezTo>
                  <a:cubicBezTo>
                    <a:pt x="6377" y="8521"/>
                    <a:pt x="5934" y="8179"/>
                    <a:pt x="5442" y="7907"/>
                  </a:cubicBezTo>
                  <a:cubicBezTo>
                    <a:pt x="5752" y="7790"/>
                    <a:pt x="5994" y="7539"/>
                    <a:pt x="6191" y="7305"/>
                  </a:cubicBezTo>
                  <a:cubicBezTo>
                    <a:pt x="6680" y="6724"/>
                    <a:pt x="7077" y="6074"/>
                    <a:pt x="7368" y="5372"/>
                  </a:cubicBezTo>
                  <a:cubicBezTo>
                    <a:pt x="7382" y="5336"/>
                    <a:pt x="7375" y="5294"/>
                    <a:pt x="7349" y="5265"/>
                  </a:cubicBezTo>
                  <a:cubicBezTo>
                    <a:pt x="7331" y="5246"/>
                    <a:pt x="7305" y="5233"/>
                    <a:pt x="7278" y="5233"/>
                  </a:cubicBezTo>
                  <a:cubicBezTo>
                    <a:pt x="7273" y="5233"/>
                    <a:pt x="7267" y="5234"/>
                    <a:pt x="7262" y="5235"/>
                  </a:cubicBezTo>
                  <a:cubicBezTo>
                    <a:pt x="7258" y="5235"/>
                    <a:pt x="7250" y="5236"/>
                    <a:pt x="7245" y="5238"/>
                  </a:cubicBezTo>
                  <a:cubicBezTo>
                    <a:pt x="6683" y="5419"/>
                    <a:pt x="6102" y="5607"/>
                    <a:pt x="5571" y="5893"/>
                  </a:cubicBezTo>
                  <a:cubicBezTo>
                    <a:pt x="5224" y="6080"/>
                    <a:pt x="4980" y="6270"/>
                    <a:pt x="4805" y="6490"/>
                  </a:cubicBezTo>
                  <a:cubicBezTo>
                    <a:pt x="4617" y="6727"/>
                    <a:pt x="4501" y="7011"/>
                    <a:pt x="4406" y="7277"/>
                  </a:cubicBezTo>
                  <a:cubicBezTo>
                    <a:pt x="4475" y="4784"/>
                    <a:pt x="4066" y="2306"/>
                    <a:pt x="2719" y="48"/>
                  </a:cubicBezTo>
                  <a:cubicBezTo>
                    <a:pt x="2700" y="16"/>
                    <a:pt x="2669" y="0"/>
                    <a:pt x="26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21" name="Google Shape;221;p5"/>
            <p:cNvGrpSpPr/>
            <p:nvPr/>
          </p:nvGrpSpPr>
          <p:grpSpPr>
            <a:xfrm rot="-9272672" flipH="1">
              <a:off x="7363826" y="-123121"/>
              <a:ext cx="860912" cy="1326245"/>
              <a:chOff x="6143129" y="4365294"/>
              <a:chExt cx="860931" cy="1326274"/>
            </a:xfrm>
          </p:grpSpPr>
          <p:grpSp>
            <p:nvGrpSpPr>
              <p:cNvPr id="222" name="Google Shape;222;p5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223" name="Google Shape;223;p5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4" name="Google Shape;224;p5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" name="Google Shape;225;p5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6" name="Google Shape;226;p5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7" name="Google Shape;227;p5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228" name="Google Shape;228;p5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"/>
          <p:cNvSpPr/>
          <p:nvPr/>
        </p:nvSpPr>
        <p:spPr>
          <a:xfrm>
            <a:off x="4670500" y="-1"/>
            <a:ext cx="4511035" cy="690613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1" name="Google Shape;231;p6"/>
          <p:cNvSpPr/>
          <p:nvPr/>
        </p:nvSpPr>
        <p:spPr>
          <a:xfrm>
            <a:off x="0" y="4204154"/>
            <a:ext cx="2760501" cy="939339"/>
          </a:xfrm>
          <a:custGeom>
            <a:avLst/>
            <a:gdLst/>
            <a:ahLst/>
            <a:cxnLst/>
            <a:rect l="l" t="t" r="r" b="b"/>
            <a:pathLst>
              <a:path w="74392" h="25314" extrusionOk="0">
                <a:moveTo>
                  <a:pt x="6415" y="0"/>
                </a:moveTo>
                <a:cubicBezTo>
                  <a:pt x="5511" y="0"/>
                  <a:pt x="4607" y="72"/>
                  <a:pt x="3713" y="218"/>
                </a:cubicBezTo>
                <a:cubicBezTo>
                  <a:pt x="2439" y="428"/>
                  <a:pt x="1193" y="786"/>
                  <a:pt x="0" y="1281"/>
                </a:cubicBezTo>
                <a:lnTo>
                  <a:pt x="0" y="25313"/>
                </a:lnTo>
                <a:lnTo>
                  <a:pt x="74392" y="25313"/>
                </a:lnTo>
                <a:cubicBezTo>
                  <a:pt x="73335" y="21817"/>
                  <a:pt x="70786" y="18680"/>
                  <a:pt x="67305" y="17638"/>
                </a:cubicBezTo>
                <a:cubicBezTo>
                  <a:pt x="66185" y="17301"/>
                  <a:pt x="65018" y="17188"/>
                  <a:pt x="63844" y="17188"/>
                </a:cubicBezTo>
                <a:cubicBezTo>
                  <a:pt x="63125" y="17188"/>
                  <a:pt x="62403" y="17230"/>
                  <a:pt x="61689" y="17290"/>
                </a:cubicBezTo>
                <a:cubicBezTo>
                  <a:pt x="58043" y="17597"/>
                  <a:pt x="54436" y="18333"/>
                  <a:pt x="50962" y="19476"/>
                </a:cubicBezTo>
                <a:cubicBezTo>
                  <a:pt x="47904" y="20484"/>
                  <a:pt x="44892" y="21821"/>
                  <a:pt x="41681" y="22007"/>
                </a:cubicBezTo>
                <a:cubicBezTo>
                  <a:pt x="41436" y="22021"/>
                  <a:pt x="41192" y="22028"/>
                  <a:pt x="40947" y="22028"/>
                </a:cubicBezTo>
                <a:cubicBezTo>
                  <a:pt x="38042" y="22028"/>
                  <a:pt x="35147" y="21031"/>
                  <a:pt x="32836" y="19276"/>
                </a:cubicBezTo>
                <a:cubicBezTo>
                  <a:pt x="30521" y="17522"/>
                  <a:pt x="27990" y="15966"/>
                  <a:pt x="26000" y="13791"/>
                </a:cubicBezTo>
                <a:cubicBezTo>
                  <a:pt x="22931" y="10439"/>
                  <a:pt x="20597" y="6369"/>
                  <a:pt x="17006" y="3585"/>
                </a:cubicBezTo>
                <a:cubicBezTo>
                  <a:pt x="14003" y="1263"/>
                  <a:pt x="10208" y="0"/>
                  <a:pt x="641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32" name="Google Shape;232;p6"/>
          <p:cNvGrpSpPr/>
          <p:nvPr/>
        </p:nvGrpSpPr>
        <p:grpSpPr>
          <a:xfrm>
            <a:off x="123864" y="4245757"/>
            <a:ext cx="713400" cy="948100"/>
            <a:chOff x="438175" y="2779500"/>
            <a:chExt cx="377900" cy="502225"/>
          </a:xfrm>
        </p:grpSpPr>
        <p:sp>
          <p:nvSpPr>
            <p:cNvPr id="233" name="Google Shape;233;p6"/>
            <p:cNvSpPr/>
            <p:nvPr/>
          </p:nvSpPr>
          <p:spPr>
            <a:xfrm>
              <a:off x="438175" y="2779500"/>
              <a:ext cx="377900" cy="502200"/>
            </a:xfrm>
            <a:custGeom>
              <a:avLst/>
              <a:gdLst/>
              <a:ahLst/>
              <a:cxnLst/>
              <a:rect l="l" t="t" r="r" b="b"/>
              <a:pathLst>
                <a:path w="15116" h="20088" extrusionOk="0">
                  <a:moveTo>
                    <a:pt x="6470" y="0"/>
                  </a:moveTo>
                  <a:cubicBezTo>
                    <a:pt x="6459" y="0"/>
                    <a:pt x="6447" y="1"/>
                    <a:pt x="6435" y="3"/>
                  </a:cubicBezTo>
                  <a:cubicBezTo>
                    <a:pt x="6335" y="17"/>
                    <a:pt x="6254" y="88"/>
                    <a:pt x="6185" y="160"/>
                  </a:cubicBezTo>
                  <a:cubicBezTo>
                    <a:pt x="5626" y="754"/>
                    <a:pt x="5518" y="1635"/>
                    <a:pt x="5520" y="2449"/>
                  </a:cubicBezTo>
                  <a:cubicBezTo>
                    <a:pt x="5525" y="3412"/>
                    <a:pt x="5643" y="4374"/>
                    <a:pt x="5875" y="5308"/>
                  </a:cubicBezTo>
                  <a:cubicBezTo>
                    <a:pt x="4826" y="3614"/>
                    <a:pt x="4019" y="1814"/>
                    <a:pt x="2492" y="464"/>
                  </a:cubicBezTo>
                  <a:cubicBezTo>
                    <a:pt x="2241" y="242"/>
                    <a:pt x="1918" y="27"/>
                    <a:pt x="1601" y="27"/>
                  </a:cubicBezTo>
                  <a:cubicBezTo>
                    <a:pt x="1513" y="27"/>
                    <a:pt x="1426" y="43"/>
                    <a:pt x="1341" y="81"/>
                  </a:cubicBezTo>
                  <a:cubicBezTo>
                    <a:pt x="1101" y="188"/>
                    <a:pt x="950" y="445"/>
                    <a:pt x="913" y="709"/>
                  </a:cubicBezTo>
                  <a:cubicBezTo>
                    <a:pt x="876" y="972"/>
                    <a:pt x="930" y="1239"/>
                    <a:pt x="1001" y="1494"/>
                  </a:cubicBezTo>
                  <a:cubicBezTo>
                    <a:pt x="1581" y="3590"/>
                    <a:pt x="3100" y="5272"/>
                    <a:pt x="4571" y="6872"/>
                  </a:cubicBezTo>
                  <a:cubicBezTo>
                    <a:pt x="3730" y="6039"/>
                    <a:pt x="2679" y="5418"/>
                    <a:pt x="1542" y="5082"/>
                  </a:cubicBezTo>
                  <a:cubicBezTo>
                    <a:pt x="1351" y="5026"/>
                    <a:pt x="1141" y="4982"/>
                    <a:pt x="941" y="4982"/>
                  </a:cubicBezTo>
                  <a:cubicBezTo>
                    <a:pt x="723" y="4982"/>
                    <a:pt x="517" y="5034"/>
                    <a:pt x="358" y="5179"/>
                  </a:cubicBezTo>
                  <a:cubicBezTo>
                    <a:pt x="1" y="5508"/>
                    <a:pt x="103" y="6096"/>
                    <a:pt x="302" y="6537"/>
                  </a:cubicBezTo>
                  <a:cubicBezTo>
                    <a:pt x="721" y="7469"/>
                    <a:pt x="1434" y="8244"/>
                    <a:pt x="2239" y="8871"/>
                  </a:cubicBezTo>
                  <a:cubicBezTo>
                    <a:pt x="3042" y="9499"/>
                    <a:pt x="3941" y="9993"/>
                    <a:pt x="4836" y="10483"/>
                  </a:cubicBezTo>
                  <a:cubicBezTo>
                    <a:pt x="4066" y="10221"/>
                    <a:pt x="3279" y="9952"/>
                    <a:pt x="2462" y="9891"/>
                  </a:cubicBezTo>
                  <a:cubicBezTo>
                    <a:pt x="2260" y="9876"/>
                    <a:pt x="1993" y="9842"/>
                    <a:pt x="1728" y="9842"/>
                  </a:cubicBezTo>
                  <a:cubicBezTo>
                    <a:pt x="1348" y="9842"/>
                    <a:pt x="971" y="9913"/>
                    <a:pt x="794" y="10213"/>
                  </a:cubicBezTo>
                  <a:cubicBezTo>
                    <a:pt x="299" y="11052"/>
                    <a:pt x="1618" y="12163"/>
                    <a:pt x="2211" y="12545"/>
                  </a:cubicBezTo>
                  <a:cubicBezTo>
                    <a:pt x="2857" y="12960"/>
                    <a:pt x="3565" y="13269"/>
                    <a:pt x="4207" y="13670"/>
                  </a:cubicBezTo>
                  <a:cubicBezTo>
                    <a:pt x="4606" y="13919"/>
                    <a:pt x="5046" y="14117"/>
                    <a:pt x="5460" y="14340"/>
                  </a:cubicBezTo>
                  <a:cubicBezTo>
                    <a:pt x="5690" y="14463"/>
                    <a:pt x="6428" y="14702"/>
                    <a:pt x="6547" y="14920"/>
                  </a:cubicBezTo>
                  <a:cubicBezTo>
                    <a:pt x="6235" y="14856"/>
                    <a:pt x="5917" y="14790"/>
                    <a:pt x="5601" y="14790"/>
                  </a:cubicBezTo>
                  <a:cubicBezTo>
                    <a:pt x="5501" y="14790"/>
                    <a:pt x="5401" y="14797"/>
                    <a:pt x="5302" y="14812"/>
                  </a:cubicBezTo>
                  <a:cubicBezTo>
                    <a:pt x="4620" y="14918"/>
                    <a:pt x="4684" y="15569"/>
                    <a:pt x="4966" y="16055"/>
                  </a:cubicBezTo>
                  <a:cubicBezTo>
                    <a:pt x="5235" y="16519"/>
                    <a:pt x="5837" y="16778"/>
                    <a:pt x="6302" y="16992"/>
                  </a:cubicBezTo>
                  <a:cubicBezTo>
                    <a:pt x="8507" y="18008"/>
                    <a:pt x="10754" y="18951"/>
                    <a:pt x="12942" y="20029"/>
                  </a:cubicBezTo>
                  <a:cubicBezTo>
                    <a:pt x="12983" y="20049"/>
                    <a:pt x="13022" y="20067"/>
                    <a:pt x="13061" y="20087"/>
                  </a:cubicBezTo>
                  <a:cubicBezTo>
                    <a:pt x="13063" y="20086"/>
                    <a:pt x="13071" y="20061"/>
                    <a:pt x="13084" y="20018"/>
                  </a:cubicBezTo>
                  <a:cubicBezTo>
                    <a:pt x="13207" y="19634"/>
                    <a:pt x="13756" y="17716"/>
                    <a:pt x="13799" y="17517"/>
                  </a:cubicBezTo>
                  <a:cubicBezTo>
                    <a:pt x="13999" y="16620"/>
                    <a:pt x="14140" y="15708"/>
                    <a:pt x="14224" y="14792"/>
                  </a:cubicBezTo>
                  <a:cubicBezTo>
                    <a:pt x="14321" y="13717"/>
                    <a:pt x="15115" y="10608"/>
                    <a:pt x="13613" y="10178"/>
                  </a:cubicBezTo>
                  <a:cubicBezTo>
                    <a:pt x="13530" y="10154"/>
                    <a:pt x="13447" y="10143"/>
                    <a:pt x="13364" y="10143"/>
                  </a:cubicBezTo>
                  <a:cubicBezTo>
                    <a:pt x="12957" y="10143"/>
                    <a:pt x="12557" y="10411"/>
                    <a:pt x="12327" y="10760"/>
                  </a:cubicBezTo>
                  <a:cubicBezTo>
                    <a:pt x="12049" y="11181"/>
                    <a:pt x="11967" y="11698"/>
                    <a:pt x="11889" y="12195"/>
                  </a:cubicBezTo>
                  <a:cubicBezTo>
                    <a:pt x="11958" y="11750"/>
                    <a:pt x="11767" y="11126"/>
                    <a:pt x="11731" y="10672"/>
                  </a:cubicBezTo>
                  <a:cubicBezTo>
                    <a:pt x="11684" y="10103"/>
                    <a:pt x="11648" y="9535"/>
                    <a:pt x="11605" y="8965"/>
                  </a:cubicBezTo>
                  <a:cubicBezTo>
                    <a:pt x="11521" y="7869"/>
                    <a:pt x="11420" y="6770"/>
                    <a:pt x="11178" y="5695"/>
                  </a:cubicBezTo>
                  <a:cubicBezTo>
                    <a:pt x="11058" y="5163"/>
                    <a:pt x="10904" y="4127"/>
                    <a:pt x="10479" y="3556"/>
                  </a:cubicBezTo>
                  <a:cubicBezTo>
                    <a:pt x="10341" y="3374"/>
                    <a:pt x="10177" y="3239"/>
                    <a:pt x="9976" y="3187"/>
                  </a:cubicBezTo>
                  <a:cubicBezTo>
                    <a:pt x="9908" y="3169"/>
                    <a:pt x="9843" y="3160"/>
                    <a:pt x="9781" y="3160"/>
                  </a:cubicBezTo>
                  <a:cubicBezTo>
                    <a:pt x="9163" y="3160"/>
                    <a:pt x="8863" y="4018"/>
                    <a:pt x="8705" y="4523"/>
                  </a:cubicBezTo>
                  <a:cubicBezTo>
                    <a:pt x="8488" y="5223"/>
                    <a:pt x="8507" y="5844"/>
                    <a:pt x="8543" y="6507"/>
                  </a:cubicBezTo>
                  <a:cubicBezTo>
                    <a:pt x="8469" y="5328"/>
                    <a:pt x="8300" y="4157"/>
                    <a:pt x="8042" y="3006"/>
                  </a:cubicBezTo>
                  <a:cubicBezTo>
                    <a:pt x="7818" y="2005"/>
                    <a:pt x="7507" y="980"/>
                    <a:pt x="6822" y="212"/>
                  </a:cubicBezTo>
                  <a:cubicBezTo>
                    <a:pt x="6728" y="107"/>
                    <a:pt x="6608" y="0"/>
                    <a:pt x="6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472100" y="2824875"/>
              <a:ext cx="295950" cy="456850"/>
            </a:xfrm>
            <a:custGeom>
              <a:avLst/>
              <a:gdLst/>
              <a:ahLst/>
              <a:cxnLst/>
              <a:rect l="l" t="t" r="r" b="b"/>
              <a:pathLst>
                <a:path w="11838" h="18274" extrusionOk="0">
                  <a:moveTo>
                    <a:pt x="5347" y="1"/>
                  </a:moveTo>
                  <a:cubicBezTo>
                    <a:pt x="5315" y="1"/>
                    <a:pt x="5288" y="24"/>
                    <a:pt x="5282" y="56"/>
                  </a:cubicBezTo>
                  <a:cubicBezTo>
                    <a:pt x="4842" y="2850"/>
                    <a:pt x="6118" y="7254"/>
                    <a:pt x="6659" y="8942"/>
                  </a:cubicBezTo>
                  <a:cubicBezTo>
                    <a:pt x="6514" y="8677"/>
                    <a:pt x="6371" y="8415"/>
                    <a:pt x="6231" y="8152"/>
                  </a:cubicBezTo>
                  <a:cubicBezTo>
                    <a:pt x="4900" y="5666"/>
                    <a:pt x="3256" y="2777"/>
                    <a:pt x="1128" y="168"/>
                  </a:cubicBezTo>
                  <a:cubicBezTo>
                    <a:pt x="1114" y="152"/>
                    <a:pt x="1095" y="144"/>
                    <a:pt x="1075" y="144"/>
                  </a:cubicBezTo>
                  <a:cubicBezTo>
                    <a:pt x="1061" y="144"/>
                    <a:pt x="1046" y="148"/>
                    <a:pt x="1034" y="158"/>
                  </a:cubicBezTo>
                  <a:cubicBezTo>
                    <a:pt x="1006" y="182"/>
                    <a:pt x="1000" y="226"/>
                    <a:pt x="1025" y="252"/>
                  </a:cubicBezTo>
                  <a:cubicBezTo>
                    <a:pt x="3146" y="2853"/>
                    <a:pt x="4786" y="5737"/>
                    <a:pt x="6113" y="8214"/>
                  </a:cubicBezTo>
                  <a:cubicBezTo>
                    <a:pt x="6302" y="8564"/>
                    <a:pt x="6491" y="8912"/>
                    <a:pt x="6685" y="9259"/>
                  </a:cubicBezTo>
                  <a:cubicBezTo>
                    <a:pt x="4714" y="7394"/>
                    <a:pt x="2503" y="5806"/>
                    <a:pt x="107" y="4530"/>
                  </a:cubicBezTo>
                  <a:cubicBezTo>
                    <a:pt x="97" y="4524"/>
                    <a:pt x="87" y="4522"/>
                    <a:pt x="76" y="4522"/>
                  </a:cubicBezTo>
                  <a:cubicBezTo>
                    <a:pt x="52" y="4522"/>
                    <a:pt x="29" y="4535"/>
                    <a:pt x="16" y="4559"/>
                  </a:cubicBezTo>
                  <a:cubicBezTo>
                    <a:pt x="0" y="4590"/>
                    <a:pt x="12" y="4630"/>
                    <a:pt x="43" y="4648"/>
                  </a:cubicBezTo>
                  <a:cubicBezTo>
                    <a:pt x="2557" y="5984"/>
                    <a:pt x="4866" y="7670"/>
                    <a:pt x="6905" y="9653"/>
                  </a:cubicBezTo>
                  <a:cubicBezTo>
                    <a:pt x="7269" y="10301"/>
                    <a:pt x="7636" y="10940"/>
                    <a:pt x="7998" y="11569"/>
                  </a:cubicBezTo>
                  <a:cubicBezTo>
                    <a:pt x="7209" y="10956"/>
                    <a:pt x="6215" y="10605"/>
                    <a:pt x="5177" y="10280"/>
                  </a:cubicBezTo>
                  <a:cubicBezTo>
                    <a:pt x="3929" y="9889"/>
                    <a:pt x="2701" y="9527"/>
                    <a:pt x="1426" y="9411"/>
                  </a:cubicBezTo>
                  <a:cubicBezTo>
                    <a:pt x="1423" y="9411"/>
                    <a:pt x="1421" y="9411"/>
                    <a:pt x="1418" y="9411"/>
                  </a:cubicBezTo>
                  <a:cubicBezTo>
                    <a:pt x="1385" y="9411"/>
                    <a:pt x="1358" y="9437"/>
                    <a:pt x="1354" y="9470"/>
                  </a:cubicBezTo>
                  <a:cubicBezTo>
                    <a:pt x="1351" y="9507"/>
                    <a:pt x="1377" y="9541"/>
                    <a:pt x="1413" y="9543"/>
                  </a:cubicBezTo>
                  <a:cubicBezTo>
                    <a:pt x="2677" y="9657"/>
                    <a:pt x="3894" y="10015"/>
                    <a:pt x="5138" y="10406"/>
                  </a:cubicBezTo>
                  <a:cubicBezTo>
                    <a:pt x="6290" y="10769"/>
                    <a:pt x="7390" y="11158"/>
                    <a:pt x="8199" y="11913"/>
                  </a:cubicBezTo>
                  <a:cubicBezTo>
                    <a:pt x="8994" y="13286"/>
                    <a:pt x="9806" y="14704"/>
                    <a:pt x="10545" y="16143"/>
                  </a:cubicBezTo>
                  <a:cubicBezTo>
                    <a:pt x="8861" y="15002"/>
                    <a:pt x="6921" y="14214"/>
                    <a:pt x="4921" y="13860"/>
                  </a:cubicBezTo>
                  <a:cubicBezTo>
                    <a:pt x="4916" y="13859"/>
                    <a:pt x="4912" y="13858"/>
                    <a:pt x="4908" y="13858"/>
                  </a:cubicBezTo>
                  <a:cubicBezTo>
                    <a:pt x="4876" y="13858"/>
                    <a:pt x="4849" y="13883"/>
                    <a:pt x="4842" y="13915"/>
                  </a:cubicBezTo>
                  <a:cubicBezTo>
                    <a:pt x="4835" y="13951"/>
                    <a:pt x="4858" y="13987"/>
                    <a:pt x="4897" y="13993"/>
                  </a:cubicBezTo>
                  <a:cubicBezTo>
                    <a:pt x="6946" y="14355"/>
                    <a:pt x="8931" y="15174"/>
                    <a:pt x="10637" y="16364"/>
                  </a:cubicBezTo>
                  <a:cubicBezTo>
                    <a:pt x="10645" y="16370"/>
                    <a:pt x="10653" y="16374"/>
                    <a:pt x="10663" y="16374"/>
                  </a:cubicBezTo>
                  <a:cubicBezTo>
                    <a:pt x="10973" y="16984"/>
                    <a:pt x="11283" y="17599"/>
                    <a:pt x="11583" y="18216"/>
                  </a:cubicBezTo>
                  <a:cubicBezTo>
                    <a:pt x="11625" y="18236"/>
                    <a:pt x="11662" y="18253"/>
                    <a:pt x="11703" y="18273"/>
                  </a:cubicBezTo>
                  <a:cubicBezTo>
                    <a:pt x="11704" y="18272"/>
                    <a:pt x="11713" y="18249"/>
                    <a:pt x="11726" y="18205"/>
                  </a:cubicBezTo>
                  <a:cubicBezTo>
                    <a:pt x="11407" y="17550"/>
                    <a:pt x="11080" y="16895"/>
                    <a:pt x="10749" y="16247"/>
                  </a:cubicBezTo>
                  <a:cubicBezTo>
                    <a:pt x="10967" y="14126"/>
                    <a:pt x="11332" y="11999"/>
                    <a:pt x="11832" y="9929"/>
                  </a:cubicBezTo>
                  <a:cubicBezTo>
                    <a:pt x="11837" y="9892"/>
                    <a:pt x="11819" y="9857"/>
                    <a:pt x="11782" y="9848"/>
                  </a:cubicBezTo>
                  <a:cubicBezTo>
                    <a:pt x="11777" y="9847"/>
                    <a:pt x="11771" y="9846"/>
                    <a:pt x="11766" y="9846"/>
                  </a:cubicBezTo>
                  <a:cubicBezTo>
                    <a:pt x="11735" y="9846"/>
                    <a:pt x="11709" y="9867"/>
                    <a:pt x="11701" y="9897"/>
                  </a:cubicBezTo>
                  <a:cubicBezTo>
                    <a:pt x="11216" y="11910"/>
                    <a:pt x="10860" y="13971"/>
                    <a:pt x="10639" y="16030"/>
                  </a:cubicBezTo>
                  <a:cubicBezTo>
                    <a:pt x="9935" y="14662"/>
                    <a:pt x="9164" y="13314"/>
                    <a:pt x="8408" y="12004"/>
                  </a:cubicBezTo>
                  <a:cubicBezTo>
                    <a:pt x="8415" y="11991"/>
                    <a:pt x="8419" y="11978"/>
                    <a:pt x="8419" y="11963"/>
                  </a:cubicBezTo>
                  <a:cubicBezTo>
                    <a:pt x="8354" y="9329"/>
                    <a:pt x="8288" y="6604"/>
                    <a:pt x="9055" y="4036"/>
                  </a:cubicBezTo>
                  <a:cubicBezTo>
                    <a:pt x="9067" y="4001"/>
                    <a:pt x="9046" y="3964"/>
                    <a:pt x="9010" y="3953"/>
                  </a:cubicBezTo>
                  <a:cubicBezTo>
                    <a:pt x="9003" y="3951"/>
                    <a:pt x="8996" y="3950"/>
                    <a:pt x="8989" y="3950"/>
                  </a:cubicBezTo>
                  <a:cubicBezTo>
                    <a:pt x="8961" y="3950"/>
                    <a:pt x="8935" y="3969"/>
                    <a:pt x="8926" y="3998"/>
                  </a:cubicBezTo>
                  <a:cubicBezTo>
                    <a:pt x="8169" y="6532"/>
                    <a:pt x="8215" y="9201"/>
                    <a:pt x="8279" y="11790"/>
                  </a:cubicBezTo>
                  <a:cubicBezTo>
                    <a:pt x="8259" y="11752"/>
                    <a:pt x="8237" y="11717"/>
                    <a:pt x="8217" y="11681"/>
                  </a:cubicBezTo>
                  <a:cubicBezTo>
                    <a:pt x="7816" y="10989"/>
                    <a:pt x="7410" y="10284"/>
                    <a:pt x="7012" y="9573"/>
                  </a:cubicBezTo>
                  <a:cubicBezTo>
                    <a:pt x="6911" y="9291"/>
                    <a:pt x="4880" y="3471"/>
                    <a:pt x="5414" y="78"/>
                  </a:cubicBezTo>
                  <a:cubicBezTo>
                    <a:pt x="5421" y="42"/>
                    <a:pt x="5397" y="6"/>
                    <a:pt x="5358" y="1"/>
                  </a:cubicBezTo>
                  <a:cubicBezTo>
                    <a:pt x="5354" y="1"/>
                    <a:pt x="5351" y="1"/>
                    <a:pt x="5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5" name="Google Shape;235;p6"/>
          <p:cNvSpPr/>
          <p:nvPr/>
        </p:nvSpPr>
        <p:spPr>
          <a:xfrm>
            <a:off x="8762032" y="3788499"/>
            <a:ext cx="189582" cy="295535"/>
          </a:xfrm>
          <a:custGeom>
            <a:avLst/>
            <a:gdLst/>
            <a:ahLst/>
            <a:cxnLst/>
            <a:rect l="l" t="t" r="r" b="b"/>
            <a:pathLst>
              <a:path w="4017" h="6262" extrusionOk="0">
                <a:moveTo>
                  <a:pt x="1112" y="1"/>
                </a:moveTo>
                <a:cubicBezTo>
                  <a:pt x="1090" y="1"/>
                  <a:pt x="1067" y="2"/>
                  <a:pt x="1045" y="6"/>
                </a:cubicBezTo>
                <a:cubicBezTo>
                  <a:pt x="820" y="42"/>
                  <a:pt x="670" y="255"/>
                  <a:pt x="706" y="479"/>
                </a:cubicBezTo>
                <a:cubicBezTo>
                  <a:pt x="741" y="681"/>
                  <a:pt x="916" y="823"/>
                  <a:pt x="1114" y="823"/>
                </a:cubicBezTo>
                <a:cubicBezTo>
                  <a:pt x="1136" y="823"/>
                  <a:pt x="1158" y="822"/>
                  <a:pt x="1181" y="818"/>
                </a:cubicBezTo>
                <a:cubicBezTo>
                  <a:pt x="1216" y="812"/>
                  <a:pt x="1247" y="802"/>
                  <a:pt x="1278" y="788"/>
                </a:cubicBezTo>
                <a:cubicBezTo>
                  <a:pt x="1638" y="1181"/>
                  <a:pt x="1813" y="1665"/>
                  <a:pt x="1897" y="2023"/>
                </a:cubicBezTo>
                <a:cubicBezTo>
                  <a:pt x="1939" y="2201"/>
                  <a:pt x="1965" y="2380"/>
                  <a:pt x="1987" y="2558"/>
                </a:cubicBezTo>
                <a:cubicBezTo>
                  <a:pt x="1838" y="2424"/>
                  <a:pt x="1660" y="2318"/>
                  <a:pt x="1488" y="2217"/>
                </a:cubicBezTo>
                <a:cubicBezTo>
                  <a:pt x="1405" y="2167"/>
                  <a:pt x="1320" y="2117"/>
                  <a:pt x="1240" y="2065"/>
                </a:cubicBezTo>
                <a:cubicBezTo>
                  <a:pt x="1066" y="1950"/>
                  <a:pt x="909" y="1817"/>
                  <a:pt x="767" y="1668"/>
                </a:cubicBezTo>
                <a:cubicBezTo>
                  <a:pt x="835" y="1580"/>
                  <a:pt x="870" y="1467"/>
                  <a:pt x="849" y="1347"/>
                </a:cubicBezTo>
                <a:cubicBezTo>
                  <a:pt x="815" y="1145"/>
                  <a:pt x="641" y="1002"/>
                  <a:pt x="443" y="1002"/>
                </a:cubicBezTo>
                <a:cubicBezTo>
                  <a:pt x="421" y="1002"/>
                  <a:pt x="398" y="1004"/>
                  <a:pt x="376" y="1008"/>
                </a:cubicBezTo>
                <a:cubicBezTo>
                  <a:pt x="152" y="1047"/>
                  <a:pt x="1" y="1258"/>
                  <a:pt x="37" y="1483"/>
                </a:cubicBezTo>
                <a:cubicBezTo>
                  <a:pt x="71" y="1684"/>
                  <a:pt x="245" y="1825"/>
                  <a:pt x="443" y="1825"/>
                </a:cubicBezTo>
                <a:cubicBezTo>
                  <a:pt x="466" y="1825"/>
                  <a:pt x="488" y="1824"/>
                  <a:pt x="511" y="1820"/>
                </a:cubicBezTo>
                <a:cubicBezTo>
                  <a:pt x="566" y="1811"/>
                  <a:pt x="615" y="1791"/>
                  <a:pt x="658" y="1765"/>
                </a:cubicBezTo>
                <a:cubicBezTo>
                  <a:pt x="810" y="1921"/>
                  <a:pt x="974" y="2063"/>
                  <a:pt x="1159" y="2185"/>
                </a:cubicBezTo>
                <a:cubicBezTo>
                  <a:pt x="1242" y="2238"/>
                  <a:pt x="1327" y="2289"/>
                  <a:pt x="1414" y="2340"/>
                </a:cubicBezTo>
                <a:cubicBezTo>
                  <a:pt x="1640" y="2474"/>
                  <a:pt x="1854" y="2600"/>
                  <a:pt x="2009" y="2793"/>
                </a:cubicBezTo>
                <a:cubicBezTo>
                  <a:pt x="2028" y="3019"/>
                  <a:pt x="2036" y="3244"/>
                  <a:pt x="2045" y="3467"/>
                </a:cubicBezTo>
                <a:cubicBezTo>
                  <a:pt x="2055" y="3709"/>
                  <a:pt x="2065" y="3955"/>
                  <a:pt x="2087" y="4201"/>
                </a:cubicBezTo>
                <a:cubicBezTo>
                  <a:pt x="1861" y="3973"/>
                  <a:pt x="1476" y="3642"/>
                  <a:pt x="969" y="3438"/>
                </a:cubicBezTo>
                <a:cubicBezTo>
                  <a:pt x="977" y="3393"/>
                  <a:pt x="978" y="3349"/>
                  <a:pt x="971" y="3301"/>
                </a:cubicBezTo>
                <a:cubicBezTo>
                  <a:pt x="937" y="3099"/>
                  <a:pt x="761" y="2957"/>
                  <a:pt x="564" y="2957"/>
                </a:cubicBezTo>
                <a:cubicBezTo>
                  <a:pt x="542" y="2957"/>
                  <a:pt x="520" y="2958"/>
                  <a:pt x="498" y="2962"/>
                </a:cubicBezTo>
                <a:cubicBezTo>
                  <a:pt x="273" y="3001"/>
                  <a:pt x="123" y="3213"/>
                  <a:pt x="159" y="3437"/>
                </a:cubicBezTo>
                <a:cubicBezTo>
                  <a:pt x="193" y="3639"/>
                  <a:pt x="367" y="3780"/>
                  <a:pt x="565" y="3780"/>
                </a:cubicBezTo>
                <a:cubicBezTo>
                  <a:pt x="587" y="3780"/>
                  <a:pt x="610" y="3778"/>
                  <a:pt x="632" y="3774"/>
                </a:cubicBezTo>
                <a:cubicBezTo>
                  <a:pt x="757" y="3752"/>
                  <a:pt x="859" y="3677"/>
                  <a:pt x="919" y="3576"/>
                </a:cubicBezTo>
                <a:cubicBezTo>
                  <a:pt x="1518" y="3818"/>
                  <a:pt x="1941" y="4243"/>
                  <a:pt x="2113" y="4440"/>
                </a:cubicBezTo>
                <a:cubicBezTo>
                  <a:pt x="2136" y="4636"/>
                  <a:pt x="2171" y="4834"/>
                  <a:pt x="2219" y="5029"/>
                </a:cubicBezTo>
                <a:cubicBezTo>
                  <a:pt x="2275" y="5251"/>
                  <a:pt x="2343" y="5472"/>
                  <a:pt x="2424" y="5688"/>
                </a:cubicBezTo>
                <a:cubicBezTo>
                  <a:pt x="2462" y="5786"/>
                  <a:pt x="2498" y="5891"/>
                  <a:pt x="2549" y="5985"/>
                </a:cubicBezTo>
                <a:cubicBezTo>
                  <a:pt x="2598" y="6076"/>
                  <a:pt x="2633" y="6163"/>
                  <a:pt x="2711" y="6235"/>
                </a:cubicBezTo>
                <a:cubicBezTo>
                  <a:pt x="2725" y="6249"/>
                  <a:pt x="2743" y="6262"/>
                  <a:pt x="2761" y="6262"/>
                </a:cubicBezTo>
                <a:cubicBezTo>
                  <a:pt x="2765" y="6262"/>
                  <a:pt x="2769" y="6261"/>
                  <a:pt x="2773" y="6260"/>
                </a:cubicBezTo>
                <a:cubicBezTo>
                  <a:pt x="2873" y="6224"/>
                  <a:pt x="2725" y="5985"/>
                  <a:pt x="2707" y="5938"/>
                </a:cubicBezTo>
                <a:cubicBezTo>
                  <a:pt x="2636" y="5768"/>
                  <a:pt x="2562" y="5597"/>
                  <a:pt x="2492" y="5423"/>
                </a:cubicBezTo>
                <a:cubicBezTo>
                  <a:pt x="2404" y="5200"/>
                  <a:pt x="2413" y="4928"/>
                  <a:pt x="2500" y="4705"/>
                </a:cubicBezTo>
                <a:cubicBezTo>
                  <a:pt x="2569" y="4527"/>
                  <a:pt x="2685" y="4374"/>
                  <a:pt x="2808" y="4213"/>
                </a:cubicBezTo>
                <a:cubicBezTo>
                  <a:pt x="2854" y="4149"/>
                  <a:pt x="2903" y="4085"/>
                  <a:pt x="2948" y="4019"/>
                </a:cubicBezTo>
                <a:cubicBezTo>
                  <a:pt x="2957" y="4019"/>
                  <a:pt x="2965" y="4019"/>
                  <a:pt x="2973" y="4019"/>
                </a:cubicBezTo>
                <a:cubicBezTo>
                  <a:pt x="2996" y="4019"/>
                  <a:pt x="3019" y="4018"/>
                  <a:pt x="3041" y="4016"/>
                </a:cubicBezTo>
                <a:cubicBezTo>
                  <a:pt x="3265" y="3977"/>
                  <a:pt x="3416" y="3766"/>
                  <a:pt x="3380" y="3541"/>
                </a:cubicBezTo>
                <a:cubicBezTo>
                  <a:pt x="3347" y="3339"/>
                  <a:pt x="3171" y="3198"/>
                  <a:pt x="2972" y="3198"/>
                </a:cubicBezTo>
                <a:cubicBezTo>
                  <a:pt x="2950" y="3198"/>
                  <a:pt x="2928" y="3200"/>
                  <a:pt x="2905" y="3204"/>
                </a:cubicBezTo>
                <a:cubicBezTo>
                  <a:pt x="2681" y="3241"/>
                  <a:pt x="2530" y="3453"/>
                  <a:pt x="2566" y="3677"/>
                </a:cubicBezTo>
                <a:cubicBezTo>
                  <a:pt x="2591" y="3816"/>
                  <a:pt x="2681" y="3928"/>
                  <a:pt x="2801" y="3981"/>
                </a:cubicBezTo>
                <a:cubicBezTo>
                  <a:pt x="2766" y="4029"/>
                  <a:pt x="2731" y="4077"/>
                  <a:pt x="2694" y="4125"/>
                </a:cubicBezTo>
                <a:cubicBezTo>
                  <a:pt x="2571" y="4287"/>
                  <a:pt x="2443" y="4455"/>
                  <a:pt x="2366" y="4651"/>
                </a:cubicBezTo>
                <a:cubicBezTo>
                  <a:pt x="2346" y="4702"/>
                  <a:pt x="2332" y="4754"/>
                  <a:pt x="2319" y="4806"/>
                </a:cubicBezTo>
                <a:cubicBezTo>
                  <a:pt x="2232" y="4384"/>
                  <a:pt x="2212" y="3952"/>
                  <a:pt x="2196" y="3531"/>
                </a:cubicBezTo>
                <a:cubicBezTo>
                  <a:pt x="2200" y="3522"/>
                  <a:pt x="2203" y="3511"/>
                  <a:pt x="2201" y="3501"/>
                </a:cubicBezTo>
                <a:cubicBezTo>
                  <a:pt x="2193" y="3307"/>
                  <a:pt x="2306" y="3133"/>
                  <a:pt x="2404" y="3020"/>
                </a:cubicBezTo>
                <a:cubicBezTo>
                  <a:pt x="2479" y="2933"/>
                  <a:pt x="2566" y="2858"/>
                  <a:pt x="2659" y="2777"/>
                </a:cubicBezTo>
                <a:cubicBezTo>
                  <a:pt x="2717" y="2726"/>
                  <a:pt x="2773" y="2675"/>
                  <a:pt x="2830" y="2622"/>
                </a:cubicBezTo>
                <a:cubicBezTo>
                  <a:pt x="3095" y="2361"/>
                  <a:pt x="3296" y="2036"/>
                  <a:pt x="3412" y="1681"/>
                </a:cubicBezTo>
                <a:cubicBezTo>
                  <a:pt x="3461" y="1703"/>
                  <a:pt x="3515" y="1715"/>
                  <a:pt x="3570" y="1715"/>
                </a:cubicBezTo>
                <a:cubicBezTo>
                  <a:pt x="3594" y="1715"/>
                  <a:pt x="3618" y="1713"/>
                  <a:pt x="3642" y="1708"/>
                </a:cubicBezTo>
                <a:cubicBezTo>
                  <a:pt x="3866" y="1671"/>
                  <a:pt x="4017" y="1459"/>
                  <a:pt x="3981" y="1235"/>
                </a:cubicBezTo>
                <a:cubicBezTo>
                  <a:pt x="3942" y="1042"/>
                  <a:pt x="3767" y="899"/>
                  <a:pt x="3570" y="899"/>
                </a:cubicBezTo>
                <a:cubicBezTo>
                  <a:pt x="3547" y="899"/>
                  <a:pt x="3524" y="901"/>
                  <a:pt x="3501" y="905"/>
                </a:cubicBezTo>
                <a:cubicBezTo>
                  <a:pt x="3277" y="943"/>
                  <a:pt x="3126" y="1155"/>
                  <a:pt x="3163" y="1378"/>
                </a:cubicBezTo>
                <a:cubicBezTo>
                  <a:pt x="3177" y="1470"/>
                  <a:pt x="3222" y="1545"/>
                  <a:pt x="3281" y="1606"/>
                </a:cubicBezTo>
                <a:cubicBezTo>
                  <a:pt x="3199" y="1876"/>
                  <a:pt x="3063" y="2133"/>
                  <a:pt x="2882" y="2351"/>
                </a:cubicBezTo>
                <a:cubicBezTo>
                  <a:pt x="2669" y="2130"/>
                  <a:pt x="2544" y="1860"/>
                  <a:pt x="2475" y="1449"/>
                </a:cubicBezTo>
                <a:cubicBezTo>
                  <a:pt x="2472" y="1441"/>
                  <a:pt x="2472" y="1435"/>
                  <a:pt x="2472" y="1429"/>
                </a:cubicBezTo>
                <a:cubicBezTo>
                  <a:pt x="2488" y="1428"/>
                  <a:pt x="2500" y="1429"/>
                  <a:pt x="2514" y="1426"/>
                </a:cubicBezTo>
                <a:cubicBezTo>
                  <a:pt x="2738" y="1388"/>
                  <a:pt x="2889" y="1176"/>
                  <a:pt x="2853" y="951"/>
                </a:cubicBezTo>
                <a:cubicBezTo>
                  <a:pt x="2819" y="750"/>
                  <a:pt x="2643" y="609"/>
                  <a:pt x="2446" y="609"/>
                </a:cubicBezTo>
                <a:cubicBezTo>
                  <a:pt x="2424" y="609"/>
                  <a:pt x="2402" y="610"/>
                  <a:pt x="2379" y="614"/>
                </a:cubicBezTo>
                <a:cubicBezTo>
                  <a:pt x="2155" y="652"/>
                  <a:pt x="2005" y="863"/>
                  <a:pt x="2041" y="1087"/>
                </a:cubicBezTo>
                <a:cubicBezTo>
                  <a:pt x="2068" y="1247"/>
                  <a:pt x="2183" y="1368"/>
                  <a:pt x="2330" y="1412"/>
                </a:cubicBezTo>
                <a:cubicBezTo>
                  <a:pt x="2327" y="1436"/>
                  <a:pt x="2332" y="1458"/>
                  <a:pt x="2333" y="1471"/>
                </a:cubicBezTo>
                <a:cubicBezTo>
                  <a:pt x="2384" y="1768"/>
                  <a:pt x="2484" y="2146"/>
                  <a:pt x="2788" y="2455"/>
                </a:cubicBezTo>
                <a:cubicBezTo>
                  <a:pt x="2766" y="2477"/>
                  <a:pt x="2746" y="2500"/>
                  <a:pt x="2724" y="2522"/>
                </a:cubicBezTo>
                <a:cubicBezTo>
                  <a:pt x="2672" y="2576"/>
                  <a:pt x="2615" y="2623"/>
                  <a:pt x="2560" y="2673"/>
                </a:cubicBezTo>
                <a:cubicBezTo>
                  <a:pt x="2469" y="2752"/>
                  <a:pt x="2375" y="2836"/>
                  <a:pt x="2291" y="2930"/>
                </a:cubicBezTo>
                <a:cubicBezTo>
                  <a:pt x="2252" y="2975"/>
                  <a:pt x="2210" y="3029"/>
                  <a:pt x="2172" y="3091"/>
                </a:cubicBezTo>
                <a:cubicBezTo>
                  <a:pt x="2167" y="2988"/>
                  <a:pt x="2159" y="2882"/>
                  <a:pt x="2152" y="2778"/>
                </a:cubicBezTo>
                <a:cubicBezTo>
                  <a:pt x="2154" y="2767"/>
                  <a:pt x="2154" y="2754"/>
                  <a:pt x="2151" y="2743"/>
                </a:cubicBezTo>
                <a:cubicBezTo>
                  <a:pt x="2129" y="2492"/>
                  <a:pt x="2096" y="2240"/>
                  <a:pt x="2038" y="1991"/>
                </a:cubicBezTo>
                <a:cubicBezTo>
                  <a:pt x="1951" y="1620"/>
                  <a:pt x="1770" y="1121"/>
                  <a:pt x="1399" y="708"/>
                </a:cubicBezTo>
                <a:cubicBezTo>
                  <a:pt x="1493" y="617"/>
                  <a:pt x="1543" y="484"/>
                  <a:pt x="1520" y="343"/>
                </a:cubicBezTo>
                <a:cubicBezTo>
                  <a:pt x="1484" y="142"/>
                  <a:pt x="1310" y="1"/>
                  <a:pt x="11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36" name="Google Shape;236;p6"/>
          <p:cNvGrpSpPr/>
          <p:nvPr/>
        </p:nvGrpSpPr>
        <p:grpSpPr>
          <a:xfrm>
            <a:off x="6980152" y="4567441"/>
            <a:ext cx="698676" cy="1264612"/>
            <a:chOff x="1630300" y="2895025"/>
            <a:chExt cx="480950" cy="870525"/>
          </a:xfrm>
        </p:grpSpPr>
        <p:sp>
          <p:nvSpPr>
            <p:cNvPr id="237" name="Google Shape;237;p6"/>
            <p:cNvSpPr/>
            <p:nvPr/>
          </p:nvSpPr>
          <p:spPr>
            <a:xfrm>
              <a:off x="1630300" y="2895025"/>
              <a:ext cx="480950" cy="710575"/>
            </a:xfrm>
            <a:custGeom>
              <a:avLst/>
              <a:gdLst/>
              <a:ahLst/>
              <a:cxnLst/>
              <a:rect l="l" t="t" r="r" b="b"/>
              <a:pathLst>
                <a:path w="19238" h="28423" extrusionOk="0">
                  <a:moveTo>
                    <a:pt x="15689" y="0"/>
                  </a:moveTo>
                  <a:cubicBezTo>
                    <a:pt x="15057" y="0"/>
                    <a:pt x="14403" y="330"/>
                    <a:pt x="13877" y="720"/>
                  </a:cubicBezTo>
                  <a:cubicBezTo>
                    <a:pt x="12032" y="2084"/>
                    <a:pt x="10822" y="4271"/>
                    <a:pt x="10643" y="6559"/>
                  </a:cubicBezTo>
                  <a:cubicBezTo>
                    <a:pt x="10131" y="5334"/>
                    <a:pt x="8999" y="4187"/>
                    <a:pt x="7594" y="4141"/>
                  </a:cubicBezTo>
                  <a:cubicBezTo>
                    <a:pt x="7575" y="4141"/>
                    <a:pt x="7557" y="4140"/>
                    <a:pt x="7538" y="4140"/>
                  </a:cubicBezTo>
                  <a:cubicBezTo>
                    <a:pt x="6279" y="4140"/>
                    <a:pt x="5140" y="5444"/>
                    <a:pt x="4826" y="6557"/>
                  </a:cubicBezTo>
                  <a:cubicBezTo>
                    <a:pt x="4406" y="8047"/>
                    <a:pt x="4881" y="9657"/>
                    <a:pt x="5647" y="11003"/>
                  </a:cubicBezTo>
                  <a:cubicBezTo>
                    <a:pt x="5405" y="10747"/>
                    <a:pt x="5156" y="10480"/>
                    <a:pt x="4830" y="10343"/>
                  </a:cubicBezTo>
                  <a:cubicBezTo>
                    <a:pt x="4705" y="10290"/>
                    <a:pt x="4567" y="10262"/>
                    <a:pt x="4430" y="10262"/>
                  </a:cubicBezTo>
                  <a:cubicBezTo>
                    <a:pt x="4210" y="10262"/>
                    <a:pt x="3995" y="10335"/>
                    <a:pt x="3853" y="10501"/>
                  </a:cubicBezTo>
                  <a:cubicBezTo>
                    <a:pt x="3694" y="10684"/>
                    <a:pt x="3658" y="10944"/>
                    <a:pt x="3639" y="11187"/>
                  </a:cubicBezTo>
                  <a:cubicBezTo>
                    <a:pt x="3552" y="12357"/>
                    <a:pt x="3883" y="13551"/>
                    <a:pt x="4076" y="14705"/>
                  </a:cubicBezTo>
                  <a:cubicBezTo>
                    <a:pt x="3862" y="14086"/>
                    <a:pt x="3317" y="13594"/>
                    <a:pt x="2682" y="13442"/>
                  </a:cubicBezTo>
                  <a:cubicBezTo>
                    <a:pt x="2538" y="13408"/>
                    <a:pt x="2391" y="13391"/>
                    <a:pt x="2244" y="13391"/>
                  </a:cubicBezTo>
                  <a:cubicBezTo>
                    <a:pt x="1739" y="13391"/>
                    <a:pt x="1234" y="13587"/>
                    <a:pt x="869" y="13939"/>
                  </a:cubicBezTo>
                  <a:cubicBezTo>
                    <a:pt x="1" y="14777"/>
                    <a:pt x="85" y="16186"/>
                    <a:pt x="382" y="17357"/>
                  </a:cubicBezTo>
                  <a:cubicBezTo>
                    <a:pt x="877" y="19308"/>
                    <a:pt x="1764" y="21122"/>
                    <a:pt x="2701" y="22892"/>
                  </a:cubicBezTo>
                  <a:cubicBezTo>
                    <a:pt x="3616" y="24622"/>
                    <a:pt x="4942" y="26413"/>
                    <a:pt x="5039" y="28422"/>
                  </a:cubicBezTo>
                  <a:cubicBezTo>
                    <a:pt x="7365" y="26746"/>
                    <a:pt x="10181" y="26070"/>
                    <a:pt x="12983" y="25335"/>
                  </a:cubicBezTo>
                  <a:cubicBezTo>
                    <a:pt x="14212" y="25013"/>
                    <a:pt x="15756" y="24806"/>
                    <a:pt x="16782" y="24016"/>
                  </a:cubicBezTo>
                  <a:cubicBezTo>
                    <a:pt x="17665" y="23337"/>
                    <a:pt x="18904" y="21610"/>
                    <a:pt x="17045" y="21238"/>
                  </a:cubicBezTo>
                  <a:cubicBezTo>
                    <a:pt x="16909" y="21211"/>
                    <a:pt x="16772" y="21200"/>
                    <a:pt x="16634" y="21200"/>
                  </a:cubicBezTo>
                  <a:cubicBezTo>
                    <a:pt x="16310" y="21200"/>
                    <a:pt x="15983" y="21261"/>
                    <a:pt x="15663" y="21323"/>
                  </a:cubicBezTo>
                  <a:cubicBezTo>
                    <a:pt x="16543" y="20665"/>
                    <a:pt x="17721" y="19217"/>
                    <a:pt x="17693" y="18031"/>
                  </a:cubicBezTo>
                  <a:cubicBezTo>
                    <a:pt x="17679" y="17497"/>
                    <a:pt x="17369" y="17310"/>
                    <a:pt x="16956" y="17310"/>
                  </a:cubicBezTo>
                  <a:cubicBezTo>
                    <a:pt x="16296" y="17310"/>
                    <a:pt x="15373" y="17788"/>
                    <a:pt x="14983" y="18088"/>
                  </a:cubicBezTo>
                  <a:cubicBezTo>
                    <a:pt x="16210" y="17145"/>
                    <a:pt x="17151" y="15837"/>
                    <a:pt x="17656" y="14375"/>
                  </a:cubicBezTo>
                  <a:cubicBezTo>
                    <a:pt x="17733" y="14150"/>
                    <a:pt x="17803" y="13908"/>
                    <a:pt x="17745" y="13678"/>
                  </a:cubicBezTo>
                  <a:cubicBezTo>
                    <a:pt x="17651" y="13299"/>
                    <a:pt x="17234" y="13081"/>
                    <a:pt x="16840" y="13081"/>
                  </a:cubicBezTo>
                  <a:cubicBezTo>
                    <a:pt x="16816" y="13081"/>
                    <a:pt x="16792" y="13082"/>
                    <a:pt x="16767" y="13083"/>
                  </a:cubicBezTo>
                  <a:cubicBezTo>
                    <a:pt x="16353" y="13112"/>
                    <a:pt x="15980" y="13331"/>
                    <a:pt x="15624" y="13542"/>
                  </a:cubicBezTo>
                  <a:cubicBezTo>
                    <a:pt x="17077" y="12248"/>
                    <a:pt x="18602" y="10839"/>
                    <a:pt x="19088" y="8955"/>
                  </a:cubicBezTo>
                  <a:cubicBezTo>
                    <a:pt x="19186" y="8569"/>
                    <a:pt x="19237" y="8155"/>
                    <a:pt x="19098" y="7782"/>
                  </a:cubicBezTo>
                  <a:cubicBezTo>
                    <a:pt x="18944" y="7370"/>
                    <a:pt x="18616" y="7217"/>
                    <a:pt x="18228" y="7217"/>
                  </a:cubicBezTo>
                  <a:cubicBezTo>
                    <a:pt x="17513" y="7217"/>
                    <a:pt x="16595" y="7736"/>
                    <a:pt x="16194" y="8108"/>
                  </a:cubicBezTo>
                  <a:cubicBezTo>
                    <a:pt x="17374" y="6414"/>
                    <a:pt x="17879" y="4264"/>
                    <a:pt x="17575" y="2223"/>
                  </a:cubicBezTo>
                  <a:cubicBezTo>
                    <a:pt x="17449" y="1391"/>
                    <a:pt x="17116" y="483"/>
                    <a:pt x="16348" y="137"/>
                  </a:cubicBezTo>
                  <a:cubicBezTo>
                    <a:pt x="16135" y="42"/>
                    <a:pt x="15914" y="0"/>
                    <a:pt x="156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1674950" y="2976400"/>
              <a:ext cx="401400" cy="789150"/>
            </a:xfrm>
            <a:custGeom>
              <a:avLst/>
              <a:gdLst/>
              <a:ahLst/>
              <a:cxnLst/>
              <a:rect l="l" t="t" r="r" b="b"/>
              <a:pathLst>
                <a:path w="16056" h="31566" extrusionOk="0">
                  <a:moveTo>
                    <a:pt x="11729" y="1"/>
                  </a:moveTo>
                  <a:cubicBezTo>
                    <a:pt x="11677" y="1"/>
                    <a:pt x="11627" y="27"/>
                    <a:pt x="11603" y="90"/>
                  </a:cubicBezTo>
                  <a:cubicBezTo>
                    <a:pt x="10782" y="2243"/>
                    <a:pt x="10242" y="4494"/>
                    <a:pt x="10000" y="6782"/>
                  </a:cubicBezTo>
                  <a:cubicBezTo>
                    <a:pt x="9311" y="8243"/>
                    <a:pt x="8638" y="9710"/>
                    <a:pt x="7991" y="11190"/>
                  </a:cubicBezTo>
                  <a:cubicBezTo>
                    <a:pt x="7824" y="10100"/>
                    <a:pt x="7612" y="9019"/>
                    <a:pt x="7347" y="7948"/>
                  </a:cubicBezTo>
                  <a:cubicBezTo>
                    <a:pt x="7321" y="6965"/>
                    <a:pt x="7496" y="5986"/>
                    <a:pt x="7861" y="5073"/>
                  </a:cubicBezTo>
                  <a:cubicBezTo>
                    <a:pt x="7906" y="4959"/>
                    <a:pt x="7808" y="4872"/>
                    <a:pt x="7715" y="4872"/>
                  </a:cubicBezTo>
                  <a:cubicBezTo>
                    <a:pt x="7663" y="4872"/>
                    <a:pt x="7613" y="4898"/>
                    <a:pt x="7588" y="4960"/>
                  </a:cubicBezTo>
                  <a:cubicBezTo>
                    <a:pt x="7329" y="5605"/>
                    <a:pt x="7164" y="6282"/>
                    <a:pt x="7092" y="6969"/>
                  </a:cubicBezTo>
                  <a:cubicBezTo>
                    <a:pt x="6720" y="5610"/>
                    <a:pt x="6268" y="4272"/>
                    <a:pt x="5743" y="2966"/>
                  </a:cubicBezTo>
                  <a:cubicBezTo>
                    <a:pt x="5718" y="2905"/>
                    <a:pt x="5669" y="2879"/>
                    <a:pt x="5619" y="2879"/>
                  </a:cubicBezTo>
                  <a:cubicBezTo>
                    <a:pt x="5525" y="2879"/>
                    <a:pt x="5427" y="2969"/>
                    <a:pt x="5472" y="3084"/>
                  </a:cubicBezTo>
                  <a:cubicBezTo>
                    <a:pt x="6116" y="4682"/>
                    <a:pt x="6643" y="6325"/>
                    <a:pt x="7056" y="7994"/>
                  </a:cubicBezTo>
                  <a:cubicBezTo>
                    <a:pt x="7057" y="8027"/>
                    <a:pt x="7056" y="8059"/>
                    <a:pt x="7057" y="8094"/>
                  </a:cubicBezTo>
                  <a:cubicBezTo>
                    <a:pt x="7060" y="8139"/>
                    <a:pt x="7079" y="8172"/>
                    <a:pt x="7106" y="8192"/>
                  </a:cubicBezTo>
                  <a:cubicBezTo>
                    <a:pt x="7300" y="8996"/>
                    <a:pt x="7462" y="9807"/>
                    <a:pt x="7600" y="10620"/>
                  </a:cubicBezTo>
                  <a:cubicBezTo>
                    <a:pt x="6941" y="9293"/>
                    <a:pt x="5925" y="8163"/>
                    <a:pt x="4928" y="7073"/>
                  </a:cubicBezTo>
                  <a:cubicBezTo>
                    <a:pt x="4896" y="7038"/>
                    <a:pt x="4857" y="7023"/>
                    <a:pt x="4819" y="7023"/>
                  </a:cubicBezTo>
                  <a:cubicBezTo>
                    <a:pt x="4706" y="7023"/>
                    <a:pt x="4600" y="7151"/>
                    <a:pt x="4696" y="7254"/>
                  </a:cubicBezTo>
                  <a:cubicBezTo>
                    <a:pt x="5898" y="8566"/>
                    <a:pt x="7132" y="9931"/>
                    <a:pt x="7711" y="11648"/>
                  </a:cubicBezTo>
                  <a:cubicBezTo>
                    <a:pt x="7722" y="11681"/>
                    <a:pt x="7742" y="11700"/>
                    <a:pt x="7762" y="11715"/>
                  </a:cubicBezTo>
                  <a:cubicBezTo>
                    <a:pt x="7581" y="12134"/>
                    <a:pt x="7402" y="12554"/>
                    <a:pt x="7226" y="12977"/>
                  </a:cubicBezTo>
                  <a:cubicBezTo>
                    <a:pt x="6216" y="15399"/>
                    <a:pt x="5297" y="17866"/>
                    <a:pt x="4524" y="20376"/>
                  </a:cubicBezTo>
                  <a:cubicBezTo>
                    <a:pt x="4372" y="19614"/>
                    <a:pt x="4153" y="18873"/>
                    <a:pt x="3891" y="18146"/>
                  </a:cubicBezTo>
                  <a:cubicBezTo>
                    <a:pt x="3622" y="16655"/>
                    <a:pt x="3590" y="15137"/>
                    <a:pt x="3800" y="13637"/>
                  </a:cubicBezTo>
                  <a:cubicBezTo>
                    <a:pt x="3815" y="13534"/>
                    <a:pt x="3735" y="13477"/>
                    <a:pt x="3654" y="13477"/>
                  </a:cubicBezTo>
                  <a:cubicBezTo>
                    <a:pt x="3588" y="13477"/>
                    <a:pt x="3521" y="13517"/>
                    <a:pt x="3509" y="13602"/>
                  </a:cubicBezTo>
                  <a:cubicBezTo>
                    <a:pt x="3350" y="14731"/>
                    <a:pt x="3328" y="15874"/>
                    <a:pt x="3437" y="17006"/>
                  </a:cubicBezTo>
                  <a:cubicBezTo>
                    <a:pt x="2834" y="15613"/>
                    <a:pt x="2092" y="14272"/>
                    <a:pt x="1346" y="12958"/>
                  </a:cubicBezTo>
                  <a:cubicBezTo>
                    <a:pt x="1315" y="12903"/>
                    <a:pt x="1263" y="12880"/>
                    <a:pt x="1212" y="12880"/>
                  </a:cubicBezTo>
                  <a:cubicBezTo>
                    <a:pt x="1112" y="12880"/>
                    <a:pt x="1015" y="12967"/>
                    <a:pt x="1077" y="13075"/>
                  </a:cubicBezTo>
                  <a:cubicBezTo>
                    <a:pt x="1765" y="14288"/>
                    <a:pt x="2454" y="15526"/>
                    <a:pt x="3030" y="16809"/>
                  </a:cubicBezTo>
                  <a:cubicBezTo>
                    <a:pt x="2177" y="16072"/>
                    <a:pt x="1271" y="15403"/>
                    <a:pt x="311" y="14812"/>
                  </a:cubicBezTo>
                  <a:cubicBezTo>
                    <a:pt x="284" y="14796"/>
                    <a:pt x="257" y="14789"/>
                    <a:pt x="231" y="14789"/>
                  </a:cubicBezTo>
                  <a:cubicBezTo>
                    <a:pt x="101" y="14789"/>
                    <a:pt x="1" y="14965"/>
                    <a:pt x="134" y="15048"/>
                  </a:cubicBezTo>
                  <a:cubicBezTo>
                    <a:pt x="1262" y="15742"/>
                    <a:pt x="2322" y="16539"/>
                    <a:pt x="3299" y="17433"/>
                  </a:cubicBezTo>
                  <a:cubicBezTo>
                    <a:pt x="3299" y="17433"/>
                    <a:pt x="3300" y="17433"/>
                    <a:pt x="3300" y="17436"/>
                  </a:cubicBezTo>
                  <a:cubicBezTo>
                    <a:pt x="3777" y="18582"/>
                    <a:pt x="4147" y="19769"/>
                    <a:pt x="4338" y="21005"/>
                  </a:cubicBezTo>
                  <a:cubicBezTo>
                    <a:pt x="3991" y="22178"/>
                    <a:pt x="3672" y="23359"/>
                    <a:pt x="3397" y="24552"/>
                  </a:cubicBezTo>
                  <a:cubicBezTo>
                    <a:pt x="2879" y="26809"/>
                    <a:pt x="2510" y="29098"/>
                    <a:pt x="2323" y="31405"/>
                  </a:cubicBezTo>
                  <a:cubicBezTo>
                    <a:pt x="2315" y="31508"/>
                    <a:pt x="2399" y="31565"/>
                    <a:pt x="2479" y="31565"/>
                  </a:cubicBezTo>
                  <a:cubicBezTo>
                    <a:pt x="2545" y="31565"/>
                    <a:pt x="2609" y="31525"/>
                    <a:pt x="2616" y="31439"/>
                  </a:cubicBezTo>
                  <a:cubicBezTo>
                    <a:pt x="2899" y="27911"/>
                    <a:pt x="3619" y="24436"/>
                    <a:pt x="4625" y="21047"/>
                  </a:cubicBezTo>
                  <a:cubicBezTo>
                    <a:pt x="4625" y="21045"/>
                    <a:pt x="4628" y="21045"/>
                    <a:pt x="4628" y="21043"/>
                  </a:cubicBezTo>
                  <a:cubicBezTo>
                    <a:pt x="4899" y="20345"/>
                    <a:pt x="5404" y="19759"/>
                    <a:pt x="5898" y="19206"/>
                  </a:cubicBezTo>
                  <a:cubicBezTo>
                    <a:pt x="6416" y="18627"/>
                    <a:pt x="6954" y="18068"/>
                    <a:pt x="7513" y="17531"/>
                  </a:cubicBezTo>
                  <a:cubicBezTo>
                    <a:pt x="7564" y="17482"/>
                    <a:pt x="7617" y="17437"/>
                    <a:pt x="7668" y="17389"/>
                  </a:cubicBezTo>
                  <a:cubicBezTo>
                    <a:pt x="7784" y="17425"/>
                    <a:pt x="7868" y="17522"/>
                    <a:pt x="7968" y="17588"/>
                  </a:cubicBezTo>
                  <a:cubicBezTo>
                    <a:pt x="8068" y="17653"/>
                    <a:pt x="8176" y="17703"/>
                    <a:pt x="8279" y="17763"/>
                  </a:cubicBezTo>
                  <a:cubicBezTo>
                    <a:pt x="8519" y="17902"/>
                    <a:pt x="8757" y="18046"/>
                    <a:pt x="8993" y="18193"/>
                  </a:cubicBezTo>
                  <a:cubicBezTo>
                    <a:pt x="9472" y="18492"/>
                    <a:pt x="9944" y="18801"/>
                    <a:pt x="10407" y="19125"/>
                  </a:cubicBezTo>
                  <a:cubicBezTo>
                    <a:pt x="10435" y="19145"/>
                    <a:pt x="10464" y="19153"/>
                    <a:pt x="10491" y="19153"/>
                  </a:cubicBezTo>
                  <a:cubicBezTo>
                    <a:pt x="10616" y="19153"/>
                    <a:pt x="10712" y="18979"/>
                    <a:pt x="10585" y="18890"/>
                  </a:cubicBezTo>
                  <a:cubicBezTo>
                    <a:pt x="10088" y="18546"/>
                    <a:pt x="9586" y="18214"/>
                    <a:pt x="9072" y="17899"/>
                  </a:cubicBezTo>
                  <a:cubicBezTo>
                    <a:pt x="8828" y="17748"/>
                    <a:pt x="8581" y="17596"/>
                    <a:pt x="8330" y="17457"/>
                  </a:cubicBezTo>
                  <a:cubicBezTo>
                    <a:pt x="8243" y="17410"/>
                    <a:pt x="8163" y="17352"/>
                    <a:pt x="8081" y="17294"/>
                  </a:cubicBezTo>
                  <a:cubicBezTo>
                    <a:pt x="8267" y="17273"/>
                    <a:pt x="8452" y="17263"/>
                    <a:pt x="8638" y="17263"/>
                  </a:cubicBezTo>
                  <a:cubicBezTo>
                    <a:pt x="9785" y="17263"/>
                    <a:pt x="10924" y="17616"/>
                    <a:pt x="12070" y="17686"/>
                  </a:cubicBezTo>
                  <a:cubicBezTo>
                    <a:pt x="12074" y="17686"/>
                    <a:pt x="12078" y="17686"/>
                    <a:pt x="12081" y="17686"/>
                  </a:cubicBezTo>
                  <a:cubicBezTo>
                    <a:pt x="12260" y="17686"/>
                    <a:pt x="12291" y="17406"/>
                    <a:pt x="12105" y="17395"/>
                  </a:cubicBezTo>
                  <a:cubicBezTo>
                    <a:pt x="10938" y="17325"/>
                    <a:pt x="9784" y="16971"/>
                    <a:pt x="8619" y="16971"/>
                  </a:cubicBezTo>
                  <a:cubicBezTo>
                    <a:pt x="8443" y="16971"/>
                    <a:pt x="8268" y="16979"/>
                    <a:pt x="8092" y="16997"/>
                  </a:cubicBezTo>
                  <a:cubicBezTo>
                    <a:pt x="9039" y="16136"/>
                    <a:pt x="10038" y="15332"/>
                    <a:pt x="11087" y="14600"/>
                  </a:cubicBezTo>
                  <a:cubicBezTo>
                    <a:pt x="11826" y="14084"/>
                    <a:pt x="12590" y="13601"/>
                    <a:pt x="13372" y="13153"/>
                  </a:cubicBezTo>
                  <a:cubicBezTo>
                    <a:pt x="13510" y="13074"/>
                    <a:pt x="13446" y="12865"/>
                    <a:pt x="13321" y="12865"/>
                  </a:cubicBezTo>
                  <a:cubicBezTo>
                    <a:pt x="13300" y="12865"/>
                    <a:pt x="13277" y="12871"/>
                    <a:pt x="13253" y="12884"/>
                  </a:cubicBezTo>
                  <a:cubicBezTo>
                    <a:pt x="10478" y="14472"/>
                    <a:pt x="7966" y="16487"/>
                    <a:pt x="5818" y="18856"/>
                  </a:cubicBezTo>
                  <a:cubicBezTo>
                    <a:pt x="5541" y="19161"/>
                    <a:pt x="5259" y="19474"/>
                    <a:pt x="5006" y="19810"/>
                  </a:cubicBezTo>
                  <a:cubicBezTo>
                    <a:pt x="5043" y="19691"/>
                    <a:pt x="5080" y="19574"/>
                    <a:pt x="5117" y="19458"/>
                  </a:cubicBezTo>
                  <a:cubicBezTo>
                    <a:pt x="5795" y="17373"/>
                    <a:pt x="6572" y="15325"/>
                    <a:pt x="7410" y="13300"/>
                  </a:cubicBezTo>
                  <a:cubicBezTo>
                    <a:pt x="7432" y="13291"/>
                    <a:pt x="7452" y="13278"/>
                    <a:pt x="7470" y="13256"/>
                  </a:cubicBezTo>
                  <a:cubicBezTo>
                    <a:pt x="7989" y="12624"/>
                    <a:pt x="8541" y="12017"/>
                    <a:pt x="9119" y="11437"/>
                  </a:cubicBezTo>
                  <a:cubicBezTo>
                    <a:pt x="9126" y="11437"/>
                    <a:pt x="9134" y="11438"/>
                    <a:pt x="9142" y="11438"/>
                  </a:cubicBezTo>
                  <a:cubicBezTo>
                    <a:pt x="9161" y="11438"/>
                    <a:pt x="9182" y="11435"/>
                    <a:pt x="9204" y="11424"/>
                  </a:cubicBezTo>
                  <a:cubicBezTo>
                    <a:pt x="9764" y="11131"/>
                    <a:pt x="10398" y="11112"/>
                    <a:pt x="11016" y="11099"/>
                  </a:cubicBezTo>
                  <a:cubicBezTo>
                    <a:pt x="11755" y="11083"/>
                    <a:pt x="12494" y="11070"/>
                    <a:pt x="13233" y="11054"/>
                  </a:cubicBezTo>
                  <a:cubicBezTo>
                    <a:pt x="13420" y="11052"/>
                    <a:pt x="13377" y="10763"/>
                    <a:pt x="13193" y="10763"/>
                  </a:cubicBezTo>
                  <a:cubicBezTo>
                    <a:pt x="13192" y="10763"/>
                    <a:pt x="13191" y="10763"/>
                    <a:pt x="13189" y="10763"/>
                  </a:cubicBezTo>
                  <a:cubicBezTo>
                    <a:pt x="12428" y="10778"/>
                    <a:pt x="11668" y="10792"/>
                    <a:pt x="10906" y="10808"/>
                  </a:cubicBezTo>
                  <a:cubicBezTo>
                    <a:pt x="10468" y="10817"/>
                    <a:pt x="10023" y="10842"/>
                    <a:pt x="9602" y="10954"/>
                  </a:cubicBezTo>
                  <a:cubicBezTo>
                    <a:pt x="10879" y="9736"/>
                    <a:pt x="12280" y="8646"/>
                    <a:pt x="13781" y="7712"/>
                  </a:cubicBezTo>
                  <a:cubicBezTo>
                    <a:pt x="14469" y="7283"/>
                    <a:pt x="15178" y="6892"/>
                    <a:pt x="15904" y="6531"/>
                  </a:cubicBezTo>
                  <a:cubicBezTo>
                    <a:pt x="16055" y="6459"/>
                    <a:pt x="15989" y="6246"/>
                    <a:pt x="15857" y="6246"/>
                  </a:cubicBezTo>
                  <a:cubicBezTo>
                    <a:pt x="15837" y="6246"/>
                    <a:pt x="15815" y="6251"/>
                    <a:pt x="15792" y="6263"/>
                  </a:cubicBezTo>
                  <a:cubicBezTo>
                    <a:pt x="13224" y="7538"/>
                    <a:pt x="10875" y="9235"/>
                    <a:pt x="8859" y="11276"/>
                  </a:cubicBezTo>
                  <a:cubicBezTo>
                    <a:pt x="8483" y="11657"/>
                    <a:pt x="8120" y="12052"/>
                    <a:pt x="7766" y="12457"/>
                  </a:cubicBezTo>
                  <a:cubicBezTo>
                    <a:pt x="8396" y="10973"/>
                    <a:pt x="9055" y="9504"/>
                    <a:pt x="9734" y="8043"/>
                  </a:cubicBezTo>
                  <a:cubicBezTo>
                    <a:pt x="10394" y="6623"/>
                    <a:pt x="11073" y="5210"/>
                    <a:pt x="11759" y="3800"/>
                  </a:cubicBezTo>
                  <a:cubicBezTo>
                    <a:pt x="11765" y="3801"/>
                    <a:pt x="11771" y="3802"/>
                    <a:pt x="11778" y="3802"/>
                  </a:cubicBezTo>
                  <a:cubicBezTo>
                    <a:pt x="11807" y="3802"/>
                    <a:pt x="11836" y="3791"/>
                    <a:pt x="11863" y="3766"/>
                  </a:cubicBezTo>
                  <a:cubicBezTo>
                    <a:pt x="12930" y="2812"/>
                    <a:pt x="13868" y="1726"/>
                    <a:pt x="14654" y="530"/>
                  </a:cubicBezTo>
                  <a:cubicBezTo>
                    <a:pt x="14729" y="416"/>
                    <a:pt x="14627" y="291"/>
                    <a:pt x="14525" y="291"/>
                  </a:cubicBezTo>
                  <a:cubicBezTo>
                    <a:pt x="14487" y="291"/>
                    <a:pt x="14448" y="309"/>
                    <a:pt x="14418" y="353"/>
                  </a:cubicBezTo>
                  <a:cubicBezTo>
                    <a:pt x="13742" y="1386"/>
                    <a:pt x="12949" y="2338"/>
                    <a:pt x="12056" y="3191"/>
                  </a:cubicBezTo>
                  <a:cubicBezTo>
                    <a:pt x="12280" y="2730"/>
                    <a:pt x="12505" y="2273"/>
                    <a:pt x="12729" y="1816"/>
                  </a:cubicBezTo>
                  <a:cubicBezTo>
                    <a:pt x="12783" y="1705"/>
                    <a:pt x="12686" y="1619"/>
                    <a:pt x="12589" y="1619"/>
                  </a:cubicBezTo>
                  <a:cubicBezTo>
                    <a:pt x="12537" y="1619"/>
                    <a:pt x="12485" y="1644"/>
                    <a:pt x="12455" y="1703"/>
                  </a:cubicBezTo>
                  <a:cubicBezTo>
                    <a:pt x="11766" y="3111"/>
                    <a:pt x="11077" y="4520"/>
                    <a:pt x="10401" y="5936"/>
                  </a:cubicBezTo>
                  <a:cubicBezTo>
                    <a:pt x="10676" y="3975"/>
                    <a:pt x="11168" y="2054"/>
                    <a:pt x="11876" y="203"/>
                  </a:cubicBezTo>
                  <a:cubicBezTo>
                    <a:pt x="11919" y="88"/>
                    <a:pt x="11822" y="1"/>
                    <a:pt x="11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9" name="Google Shape;239;p6"/>
          <p:cNvGrpSpPr/>
          <p:nvPr/>
        </p:nvGrpSpPr>
        <p:grpSpPr>
          <a:xfrm>
            <a:off x="7852540" y="4565036"/>
            <a:ext cx="534775" cy="751845"/>
            <a:chOff x="2087075" y="2900650"/>
            <a:chExt cx="368125" cy="517550"/>
          </a:xfrm>
        </p:grpSpPr>
        <p:sp>
          <p:nvSpPr>
            <p:cNvPr id="240" name="Google Shape;240;p6"/>
            <p:cNvSpPr/>
            <p:nvPr/>
          </p:nvSpPr>
          <p:spPr>
            <a:xfrm>
              <a:off x="2143575" y="2900650"/>
              <a:ext cx="198300" cy="364250"/>
            </a:xfrm>
            <a:custGeom>
              <a:avLst/>
              <a:gdLst/>
              <a:ahLst/>
              <a:cxnLst/>
              <a:rect l="l" t="t" r="r" b="b"/>
              <a:pathLst>
                <a:path w="7932" h="14570" extrusionOk="0">
                  <a:moveTo>
                    <a:pt x="1258" y="0"/>
                  </a:moveTo>
                  <a:cubicBezTo>
                    <a:pt x="1392" y="258"/>
                    <a:pt x="1098" y="1205"/>
                    <a:pt x="1057" y="1506"/>
                  </a:cubicBezTo>
                  <a:cubicBezTo>
                    <a:pt x="976" y="2120"/>
                    <a:pt x="892" y="2733"/>
                    <a:pt x="811" y="3346"/>
                  </a:cubicBezTo>
                  <a:cubicBezTo>
                    <a:pt x="668" y="4405"/>
                    <a:pt x="458" y="5433"/>
                    <a:pt x="275" y="6470"/>
                  </a:cubicBezTo>
                  <a:cubicBezTo>
                    <a:pt x="0" y="8038"/>
                    <a:pt x="718" y="9681"/>
                    <a:pt x="1736" y="10897"/>
                  </a:cubicBezTo>
                  <a:cubicBezTo>
                    <a:pt x="1918" y="11115"/>
                    <a:pt x="2112" y="11319"/>
                    <a:pt x="2314" y="11506"/>
                  </a:cubicBezTo>
                  <a:cubicBezTo>
                    <a:pt x="3822" y="12938"/>
                    <a:pt x="5789" y="13767"/>
                    <a:pt x="7709" y="14569"/>
                  </a:cubicBezTo>
                  <a:cubicBezTo>
                    <a:pt x="7650" y="11936"/>
                    <a:pt x="7932" y="8373"/>
                    <a:pt x="6589" y="6056"/>
                  </a:cubicBezTo>
                  <a:cubicBezTo>
                    <a:pt x="5209" y="3674"/>
                    <a:pt x="2525" y="2421"/>
                    <a:pt x="1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2188675" y="2962150"/>
              <a:ext cx="252300" cy="456050"/>
            </a:xfrm>
            <a:custGeom>
              <a:avLst/>
              <a:gdLst/>
              <a:ahLst/>
              <a:cxnLst/>
              <a:rect l="l" t="t" r="r" b="b"/>
              <a:pathLst>
                <a:path w="10092" h="18242" extrusionOk="0">
                  <a:moveTo>
                    <a:pt x="111" y="0"/>
                  </a:moveTo>
                  <a:cubicBezTo>
                    <a:pt x="59" y="0"/>
                    <a:pt x="0" y="58"/>
                    <a:pt x="25" y="124"/>
                  </a:cubicBezTo>
                  <a:cubicBezTo>
                    <a:pt x="297" y="851"/>
                    <a:pt x="517" y="1594"/>
                    <a:pt x="701" y="2346"/>
                  </a:cubicBezTo>
                  <a:cubicBezTo>
                    <a:pt x="882" y="3078"/>
                    <a:pt x="1002" y="3829"/>
                    <a:pt x="1205" y="4554"/>
                  </a:cubicBezTo>
                  <a:cubicBezTo>
                    <a:pt x="1387" y="5210"/>
                    <a:pt x="1684" y="5825"/>
                    <a:pt x="2021" y="6413"/>
                  </a:cubicBezTo>
                  <a:cubicBezTo>
                    <a:pt x="2257" y="6823"/>
                    <a:pt x="2509" y="7221"/>
                    <a:pt x="2752" y="7623"/>
                  </a:cubicBezTo>
                  <a:cubicBezTo>
                    <a:pt x="2874" y="7824"/>
                    <a:pt x="2998" y="8026"/>
                    <a:pt x="3136" y="8217"/>
                  </a:cubicBezTo>
                  <a:cubicBezTo>
                    <a:pt x="4625" y="10322"/>
                    <a:pt x="6468" y="12153"/>
                    <a:pt x="7940" y="14271"/>
                  </a:cubicBezTo>
                  <a:cubicBezTo>
                    <a:pt x="8779" y="15474"/>
                    <a:pt x="9486" y="16772"/>
                    <a:pt x="9911" y="18181"/>
                  </a:cubicBezTo>
                  <a:cubicBezTo>
                    <a:pt x="9924" y="18223"/>
                    <a:pt x="9960" y="18242"/>
                    <a:pt x="9996" y="18242"/>
                  </a:cubicBezTo>
                  <a:cubicBezTo>
                    <a:pt x="10045" y="18242"/>
                    <a:pt x="10092" y="18206"/>
                    <a:pt x="10074" y="18146"/>
                  </a:cubicBezTo>
                  <a:cubicBezTo>
                    <a:pt x="9314" y="15631"/>
                    <a:pt x="7693" y="13543"/>
                    <a:pt x="6030" y="11559"/>
                  </a:cubicBezTo>
                  <a:cubicBezTo>
                    <a:pt x="5188" y="10555"/>
                    <a:pt x="4330" y="9563"/>
                    <a:pt x="3551" y="8509"/>
                  </a:cubicBezTo>
                  <a:cubicBezTo>
                    <a:pt x="3288" y="8154"/>
                    <a:pt x="3046" y="7782"/>
                    <a:pt x="2816" y="7406"/>
                  </a:cubicBezTo>
                  <a:cubicBezTo>
                    <a:pt x="2332" y="6616"/>
                    <a:pt x="1818" y="5818"/>
                    <a:pt x="1500" y="4936"/>
                  </a:cubicBezTo>
                  <a:cubicBezTo>
                    <a:pt x="1358" y="4543"/>
                    <a:pt x="1274" y="4134"/>
                    <a:pt x="1186" y="3725"/>
                  </a:cubicBezTo>
                  <a:cubicBezTo>
                    <a:pt x="1097" y="3312"/>
                    <a:pt x="1006" y="2899"/>
                    <a:pt x="906" y="2488"/>
                  </a:cubicBezTo>
                  <a:cubicBezTo>
                    <a:pt x="708" y="1662"/>
                    <a:pt x="471" y="844"/>
                    <a:pt x="171" y="45"/>
                  </a:cubicBezTo>
                  <a:cubicBezTo>
                    <a:pt x="159" y="13"/>
                    <a:pt x="136" y="0"/>
                    <a:pt x="111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2248400" y="3121800"/>
              <a:ext cx="79675" cy="114700"/>
            </a:xfrm>
            <a:custGeom>
              <a:avLst/>
              <a:gdLst/>
              <a:ahLst/>
              <a:cxnLst/>
              <a:rect l="l" t="t" r="r" b="b"/>
              <a:pathLst>
                <a:path w="3187" h="4588" extrusionOk="0">
                  <a:moveTo>
                    <a:pt x="2250" y="1"/>
                  </a:moveTo>
                  <a:cubicBezTo>
                    <a:pt x="2203" y="1"/>
                    <a:pt x="2150" y="39"/>
                    <a:pt x="2155" y="99"/>
                  </a:cubicBezTo>
                  <a:cubicBezTo>
                    <a:pt x="2285" y="1539"/>
                    <a:pt x="2553" y="2964"/>
                    <a:pt x="2959" y="4352"/>
                  </a:cubicBezTo>
                  <a:lnTo>
                    <a:pt x="2959" y="4352"/>
                  </a:lnTo>
                  <a:cubicBezTo>
                    <a:pt x="2019" y="3927"/>
                    <a:pt x="1079" y="3500"/>
                    <a:pt x="137" y="3076"/>
                  </a:cubicBezTo>
                  <a:cubicBezTo>
                    <a:pt x="125" y="3070"/>
                    <a:pt x="113" y="3067"/>
                    <a:pt x="103" y="3067"/>
                  </a:cubicBezTo>
                  <a:cubicBezTo>
                    <a:pt x="28" y="3067"/>
                    <a:pt x="0" y="3194"/>
                    <a:pt x="84" y="3233"/>
                  </a:cubicBezTo>
                  <a:cubicBezTo>
                    <a:pt x="1077" y="3682"/>
                    <a:pt x="2070" y="4132"/>
                    <a:pt x="3064" y="4581"/>
                  </a:cubicBezTo>
                  <a:cubicBezTo>
                    <a:pt x="3073" y="4585"/>
                    <a:pt x="3082" y="4587"/>
                    <a:pt x="3091" y="4587"/>
                  </a:cubicBezTo>
                  <a:cubicBezTo>
                    <a:pt x="3139" y="4587"/>
                    <a:pt x="3186" y="4533"/>
                    <a:pt x="3173" y="4486"/>
                  </a:cubicBezTo>
                  <a:cubicBezTo>
                    <a:pt x="2739" y="3045"/>
                    <a:pt x="2451" y="1563"/>
                    <a:pt x="2319" y="65"/>
                  </a:cubicBezTo>
                  <a:cubicBezTo>
                    <a:pt x="2315" y="20"/>
                    <a:pt x="2284" y="1"/>
                    <a:pt x="225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2202925" y="3055775"/>
              <a:ext cx="77200" cy="120775"/>
            </a:xfrm>
            <a:custGeom>
              <a:avLst/>
              <a:gdLst/>
              <a:ahLst/>
              <a:cxnLst/>
              <a:rect l="l" t="t" r="r" b="b"/>
              <a:pathLst>
                <a:path w="3088" h="4831" extrusionOk="0">
                  <a:moveTo>
                    <a:pt x="2469" y="0"/>
                  </a:moveTo>
                  <a:cubicBezTo>
                    <a:pt x="2430" y="0"/>
                    <a:pt x="2390" y="25"/>
                    <a:pt x="2388" y="77"/>
                  </a:cubicBezTo>
                  <a:cubicBezTo>
                    <a:pt x="2309" y="1605"/>
                    <a:pt x="2472" y="3141"/>
                    <a:pt x="2869" y="4618"/>
                  </a:cubicBezTo>
                  <a:lnTo>
                    <a:pt x="2869" y="4618"/>
                  </a:lnTo>
                  <a:cubicBezTo>
                    <a:pt x="1881" y="4256"/>
                    <a:pt x="963" y="3721"/>
                    <a:pt x="158" y="3041"/>
                  </a:cubicBezTo>
                  <a:cubicBezTo>
                    <a:pt x="142" y="3027"/>
                    <a:pt x="125" y="3021"/>
                    <a:pt x="110" y="3021"/>
                  </a:cubicBezTo>
                  <a:cubicBezTo>
                    <a:pt x="46" y="3021"/>
                    <a:pt x="0" y="3123"/>
                    <a:pt x="66" y="3179"/>
                  </a:cubicBezTo>
                  <a:cubicBezTo>
                    <a:pt x="921" y="3903"/>
                    <a:pt x="1906" y="4462"/>
                    <a:pt x="2965" y="4826"/>
                  </a:cubicBezTo>
                  <a:cubicBezTo>
                    <a:pt x="2974" y="4829"/>
                    <a:pt x="2982" y="4831"/>
                    <a:pt x="2991" y="4831"/>
                  </a:cubicBezTo>
                  <a:cubicBezTo>
                    <a:pt x="3041" y="4831"/>
                    <a:pt x="3087" y="4784"/>
                    <a:pt x="3074" y="4731"/>
                  </a:cubicBezTo>
                  <a:cubicBezTo>
                    <a:pt x="2650" y="3222"/>
                    <a:pt x="2473" y="1652"/>
                    <a:pt x="2554" y="85"/>
                  </a:cubicBezTo>
                  <a:cubicBezTo>
                    <a:pt x="2557" y="30"/>
                    <a:pt x="2513" y="0"/>
                    <a:pt x="2469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2173200" y="2999650"/>
              <a:ext cx="68425" cy="98750"/>
            </a:xfrm>
            <a:custGeom>
              <a:avLst/>
              <a:gdLst/>
              <a:ahLst/>
              <a:cxnLst/>
              <a:rect l="l" t="t" r="r" b="b"/>
              <a:pathLst>
                <a:path w="2737" h="3950" extrusionOk="0">
                  <a:moveTo>
                    <a:pt x="2631" y="1"/>
                  </a:moveTo>
                  <a:cubicBezTo>
                    <a:pt x="2601" y="1"/>
                    <a:pt x="2573" y="18"/>
                    <a:pt x="2565" y="58"/>
                  </a:cubicBezTo>
                  <a:cubicBezTo>
                    <a:pt x="2328" y="1272"/>
                    <a:pt x="2203" y="2505"/>
                    <a:pt x="2201" y="3744"/>
                  </a:cubicBezTo>
                  <a:lnTo>
                    <a:pt x="2201" y="3744"/>
                  </a:lnTo>
                  <a:cubicBezTo>
                    <a:pt x="1775" y="3586"/>
                    <a:pt x="1322" y="3430"/>
                    <a:pt x="993" y="3109"/>
                  </a:cubicBezTo>
                  <a:cubicBezTo>
                    <a:pt x="605" y="2731"/>
                    <a:pt x="327" y="2248"/>
                    <a:pt x="182" y="1727"/>
                  </a:cubicBezTo>
                  <a:cubicBezTo>
                    <a:pt x="169" y="1682"/>
                    <a:pt x="133" y="1663"/>
                    <a:pt x="97" y="1663"/>
                  </a:cubicBezTo>
                  <a:cubicBezTo>
                    <a:pt x="48" y="1663"/>
                    <a:pt x="0" y="1700"/>
                    <a:pt x="17" y="1761"/>
                  </a:cubicBezTo>
                  <a:cubicBezTo>
                    <a:pt x="169" y="2309"/>
                    <a:pt x="458" y="2822"/>
                    <a:pt x="867" y="3221"/>
                  </a:cubicBezTo>
                  <a:cubicBezTo>
                    <a:pt x="1249" y="3593"/>
                    <a:pt x="1771" y="3761"/>
                    <a:pt x="2259" y="3944"/>
                  </a:cubicBezTo>
                  <a:cubicBezTo>
                    <a:pt x="2269" y="3948"/>
                    <a:pt x="2279" y="3950"/>
                    <a:pt x="2288" y="3950"/>
                  </a:cubicBezTo>
                  <a:cubicBezTo>
                    <a:pt x="2330" y="3950"/>
                    <a:pt x="2368" y="3916"/>
                    <a:pt x="2368" y="3869"/>
                  </a:cubicBezTo>
                  <a:cubicBezTo>
                    <a:pt x="2364" y="2608"/>
                    <a:pt x="2481" y="1349"/>
                    <a:pt x="2724" y="111"/>
                  </a:cubicBezTo>
                  <a:cubicBezTo>
                    <a:pt x="2737" y="46"/>
                    <a:pt x="2681" y="1"/>
                    <a:pt x="263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2087075" y="3242600"/>
              <a:ext cx="288825" cy="119000"/>
            </a:xfrm>
            <a:custGeom>
              <a:avLst/>
              <a:gdLst/>
              <a:ahLst/>
              <a:cxnLst/>
              <a:rect l="l" t="t" r="r" b="b"/>
              <a:pathLst>
                <a:path w="11553" h="4760" extrusionOk="0">
                  <a:moveTo>
                    <a:pt x="6518" y="1"/>
                  </a:moveTo>
                  <a:cubicBezTo>
                    <a:pt x="6296" y="1"/>
                    <a:pt x="6083" y="9"/>
                    <a:pt x="5885" y="23"/>
                  </a:cubicBezTo>
                  <a:cubicBezTo>
                    <a:pt x="3786" y="168"/>
                    <a:pt x="1841" y="1142"/>
                    <a:pt x="1" y="2159"/>
                  </a:cubicBezTo>
                  <a:cubicBezTo>
                    <a:pt x="1531" y="3612"/>
                    <a:pt x="3917" y="4759"/>
                    <a:pt x="6127" y="4759"/>
                  </a:cubicBezTo>
                  <a:cubicBezTo>
                    <a:pt x="6402" y="4759"/>
                    <a:pt x="6674" y="4742"/>
                    <a:pt x="6942" y="4704"/>
                  </a:cubicBezTo>
                  <a:cubicBezTo>
                    <a:pt x="7783" y="4587"/>
                    <a:pt x="8579" y="4277"/>
                    <a:pt x="9364" y="3968"/>
                  </a:cubicBezTo>
                  <a:cubicBezTo>
                    <a:pt x="10083" y="3685"/>
                    <a:pt x="10797" y="3352"/>
                    <a:pt x="11553" y="3213"/>
                  </a:cubicBezTo>
                  <a:lnTo>
                    <a:pt x="11553" y="3213"/>
                  </a:lnTo>
                  <a:cubicBezTo>
                    <a:pt x="11550" y="3214"/>
                    <a:pt x="11547" y="3214"/>
                    <a:pt x="11544" y="3214"/>
                  </a:cubicBezTo>
                  <a:cubicBezTo>
                    <a:pt x="11412" y="3214"/>
                    <a:pt x="11129" y="2734"/>
                    <a:pt x="11065" y="2644"/>
                  </a:cubicBezTo>
                  <a:cubicBezTo>
                    <a:pt x="10888" y="2406"/>
                    <a:pt x="10722" y="2157"/>
                    <a:pt x="10535" y="1924"/>
                  </a:cubicBezTo>
                  <a:cubicBezTo>
                    <a:pt x="10170" y="1460"/>
                    <a:pt x="9759" y="1027"/>
                    <a:pt x="9283" y="674"/>
                  </a:cubicBezTo>
                  <a:cubicBezTo>
                    <a:pt x="8578" y="153"/>
                    <a:pt x="7471" y="1"/>
                    <a:pt x="6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2156625" y="3284100"/>
              <a:ext cx="248700" cy="53975"/>
            </a:xfrm>
            <a:custGeom>
              <a:avLst/>
              <a:gdLst/>
              <a:ahLst/>
              <a:cxnLst/>
              <a:rect l="l" t="t" r="r" b="b"/>
              <a:pathLst>
                <a:path w="9948" h="2159" extrusionOk="0">
                  <a:moveTo>
                    <a:pt x="2890" y="0"/>
                  </a:moveTo>
                  <a:cubicBezTo>
                    <a:pt x="2735" y="0"/>
                    <a:pt x="2579" y="2"/>
                    <a:pt x="2424" y="6"/>
                  </a:cubicBezTo>
                  <a:cubicBezTo>
                    <a:pt x="1698" y="21"/>
                    <a:pt x="973" y="66"/>
                    <a:pt x="247" y="66"/>
                  </a:cubicBezTo>
                  <a:cubicBezTo>
                    <a:pt x="204" y="66"/>
                    <a:pt x="162" y="66"/>
                    <a:pt x="120" y="65"/>
                  </a:cubicBezTo>
                  <a:cubicBezTo>
                    <a:pt x="13" y="65"/>
                    <a:pt x="1" y="232"/>
                    <a:pt x="110" y="232"/>
                  </a:cubicBezTo>
                  <a:cubicBezTo>
                    <a:pt x="157" y="232"/>
                    <a:pt x="204" y="232"/>
                    <a:pt x="251" y="232"/>
                  </a:cubicBezTo>
                  <a:cubicBezTo>
                    <a:pt x="1122" y="232"/>
                    <a:pt x="1997" y="166"/>
                    <a:pt x="2869" y="166"/>
                  </a:cubicBezTo>
                  <a:cubicBezTo>
                    <a:pt x="3281" y="166"/>
                    <a:pt x="3693" y="180"/>
                    <a:pt x="4104" y="224"/>
                  </a:cubicBezTo>
                  <a:cubicBezTo>
                    <a:pt x="4745" y="294"/>
                    <a:pt x="5386" y="433"/>
                    <a:pt x="6009" y="596"/>
                  </a:cubicBezTo>
                  <a:cubicBezTo>
                    <a:pt x="6630" y="760"/>
                    <a:pt x="7239" y="969"/>
                    <a:pt x="7836" y="1213"/>
                  </a:cubicBezTo>
                  <a:cubicBezTo>
                    <a:pt x="8501" y="1487"/>
                    <a:pt x="9147" y="1802"/>
                    <a:pt x="9778" y="2147"/>
                  </a:cubicBezTo>
                  <a:cubicBezTo>
                    <a:pt x="9793" y="2155"/>
                    <a:pt x="9807" y="2158"/>
                    <a:pt x="9821" y="2158"/>
                  </a:cubicBezTo>
                  <a:cubicBezTo>
                    <a:pt x="9896" y="2158"/>
                    <a:pt x="9948" y="2052"/>
                    <a:pt x="9870" y="2009"/>
                  </a:cubicBezTo>
                  <a:cubicBezTo>
                    <a:pt x="8748" y="1396"/>
                    <a:pt x="7572" y="872"/>
                    <a:pt x="6342" y="517"/>
                  </a:cubicBezTo>
                  <a:cubicBezTo>
                    <a:pt x="5710" y="336"/>
                    <a:pt x="5058" y="191"/>
                    <a:pt x="4406" y="97"/>
                  </a:cubicBezTo>
                  <a:cubicBezTo>
                    <a:pt x="3904" y="23"/>
                    <a:pt x="3397" y="0"/>
                    <a:pt x="2890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2156250" y="3267850"/>
              <a:ext cx="67325" cy="54475"/>
            </a:xfrm>
            <a:custGeom>
              <a:avLst/>
              <a:gdLst/>
              <a:ahLst/>
              <a:cxnLst/>
              <a:rect l="l" t="t" r="r" b="b"/>
              <a:pathLst>
                <a:path w="2693" h="2179" extrusionOk="0">
                  <a:moveTo>
                    <a:pt x="590" y="1"/>
                  </a:moveTo>
                  <a:cubicBezTo>
                    <a:pt x="499" y="1"/>
                    <a:pt x="460" y="141"/>
                    <a:pt x="557" y="162"/>
                  </a:cubicBezTo>
                  <a:cubicBezTo>
                    <a:pt x="1173" y="295"/>
                    <a:pt x="1778" y="476"/>
                    <a:pt x="2367" y="702"/>
                  </a:cubicBezTo>
                  <a:lnTo>
                    <a:pt x="2367" y="702"/>
                  </a:lnTo>
                  <a:cubicBezTo>
                    <a:pt x="1559" y="1073"/>
                    <a:pt x="793" y="1520"/>
                    <a:pt x="71" y="2038"/>
                  </a:cubicBezTo>
                  <a:cubicBezTo>
                    <a:pt x="1" y="2089"/>
                    <a:pt x="60" y="2178"/>
                    <a:pt x="131" y="2178"/>
                  </a:cubicBezTo>
                  <a:cubicBezTo>
                    <a:pt x="148" y="2178"/>
                    <a:pt x="166" y="2173"/>
                    <a:pt x="182" y="2161"/>
                  </a:cubicBezTo>
                  <a:cubicBezTo>
                    <a:pt x="945" y="1616"/>
                    <a:pt x="1763" y="1149"/>
                    <a:pt x="2622" y="770"/>
                  </a:cubicBezTo>
                  <a:cubicBezTo>
                    <a:pt x="2693" y="740"/>
                    <a:pt x="2671" y="641"/>
                    <a:pt x="2610" y="617"/>
                  </a:cubicBezTo>
                  <a:cubicBezTo>
                    <a:pt x="1962" y="356"/>
                    <a:pt x="1294" y="151"/>
                    <a:pt x="609" y="3"/>
                  </a:cubicBezTo>
                  <a:cubicBezTo>
                    <a:pt x="603" y="2"/>
                    <a:pt x="596" y="1"/>
                    <a:pt x="590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2211450" y="3257125"/>
              <a:ext cx="67000" cy="72950"/>
            </a:xfrm>
            <a:custGeom>
              <a:avLst/>
              <a:gdLst/>
              <a:ahLst/>
              <a:cxnLst/>
              <a:rect l="l" t="t" r="r" b="b"/>
              <a:pathLst>
                <a:path w="2680" h="2918" extrusionOk="0">
                  <a:moveTo>
                    <a:pt x="874" y="0"/>
                  </a:moveTo>
                  <a:cubicBezTo>
                    <a:pt x="799" y="0"/>
                    <a:pt x="768" y="129"/>
                    <a:pt x="854" y="167"/>
                  </a:cubicBezTo>
                  <a:cubicBezTo>
                    <a:pt x="1446" y="431"/>
                    <a:pt x="1977" y="806"/>
                    <a:pt x="2425" y="1274"/>
                  </a:cubicBezTo>
                  <a:lnTo>
                    <a:pt x="2425" y="1274"/>
                  </a:lnTo>
                  <a:cubicBezTo>
                    <a:pt x="1540" y="1602"/>
                    <a:pt x="733" y="2110"/>
                    <a:pt x="59" y="2773"/>
                  </a:cubicBezTo>
                  <a:cubicBezTo>
                    <a:pt x="0" y="2829"/>
                    <a:pt x="56" y="2917"/>
                    <a:pt x="120" y="2917"/>
                  </a:cubicBezTo>
                  <a:cubicBezTo>
                    <a:pt x="138" y="2917"/>
                    <a:pt x="156" y="2910"/>
                    <a:pt x="173" y="2894"/>
                  </a:cubicBezTo>
                  <a:cubicBezTo>
                    <a:pt x="858" y="2221"/>
                    <a:pt x="1683" y="1704"/>
                    <a:pt x="2589" y="1389"/>
                  </a:cubicBezTo>
                  <a:cubicBezTo>
                    <a:pt x="2647" y="1369"/>
                    <a:pt x="2679" y="1302"/>
                    <a:pt x="2633" y="1251"/>
                  </a:cubicBezTo>
                  <a:cubicBezTo>
                    <a:pt x="2149" y="721"/>
                    <a:pt x="1562" y="299"/>
                    <a:pt x="906" y="8"/>
                  </a:cubicBezTo>
                  <a:cubicBezTo>
                    <a:pt x="894" y="3"/>
                    <a:pt x="884" y="0"/>
                    <a:pt x="874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2248775" y="3254575"/>
              <a:ext cx="95075" cy="89575"/>
            </a:xfrm>
            <a:custGeom>
              <a:avLst/>
              <a:gdLst/>
              <a:ahLst/>
              <a:cxnLst/>
              <a:rect l="l" t="t" r="r" b="b"/>
              <a:pathLst>
                <a:path w="3803" h="3583" extrusionOk="0">
                  <a:moveTo>
                    <a:pt x="1111" y="1"/>
                  </a:moveTo>
                  <a:cubicBezTo>
                    <a:pt x="1030" y="1"/>
                    <a:pt x="996" y="131"/>
                    <a:pt x="1083" y="163"/>
                  </a:cubicBezTo>
                  <a:cubicBezTo>
                    <a:pt x="1521" y="324"/>
                    <a:pt x="1949" y="508"/>
                    <a:pt x="2284" y="834"/>
                  </a:cubicBezTo>
                  <a:cubicBezTo>
                    <a:pt x="2711" y="1252"/>
                    <a:pt x="3137" y="1691"/>
                    <a:pt x="3515" y="2160"/>
                  </a:cubicBezTo>
                  <a:lnTo>
                    <a:pt x="3515" y="2160"/>
                  </a:lnTo>
                  <a:cubicBezTo>
                    <a:pt x="3459" y="2156"/>
                    <a:pt x="3402" y="2154"/>
                    <a:pt x="3345" y="2154"/>
                  </a:cubicBezTo>
                  <a:cubicBezTo>
                    <a:pt x="2831" y="2154"/>
                    <a:pt x="2319" y="2312"/>
                    <a:pt x="1833" y="2462"/>
                  </a:cubicBezTo>
                  <a:cubicBezTo>
                    <a:pt x="1182" y="2665"/>
                    <a:pt x="581" y="2988"/>
                    <a:pt x="64" y="3438"/>
                  </a:cubicBezTo>
                  <a:cubicBezTo>
                    <a:pt x="0" y="3494"/>
                    <a:pt x="57" y="3583"/>
                    <a:pt x="123" y="3583"/>
                  </a:cubicBezTo>
                  <a:cubicBezTo>
                    <a:pt x="141" y="3583"/>
                    <a:pt x="160" y="3576"/>
                    <a:pt x="177" y="3561"/>
                  </a:cubicBezTo>
                  <a:cubicBezTo>
                    <a:pt x="682" y="3119"/>
                    <a:pt x="1270" y="2810"/>
                    <a:pt x="1909" y="2613"/>
                  </a:cubicBezTo>
                  <a:cubicBezTo>
                    <a:pt x="2371" y="2470"/>
                    <a:pt x="2858" y="2322"/>
                    <a:pt x="3347" y="2322"/>
                  </a:cubicBezTo>
                  <a:cubicBezTo>
                    <a:pt x="3464" y="2322"/>
                    <a:pt x="3581" y="2330"/>
                    <a:pt x="3698" y="2349"/>
                  </a:cubicBezTo>
                  <a:cubicBezTo>
                    <a:pt x="3702" y="2350"/>
                    <a:pt x="3706" y="2350"/>
                    <a:pt x="3710" y="2350"/>
                  </a:cubicBezTo>
                  <a:cubicBezTo>
                    <a:pt x="3780" y="2350"/>
                    <a:pt x="3803" y="2257"/>
                    <a:pt x="3765" y="2209"/>
                  </a:cubicBezTo>
                  <a:cubicBezTo>
                    <a:pt x="3388" y="1720"/>
                    <a:pt x="2958" y="1246"/>
                    <a:pt x="2509" y="823"/>
                  </a:cubicBezTo>
                  <a:cubicBezTo>
                    <a:pt x="2117" y="454"/>
                    <a:pt x="1649" y="175"/>
                    <a:pt x="1140" y="6"/>
                  </a:cubicBezTo>
                  <a:cubicBezTo>
                    <a:pt x="1130" y="2"/>
                    <a:pt x="1120" y="1"/>
                    <a:pt x="1111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2338050" y="319360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3" y="1"/>
                  </a:moveTo>
                  <a:cubicBezTo>
                    <a:pt x="958" y="1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0"/>
                  </a:cubicBezTo>
                  <a:cubicBezTo>
                    <a:pt x="201" y="1570"/>
                    <a:pt x="590" y="1872"/>
                    <a:pt x="1022" y="1872"/>
                  </a:cubicBezTo>
                  <a:cubicBezTo>
                    <a:pt x="1086" y="1872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4" y="302"/>
                    <a:pt x="1455" y="1"/>
                    <a:pt x="10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2316175" y="3260150"/>
              <a:ext cx="51075" cy="46800"/>
            </a:xfrm>
            <a:custGeom>
              <a:avLst/>
              <a:gdLst/>
              <a:ahLst/>
              <a:cxnLst/>
              <a:rect l="l" t="t" r="r" b="b"/>
              <a:pathLst>
                <a:path w="2043" h="1872" extrusionOk="0">
                  <a:moveTo>
                    <a:pt x="1023" y="0"/>
                  </a:moveTo>
                  <a:cubicBezTo>
                    <a:pt x="958" y="0"/>
                    <a:pt x="893" y="7"/>
                    <a:pt x="827" y="21"/>
                  </a:cubicBezTo>
                  <a:cubicBezTo>
                    <a:pt x="322" y="130"/>
                    <a:pt x="0" y="625"/>
                    <a:pt x="106" y="1130"/>
                  </a:cubicBezTo>
                  <a:cubicBezTo>
                    <a:pt x="200" y="1571"/>
                    <a:pt x="590" y="1871"/>
                    <a:pt x="1023" y="1871"/>
                  </a:cubicBezTo>
                  <a:cubicBezTo>
                    <a:pt x="1087" y="1871"/>
                    <a:pt x="1151" y="1865"/>
                    <a:pt x="1216" y="1851"/>
                  </a:cubicBezTo>
                  <a:cubicBezTo>
                    <a:pt x="1721" y="1743"/>
                    <a:pt x="2043" y="1246"/>
                    <a:pt x="1936" y="741"/>
                  </a:cubicBezTo>
                  <a:cubicBezTo>
                    <a:pt x="1844" y="303"/>
                    <a:pt x="1455" y="0"/>
                    <a:pt x="1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2404100" y="3217525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0"/>
                  </a:moveTo>
                  <a:cubicBezTo>
                    <a:pt x="959" y="0"/>
                    <a:pt x="893" y="7"/>
                    <a:pt x="828" y="21"/>
                  </a:cubicBezTo>
                  <a:cubicBezTo>
                    <a:pt x="322" y="130"/>
                    <a:pt x="1" y="626"/>
                    <a:pt x="107" y="1131"/>
                  </a:cubicBezTo>
                  <a:cubicBezTo>
                    <a:pt x="201" y="1570"/>
                    <a:pt x="590" y="1871"/>
                    <a:pt x="1022" y="1871"/>
                  </a:cubicBezTo>
                  <a:cubicBezTo>
                    <a:pt x="1086" y="1871"/>
                    <a:pt x="1152" y="1865"/>
                    <a:pt x="1217" y="1851"/>
                  </a:cubicBezTo>
                  <a:cubicBezTo>
                    <a:pt x="1722" y="1742"/>
                    <a:pt x="2044" y="1246"/>
                    <a:pt x="1936" y="742"/>
                  </a:cubicBezTo>
                  <a:cubicBezTo>
                    <a:pt x="1845" y="303"/>
                    <a:pt x="1456" y="0"/>
                    <a:pt x="10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2383150" y="3293150"/>
              <a:ext cx="51100" cy="46800"/>
            </a:xfrm>
            <a:custGeom>
              <a:avLst/>
              <a:gdLst/>
              <a:ahLst/>
              <a:cxnLst/>
              <a:rect l="l" t="t" r="r" b="b"/>
              <a:pathLst>
                <a:path w="2044" h="1872" extrusionOk="0">
                  <a:moveTo>
                    <a:pt x="1024" y="1"/>
                  </a:moveTo>
                  <a:cubicBezTo>
                    <a:pt x="959" y="1"/>
                    <a:pt x="893" y="8"/>
                    <a:pt x="827" y="22"/>
                  </a:cubicBezTo>
                  <a:cubicBezTo>
                    <a:pt x="322" y="130"/>
                    <a:pt x="1" y="627"/>
                    <a:pt x="108" y="1132"/>
                  </a:cubicBezTo>
                  <a:cubicBezTo>
                    <a:pt x="202" y="1571"/>
                    <a:pt x="590" y="1872"/>
                    <a:pt x="1022" y="1872"/>
                  </a:cubicBezTo>
                  <a:cubicBezTo>
                    <a:pt x="1086" y="1872"/>
                    <a:pt x="1151" y="1865"/>
                    <a:pt x="1217" y="1851"/>
                  </a:cubicBezTo>
                  <a:cubicBezTo>
                    <a:pt x="1722" y="1743"/>
                    <a:pt x="2043" y="1248"/>
                    <a:pt x="1938" y="743"/>
                  </a:cubicBezTo>
                  <a:cubicBezTo>
                    <a:pt x="1845" y="303"/>
                    <a:pt x="1456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54" name="Google Shape;254;p6"/>
          <p:cNvGrpSpPr/>
          <p:nvPr/>
        </p:nvGrpSpPr>
        <p:grpSpPr>
          <a:xfrm>
            <a:off x="7582882" y="-25537"/>
            <a:ext cx="689708" cy="914498"/>
            <a:chOff x="2564125" y="1136725"/>
            <a:chExt cx="365350" cy="484425"/>
          </a:xfrm>
        </p:grpSpPr>
        <p:sp>
          <p:nvSpPr>
            <p:cNvPr id="255" name="Google Shape;255;p6"/>
            <p:cNvSpPr/>
            <p:nvPr/>
          </p:nvSpPr>
          <p:spPr>
            <a:xfrm>
              <a:off x="2823525" y="1482000"/>
              <a:ext cx="45950" cy="72700"/>
            </a:xfrm>
            <a:custGeom>
              <a:avLst/>
              <a:gdLst/>
              <a:ahLst/>
              <a:cxnLst/>
              <a:rect l="l" t="t" r="r" b="b"/>
              <a:pathLst>
                <a:path w="1838" h="2908" extrusionOk="0">
                  <a:moveTo>
                    <a:pt x="390" y="1"/>
                  </a:moveTo>
                  <a:cubicBezTo>
                    <a:pt x="325" y="1"/>
                    <a:pt x="268" y="48"/>
                    <a:pt x="261" y="128"/>
                  </a:cubicBezTo>
                  <a:cubicBezTo>
                    <a:pt x="171" y="1037"/>
                    <a:pt x="1" y="1971"/>
                    <a:pt x="378" y="2839"/>
                  </a:cubicBezTo>
                  <a:cubicBezTo>
                    <a:pt x="399" y="2887"/>
                    <a:pt x="436" y="2907"/>
                    <a:pt x="474" y="2907"/>
                  </a:cubicBezTo>
                  <a:cubicBezTo>
                    <a:pt x="558" y="2907"/>
                    <a:pt x="650" y="2812"/>
                    <a:pt x="604" y="2706"/>
                  </a:cubicBezTo>
                  <a:cubicBezTo>
                    <a:pt x="285" y="1973"/>
                    <a:pt x="407" y="1156"/>
                    <a:pt x="496" y="381"/>
                  </a:cubicBezTo>
                  <a:lnTo>
                    <a:pt x="496" y="381"/>
                  </a:lnTo>
                  <a:cubicBezTo>
                    <a:pt x="891" y="715"/>
                    <a:pt x="1252" y="1086"/>
                    <a:pt x="1576" y="1491"/>
                  </a:cubicBezTo>
                  <a:cubicBezTo>
                    <a:pt x="1601" y="1524"/>
                    <a:pt x="1631" y="1537"/>
                    <a:pt x="1660" y="1537"/>
                  </a:cubicBezTo>
                  <a:cubicBezTo>
                    <a:pt x="1752" y="1537"/>
                    <a:pt x="1837" y="1406"/>
                    <a:pt x="1760" y="1308"/>
                  </a:cubicBezTo>
                  <a:cubicBezTo>
                    <a:pt x="1383" y="836"/>
                    <a:pt x="956" y="410"/>
                    <a:pt x="483" y="35"/>
                  </a:cubicBezTo>
                  <a:cubicBezTo>
                    <a:pt x="453" y="12"/>
                    <a:pt x="421" y="1"/>
                    <a:pt x="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2685450" y="1277450"/>
              <a:ext cx="209875" cy="343700"/>
            </a:xfrm>
            <a:custGeom>
              <a:avLst/>
              <a:gdLst/>
              <a:ahLst/>
              <a:cxnLst/>
              <a:rect l="l" t="t" r="r" b="b"/>
              <a:pathLst>
                <a:path w="8395" h="13748" extrusionOk="0">
                  <a:moveTo>
                    <a:pt x="1" y="0"/>
                  </a:moveTo>
                  <a:cubicBezTo>
                    <a:pt x="356" y="2610"/>
                    <a:pt x="479" y="6182"/>
                    <a:pt x="2074" y="8333"/>
                  </a:cubicBezTo>
                  <a:cubicBezTo>
                    <a:pt x="3716" y="10543"/>
                    <a:pt x="6524" y="11486"/>
                    <a:pt x="8054" y="13747"/>
                  </a:cubicBezTo>
                  <a:cubicBezTo>
                    <a:pt x="7892" y="13508"/>
                    <a:pt x="8079" y="12534"/>
                    <a:pt x="8083" y="12230"/>
                  </a:cubicBezTo>
                  <a:cubicBezTo>
                    <a:pt x="8096" y="11612"/>
                    <a:pt x="8108" y="10994"/>
                    <a:pt x="8119" y="10374"/>
                  </a:cubicBezTo>
                  <a:cubicBezTo>
                    <a:pt x="8141" y="9307"/>
                    <a:pt x="8235" y="8261"/>
                    <a:pt x="8299" y="7211"/>
                  </a:cubicBezTo>
                  <a:cubicBezTo>
                    <a:pt x="8394" y="5623"/>
                    <a:pt x="7497" y="4072"/>
                    <a:pt x="6349" y="2980"/>
                  </a:cubicBezTo>
                  <a:cubicBezTo>
                    <a:pt x="6142" y="2784"/>
                    <a:pt x="5926" y="2600"/>
                    <a:pt x="5707" y="2434"/>
                  </a:cubicBezTo>
                  <a:cubicBezTo>
                    <a:pt x="4047" y="1182"/>
                    <a:pt x="1999" y="57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2564125" y="1136725"/>
              <a:ext cx="302075" cy="425250"/>
            </a:xfrm>
            <a:custGeom>
              <a:avLst/>
              <a:gdLst/>
              <a:ahLst/>
              <a:cxnLst/>
              <a:rect l="l" t="t" r="r" b="b"/>
              <a:pathLst>
                <a:path w="12083" h="17010" extrusionOk="0">
                  <a:moveTo>
                    <a:pt x="105" y="0"/>
                  </a:moveTo>
                  <a:cubicBezTo>
                    <a:pt x="52" y="0"/>
                    <a:pt x="0" y="44"/>
                    <a:pt x="27" y="105"/>
                  </a:cubicBezTo>
                  <a:cubicBezTo>
                    <a:pt x="1065" y="2517"/>
                    <a:pt x="2914" y="4410"/>
                    <a:pt x="4789" y="6194"/>
                  </a:cubicBezTo>
                  <a:cubicBezTo>
                    <a:pt x="5738" y="7097"/>
                    <a:pt x="6703" y="7986"/>
                    <a:pt x="7597" y="8944"/>
                  </a:cubicBezTo>
                  <a:cubicBezTo>
                    <a:pt x="7897" y="9269"/>
                    <a:pt x="8179" y="9609"/>
                    <a:pt x="8451" y="9956"/>
                  </a:cubicBezTo>
                  <a:cubicBezTo>
                    <a:pt x="9020" y="10687"/>
                    <a:pt x="9621" y="11421"/>
                    <a:pt x="10036" y="12261"/>
                  </a:cubicBezTo>
                  <a:cubicBezTo>
                    <a:pt x="10222" y="12637"/>
                    <a:pt x="10351" y="13033"/>
                    <a:pt x="10485" y="13431"/>
                  </a:cubicBezTo>
                  <a:cubicBezTo>
                    <a:pt x="10618" y="13830"/>
                    <a:pt x="10756" y="14230"/>
                    <a:pt x="10901" y="14626"/>
                  </a:cubicBezTo>
                  <a:cubicBezTo>
                    <a:pt x="11192" y="15427"/>
                    <a:pt x="11520" y="16212"/>
                    <a:pt x="11907" y="16970"/>
                  </a:cubicBezTo>
                  <a:cubicBezTo>
                    <a:pt x="11922" y="16998"/>
                    <a:pt x="11944" y="17010"/>
                    <a:pt x="11968" y="17010"/>
                  </a:cubicBezTo>
                  <a:cubicBezTo>
                    <a:pt x="12023" y="17010"/>
                    <a:pt x="12082" y="16944"/>
                    <a:pt x="12049" y="16877"/>
                  </a:cubicBezTo>
                  <a:cubicBezTo>
                    <a:pt x="11695" y="16188"/>
                    <a:pt x="11393" y="15473"/>
                    <a:pt x="11124" y="14747"/>
                  </a:cubicBezTo>
                  <a:cubicBezTo>
                    <a:pt x="10860" y="14040"/>
                    <a:pt x="10659" y="13308"/>
                    <a:pt x="10374" y="12608"/>
                  </a:cubicBezTo>
                  <a:cubicBezTo>
                    <a:pt x="10118" y="11977"/>
                    <a:pt x="9754" y="11400"/>
                    <a:pt x="9352" y="10854"/>
                  </a:cubicBezTo>
                  <a:cubicBezTo>
                    <a:pt x="9074" y="10473"/>
                    <a:pt x="8777" y="10107"/>
                    <a:pt x="8489" y="9733"/>
                  </a:cubicBezTo>
                  <a:cubicBezTo>
                    <a:pt x="8344" y="9547"/>
                    <a:pt x="8198" y="9363"/>
                    <a:pt x="8042" y="9188"/>
                  </a:cubicBezTo>
                  <a:cubicBezTo>
                    <a:pt x="6325" y="7264"/>
                    <a:pt x="4286" y="5652"/>
                    <a:pt x="2584" y="3714"/>
                  </a:cubicBezTo>
                  <a:cubicBezTo>
                    <a:pt x="1616" y="2615"/>
                    <a:pt x="766" y="1404"/>
                    <a:pt x="184" y="53"/>
                  </a:cubicBezTo>
                  <a:cubicBezTo>
                    <a:pt x="169" y="16"/>
                    <a:pt x="137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2696950" y="1304550"/>
              <a:ext cx="83050" cy="111650"/>
            </a:xfrm>
            <a:custGeom>
              <a:avLst/>
              <a:gdLst/>
              <a:ahLst/>
              <a:cxnLst/>
              <a:rect l="l" t="t" r="r" b="b"/>
              <a:pathLst>
                <a:path w="3322" h="4466" extrusionOk="0">
                  <a:moveTo>
                    <a:pt x="99" y="1"/>
                  </a:moveTo>
                  <a:cubicBezTo>
                    <a:pt x="47" y="1"/>
                    <a:pt x="1" y="63"/>
                    <a:pt x="21" y="112"/>
                  </a:cubicBezTo>
                  <a:cubicBezTo>
                    <a:pt x="616" y="1495"/>
                    <a:pt x="1070" y="2933"/>
                    <a:pt x="1369" y="4409"/>
                  </a:cubicBezTo>
                  <a:cubicBezTo>
                    <a:pt x="1378" y="4448"/>
                    <a:pt x="1405" y="4465"/>
                    <a:pt x="1436" y="4465"/>
                  </a:cubicBezTo>
                  <a:cubicBezTo>
                    <a:pt x="1485" y="4465"/>
                    <a:pt x="1541" y="4420"/>
                    <a:pt x="1527" y="4357"/>
                  </a:cubicBezTo>
                  <a:cubicBezTo>
                    <a:pt x="1236" y="2939"/>
                    <a:pt x="809" y="1555"/>
                    <a:pt x="248" y="222"/>
                  </a:cubicBezTo>
                  <a:lnTo>
                    <a:pt x="248" y="222"/>
                  </a:lnTo>
                  <a:cubicBezTo>
                    <a:pt x="1231" y="538"/>
                    <a:pt x="2213" y="854"/>
                    <a:pt x="3195" y="1172"/>
                  </a:cubicBezTo>
                  <a:cubicBezTo>
                    <a:pt x="3204" y="1174"/>
                    <a:pt x="3212" y="1176"/>
                    <a:pt x="3220" y="1176"/>
                  </a:cubicBezTo>
                  <a:cubicBezTo>
                    <a:pt x="3304" y="1176"/>
                    <a:pt x="3322" y="1036"/>
                    <a:pt x="3229" y="1007"/>
                  </a:cubicBezTo>
                  <a:cubicBezTo>
                    <a:pt x="2193" y="672"/>
                    <a:pt x="1155" y="339"/>
                    <a:pt x="117" y="3"/>
                  </a:cubicBezTo>
                  <a:cubicBezTo>
                    <a:pt x="111" y="2"/>
                    <a:pt x="105" y="1"/>
                    <a:pt x="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2751300" y="1358625"/>
              <a:ext cx="81525" cy="118575"/>
            </a:xfrm>
            <a:custGeom>
              <a:avLst/>
              <a:gdLst/>
              <a:ahLst/>
              <a:cxnLst/>
              <a:rect l="l" t="t" r="r" b="b"/>
              <a:pathLst>
                <a:path w="3261" h="4743" extrusionOk="0">
                  <a:moveTo>
                    <a:pt x="103" y="0"/>
                  </a:moveTo>
                  <a:cubicBezTo>
                    <a:pt x="49" y="0"/>
                    <a:pt x="1" y="56"/>
                    <a:pt x="23" y="110"/>
                  </a:cubicBezTo>
                  <a:cubicBezTo>
                    <a:pt x="614" y="1564"/>
                    <a:pt x="967" y="3101"/>
                    <a:pt x="1063" y="4666"/>
                  </a:cubicBezTo>
                  <a:cubicBezTo>
                    <a:pt x="1066" y="4717"/>
                    <a:pt x="1106" y="4742"/>
                    <a:pt x="1146" y="4742"/>
                  </a:cubicBezTo>
                  <a:cubicBezTo>
                    <a:pt x="1190" y="4742"/>
                    <a:pt x="1233" y="4713"/>
                    <a:pt x="1229" y="4657"/>
                  </a:cubicBezTo>
                  <a:cubicBezTo>
                    <a:pt x="1135" y="3130"/>
                    <a:pt x="800" y="1624"/>
                    <a:pt x="238" y="200"/>
                  </a:cubicBezTo>
                  <a:lnTo>
                    <a:pt x="238" y="200"/>
                  </a:lnTo>
                  <a:cubicBezTo>
                    <a:pt x="1261" y="448"/>
                    <a:pt x="2234" y="876"/>
                    <a:pt x="3111" y="1462"/>
                  </a:cubicBezTo>
                  <a:cubicBezTo>
                    <a:pt x="3126" y="1472"/>
                    <a:pt x="3140" y="1477"/>
                    <a:pt x="3153" y="1477"/>
                  </a:cubicBezTo>
                  <a:cubicBezTo>
                    <a:pt x="3221" y="1477"/>
                    <a:pt x="3260" y="1363"/>
                    <a:pt x="3186" y="1313"/>
                  </a:cubicBezTo>
                  <a:cubicBezTo>
                    <a:pt x="2254" y="691"/>
                    <a:pt x="1213" y="246"/>
                    <a:pt x="119" y="2"/>
                  </a:cubicBezTo>
                  <a:cubicBezTo>
                    <a:pt x="113" y="1"/>
                    <a:pt x="108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2807525" y="1431050"/>
              <a:ext cx="65175" cy="99100"/>
            </a:xfrm>
            <a:custGeom>
              <a:avLst/>
              <a:gdLst/>
              <a:ahLst/>
              <a:cxnLst/>
              <a:rect l="l" t="t" r="r" b="b"/>
              <a:pathLst>
                <a:path w="2607" h="3964" extrusionOk="0">
                  <a:moveTo>
                    <a:pt x="86" y="0"/>
                  </a:moveTo>
                  <a:cubicBezTo>
                    <a:pt x="38" y="0"/>
                    <a:pt x="0" y="42"/>
                    <a:pt x="7" y="90"/>
                  </a:cubicBezTo>
                  <a:cubicBezTo>
                    <a:pt x="153" y="1342"/>
                    <a:pt x="179" y="2607"/>
                    <a:pt x="78" y="3865"/>
                  </a:cubicBezTo>
                  <a:cubicBezTo>
                    <a:pt x="72" y="3926"/>
                    <a:pt x="126" y="3964"/>
                    <a:pt x="173" y="3964"/>
                  </a:cubicBezTo>
                  <a:cubicBezTo>
                    <a:pt x="206" y="3964"/>
                    <a:pt x="237" y="3944"/>
                    <a:pt x="240" y="3900"/>
                  </a:cubicBezTo>
                  <a:cubicBezTo>
                    <a:pt x="338" y="2666"/>
                    <a:pt x="323" y="1425"/>
                    <a:pt x="186" y="196"/>
                  </a:cubicBezTo>
                  <a:lnTo>
                    <a:pt x="186" y="196"/>
                  </a:lnTo>
                  <a:cubicBezTo>
                    <a:pt x="629" y="306"/>
                    <a:pt x="1096" y="409"/>
                    <a:pt x="1461" y="693"/>
                  </a:cubicBezTo>
                  <a:cubicBezTo>
                    <a:pt x="1889" y="1024"/>
                    <a:pt x="2221" y="1472"/>
                    <a:pt x="2423" y="1975"/>
                  </a:cubicBezTo>
                  <a:cubicBezTo>
                    <a:pt x="2437" y="2010"/>
                    <a:pt x="2468" y="2025"/>
                    <a:pt x="2499" y="2025"/>
                  </a:cubicBezTo>
                  <a:cubicBezTo>
                    <a:pt x="2552" y="2025"/>
                    <a:pt x="2606" y="1981"/>
                    <a:pt x="2580" y="1918"/>
                  </a:cubicBezTo>
                  <a:cubicBezTo>
                    <a:pt x="2368" y="1390"/>
                    <a:pt x="2023" y="914"/>
                    <a:pt x="1570" y="565"/>
                  </a:cubicBezTo>
                  <a:cubicBezTo>
                    <a:pt x="1150" y="239"/>
                    <a:pt x="609" y="132"/>
                    <a:pt x="106" y="3"/>
                  </a:cubicBezTo>
                  <a:cubicBezTo>
                    <a:pt x="99" y="1"/>
                    <a:pt x="92" y="0"/>
                    <a:pt x="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2639525" y="1169525"/>
              <a:ext cx="289950" cy="121700"/>
            </a:xfrm>
            <a:custGeom>
              <a:avLst/>
              <a:gdLst/>
              <a:ahLst/>
              <a:cxnLst/>
              <a:rect l="l" t="t" r="r" b="b"/>
              <a:pathLst>
                <a:path w="11598" h="4868" extrusionOk="0">
                  <a:moveTo>
                    <a:pt x="5990" y="0"/>
                  </a:moveTo>
                  <a:cubicBezTo>
                    <a:pt x="5450" y="0"/>
                    <a:pt x="4919" y="60"/>
                    <a:pt x="4415" y="190"/>
                  </a:cubicBezTo>
                  <a:cubicBezTo>
                    <a:pt x="3591" y="401"/>
                    <a:pt x="2837" y="800"/>
                    <a:pt x="2088" y="1195"/>
                  </a:cubicBezTo>
                  <a:cubicBezTo>
                    <a:pt x="1406" y="1557"/>
                    <a:pt x="735" y="1966"/>
                    <a:pt x="1" y="2191"/>
                  </a:cubicBezTo>
                  <a:cubicBezTo>
                    <a:pt x="6" y="2189"/>
                    <a:pt x="11" y="2189"/>
                    <a:pt x="16" y="2189"/>
                  </a:cubicBezTo>
                  <a:cubicBezTo>
                    <a:pt x="151" y="2189"/>
                    <a:pt x="476" y="2621"/>
                    <a:pt x="549" y="2700"/>
                  </a:cubicBezTo>
                  <a:cubicBezTo>
                    <a:pt x="752" y="2919"/>
                    <a:pt x="948" y="3146"/>
                    <a:pt x="1157" y="3359"/>
                  </a:cubicBezTo>
                  <a:cubicBezTo>
                    <a:pt x="1572" y="3776"/>
                    <a:pt x="2029" y="4162"/>
                    <a:pt x="2541" y="4456"/>
                  </a:cubicBezTo>
                  <a:cubicBezTo>
                    <a:pt x="3069" y="4762"/>
                    <a:pt x="3769" y="4867"/>
                    <a:pt x="4466" y="4867"/>
                  </a:cubicBezTo>
                  <a:cubicBezTo>
                    <a:pt x="5005" y="4867"/>
                    <a:pt x="5541" y="4804"/>
                    <a:pt x="5993" y="4721"/>
                  </a:cubicBezTo>
                  <a:cubicBezTo>
                    <a:pt x="8063" y="4340"/>
                    <a:pt x="9882" y="3156"/>
                    <a:pt x="11598" y="1934"/>
                  </a:cubicBezTo>
                  <a:cubicBezTo>
                    <a:pt x="10108" y="812"/>
                    <a:pt x="7980" y="0"/>
                    <a:pt x="5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2608725" y="1212175"/>
              <a:ext cx="252450" cy="36100"/>
            </a:xfrm>
            <a:custGeom>
              <a:avLst/>
              <a:gdLst/>
              <a:ahLst/>
              <a:cxnLst/>
              <a:rect l="l" t="t" r="r" b="b"/>
              <a:pathLst>
                <a:path w="10098" h="1444" extrusionOk="0">
                  <a:moveTo>
                    <a:pt x="130" y="1"/>
                  </a:moveTo>
                  <a:cubicBezTo>
                    <a:pt x="51" y="1"/>
                    <a:pt x="1" y="122"/>
                    <a:pt x="89" y="158"/>
                  </a:cubicBezTo>
                  <a:cubicBezTo>
                    <a:pt x="1272" y="638"/>
                    <a:pt x="2498" y="1030"/>
                    <a:pt x="3760" y="1242"/>
                  </a:cubicBezTo>
                  <a:cubicBezTo>
                    <a:pt x="4410" y="1350"/>
                    <a:pt x="5075" y="1421"/>
                    <a:pt x="5731" y="1440"/>
                  </a:cubicBezTo>
                  <a:cubicBezTo>
                    <a:pt x="5813" y="1443"/>
                    <a:pt x="5895" y="1444"/>
                    <a:pt x="5978" y="1444"/>
                  </a:cubicBezTo>
                  <a:cubicBezTo>
                    <a:pt x="6558" y="1444"/>
                    <a:pt x="7135" y="1384"/>
                    <a:pt x="7711" y="1307"/>
                  </a:cubicBezTo>
                  <a:cubicBezTo>
                    <a:pt x="8472" y="1203"/>
                    <a:pt x="9231" y="1068"/>
                    <a:pt x="9994" y="986"/>
                  </a:cubicBezTo>
                  <a:cubicBezTo>
                    <a:pt x="10098" y="976"/>
                    <a:pt x="10093" y="819"/>
                    <a:pt x="9994" y="819"/>
                  </a:cubicBezTo>
                  <a:cubicBezTo>
                    <a:pt x="9992" y="819"/>
                    <a:pt x="9988" y="819"/>
                    <a:pt x="9985" y="819"/>
                  </a:cubicBezTo>
                  <a:cubicBezTo>
                    <a:pt x="8662" y="960"/>
                    <a:pt x="7352" y="1271"/>
                    <a:pt x="6017" y="1278"/>
                  </a:cubicBezTo>
                  <a:cubicBezTo>
                    <a:pt x="6003" y="1278"/>
                    <a:pt x="5990" y="1278"/>
                    <a:pt x="5976" y="1278"/>
                  </a:cubicBezTo>
                  <a:cubicBezTo>
                    <a:pt x="5345" y="1278"/>
                    <a:pt x="4704" y="1214"/>
                    <a:pt x="4080" y="1123"/>
                  </a:cubicBezTo>
                  <a:cubicBezTo>
                    <a:pt x="3445" y="1032"/>
                    <a:pt x="2815" y="891"/>
                    <a:pt x="2197" y="716"/>
                  </a:cubicBezTo>
                  <a:cubicBezTo>
                    <a:pt x="1504" y="521"/>
                    <a:pt x="827" y="279"/>
                    <a:pt x="162" y="7"/>
                  </a:cubicBezTo>
                  <a:cubicBezTo>
                    <a:pt x="151" y="3"/>
                    <a:pt x="140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2795000" y="1200475"/>
              <a:ext cx="63025" cy="55375"/>
            </a:xfrm>
            <a:custGeom>
              <a:avLst/>
              <a:gdLst/>
              <a:ahLst/>
              <a:cxnLst/>
              <a:rect l="l" t="t" r="r" b="b"/>
              <a:pathLst>
                <a:path w="2521" h="2215" extrusionOk="0">
                  <a:moveTo>
                    <a:pt x="2391" y="0"/>
                  </a:moveTo>
                  <a:cubicBezTo>
                    <a:pt x="2371" y="0"/>
                    <a:pt x="2351" y="7"/>
                    <a:pt x="2333" y="23"/>
                  </a:cubicBezTo>
                  <a:cubicBezTo>
                    <a:pt x="1637" y="653"/>
                    <a:pt x="877" y="1206"/>
                    <a:pt x="67" y="1681"/>
                  </a:cubicBezTo>
                  <a:cubicBezTo>
                    <a:pt x="1" y="1719"/>
                    <a:pt x="34" y="1814"/>
                    <a:pt x="96" y="1830"/>
                  </a:cubicBezTo>
                  <a:cubicBezTo>
                    <a:pt x="770" y="2017"/>
                    <a:pt x="1457" y="2146"/>
                    <a:pt x="2152" y="2214"/>
                  </a:cubicBezTo>
                  <a:cubicBezTo>
                    <a:pt x="2156" y="2214"/>
                    <a:pt x="2160" y="2214"/>
                    <a:pt x="2164" y="2214"/>
                  </a:cubicBezTo>
                  <a:cubicBezTo>
                    <a:pt x="2262" y="2214"/>
                    <a:pt x="2290" y="2064"/>
                    <a:pt x="2187" y="2053"/>
                  </a:cubicBezTo>
                  <a:cubicBezTo>
                    <a:pt x="1559" y="1990"/>
                    <a:pt x="937" y="1879"/>
                    <a:pt x="326" y="1721"/>
                  </a:cubicBezTo>
                  <a:lnTo>
                    <a:pt x="326" y="1721"/>
                  </a:lnTo>
                  <a:cubicBezTo>
                    <a:pt x="1087" y="1262"/>
                    <a:pt x="1799" y="729"/>
                    <a:pt x="2459" y="133"/>
                  </a:cubicBezTo>
                  <a:cubicBezTo>
                    <a:pt x="2520" y="78"/>
                    <a:pt x="2459" y="0"/>
                    <a:pt x="2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2740025" y="1199000"/>
              <a:ext cx="62275" cy="74700"/>
            </a:xfrm>
            <a:custGeom>
              <a:avLst/>
              <a:gdLst/>
              <a:ahLst/>
              <a:cxnLst/>
              <a:rect l="l" t="t" r="r" b="b"/>
              <a:pathLst>
                <a:path w="2491" h="2988" extrusionOk="0">
                  <a:moveTo>
                    <a:pt x="2373" y="1"/>
                  </a:moveTo>
                  <a:cubicBezTo>
                    <a:pt x="2353" y="1"/>
                    <a:pt x="2332" y="10"/>
                    <a:pt x="2314" y="32"/>
                  </a:cubicBezTo>
                  <a:cubicBezTo>
                    <a:pt x="1712" y="777"/>
                    <a:pt x="949" y="1385"/>
                    <a:pt x="83" y="1801"/>
                  </a:cubicBezTo>
                  <a:cubicBezTo>
                    <a:pt x="28" y="1828"/>
                    <a:pt x="1" y="1898"/>
                    <a:pt x="54" y="1943"/>
                  </a:cubicBezTo>
                  <a:cubicBezTo>
                    <a:pt x="594" y="2414"/>
                    <a:pt x="1224" y="2768"/>
                    <a:pt x="1909" y="2983"/>
                  </a:cubicBezTo>
                  <a:cubicBezTo>
                    <a:pt x="1918" y="2986"/>
                    <a:pt x="1926" y="2987"/>
                    <a:pt x="1934" y="2987"/>
                  </a:cubicBezTo>
                  <a:cubicBezTo>
                    <a:pt x="2016" y="2987"/>
                    <a:pt x="2036" y="2848"/>
                    <a:pt x="1942" y="2820"/>
                  </a:cubicBezTo>
                  <a:cubicBezTo>
                    <a:pt x="1326" y="2624"/>
                    <a:pt x="754" y="2310"/>
                    <a:pt x="257" y="1897"/>
                  </a:cubicBezTo>
                  <a:lnTo>
                    <a:pt x="257" y="1897"/>
                  </a:lnTo>
                  <a:cubicBezTo>
                    <a:pt x="1101" y="1472"/>
                    <a:pt x="1844" y="876"/>
                    <a:pt x="2437" y="142"/>
                  </a:cubicBezTo>
                  <a:cubicBezTo>
                    <a:pt x="2490" y="78"/>
                    <a:pt x="2434" y="1"/>
                    <a:pt x="23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2672675" y="1189225"/>
              <a:ext cx="90950" cy="91775"/>
            </a:xfrm>
            <a:custGeom>
              <a:avLst/>
              <a:gdLst/>
              <a:ahLst/>
              <a:cxnLst/>
              <a:rect l="l" t="t" r="r" b="b"/>
              <a:pathLst>
                <a:path w="3638" h="3671" extrusionOk="0">
                  <a:moveTo>
                    <a:pt x="3516" y="0"/>
                  </a:moveTo>
                  <a:cubicBezTo>
                    <a:pt x="3496" y="0"/>
                    <a:pt x="3475" y="8"/>
                    <a:pt x="3458" y="27"/>
                  </a:cubicBezTo>
                  <a:cubicBezTo>
                    <a:pt x="3005" y="524"/>
                    <a:pt x="2456" y="899"/>
                    <a:pt x="1844" y="1167"/>
                  </a:cubicBezTo>
                  <a:cubicBezTo>
                    <a:pt x="1325" y="1393"/>
                    <a:pt x="776" y="1631"/>
                    <a:pt x="201" y="1631"/>
                  </a:cubicBezTo>
                  <a:cubicBezTo>
                    <a:pt x="166" y="1631"/>
                    <a:pt x="130" y="1630"/>
                    <a:pt x="95" y="1629"/>
                  </a:cubicBezTo>
                  <a:cubicBezTo>
                    <a:pt x="94" y="1628"/>
                    <a:pt x="93" y="1628"/>
                    <a:pt x="92" y="1628"/>
                  </a:cubicBezTo>
                  <a:cubicBezTo>
                    <a:pt x="15" y="1628"/>
                    <a:pt x="0" y="1729"/>
                    <a:pt x="44" y="1776"/>
                  </a:cubicBezTo>
                  <a:cubicBezTo>
                    <a:pt x="473" y="2219"/>
                    <a:pt x="955" y="2640"/>
                    <a:pt x="1449" y="3011"/>
                  </a:cubicBezTo>
                  <a:cubicBezTo>
                    <a:pt x="1880" y="3334"/>
                    <a:pt x="2375" y="3558"/>
                    <a:pt x="2902" y="3668"/>
                  </a:cubicBezTo>
                  <a:cubicBezTo>
                    <a:pt x="2909" y="3670"/>
                    <a:pt x="2915" y="3670"/>
                    <a:pt x="2921" y="3670"/>
                  </a:cubicBezTo>
                  <a:cubicBezTo>
                    <a:pt x="3010" y="3670"/>
                    <a:pt x="3034" y="3529"/>
                    <a:pt x="2940" y="3506"/>
                  </a:cubicBezTo>
                  <a:cubicBezTo>
                    <a:pt x="2488" y="3395"/>
                    <a:pt x="2041" y="3260"/>
                    <a:pt x="1673" y="2975"/>
                  </a:cubicBezTo>
                  <a:cubicBezTo>
                    <a:pt x="1200" y="2610"/>
                    <a:pt x="729" y="2222"/>
                    <a:pt x="301" y="1798"/>
                  </a:cubicBezTo>
                  <a:lnTo>
                    <a:pt x="301" y="1798"/>
                  </a:lnTo>
                  <a:cubicBezTo>
                    <a:pt x="872" y="1774"/>
                    <a:pt x="1420" y="1535"/>
                    <a:pt x="1935" y="1307"/>
                  </a:cubicBezTo>
                  <a:cubicBezTo>
                    <a:pt x="2560" y="1032"/>
                    <a:pt x="3121" y="643"/>
                    <a:pt x="3582" y="137"/>
                  </a:cubicBezTo>
                  <a:cubicBezTo>
                    <a:pt x="3637" y="78"/>
                    <a:pt x="3579" y="0"/>
                    <a:pt x="3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2637400" y="1304800"/>
              <a:ext cx="52600" cy="46800"/>
            </a:xfrm>
            <a:custGeom>
              <a:avLst/>
              <a:gdLst/>
              <a:ahLst/>
              <a:cxnLst/>
              <a:rect l="l" t="t" r="r" b="b"/>
              <a:pathLst>
                <a:path w="2104" h="1872" extrusionOk="0">
                  <a:moveTo>
                    <a:pt x="1053" y="1"/>
                  </a:moveTo>
                  <a:cubicBezTo>
                    <a:pt x="954" y="1"/>
                    <a:pt x="854" y="17"/>
                    <a:pt x="755" y="50"/>
                  </a:cubicBezTo>
                  <a:cubicBezTo>
                    <a:pt x="265" y="215"/>
                    <a:pt x="0" y="743"/>
                    <a:pt x="165" y="1234"/>
                  </a:cubicBezTo>
                  <a:cubicBezTo>
                    <a:pt x="295" y="1624"/>
                    <a:pt x="661" y="1872"/>
                    <a:pt x="1052" y="1872"/>
                  </a:cubicBezTo>
                  <a:cubicBezTo>
                    <a:pt x="1150" y="1872"/>
                    <a:pt x="1250" y="1856"/>
                    <a:pt x="1348" y="1823"/>
                  </a:cubicBezTo>
                  <a:cubicBezTo>
                    <a:pt x="1839" y="1658"/>
                    <a:pt x="2104" y="1130"/>
                    <a:pt x="1939" y="639"/>
                  </a:cubicBezTo>
                  <a:cubicBezTo>
                    <a:pt x="1807" y="248"/>
                    <a:pt x="1444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2651625" y="1236175"/>
              <a:ext cx="52575" cy="46825"/>
            </a:xfrm>
            <a:custGeom>
              <a:avLst/>
              <a:gdLst/>
              <a:ahLst/>
              <a:cxnLst/>
              <a:rect l="l" t="t" r="r" b="b"/>
              <a:pathLst>
                <a:path w="2103" h="1873" extrusionOk="0">
                  <a:moveTo>
                    <a:pt x="1053" y="1"/>
                  </a:moveTo>
                  <a:cubicBezTo>
                    <a:pt x="955" y="1"/>
                    <a:pt x="854" y="17"/>
                    <a:pt x="755" y="50"/>
                  </a:cubicBezTo>
                  <a:cubicBezTo>
                    <a:pt x="264" y="215"/>
                    <a:pt x="0" y="744"/>
                    <a:pt x="164" y="1233"/>
                  </a:cubicBezTo>
                  <a:cubicBezTo>
                    <a:pt x="296" y="1625"/>
                    <a:pt x="660" y="1873"/>
                    <a:pt x="1051" y="1873"/>
                  </a:cubicBezTo>
                  <a:cubicBezTo>
                    <a:pt x="1149" y="1873"/>
                    <a:pt x="1249" y="1857"/>
                    <a:pt x="1348" y="1824"/>
                  </a:cubicBezTo>
                  <a:cubicBezTo>
                    <a:pt x="1839" y="1659"/>
                    <a:pt x="2102" y="1130"/>
                    <a:pt x="1937" y="639"/>
                  </a:cubicBezTo>
                  <a:cubicBezTo>
                    <a:pt x="1807" y="248"/>
                    <a:pt x="1444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2569025" y="1288475"/>
              <a:ext cx="52625" cy="46825"/>
            </a:xfrm>
            <a:custGeom>
              <a:avLst/>
              <a:gdLst/>
              <a:ahLst/>
              <a:cxnLst/>
              <a:rect l="l" t="t" r="r" b="b"/>
              <a:pathLst>
                <a:path w="2105" h="1873" extrusionOk="0">
                  <a:moveTo>
                    <a:pt x="1054" y="1"/>
                  </a:moveTo>
                  <a:cubicBezTo>
                    <a:pt x="955" y="1"/>
                    <a:pt x="855" y="17"/>
                    <a:pt x="756" y="50"/>
                  </a:cubicBezTo>
                  <a:cubicBezTo>
                    <a:pt x="266" y="215"/>
                    <a:pt x="1" y="743"/>
                    <a:pt x="166" y="1233"/>
                  </a:cubicBezTo>
                  <a:cubicBezTo>
                    <a:pt x="298" y="1625"/>
                    <a:pt x="662" y="1872"/>
                    <a:pt x="1053" y="1872"/>
                  </a:cubicBezTo>
                  <a:cubicBezTo>
                    <a:pt x="1151" y="1872"/>
                    <a:pt x="1251" y="1857"/>
                    <a:pt x="1350" y="1823"/>
                  </a:cubicBezTo>
                  <a:cubicBezTo>
                    <a:pt x="1839" y="1658"/>
                    <a:pt x="2104" y="1130"/>
                    <a:pt x="1939" y="639"/>
                  </a:cubicBezTo>
                  <a:cubicBezTo>
                    <a:pt x="1807" y="249"/>
                    <a:pt x="1444" y="1"/>
                    <a:pt x="1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2581300" y="1210950"/>
              <a:ext cx="52600" cy="46800"/>
            </a:xfrm>
            <a:custGeom>
              <a:avLst/>
              <a:gdLst/>
              <a:ahLst/>
              <a:cxnLst/>
              <a:rect l="l" t="t" r="r" b="b"/>
              <a:pathLst>
                <a:path w="2104" h="1872" extrusionOk="0">
                  <a:moveTo>
                    <a:pt x="1052" y="0"/>
                  </a:moveTo>
                  <a:cubicBezTo>
                    <a:pt x="954" y="0"/>
                    <a:pt x="853" y="16"/>
                    <a:pt x="755" y="49"/>
                  </a:cubicBezTo>
                  <a:cubicBezTo>
                    <a:pt x="265" y="214"/>
                    <a:pt x="1" y="742"/>
                    <a:pt x="166" y="1233"/>
                  </a:cubicBezTo>
                  <a:cubicBezTo>
                    <a:pt x="297" y="1624"/>
                    <a:pt x="662" y="1871"/>
                    <a:pt x="1051" y="1871"/>
                  </a:cubicBezTo>
                  <a:cubicBezTo>
                    <a:pt x="1150" y="1871"/>
                    <a:pt x="1250" y="1855"/>
                    <a:pt x="1348" y="1822"/>
                  </a:cubicBezTo>
                  <a:cubicBezTo>
                    <a:pt x="1839" y="1657"/>
                    <a:pt x="2104" y="1129"/>
                    <a:pt x="1939" y="639"/>
                  </a:cubicBezTo>
                  <a:cubicBezTo>
                    <a:pt x="1807" y="247"/>
                    <a:pt x="1443" y="0"/>
                    <a:pt x="1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0" name="Google Shape;270;p6"/>
          <p:cNvGrpSpPr/>
          <p:nvPr/>
        </p:nvGrpSpPr>
        <p:grpSpPr>
          <a:xfrm>
            <a:off x="1216323" y="4689463"/>
            <a:ext cx="562130" cy="1020580"/>
            <a:chOff x="965300" y="2855200"/>
            <a:chExt cx="335200" cy="608575"/>
          </a:xfrm>
        </p:grpSpPr>
        <p:sp>
          <p:nvSpPr>
            <p:cNvPr id="271" name="Google Shape;271;p6"/>
            <p:cNvSpPr/>
            <p:nvPr/>
          </p:nvSpPr>
          <p:spPr>
            <a:xfrm>
              <a:off x="965300" y="2855200"/>
              <a:ext cx="335200" cy="549500"/>
            </a:xfrm>
            <a:custGeom>
              <a:avLst/>
              <a:gdLst/>
              <a:ahLst/>
              <a:cxnLst/>
              <a:rect l="l" t="t" r="r" b="b"/>
              <a:pathLst>
                <a:path w="13408" h="21980" extrusionOk="0">
                  <a:moveTo>
                    <a:pt x="435" y="15461"/>
                  </a:moveTo>
                  <a:lnTo>
                    <a:pt x="435" y="15461"/>
                  </a:lnTo>
                  <a:cubicBezTo>
                    <a:pt x="435" y="15461"/>
                    <a:pt x="435" y="15461"/>
                    <a:pt x="435" y="15461"/>
                  </a:cubicBezTo>
                  <a:lnTo>
                    <a:pt x="435" y="15461"/>
                  </a:lnTo>
                  <a:cubicBezTo>
                    <a:pt x="435" y="15461"/>
                    <a:pt x="435" y="15461"/>
                    <a:pt x="435" y="15461"/>
                  </a:cubicBezTo>
                  <a:close/>
                  <a:moveTo>
                    <a:pt x="10473" y="0"/>
                  </a:moveTo>
                  <a:cubicBezTo>
                    <a:pt x="10163" y="0"/>
                    <a:pt x="9821" y="308"/>
                    <a:pt x="9594" y="456"/>
                  </a:cubicBezTo>
                  <a:cubicBezTo>
                    <a:pt x="8185" y="1367"/>
                    <a:pt x="6800" y="2296"/>
                    <a:pt x="5614" y="3495"/>
                  </a:cubicBezTo>
                  <a:cubicBezTo>
                    <a:pt x="5548" y="3561"/>
                    <a:pt x="5478" y="3635"/>
                    <a:pt x="5465" y="3729"/>
                  </a:cubicBezTo>
                  <a:cubicBezTo>
                    <a:pt x="5448" y="3831"/>
                    <a:pt x="5503" y="3930"/>
                    <a:pt x="5555" y="4019"/>
                  </a:cubicBezTo>
                  <a:cubicBezTo>
                    <a:pt x="5881" y="4580"/>
                    <a:pt x="6169" y="5197"/>
                    <a:pt x="6606" y="5675"/>
                  </a:cubicBezTo>
                  <a:cubicBezTo>
                    <a:pt x="6758" y="5841"/>
                    <a:pt x="6909" y="5960"/>
                    <a:pt x="6904" y="6221"/>
                  </a:cubicBezTo>
                  <a:cubicBezTo>
                    <a:pt x="6902" y="6423"/>
                    <a:pt x="6825" y="6527"/>
                    <a:pt x="6714" y="6527"/>
                  </a:cubicBezTo>
                  <a:cubicBezTo>
                    <a:pt x="6639" y="6527"/>
                    <a:pt x="6548" y="6478"/>
                    <a:pt x="6454" y="6378"/>
                  </a:cubicBezTo>
                  <a:cubicBezTo>
                    <a:pt x="5982" y="5872"/>
                    <a:pt x="5570" y="5167"/>
                    <a:pt x="5011" y="4761"/>
                  </a:cubicBezTo>
                  <a:cubicBezTo>
                    <a:pt x="4941" y="4710"/>
                    <a:pt x="4861" y="4667"/>
                    <a:pt x="4778" y="4667"/>
                  </a:cubicBezTo>
                  <a:cubicBezTo>
                    <a:pt x="4771" y="4667"/>
                    <a:pt x="4765" y="4667"/>
                    <a:pt x="4759" y="4667"/>
                  </a:cubicBezTo>
                  <a:cubicBezTo>
                    <a:pt x="4642" y="4677"/>
                    <a:pt x="4555" y="4777"/>
                    <a:pt x="4482" y="4870"/>
                  </a:cubicBezTo>
                  <a:cubicBezTo>
                    <a:pt x="3966" y="5529"/>
                    <a:pt x="3486" y="6218"/>
                    <a:pt x="3051" y="6933"/>
                  </a:cubicBezTo>
                  <a:cubicBezTo>
                    <a:pt x="2978" y="7050"/>
                    <a:pt x="2906" y="7180"/>
                    <a:pt x="2920" y="7318"/>
                  </a:cubicBezTo>
                  <a:cubicBezTo>
                    <a:pt x="2938" y="7493"/>
                    <a:pt x="3093" y="7620"/>
                    <a:pt x="3226" y="7733"/>
                  </a:cubicBezTo>
                  <a:cubicBezTo>
                    <a:pt x="3831" y="8246"/>
                    <a:pt x="4417" y="8912"/>
                    <a:pt x="4766" y="9627"/>
                  </a:cubicBezTo>
                  <a:cubicBezTo>
                    <a:pt x="4853" y="9805"/>
                    <a:pt x="4925" y="10009"/>
                    <a:pt x="4866" y="10197"/>
                  </a:cubicBezTo>
                  <a:cubicBezTo>
                    <a:pt x="4844" y="10264"/>
                    <a:pt x="4804" y="10328"/>
                    <a:pt x="4746" y="10364"/>
                  </a:cubicBezTo>
                  <a:cubicBezTo>
                    <a:pt x="4704" y="10390"/>
                    <a:pt x="4658" y="10400"/>
                    <a:pt x="4609" y="10400"/>
                  </a:cubicBezTo>
                  <a:cubicBezTo>
                    <a:pt x="4526" y="10400"/>
                    <a:pt x="4438" y="10369"/>
                    <a:pt x="4361" y="10330"/>
                  </a:cubicBezTo>
                  <a:cubicBezTo>
                    <a:pt x="3764" y="10039"/>
                    <a:pt x="3379" y="9452"/>
                    <a:pt x="2932" y="8961"/>
                  </a:cubicBezTo>
                  <a:cubicBezTo>
                    <a:pt x="2831" y="8849"/>
                    <a:pt x="2712" y="8735"/>
                    <a:pt x="2561" y="8713"/>
                  </a:cubicBezTo>
                  <a:cubicBezTo>
                    <a:pt x="2544" y="8711"/>
                    <a:pt x="2527" y="8710"/>
                    <a:pt x="2510" y="8710"/>
                  </a:cubicBezTo>
                  <a:cubicBezTo>
                    <a:pt x="2192" y="8710"/>
                    <a:pt x="1796" y="9131"/>
                    <a:pt x="1610" y="9346"/>
                  </a:cubicBezTo>
                  <a:cubicBezTo>
                    <a:pt x="1235" y="9776"/>
                    <a:pt x="921" y="10280"/>
                    <a:pt x="732" y="10814"/>
                  </a:cubicBezTo>
                  <a:cubicBezTo>
                    <a:pt x="454" y="11596"/>
                    <a:pt x="105" y="12526"/>
                    <a:pt x="51" y="13362"/>
                  </a:cubicBezTo>
                  <a:cubicBezTo>
                    <a:pt x="0" y="14144"/>
                    <a:pt x="697" y="14434"/>
                    <a:pt x="1300" y="14698"/>
                  </a:cubicBezTo>
                  <a:cubicBezTo>
                    <a:pt x="1600" y="14828"/>
                    <a:pt x="2298" y="15212"/>
                    <a:pt x="2430" y="15542"/>
                  </a:cubicBezTo>
                  <a:cubicBezTo>
                    <a:pt x="2552" y="15847"/>
                    <a:pt x="2212" y="15971"/>
                    <a:pt x="1919" y="15971"/>
                  </a:cubicBezTo>
                  <a:cubicBezTo>
                    <a:pt x="1864" y="15971"/>
                    <a:pt x="1812" y="15967"/>
                    <a:pt x="1764" y="15959"/>
                  </a:cubicBezTo>
                  <a:cubicBezTo>
                    <a:pt x="1589" y="15930"/>
                    <a:pt x="447" y="15671"/>
                    <a:pt x="435" y="15461"/>
                  </a:cubicBezTo>
                  <a:lnTo>
                    <a:pt x="435" y="15461"/>
                  </a:lnTo>
                  <a:cubicBezTo>
                    <a:pt x="545" y="17508"/>
                    <a:pt x="1102" y="19514"/>
                    <a:pt x="2034" y="21332"/>
                  </a:cubicBezTo>
                  <a:cubicBezTo>
                    <a:pt x="2279" y="21813"/>
                    <a:pt x="2569" y="21980"/>
                    <a:pt x="2937" y="21980"/>
                  </a:cubicBezTo>
                  <a:cubicBezTo>
                    <a:pt x="3128" y="21980"/>
                    <a:pt x="3341" y="21934"/>
                    <a:pt x="3579" y="21864"/>
                  </a:cubicBezTo>
                  <a:cubicBezTo>
                    <a:pt x="4384" y="21622"/>
                    <a:pt x="5164" y="21340"/>
                    <a:pt x="5882" y="20895"/>
                  </a:cubicBezTo>
                  <a:cubicBezTo>
                    <a:pt x="6812" y="20318"/>
                    <a:pt x="7695" y="19666"/>
                    <a:pt x="8515" y="18947"/>
                  </a:cubicBezTo>
                  <a:cubicBezTo>
                    <a:pt x="9009" y="18512"/>
                    <a:pt x="12970" y="14388"/>
                    <a:pt x="12174" y="13941"/>
                  </a:cubicBezTo>
                  <a:cubicBezTo>
                    <a:pt x="12107" y="13903"/>
                    <a:pt x="12033" y="13889"/>
                    <a:pt x="11956" y="13889"/>
                  </a:cubicBezTo>
                  <a:cubicBezTo>
                    <a:pt x="11861" y="13889"/>
                    <a:pt x="11763" y="13909"/>
                    <a:pt x="11670" y="13928"/>
                  </a:cubicBezTo>
                  <a:cubicBezTo>
                    <a:pt x="11298" y="14005"/>
                    <a:pt x="10921" y="14051"/>
                    <a:pt x="10544" y="14070"/>
                  </a:cubicBezTo>
                  <a:cubicBezTo>
                    <a:pt x="10507" y="14072"/>
                    <a:pt x="10470" y="14073"/>
                    <a:pt x="10434" y="14073"/>
                  </a:cubicBezTo>
                  <a:cubicBezTo>
                    <a:pt x="10343" y="14073"/>
                    <a:pt x="10254" y="14064"/>
                    <a:pt x="10172" y="14028"/>
                  </a:cubicBezTo>
                  <a:cubicBezTo>
                    <a:pt x="10056" y="13977"/>
                    <a:pt x="9957" y="13861"/>
                    <a:pt x="9972" y="13737"/>
                  </a:cubicBezTo>
                  <a:cubicBezTo>
                    <a:pt x="9983" y="13635"/>
                    <a:pt x="10059" y="13554"/>
                    <a:pt x="10138" y="13489"/>
                  </a:cubicBezTo>
                  <a:cubicBezTo>
                    <a:pt x="10762" y="12990"/>
                    <a:pt x="11758" y="13107"/>
                    <a:pt x="12300" y="12521"/>
                  </a:cubicBezTo>
                  <a:cubicBezTo>
                    <a:pt x="12483" y="12319"/>
                    <a:pt x="12591" y="12059"/>
                    <a:pt x="12676" y="11800"/>
                  </a:cubicBezTo>
                  <a:cubicBezTo>
                    <a:pt x="13000" y="10833"/>
                    <a:pt x="13110" y="9808"/>
                    <a:pt x="13219" y="8793"/>
                  </a:cubicBezTo>
                  <a:lnTo>
                    <a:pt x="13393" y="7170"/>
                  </a:lnTo>
                  <a:cubicBezTo>
                    <a:pt x="13400" y="7105"/>
                    <a:pt x="13407" y="7037"/>
                    <a:pt x="13391" y="6975"/>
                  </a:cubicBezTo>
                  <a:cubicBezTo>
                    <a:pt x="13352" y="6812"/>
                    <a:pt x="13173" y="6717"/>
                    <a:pt x="13003" y="6717"/>
                  </a:cubicBezTo>
                  <a:cubicBezTo>
                    <a:pt x="12989" y="6717"/>
                    <a:pt x="12975" y="6717"/>
                    <a:pt x="12961" y="6719"/>
                  </a:cubicBezTo>
                  <a:cubicBezTo>
                    <a:pt x="12780" y="6736"/>
                    <a:pt x="12621" y="6837"/>
                    <a:pt x="12468" y="6934"/>
                  </a:cubicBezTo>
                  <a:cubicBezTo>
                    <a:pt x="12039" y="7209"/>
                    <a:pt x="11611" y="7484"/>
                    <a:pt x="11181" y="7761"/>
                  </a:cubicBezTo>
                  <a:cubicBezTo>
                    <a:pt x="11047" y="7846"/>
                    <a:pt x="10908" y="7935"/>
                    <a:pt x="10751" y="7948"/>
                  </a:cubicBezTo>
                  <a:cubicBezTo>
                    <a:pt x="10741" y="7948"/>
                    <a:pt x="10731" y="7949"/>
                    <a:pt x="10721" y="7949"/>
                  </a:cubicBezTo>
                  <a:cubicBezTo>
                    <a:pt x="10571" y="7949"/>
                    <a:pt x="10415" y="7858"/>
                    <a:pt x="10389" y="7713"/>
                  </a:cubicBezTo>
                  <a:cubicBezTo>
                    <a:pt x="10373" y="7615"/>
                    <a:pt x="10416" y="7516"/>
                    <a:pt x="10467" y="7432"/>
                  </a:cubicBezTo>
                  <a:cubicBezTo>
                    <a:pt x="11149" y="6274"/>
                    <a:pt x="12698" y="5740"/>
                    <a:pt x="12721" y="4229"/>
                  </a:cubicBezTo>
                  <a:cubicBezTo>
                    <a:pt x="12732" y="3596"/>
                    <a:pt x="12476" y="2989"/>
                    <a:pt x="12191" y="2425"/>
                  </a:cubicBezTo>
                  <a:cubicBezTo>
                    <a:pt x="11955" y="1963"/>
                    <a:pt x="11695" y="1517"/>
                    <a:pt x="11418" y="1080"/>
                  </a:cubicBezTo>
                  <a:cubicBezTo>
                    <a:pt x="11234" y="790"/>
                    <a:pt x="10961" y="151"/>
                    <a:pt x="10615" y="25"/>
                  </a:cubicBezTo>
                  <a:cubicBezTo>
                    <a:pt x="10568" y="8"/>
                    <a:pt x="10521" y="0"/>
                    <a:pt x="10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967575" y="2910550"/>
              <a:ext cx="292525" cy="553225"/>
            </a:xfrm>
            <a:custGeom>
              <a:avLst/>
              <a:gdLst/>
              <a:ahLst/>
              <a:cxnLst/>
              <a:rect l="l" t="t" r="r" b="b"/>
              <a:pathLst>
                <a:path w="11701" h="22129" extrusionOk="0">
                  <a:moveTo>
                    <a:pt x="9880" y="1"/>
                  </a:moveTo>
                  <a:cubicBezTo>
                    <a:pt x="9827" y="1"/>
                    <a:pt x="9777" y="31"/>
                    <a:pt x="9764" y="102"/>
                  </a:cubicBezTo>
                  <a:cubicBezTo>
                    <a:pt x="9541" y="1356"/>
                    <a:pt x="9293" y="2605"/>
                    <a:pt x="9009" y="3844"/>
                  </a:cubicBezTo>
                  <a:cubicBezTo>
                    <a:pt x="8672" y="3126"/>
                    <a:pt x="8352" y="2401"/>
                    <a:pt x="8054" y="1666"/>
                  </a:cubicBezTo>
                  <a:cubicBezTo>
                    <a:pt x="8031" y="1610"/>
                    <a:pt x="7989" y="1588"/>
                    <a:pt x="7946" y="1588"/>
                  </a:cubicBezTo>
                  <a:cubicBezTo>
                    <a:pt x="7855" y="1588"/>
                    <a:pt x="7757" y="1685"/>
                    <a:pt x="7803" y="1797"/>
                  </a:cubicBezTo>
                  <a:cubicBezTo>
                    <a:pt x="8145" y="2641"/>
                    <a:pt x="8513" y="3474"/>
                    <a:pt x="8905" y="4295"/>
                  </a:cubicBezTo>
                  <a:cubicBezTo>
                    <a:pt x="8828" y="4622"/>
                    <a:pt x="8750" y="4950"/>
                    <a:pt x="8666" y="5276"/>
                  </a:cubicBezTo>
                  <a:cubicBezTo>
                    <a:pt x="8413" y="6272"/>
                    <a:pt x="8131" y="7262"/>
                    <a:pt x="7819" y="8244"/>
                  </a:cubicBezTo>
                  <a:cubicBezTo>
                    <a:pt x="7586" y="7268"/>
                    <a:pt x="7440" y="6272"/>
                    <a:pt x="7391" y="5270"/>
                  </a:cubicBezTo>
                  <a:cubicBezTo>
                    <a:pt x="7386" y="5177"/>
                    <a:pt x="7310" y="5129"/>
                    <a:pt x="7237" y="5129"/>
                  </a:cubicBezTo>
                  <a:cubicBezTo>
                    <a:pt x="7168" y="5129"/>
                    <a:pt x="7103" y="5172"/>
                    <a:pt x="7107" y="5262"/>
                  </a:cubicBezTo>
                  <a:cubicBezTo>
                    <a:pt x="7165" y="6442"/>
                    <a:pt x="7347" y="7611"/>
                    <a:pt x="7657" y="8753"/>
                  </a:cubicBezTo>
                  <a:cubicBezTo>
                    <a:pt x="7352" y="9684"/>
                    <a:pt x="7013" y="10605"/>
                    <a:pt x="6645" y="11513"/>
                  </a:cubicBezTo>
                  <a:cubicBezTo>
                    <a:pt x="6215" y="10543"/>
                    <a:pt x="5865" y="9539"/>
                    <a:pt x="5603" y="8509"/>
                  </a:cubicBezTo>
                  <a:cubicBezTo>
                    <a:pt x="5585" y="8435"/>
                    <a:pt x="5527" y="8403"/>
                    <a:pt x="5468" y="8403"/>
                  </a:cubicBezTo>
                  <a:cubicBezTo>
                    <a:pt x="5385" y="8403"/>
                    <a:pt x="5300" y="8469"/>
                    <a:pt x="5327" y="8572"/>
                  </a:cubicBezTo>
                  <a:cubicBezTo>
                    <a:pt x="5618" y="9709"/>
                    <a:pt x="6011" y="10815"/>
                    <a:pt x="6501" y="11879"/>
                  </a:cubicBezTo>
                  <a:cubicBezTo>
                    <a:pt x="6188" y="12632"/>
                    <a:pt x="5853" y="13373"/>
                    <a:pt x="5492" y="14104"/>
                  </a:cubicBezTo>
                  <a:cubicBezTo>
                    <a:pt x="5340" y="14408"/>
                    <a:pt x="5183" y="14710"/>
                    <a:pt x="5024" y="15012"/>
                  </a:cubicBezTo>
                  <a:cubicBezTo>
                    <a:pt x="5021" y="14993"/>
                    <a:pt x="5017" y="14975"/>
                    <a:pt x="5014" y="14962"/>
                  </a:cubicBezTo>
                  <a:cubicBezTo>
                    <a:pt x="4532" y="13141"/>
                    <a:pt x="4131" y="11300"/>
                    <a:pt x="3805" y="9442"/>
                  </a:cubicBezTo>
                  <a:cubicBezTo>
                    <a:pt x="3793" y="9367"/>
                    <a:pt x="3738" y="9334"/>
                    <a:pt x="3680" y="9334"/>
                  </a:cubicBezTo>
                  <a:cubicBezTo>
                    <a:pt x="3598" y="9334"/>
                    <a:pt x="3510" y="9401"/>
                    <a:pt x="3529" y="9506"/>
                  </a:cubicBezTo>
                  <a:cubicBezTo>
                    <a:pt x="3685" y="10404"/>
                    <a:pt x="3862" y="11300"/>
                    <a:pt x="4054" y="12190"/>
                  </a:cubicBezTo>
                  <a:cubicBezTo>
                    <a:pt x="4226" y="12978"/>
                    <a:pt x="4412" y="13761"/>
                    <a:pt x="4611" y="14541"/>
                  </a:cubicBezTo>
                  <a:cubicBezTo>
                    <a:pt x="4665" y="14747"/>
                    <a:pt x="4719" y="14951"/>
                    <a:pt x="4774" y="15158"/>
                  </a:cubicBezTo>
                  <a:cubicBezTo>
                    <a:pt x="4791" y="15224"/>
                    <a:pt x="4807" y="15298"/>
                    <a:pt x="4836" y="15363"/>
                  </a:cubicBezTo>
                  <a:cubicBezTo>
                    <a:pt x="4470" y="16035"/>
                    <a:pt x="4080" y="16695"/>
                    <a:pt x="3668" y="17339"/>
                  </a:cubicBezTo>
                  <a:cubicBezTo>
                    <a:pt x="3656" y="17322"/>
                    <a:pt x="3644" y="17303"/>
                    <a:pt x="3633" y="17281"/>
                  </a:cubicBezTo>
                  <a:cubicBezTo>
                    <a:pt x="3190" y="16474"/>
                    <a:pt x="2850" y="15612"/>
                    <a:pt x="2609" y="14722"/>
                  </a:cubicBezTo>
                  <a:cubicBezTo>
                    <a:pt x="2590" y="14648"/>
                    <a:pt x="2531" y="14616"/>
                    <a:pt x="2472" y="14616"/>
                  </a:cubicBezTo>
                  <a:cubicBezTo>
                    <a:pt x="2388" y="14616"/>
                    <a:pt x="2304" y="14681"/>
                    <a:pt x="2331" y="14784"/>
                  </a:cubicBezTo>
                  <a:cubicBezTo>
                    <a:pt x="2472" y="15301"/>
                    <a:pt x="2643" y="15808"/>
                    <a:pt x="2848" y="16301"/>
                  </a:cubicBezTo>
                  <a:cubicBezTo>
                    <a:pt x="2947" y="16542"/>
                    <a:pt x="3055" y="16779"/>
                    <a:pt x="3171" y="17012"/>
                  </a:cubicBezTo>
                  <a:cubicBezTo>
                    <a:pt x="3265" y="17206"/>
                    <a:pt x="3358" y="17436"/>
                    <a:pt x="3495" y="17606"/>
                  </a:cubicBezTo>
                  <a:cubicBezTo>
                    <a:pt x="2498" y="19132"/>
                    <a:pt x="1369" y="20568"/>
                    <a:pt x="99" y="21878"/>
                  </a:cubicBezTo>
                  <a:cubicBezTo>
                    <a:pt x="0" y="21981"/>
                    <a:pt x="95" y="22128"/>
                    <a:pt x="202" y="22128"/>
                  </a:cubicBezTo>
                  <a:cubicBezTo>
                    <a:pt x="233" y="22128"/>
                    <a:pt x="266" y="22116"/>
                    <a:pt x="295" y="22086"/>
                  </a:cubicBezTo>
                  <a:cubicBezTo>
                    <a:pt x="1538" y="20805"/>
                    <a:pt x="2653" y="19402"/>
                    <a:pt x="3637" y="17915"/>
                  </a:cubicBezTo>
                  <a:cubicBezTo>
                    <a:pt x="3669" y="17866"/>
                    <a:pt x="3699" y="17816"/>
                    <a:pt x="3733" y="17766"/>
                  </a:cubicBezTo>
                  <a:cubicBezTo>
                    <a:pt x="3769" y="17775"/>
                    <a:pt x="3807" y="17778"/>
                    <a:pt x="3847" y="17778"/>
                  </a:cubicBezTo>
                  <a:cubicBezTo>
                    <a:pt x="3896" y="17778"/>
                    <a:pt x="3947" y="17773"/>
                    <a:pt x="3999" y="17765"/>
                  </a:cubicBezTo>
                  <a:cubicBezTo>
                    <a:pt x="4284" y="17720"/>
                    <a:pt x="4571" y="17664"/>
                    <a:pt x="4855" y="17613"/>
                  </a:cubicBezTo>
                  <a:cubicBezTo>
                    <a:pt x="5439" y="17510"/>
                    <a:pt x="6026" y="17404"/>
                    <a:pt x="6609" y="17302"/>
                  </a:cubicBezTo>
                  <a:cubicBezTo>
                    <a:pt x="6783" y="17273"/>
                    <a:pt x="6732" y="17022"/>
                    <a:pt x="6576" y="17022"/>
                  </a:cubicBezTo>
                  <a:cubicBezTo>
                    <a:pt x="6567" y="17022"/>
                    <a:pt x="6557" y="17023"/>
                    <a:pt x="6547" y="17025"/>
                  </a:cubicBezTo>
                  <a:lnTo>
                    <a:pt x="5015" y="17296"/>
                  </a:lnTo>
                  <a:cubicBezTo>
                    <a:pt x="4775" y="17338"/>
                    <a:pt x="4536" y="17381"/>
                    <a:pt x="4296" y="17423"/>
                  </a:cubicBezTo>
                  <a:cubicBezTo>
                    <a:pt x="4180" y="17444"/>
                    <a:pt x="4053" y="17483"/>
                    <a:pt x="3935" y="17487"/>
                  </a:cubicBezTo>
                  <a:cubicBezTo>
                    <a:pt x="3932" y="17487"/>
                    <a:pt x="3930" y="17488"/>
                    <a:pt x="3927" y="17488"/>
                  </a:cubicBezTo>
                  <a:cubicBezTo>
                    <a:pt x="3923" y="17488"/>
                    <a:pt x="3918" y="17487"/>
                    <a:pt x="3914" y="17487"/>
                  </a:cubicBezTo>
                  <a:cubicBezTo>
                    <a:pt x="4319" y="16850"/>
                    <a:pt x="4703" y="16200"/>
                    <a:pt x="5065" y="15537"/>
                  </a:cubicBezTo>
                  <a:cubicBezTo>
                    <a:pt x="5114" y="15537"/>
                    <a:pt x="5166" y="15525"/>
                    <a:pt x="5218" y="15508"/>
                  </a:cubicBezTo>
                  <a:cubicBezTo>
                    <a:pt x="5400" y="15453"/>
                    <a:pt x="5584" y="15388"/>
                    <a:pt x="5767" y="15324"/>
                  </a:cubicBezTo>
                  <a:cubicBezTo>
                    <a:pt x="7237" y="14813"/>
                    <a:pt x="8672" y="14201"/>
                    <a:pt x="10060" y="13493"/>
                  </a:cubicBezTo>
                  <a:cubicBezTo>
                    <a:pt x="10201" y="13422"/>
                    <a:pt x="10121" y="13225"/>
                    <a:pt x="9992" y="13225"/>
                  </a:cubicBezTo>
                  <a:cubicBezTo>
                    <a:pt x="9971" y="13225"/>
                    <a:pt x="9949" y="13230"/>
                    <a:pt x="9927" y="13241"/>
                  </a:cubicBezTo>
                  <a:cubicBezTo>
                    <a:pt x="9105" y="13661"/>
                    <a:pt x="8270" y="14047"/>
                    <a:pt x="7417" y="14398"/>
                  </a:cubicBezTo>
                  <a:cubicBezTo>
                    <a:pt x="6962" y="14584"/>
                    <a:pt x="6501" y="14761"/>
                    <a:pt x="6037" y="14928"/>
                  </a:cubicBezTo>
                  <a:cubicBezTo>
                    <a:pt x="5840" y="14997"/>
                    <a:pt x="5645" y="15065"/>
                    <a:pt x="5448" y="15133"/>
                  </a:cubicBezTo>
                  <a:cubicBezTo>
                    <a:pt x="5419" y="15143"/>
                    <a:pt x="5319" y="15188"/>
                    <a:pt x="5234" y="15220"/>
                  </a:cubicBezTo>
                  <a:cubicBezTo>
                    <a:pt x="5755" y="14243"/>
                    <a:pt x="6230" y="13241"/>
                    <a:pt x="6663" y="12222"/>
                  </a:cubicBezTo>
                  <a:cubicBezTo>
                    <a:pt x="6688" y="12265"/>
                    <a:pt x="6733" y="12285"/>
                    <a:pt x="6780" y="12285"/>
                  </a:cubicBezTo>
                  <a:cubicBezTo>
                    <a:pt x="6802" y="12285"/>
                    <a:pt x="6825" y="12281"/>
                    <a:pt x="6847" y="12271"/>
                  </a:cubicBezTo>
                  <a:cubicBezTo>
                    <a:pt x="7795" y="11859"/>
                    <a:pt x="8744" y="11445"/>
                    <a:pt x="9693" y="11031"/>
                  </a:cubicBezTo>
                  <a:cubicBezTo>
                    <a:pt x="9841" y="10967"/>
                    <a:pt x="9755" y="10766"/>
                    <a:pt x="9619" y="10766"/>
                  </a:cubicBezTo>
                  <a:cubicBezTo>
                    <a:pt x="9600" y="10766"/>
                    <a:pt x="9580" y="10770"/>
                    <a:pt x="9559" y="10779"/>
                  </a:cubicBezTo>
                  <a:cubicBezTo>
                    <a:pt x="8655" y="11171"/>
                    <a:pt x="7751" y="11566"/>
                    <a:pt x="6848" y="11960"/>
                  </a:cubicBezTo>
                  <a:cubicBezTo>
                    <a:pt x="6834" y="11931"/>
                    <a:pt x="6822" y="11901"/>
                    <a:pt x="6807" y="11872"/>
                  </a:cubicBezTo>
                  <a:cubicBezTo>
                    <a:pt x="7151" y="11039"/>
                    <a:pt x="7469" y="10194"/>
                    <a:pt x="7760" y="9343"/>
                  </a:cubicBezTo>
                  <a:cubicBezTo>
                    <a:pt x="7801" y="9224"/>
                    <a:pt x="7837" y="9105"/>
                    <a:pt x="7876" y="8986"/>
                  </a:cubicBezTo>
                  <a:cubicBezTo>
                    <a:pt x="7883" y="8985"/>
                    <a:pt x="7889" y="8985"/>
                    <a:pt x="7896" y="8982"/>
                  </a:cubicBezTo>
                  <a:cubicBezTo>
                    <a:pt x="8928" y="8383"/>
                    <a:pt x="9907" y="7697"/>
                    <a:pt x="10825" y="6934"/>
                  </a:cubicBezTo>
                  <a:cubicBezTo>
                    <a:pt x="10936" y="6840"/>
                    <a:pt x="10837" y="6690"/>
                    <a:pt x="10721" y="6690"/>
                  </a:cubicBezTo>
                  <a:cubicBezTo>
                    <a:pt x="10690" y="6690"/>
                    <a:pt x="10659" y="6701"/>
                    <a:pt x="10629" y="6725"/>
                  </a:cubicBezTo>
                  <a:cubicBezTo>
                    <a:pt x="9806" y="7411"/>
                    <a:pt x="8930" y="8028"/>
                    <a:pt x="8010" y="8580"/>
                  </a:cubicBezTo>
                  <a:cubicBezTo>
                    <a:pt x="8455" y="7202"/>
                    <a:pt x="8837" y="5802"/>
                    <a:pt x="9171" y="4393"/>
                  </a:cubicBezTo>
                  <a:cubicBezTo>
                    <a:pt x="9601" y="4271"/>
                    <a:pt x="9946" y="3952"/>
                    <a:pt x="10291" y="3681"/>
                  </a:cubicBezTo>
                  <a:cubicBezTo>
                    <a:pt x="10720" y="3344"/>
                    <a:pt x="11153" y="3005"/>
                    <a:pt x="11585" y="2666"/>
                  </a:cubicBezTo>
                  <a:cubicBezTo>
                    <a:pt x="11700" y="2575"/>
                    <a:pt x="11597" y="2426"/>
                    <a:pt x="11479" y="2426"/>
                  </a:cubicBezTo>
                  <a:cubicBezTo>
                    <a:pt x="11449" y="2426"/>
                    <a:pt x="11418" y="2435"/>
                    <a:pt x="11389" y="2458"/>
                  </a:cubicBezTo>
                  <a:cubicBezTo>
                    <a:pt x="10988" y="2772"/>
                    <a:pt x="10589" y="3086"/>
                    <a:pt x="10189" y="3399"/>
                  </a:cubicBezTo>
                  <a:cubicBezTo>
                    <a:pt x="9900" y="3627"/>
                    <a:pt x="9599" y="3915"/>
                    <a:pt x="9250" y="4063"/>
                  </a:cubicBezTo>
                  <a:cubicBezTo>
                    <a:pt x="9546" y="2776"/>
                    <a:pt x="9807" y="1480"/>
                    <a:pt x="10037" y="182"/>
                  </a:cubicBezTo>
                  <a:cubicBezTo>
                    <a:pt x="10057" y="74"/>
                    <a:pt x="9964" y="1"/>
                    <a:pt x="98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3" name="Google Shape;273;p6"/>
          <p:cNvGrpSpPr/>
          <p:nvPr/>
        </p:nvGrpSpPr>
        <p:grpSpPr>
          <a:xfrm>
            <a:off x="1125344" y="4732995"/>
            <a:ext cx="161218" cy="147201"/>
            <a:chOff x="2599225" y="2912400"/>
            <a:chExt cx="85400" cy="77975"/>
          </a:xfrm>
        </p:grpSpPr>
        <p:sp>
          <p:nvSpPr>
            <p:cNvPr id="274" name="Google Shape;274;p6"/>
            <p:cNvSpPr/>
            <p:nvPr/>
          </p:nvSpPr>
          <p:spPr>
            <a:xfrm>
              <a:off x="2599225" y="2912400"/>
              <a:ext cx="28575" cy="26900"/>
            </a:xfrm>
            <a:custGeom>
              <a:avLst/>
              <a:gdLst/>
              <a:ahLst/>
              <a:cxnLst/>
              <a:rect l="l" t="t" r="r" b="b"/>
              <a:pathLst>
                <a:path w="1143" h="1076" extrusionOk="0">
                  <a:moveTo>
                    <a:pt x="596" y="0"/>
                  </a:moveTo>
                  <a:cubicBezTo>
                    <a:pt x="462" y="0"/>
                    <a:pt x="335" y="50"/>
                    <a:pt x="236" y="141"/>
                  </a:cubicBezTo>
                  <a:cubicBezTo>
                    <a:pt x="16" y="340"/>
                    <a:pt x="0" y="680"/>
                    <a:pt x="200" y="898"/>
                  </a:cubicBezTo>
                  <a:cubicBezTo>
                    <a:pt x="291" y="1000"/>
                    <a:pt x="417" y="1062"/>
                    <a:pt x="555" y="1072"/>
                  </a:cubicBezTo>
                  <a:cubicBezTo>
                    <a:pt x="559" y="1072"/>
                    <a:pt x="565" y="1072"/>
                    <a:pt x="572" y="1075"/>
                  </a:cubicBezTo>
                  <a:cubicBezTo>
                    <a:pt x="581" y="1075"/>
                    <a:pt x="590" y="1076"/>
                    <a:pt x="599" y="1076"/>
                  </a:cubicBezTo>
                  <a:cubicBezTo>
                    <a:pt x="732" y="1076"/>
                    <a:pt x="860" y="1025"/>
                    <a:pt x="960" y="935"/>
                  </a:cubicBezTo>
                  <a:cubicBezTo>
                    <a:pt x="1066" y="839"/>
                    <a:pt x="1128" y="707"/>
                    <a:pt x="1135" y="562"/>
                  </a:cubicBezTo>
                  <a:cubicBezTo>
                    <a:pt x="1142" y="419"/>
                    <a:pt x="1093" y="283"/>
                    <a:pt x="996" y="177"/>
                  </a:cubicBezTo>
                  <a:cubicBezTo>
                    <a:pt x="899" y="70"/>
                    <a:pt x="769" y="11"/>
                    <a:pt x="623" y="1"/>
                  </a:cubicBezTo>
                  <a:cubicBezTo>
                    <a:pt x="614" y="0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2656075" y="2919450"/>
              <a:ext cx="28550" cy="26950"/>
            </a:xfrm>
            <a:custGeom>
              <a:avLst/>
              <a:gdLst/>
              <a:ahLst/>
              <a:cxnLst/>
              <a:rect l="l" t="t" r="r" b="b"/>
              <a:pathLst>
                <a:path w="1142" h="1078" extrusionOk="0">
                  <a:moveTo>
                    <a:pt x="596" y="0"/>
                  </a:moveTo>
                  <a:cubicBezTo>
                    <a:pt x="464" y="0"/>
                    <a:pt x="335" y="51"/>
                    <a:pt x="236" y="142"/>
                  </a:cubicBezTo>
                  <a:cubicBezTo>
                    <a:pt x="16" y="340"/>
                    <a:pt x="0" y="680"/>
                    <a:pt x="200" y="902"/>
                  </a:cubicBezTo>
                  <a:cubicBezTo>
                    <a:pt x="293" y="1003"/>
                    <a:pt x="417" y="1064"/>
                    <a:pt x="555" y="1075"/>
                  </a:cubicBezTo>
                  <a:cubicBezTo>
                    <a:pt x="561" y="1075"/>
                    <a:pt x="565" y="1075"/>
                    <a:pt x="572" y="1077"/>
                  </a:cubicBezTo>
                  <a:cubicBezTo>
                    <a:pt x="581" y="1077"/>
                    <a:pt x="590" y="1077"/>
                    <a:pt x="599" y="1077"/>
                  </a:cubicBezTo>
                  <a:cubicBezTo>
                    <a:pt x="733" y="1077"/>
                    <a:pt x="860" y="1027"/>
                    <a:pt x="960" y="938"/>
                  </a:cubicBezTo>
                  <a:cubicBezTo>
                    <a:pt x="1066" y="841"/>
                    <a:pt x="1128" y="709"/>
                    <a:pt x="1135" y="564"/>
                  </a:cubicBezTo>
                  <a:cubicBezTo>
                    <a:pt x="1141" y="421"/>
                    <a:pt x="1092" y="283"/>
                    <a:pt x="996" y="178"/>
                  </a:cubicBezTo>
                  <a:cubicBezTo>
                    <a:pt x="901" y="71"/>
                    <a:pt x="771" y="8"/>
                    <a:pt x="623" y="1"/>
                  </a:cubicBezTo>
                  <a:cubicBezTo>
                    <a:pt x="614" y="1"/>
                    <a:pt x="605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2621150" y="2963450"/>
              <a:ext cx="28575" cy="26925"/>
            </a:xfrm>
            <a:custGeom>
              <a:avLst/>
              <a:gdLst/>
              <a:ahLst/>
              <a:cxnLst/>
              <a:rect l="l" t="t" r="r" b="b"/>
              <a:pathLst>
                <a:path w="1143" h="1077" extrusionOk="0">
                  <a:moveTo>
                    <a:pt x="600" y="1"/>
                  </a:moveTo>
                  <a:cubicBezTo>
                    <a:pt x="467" y="1"/>
                    <a:pt x="338" y="50"/>
                    <a:pt x="236" y="142"/>
                  </a:cubicBezTo>
                  <a:cubicBezTo>
                    <a:pt x="18" y="340"/>
                    <a:pt x="0" y="680"/>
                    <a:pt x="200" y="899"/>
                  </a:cubicBezTo>
                  <a:cubicBezTo>
                    <a:pt x="293" y="1000"/>
                    <a:pt x="417" y="1063"/>
                    <a:pt x="555" y="1073"/>
                  </a:cubicBezTo>
                  <a:cubicBezTo>
                    <a:pt x="561" y="1073"/>
                    <a:pt x="565" y="1073"/>
                    <a:pt x="572" y="1076"/>
                  </a:cubicBezTo>
                  <a:cubicBezTo>
                    <a:pt x="581" y="1076"/>
                    <a:pt x="590" y="1076"/>
                    <a:pt x="599" y="1076"/>
                  </a:cubicBezTo>
                  <a:cubicBezTo>
                    <a:pt x="733" y="1076"/>
                    <a:pt x="860" y="1026"/>
                    <a:pt x="960" y="937"/>
                  </a:cubicBezTo>
                  <a:cubicBezTo>
                    <a:pt x="1067" y="840"/>
                    <a:pt x="1128" y="708"/>
                    <a:pt x="1135" y="563"/>
                  </a:cubicBezTo>
                  <a:cubicBezTo>
                    <a:pt x="1143" y="420"/>
                    <a:pt x="1092" y="282"/>
                    <a:pt x="996" y="177"/>
                  </a:cubicBezTo>
                  <a:cubicBezTo>
                    <a:pt x="901" y="71"/>
                    <a:pt x="771" y="13"/>
                    <a:pt x="623" y="1"/>
                  </a:cubicBezTo>
                  <a:cubicBezTo>
                    <a:pt x="615" y="1"/>
                    <a:pt x="608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7" name="Google Shape;277;p6"/>
          <p:cNvSpPr/>
          <p:nvPr/>
        </p:nvSpPr>
        <p:spPr>
          <a:xfrm>
            <a:off x="8569590" y="-100692"/>
            <a:ext cx="351980" cy="1064814"/>
          </a:xfrm>
          <a:custGeom>
            <a:avLst/>
            <a:gdLst/>
            <a:ahLst/>
            <a:cxnLst/>
            <a:rect l="l" t="t" r="r" b="b"/>
            <a:pathLst>
              <a:path w="7458" h="22562" extrusionOk="0">
                <a:moveTo>
                  <a:pt x="1533" y="5138"/>
                </a:moveTo>
                <a:cubicBezTo>
                  <a:pt x="1552" y="5138"/>
                  <a:pt x="1567" y="5139"/>
                  <a:pt x="1577" y="5139"/>
                </a:cubicBezTo>
                <a:cubicBezTo>
                  <a:pt x="2082" y="5159"/>
                  <a:pt x="2586" y="5227"/>
                  <a:pt x="3075" y="5342"/>
                </a:cubicBezTo>
                <a:cubicBezTo>
                  <a:pt x="3404" y="5417"/>
                  <a:pt x="3694" y="5547"/>
                  <a:pt x="3951" y="5685"/>
                </a:cubicBezTo>
                <a:cubicBezTo>
                  <a:pt x="3786" y="5710"/>
                  <a:pt x="3619" y="5721"/>
                  <a:pt x="3451" y="5721"/>
                </a:cubicBezTo>
                <a:cubicBezTo>
                  <a:pt x="2924" y="5721"/>
                  <a:pt x="2390" y="5613"/>
                  <a:pt x="1870" y="5507"/>
                </a:cubicBezTo>
                <a:cubicBezTo>
                  <a:pt x="1500" y="5430"/>
                  <a:pt x="1120" y="5352"/>
                  <a:pt x="740" y="5313"/>
                </a:cubicBezTo>
                <a:lnTo>
                  <a:pt x="723" y="5313"/>
                </a:lnTo>
                <a:cubicBezTo>
                  <a:pt x="690" y="5316"/>
                  <a:pt x="661" y="5343"/>
                  <a:pt x="658" y="5379"/>
                </a:cubicBezTo>
                <a:cubicBezTo>
                  <a:pt x="653" y="5421"/>
                  <a:pt x="682" y="5458"/>
                  <a:pt x="724" y="5461"/>
                </a:cubicBezTo>
                <a:cubicBezTo>
                  <a:pt x="1095" y="5501"/>
                  <a:pt x="1474" y="5579"/>
                  <a:pt x="1839" y="5653"/>
                </a:cubicBezTo>
                <a:cubicBezTo>
                  <a:pt x="2367" y="5761"/>
                  <a:pt x="2908" y="5870"/>
                  <a:pt x="3449" y="5870"/>
                </a:cubicBezTo>
                <a:cubicBezTo>
                  <a:pt x="3624" y="5870"/>
                  <a:pt x="3799" y="5859"/>
                  <a:pt x="3973" y="5833"/>
                </a:cubicBezTo>
                <a:lnTo>
                  <a:pt x="3973" y="5833"/>
                </a:lnTo>
                <a:cubicBezTo>
                  <a:pt x="3576" y="6014"/>
                  <a:pt x="3143" y="6126"/>
                  <a:pt x="2630" y="6181"/>
                </a:cubicBezTo>
                <a:cubicBezTo>
                  <a:pt x="2513" y="6194"/>
                  <a:pt x="2396" y="6201"/>
                  <a:pt x="2279" y="6201"/>
                </a:cubicBezTo>
                <a:cubicBezTo>
                  <a:pt x="1870" y="6201"/>
                  <a:pt x="1465" y="6122"/>
                  <a:pt x="1094" y="5972"/>
                </a:cubicBezTo>
                <a:cubicBezTo>
                  <a:pt x="875" y="5883"/>
                  <a:pt x="377" y="5637"/>
                  <a:pt x="225" y="5193"/>
                </a:cubicBezTo>
                <a:cubicBezTo>
                  <a:pt x="503" y="5169"/>
                  <a:pt x="1308" y="5138"/>
                  <a:pt x="1533" y="5138"/>
                </a:cubicBezTo>
                <a:close/>
                <a:moveTo>
                  <a:pt x="7088" y="5500"/>
                </a:moveTo>
                <a:cubicBezTo>
                  <a:pt x="6816" y="6105"/>
                  <a:pt x="6461" y="6668"/>
                  <a:pt x="6031" y="7177"/>
                </a:cubicBezTo>
                <a:cubicBezTo>
                  <a:pt x="5829" y="7419"/>
                  <a:pt x="5580" y="7675"/>
                  <a:pt x="5264" y="7754"/>
                </a:cubicBezTo>
                <a:cubicBezTo>
                  <a:pt x="5244" y="7759"/>
                  <a:pt x="5230" y="7760"/>
                  <a:pt x="5221" y="7760"/>
                </a:cubicBezTo>
                <a:cubicBezTo>
                  <a:pt x="5216" y="7760"/>
                  <a:pt x="5213" y="7760"/>
                  <a:pt x="5211" y="7759"/>
                </a:cubicBezTo>
                <a:cubicBezTo>
                  <a:pt x="5192" y="7742"/>
                  <a:pt x="5168" y="7733"/>
                  <a:pt x="5145" y="7733"/>
                </a:cubicBezTo>
                <a:cubicBezTo>
                  <a:pt x="5132" y="7733"/>
                  <a:pt x="5120" y="7735"/>
                  <a:pt x="5108" y="7741"/>
                </a:cubicBezTo>
                <a:cubicBezTo>
                  <a:pt x="4970" y="7675"/>
                  <a:pt x="4830" y="7612"/>
                  <a:pt x="4690" y="7551"/>
                </a:cubicBezTo>
                <a:cubicBezTo>
                  <a:pt x="5303" y="7293"/>
                  <a:pt x="5853" y="6902"/>
                  <a:pt x="6296" y="6406"/>
                </a:cubicBezTo>
                <a:cubicBezTo>
                  <a:pt x="6324" y="6374"/>
                  <a:pt x="6321" y="6328"/>
                  <a:pt x="6291" y="6300"/>
                </a:cubicBezTo>
                <a:cubicBezTo>
                  <a:pt x="6278" y="6288"/>
                  <a:pt x="6261" y="6282"/>
                  <a:pt x="6244" y="6282"/>
                </a:cubicBezTo>
                <a:cubicBezTo>
                  <a:pt x="6240" y="6282"/>
                  <a:pt x="6235" y="6282"/>
                  <a:pt x="6231" y="6283"/>
                </a:cubicBezTo>
                <a:cubicBezTo>
                  <a:pt x="6215" y="6284"/>
                  <a:pt x="6197" y="6293"/>
                  <a:pt x="6186" y="6306"/>
                </a:cubicBezTo>
                <a:cubicBezTo>
                  <a:pt x="5738" y="6808"/>
                  <a:pt x="5176" y="7199"/>
                  <a:pt x="4552" y="7445"/>
                </a:cubicBezTo>
                <a:cubicBezTo>
                  <a:pt x="4655" y="7157"/>
                  <a:pt x="4763" y="6857"/>
                  <a:pt x="4956" y="6617"/>
                </a:cubicBezTo>
                <a:cubicBezTo>
                  <a:pt x="5112" y="6420"/>
                  <a:pt x="5335" y="6247"/>
                  <a:pt x="5659" y="6073"/>
                </a:cubicBezTo>
                <a:cubicBezTo>
                  <a:pt x="6110" y="5830"/>
                  <a:pt x="6603" y="5659"/>
                  <a:pt x="7088" y="5500"/>
                </a:cubicBezTo>
                <a:close/>
                <a:moveTo>
                  <a:pt x="3931" y="7790"/>
                </a:moveTo>
                <a:lnTo>
                  <a:pt x="3931" y="7790"/>
                </a:lnTo>
                <a:cubicBezTo>
                  <a:pt x="3342" y="8602"/>
                  <a:pt x="2592" y="9307"/>
                  <a:pt x="1745" y="9843"/>
                </a:cubicBezTo>
                <a:cubicBezTo>
                  <a:pt x="1710" y="9864"/>
                  <a:pt x="1700" y="9911"/>
                  <a:pt x="1722" y="9945"/>
                </a:cubicBezTo>
                <a:cubicBezTo>
                  <a:pt x="1736" y="9968"/>
                  <a:pt x="1760" y="9980"/>
                  <a:pt x="1785" y="9980"/>
                </a:cubicBezTo>
                <a:cubicBezTo>
                  <a:pt x="1798" y="9980"/>
                  <a:pt x="1812" y="9976"/>
                  <a:pt x="1825" y="9968"/>
                </a:cubicBezTo>
                <a:cubicBezTo>
                  <a:pt x="2663" y="9440"/>
                  <a:pt x="3408" y="8747"/>
                  <a:pt x="3999" y="7950"/>
                </a:cubicBezTo>
                <a:lnTo>
                  <a:pt x="3999" y="7950"/>
                </a:lnTo>
                <a:cubicBezTo>
                  <a:pt x="3928" y="8281"/>
                  <a:pt x="3838" y="8612"/>
                  <a:pt x="3675" y="8894"/>
                </a:cubicBezTo>
                <a:cubicBezTo>
                  <a:pt x="3436" y="9304"/>
                  <a:pt x="3112" y="9679"/>
                  <a:pt x="2708" y="10009"/>
                </a:cubicBezTo>
                <a:cubicBezTo>
                  <a:pt x="2027" y="10563"/>
                  <a:pt x="1201" y="10940"/>
                  <a:pt x="446" y="11247"/>
                </a:cubicBezTo>
                <a:cubicBezTo>
                  <a:pt x="467" y="11179"/>
                  <a:pt x="494" y="11095"/>
                  <a:pt x="526" y="10989"/>
                </a:cubicBezTo>
                <a:cubicBezTo>
                  <a:pt x="551" y="10908"/>
                  <a:pt x="577" y="10823"/>
                  <a:pt x="587" y="10798"/>
                </a:cubicBezTo>
                <a:cubicBezTo>
                  <a:pt x="681" y="10585"/>
                  <a:pt x="794" y="10375"/>
                  <a:pt x="918" y="10177"/>
                </a:cubicBezTo>
                <a:cubicBezTo>
                  <a:pt x="1173" y="9767"/>
                  <a:pt x="1486" y="9395"/>
                  <a:pt x="1845" y="9068"/>
                </a:cubicBezTo>
                <a:cubicBezTo>
                  <a:pt x="2207" y="8738"/>
                  <a:pt x="2606" y="8463"/>
                  <a:pt x="3035" y="8250"/>
                </a:cubicBezTo>
                <a:cubicBezTo>
                  <a:pt x="3139" y="8199"/>
                  <a:pt x="3238" y="8153"/>
                  <a:pt x="3335" y="8108"/>
                </a:cubicBezTo>
                <a:cubicBezTo>
                  <a:pt x="3540" y="8014"/>
                  <a:pt x="3740" y="7920"/>
                  <a:pt x="3931" y="7790"/>
                </a:cubicBezTo>
                <a:close/>
                <a:moveTo>
                  <a:pt x="4661" y="7755"/>
                </a:moveTo>
                <a:lnTo>
                  <a:pt x="4661" y="7755"/>
                </a:lnTo>
                <a:cubicBezTo>
                  <a:pt x="5397" y="8079"/>
                  <a:pt x="6078" y="8435"/>
                  <a:pt x="6551" y="9165"/>
                </a:cubicBezTo>
                <a:cubicBezTo>
                  <a:pt x="6932" y="9750"/>
                  <a:pt x="7158" y="10498"/>
                  <a:pt x="7240" y="11446"/>
                </a:cubicBezTo>
                <a:cubicBezTo>
                  <a:pt x="6961" y="11396"/>
                  <a:pt x="6709" y="11192"/>
                  <a:pt x="6472" y="10983"/>
                </a:cubicBezTo>
                <a:cubicBezTo>
                  <a:pt x="6024" y="10588"/>
                  <a:pt x="5557" y="10157"/>
                  <a:pt x="5196" y="9641"/>
                </a:cubicBezTo>
                <a:cubicBezTo>
                  <a:pt x="4830" y="9119"/>
                  <a:pt x="4691" y="8518"/>
                  <a:pt x="4545" y="7882"/>
                </a:cubicBezTo>
                <a:cubicBezTo>
                  <a:pt x="4540" y="7868"/>
                  <a:pt x="4538" y="7855"/>
                  <a:pt x="4536" y="7840"/>
                </a:cubicBezTo>
                <a:lnTo>
                  <a:pt x="4536" y="7840"/>
                </a:lnTo>
                <a:cubicBezTo>
                  <a:pt x="5148" y="8558"/>
                  <a:pt x="5710" y="9329"/>
                  <a:pt x="6198" y="10135"/>
                </a:cubicBezTo>
                <a:cubicBezTo>
                  <a:pt x="6212" y="10159"/>
                  <a:pt x="6237" y="10171"/>
                  <a:pt x="6263" y="10171"/>
                </a:cubicBezTo>
                <a:cubicBezTo>
                  <a:pt x="6276" y="10171"/>
                  <a:pt x="6290" y="10168"/>
                  <a:pt x="6302" y="10161"/>
                </a:cubicBezTo>
                <a:cubicBezTo>
                  <a:pt x="6335" y="10139"/>
                  <a:pt x="6349" y="10093"/>
                  <a:pt x="6327" y="10057"/>
                </a:cubicBezTo>
                <a:cubicBezTo>
                  <a:pt x="5836" y="9249"/>
                  <a:pt x="5274" y="8477"/>
                  <a:pt x="4661" y="7755"/>
                </a:cubicBezTo>
                <a:close/>
                <a:moveTo>
                  <a:pt x="3766" y="10975"/>
                </a:moveTo>
                <a:cubicBezTo>
                  <a:pt x="3649" y="11205"/>
                  <a:pt x="3424" y="11367"/>
                  <a:pt x="3216" y="11501"/>
                </a:cubicBezTo>
                <a:cubicBezTo>
                  <a:pt x="3048" y="11610"/>
                  <a:pt x="2876" y="11713"/>
                  <a:pt x="2702" y="11817"/>
                </a:cubicBezTo>
                <a:cubicBezTo>
                  <a:pt x="2116" y="12170"/>
                  <a:pt x="1509" y="12534"/>
                  <a:pt x="1092" y="13088"/>
                </a:cubicBezTo>
                <a:cubicBezTo>
                  <a:pt x="1066" y="13120"/>
                  <a:pt x="1073" y="13168"/>
                  <a:pt x="1107" y="13192"/>
                </a:cubicBezTo>
                <a:cubicBezTo>
                  <a:pt x="1120" y="13203"/>
                  <a:pt x="1135" y="13208"/>
                  <a:pt x="1151" y="13208"/>
                </a:cubicBezTo>
                <a:cubicBezTo>
                  <a:pt x="1174" y="13208"/>
                  <a:pt x="1196" y="13198"/>
                  <a:pt x="1211" y="13178"/>
                </a:cubicBezTo>
                <a:cubicBezTo>
                  <a:pt x="1613" y="12648"/>
                  <a:pt x="2207" y="12292"/>
                  <a:pt x="2780" y="11946"/>
                </a:cubicBezTo>
                <a:cubicBezTo>
                  <a:pt x="2954" y="11842"/>
                  <a:pt x="3129" y="11736"/>
                  <a:pt x="3298" y="11627"/>
                </a:cubicBezTo>
                <a:cubicBezTo>
                  <a:pt x="3437" y="11538"/>
                  <a:pt x="3575" y="11438"/>
                  <a:pt x="3691" y="11322"/>
                </a:cubicBezTo>
                <a:lnTo>
                  <a:pt x="3691" y="11322"/>
                </a:lnTo>
                <a:cubicBezTo>
                  <a:pt x="3657" y="11448"/>
                  <a:pt x="3618" y="11570"/>
                  <a:pt x="3557" y="11682"/>
                </a:cubicBezTo>
                <a:cubicBezTo>
                  <a:pt x="3332" y="12115"/>
                  <a:pt x="2945" y="12503"/>
                  <a:pt x="2376" y="12871"/>
                </a:cubicBezTo>
                <a:cubicBezTo>
                  <a:pt x="2155" y="13016"/>
                  <a:pt x="1917" y="13150"/>
                  <a:pt x="1687" y="13281"/>
                </a:cubicBezTo>
                <a:cubicBezTo>
                  <a:pt x="1267" y="13520"/>
                  <a:pt x="833" y="13764"/>
                  <a:pt x="458" y="14084"/>
                </a:cubicBezTo>
                <a:cubicBezTo>
                  <a:pt x="484" y="13638"/>
                  <a:pt x="772" y="13216"/>
                  <a:pt x="1069" y="12817"/>
                </a:cubicBezTo>
                <a:cubicBezTo>
                  <a:pt x="1600" y="12105"/>
                  <a:pt x="2140" y="11446"/>
                  <a:pt x="2903" y="11199"/>
                </a:cubicBezTo>
                <a:cubicBezTo>
                  <a:pt x="3122" y="11128"/>
                  <a:pt x="3353" y="11073"/>
                  <a:pt x="3576" y="11019"/>
                </a:cubicBezTo>
                <a:cubicBezTo>
                  <a:pt x="3640" y="11005"/>
                  <a:pt x="3704" y="10989"/>
                  <a:pt x="3766" y="10975"/>
                </a:cubicBezTo>
                <a:close/>
                <a:moveTo>
                  <a:pt x="4103" y="11150"/>
                </a:moveTo>
                <a:lnTo>
                  <a:pt x="4103" y="11150"/>
                </a:lnTo>
                <a:cubicBezTo>
                  <a:pt x="4125" y="11154"/>
                  <a:pt x="4150" y="11160"/>
                  <a:pt x="4183" y="11167"/>
                </a:cubicBezTo>
                <a:cubicBezTo>
                  <a:pt x="4478" y="11241"/>
                  <a:pt x="4743" y="11389"/>
                  <a:pt x="4988" y="11536"/>
                </a:cubicBezTo>
                <a:cubicBezTo>
                  <a:pt x="5313" y="11733"/>
                  <a:pt x="5726" y="12007"/>
                  <a:pt x="6030" y="12376"/>
                </a:cubicBezTo>
                <a:cubicBezTo>
                  <a:pt x="6263" y="12660"/>
                  <a:pt x="6430" y="12987"/>
                  <a:pt x="6608" y="13394"/>
                </a:cubicBezTo>
                <a:cubicBezTo>
                  <a:pt x="6799" y="13828"/>
                  <a:pt x="6972" y="14274"/>
                  <a:pt x="7126" y="14724"/>
                </a:cubicBezTo>
                <a:lnTo>
                  <a:pt x="6003" y="13896"/>
                </a:lnTo>
                <a:cubicBezTo>
                  <a:pt x="5668" y="13650"/>
                  <a:pt x="5325" y="13394"/>
                  <a:pt x="5030" y="13094"/>
                </a:cubicBezTo>
                <a:cubicBezTo>
                  <a:pt x="4601" y="12655"/>
                  <a:pt x="4278" y="12112"/>
                  <a:pt x="4095" y="11522"/>
                </a:cubicBezTo>
                <a:lnTo>
                  <a:pt x="4070" y="11449"/>
                </a:lnTo>
                <a:cubicBezTo>
                  <a:pt x="4054" y="11399"/>
                  <a:pt x="4032" y="11331"/>
                  <a:pt x="4018" y="11273"/>
                </a:cubicBezTo>
                <a:lnTo>
                  <a:pt x="4018" y="11273"/>
                </a:lnTo>
                <a:cubicBezTo>
                  <a:pt x="4129" y="11400"/>
                  <a:pt x="4241" y="11530"/>
                  <a:pt x="4344" y="11659"/>
                </a:cubicBezTo>
                <a:cubicBezTo>
                  <a:pt x="4542" y="11905"/>
                  <a:pt x="4749" y="12159"/>
                  <a:pt x="4995" y="12379"/>
                </a:cubicBezTo>
                <a:lnTo>
                  <a:pt x="5146" y="12513"/>
                </a:lnTo>
                <a:cubicBezTo>
                  <a:pt x="5474" y="12803"/>
                  <a:pt x="5813" y="13101"/>
                  <a:pt x="6000" y="13499"/>
                </a:cubicBezTo>
                <a:cubicBezTo>
                  <a:pt x="6012" y="13527"/>
                  <a:pt x="6039" y="13542"/>
                  <a:pt x="6067" y="13542"/>
                </a:cubicBezTo>
                <a:cubicBezTo>
                  <a:pt x="6077" y="13542"/>
                  <a:pt x="6088" y="13540"/>
                  <a:pt x="6098" y="13535"/>
                </a:cubicBezTo>
                <a:cubicBezTo>
                  <a:pt x="6137" y="13517"/>
                  <a:pt x="6153" y="13473"/>
                  <a:pt x="6134" y="13436"/>
                </a:cubicBezTo>
                <a:cubicBezTo>
                  <a:pt x="5934" y="13010"/>
                  <a:pt x="5583" y="12702"/>
                  <a:pt x="5243" y="12402"/>
                </a:cubicBezTo>
                <a:lnTo>
                  <a:pt x="5092" y="12270"/>
                </a:lnTo>
                <a:cubicBezTo>
                  <a:pt x="4856" y="12057"/>
                  <a:pt x="4653" y="11808"/>
                  <a:pt x="4458" y="11568"/>
                </a:cubicBezTo>
                <a:cubicBezTo>
                  <a:pt x="4345" y="11429"/>
                  <a:pt x="4228" y="11287"/>
                  <a:pt x="4103" y="11150"/>
                </a:cubicBezTo>
                <a:close/>
                <a:moveTo>
                  <a:pt x="3455" y="14253"/>
                </a:moveTo>
                <a:lnTo>
                  <a:pt x="3455" y="14253"/>
                </a:lnTo>
                <a:cubicBezTo>
                  <a:pt x="3704" y="14892"/>
                  <a:pt x="3979" y="15391"/>
                  <a:pt x="4336" y="15852"/>
                </a:cubicBezTo>
                <a:cubicBezTo>
                  <a:pt x="4663" y="16271"/>
                  <a:pt x="4963" y="16688"/>
                  <a:pt x="4994" y="17176"/>
                </a:cubicBezTo>
                <a:cubicBezTo>
                  <a:pt x="4995" y="17215"/>
                  <a:pt x="5028" y="17246"/>
                  <a:pt x="5068" y="17246"/>
                </a:cubicBezTo>
                <a:cubicBezTo>
                  <a:pt x="5070" y="17246"/>
                  <a:pt x="5071" y="17246"/>
                  <a:pt x="5073" y="17246"/>
                </a:cubicBezTo>
                <a:cubicBezTo>
                  <a:pt x="5112" y="17243"/>
                  <a:pt x="5146" y="17208"/>
                  <a:pt x="5144" y="17166"/>
                </a:cubicBezTo>
                <a:cubicBezTo>
                  <a:pt x="5111" y="16638"/>
                  <a:pt x="4785" y="16182"/>
                  <a:pt x="4456" y="15760"/>
                </a:cubicBezTo>
                <a:cubicBezTo>
                  <a:pt x="4154" y="15374"/>
                  <a:pt x="3911" y="14956"/>
                  <a:pt x="3694" y="14445"/>
                </a:cubicBezTo>
                <a:lnTo>
                  <a:pt x="3694" y="14445"/>
                </a:lnTo>
                <a:cubicBezTo>
                  <a:pt x="3802" y="14549"/>
                  <a:pt x="3916" y="14644"/>
                  <a:pt x="4034" y="14744"/>
                </a:cubicBezTo>
                <a:cubicBezTo>
                  <a:pt x="4121" y="14815"/>
                  <a:pt x="4210" y="14889"/>
                  <a:pt x="4297" y="14969"/>
                </a:cubicBezTo>
                <a:cubicBezTo>
                  <a:pt x="4700" y="15331"/>
                  <a:pt x="5011" y="15768"/>
                  <a:pt x="5196" y="16237"/>
                </a:cubicBezTo>
                <a:cubicBezTo>
                  <a:pt x="5422" y="16810"/>
                  <a:pt x="5464" y="17457"/>
                  <a:pt x="5474" y="18059"/>
                </a:cubicBezTo>
                <a:cubicBezTo>
                  <a:pt x="5298" y="17813"/>
                  <a:pt x="5091" y="17590"/>
                  <a:pt x="4888" y="17373"/>
                </a:cubicBezTo>
                <a:cubicBezTo>
                  <a:pt x="4691" y="17162"/>
                  <a:pt x="4488" y="16940"/>
                  <a:pt x="4319" y="16706"/>
                </a:cubicBezTo>
                <a:cubicBezTo>
                  <a:pt x="4034" y="16315"/>
                  <a:pt x="3814" y="15849"/>
                  <a:pt x="3646" y="15281"/>
                </a:cubicBezTo>
                <a:cubicBezTo>
                  <a:pt x="3546" y="14950"/>
                  <a:pt x="3497" y="14599"/>
                  <a:pt x="3455" y="14253"/>
                </a:cubicBezTo>
                <a:close/>
                <a:moveTo>
                  <a:pt x="2902" y="14682"/>
                </a:moveTo>
                <a:lnTo>
                  <a:pt x="2902" y="14682"/>
                </a:lnTo>
                <a:cubicBezTo>
                  <a:pt x="2792" y="14899"/>
                  <a:pt x="2637" y="15100"/>
                  <a:pt x="2488" y="15297"/>
                </a:cubicBezTo>
                <a:lnTo>
                  <a:pt x="2434" y="15365"/>
                </a:lnTo>
                <a:cubicBezTo>
                  <a:pt x="2011" y="15917"/>
                  <a:pt x="1623" y="16505"/>
                  <a:pt x="1283" y="17111"/>
                </a:cubicBezTo>
                <a:cubicBezTo>
                  <a:pt x="1264" y="17147"/>
                  <a:pt x="1276" y="17192"/>
                  <a:pt x="1312" y="17212"/>
                </a:cubicBezTo>
                <a:cubicBezTo>
                  <a:pt x="1324" y="17219"/>
                  <a:pt x="1336" y="17222"/>
                  <a:pt x="1349" y="17222"/>
                </a:cubicBezTo>
                <a:cubicBezTo>
                  <a:pt x="1375" y="17222"/>
                  <a:pt x="1401" y="17208"/>
                  <a:pt x="1413" y="17183"/>
                </a:cubicBezTo>
                <a:cubicBezTo>
                  <a:pt x="1751" y="16583"/>
                  <a:pt x="2134" y="16002"/>
                  <a:pt x="2553" y="15455"/>
                </a:cubicBezTo>
                <a:lnTo>
                  <a:pt x="2603" y="15388"/>
                </a:lnTo>
                <a:cubicBezTo>
                  <a:pt x="2721" y="15236"/>
                  <a:pt x="2839" y="15083"/>
                  <a:pt x="2939" y="14918"/>
                </a:cubicBezTo>
                <a:lnTo>
                  <a:pt x="2939" y="14918"/>
                </a:lnTo>
                <a:cubicBezTo>
                  <a:pt x="2919" y="15040"/>
                  <a:pt x="2905" y="15158"/>
                  <a:pt x="2893" y="15275"/>
                </a:cubicBezTo>
                <a:cubicBezTo>
                  <a:pt x="2873" y="15358"/>
                  <a:pt x="2852" y="15441"/>
                  <a:pt x="2831" y="15522"/>
                </a:cubicBezTo>
                <a:cubicBezTo>
                  <a:pt x="2721" y="15923"/>
                  <a:pt x="2622" y="16253"/>
                  <a:pt x="2469" y="16564"/>
                </a:cubicBezTo>
                <a:cubicBezTo>
                  <a:pt x="2344" y="16816"/>
                  <a:pt x="2195" y="17026"/>
                  <a:pt x="2013" y="17204"/>
                </a:cubicBezTo>
                <a:cubicBezTo>
                  <a:pt x="1825" y="17386"/>
                  <a:pt x="1615" y="17511"/>
                  <a:pt x="1395" y="17642"/>
                </a:cubicBezTo>
                <a:cubicBezTo>
                  <a:pt x="1298" y="17700"/>
                  <a:pt x="1201" y="17758"/>
                  <a:pt x="1105" y="17822"/>
                </a:cubicBezTo>
                <a:cubicBezTo>
                  <a:pt x="1072" y="17844"/>
                  <a:pt x="924" y="17952"/>
                  <a:pt x="784" y="18080"/>
                </a:cubicBezTo>
                <a:cubicBezTo>
                  <a:pt x="803" y="17958"/>
                  <a:pt x="816" y="17835"/>
                  <a:pt x="830" y="17713"/>
                </a:cubicBezTo>
                <a:cubicBezTo>
                  <a:pt x="868" y="17375"/>
                  <a:pt x="902" y="17056"/>
                  <a:pt x="1014" y="16752"/>
                </a:cubicBezTo>
                <a:cubicBezTo>
                  <a:pt x="1235" y="16150"/>
                  <a:pt x="1674" y="15781"/>
                  <a:pt x="2142" y="15391"/>
                </a:cubicBezTo>
                <a:cubicBezTo>
                  <a:pt x="2386" y="15187"/>
                  <a:pt x="2637" y="14977"/>
                  <a:pt x="2857" y="14730"/>
                </a:cubicBezTo>
                <a:cubicBezTo>
                  <a:pt x="2868" y="14715"/>
                  <a:pt x="2883" y="14699"/>
                  <a:pt x="2902" y="14682"/>
                </a:cubicBezTo>
                <a:close/>
                <a:moveTo>
                  <a:pt x="2973" y="17461"/>
                </a:moveTo>
                <a:lnTo>
                  <a:pt x="2973" y="17461"/>
                </a:lnTo>
                <a:cubicBezTo>
                  <a:pt x="3046" y="17802"/>
                  <a:pt x="3126" y="18153"/>
                  <a:pt x="3272" y="18496"/>
                </a:cubicBezTo>
                <a:cubicBezTo>
                  <a:pt x="3353" y="18689"/>
                  <a:pt x="3455" y="18873"/>
                  <a:pt x="3555" y="19052"/>
                </a:cubicBezTo>
                <a:cubicBezTo>
                  <a:pt x="3672" y="19264"/>
                  <a:pt x="3793" y="19484"/>
                  <a:pt x="3879" y="19711"/>
                </a:cubicBezTo>
                <a:cubicBezTo>
                  <a:pt x="3964" y="19940"/>
                  <a:pt x="4009" y="20160"/>
                  <a:pt x="4019" y="20390"/>
                </a:cubicBezTo>
                <a:cubicBezTo>
                  <a:pt x="4037" y="20716"/>
                  <a:pt x="4012" y="21066"/>
                  <a:pt x="3947" y="21461"/>
                </a:cubicBezTo>
                <a:cubicBezTo>
                  <a:pt x="3921" y="21626"/>
                  <a:pt x="3886" y="21801"/>
                  <a:pt x="3843" y="21998"/>
                </a:cubicBezTo>
                <a:cubicBezTo>
                  <a:pt x="3837" y="22024"/>
                  <a:pt x="3822" y="22065"/>
                  <a:pt x="3806" y="22111"/>
                </a:cubicBezTo>
                <a:cubicBezTo>
                  <a:pt x="3806" y="22113"/>
                  <a:pt x="3806" y="22113"/>
                  <a:pt x="3805" y="22114"/>
                </a:cubicBezTo>
                <a:cubicBezTo>
                  <a:pt x="3692" y="21851"/>
                  <a:pt x="3556" y="21594"/>
                  <a:pt x="3426" y="21347"/>
                </a:cubicBezTo>
                <a:cubicBezTo>
                  <a:pt x="3301" y="21109"/>
                  <a:pt x="3171" y="20866"/>
                  <a:pt x="3064" y="20617"/>
                </a:cubicBezTo>
                <a:cubicBezTo>
                  <a:pt x="2627" y="19607"/>
                  <a:pt x="2518" y="18741"/>
                  <a:pt x="2721" y="17893"/>
                </a:cubicBezTo>
                <a:cubicBezTo>
                  <a:pt x="2745" y="17786"/>
                  <a:pt x="2774" y="17679"/>
                  <a:pt x="2806" y="17573"/>
                </a:cubicBezTo>
                <a:cubicBezTo>
                  <a:pt x="2810" y="17554"/>
                  <a:pt x="2815" y="17534"/>
                  <a:pt x="2821" y="17516"/>
                </a:cubicBezTo>
                <a:lnTo>
                  <a:pt x="2821" y="17516"/>
                </a:lnTo>
                <a:cubicBezTo>
                  <a:pt x="2809" y="18110"/>
                  <a:pt x="2858" y="18663"/>
                  <a:pt x="2970" y="19165"/>
                </a:cubicBezTo>
                <a:cubicBezTo>
                  <a:pt x="3026" y="19414"/>
                  <a:pt x="3133" y="19646"/>
                  <a:pt x="3238" y="19869"/>
                </a:cubicBezTo>
                <a:cubicBezTo>
                  <a:pt x="3400" y="20215"/>
                  <a:pt x="3552" y="20542"/>
                  <a:pt x="3527" y="20929"/>
                </a:cubicBezTo>
                <a:cubicBezTo>
                  <a:pt x="3526" y="20971"/>
                  <a:pt x="3556" y="21005"/>
                  <a:pt x="3598" y="21008"/>
                </a:cubicBezTo>
                <a:cubicBezTo>
                  <a:pt x="3600" y="21008"/>
                  <a:pt x="3603" y="21009"/>
                  <a:pt x="3605" y="21009"/>
                </a:cubicBezTo>
                <a:cubicBezTo>
                  <a:pt x="3643" y="21009"/>
                  <a:pt x="3675" y="20977"/>
                  <a:pt x="3678" y="20939"/>
                </a:cubicBezTo>
                <a:cubicBezTo>
                  <a:pt x="3704" y="20513"/>
                  <a:pt x="3537" y="20153"/>
                  <a:pt x="3374" y="19805"/>
                </a:cubicBezTo>
                <a:cubicBezTo>
                  <a:pt x="3272" y="19588"/>
                  <a:pt x="3169" y="19364"/>
                  <a:pt x="3117" y="19132"/>
                </a:cubicBezTo>
                <a:cubicBezTo>
                  <a:pt x="3004" y="18625"/>
                  <a:pt x="2958" y="18065"/>
                  <a:pt x="2973" y="17461"/>
                </a:cubicBezTo>
                <a:close/>
                <a:moveTo>
                  <a:pt x="2635" y="0"/>
                </a:moveTo>
                <a:cubicBezTo>
                  <a:pt x="2630" y="0"/>
                  <a:pt x="2625" y="1"/>
                  <a:pt x="2619" y="1"/>
                </a:cubicBezTo>
                <a:cubicBezTo>
                  <a:pt x="2606" y="3"/>
                  <a:pt x="2593" y="7"/>
                  <a:pt x="2582" y="14"/>
                </a:cubicBezTo>
                <a:cubicBezTo>
                  <a:pt x="2534" y="43"/>
                  <a:pt x="2518" y="103"/>
                  <a:pt x="2547" y="149"/>
                </a:cubicBezTo>
                <a:cubicBezTo>
                  <a:pt x="3563" y="1856"/>
                  <a:pt x="4037" y="3693"/>
                  <a:pt x="4170" y="5569"/>
                </a:cubicBezTo>
                <a:cubicBezTo>
                  <a:pt x="3874" y="5404"/>
                  <a:pt x="3531" y="5236"/>
                  <a:pt x="3126" y="5142"/>
                </a:cubicBezTo>
                <a:cubicBezTo>
                  <a:pt x="2625" y="5025"/>
                  <a:pt x="2107" y="4955"/>
                  <a:pt x="1590" y="4934"/>
                </a:cubicBezTo>
                <a:cubicBezTo>
                  <a:pt x="1579" y="4934"/>
                  <a:pt x="627" y="4939"/>
                  <a:pt x="215" y="4996"/>
                </a:cubicBezTo>
                <a:cubicBezTo>
                  <a:pt x="115" y="5009"/>
                  <a:pt x="45" y="5025"/>
                  <a:pt x="30" y="5045"/>
                </a:cubicBezTo>
                <a:cubicBezTo>
                  <a:pt x="9" y="5068"/>
                  <a:pt x="1" y="5100"/>
                  <a:pt x="8" y="5132"/>
                </a:cubicBezTo>
                <a:cubicBezTo>
                  <a:pt x="129" y="5711"/>
                  <a:pt x="695" y="6019"/>
                  <a:pt x="1023" y="6154"/>
                </a:cubicBezTo>
                <a:cubicBezTo>
                  <a:pt x="1421" y="6315"/>
                  <a:pt x="1854" y="6398"/>
                  <a:pt x="2291" y="6398"/>
                </a:cubicBezTo>
                <a:cubicBezTo>
                  <a:pt x="2412" y="6398"/>
                  <a:pt x="2534" y="6391"/>
                  <a:pt x="2656" y="6378"/>
                </a:cubicBezTo>
                <a:cubicBezTo>
                  <a:pt x="3249" y="6315"/>
                  <a:pt x="3740" y="6176"/>
                  <a:pt x="4192" y="5950"/>
                </a:cubicBezTo>
                <a:cubicBezTo>
                  <a:pt x="4213" y="6399"/>
                  <a:pt x="4215" y="6847"/>
                  <a:pt x="4203" y="7298"/>
                </a:cubicBezTo>
                <a:cubicBezTo>
                  <a:pt x="4190" y="7303"/>
                  <a:pt x="4177" y="7311"/>
                  <a:pt x="4167" y="7322"/>
                </a:cubicBezTo>
                <a:cubicBezTo>
                  <a:pt x="3893" y="7633"/>
                  <a:pt x="3598" y="7768"/>
                  <a:pt x="3256" y="7926"/>
                </a:cubicBezTo>
                <a:cubicBezTo>
                  <a:pt x="3158" y="7971"/>
                  <a:pt x="3057" y="8016"/>
                  <a:pt x="2952" y="8068"/>
                </a:cubicBezTo>
                <a:cubicBezTo>
                  <a:pt x="2506" y="8289"/>
                  <a:pt x="2091" y="8574"/>
                  <a:pt x="1715" y="8917"/>
                </a:cubicBezTo>
                <a:cubicBezTo>
                  <a:pt x="1341" y="9258"/>
                  <a:pt x="1018" y="9644"/>
                  <a:pt x="752" y="10068"/>
                </a:cubicBezTo>
                <a:cubicBezTo>
                  <a:pt x="622" y="10275"/>
                  <a:pt x="506" y="10492"/>
                  <a:pt x="407" y="10714"/>
                </a:cubicBezTo>
                <a:cubicBezTo>
                  <a:pt x="393" y="10749"/>
                  <a:pt x="371" y="10815"/>
                  <a:pt x="338" y="10930"/>
                </a:cubicBezTo>
                <a:cubicBezTo>
                  <a:pt x="302" y="11048"/>
                  <a:pt x="229" y="11293"/>
                  <a:pt x="193" y="11351"/>
                </a:cubicBezTo>
                <a:cubicBezTo>
                  <a:pt x="158" y="11378"/>
                  <a:pt x="144" y="11425"/>
                  <a:pt x="160" y="11467"/>
                </a:cubicBezTo>
                <a:cubicBezTo>
                  <a:pt x="176" y="11506"/>
                  <a:pt x="214" y="11529"/>
                  <a:pt x="255" y="11529"/>
                </a:cubicBezTo>
                <a:cubicBezTo>
                  <a:pt x="267" y="11529"/>
                  <a:pt x="279" y="11527"/>
                  <a:pt x="290" y="11523"/>
                </a:cubicBezTo>
                <a:cubicBezTo>
                  <a:pt x="1117" y="11195"/>
                  <a:pt x="2063" y="10792"/>
                  <a:pt x="2837" y="10160"/>
                </a:cubicBezTo>
                <a:cubicBezTo>
                  <a:pt x="3258" y="9816"/>
                  <a:pt x="3598" y="9421"/>
                  <a:pt x="3850" y="8991"/>
                </a:cubicBezTo>
                <a:cubicBezTo>
                  <a:pt x="3996" y="8738"/>
                  <a:pt x="4084" y="8457"/>
                  <a:pt x="4157" y="8172"/>
                </a:cubicBezTo>
                <a:lnTo>
                  <a:pt x="4157" y="8172"/>
                </a:lnTo>
                <a:cubicBezTo>
                  <a:pt x="4096" y="9033"/>
                  <a:pt x="3982" y="9896"/>
                  <a:pt x="3835" y="10749"/>
                </a:cubicBezTo>
                <a:cubicBezTo>
                  <a:pt x="3734" y="10773"/>
                  <a:pt x="3633" y="10799"/>
                  <a:pt x="3531" y="10823"/>
                </a:cubicBezTo>
                <a:cubicBezTo>
                  <a:pt x="3304" y="10876"/>
                  <a:pt x="3070" y="10931"/>
                  <a:pt x="2844" y="11005"/>
                </a:cubicBezTo>
                <a:cubicBezTo>
                  <a:pt x="2023" y="11271"/>
                  <a:pt x="1461" y="11955"/>
                  <a:pt x="908" y="12693"/>
                </a:cubicBezTo>
                <a:cubicBezTo>
                  <a:pt x="542" y="13184"/>
                  <a:pt x="190" y="13712"/>
                  <a:pt x="268" y="14310"/>
                </a:cubicBezTo>
                <a:cubicBezTo>
                  <a:pt x="274" y="14348"/>
                  <a:pt x="299" y="14378"/>
                  <a:pt x="334" y="14391"/>
                </a:cubicBezTo>
                <a:cubicBezTo>
                  <a:pt x="344" y="14395"/>
                  <a:pt x="355" y="14397"/>
                  <a:pt x="366" y="14397"/>
                </a:cubicBezTo>
                <a:cubicBezTo>
                  <a:pt x="391" y="14397"/>
                  <a:pt x="416" y="14387"/>
                  <a:pt x="435" y="14369"/>
                </a:cubicBezTo>
                <a:cubicBezTo>
                  <a:pt x="827" y="13994"/>
                  <a:pt x="1314" y="13718"/>
                  <a:pt x="1784" y="13450"/>
                </a:cubicBezTo>
                <a:cubicBezTo>
                  <a:pt x="2016" y="13318"/>
                  <a:pt x="2257" y="13182"/>
                  <a:pt x="2485" y="13036"/>
                </a:cubicBezTo>
                <a:cubicBezTo>
                  <a:pt x="2983" y="12715"/>
                  <a:pt x="3348" y="12373"/>
                  <a:pt x="3598" y="12001"/>
                </a:cubicBezTo>
                <a:lnTo>
                  <a:pt x="3598" y="12001"/>
                </a:lnTo>
                <a:cubicBezTo>
                  <a:pt x="3481" y="12576"/>
                  <a:pt x="3352" y="13146"/>
                  <a:pt x="3217" y="13706"/>
                </a:cubicBezTo>
                <a:cubicBezTo>
                  <a:pt x="3203" y="13727"/>
                  <a:pt x="3194" y="13753"/>
                  <a:pt x="3198" y="13779"/>
                </a:cubicBezTo>
                <a:lnTo>
                  <a:pt x="3198" y="13786"/>
                </a:lnTo>
                <a:cubicBezTo>
                  <a:pt x="3169" y="13909"/>
                  <a:pt x="3141" y="14031"/>
                  <a:pt x="3109" y="14152"/>
                </a:cubicBezTo>
                <a:cubicBezTo>
                  <a:pt x="3054" y="14248"/>
                  <a:pt x="2909" y="14391"/>
                  <a:pt x="2823" y="14473"/>
                </a:cubicBezTo>
                <a:cubicBezTo>
                  <a:pt x="2776" y="14521"/>
                  <a:pt x="2732" y="14563"/>
                  <a:pt x="2706" y="14594"/>
                </a:cubicBezTo>
                <a:cubicBezTo>
                  <a:pt x="2496" y="14831"/>
                  <a:pt x="2250" y="15037"/>
                  <a:pt x="2011" y="15236"/>
                </a:cubicBezTo>
                <a:cubicBezTo>
                  <a:pt x="1544" y="15624"/>
                  <a:pt x="1063" y="16028"/>
                  <a:pt x="826" y="16681"/>
                </a:cubicBezTo>
                <a:cubicBezTo>
                  <a:pt x="706" y="17007"/>
                  <a:pt x="668" y="17354"/>
                  <a:pt x="630" y="17690"/>
                </a:cubicBezTo>
                <a:cubicBezTo>
                  <a:pt x="603" y="17929"/>
                  <a:pt x="575" y="18175"/>
                  <a:pt x="520" y="18407"/>
                </a:cubicBezTo>
                <a:cubicBezTo>
                  <a:pt x="520" y="18408"/>
                  <a:pt x="520" y="18410"/>
                  <a:pt x="517" y="18410"/>
                </a:cubicBezTo>
                <a:cubicBezTo>
                  <a:pt x="509" y="18466"/>
                  <a:pt x="542" y="18517"/>
                  <a:pt x="594" y="18530"/>
                </a:cubicBezTo>
                <a:cubicBezTo>
                  <a:pt x="602" y="18532"/>
                  <a:pt x="610" y="18533"/>
                  <a:pt x="618" y="18533"/>
                </a:cubicBezTo>
                <a:cubicBezTo>
                  <a:pt x="664" y="18533"/>
                  <a:pt x="703" y="18502"/>
                  <a:pt x="716" y="18456"/>
                </a:cubicBezTo>
                <a:cubicBezTo>
                  <a:pt x="739" y="18373"/>
                  <a:pt x="1059" y="18091"/>
                  <a:pt x="1217" y="17988"/>
                </a:cubicBezTo>
                <a:cubicBezTo>
                  <a:pt x="1311" y="17928"/>
                  <a:pt x="1405" y="17871"/>
                  <a:pt x="1499" y="17815"/>
                </a:cubicBezTo>
                <a:cubicBezTo>
                  <a:pt x="1722" y="17683"/>
                  <a:pt x="1951" y="17545"/>
                  <a:pt x="2156" y="17346"/>
                </a:cubicBezTo>
                <a:cubicBezTo>
                  <a:pt x="2354" y="17153"/>
                  <a:pt x="2517" y="16926"/>
                  <a:pt x="2651" y="16654"/>
                </a:cubicBezTo>
                <a:cubicBezTo>
                  <a:pt x="2729" y="16497"/>
                  <a:pt x="2792" y="16338"/>
                  <a:pt x="2850" y="16170"/>
                </a:cubicBezTo>
                <a:lnTo>
                  <a:pt x="2850" y="16170"/>
                </a:lnTo>
                <a:cubicBezTo>
                  <a:pt x="2847" y="16229"/>
                  <a:pt x="2847" y="16289"/>
                  <a:pt x="2845" y="16351"/>
                </a:cubicBezTo>
                <a:cubicBezTo>
                  <a:pt x="2844" y="16412"/>
                  <a:pt x="2842" y="16477"/>
                  <a:pt x="2842" y="16539"/>
                </a:cubicBezTo>
                <a:cubicBezTo>
                  <a:pt x="2800" y="16552"/>
                  <a:pt x="2770" y="16591"/>
                  <a:pt x="2771" y="16636"/>
                </a:cubicBezTo>
                <a:cubicBezTo>
                  <a:pt x="2780" y="16932"/>
                  <a:pt x="2700" y="17218"/>
                  <a:pt x="2618" y="17519"/>
                </a:cubicBezTo>
                <a:cubicBezTo>
                  <a:pt x="2586" y="17628"/>
                  <a:pt x="2557" y="17736"/>
                  <a:pt x="2531" y="17848"/>
                </a:cubicBezTo>
                <a:cubicBezTo>
                  <a:pt x="2318" y="18740"/>
                  <a:pt x="2431" y="19646"/>
                  <a:pt x="2887" y="20697"/>
                </a:cubicBezTo>
                <a:cubicBezTo>
                  <a:pt x="2997" y="20953"/>
                  <a:pt x="3128" y="21201"/>
                  <a:pt x="3256" y="21441"/>
                </a:cubicBezTo>
                <a:cubicBezTo>
                  <a:pt x="3436" y="21780"/>
                  <a:pt x="3620" y="22127"/>
                  <a:pt x="3743" y="22492"/>
                </a:cubicBezTo>
                <a:cubicBezTo>
                  <a:pt x="3758" y="22534"/>
                  <a:pt x="3795" y="22561"/>
                  <a:pt x="3837" y="22561"/>
                </a:cubicBezTo>
                <a:cubicBezTo>
                  <a:pt x="3848" y="22561"/>
                  <a:pt x="3859" y="22560"/>
                  <a:pt x="3870" y="22556"/>
                </a:cubicBezTo>
                <a:cubicBezTo>
                  <a:pt x="3922" y="22538"/>
                  <a:pt x="3951" y="22483"/>
                  <a:pt x="3932" y="22431"/>
                </a:cubicBezTo>
                <a:cubicBezTo>
                  <a:pt x="3925" y="22391"/>
                  <a:pt x="3976" y="22246"/>
                  <a:pt x="4002" y="22178"/>
                </a:cubicBezTo>
                <a:cubicBezTo>
                  <a:pt x="4022" y="22123"/>
                  <a:pt x="4038" y="22075"/>
                  <a:pt x="4045" y="22043"/>
                </a:cubicBezTo>
                <a:cubicBezTo>
                  <a:pt x="4090" y="21843"/>
                  <a:pt x="4126" y="21664"/>
                  <a:pt x="4154" y="21493"/>
                </a:cubicBezTo>
                <a:cubicBezTo>
                  <a:pt x="4219" y="21085"/>
                  <a:pt x="4244" y="20720"/>
                  <a:pt x="4228" y="20380"/>
                </a:cubicBezTo>
                <a:cubicBezTo>
                  <a:pt x="4215" y="20131"/>
                  <a:pt x="4167" y="19888"/>
                  <a:pt x="4074" y="19643"/>
                </a:cubicBezTo>
                <a:cubicBezTo>
                  <a:pt x="3983" y="19401"/>
                  <a:pt x="3859" y="19175"/>
                  <a:pt x="3740" y="18957"/>
                </a:cubicBezTo>
                <a:cubicBezTo>
                  <a:pt x="3643" y="18783"/>
                  <a:pt x="3542" y="18602"/>
                  <a:pt x="3465" y="18418"/>
                </a:cubicBezTo>
                <a:cubicBezTo>
                  <a:pt x="3317" y="18074"/>
                  <a:pt x="3242" y="17729"/>
                  <a:pt x="3162" y="17364"/>
                </a:cubicBezTo>
                <a:cubicBezTo>
                  <a:pt x="3126" y="17194"/>
                  <a:pt x="3084" y="17021"/>
                  <a:pt x="3039" y="16848"/>
                </a:cubicBezTo>
                <a:cubicBezTo>
                  <a:pt x="3045" y="16680"/>
                  <a:pt x="3048" y="16513"/>
                  <a:pt x="3052" y="16353"/>
                </a:cubicBezTo>
                <a:cubicBezTo>
                  <a:pt x="3057" y="16005"/>
                  <a:pt x="3064" y="15671"/>
                  <a:pt x="3100" y="15319"/>
                </a:cubicBezTo>
                <a:cubicBezTo>
                  <a:pt x="3172" y="15031"/>
                  <a:pt x="3236" y="14740"/>
                  <a:pt x="3287" y="14447"/>
                </a:cubicBezTo>
                <a:cubicBezTo>
                  <a:pt x="3327" y="14746"/>
                  <a:pt x="3375" y="15048"/>
                  <a:pt x="3462" y="15339"/>
                </a:cubicBezTo>
                <a:cubicBezTo>
                  <a:pt x="3639" y="15927"/>
                  <a:pt x="3867" y="16412"/>
                  <a:pt x="4164" y="16823"/>
                </a:cubicBezTo>
                <a:cubicBezTo>
                  <a:pt x="4342" y="17068"/>
                  <a:pt x="4551" y="17292"/>
                  <a:pt x="4750" y="17509"/>
                </a:cubicBezTo>
                <a:cubicBezTo>
                  <a:pt x="5022" y="17802"/>
                  <a:pt x="5303" y="18106"/>
                  <a:pt x="5500" y="18453"/>
                </a:cubicBezTo>
                <a:cubicBezTo>
                  <a:pt x="5518" y="18486"/>
                  <a:pt x="5553" y="18504"/>
                  <a:pt x="5587" y="18504"/>
                </a:cubicBezTo>
                <a:cubicBezTo>
                  <a:pt x="5595" y="18504"/>
                  <a:pt x="5604" y="18503"/>
                  <a:pt x="5612" y="18501"/>
                </a:cubicBezTo>
                <a:cubicBezTo>
                  <a:pt x="5655" y="18488"/>
                  <a:pt x="5687" y="18447"/>
                  <a:pt x="5687" y="18402"/>
                </a:cubicBezTo>
                <a:cubicBezTo>
                  <a:pt x="5681" y="17692"/>
                  <a:pt x="5674" y="16884"/>
                  <a:pt x="5390" y="16164"/>
                </a:cubicBezTo>
                <a:cubicBezTo>
                  <a:pt x="5195" y="15666"/>
                  <a:pt x="4865" y="15202"/>
                  <a:pt x="4438" y="14819"/>
                </a:cubicBezTo>
                <a:cubicBezTo>
                  <a:pt x="4348" y="14738"/>
                  <a:pt x="4257" y="14665"/>
                  <a:pt x="4168" y="14589"/>
                </a:cubicBezTo>
                <a:cubicBezTo>
                  <a:pt x="3879" y="14348"/>
                  <a:pt x="3605" y="14116"/>
                  <a:pt x="3416" y="13767"/>
                </a:cubicBezTo>
                <a:cubicBezTo>
                  <a:pt x="3589" y="13036"/>
                  <a:pt x="3756" y="12292"/>
                  <a:pt x="3901" y="11538"/>
                </a:cubicBezTo>
                <a:lnTo>
                  <a:pt x="3915" y="11581"/>
                </a:lnTo>
                <a:cubicBezTo>
                  <a:pt x="4109" y="12204"/>
                  <a:pt x="4449" y="12775"/>
                  <a:pt x="4898" y="13234"/>
                </a:cubicBezTo>
                <a:cubicBezTo>
                  <a:pt x="5202" y="13546"/>
                  <a:pt x="5554" y="13806"/>
                  <a:pt x="5894" y="14057"/>
                </a:cubicBezTo>
                <a:lnTo>
                  <a:pt x="7269" y="15071"/>
                </a:lnTo>
                <a:cubicBezTo>
                  <a:pt x="7287" y="15084"/>
                  <a:pt x="7308" y="15090"/>
                  <a:pt x="7329" y="15090"/>
                </a:cubicBezTo>
                <a:cubicBezTo>
                  <a:pt x="7350" y="15090"/>
                  <a:pt x="7371" y="15084"/>
                  <a:pt x="7388" y="15071"/>
                </a:cubicBezTo>
                <a:cubicBezTo>
                  <a:pt x="7421" y="15045"/>
                  <a:pt x="7439" y="15000"/>
                  <a:pt x="7424" y="14958"/>
                </a:cubicBezTo>
                <a:cubicBezTo>
                  <a:pt x="7245" y="14401"/>
                  <a:pt x="7035" y="13848"/>
                  <a:pt x="6799" y="13312"/>
                </a:cubicBezTo>
                <a:cubicBezTo>
                  <a:pt x="6615" y="12893"/>
                  <a:pt x="6441" y="12551"/>
                  <a:pt x="6194" y="12248"/>
                </a:cubicBezTo>
                <a:cubicBezTo>
                  <a:pt x="5869" y="11853"/>
                  <a:pt x="5438" y="11568"/>
                  <a:pt x="5101" y="11364"/>
                </a:cubicBezTo>
                <a:cubicBezTo>
                  <a:pt x="4843" y="11208"/>
                  <a:pt x="4561" y="11053"/>
                  <a:pt x="4249" y="10969"/>
                </a:cubicBezTo>
                <a:cubicBezTo>
                  <a:pt x="4192" y="10955"/>
                  <a:pt x="4122" y="10939"/>
                  <a:pt x="4056" y="10939"/>
                </a:cubicBezTo>
                <a:cubicBezTo>
                  <a:pt x="4040" y="10939"/>
                  <a:pt x="4025" y="10939"/>
                  <a:pt x="4011" y="10941"/>
                </a:cubicBezTo>
                <a:cubicBezTo>
                  <a:pt x="4183" y="9968"/>
                  <a:pt x="4313" y="8983"/>
                  <a:pt x="4374" y="7995"/>
                </a:cubicBezTo>
                <a:cubicBezTo>
                  <a:pt x="4514" y="8600"/>
                  <a:pt x="4668" y="9219"/>
                  <a:pt x="5040" y="9754"/>
                </a:cubicBezTo>
                <a:cubicBezTo>
                  <a:pt x="5413" y="10288"/>
                  <a:pt x="5891" y="10728"/>
                  <a:pt x="6347" y="11132"/>
                </a:cubicBezTo>
                <a:cubicBezTo>
                  <a:pt x="6642" y="11393"/>
                  <a:pt x="6962" y="11648"/>
                  <a:pt x="7355" y="11656"/>
                </a:cubicBezTo>
                <a:cubicBezTo>
                  <a:pt x="7382" y="11656"/>
                  <a:pt x="7410" y="11646"/>
                  <a:pt x="7428" y="11626"/>
                </a:cubicBezTo>
                <a:cubicBezTo>
                  <a:pt x="7449" y="11606"/>
                  <a:pt x="7457" y="11577"/>
                  <a:pt x="7456" y="11549"/>
                </a:cubicBezTo>
                <a:cubicBezTo>
                  <a:pt x="7378" y="10510"/>
                  <a:pt x="7139" y="9693"/>
                  <a:pt x="6725" y="9055"/>
                </a:cubicBezTo>
                <a:cubicBezTo>
                  <a:pt x="6377" y="8521"/>
                  <a:pt x="5934" y="8179"/>
                  <a:pt x="5442" y="7907"/>
                </a:cubicBezTo>
                <a:cubicBezTo>
                  <a:pt x="5752" y="7790"/>
                  <a:pt x="5994" y="7539"/>
                  <a:pt x="6191" y="7305"/>
                </a:cubicBezTo>
                <a:cubicBezTo>
                  <a:pt x="6680" y="6724"/>
                  <a:pt x="7077" y="6074"/>
                  <a:pt x="7368" y="5372"/>
                </a:cubicBezTo>
                <a:cubicBezTo>
                  <a:pt x="7382" y="5336"/>
                  <a:pt x="7375" y="5294"/>
                  <a:pt x="7349" y="5265"/>
                </a:cubicBezTo>
                <a:cubicBezTo>
                  <a:pt x="7331" y="5246"/>
                  <a:pt x="7305" y="5233"/>
                  <a:pt x="7278" y="5233"/>
                </a:cubicBezTo>
                <a:cubicBezTo>
                  <a:pt x="7273" y="5233"/>
                  <a:pt x="7267" y="5234"/>
                  <a:pt x="7262" y="5235"/>
                </a:cubicBezTo>
                <a:cubicBezTo>
                  <a:pt x="7258" y="5235"/>
                  <a:pt x="7250" y="5236"/>
                  <a:pt x="7245" y="5238"/>
                </a:cubicBezTo>
                <a:cubicBezTo>
                  <a:pt x="6683" y="5419"/>
                  <a:pt x="6102" y="5607"/>
                  <a:pt x="5571" y="5893"/>
                </a:cubicBezTo>
                <a:cubicBezTo>
                  <a:pt x="5224" y="6080"/>
                  <a:pt x="4980" y="6270"/>
                  <a:pt x="4805" y="6490"/>
                </a:cubicBezTo>
                <a:cubicBezTo>
                  <a:pt x="4617" y="6727"/>
                  <a:pt x="4501" y="7011"/>
                  <a:pt x="4406" y="7277"/>
                </a:cubicBezTo>
                <a:cubicBezTo>
                  <a:pt x="4475" y="4784"/>
                  <a:pt x="4066" y="2306"/>
                  <a:pt x="2719" y="48"/>
                </a:cubicBezTo>
                <a:cubicBezTo>
                  <a:pt x="2700" y="16"/>
                  <a:pt x="2669" y="0"/>
                  <a:pt x="263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8" name="Google Shape;278;p6"/>
          <p:cNvSpPr/>
          <p:nvPr/>
        </p:nvSpPr>
        <p:spPr>
          <a:xfrm>
            <a:off x="8331459" y="797486"/>
            <a:ext cx="238146" cy="269200"/>
          </a:xfrm>
          <a:custGeom>
            <a:avLst/>
            <a:gdLst/>
            <a:ahLst/>
            <a:cxnLst/>
            <a:rect l="l" t="t" r="r" b="b"/>
            <a:pathLst>
              <a:path w="5046" h="5704" extrusionOk="0">
                <a:moveTo>
                  <a:pt x="239" y="0"/>
                </a:moveTo>
                <a:cubicBezTo>
                  <a:pt x="176" y="0"/>
                  <a:pt x="114" y="877"/>
                  <a:pt x="68" y="1791"/>
                </a:cubicBezTo>
                <a:cubicBezTo>
                  <a:pt x="25" y="2700"/>
                  <a:pt x="0" y="3649"/>
                  <a:pt x="7" y="3815"/>
                </a:cubicBezTo>
                <a:cubicBezTo>
                  <a:pt x="22" y="4035"/>
                  <a:pt x="96" y="4291"/>
                  <a:pt x="303" y="4368"/>
                </a:cubicBezTo>
                <a:cubicBezTo>
                  <a:pt x="346" y="4385"/>
                  <a:pt x="392" y="4392"/>
                  <a:pt x="438" y="4392"/>
                </a:cubicBezTo>
                <a:cubicBezTo>
                  <a:pt x="482" y="4392"/>
                  <a:pt x="527" y="4386"/>
                  <a:pt x="571" y="4375"/>
                </a:cubicBezTo>
                <a:cubicBezTo>
                  <a:pt x="840" y="4310"/>
                  <a:pt x="1053" y="4096"/>
                  <a:pt x="1182" y="3850"/>
                </a:cubicBezTo>
                <a:cubicBezTo>
                  <a:pt x="1310" y="3605"/>
                  <a:pt x="1368" y="3329"/>
                  <a:pt x="1422" y="3057"/>
                </a:cubicBezTo>
                <a:lnTo>
                  <a:pt x="1422" y="3057"/>
                </a:lnTo>
                <a:cubicBezTo>
                  <a:pt x="1410" y="3518"/>
                  <a:pt x="1436" y="3982"/>
                  <a:pt x="1500" y="4439"/>
                </a:cubicBezTo>
                <a:cubicBezTo>
                  <a:pt x="1519" y="4575"/>
                  <a:pt x="1542" y="4713"/>
                  <a:pt x="1613" y="4830"/>
                </a:cubicBezTo>
                <a:cubicBezTo>
                  <a:pt x="1678" y="4940"/>
                  <a:pt x="1795" y="5028"/>
                  <a:pt x="1922" y="5028"/>
                </a:cubicBezTo>
                <a:cubicBezTo>
                  <a:pt x="1930" y="5028"/>
                  <a:pt x="1939" y="5028"/>
                  <a:pt x="1947" y="5027"/>
                </a:cubicBezTo>
                <a:cubicBezTo>
                  <a:pt x="2173" y="5008"/>
                  <a:pt x="2280" y="4742"/>
                  <a:pt x="2322" y="4519"/>
                </a:cubicBezTo>
                <a:cubicBezTo>
                  <a:pt x="2389" y="4163"/>
                  <a:pt x="2409" y="3796"/>
                  <a:pt x="2385" y="3434"/>
                </a:cubicBezTo>
                <a:lnTo>
                  <a:pt x="2385" y="3434"/>
                </a:lnTo>
                <a:cubicBezTo>
                  <a:pt x="2667" y="4122"/>
                  <a:pt x="3090" y="4769"/>
                  <a:pt x="3661" y="5248"/>
                </a:cubicBezTo>
                <a:cubicBezTo>
                  <a:pt x="3861" y="5415"/>
                  <a:pt x="4175" y="5703"/>
                  <a:pt x="4452" y="5703"/>
                </a:cubicBezTo>
                <a:cubicBezTo>
                  <a:pt x="4457" y="5703"/>
                  <a:pt x="4462" y="5703"/>
                  <a:pt x="4466" y="5703"/>
                </a:cubicBezTo>
                <a:cubicBezTo>
                  <a:pt x="4777" y="5691"/>
                  <a:pt x="4938" y="5408"/>
                  <a:pt x="4961" y="5134"/>
                </a:cubicBezTo>
                <a:cubicBezTo>
                  <a:pt x="4983" y="4866"/>
                  <a:pt x="4870" y="4606"/>
                  <a:pt x="4733" y="4375"/>
                </a:cubicBezTo>
                <a:cubicBezTo>
                  <a:pt x="4372" y="3773"/>
                  <a:pt x="3832" y="3278"/>
                  <a:pt x="3202" y="2967"/>
                </a:cubicBezTo>
                <a:lnTo>
                  <a:pt x="3202" y="2967"/>
                </a:lnTo>
                <a:cubicBezTo>
                  <a:pt x="3590" y="3142"/>
                  <a:pt x="4002" y="3268"/>
                  <a:pt x="4418" y="3340"/>
                </a:cubicBezTo>
                <a:cubicBezTo>
                  <a:pt x="4482" y="3351"/>
                  <a:pt x="4550" y="3360"/>
                  <a:pt x="4616" y="3360"/>
                </a:cubicBezTo>
                <a:cubicBezTo>
                  <a:pt x="4722" y="3360"/>
                  <a:pt x="4824" y="3337"/>
                  <a:pt x="4899" y="3265"/>
                </a:cubicBezTo>
                <a:cubicBezTo>
                  <a:pt x="5045" y="3123"/>
                  <a:pt x="4995" y="2870"/>
                  <a:pt x="4874" y="2706"/>
                </a:cubicBezTo>
                <a:cubicBezTo>
                  <a:pt x="4735" y="2514"/>
                  <a:pt x="4527" y="2383"/>
                  <a:pt x="4321" y="2268"/>
                </a:cubicBezTo>
                <a:cubicBezTo>
                  <a:pt x="3854" y="2006"/>
                  <a:pt x="3367" y="1780"/>
                  <a:pt x="2881" y="1555"/>
                </a:cubicBezTo>
                <a:lnTo>
                  <a:pt x="2881" y="1555"/>
                </a:lnTo>
                <a:cubicBezTo>
                  <a:pt x="3226" y="1684"/>
                  <a:pt x="3593" y="1751"/>
                  <a:pt x="3962" y="1751"/>
                </a:cubicBezTo>
                <a:cubicBezTo>
                  <a:pt x="3966" y="1751"/>
                  <a:pt x="3970" y="1751"/>
                  <a:pt x="3974" y="1751"/>
                </a:cubicBezTo>
                <a:cubicBezTo>
                  <a:pt x="4126" y="1748"/>
                  <a:pt x="4281" y="1736"/>
                  <a:pt x="4417" y="1667"/>
                </a:cubicBezTo>
                <a:cubicBezTo>
                  <a:pt x="4553" y="1599"/>
                  <a:pt x="4663" y="1463"/>
                  <a:pt x="4662" y="1311"/>
                </a:cubicBezTo>
                <a:cubicBezTo>
                  <a:pt x="4662" y="1198"/>
                  <a:pt x="4599" y="1094"/>
                  <a:pt x="4527" y="1008"/>
                </a:cubicBezTo>
                <a:cubicBezTo>
                  <a:pt x="4016" y="406"/>
                  <a:pt x="3217" y="515"/>
                  <a:pt x="2513" y="431"/>
                </a:cubicBezTo>
                <a:cubicBezTo>
                  <a:pt x="1748" y="342"/>
                  <a:pt x="976" y="218"/>
                  <a:pt x="241" y="1"/>
                </a:cubicBezTo>
                <a:cubicBezTo>
                  <a:pt x="240" y="0"/>
                  <a:pt x="239" y="0"/>
                  <a:pt x="2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9" name="Google Shape;279;p6"/>
          <p:cNvGrpSpPr/>
          <p:nvPr/>
        </p:nvGrpSpPr>
        <p:grpSpPr>
          <a:xfrm>
            <a:off x="8481522" y="4296300"/>
            <a:ext cx="662487" cy="1020568"/>
            <a:chOff x="6143129" y="4365294"/>
            <a:chExt cx="860931" cy="1326274"/>
          </a:xfrm>
        </p:grpSpPr>
        <p:grpSp>
          <p:nvGrpSpPr>
            <p:cNvPr id="280" name="Google Shape;280;p6"/>
            <p:cNvGrpSpPr/>
            <p:nvPr/>
          </p:nvGrpSpPr>
          <p:grpSpPr>
            <a:xfrm>
              <a:off x="6143129" y="4365294"/>
              <a:ext cx="860931" cy="1326274"/>
              <a:chOff x="2488625" y="2827850"/>
              <a:chExt cx="456050" cy="702550"/>
            </a:xfrm>
          </p:grpSpPr>
          <p:sp>
            <p:nvSpPr>
              <p:cNvPr id="281" name="Google Shape;281;p6"/>
              <p:cNvSpPr/>
              <p:nvPr/>
            </p:nvSpPr>
            <p:spPr>
              <a:xfrm>
                <a:off x="2488625" y="2904950"/>
                <a:ext cx="199400" cy="57220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22888" extrusionOk="0">
                    <a:moveTo>
                      <a:pt x="2293" y="1"/>
                    </a:moveTo>
                    <a:cubicBezTo>
                      <a:pt x="2157" y="1"/>
                      <a:pt x="2019" y="29"/>
                      <a:pt x="1889" y="70"/>
                    </a:cubicBezTo>
                    <a:cubicBezTo>
                      <a:pt x="1113" y="318"/>
                      <a:pt x="546" y="1034"/>
                      <a:pt x="327" y="1819"/>
                    </a:cubicBezTo>
                    <a:cubicBezTo>
                      <a:pt x="0" y="2997"/>
                      <a:pt x="110" y="4048"/>
                      <a:pt x="442" y="5047"/>
                    </a:cubicBezTo>
                    <a:cubicBezTo>
                      <a:pt x="834" y="6231"/>
                      <a:pt x="1458" y="6721"/>
                      <a:pt x="2160" y="7635"/>
                    </a:cubicBezTo>
                    <a:cubicBezTo>
                      <a:pt x="2945" y="8657"/>
                      <a:pt x="3360" y="10102"/>
                      <a:pt x="3489" y="11365"/>
                    </a:cubicBezTo>
                    <a:cubicBezTo>
                      <a:pt x="3629" y="12753"/>
                      <a:pt x="3422" y="14163"/>
                      <a:pt x="3599" y="15548"/>
                    </a:cubicBezTo>
                    <a:cubicBezTo>
                      <a:pt x="3958" y="18355"/>
                      <a:pt x="5825" y="20702"/>
                      <a:pt x="7621" y="22888"/>
                    </a:cubicBezTo>
                    <a:cubicBezTo>
                      <a:pt x="7086" y="20629"/>
                      <a:pt x="6177" y="17736"/>
                      <a:pt x="6985" y="15474"/>
                    </a:cubicBezTo>
                    <a:cubicBezTo>
                      <a:pt x="7975" y="12701"/>
                      <a:pt x="6477" y="9889"/>
                      <a:pt x="4870" y="7714"/>
                    </a:cubicBezTo>
                    <a:cubicBezTo>
                      <a:pt x="3285" y="5564"/>
                      <a:pt x="4677" y="2557"/>
                      <a:pt x="3094" y="473"/>
                    </a:cubicBezTo>
                    <a:cubicBezTo>
                      <a:pt x="2955" y="289"/>
                      <a:pt x="2783" y="116"/>
                      <a:pt x="2562" y="43"/>
                    </a:cubicBezTo>
                    <a:cubicBezTo>
                      <a:pt x="2475" y="13"/>
                      <a:pt x="2384" y="1"/>
                      <a:pt x="22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2" name="Google Shape;282;p6"/>
              <p:cNvSpPr/>
              <p:nvPr/>
            </p:nvSpPr>
            <p:spPr>
              <a:xfrm>
                <a:off x="2596975" y="2827850"/>
                <a:ext cx="256500" cy="702550"/>
              </a:xfrm>
              <a:custGeom>
                <a:avLst/>
                <a:gdLst/>
                <a:ahLst/>
                <a:cxnLst/>
                <a:rect l="l" t="t" r="r" b="b"/>
                <a:pathLst>
                  <a:path w="10260" h="28102" extrusionOk="0">
                    <a:moveTo>
                      <a:pt x="7786" y="0"/>
                    </a:moveTo>
                    <a:cubicBezTo>
                      <a:pt x="7253" y="0"/>
                      <a:pt x="6703" y="200"/>
                      <a:pt x="6288" y="543"/>
                    </a:cubicBezTo>
                    <a:cubicBezTo>
                      <a:pt x="5569" y="1133"/>
                      <a:pt x="5197" y="2057"/>
                      <a:pt x="5032" y="2972"/>
                    </a:cubicBezTo>
                    <a:cubicBezTo>
                      <a:pt x="4867" y="3889"/>
                      <a:pt x="4880" y="4828"/>
                      <a:pt x="4782" y="5754"/>
                    </a:cubicBezTo>
                    <a:cubicBezTo>
                      <a:pt x="4521" y="8208"/>
                      <a:pt x="3326" y="10136"/>
                      <a:pt x="2212" y="12264"/>
                    </a:cubicBezTo>
                    <a:cubicBezTo>
                      <a:pt x="1059" y="14472"/>
                      <a:pt x="0" y="18068"/>
                      <a:pt x="930" y="20520"/>
                    </a:cubicBezTo>
                    <a:cubicBezTo>
                      <a:pt x="1383" y="21710"/>
                      <a:pt x="1767" y="22909"/>
                      <a:pt x="2188" y="24120"/>
                    </a:cubicBezTo>
                    <a:cubicBezTo>
                      <a:pt x="2435" y="24835"/>
                      <a:pt x="2716" y="25537"/>
                      <a:pt x="3029" y="26225"/>
                    </a:cubicBezTo>
                    <a:cubicBezTo>
                      <a:pt x="3279" y="26774"/>
                      <a:pt x="3883" y="27522"/>
                      <a:pt x="3979" y="28101"/>
                    </a:cubicBezTo>
                    <a:cubicBezTo>
                      <a:pt x="3311" y="24028"/>
                      <a:pt x="3201" y="19601"/>
                      <a:pt x="5306" y="16050"/>
                    </a:cubicBezTo>
                    <a:cubicBezTo>
                      <a:pt x="6078" y="14745"/>
                      <a:pt x="7118" y="13618"/>
                      <a:pt x="7909" y="12325"/>
                    </a:cubicBezTo>
                    <a:cubicBezTo>
                      <a:pt x="9064" y="10436"/>
                      <a:pt x="9630" y="8258"/>
                      <a:pt x="9891" y="6074"/>
                    </a:cubicBezTo>
                    <a:cubicBezTo>
                      <a:pt x="10027" y="4949"/>
                      <a:pt x="10260" y="3468"/>
                      <a:pt x="9989" y="2210"/>
                    </a:cubicBezTo>
                    <a:cubicBezTo>
                      <a:pt x="9831" y="1472"/>
                      <a:pt x="9498" y="812"/>
                      <a:pt x="8870" y="343"/>
                    </a:cubicBezTo>
                    <a:cubicBezTo>
                      <a:pt x="8556" y="107"/>
                      <a:pt x="8175" y="0"/>
                      <a:pt x="7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>
                <a:off x="2672325" y="3053725"/>
                <a:ext cx="272350" cy="461275"/>
              </a:xfrm>
              <a:custGeom>
                <a:avLst/>
                <a:gdLst/>
                <a:ahLst/>
                <a:cxnLst/>
                <a:rect l="l" t="t" r="r" b="b"/>
                <a:pathLst>
                  <a:path w="10894" h="18451" extrusionOk="0">
                    <a:moveTo>
                      <a:pt x="8915" y="1"/>
                    </a:moveTo>
                    <a:cubicBezTo>
                      <a:pt x="8533" y="1"/>
                      <a:pt x="8168" y="248"/>
                      <a:pt x="7939" y="564"/>
                    </a:cubicBezTo>
                    <a:cubicBezTo>
                      <a:pt x="7680" y="919"/>
                      <a:pt x="7557" y="1349"/>
                      <a:pt x="7417" y="1764"/>
                    </a:cubicBezTo>
                    <a:cubicBezTo>
                      <a:pt x="6819" y="3527"/>
                      <a:pt x="5853" y="5163"/>
                      <a:pt x="4598" y="6538"/>
                    </a:cubicBezTo>
                    <a:cubicBezTo>
                      <a:pt x="3837" y="7374"/>
                      <a:pt x="2969" y="8113"/>
                      <a:pt x="2259" y="8991"/>
                    </a:cubicBezTo>
                    <a:cubicBezTo>
                      <a:pt x="187" y="11547"/>
                      <a:pt x="0" y="15307"/>
                      <a:pt x="514" y="18451"/>
                    </a:cubicBezTo>
                    <a:cubicBezTo>
                      <a:pt x="352" y="17456"/>
                      <a:pt x="1066" y="15832"/>
                      <a:pt x="1402" y="14907"/>
                    </a:cubicBezTo>
                    <a:cubicBezTo>
                      <a:pt x="1816" y="13759"/>
                      <a:pt x="2021" y="12882"/>
                      <a:pt x="2977" y="12058"/>
                    </a:cubicBezTo>
                    <a:cubicBezTo>
                      <a:pt x="3979" y="11195"/>
                      <a:pt x="5163" y="10571"/>
                      <a:pt x="6215" y="9771"/>
                    </a:cubicBezTo>
                    <a:cubicBezTo>
                      <a:pt x="7674" y="8665"/>
                      <a:pt x="8879" y="7223"/>
                      <a:pt x="9705" y="5589"/>
                    </a:cubicBezTo>
                    <a:cubicBezTo>
                      <a:pt x="10487" y="4044"/>
                      <a:pt x="10894" y="2077"/>
                      <a:pt x="9914" y="649"/>
                    </a:cubicBezTo>
                    <a:cubicBezTo>
                      <a:pt x="9707" y="348"/>
                      <a:pt x="9419" y="70"/>
                      <a:pt x="9057" y="12"/>
                    </a:cubicBezTo>
                    <a:cubicBezTo>
                      <a:pt x="9010" y="5"/>
                      <a:pt x="8962" y="1"/>
                      <a:pt x="8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4" name="Google Shape;284;p6"/>
              <p:cNvSpPr/>
              <p:nvPr/>
            </p:nvSpPr>
            <p:spPr>
              <a:xfrm>
                <a:off x="2639525" y="2857600"/>
                <a:ext cx="168175" cy="646625"/>
              </a:xfrm>
              <a:custGeom>
                <a:avLst/>
                <a:gdLst/>
                <a:ahLst/>
                <a:cxnLst/>
                <a:rect l="l" t="t" r="r" b="b"/>
                <a:pathLst>
                  <a:path w="6727" h="25865" extrusionOk="0">
                    <a:moveTo>
                      <a:pt x="6609" y="1"/>
                    </a:moveTo>
                    <a:cubicBezTo>
                      <a:pt x="6580" y="1"/>
                      <a:pt x="6551" y="13"/>
                      <a:pt x="6531" y="36"/>
                    </a:cubicBezTo>
                    <a:cubicBezTo>
                      <a:pt x="5469" y="1236"/>
                      <a:pt x="5005" y="2763"/>
                      <a:pt x="4665" y="4234"/>
                    </a:cubicBezTo>
                    <a:cubicBezTo>
                      <a:pt x="4497" y="4965"/>
                      <a:pt x="4423" y="5722"/>
                      <a:pt x="4351" y="6453"/>
                    </a:cubicBezTo>
                    <a:cubicBezTo>
                      <a:pt x="4316" y="6805"/>
                      <a:pt x="4280" y="7171"/>
                      <a:pt x="4235" y="7527"/>
                    </a:cubicBezTo>
                    <a:cubicBezTo>
                      <a:pt x="4074" y="8780"/>
                      <a:pt x="3705" y="9971"/>
                      <a:pt x="3165" y="10971"/>
                    </a:cubicBezTo>
                    <a:cubicBezTo>
                      <a:pt x="2880" y="11501"/>
                      <a:pt x="2511" y="11992"/>
                      <a:pt x="2152" y="12467"/>
                    </a:cubicBezTo>
                    <a:cubicBezTo>
                      <a:pt x="1725" y="13031"/>
                      <a:pt x="1285" y="13613"/>
                      <a:pt x="972" y="14279"/>
                    </a:cubicBezTo>
                    <a:cubicBezTo>
                      <a:pt x="218" y="15883"/>
                      <a:pt x="1" y="17878"/>
                      <a:pt x="341" y="20052"/>
                    </a:cubicBezTo>
                    <a:cubicBezTo>
                      <a:pt x="424" y="20581"/>
                      <a:pt x="561" y="21102"/>
                      <a:pt x="694" y="21606"/>
                    </a:cubicBezTo>
                    <a:cubicBezTo>
                      <a:pt x="804" y="22030"/>
                      <a:pt x="919" y="22467"/>
                      <a:pt x="1000" y="22901"/>
                    </a:cubicBezTo>
                    <a:cubicBezTo>
                      <a:pt x="1175" y="23845"/>
                      <a:pt x="1405" y="24847"/>
                      <a:pt x="1904" y="25808"/>
                    </a:cubicBezTo>
                    <a:cubicBezTo>
                      <a:pt x="1922" y="25844"/>
                      <a:pt x="1958" y="25865"/>
                      <a:pt x="1997" y="25865"/>
                    </a:cubicBezTo>
                    <a:cubicBezTo>
                      <a:pt x="2013" y="25865"/>
                      <a:pt x="2029" y="25860"/>
                      <a:pt x="2043" y="25853"/>
                    </a:cubicBezTo>
                    <a:cubicBezTo>
                      <a:pt x="2096" y="25825"/>
                      <a:pt x="2116" y="25763"/>
                      <a:pt x="2088" y="25713"/>
                    </a:cubicBezTo>
                    <a:cubicBezTo>
                      <a:pt x="1603" y="24776"/>
                      <a:pt x="1378" y="23790"/>
                      <a:pt x="1205" y="22865"/>
                    </a:cubicBezTo>
                    <a:cubicBezTo>
                      <a:pt x="1124" y="22424"/>
                      <a:pt x="1008" y="21982"/>
                      <a:pt x="897" y="21555"/>
                    </a:cubicBezTo>
                    <a:cubicBezTo>
                      <a:pt x="767" y="21056"/>
                      <a:pt x="631" y="20539"/>
                      <a:pt x="549" y="20020"/>
                    </a:cubicBezTo>
                    <a:cubicBezTo>
                      <a:pt x="214" y="17890"/>
                      <a:pt x="426" y="15935"/>
                      <a:pt x="1162" y="14370"/>
                    </a:cubicBezTo>
                    <a:cubicBezTo>
                      <a:pt x="1464" y="13723"/>
                      <a:pt x="1899" y="13149"/>
                      <a:pt x="2318" y="12593"/>
                    </a:cubicBezTo>
                    <a:cubicBezTo>
                      <a:pt x="2680" y="12112"/>
                      <a:pt x="3055" y="11614"/>
                      <a:pt x="3348" y="11071"/>
                    </a:cubicBezTo>
                    <a:cubicBezTo>
                      <a:pt x="3898" y="10048"/>
                      <a:pt x="4277" y="8832"/>
                      <a:pt x="4441" y="7555"/>
                    </a:cubicBezTo>
                    <a:cubicBezTo>
                      <a:pt x="4489" y="7194"/>
                      <a:pt x="4525" y="6830"/>
                      <a:pt x="4559" y="6475"/>
                    </a:cubicBezTo>
                    <a:cubicBezTo>
                      <a:pt x="4632" y="5748"/>
                      <a:pt x="4704" y="5000"/>
                      <a:pt x="4871" y="4283"/>
                    </a:cubicBezTo>
                    <a:cubicBezTo>
                      <a:pt x="5205" y="2837"/>
                      <a:pt x="5657" y="1340"/>
                      <a:pt x="6689" y="175"/>
                    </a:cubicBezTo>
                    <a:cubicBezTo>
                      <a:pt x="6727" y="131"/>
                      <a:pt x="6722" y="65"/>
                      <a:pt x="6680" y="27"/>
                    </a:cubicBezTo>
                    <a:cubicBezTo>
                      <a:pt x="6660" y="10"/>
                      <a:pt x="6635" y="1"/>
                      <a:pt x="6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5" name="Google Shape;285;p6"/>
              <p:cNvSpPr/>
              <p:nvPr/>
            </p:nvSpPr>
            <p:spPr>
              <a:xfrm>
                <a:off x="2675000" y="3092300"/>
                <a:ext cx="231475" cy="41167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16467" extrusionOk="0">
                    <a:moveTo>
                      <a:pt x="9146" y="1"/>
                    </a:moveTo>
                    <a:cubicBezTo>
                      <a:pt x="9097" y="1"/>
                      <a:pt x="9053" y="37"/>
                      <a:pt x="9042" y="86"/>
                    </a:cubicBezTo>
                    <a:cubicBezTo>
                      <a:pt x="8660" y="2181"/>
                      <a:pt x="7674" y="4175"/>
                      <a:pt x="6264" y="5702"/>
                    </a:cubicBezTo>
                    <a:cubicBezTo>
                      <a:pt x="5654" y="6366"/>
                      <a:pt x="4940" y="6968"/>
                      <a:pt x="4252" y="7552"/>
                    </a:cubicBezTo>
                    <a:cubicBezTo>
                      <a:pt x="3078" y="8546"/>
                      <a:pt x="1864" y="9574"/>
                      <a:pt x="1104" y="10941"/>
                    </a:cubicBezTo>
                    <a:cubicBezTo>
                      <a:pt x="261" y="12455"/>
                      <a:pt x="1" y="14388"/>
                      <a:pt x="370" y="16382"/>
                    </a:cubicBezTo>
                    <a:cubicBezTo>
                      <a:pt x="378" y="16433"/>
                      <a:pt x="423" y="16466"/>
                      <a:pt x="472" y="16466"/>
                    </a:cubicBezTo>
                    <a:cubicBezTo>
                      <a:pt x="478" y="16466"/>
                      <a:pt x="485" y="16466"/>
                      <a:pt x="491" y="16464"/>
                    </a:cubicBezTo>
                    <a:cubicBezTo>
                      <a:pt x="546" y="16455"/>
                      <a:pt x="585" y="16398"/>
                      <a:pt x="574" y="16342"/>
                    </a:cubicBezTo>
                    <a:cubicBezTo>
                      <a:pt x="213" y="14395"/>
                      <a:pt x="465" y="12513"/>
                      <a:pt x="1285" y="11042"/>
                    </a:cubicBezTo>
                    <a:cubicBezTo>
                      <a:pt x="2027" y="9709"/>
                      <a:pt x="3227" y="8693"/>
                      <a:pt x="4387" y="7711"/>
                    </a:cubicBezTo>
                    <a:cubicBezTo>
                      <a:pt x="5080" y="7125"/>
                      <a:pt x="5797" y="6517"/>
                      <a:pt x="6419" y="5844"/>
                    </a:cubicBezTo>
                    <a:cubicBezTo>
                      <a:pt x="7855" y="4287"/>
                      <a:pt x="8860" y="2255"/>
                      <a:pt x="9249" y="123"/>
                    </a:cubicBezTo>
                    <a:cubicBezTo>
                      <a:pt x="9258" y="68"/>
                      <a:pt x="9221" y="13"/>
                      <a:pt x="9164" y="2"/>
                    </a:cubicBezTo>
                    <a:cubicBezTo>
                      <a:pt x="9158" y="1"/>
                      <a:pt x="9152" y="1"/>
                      <a:pt x="9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86" name="Google Shape;286;p6"/>
            <p:cNvSpPr/>
            <p:nvPr/>
          </p:nvSpPr>
          <p:spPr>
            <a:xfrm>
              <a:off x="6234152" y="4604873"/>
              <a:ext cx="243762" cy="879054"/>
            </a:xfrm>
            <a:custGeom>
              <a:avLst/>
              <a:gdLst/>
              <a:ahLst/>
              <a:cxnLst/>
              <a:rect l="l" t="t" r="r" b="b"/>
              <a:pathLst>
                <a:path w="5165" h="18626" extrusionOk="0">
                  <a:moveTo>
                    <a:pt x="158" y="1"/>
                  </a:moveTo>
                  <a:cubicBezTo>
                    <a:pt x="105" y="1"/>
                    <a:pt x="63" y="45"/>
                    <a:pt x="60" y="99"/>
                  </a:cubicBezTo>
                  <a:cubicBezTo>
                    <a:pt x="1" y="1124"/>
                    <a:pt x="77" y="2010"/>
                    <a:pt x="297" y="2816"/>
                  </a:cubicBezTo>
                  <a:cubicBezTo>
                    <a:pt x="580" y="3848"/>
                    <a:pt x="1115" y="4795"/>
                    <a:pt x="1632" y="5711"/>
                  </a:cubicBezTo>
                  <a:cubicBezTo>
                    <a:pt x="2137" y="6603"/>
                    <a:pt x="2660" y="7525"/>
                    <a:pt x="2936" y="8520"/>
                  </a:cubicBezTo>
                  <a:cubicBezTo>
                    <a:pt x="3232" y="9573"/>
                    <a:pt x="3249" y="10700"/>
                    <a:pt x="3265" y="11788"/>
                  </a:cubicBezTo>
                  <a:cubicBezTo>
                    <a:pt x="3278" y="12648"/>
                    <a:pt x="3290" y="13539"/>
                    <a:pt x="3439" y="14400"/>
                  </a:cubicBezTo>
                  <a:cubicBezTo>
                    <a:pt x="3692" y="15875"/>
                    <a:pt x="4332" y="17243"/>
                    <a:pt x="4951" y="18566"/>
                  </a:cubicBezTo>
                  <a:cubicBezTo>
                    <a:pt x="4967" y="18604"/>
                    <a:pt x="5005" y="18626"/>
                    <a:pt x="5046" y="18626"/>
                  </a:cubicBezTo>
                  <a:cubicBezTo>
                    <a:pt x="5060" y="18626"/>
                    <a:pt x="5075" y="18621"/>
                    <a:pt x="5089" y="18617"/>
                  </a:cubicBezTo>
                  <a:cubicBezTo>
                    <a:pt x="5141" y="18591"/>
                    <a:pt x="5164" y="18530"/>
                    <a:pt x="5140" y="18476"/>
                  </a:cubicBezTo>
                  <a:cubicBezTo>
                    <a:pt x="4526" y="17166"/>
                    <a:pt x="3892" y="15811"/>
                    <a:pt x="3643" y="14364"/>
                  </a:cubicBezTo>
                  <a:cubicBezTo>
                    <a:pt x="3498" y="13518"/>
                    <a:pt x="3485" y="12638"/>
                    <a:pt x="3472" y="11785"/>
                  </a:cubicBezTo>
                  <a:cubicBezTo>
                    <a:pt x="3456" y="10684"/>
                    <a:pt x="3440" y="9543"/>
                    <a:pt x="3138" y="8462"/>
                  </a:cubicBezTo>
                  <a:cubicBezTo>
                    <a:pt x="2854" y="7444"/>
                    <a:pt x="2325" y="6509"/>
                    <a:pt x="1813" y="5605"/>
                  </a:cubicBezTo>
                  <a:cubicBezTo>
                    <a:pt x="1301" y="4702"/>
                    <a:pt x="772" y="3767"/>
                    <a:pt x="497" y="2759"/>
                  </a:cubicBezTo>
                  <a:cubicBezTo>
                    <a:pt x="286" y="1978"/>
                    <a:pt x="210" y="1111"/>
                    <a:pt x="268" y="112"/>
                  </a:cubicBezTo>
                  <a:cubicBezTo>
                    <a:pt x="271" y="54"/>
                    <a:pt x="228" y="5"/>
                    <a:pt x="170" y="2"/>
                  </a:cubicBezTo>
                  <a:cubicBezTo>
                    <a:pt x="166" y="1"/>
                    <a:pt x="162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7" name="Google Shape;287;p6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  <p:sp>
        <p:nvSpPr>
          <p:cNvPr id="290" name="Google Shape;290;p7"/>
          <p:cNvSpPr txBox="1"/>
          <p:nvPr>
            <p:ph type="subTitle" idx="1"/>
          </p:nvPr>
        </p:nvSpPr>
        <p:spPr>
          <a:xfrm rot="-454">
            <a:off x="720000" y="1984705"/>
            <a:ext cx="4547100" cy="2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291" name="Google Shape;291;p7"/>
          <p:cNvGrpSpPr/>
          <p:nvPr/>
        </p:nvGrpSpPr>
        <p:grpSpPr>
          <a:xfrm>
            <a:off x="-31374" y="-480303"/>
            <a:ext cx="9261226" cy="6501361"/>
            <a:chOff x="-31374" y="-480303"/>
            <a:chExt cx="9261226" cy="6501361"/>
          </a:xfrm>
        </p:grpSpPr>
        <p:sp>
          <p:nvSpPr>
            <p:cNvPr id="292" name="Google Shape;292;p7"/>
            <p:cNvSpPr/>
            <p:nvPr/>
          </p:nvSpPr>
          <p:spPr>
            <a:xfrm rot="5400000" flipH="1">
              <a:off x="5832008" y="1628660"/>
              <a:ext cx="4940545" cy="1683437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7"/>
            <p:cNvSpPr/>
            <p:nvPr/>
          </p:nvSpPr>
          <p:spPr>
            <a:xfrm rot="5400000" flipH="1">
              <a:off x="-1598840" y="2682023"/>
              <a:ext cx="4060315" cy="862638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7"/>
            <p:cNvSpPr/>
            <p:nvPr/>
          </p:nvSpPr>
          <p:spPr>
            <a:xfrm rot="10800000">
              <a:off x="182886" y="290365"/>
              <a:ext cx="419564" cy="428908"/>
            </a:xfrm>
            <a:custGeom>
              <a:avLst/>
              <a:gdLst/>
              <a:ahLst/>
              <a:cxnLst/>
              <a:rect l="l" t="t" r="r" b="b"/>
              <a:pathLst>
                <a:path w="8890" h="9088" extrusionOk="0">
                  <a:moveTo>
                    <a:pt x="2228" y="1"/>
                  </a:moveTo>
                  <a:cubicBezTo>
                    <a:pt x="2185" y="1"/>
                    <a:pt x="2142" y="7"/>
                    <a:pt x="2100" y="21"/>
                  </a:cubicBezTo>
                  <a:cubicBezTo>
                    <a:pt x="1883" y="92"/>
                    <a:pt x="1764" y="324"/>
                    <a:pt x="1835" y="541"/>
                  </a:cubicBezTo>
                  <a:cubicBezTo>
                    <a:pt x="1879" y="674"/>
                    <a:pt x="1984" y="771"/>
                    <a:pt x="2109" y="807"/>
                  </a:cubicBezTo>
                  <a:cubicBezTo>
                    <a:pt x="1971" y="1346"/>
                    <a:pt x="2042" y="1871"/>
                    <a:pt x="2138" y="2241"/>
                  </a:cubicBezTo>
                  <a:cubicBezTo>
                    <a:pt x="2203" y="2488"/>
                    <a:pt x="2290" y="2727"/>
                    <a:pt x="2387" y="2960"/>
                  </a:cubicBezTo>
                  <a:cubicBezTo>
                    <a:pt x="2390" y="2973"/>
                    <a:pt x="2394" y="2983"/>
                    <a:pt x="2401" y="2993"/>
                  </a:cubicBezTo>
                  <a:cubicBezTo>
                    <a:pt x="2443" y="3089"/>
                    <a:pt x="2485" y="3184"/>
                    <a:pt x="2529" y="3279"/>
                  </a:cubicBezTo>
                  <a:cubicBezTo>
                    <a:pt x="2466" y="3241"/>
                    <a:pt x="2404" y="3212"/>
                    <a:pt x="2348" y="3190"/>
                  </a:cubicBezTo>
                  <a:cubicBezTo>
                    <a:pt x="2230" y="3145"/>
                    <a:pt x="2109" y="3113"/>
                    <a:pt x="1991" y="3087"/>
                  </a:cubicBezTo>
                  <a:cubicBezTo>
                    <a:pt x="1919" y="3069"/>
                    <a:pt x="1847" y="3053"/>
                    <a:pt x="1776" y="3031"/>
                  </a:cubicBezTo>
                  <a:cubicBezTo>
                    <a:pt x="1747" y="3022"/>
                    <a:pt x="1718" y="3011"/>
                    <a:pt x="1689" y="3002"/>
                  </a:cubicBezTo>
                  <a:cubicBezTo>
                    <a:pt x="1815" y="2588"/>
                    <a:pt x="1727" y="2206"/>
                    <a:pt x="1634" y="1918"/>
                  </a:cubicBezTo>
                  <a:cubicBezTo>
                    <a:pt x="1631" y="1905"/>
                    <a:pt x="1624" y="1883"/>
                    <a:pt x="1611" y="1864"/>
                  </a:cubicBezTo>
                  <a:cubicBezTo>
                    <a:pt x="1719" y="1757"/>
                    <a:pt x="1767" y="1596"/>
                    <a:pt x="1716" y="1441"/>
                  </a:cubicBezTo>
                  <a:cubicBezTo>
                    <a:pt x="1659" y="1269"/>
                    <a:pt x="1498" y="1158"/>
                    <a:pt x="1324" y="1158"/>
                  </a:cubicBezTo>
                  <a:cubicBezTo>
                    <a:pt x="1282" y="1158"/>
                    <a:pt x="1239" y="1164"/>
                    <a:pt x="1197" y="1178"/>
                  </a:cubicBezTo>
                  <a:cubicBezTo>
                    <a:pt x="981" y="1249"/>
                    <a:pt x="862" y="1481"/>
                    <a:pt x="932" y="1698"/>
                  </a:cubicBezTo>
                  <a:cubicBezTo>
                    <a:pt x="989" y="1870"/>
                    <a:pt x="1150" y="1982"/>
                    <a:pt x="1324" y="1982"/>
                  </a:cubicBezTo>
                  <a:cubicBezTo>
                    <a:pt x="1366" y="1982"/>
                    <a:pt x="1409" y="1975"/>
                    <a:pt x="1452" y="1961"/>
                  </a:cubicBezTo>
                  <a:cubicBezTo>
                    <a:pt x="1465" y="1958"/>
                    <a:pt x="1478" y="1951"/>
                    <a:pt x="1489" y="1945"/>
                  </a:cubicBezTo>
                  <a:cubicBezTo>
                    <a:pt x="1492" y="1948"/>
                    <a:pt x="1493" y="1954"/>
                    <a:pt x="1496" y="1963"/>
                  </a:cubicBezTo>
                  <a:cubicBezTo>
                    <a:pt x="1624" y="2359"/>
                    <a:pt x="1641" y="2656"/>
                    <a:pt x="1553" y="2950"/>
                  </a:cubicBezTo>
                  <a:cubicBezTo>
                    <a:pt x="1292" y="2838"/>
                    <a:pt x="1053" y="2676"/>
                    <a:pt x="852" y="2474"/>
                  </a:cubicBezTo>
                  <a:cubicBezTo>
                    <a:pt x="880" y="2394"/>
                    <a:pt x="881" y="2306"/>
                    <a:pt x="855" y="2219"/>
                  </a:cubicBezTo>
                  <a:cubicBezTo>
                    <a:pt x="798" y="2045"/>
                    <a:pt x="637" y="1934"/>
                    <a:pt x="463" y="1934"/>
                  </a:cubicBezTo>
                  <a:cubicBezTo>
                    <a:pt x="421" y="1934"/>
                    <a:pt x="378" y="1940"/>
                    <a:pt x="335" y="1954"/>
                  </a:cubicBezTo>
                  <a:cubicBezTo>
                    <a:pt x="120" y="2025"/>
                    <a:pt x="1" y="2256"/>
                    <a:pt x="70" y="2474"/>
                  </a:cubicBezTo>
                  <a:cubicBezTo>
                    <a:pt x="127" y="2647"/>
                    <a:pt x="288" y="2758"/>
                    <a:pt x="462" y="2758"/>
                  </a:cubicBezTo>
                  <a:cubicBezTo>
                    <a:pt x="504" y="2758"/>
                    <a:pt x="548" y="2751"/>
                    <a:pt x="590" y="2737"/>
                  </a:cubicBezTo>
                  <a:cubicBezTo>
                    <a:pt x="668" y="2712"/>
                    <a:pt x="732" y="2665"/>
                    <a:pt x="780" y="2607"/>
                  </a:cubicBezTo>
                  <a:cubicBezTo>
                    <a:pt x="1046" y="2867"/>
                    <a:pt x="1376" y="3063"/>
                    <a:pt x="1732" y="3170"/>
                  </a:cubicBezTo>
                  <a:cubicBezTo>
                    <a:pt x="1805" y="3192"/>
                    <a:pt x="1880" y="3210"/>
                    <a:pt x="1955" y="3228"/>
                  </a:cubicBezTo>
                  <a:cubicBezTo>
                    <a:pt x="2074" y="3257"/>
                    <a:pt x="2184" y="3284"/>
                    <a:pt x="2293" y="3326"/>
                  </a:cubicBezTo>
                  <a:cubicBezTo>
                    <a:pt x="2430" y="3380"/>
                    <a:pt x="2614" y="3480"/>
                    <a:pt x="2695" y="3656"/>
                  </a:cubicBezTo>
                  <a:cubicBezTo>
                    <a:pt x="2701" y="3666"/>
                    <a:pt x="2705" y="3675"/>
                    <a:pt x="2715" y="3681"/>
                  </a:cubicBezTo>
                  <a:cubicBezTo>
                    <a:pt x="2896" y="4060"/>
                    <a:pt x="3077" y="4451"/>
                    <a:pt x="3197" y="4868"/>
                  </a:cubicBezTo>
                  <a:cubicBezTo>
                    <a:pt x="3161" y="4826"/>
                    <a:pt x="3125" y="4785"/>
                    <a:pt x="3084" y="4752"/>
                  </a:cubicBezTo>
                  <a:cubicBezTo>
                    <a:pt x="2925" y="4612"/>
                    <a:pt x="2734" y="4523"/>
                    <a:pt x="2550" y="4437"/>
                  </a:cubicBezTo>
                  <a:cubicBezTo>
                    <a:pt x="2495" y="4412"/>
                    <a:pt x="2442" y="4386"/>
                    <a:pt x="2390" y="4358"/>
                  </a:cubicBezTo>
                  <a:cubicBezTo>
                    <a:pt x="2469" y="4256"/>
                    <a:pt x="2498" y="4115"/>
                    <a:pt x="2455" y="3981"/>
                  </a:cubicBezTo>
                  <a:cubicBezTo>
                    <a:pt x="2398" y="3807"/>
                    <a:pt x="2237" y="3697"/>
                    <a:pt x="2063" y="3697"/>
                  </a:cubicBezTo>
                  <a:cubicBezTo>
                    <a:pt x="2021" y="3697"/>
                    <a:pt x="1978" y="3703"/>
                    <a:pt x="1935" y="3717"/>
                  </a:cubicBezTo>
                  <a:cubicBezTo>
                    <a:pt x="1719" y="3787"/>
                    <a:pt x="1601" y="4018"/>
                    <a:pt x="1670" y="4235"/>
                  </a:cubicBezTo>
                  <a:cubicBezTo>
                    <a:pt x="1727" y="4409"/>
                    <a:pt x="1888" y="4521"/>
                    <a:pt x="2062" y="4521"/>
                  </a:cubicBezTo>
                  <a:cubicBezTo>
                    <a:pt x="2105" y="4521"/>
                    <a:pt x="2147" y="4514"/>
                    <a:pt x="2190" y="4500"/>
                  </a:cubicBezTo>
                  <a:cubicBezTo>
                    <a:pt x="2219" y="4492"/>
                    <a:pt x="2248" y="4477"/>
                    <a:pt x="2274" y="4463"/>
                  </a:cubicBezTo>
                  <a:cubicBezTo>
                    <a:pt x="2343" y="4500"/>
                    <a:pt x="2416" y="4535"/>
                    <a:pt x="2488" y="4568"/>
                  </a:cubicBezTo>
                  <a:cubicBezTo>
                    <a:pt x="2672" y="4655"/>
                    <a:pt x="2846" y="4738"/>
                    <a:pt x="2990" y="4862"/>
                  </a:cubicBezTo>
                  <a:cubicBezTo>
                    <a:pt x="3196" y="5042"/>
                    <a:pt x="3325" y="5311"/>
                    <a:pt x="3338" y="5585"/>
                  </a:cubicBezTo>
                  <a:cubicBezTo>
                    <a:pt x="3338" y="5602"/>
                    <a:pt x="3346" y="5616"/>
                    <a:pt x="3355" y="5628"/>
                  </a:cubicBezTo>
                  <a:cubicBezTo>
                    <a:pt x="3468" y="6404"/>
                    <a:pt x="3413" y="7105"/>
                    <a:pt x="3183" y="7708"/>
                  </a:cubicBezTo>
                  <a:cubicBezTo>
                    <a:pt x="3176" y="7729"/>
                    <a:pt x="3179" y="7752"/>
                    <a:pt x="3189" y="7768"/>
                  </a:cubicBezTo>
                  <a:cubicBezTo>
                    <a:pt x="3095" y="8173"/>
                    <a:pt x="3028" y="8588"/>
                    <a:pt x="3005" y="9011"/>
                  </a:cubicBezTo>
                  <a:cubicBezTo>
                    <a:pt x="3002" y="9052"/>
                    <a:pt x="3034" y="9085"/>
                    <a:pt x="3073" y="9088"/>
                  </a:cubicBezTo>
                  <a:cubicBezTo>
                    <a:pt x="3082" y="9088"/>
                    <a:pt x="3092" y="9088"/>
                    <a:pt x="3100" y="9084"/>
                  </a:cubicBezTo>
                  <a:cubicBezTo>
                    <a:pt x="3128" y="9075"/>
                    <a:pt x="3150" y="9049"/>
                    <a:pt x="3150" y="9018"/>
                  </a:cubicBezTo>
                  <a:cubicBezTo>
                    <a:pt x="3226" y="7647"/>
                    <a:pt x="3747" y="6369"/>
                    <a:pt x="4311" y="5136"/>
                  </a:cubicBezTo>
                  <a:cubicBezTo>
                    <a:pt x="4373" y="5376"/>
                    <a:pt x="4447" y="5614"/>
                    <a:pt x="4535" y="5845"/>
                  </a:cubicBezTo>
                  <a:cubicBezTo>
                    <a:pt x="4387" y="5944"/>
                    <a:pt x="4315" y="6135"/>
                    <a:pt x="4373" y="6311"/>
                  </a:cubicBezTo>
                  <a:cubicBezTo>
                    <a:pt x="4429" y="6485"/>
                    <a:pt x="4590" y="6596"/>
                    <a:pt x="4765" y="6596"/>
                  </a:cubicBezTo>
                  <a:cubicBezTo>
                    <a:pt x="4806" y="6596"/>
                    <a:pt x="4849" y="6590"/>
                    <a:pt x="4891" y="6576"/>
                  </a:cubicBezTo>
                  <a:cubicBezTo>
                    <a:pt x="4901" y="6572"/>
                    <a:pt x="4910" y="6566"/>
                    <a:pt x="4919" y="6563"/>
                  </a:cubicBezTo>
                  <a:lnTo>
                    <a:pt x="4923" y="6563"/>
                  </a:lnTo>
                  <a:cubicBezTo>
                    <a:pt x="4926" y="6562"/>
                    <a:pt x="4930" y="6562"/>
                    <a:pt x="4933" y="6559"/>
                  </a:cubicBezTo>
                  <a:cubicBezTo>
                    <a:pt x="4935" y="6559"/>
                    <a:pt x="4936" y="6557"/>
                    <a:pt x="4936" y="6556"/>
                  </a:cubicBezTo>
                  <a:cubicBezTo>
                    <a:pt x="5121" y="6469"/>
                    <a:pt x="5218" y="6258"/>
                    <a:pt x="5153" y="6058"/>
                  </a:cubicBezTo>
                  <a:cubicBezTo>
                    <a:pt x="5097" y="5885"/>
                    <a:pt x="4938" y="5777"/>
                    <a:pt x="4765" y="5777"/>
                  </a:cubicBezTo>
                  <a:cubicBezTo>
                    <a:pt x="4732" y="5777"/>
                    <a:pt x="4698" y="5781"/>
                    <a:pt x="4665" y="5789"/>
                  </a:cubicBezTo>
                  <a:cubicBezTo>
                    <a:pt x="4571" y="5538"/>
                    <a:pt x="4492" y="5283"/>
                    <a:pt x="4428" y="5024"/>
                  </a:cubicBezTo>
                  <a:cubicBezTo>
                    <a:pt x="4659" y="4770"/>
                    <a:pt x="4995" y="4571"/>
                    <a:pt x="5469" y="4405"/>
                  </a:cubicBezTo>
                  <a:cubicBezTo>
                    <a:pt x="5498" y="4474"/>
                    <a:pt x="5505" y="4558"/>
                    <a:pt x="5506" y="4641"/>
                  </a:cubicBezTo>
                  <a:cubicBezTo>
                    <a:pt x="5508" y="4732"/>
                    <a:pt x="5508" y="4825"/>
                    <a:pt x="5508" y="4914"/>
                  </a:cubicBezTo>
                  <a:cubicBezTo>
                    <a:pt x="5508" y="5126"/>
                    <a:pt x="5511" y="5346"/>
                    <a:pt x="5535" y="5560"/>
                  </a:cubicBezTo>
                  <a:cubicBezTo>
                    <a:pt x="5548" y="5667"/>
                    <a:pt x="5569" y="5767"/>
                    <a:pt x="5593" y="5861"/>
                  </a:cubicBezTo>
                  <a:cubicBezTo>
                    <a:pt x="5460" y="5964"/>
                    <a:pt x="5396" y="6143"/>
                    <a:pt x="5453" y="6313"/>
                  </a:cubicBezTo>
                  <a:cubicBezTo>
                    <a:pt x="5509" y="6486"/>
                    <a:pt x="5670" y="6598"/>
                    <a:pt x="5844" y="6598"/>
                  </a:cubicBezTo>
                  <a:cubicBezTo>
                    <a:pt x="5886" y="6598"/>
                    <a:pt x="5929" y="6592"/>
                    <a:pt x="5971" y="6578"/>
                  </a:cubicBezTo>
                  <a:cubicBezTo>
                    <a:pt x="6187" y="6507"/>
                    <a:pt x="6307" y="6275"/>
                    <a:pt x="6236" y="6058"/>
                  </a:cubicBezTo>
                  <a:cubicBezTo>
                    <a:pt x="6179" y="5884"/>
                    <a:pt x="6017" y="5775"/>
                    <a:pt x="5842" y="5775"/>
                  </a:cubicBezTo>
                  <a:cubicBezTo>
                    <a:pt x="5804" y="5775"/>
                    <a:pt x="5764" y="5780"/>
                    <a:pt x="5725" y="5792"/>
                  </a:cubicBezTo>
                  <a:cubicBezTo>
                    <a:pt x="5706" y="5713"/>
                    <a:pt x="5689" y="5631"/>
                    <a:pt x="5679" y="5543"/>
                  </a:cubicBezTo>
                  <a:cubicBezTo>
                    <a:pt x="5653" y="5336"/>
                    <a:pt x="5653" y="5121"/>
                    <a:pt x="5651" y="4914"/>
                  </a:cubicBezTo>
                  <a:cubicBezTo>
                    <a:pt x="5651" y="4822"/>
                    <a:pt x="5651" y="4730"/>
                    <a:pt x="5650" y="4638"/>
                  </a:cubicBezTo>
                  <a:cubicBezTo>
                    <a:pt x="5648" y="4568"/>
                    <a:pt x="5642" y="4500"/>
                    <a:pt x="5628" y="4431"/>
                  </a:cubicBezTo>
                  <a:lnTo>
                    <a:pt x="5628" y="4431"/>
                  </a:lnTo>
                  <a:cubicBezTo>
                    <a:pt x="5919" y="4499"/>
                    <a:pt x="6201" y="4612"/>
                    <a:pt x="6476" y="4726"/>
                  </a:cubicBezTo>
                  <a:cubicBezTo>
                    <a:pt x="6644" y="4797"/>
                    <a:pt x="6821" y="4869"/>
                    <a:pt x="6997" y="4932"/>
                  </a:cubicBezTo>
                  <a:cubicBezTo>
                    <a:pt x="7305" y="5037"/>
                    <a:pt x="7592" y="5090"/>
                    <a:pt x="7853" y="5090"/>
                  </a:cubicBezTo>
                  <a:cubicBezTo>
                    <a:pt x="7921" y="5090"/>
                    <a:pt x="7987" y="5087"/>
                    <a:pt x="8051" y="5079"/>
                  </a:cubicBezTo>
                  <a:cubicBezTo>
                    <a:pt x="8117" y="5232"/>
                    <a:pt x="8266" y="5326"/>
                    <a:pt x="8426" y="5326"/>
                  </a:cubicBezTo>
                  <a:cubicBezTo>
                    <a:pt x="8468" y="5326"/>
                    <a:pt x="8511" y="5319"/>
                    <a:pt x="8554" y="5305"/>
                  </a:cubicBezTo>
                  <a:cubicBezTo>
                    <a:pt x="8769" y="5236"/>
                    <a:pt x="8889" y="5004"/>
                    <a:pt x="8819" y="4787"/>
                  </a:cubicBezTo>
                  <a:cubicBezTo>
                    <a:pt x="8763" y="4612"/>
                    <a:pt x="8601" y="4501"/>
                    <a:pt x="8428" y="4501"/>
                  </a:cubicBezTo>
                  <a:cubicBezTo>
                    <a:pt x="8386" y="4501"/>
                    <a:pt x="8343" y="4508"/>
                    <a:pt x="8300" y="4522"/>
                  </a:cubicBezTo>
                  <a:cubicBezTo>
                    <a:pt x="8119" y="4581"/>
                    <a:pt x="8009" y="4754"/>
                    <a:pt x="8018" y="4936"/>
                  </a:cubicBezTo>
                  <a:cubicBezTo>
                    <a:pt x="7963" y="4942"/>
                    <a:pt x="7907" y="4944"/>
                    <a:pt x="7852" y="4944"/>
                  </a:cubicBezTo>
                  <a:cubicBezTo>
                    <a:pt x="7563" y="4944"/>
                    <a:pt x="7277" y="4874"/>
                    <a:pt x="7047" y="4793"/>
                  </a:cubicBezTo>
                  <a:cubicBezTo>
                    <a:pt x="6874" y="4733"/>
                    <a:pt x="6701" y="4664"/>
                    <a:pt x="6534" y="4593"/>
                  </a:cubicBezTo>
                  <a:cubicBezTo>
                    <a:pt x="6282" y="4487"/>
                    <a:pt x="6026" y="4383"/>
                    <a:pt x="5757" y="4312"/>
                  </a:cubicBezTo>
                  <a:cubicBezTo>
                    <a:pt x="5832" y="4289"/>
                    <a:pt x="5909" y="4264"/>
                    <a:pt x="5984" y="4243"/>
                  </a:cubicBezTo>
                  <a:cubicBezTo>
                    <a:pt x="6282" y="4156"/>
                    <a:pt x="6591" y="4066"/>
                    <a:pt x="6880" y="3934"/>
                  </a:cubicBezTo>
                  <a:cubicBezTo>
                    <a:pt x="7215" y="3778"/>
                    <a:pt x="7485" y="3574"/>
                    <a:pt x="7675" y="3336"/>
                  </a:cubicBezTo>
                  <a:cubicBezTo>
                    <a:pt x="7731" y="3363"/>
                    <a:pt x="7792" y="3378"/>
                    <a:pt x="7856" y="3378"/>
                  </a:cubicBezTo>
                  <a:cubicBezTo>
                    <a:pt x="7897" y="3378"/>
                    <a:pt x="7940" y="3372"/>
                    <a:pt x="7982" y="3358"/>
                  </a:cubicBezTo>
                  <a:cubicBezTo>
                    <a:pt x="8198" y="3287"/>
                    <a:pt x="8318" y="3056"/>
                    <a:pt x="8247" y="2838"/>
                  </a:cubicBezTo>
                  <a:cubicBezTo>
                    <a:pt x="8190" y="2666"/>
                    <a:pt x="8029" y="2555"/>
                    <a:pt x="7855" y="2555"/>
                  </a:cubicBezTo>
                  <a:cubicBezTo>
                    <a:pt x="7812" y="2555"/>
                    <a:pt x="7769" y="2561"/>
                    <a:pt x="7727" y="2575"/>
                  </a:cubicBezTo>
                  <a:cubicBezTo>
                    <a:pt x="7511" y="2646"/>
                    <a:pt x="7393" y="2878"/>
                    <a:pt x="7464" y="3095"/>
                  </a:cubicBezTo>
                  <a:cubicBezTo>
                    <a:pt x="7482" y="3155"/>
                    <a:pt x="7517" y="3208"/>
                    <a:pt x="7559" y="3251"/>
                  </a:cubicBezTo>
                  <a:cubicBezTo>
                    <a:pt x="7384" y="3468"/>
                    <a:pt x="7132" y="3659"/>
                    <a:pt x="6821" y="3804"/>
                  </a:cubicBezTo>
                  <a:cubicBezTo>
                    <a:pt x="6628" y="3892"/>
                    <a:pt x="6426" y="3960"/>
                    <a:pt x="6221" y="4024"/>
                  </a:cubicBezTo>
                  <a:cubicBezTo>
                    <a:pt x="6291" y="3603"/>
                    <a:pt x="6512" y="3219"/>
                    <a:pt x="6743" y="2870"/>
                  </a:cubicBezTo>
                  <a:cubicBezTo>
                    <a:pt x="6748" y="2870"/>
                    <a:pt x="6752" y="2870"/>
                    <a:pt x="6757" y="2870"/>
                  </a:cubicBezTo>
                  <a:cubicBezTo>
                    <a:pt x="6802" y="2870"/>
                    <a:pt x="6846" y="2864"/>
                    <a:pt x="6889" y="2851"/>
                  </a:cubicBezTo>
                  <a:cubicBezTo>
                    <a:pt x="7105" y="2781"/>
                    <a:pt x="7225" y="2549"/>
                    <a:pt x="7154" y="2332"/>
                  </a:cubicBezTo>
                  <a:cubicBezTo>
                    <a:pt x="7097" y="2159"/>
                    <a:pt x="6936" y="2048"/>
                    <a:pt x="6762" y="2048"/>
                  </a:cubicBezTo>
                  <a:cubicBezTo>
                    <a:pt x="6719" y="2048"/>
                    <a:pt x="6676" y="2054"/>
                    <a:pt x="6634" y="2068"/>
                  </a:cubicBezTo>
                  <a:cubicBezTo>
                    <a:pt x="6417" y="2139"/>
                    <a:pt x="6300" y="2371"/>
                    <a:pt x="6371" y="2588"/>
                  </a:cubicBezTo>
                  <a:cubicBezTo>
                    <a:pt x="6408" y="2704"/>
                    <a:pt x="6491" y="2788"/>
                    <a:pt x="6595" y="2834"/>
                  </a:cubicBezTo>
                  <a:cubicBezTo>
                    <a:pt x="6353" y="3203"/>
                    <a:pt x="6126" y="3611"/>
                    <a:pt x="6068" y="4069"/>
                  </a:cubicBezTo>
                  <a:cubicBezTo>
                    <a:pt x="6028" y="4082"/>
                    <a:pt x="5987" y="4094"/>
                    <a:pt x="5946" y="4105"/>
                  </a:cubicBezTo>
                  <a:cubicBezTo>
                    <a:pt x="5794" y="4149"/>
                    <a:pt x="5644" y="4195"/>
                    <a:pt x="5495" y="4243"/>
                  </a:cubicBezTo>
                  <a:cubicBezTo>
                    <a:pt x="5056" y="4390"/>
                    <a:pt x="4728" y="4561"/>
                    <a:pt x="4479" y="4777"/>
                  </a:cubicBezTo>
                  <a:cubicBezTo>
                    <a:pt x="4507" y="4716"/>
                    <a:pt x="4535" y="4655"/>
                    <a:pt x="4564" y="4594"/>
                  </a:cubicBezTo>
                  <a:cubicBezTo>
                    <a:pt x="4911" y="3842"/>
                    <a:pt x="5270" y="3067"/>
                    <a:pt x="5538" y="2277"/>
                  </a:cubicBezTo>
                  <a:cubicBezTo>
                    <a:pt x="5543" y="2277"/>
                    <a:pt x="5548" y="2277"/>
                    <a:pt x="5552" y="2277"/>
                  </a:cubicBezTo>
                  <a:cubicBezTo>
                    <a:pt x="5596" y="2277"/>
                    <a:pt x="5642" y="2271"/>
                    <a:pt x="5686" y="2258"/>
                  </a:cubicBezTo>
                  <a:cubicBezTo>
                    <a:pt x="5902" y="2187"/>
                    <a:pt x="6020" y="1955"/>
                    <a:pt x="5951" y="1738"/>
                  </a:cubicBezTo>
                  <a:cubicBezTo>
                    <a:pt x="5894" y="1566"/>
                    <a:pt x="5733" y="1454"/>
                    <a:pt x="5559" y="1454"/>
                  </a:cubicBezTo>
                  <a:cubicBezTo>
                    <a:pt x="5516" y="1454"/>
                    <a:pt x="5473" y="1461"/>
                    <a:pt x="5431" y="1475"/>
                  </a:cubicBezTo>
                  <a:cubicBezTo>
                    <a:pt x="5215" y="1546"/>
                    <a:pt x="5097" y="1777"/>
                    <a:pt x="5166" y="1994"/>
                  </a:cubicBezTo>
                  <a:cubicBezTo>
                    <a:pt x="5205" y="2112"/>
                    <a:pt x="5292" y="2199"/>
                    <a:pt x="5396" y="2243"/>
                  </a:cubicBezTo>
                  <a:cubicBezTo>
                    <a:pt x="5133" y="3024"/>
                    <a:pt x="4778" y="3791"/>
                    <a:pt x="4432" y="4535"/>
                  </a:cubicBezTo>
                  <a:cubicBezTo>
                    <a:pt x="4124" y="5201"/>
                    <a:pt x="3811" y="5877"/>
                    <a:pt x="3556" y="6576"/>
                  </a:cubicBezTo>
                  <a:cubicBezTo>
                    <a:pt x="3578" y="6093"/>
                    <a:pt x="3526" y="5573"/>
                    <a:pt x="3391" y="5017"/>
                  </a:cubicBezTo>
                  <a:cubicBezTo>
                    <a:pt x="3345" y="4822"/>
                    <a:pt x="3283" y="4632"/>
                    <a:pt x="3215" y="4448"/>
                  </a:cubicBezTo>
                  <a:cubicBezTo>
                    <a:pt x="3276" y="4192"/>
                    <a:pt x="3454" y="3620"/>
                    <a:pt x="3871" y="3128"/>
                  </a:cubicBezTo>
                  <a:cubicBezTo>
                    <a:pt x="3936" y="3169"/>
                    <a:pt x="4012" y="3192"/>
                    <a:pt x="4090" y="3192"/>
                  </a:cubicBezTo>
                  <a:cubicBezTo>
                    <a:pt x="4131" y="3192"/>
                    <a:pt x="4173" y="3185"/>
                    <a:pt x="4215" y="3171"/>
                  </a:cubicBezTo>
                  <a:cubicBezTo>
                    <a:pt x="4431" y="3102"/>
                    <a:pt x="4549" y="2870"/>
                    <a:pt x="4479" y="2653"/>
                  </a:cubicBezTo>
                  <a:cubicBezTo>
                    <a:pt x="4423" y="2480"/>
                    <a:pt x="4262" y="2368"/>
                    <a:pt x="4088" y="2368"/>
                  </a:cubicBezTo>
                  <a:cubicBezTo>
                    <a:pt x="4046" y="2368"/>
                    <a:pt x="4003" y="2374"/>
                    <a:pt x="3960" y="2388"/>
                  </a:cubicBezTo>
                  <a:cubicBezTo>
                    <a:pt x="3745" y="2459"/>
                    <a:pt x="3624" y="2691"/>
                    <a:pt x="3695" y="2908"/>
                  </a:cubicBezTo>
                  <a:cubicBezTo>
                    <a:pt x="3710" y="2953"/>
                    <a:pt x="3733" y="2993"/>
                    <a:pt x="3760" y="3030"/>
                  </a:cubicBezTo>
                  <a:cubicBezTo>
                    <a:pt x="3406" y="3445"/>
                    <a:pt x="3218" y="3917"/>
                    <a:pt x="3124" y="4225"/>
                  </a:cubicBezTo>
                  <a:cubicBezTo>
                    <a:pt x="3028" y="3995"/>
                    <a:pt x="2922" y="3772"/>
                    <a:pt x="2818" y="3554"/>
                  </a:cubicBezTo>
                  <a:cubicBezTo>
                    <a:pt x="2723" y="3352"/>
                    <a:pt x="2626" y="3148"/>
                    <a:pt x="2537" y="2938"/>
                  </a:cubicBezTo>
                  <a:cubicBezTo>
                    <a:pt x="2586" y="2698"/>
                    <a:pt x="2715" y="2487"/>
                    <a:pt x="2854" y="2262"/>
                  </a:cubicBezTo>
                  <a:cubicBezTo>
                    <a:pt x="2906" y="2177"/>
                    <a:pt x="2959" y="2091"/>
                    <a:pt x="3008" y="2006"/>
                  </a:cubicBezTo>
                  <a:cubicBezTo>
                    <a:pt x="3115" y="1815"/>
                    <a:pt x="3196" y="1612"/>
                    <a:pt x="3258" y="1402"/>
                  </a:cubicBezTo>
                  <a:cubicBezTo>
                    <a:pt x="3268" y="1403"/>
                    <a:pt x="3277" y="1403"/>
                    <a:pt x="3287" y="1403"/>
                  </a:cubicBezTo>
                  <a:cubicBezTo>
                    <a:pt x="3329" y="1403"/>
                    <a:pt x="3372" y="1398"/>
                    <a:pt x="3413" y="1384"/>
                  </a:cubicBezTo>
                  <a:cubicBezTo>
                    <a:pt x="3629" y="1314"/>
                    <a:pt x="3747" y="1082"/>
                    <a:pt x="3678" y="865"/>
                  </a:cubicBezTo>
                  <a:cubicBezTo>
                    <a:pt x="3621" y="692"/>
                    <a:pt x="3460" y="580"/>
                    <a:pt x="3286" y="580"/>
                  </a:cubicBezTo>
                  <a:cubicBezTo>
                    <a:pt x="3244" y="580"/>
                    <a:pt x="3201" y="587"/>
                    <a:pt x="3158" y="600"/>
                  </a:cubicBezTo>
                  <a:cubicBezTo>
                    <a:pt x="2941" y="671"/>
                    <a:pt x="2824" y="903"/>
                    <a:pt x="2893" y="1120"/>
                  </a:cubicBezTo>
                  <a:cubicBezTo>
                    <a:pt x="2932" y="1234"/>
                    <a:pt x="3015" y="1321"/>
                    <a:pt x="3116" y="1366"/>
                  </a:cubicBezTo>
                  <a:cubicBezTo>
                    <a:pt x="3058" y="1563"/>
                    <a:pt x="2980" y="1756"/>
                    <a:pt x="2882" y="1937"/>
                  </a:cubicBezTo>
                  <a:cubicBezTo>
                    <a:pt x="2834" y="2021"/>
                    <a:pt x="2783" y="2103"/>
                    <a:pt x="2731" y="2186"/>
                  </a:cubicBezTo>
                  <a:cubicBezTo>
                    <a:pt x="2624" y="2356"/>
                    <a:pt x="2517" y="2532"/>
                    <a:pt x="2447" y="2721"/>
                  </a:cubicBezTo>
                  <a:cubicBezTo>
                    <a:pt x="2382" y="2553"/>
                    <a:pt x="2324" y="2381"/>
                    <a:pt x="2278" y="2206"/>
                  </a:cubicBezTo>
                  <a:cubicBezTo>
                    <a:pt x="2187" y="1850"/>
                    <a:pt x="2117" y="1340"/>
                    <a:pt x="2253" y="823"/>
                  </a:cubicBezTo>
                  <a:cubicBezTo>
                    <a:pt x="2288" y="822"/>
                    <a:pt x="2320" y="816"/>
                    <a:pt x="2355" y="804"/>
                  </a:cubicBezTo>
                  <a:cubicBezTo>
                    <a:pt x="2571" y="735"/>
                    <a:pt x="2689" y="503"/>
                    <a:pt x="2618" y="286"/>
                  </a:cubicBezTo>
                  <a:cubicBezTo>
                    <a:pt x="2562" y="113"/>
                    <a:pt x="2401" y="1"/>
                    <a:pt x="2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95" name="Google Shape;295;p7"/>
            <p:cNvGrpSpPr/>
            <p:nvPr/>
          </p:nvGrpSpPr>
          <p:grpSpPr>
            <a:xfrm rot="-787758">
              <a:off x="8104294" y="4296091"/>
              <a:ext cx="907911" cy="1643330"/>
              <a:chOff x="1630300" y="2895025"/>
              <a:chExt cx="480950" cy="870525"/>
            </a:xfrm>
          </p:grpSpPr>
          <p:sp>
            <p:nvSpPr>
              <p:cNvPr id="296" name="Google Shape;296;p7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7" name="Google Shape;297;p7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98" name="Google Shape;298;p7"/>
            <p:cNvGrpSpPr/>
            <p:nvPr/>
          </p:nvGrpSpPr>
          <p:grpSpPr>
            <a:xfrm rot="-5400000">
              <a:off x="8393863" y="578245"/>
              <a:ext cx="694946" cy="977031"/>
              <a:chOff x="2087075" y="2900650"/>
              <a:chExt cx="368125" cy="517550"/>
            </a:xfrm>
          </p:grpSpPr>
          <p:sp>
            <p:nvSpPr>
              <p:cNvPr id="299" name="Google Shape;299;p7"/>
              <p:cNvSpPr/>
              <p:nvPr/>
            </p:nvSpPr>
            <p:spPr>
              <a:xfrm>
                <a:off x="2143575" y="2900650"/>
                <a:ext cx="198300" cy="3642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4570" extrusionOk="0">
                    <a:moveTo>
                      <a:pt x="1258" y="0"/>
                    </a:moveTo>
                    <a:cubicBezTo>
                      <a:pt x="1392" y="258"/>
                      <a:pt x="1098" y="1205"/>
                      <a:pt x="1057" y="1506"/>
                    </a:cubicBezTo>
                    <a:cubicBezTo>
                      <a:pt x="976" y="2120"/>
                      <a:pt x="892" y="2733"/>
                      <a:pt x="811" y="3346"/>
                    </a:cubicBezTo>
                    <a:cubicBezTo>
                      <a:pt x="668" y="4405"/>
                      <a:pt x="458" y="5433"/>
                      <a:pt x="275" y="6470"/>
                    </a:cubicBezTo>
                    <a:cubicBezTo>
                      <a:pt x="0" y="8038"/>
                      <a:pt x="718" y="9681"/>
                      <a:pt x="1736" y="10897"/>
                    </a:cubicBezTo>
                    <a:cubicBezTo>
                      <a:pt x="1918" y="11115"/>
                      <a:pt x="2112" y="11319"/>
                      <a:pt x="2314" y="11506"/>
                    </a:cubicBezTo>
                    <a:cubicBezTo>
                      <a:pt x="3822" y="12938"/>
                      <a:pt x="5789" y="13767"/>
                      <a:pt x="7709" y="14569"/>
                    </a:cubicBezTo>
                    <a:cubicBezTo>
                      <a:pt x="7650" y="11936"/>
                      <a:pt x="7932" y="8373"/>
                      <a:pt x="6589" y="6056"/>
                    </a:cubicBezTo>
                    <a:cubicBezTo>
                      <a:pt x="5209" y="3674"/>
                      <a:pt x="2525" y="2421"/>
                      <a:pt x="1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0" name="Google Shape;300;p7"/>
              <p:cNvSpPr/>
              <p:nvPr/>
            </p:nvSpPr>
            <p:spPr>
              <a:xfrm>
                <a:off x="2188675" y="2962150"/>
                <a:ext cx="252300" cy="4560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18242" extrusionOk="0">
                    <a:moveTo>
                      <a:pt x="111" y="0"/>
                    </a:moveTo>
                    <a:cubicBezTo>
                      <a:pt x="59" y="0"/>
                      <a:pt x="0" y="58"/>
                      <a:pt x="25" y="124"/>
                    </a:cubicBezTo>
                    <a:cubicBezTo>
                      <a:pt x="297" y="851"/>
                      <a:pt x="517" y="1594"/>
                      <a:pt x="701" y="2346"/>
                    </a:cubicBezTo>
                    <a:cubicBezTo>
                      <a:pt x="882" y="3078"/>
                      <a:pt x="1002" y="3829"/>
                      <a:pt x="1205" y="4554"/>
                    </a:cubicBezTo>
                    <a:cubicBezTo>
                      <a:pt x="1387" y="5210"/>
                      <a:pt x="1684" y="5825"/>
                      <a:pt x="2021" y="6413"/>
                    </a:cubicBezTo>
                    <a:cubicBezTo>
                      <a:pt x="2257" y="6823"/>
                      <a:pt x="2509" y="7221"/>
                      <a:pt x="2752" y="7623"/>
                    </a:cubicBezTo>
                    <a:cubicBezTo>
                      <a:pt x="2874" y="7824"/>
                      <a:pt x="2998" y="8026"/>
                      <a:pt x="3136" y="8217"/>
                    </a:cubicBezTo>
                    <a:cubicBezTo>
                      <a:pt x="4625" y="10322"/>
                      <a:pt x="6468" y="12153"/>
                      <a:pt x="7940" y="14271"/>
                    </a:cubicBezTo>
                    <a:cubicBezTo>
                      <a:pt x="8779" y="15474"/>
                      <a:pt x="9486" y="16772"/>
                      <a:pt x="9911" y="18181"/>
                    </a:cubicBezTo>
                    <a:cubicBezTo>
                      <a:pt x="9924" y="18223"/>
                      <a:pt x="9960" y="18242"/>
                      <a:pt x="9996" y="18242"/>
                    </a:cubicBezTo>
                    <a:cubicBezTo>
                      <a:pt x="10045" y="18242"/>
                      <a:pt x="10092" y="18206"/>
                      <a:pt x="10074" y="18146"/>
                    </a:cubicBezTo>
                    <a:cubicBezTo>
                      <a:pt x="9314" y="15631"/>
                      <a:pt x="7693" y="13543"/>
                      <a:pt x="6030" y="11559"/>
                    </a:cubicBezTo>
                    <a:cubicBezTo>
                      <a:pt x="5188" y="10555"/>
                      <a:pt x="4330" y="9563"/>
                      <a:pt x="3551" y="8509"/>
                    </a:cubicBezTo>
                    <a:cubicBezTo>
                      <a:pt x="3288" y="8154"/>
                      <a:pt x="3046" y="7782"/>
                      <a:pt x="2816" y="7406"/>
                    </a:cubicBezTo>
                    <a:cubicBezTo>
                      <a:pt x="2332" y="6616"/>
                      <a:pt x="1818" y="5818"/>
                      <a:pt x="1500" y="4936"/>
                    </a:cubicBezTo>
                    <a:cubicBezTo>
                      <a:pt x="1358" y="4543"/>
                      <a:pt x="1274" y="4134"/>
                      <a:pt x="1186" y="3725"/>
                    </a:cubicBezTo>
                    <a:cubicBezTo>
                      <a:pt x="1097" y="3312"/>
                      <a:pt x="1006" y="2899"/>
                      <a:pt x="906" y="2488"/>
                    </a:cubicBezTo>
                    <a:cubicBezTo>
                      <a:pt x="708" y="1662"/>
                      <a:pt x="471" y="844"/>
                      <a:pt x="171" y="45"/>
                    </a:cubicBezTo>
                    <a:cubicBezTo>
                      <a:pt x="159" y="13"/>
                      <a:pt x="136" y="0"/>
                      <a:pt x="111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1" name="Google Shape;301;p7"/>
              <p:cNvSpPr/>
              <p:nvPr/>
            </p:nvSpPr>
            <p:spPr>
              <a:xfrm>
                <a:off x="2248400" y="3121800"/>
                <a:ext cx="7967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588" extrusionOk="0">
                    <a:moveTo>
                      <a:pt x="2250" y="1"/>
                    </a:moveTo>
                    <a:cubicBezTo>
                      <a:pt x="2203" y="1"/>
                      <a:pt x="2150" y="39"/>
                      <a:pt x="2155" y="99"/>
                    </a:cubicBezTo>
                    <a:cubicBezTo>
                      <a:pt x="2285" y="1539"/>
                      <a:pt x="2553" y="2964"/>
                      <a:pt x="2959" y="4352"/>
                    </a:cubicBezTo>
                    <a:lnTo>
                      <a:pt x="2959" y="4352"/>
                    </a:lnTo>
                    <a:cubicBezTo>
                      <a:pt x="2019" y="3927"/>
                      <a:pt x="1079" y="3500"/>
                      <a:pt x="137" y="3076"/>
                    </a:cubicBezTo>
                    <a:cubicBezTo>
                      <a:pt x="125" y="3070"/>
                      <a:pt x="113" y="3067"/>
                      <a:pt x="103" y="3067"/>
                    </a:cubicBezTo>
                    <a:cubicBezTo>
                      <a:pt x="28" y="3067"/>
                      <a:pt x="0" y="3194"/>
                      <a:pt x="84" y="3233"/>
                    </a:cubicBezTo>
                    <a:cubicBezTo>
                      <a:pt x="1077" y="3682"/>
                      <a:pt x="2070" y="4132"/>
                      <a:pt x="3064" y="4581"/>
                    </a:cubicBezTo>
                    <a:cubicBezTo>
                      <a:pt x="3073" y="4585"/>
                      <a:pt x="3082" y="4587"/>
                      <a:pt x="3091" y="4587"/>
                    </a:cubicBezTo>
                    <a:cubicBezTo>
                      <a:pt x="3139" y="4587"/>
                      <a:pt x="3186" y="4533"/>
                      <a:pt x="3173" y="4486"/>
                    </a:cubicBezTo>
                    <a:cubicBezTo>
                      <a:pt x="2739" y="3045"/>
                      <a:pt x="2451" y="1563"/>
                      <a:pt x="2319" y="65"/>
                    </a:cubicBezTo>
                    <a:cubicBezTo>
                      <a:pt x="2315" y="20"/>
                      <a:pt x="2284" y="1"/>
                      <a:pt x="225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2" name="Google Shape;302;p7"/>
              <p:cNvSpPr/>
              <p:nvPr/>
            </p:nvSpPr>
            <p:spPr>
              <a:xfrm>
                <a:off x="2202925" y="3055775"/>
                <a:ext cx="77200" cy="1207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31" extrusionOk="0">
                    <a:moveTo>
                      <a:pt x="2469" y="0"/>
                    </a:moveTo>
                    <a:cubicBezTo>
                      <a:pt x="2430" y="0"/>
                      <a:pt x="2390" y="25"/>
                      <a:pt x="2388" y="77"/>
                    </a:cubicBezTo>
                    <a:cubicBezTo>
                      <a:pt x="2309" y="1605"/>
                      <a:pt x="2472" y="3141"/>
                      <a:pt x="2869" y="4618"/>
                    </a:cubicBezTo>
                    <a:lnTo>
                      <a:pt x="2869" y="4618"/>
                    </a:lnTo>
                    <a:cubicBezTo>
                      <a:pt x="1881" y="4256"/>
                      <a:pt x="963" y="3721"/>
                      <a:pt x="158" y="3041"/>
                    </a:cubicBezTo>
                    <a:cubicBezTo>
                      <a:pt x="142" y="3027"/>
                      <a:pt x="125" y="3021"/>
                      <a:pt x="110" y="3021"/>
                    </a:cubicBezTo>
                    <a:cubicBezTo>
                      <a:pt x="46" y="3021"/>
                      <a:pt x="0" y="3123"/>
                      <a:pt x="66" y="3179"/>
                    </a:cubicBezTo>
                    <a:cubicBezTo>
                      <a:pt x="921" y="3903"/>
                      <a:pt x="1906" y="4462"/>
                      <a:pt x="2965" y="4826"/>
                    </a:cubicBezTo>
                    <a:cubicBezTo>
                      <a:pt x="2974" y="4829"/>
                      <a:pt x="2982" y="4831"/>
                      <a:pt x="2991" y="4831"/>
                    </a:cubicBezTo>
                    <a:cubicBezTo>
                      <a:pt x="3041" y="4831"/>
                      <a:pt x="3087" y="4784"/>
                      <a:pt x="3074" y="4731"/>
                    </a:cubicBezTo>
                    <a:cubicBezTo>
                      <a:pt x="2650" y="3222"/>
                      <a:pt x="2473" y="1652"/>
                      <a:pt x="2554" y="85"/>
                    </a:cubicBezTo>
                    <a:cubicBezTo>
                      <a:pt x="2557" y="30"/>
                      <a:pt x="2513" y="0"/>
                      <a:pt x="2469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3" name="Google Shape;303;p7"/>
              <p:cNvSpPr/>
              <p:nvPr/>
            </p:nvSpPr>
            <p:spPr>
              <a:xfrm>
                <a:off x="2173200" y="2999650"/>
                <a:ext cx="68425" cy="98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950" extrusionOk="0">
                    <a:moveTo>
                      <a:pt x="2631" y="1"/>
                    </a:moveTo>
                    <a:cubicBezTo>
                      <a:pt x="2601" y="1"/>
                      <a:pt x="2573" y="18"/>
                      <a:pt x="2565" y="58"/>
                    </a:cubicBezTo>
                    <a:cubicBezTo>
                      <a:pt x="2328" y="1272"/>
                      <a:pt x="2203" y="2505"/>
                      <a:pt x="2201" y="3744"/>
                    </a:cubicBezTo>
                    <a:lnTo>
                      <a:pt x="2201" y="3744"/>
                    </a:lnTo>
                    <a:cubicBezTo>
                      <a:pt x="1775" y="3586"/>
                      <a:pt x="1322" y="3430"/>
                      <a:pt x="993" y="3109"/>
                    </a:cubicBezTo>
                    <a:cubicBezTo>
                      <a:pt x="605" y="2731"/>
                      <a:pt x="327" y="2248"/>
                      <a:pt x="182" y="1727"/>
                    </a:cubicBezTo>
                    <a:cubicBezTo>
                      <a:pt x="169" y="1682"/>
                      <a:pt x="133" y="1663"/>
                      <a:pt x="97" y="1663"/>
                    </a:cubicBezTo>
                    <a:cubicBezTo>
                      <a:pt x="48" y="1663"/>
                      <a:pt x="0" y="1700"/>
                      <a:pt x="17" y="1761"/>
                    </a:cubicBezTo>
                    <a:cubicBezTo>
                      <a:pt x="169" y="2309"/>
                      <a:pt x="458" y="2822"/>
                      <a:pt x="867" y="3221"/>
                    </a:cubicBezTo>
                    <a:cubicBezTo>
                      <a:pt x="1249" y="3593"/>
                      <a:pt x="1771" y="3761"/>
                      <a:pt x="2259" y="3944"/>
                    </a:cubicBezTo>
                    <a:cubicBezTo>
                      <a:pt x="2269" y="3948"/>
                      <a:pt x="2279" y="3950"/>
                      <a:pt x="2288" y="3950"/>
                    </a:cubicBezTo>
                    <a:cubicBezTo>
                      <a:pt x="2330" y="3950"/>
                      <a:pt x="2368" y="3916"/>
                      <a:pt x="2368" y="3869"/>
                    </a:cubicBezTo>
                    <a:cubicBezTo>
                      <a:pt x="2364" y="2608"/>
                      <a:pt x="2481" y="1349"/>
                      <a:pt x="2724" y="111"/>
                    </a:cubicBezTo>
                    <a:cubicBezTo>
                      <a:pt x="2737" y="46"/>
                      <a:pt x="2681" y="1"/>
                      <a:pt x="263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4" name="Google Shape;304;p7"/>
              <p:cNvSpPr/>
              <p:nvPr/>
            </p:nvSpPr>
            <p:spPr>
              <a:xfrm>
                <a:off x="2087075" y="3242600"/>
                <a:ext cx="288825" cy="119000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4760" extrusionOk="0">
                    <a:moveTo>
                      <a:pt x="6518" y="1"/>
                    </a:moveTo>
                    <a:cubicBezTo>
                      <a:pt x="6296" y="1"/>
                      <a:pt x="6083" y="9"/>
                      <a:pt x="5885" y="23"/>
                    </a:cubicBezTo>
                    <a:cubicBezTo>
                      <a:pt x="3786" y="168"/>
                      <a:pt x="1841" y="1142"/>
                      <a:pt x="1" y="2159"/>
                    </a:cubicBezTo>
                    <a:cubicBezTo>
                      <a:pt x="1531" y="3612"/>
                      <a:pt x="3917" y="4759"/>
                      <a:pt x="6127" y="4759"/>
                    </a:cubicBezTo>
                    <a:cubicBezTo>
                      <a:pt x="6402" y="4759"/>
                      <a:pt x="6674" y="4742"/>
                      <a:pt x="6942" y="4704"/>
                    </a:cubicBezTo>
                    <a:cubicBezTo>
                      <a:pt x="7783" y="4587"/>
                      <a:pt x="8579" y="4277"/>
                      <a:pt x="9364" y="3968"/>
                    </a:cubicBezTo>
                    <a:cubicBezTo>
                      <a:pt x="10083" y="3685"/>
                      <a:pt x="10797" y="3352"/>
                      <a:pt x="11553" y="3213"/>
                    </a:cubicBezTo>
                    <a:lnTo>
                      <a:pt x="11553" y="3213"/>
                    </a:lnTo>
                    <a:cubicBezTo>
                      <a:pt x="11550" y="3214"/>
                      <a:pt x="11547" y="3214"/>
                      <a:pt x="11544" y="3214"/>
                    </a:cubicBezTo>
                    <a:cubicBezTo>
                      <a:pt x="11412" y="3214"/>
                      <a:pt x="11129" y="2734"/>
                      <a:pt x="11065" y="2644"/>
                    </a:cubicBezTo>
                    <a:cubicBezTo>
                      <a:pt x="10888" y="2406"/>
                      <a:pt x="10722" y="2157"/>
                      <a:pt x="10535" y="1924"/>
                    </a:cubicBezTo>
                    <a:cubicBezTo>
                      <a:pt x="10170" y="1460"/>
                      <a:pt x="9759" y="1027"/>
                      <a:pt x="9283" y="674"/>
                    </a:cubicBezTo>
                    <a:cubicBezTo>
                      <a:pt x="8578" y="153"/>
                      <a:pt x="7471" y="1"/>
                      <a:pt x="6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5" name="Google Shape;305;p7"/>
              <p:cNvSpPr/>
              <p:nvPr/>
            </p:nvSpPr>
            <p:spPr>
              <a:xfrm>
                <a:off x="2156625" y="3284100"/>
                <a:ext cx="2487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159" extrusionOk="0">
                    <a:moveTo>
                      <a:pt x="2890" y="0"/>
                    </a:moveTo>
                    <a:cubicBezTo>
                      <a:pt x="2735" y="0"/>
                      <a:pt x="2579" y="2"/>
                      <a:pt x="2424" y="6"/>
                    </a:cubicBezTo>
                    <a:cubicBezTo>
                      <a:pt x="1698" y="21"/>
                      <a:pt x="973" y="66"/>
                      <a:pt x="247" y="66"/>
                    </a:cubicBezTo>
                    <a:cubicBezTo>
                      <a:pt x="204" y="66"/>
                      <a:pt x="162" y="66"/>
                      <a:pt x="120" y="65"/>
                    </a:cubicBezTo>
                    <a:cubicBezTo>
                      <a:pt x="13" y="65"/>
                      <a:pt x="1" y="232"/>
                      <a:pt x="110" y="232"/>
                    </a:cubicBezTo>
                    <a:cubicBezTo>
                      <a:pt x="157" y="232"/>
                      <a:pt x="204" y="232"/>
                      <a:pt x="251" y="232"/>
                    </a:cubicBezTo>
                    <a:cubicBezTo>
                      <a:pt x="1122" y="232"/>
                      <a:pt x="1997" y="166"/>
                      <a:pt x="2869" y="166"/>
                    </a:cubicBezTo>
                    <a:cubicBezTo>
                      <a:pt x="3281" y="166"/>
                      <a:pt x="3693" y="180"/>
                      <a:pt x="4104" y="224"/>
                    </a:cubicBezTo>
                    <a:cubicBezTo>
                      <a:pt x="4745" y="294"/>
                      <a:pt x="5386" y="433"/>
                      <a:pt x="6009" y="596"/>
                    </a:cubicBezTo>
                    <a:cubicBezTo>
                      <a:pt x="6630" y="760"/>
                      <a:pt x="7239" y="969"/>
                      <a:pt x="7836" y="1213"/>
                    </a:cubicBezTo>
                    <a:cubicBezTo>
                      <a:pt x="8501" y="1487"/>
                      <a:pt x="9147" y="1802"/>
                      <a:pt x="9778" y="2147"/>
                    </a:cubicBezTo>
                    <a:cubicBezTo>
                      <a:pt x="9793" y="2155"/>
                      <a:pt x="9807" y="2158"/>
                      <a:pt x="9821" y="2158"/>
                    </a:cubicBezTo>
                    <a:cubicBezTo>
                      <a:pt x="9896" y="2158"/>
                      <a:pt x="9948" y="2052"/>
                      <a:pt x="9870" y="2009"/>
                    </a:cubicBezTo>
                    <a:cubicBezTo>
                      <a:pt x="8748" y="1396"/>
                      <a:pt x="7572" y="872"/>
                      <a:pt x="6342" y="517"/>
                    </a:cubicBezTo>
                    <a:cubicBezTo>
                      <a:pt x="5710" y="336"/>
                      <a:pt x="5058" y="191"/>
                      <a:pt x="4406" y="97"/>
                    </a:cubicBezTo>
                    <a:cubicBezTo>
                      <a:pt x="3904" y="23"/>
                      <a:pt x="3397" y="0"/>
                      <a:pt x="2890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6" name="Google Shape;306;p7"/>
              <p:cNvSpPr/>
              <p:nvPr/>
            </p:nvSpPr>
            <p:spPr>
              <a:xfrm>
                <a:off x="2156250" y="3267850"/>
                <a:ext cx="673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79" extrusionOk="0">
                    <a:moveTo>
                      <a:pt x="590" y="1"/>
                    </a:moveTo>
                    <a:cubicBezTo>
                      <a:pt x="499" y="1"/>
                      <a:pt x="460" y="141"/>
                      <a:pt x="557" y="162"/>
                    </a:cubicBezTo>
                    <a:cubicBezTo>
                      <a:pt x="1173" y="295"/>
                      <a:pt x="1778" y="476"/>
                      <a:pt x="2367" y="702"/>
                    </a:cubicBezTo>
                    <a:lnTo>
                      <a:pt x="2367" y="702"/>
                    </a:lnTo>
                    <a:cubicBezTo>
                      <a:pt x="1559" y="1073"/>
                      <a:pt x="793" y="1520"/>
                      <a:pt x="71" y="2038"/>
                    </a:cubicBezTo>
                    <a:cubicBezTo>
                      <a:pt x="1" y="2089"/>
                      <a:pt x="60" y="2178"/>
                      <a:pt x="131" y="2178"/>
                    </a:cubicBezTo>
                    <a:cubicBezTo>
                      <a:pt x="148" y="2178"/>
                      <a:pt x="166" y="2173"/>
                      <a:pt x="182" y="2161"/>
                    </a:cubicBezTo>
                    <a:cubicBezTo>
                      <a:pt x="945" y="1616"/>
                      <a:pt x="1763" y="1149"/>
                      <a:pt x="2622" y="770"/>
                    </a:cubicBezTo>
                    <a:cubicBezTo>
                      <a:pt x="2693" y="740"/>
                      <a:pt x="2671" y="641"/>
                      <a:pt x="2610" y="617"/>
                    </a:cubicBezTo>
                    <a:cubicBezTo>
                      <a:pt x="1962" y="356"/>
                      <a:pt x="1294" y="151"/>
                      <a:pt x="609" y="3"/>
                    </a:cubicBezTo>
                    <a:cubicBezTo>
                      <a:pt x="603" y="2"/>
                      <a:pt x="596" y="1"/>
                      <a:pt x="590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7" name="Google Shape;307;p7"/>
              <p:cNvSpPr/>
              <p:nvPr/>
            </p:nvSpPr>
            <p:spPr>
              <a:xfrm>
                <a:off x="2211450" y="3257125"/>
                <a:ext cx="6700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918" extrusionOk="0">
                    <a:moveTo>
                      <a:pt x="874" y="0"/>
                    </a:moveTo>
                    <a:cubicBezTo>
                      <a:pt x="799" y="0"/>
                      <a:pt x="768" y="129"/>
                      <a:pt x="854" y="167"/>
                    </a:cubicBezTo>
                    <a:cubicBezTo>
                      <a:pt x="1446" y="431"/>
                      <a:pt x="1977" y="806"/>
                      <a:pt x="2425" y="1274"/>
                    </a:cubicBezTo>
                    <a:lnTo>
                      <a:pt x="2425" y="1274"/>
                    </a:lnTo>
                    <a:cubicBezTo>
                      <a:pt x="1540" y="1602"/>
                      <a:pt x="733" y="2110"/>
                      <a:pt x="59" y="2773"/>
                    </a:cubicBezTo>
                    <a:cubicBezTo>
                      <a:pt x="0" y="2829"/>
                      <a:pt x="56" y="2917"/>
                      <a:pt x="120" y="2917"/>
                    </a:cubicBezTo>
                    <a:cubicBezTo>
                      <a:pt x="138" y="2917"/>
                      <a:pt x="156" y="2910"/>
                      <a:pt x="173" y="2894"/>
                    </a:cubicBezTo>
                    <a:cubicBezTo>
                      <a:pt x="858" y="2221"/>
                      <a:pt x="1683" y="1704"/>
                      <a:pt x="2589" y="1389"/>
                    </a:cubicBezTo>
                    <a:cubicBezTo>
                      <a:pt x="2647" y="1369"/>
                      <a:pt x="2679" y="1302"/>
                      <a:pt x="2633" y="1251"/>
                    </a:cubicBezTo>
                    <a:cubicBezTo>
                      <a:pt x="2149" y="721"/>
                      <a:pt x="1562" y="299"/>
                      <a:pt x="906" y="8"/>
                    </a:cubicBezTo>
                    <a:cubicBezTo>
                      <a:pt x="894" y="3"/>
                      <a:pt x="884" y="0"/>
                      <a:pt x="874" y="0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8" name="Google Shape;308;p7"/>
              <p:cNvSpPr/>
              <p:nvPr/>
            </p:nvSpPr>
            <p:spPr>
              <a:xfrm>
                <a:off x="2248775" y="3254575"/>
                <a:ext cx="95075" cy="895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3583" extrusionOk="0">
                    <a:moveTo>
                      <a:pt x="1111" y="1"/>
                    </a:moveTo>
                    <a:cubicBezTo>
                      <a:pt x="1030" y="1"/>
                      <a:pt x="996" y="131"/>
                      <a:pt x="1083" y="163"/>
                    </a:cubicBezTo>
                    <a:cubicBezTo>
                      <a:pt x="1521" y="324"/>
                      <a:pt x="1949" y="508"/>
                      <a:pt x="2284" y="834"/>
                    </a:cubicBezTo>
                    <a:cubicBezTo>
                      <a:pt x="2711" y="1252"/>
                      <a:pt x="3137" y="1691"/>
                      <a:pt x="3515" y="2160"/>
                    </a:cubicBezTo>
                    <a:lnTo>
                      <a:pt x="3515" y="2160"/>
                    </a:lnTo>
                    <a:cubicBezTo>
                      <a:pt x="3459" y="2156"/>
                      <a:pt x="3402" y="2154"/>
                      <a:pt x="3345" y="2154"/>
                    </a:cubicBezTo>
                    <a:cubicBezTo>
                      <a:pt x="2831" y="2154"/>
                      <a:pt x="2319" y="2312"/>
                      <a:pt x="1833" y="2462"/>
                    </a:cubicBezTo>
                    <a:cubicBezTo>
                      <a:pt x="1182" y="2665"/>
                      <a:pt x="581" y="2988"/>
                      <a:pt x="64" y="3438"/>
                    </a:cubicBezTo>
                    <a:cubicBezTo>
                      <a:pt x="0" y="3494"/>
                      <a:pt x="57" y="3583"/>
                      <a:pt x="123" y="3583"/>
                    </a:cubicBezTo>
                    <a:cubicBezTo>
                      <a:pt x="141" y="3583"/>
                      <a:pt x="160" y="3576"/>
                      <a:pt x="177" y="3561"/>
                    </a:cubicBezTo>
                    <a:cubicBezTo>
                      <a:pt x="682" y="3119"/>
                      <a:pt x="1270" y="2810"/>
                      <a:pt x="1909" y="2613"/>
                    </a:cubicBezTo>
                    <a:cubicBezTo>
                      <a:pt x="2371" y="2470"/>
                      <a:pt x="2858" y="2322"/>
                      <a:pt x="3347" y="2322"/>
                    </a:cubicBezTo>
                    <a:cubicBezTo>
                      <a:pt x="3464" y="2322"/>
                      <a:pt x="3581" y="2330"/>
                      <a:pt x="3698" y="2349"/>
                    </a:cubicBezTo>
                    <a:cubicBezTo>
                      <a:pt x="3702" y="2350"/>
                      <a:pt x="3706" y="2350"/>
                      <a:pt x="3710" y="2350"/>
                    </a:cubicBezTo>
                    <a:cubicBezTo>
                      <a:pt x="3780" y="2350"/>
                      <a:pt x="3803" y="2257"/>
                      <a:pt x="3765" y="2209"/>
                    </a:cubicBezTo>
                    <a:cubicBezTo>
                      <a:pt x="3388" y="1720"/>
                      <a:pt x="2958" y="1246"/>
                      <a:pt x="2509" y="823"/>
                    </a:cubicBezTo>
                    <a:cubicBezTo>
                      <a:pt x="2117" y="454"/>
                      <a:pt x="1649" y="175"/>
                      <a:pt x="1140" y="6"/>
                    </a:cubicBezTo>
                    <a:cubicBezTo>
                      <a:pt x="1130" y="2"/>
                      <a:pt x="1120" y="1"/>
                      <a:pt x="1111" y="1"/>
                    </a:cubicBezTo>
                    <a:close/>
                  </a:path>
                </a:pathLst>
              </a:custGeom>
              <a:solidFill>
                <a:srgbClr val="295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9" name="Google Shape;309;p7"/>
              <p:cNvSpPr/>
              <p:nvPr/>
            </p:nvSpPr>
            <p:spPr>
              <a:xfrm>
                <a:off x="2338050" y="319360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3" y="1"/>
                    </a:moveTo>
                    <a:cubicBezTo>
                      <a:pt x="958" y="1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0"/>
                    </a:cubicBezTo>
                    <a:cubicBezTo>
                      <a:pt x="201" y="1570"/>
                      <a:pt x="590" y="1872"/>
                      <a:pt x="1022" y="1872"/>
                    </a:cubicBezTo>
                    <a:cubicBezTo>
                      <a:pt x="1086" y="1872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4" y="302"/>
                      <a:pt x="1455" y="1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0" name="Google Shape;310;p7"/>
              <p:cNvSpPr/>
              <p:nvPr/>
            </p:nvSpPr>
            <p:spPr>
              <a:xfrm>
                <a:off x="2316175" y="3260150"/>
                <a:ext cx="51075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872" extrusionOk="0">
                    <a:moveTo>
                      <a:pt x="1023" y="0"/>
                    </a:moveTo>
                    <a:cubicBezTo>
                      <a:pt x="958" y="0"/>
                      <a:pt x="893" y="7"/>
                      <a:pt x="827" y="21"/>
                    </a:cubicBezTo>
                    <a:cubicBezTo>
                      <a:pt x="322" y="130"/>
                      <a:pt x="0" y="625"/>
                      <a:pt x="106" y="1130"/>
                    </a:cubicBezTo>
                    <a:cubicBezTo>
                      <a:pt x="200" y="1571"/>
                      <a:pt x="590" y="1871"/>
                      <a:pt x="1023" y="1871"/>
                    </a:cubicBezTo>
                    <a:cubicBezTo>
                      <a:pt x="1087" y="1871"/>
                      <a:pt x="1151" y="1865"/>
                      <a:pt x="1216" y="1851"/>
                    </a:cubicBezTo>
                    <a:cubicBezTo>
                      <a:pt x="1721" y="1743"/>
                      <a:pt x="2043" y="1246"/>
                      <a:pt x="1936" y="741"/>
                    </a:cubicBezTo>
                    <a:cubicBezTo>
                      <a:pt x="1844" y="303"/>
                      <a:pt x="1455" y="0"/>
                      <a:pt x="1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1" name="Google Shape;311;p7"/>
              <p:cNvSpPr/>
              <p:nvPr/>
            </p:nvSpPr>
            <p:spPr>
              <a:xfrm>
                <a:off x="2404100" y="3217525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0"/>
                    </a:moveTo>
                    <a:cubicBezTo>
                      <a:pt x="959" y="0"/>
                      <a:pt x="893" y="7"/>
                      <a:pt x="828" y="21"/>
                    </a:cubicBezTo>
                    <a:cubicBezTo>
                      <a:pt x="322" y="130"/>
                      <a:pt x="1" y="626"/>
                      <a:pt x="107" y="1131"/>
                    </a:cubicBezTo>
                    <a:cubicBezTo>
                      <a:pt x="201" y="1570"/>
                      <a:pt x="590" y="1871"/>
                      <a:pt x="1022" y="1871"/>
                    </a:cubicBezTo>
                    <a:cubicBezTo>
                      <a:pt x="1086" y="1871"/>
                      <a:pt x="1152" y="1865"/>
                      <a:pt x="1217" y="1851"/>
                    </a:cubicBezTo>
                    <a:cubicBezTo>
                      <a:pt x="1722" y="1742"/>
                      <a:pt x="2044" y="1246"/>
                      <a:pt x="1936" y="742"/>
                    </a:cubicBezTo>
                    <a:cubicBezTo>
                      <a:pt x="1845" y="303"/>
                      <a:pt x="1456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2" name="Google Shape;312;p7"/>
              <p:cNvSpPr/>
              <p:nvPr/>
            </p:nvSpPr>
            <p:spPr>
              <a:xfrm>
                <a:off x="2383150" y="3293150"/>
                <a:ext cx="51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72" extrusionOk="0">
                    <a:moveTo>
                      <a:pt x="1024" y="1"/>
                    </a:moveTo>
                    <a:cubicBezTo>
                      <a:pt x="959" y="1"/>
                      <a:pt x="893" y="8"/>
                      <a:pt x="827" y="22"/>
                    </a:cubicBezTo>
                    <a:cubicBezTo>
                      <a:pt x="322" y="130"/>
                      <a:pt x="1" y="627"/>
                      <a:pt x="108" y="1132"/>
                    </a:cubicBezTo>
                    <a:cubicBezTo>
                      <a:pt x="202" y="1571"/>
                      <a:pt x="590" y="1872"/>
                      <a:pt x="1022" y="1872"/>
                    </a:cubicBezTo>
                    <a:cubicBezTo>
                      <a:pt x="1086" y="1872"/>
                      <a:pt x="1151" y="1865"/>
                      <a:pt x="1217" y="1851"/>
                    </a:cubicBezTo>
                    <a:cubicBezTo>
                      <a:pt x="1722" y="1743"/>
                      <a:pt x="2043" y="1248"/>
                      <a:pt x="1938" y="743"/>
                    </a:cubicBezTo>
                    <a:cubicBezTo>
                      <a:pt x="1845" y="303"/>
                      <a:pt x="1456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313" name="Google Shape;313;p7"/>
            <p:cNvSpPr/>
            <p:nvPr/>
          </p:nvSpPr>
          <p:spPr>
            <a:xfrm rot="5207594">
              <a:off x="641132" y="147265"/>
              <a:ext cx="246777" cy="310819"/>
            </a:xfrm>
            <a:custGeom>
              <a:avLst/>
              <a:gdLst/>
              <a:ahLst/>
              <a:cxnLst/>
              <a:rect l="l" t="t" r="r" b="b"/>
              <a:pathLst>
                <a:path w="5229" h="6586" extrusionOk="0">
                  <a:moveTo>
                    <a:pt x="4099" y="0"/>
                  </a:moveTo>
                  <a:cubicBezTo>
                    <a:pt x="4001" y="0"/>
                    <a:pt x="3902" y="21"/>
                    <a:pt x="3811" y="57"/>
                  </a:cubicBezTo>
                  <a:cubicBezTo>
                    <a:pt x="3562" y="154"/>
                    <a:pt x="3381" y="374"/>
                    <a:pt x="3236" y="600"/>
                  </a:cubicBezTo>
                  <a:cubicBezTo>
                    <a:pt x="2856" y="1192"/>
                    <a:pt x="2652" y="1896"/>
                    <a:pt x="2656" y="2598"/>
                  </a:cubicBezTo>
                  <a:cubicBezTo>
                    <a:pt x="2639" y="2174"/>
                    <a:pt x="2569" y="1751"/>
                    <a:pt x="2447" y="1344"/>
                  </a:cubicBezTo>
                  <a:cubicBezTo>
                    <a:pt x="2398" y="1182"/>
                    <a:pt x="2324" y="1006"/>
                    <a:pt x="2165" y="949"/>
                  </a:cubicBezTo>
                  <a:cubicBezTo>
                    <a:pt x="2134" y="938"/>
                    <a:pt x="2103" y="934"/>
                    <a:pt x="2072" y="934"/>
                  </a:cubicBezTo>
                  <a:cubicBezTo>
                    <a:pt x="1910" y="934"/>
                    <a:pt x="1753" y="1069"/>
                    <a:pt x="1674" y="1221"/>
                  </a:cubicBezTo>
                  <a:cubicBezTo>
                    <a:pt x="1564" y="1433"/>
                    <a:pt x="1543" y="1674"/>
                    <a:pt x="1530" y="1912"/>
                  </a:cubicBezTo>
                  <a:cubicBezTo>
                    <a:pt x="1502" y="2447"/>
                    <a:pt x="1517" y="2983"/>
                    <a:pt x="1534" y="3519"/>
                  </a:cubicBezTo>
                  <a:cubicBezTo>
                    <a:pt x="1493" y="3149"/>
                    <a:pt x="1386" y="2788"/>
                    <a:pt x="1220" y="2455"/>
                  </a:cubicBezTo>
                  <a:cubicBezTo>
                    <a:pt x="1152" y="2319"/>
                    <a:pt x="1071" y="2185"/>
                    <a:pt x="949" y="2094"/>
                  </a:cubicBezTo>
                  <a:cubicBezTo>
                    <a:pt x="871" y="2036"/>
                    <a:pt x="772" y="2000"/>
                    <a:pt x="675" y="2000"/>
                  </a:cubicBezTo>
                  <a:cubicBezTo>
                    <a:pt x="623" y="2000"/>
                    <a:pt x="570" y="2011"/>
                    <a:pt x="522" y="2035"/>
                  </a:cubicBezTo>
                  <a:cubicBezTo>
                    <a:pt x="421" y="2085"/>
                    <a:pt x="354" y="2187"/>
                    <a:pt x="311" y="2290"/>
                  </a:cubicBezTo>
                  <a:cubicBezTo>
                    <a:pt x="1" y="3019"/>
                    <a:pt x="451" y="3685"/>
                    <a:pt x="691" y="4351"/>
                  </a:cubicBezTo>
                  <a:cubicBezTo>
                    <a:pt x="952" y="5075"/>
                    <a:pt x="1187" y="5822"/>
                    <a:pt x="1320" y="6577"/>
                  </a:cubicBezTo>
                  <a:cubicBezTo>
                    <a:pt x="1321" y="6583"/>
                    <a:pt x="1328" y="6586"/>
                    <a:pt x="1340" y="6586"/>
                  </a:cubicBezTo>
                  <a:cubicBezTo>
                    <a:pt x="1472" y="6586"/>
                    <a:pt x="2223" y="6274"/>
                    <a:pt x="2999" y="5933"/>
                  </a:cubicBezTo>
                  <a:cubicBezTo>
                    <a:pt x="3831" y="5566"/>
                    <a:pt x="4693" y="5166"/>
                    <a:pt x="4843" y="5081"/>
                  </a:cubicBezTo>
                  <a:cubicBezTo>
                    <a:pt x="5034" y="4971"/>
                    <a:pt x="5228" y="4791"/>
                    <a:pt x="5207" y="4570"/>
                  </a:cubicBezTo>
                  <a:cubicBezTo>
                    <a:pt x="5198" y="4480"/>
                    <a:pt x="5150" y="4396"/>
                    <a:pt x="5092" y="4328"/>
                  </a:cubicBezTo>
                  <a:cubicBezTo>
                    <a:pt x="4914" y="4116"/>
                    <a:pt x="4626" y="4020"/>
                    <a:pt x="4350" y="4015"/>
                  </a:cubicBezTo>
                  <a:cubicBezTo>
                    <a:pt x="4339" y="4015"/>
                    <a:pt x="4329" y="4015"/>
                    <a:pt x="4318" y="4015"/>
                  </a:cubicBezTo>
                  <a:cubicBezTo>
                    <a:pt x="4050" y="4015"/>
                    <a:pt x="3789" y="4084"/>
                    <a:pt x="3532" y="4154"/>
                  </a:cubicBezTo>
                  <a:cubicBezTo>
                    <a:pt x="3952" y="3959"/>
                    <a:pt x="4353" y="3729"/>
                    <a:pt x="4735" y="3467"/>
                  </a:cubicBezTo>
                  <a:cubicBezTo>
                    <a:pt x="4846" y="3388"/>
                    <a:pt x="4961" y="3307"/>
                    <a:pt x="5033" y="3191"/>
                  </a:cubicBezTo>
                  <a:cubicBezTo>
                    <a:pt x="5107" y="3076"/>
                    <a:pt x="5131" y="2919"/>
                    <a:pt x="5060" y="2803"/>
                  </a:cubicBezTo>
                  <a:cubicBezTo>
                    <a:pt x="4989" y="2690"/>
                    <a:pt x="4861" y="2651"/>
                    <a:pt x="4723" y="2651"/>
                  </a:cubicBezTo>
                  <a:cubicBezTo>
                    <a:pt x="4628" y="2651"/>
                    <a:pt x="4527" y="2669"/>
                    <a:pt x="4438" y="2695"/>
                  </a:cubicBezTo>
                  <a:cubicBezTo>
                    <a:pt x="4091" y="2795"/>
                    <a:pt x="3753" y="2940"/>
                    <a:pt x="3441" y="3122"/>
                  </a:cubicBezTo>
                  <a:cubicBezTo>
                    <a:pt x="3930" y="2563"/>
                    <a:pt x="4321" y="1897"/>
                    <a:pt x="4494" y="1172"/>
                  </a:cubicBezTo>
                  <a:cubicBezTo>
                    <a:pt x="4555" y="913"/>
                    <a:pt x="4677" y="493"/>
                    <a:pt x="4541" y="247"/>
                  </a:cubicBezTo>
                  <a:cubicBezTo>
                    <a:pt x="4445" y="70"/>
                    <a:pt x="4276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14" name="Google Shape;314;p7"/>
            <p:cNvGrpSpPr/>
            <p:nvPr/>
          </p:nvGrpSpPr>
          <p:grpSpPr>
            <a:xfrm rot="-5400000">
              <a:off x="7877107" y="928962"/>
              <a:ext cx="161218" cy="147201"/>
              <a:chOff x="2599225" y="2912400"/>
              <a:chExt cx="85400" cy="77975"/>
            </a:xfrm>
          </p:grpSpPr>
          <p:sp>
            <p:nvSpPr>
              <p:cNvPr id="315" name="Google Shape;315;p7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6" name="Google Shape;316;p7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7" name="Google Shape;317;p7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18" name="Google Shape;318;p7"/>
            <p:cNvGrpSpPr/>
            <p:nvPr/>
          </p:nvGrpSpPr>
          <p:grpSpPr>
            <a:xfrm rot="774818">
              <a:off x="94834" y="3918973"/>
              <a:ext cx="785109" cy="1218322"/>
              <a:chOff x="1238225" y="2907350"/>
              <a:chExt cx="415875" cy="645350"/>
            </a:xfrm>
          </p:grpSpPr>
          <p:sp>
            <p:nvSpPr>
              <p:cNvPr id="319" name="Google Shape;319;p7"/>
              <p:cNvSpPr/>
              <p:nvPr/>
            </p:nvSpPr>
            <p:spPr>
              <a:xfrm>
                <a:off x="1353625" y="2907350"/>
                <a:ext cx="69250" cy="17542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7017" extrusionOk="0">
                    <a:moveTo>
                      <a:pt x="345" y="0"/>
                    </a:moveTo>
                    <a:lnTo>
                      <a:pt x="345" y="0"/>
                    </a:lnTo>
                    <a:cubicBezTo>
                      <a:pt x="1" y="1173"/>
                      <a:pt x="96" y="2454"/>
                      <a:pt x="523" y="3600"/>
                    </a:cubicBezTo>
                    <a:cubicBezTo>
                      <a:pt x="769" y="4262"/>
                      <a:pt x="1124" y="4882"/>
                      <a:pt x="1550" y="5443"/>
                    </a:cubicBezTo>
                    <a:cubicBezTo>
                      <a:pt x="1762" y="5728"/>
                      <a:pt x="2022" y="5972"/>
                      <a:pt x="2242" y="6250"/>
                    </a:cubicBezTo>
                    <a:cubicBezTo>
                      <a:pt x="2433" y="6486"/>
                      <a:pt x="2538" y="6769"/>
                      <a:pt x="2725" y="7017"/>
                    </a:cubicBezTo>
                    <a:cubicBezTo>
                      <a:pt x="2731" y="6087"/>
                      <a:pt x="2770" y="5268"/>
                      <a:pt x="2609" y="4344"/>
                    </a:cubicBezTo>
                    <a:cubicBezTo>
                      <a:pt x="2250" y="2741"/>
                      <a:pt x="1289" y="1346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0" name="Google Shape;320;p7"/>
              <p:cNvSpPr/>
              <p:nvPr/>
            </p:nvSpPr>
            <p:spPr>
              <a:xfrm>
                <a:off x="1430525" y="3005700"/>
                <a:ext cx="44725" cy="160400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6" extrusionOk="0">
                    <a:moveTo>
                      <a:pt x="1450" y="1"/>
                    </a:moveTo>
                    <a:cubicBezTo>
                      <a:pt x="1479" y="117"/>
                      <a:pt x="699" y="1101"/>
                      <a:pt x="606" y="1292"/>
                    </a:cubicBezTo>
                    <a:cubicBezTo>
                      <a:pt x="367" y="1797"/>
                      <a:pt x="199" y="2337"/>
                      <a:pt x="105" y="2889"/>
                    </a:cubicBezTo>
                    <a:cubicBezTo>
                      <a:pt x="1" y="3510"/>
                      <a:pt x="15" y="4141"/>
                      <a:pt x="85" y="4765"/>
                    </a:cubicBezTo>
                    <a:cubicBezTo>
                      <a:pt x="154" y="5367"/>
                      <a:pt x="392" y="5849"/>
                      <a:pt x="599" y="6415"/>
                    </a:cubicBezTo>
                    <a:cubicBezTo>
                      <a:pt x="561" y="5621"/>
                      <a:pt x="887" y="4863"/>
                      <a:pt x="1169" y="4121"/>
                    </a:cubicBezTo>
                    <a:cubicBezTo>
                      <a:pt x="1181" y="4090"/>
                      <a:pt x="1192" y="4057"/>
                      <a:pt x="1204" y="4027"/>
                    </a:cubicBezTo>
                    <a:cubicBezTo>
                      <a:pt x="1687" y="2714"/>
                      <a:pt x="1789" y="1360"/>
                      <a:pt x="1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1" name="Google Shape;321;p7"/>
              <p:cNvSpPr/>
              <p:nvPr/>
            </p:nvSpPr>
            <p:spPr>
              <a:xfrm>
                <a:off x="1332125" y="3036325"/>
                <a:ext cx="11795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535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1" y="1557"/>
                      <a:pt x="1421" y="3019"/>
                      <a:pt x="2882" y="3705"/>
                    </a:cubicBezTo>
                    <a:cubicBezTo>
                      <a:pt x="3704" y="4090"/>
                      <a:pt x="4302" y="4510"/>
                      <a:pt x="4717" y="5358"/>
                    </a:cubicBezTo>
                    <a:cubicBezTo>
                      <a:pt x="4284" y="4178"/>
                      <a:pt x="3482" y="3019"/>
                      <a:pt x="2531" y="2188"/>
                    </a:cubicBezTo>
                    <a:cubicBezTo>
                      <a:pt x="1689" y="1450"/>
                      <a:pt x="612" y="94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2" name="Google Shape;322;p7"/>
              <p:cNvSpPr/>
              <p:nvPr/>
            </p:nvSpPr>
            <p:spPr>
              <a:xfrm>
                <a:off x="1362975" y="3123300"/>
                <a:ext cx="135375" cy="15990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6" extrusionOk="0">
                    <a:moveTo>
                      <a:pt x="0" y="0"/>
                    </a:moveTo>
                    <a:cubicBezTo>
                      <a:pt x="36" y="378"/>
                      <a:pt x="284" y="828"/>
                      <a:pt x="429" y="1180"/>
                    </a:cubicBezTo>
                    <a:cubicBezTo>
                      <a:pt x="601" y="1595"/>
                      <a:pt x="688" y="2059"/>
                      <a:pt x="960" y="2429"/>
                    </a:cubicBezTo>
                    <a:cubicBezTo>
                      <a:pt x="1265" y="2848"/>
                      <a:pt x="1758" y="3078"/>
                      <a:pt x="2211" y="3325"/>
                    </a:cubicBezTo>
                    <a:cubicBezTo>
                      <a:pt x="3397" y="3977"/>
                      <a:pt x="4641" y="4795"/>
                      <a:pt x="5264" y="6052"/>
                    </a:cubicBezTo>
                    <a:lnTo>
                      <a:pt x="5264" y="6052"/>
                    </a:lnTo>
                    <a:cubicBezTo>
                      <a:pt x="4136" y="3573"/>
                      <a:pt x="2240" y="1538"/>
                      <a:pt x="0" y="0"/>
                    </a:cubicBezTo>
                    <a:close/>
                    <a:moveTo>
                      <a:pt x="5264" y="6052"/>
                    </a:moveTo>
                    <a:cubicBezTo>
                      <a:pt x="5316" y="6165"/>
                      <a:pt x="5366" y="6280"/>
                      <a:pt x="5414" y="6396"/>
                    </a:cubicBezTo>
                    <a:cubicBezTo>
                      <a:pt x="5369" y="6278"/>
                      <a:pt x="5319" y="6163"/>
                      <a:pt x="5264" y="6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" name="Google Shape;323;p7"/>
              <p:cNvSpPr/>
              <p:nvPr/>
            </p:nvSpPr>
            <p:spPr>
              <a:xfrm>
                <a:off x="1449650" y="3219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" name="Google Shape;324;p7"/>
              <p:cNvSpPr/>
              <p:nvPr/>
            </p:nvSpPr>
            <p:spPr>
              <a:xfrm>
                <a:off x="1489900" y="3131150"/>
                <a:ext cx="40075" cy="16377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6551" extrusionOk="0">
                    <a:moveTo>
                      <a:pt x="915" y="0"/>
                    </a:moveTo>
                    <a:cubicBezTo>
                      <a:pt x="915" y="1"/>
                      <a:pt x="915" y="1"/>
                      <a:pt x="915" y="1"/>
                    </a:cubicBezTo>
                    <a:lnTo>
                      <a:pt x="915" y="1"/>
                    </a:lnTo>
                    <a:cubicBezTo>
                      <a:pt x="915" y="1"/>
                      <a:pt x="915" y="1"/>
                      <a:pt x="915" y="0"/>
                    </a:cubicBezTo>
                    <a:close/>
                    <a:moveTo>
                      <a:pt x="915" y="1"/>
                    </a:moveTo>
                    <a:lnTo>
                      <a:pt x="915" y="1"/>
                    </a:lnTo>
                    <a:cubicBezTo>
                      <a:pt x="1013" y="200"/>
                      <a:pt x="479" y="1295"/>
                      <a:pt x="408" y="1542"/>
                    </a:cubicBezTo>
                    <a:cubicBezTo>
                      <a:pt x="264" y="2043"/>
                      <a:pt x="142" y="2547"/>
                      <a:pt x="98" y="3064"/>
                    </a:cubicBezTo>
                    <a:cubicBezTo>
                      <a:pt x="0" y="4240"/>
                      <a:pt x="110" y="5422"/>
                      <a:pt x="463" y="6551"/>
                    </a:cubicBezTo>
                    <a:cubicBezTo>
                      <a:pt x="421" y="6392"/>
                      <a:pt x="714" y="5904"/>
                      <a:pt x="777" y="5742"/>
                    </a:cubicBezTo>
                    <a:cubicBezTo>
                      <a:pt x="880" y="5478"/>
                      <a:pt x="1010" y="5210"/>
                      <a:pt x="1067" y="4931"/>
                    </a:cubicBezTo>
                    <a:cubicBezTo>
                      <a:pt x="1165" y="4450"/>
                      <a:pt x="1293" y="3971"/>
                      <a:pt x="1384" y="3486"/>
                    </a:cubicBezTo>
                    <a:cubicBezTo>
                      <a:pt x="1603" y="2315"/>
                      <a:pt x="1451" y="1069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" name="Google Shape;325;p7"/>
              <p:cNvSpPr/>
              <p:nvPr/>
            </p:nvSpPr>
            <p:spPr>
              <a:xfrm>
                <a:off x="1302300" y="3147175"/>
                <a:ext cx="90650" cy="119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2" y="755"/>
                      <a:pt x="237" y="1552"/>
                      <a:pt x="516" y="2282"/>
                    </a:cubicBezTo>
                    <a:cubicBezTo>
                      <a:pt x="758" y="2912"/>
                      <a:pt x="1187" y="3465"/>
                      <a:pt x="1725" y="3873"/>
                    </a:cubicBezTo>
                    <a:cubicBezTo>
                      <a:pt x="1997" y="4077"/>
                      <a:pt x="2220" y="4142"/>
                      <a:pt x="2531" y="4235"/>
                    </a:cubicBezTo>
                    <a:cubicBezTo>
                      <a:pt x="2929" y="4352"/>
                      <a:pt x="3265" y="4585"/>
                      <a:pt x="3626" y="4779"/>
                    </a:cubicBezTo>
                    <a:cubicBezTo>
                      <a:pt x="2641" y="3045"/>
                      <a:pt x="1087" y="1668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" name="Google Shape;326;p7"/>
              <p:cNvSpPr/>
              <p:nvPr/>
            </p:nvSpPr>
            <p:spPr>
              <a:xfrm>
                <a:off x="1413575" y="3064425"/>
                <a:ext cx="127775" cy="48827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19531" extrusionOk="0">
                    <a:moveTo>
                      <a:pt x="147" y="1"/>
                    </a:moveTo>
                    <a:cubicBezTo>
                      <a:pt x="78" y="1"/>
                      <a:pt x="0" y="67"/>
                      <a:pt x="23" y="158"/>
                    </a:cubicBezTo>
                    <a:cubicBezTo>
                      <a:pt x="346" y="1459"/>
                      <a:pt x="672" y="2769"/>
                      <a:pt x="1230" y="3992"/>
                    </a:cubicBezTo>
                    <a:cubicBezTo>
                      <a:pt x="1519" y="4619"/>
                      <a:pt x="1865" y="5219"/>
                      <a:pt x="2166" y="5840"/>
                    </a:cubicBezTo>
                    <a:cubicBezTo>
                      <a:pt x="2454" y="6435"/>
                      <a:pt x="2697" y="7053"/>
                      <a:pt x="2913" y="7678"/>
                    </a:cubicBezTo>
                    <a:cubicBezTo>
                      <a:pt x="3354" y="8961"/>
                      <a:pt x="3770" y="10278"/>
                      <a:pt x="3851" y="11639"/>
                    </a:cubicBezTo>
                    <a:cubicBezTo>
                      <a:pt x="3930" y="12968"/>
                      <a:pt x="3796" y="14295"/>
                      <a:pt x="3842" y="15624"/>
                    </a:cubicBezTo>
                    <a:cubicBezTo>
                      <a:pt x="3887" y="16966"/>
                      <a:pt x="4118" y="18340"/>
                      <a:pt x="4865" y="19482"/>
                    </a:cubicBezTo>
                    <a:cubicBezTo>
                      <a:pt x="4888" y="19517"/>
                      <a:pt x="4919" y="19531"/>
                      <a:pt x="4950" y="19531"/>
                    </a:cubicBezTo>
                    <a:cubicBezTo>
                      <a:pt x="5030" y="19531"/>
                      <a:pt x="5111" y="19436"/>
                      <a:pt x="5052" y="19346"/>
                    </a:cubicBezTo>
                    <a:cubicBezTo>
                      <a:pt x="3626" y="17167"/>
                      <a:pt x="4179" y="14408"/>
                      <a:pt x="4097" y="11965"/>
                    </a:cubicBezTo>
                    <a:cubicBezTo>
                      <a:pt x="4072" y="11283"/>
                      <a:pt x="4000" y="10604"/>
                      <a:pt x="3835" y="9942"/>
                    </a:cubicBezTo>
                    <a:cubicBezTo>
                      <a:pt x="3671" y="9292"/>
                      <a:pt x="3474" y="8648"/>
                      <a:pt x="3267" y="8011"/>
                    </a:cubicBezTo>
                    <a:cubicBezTo>
                      <a:pt x="3063" y="7381"/>
                      <a:pt x="2834" y="6759"/>
                      <a:pt x="2565" y="6155"/>
                    </a:cubicBezTo>
                    <a:cubicBezTo>
                      <a:pt x="2292" y="5541"/>
                      <a:pt x="1962" y="4957"/>
                      <a:pt x="1660" y="4356"/>
                    </a:cubicBezTo>
                    <a:cubicBezTo>
                      <a:pt x="980" y="3001"/>
                      <a:pt x="602" y="1540"/>
                      <a:pt x="239" y="77"/>
                    </a:cubicBezTo>
                    <a:cubicBezTo>
                      <a:pt x="225" y="23"/>
                      <a:pt x="188" y="1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" name="Google Shape;327;p7"/>
              <p:cNvSpPr/>
              <p:nvPr/>
            </p:nvSpPr>
            <p:spPr>
              <a:xfrm>
                <a:off x="1510125" y="3119175"/>
                <a:ext cx="101400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10379" extrusionOk="0">
                    <a:moveTo>
                      <a:pt x="3925" y="1"/>
                    </a:moveTo>
                    <a:cubicBezTo>
                      <a:pt x="3875" y="1"/>
                      <a:pt x="3824" y="28"/>
                      <a:pt x="3810" y="90"/>
                    </a:cubicBezTo>
                    <a:cubicBezTo>
                      <a:pt x="3467" y="1536"/>
                      <a:pt x="3305" y="3014"/>
                      <a:pt x="2993" y="4466"/>
                    </a:cubicBezTo>
                    <a:cubicBezTo>
                      <a:pt x="2687" y="5885"/>
                      <a:pt x="2238" y="7331"/>
                      <a:pt x="1358" y="8505"/>
                    </a:cubicBezTo>
                    <a:cubicBezTo>
                      <a:pt x="925" y="9083"/>
                      <a:pt x="433" y="9611"/>
                      <a:pt x="52" y="10223"/>
                    </a:cubicBezTo>
                    <a:cubicBezTo>
                      <a:pt x="1" y="10308"/>
                      <a:pt x="78" y="10379"/>
                      <a:pt x="158" y="10379"/>
                    </a:cubicBezTo>
                    <a:cubicBezTo>
                      <a:pt x="197" y="10379"/>
                      <a:pt x="237" y="10361"/>
                      <a:pt x="262" y="10320"/>
                    </a:cubicBezTo>
                    <a:cubicBezTo>
                      <a:pt x="604" y="9770"/>
                      <a:pt x="1045" y="9290"/>
                      <a:pt x="1439" y="8779"/>
                    </a:cubicBezTo>
                    <a:cubicBezTo>
                      <a:pt x="1645" y="8512"/>
                      <a:pt x="1837" y="8237"/>
                      <a:pt x="2008" y="7948"/>
                    </a:cubicBezTo>
                    <a:cubicBezTo>
                      <a:pt x="2195" y="7631"/>
                      <a:pt x="2343" y="7290"/>
                      <a:pt x="2482" y="6952"/>
                    </a:cubicBezTo>
                    <a:cubicBezTo>
                      <a:pt x="3058" y="5561"/>
                      <a:pt x="3323" y="4075"/>
                      <a:pt x="3569" y="2599"/>
                    </a:cubicBezTo>
                    <a:cubicBezTo>
                      <a:pt x="3706" y="1774"/>
                      <a:pt x="3844" y="947"/>
                      <a:pt x="4036" y="130"/>
                    </a:cubicBezTo>
                    <a:cubicBezTo>
                      <a:pt x="4056" y="48"/>
                      <a:pt x="3991" y="1"/>
                      <a:pt x="39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1361375" y="3232250"/>
                <a:ext cx="153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2" h="7972" extrusionOk="0">
                    <a:moveTo>
                      <a:pt x="150" y="1"/>
                    </a:moveTo>
                    <a:cubicBezTo>
                      <a:pt x="74" y="1"/>
                      <a:pt x="1" y="64"/>
                      <a:pt x="45" y="149"/>
                    </a:cubicBezTo>
                    <a:cubicBezTo>
                      <a:pt x="332" y="684"/>
                      <a:pt x="692" y="1172"/>
                      <a:pt x="1124" y="1599"/>
                    </a:cubicBezTo>
                    <a:cubicBezTo>
                      <a:pt x="1594" y="2064"/>
                      <a:pt x="2156" y="2411"/>
                      <a:pt x="2668" y="2827"/>
                    </a:cubicBezTo>
                    <a:cubicBezTo>
                      <a:pt x="3177" y="3242"/>
                      <a:pt x="3628" y="3721"/>
                      <a:pt x="4060" y="4214"/>
                    </a:cubicBezTo>
                    <a:cubicBezTo>
                      <a:pt x="4491" y="4702"/>
                      <a:pt x="4963" y="5191"/>
                      <a:pt x="5267" y="5773"/>
                    </a:cubicBezTo>
                    <a:cubicBezTo>
                      <a:pt x="5607" y="6427"/>
                      <a:pt x="5749" y="7160"/>
                      <a:pt x="5887" y="7878"/>
                    </a:cubicBezTo>
                    <a:cubicBezTo>
                      <a:pt x="5900" y="7941"/>
                      <a:pt x="5955" y="7971"/>
                      <a:pt x="6008" y="7971"/>
                    </a:cubicBezTo>
                    <a:cubicBezTo>
                      <a:pt x="6071" y="7971"/>
                      <a:pt x="6131" y="7929"/>
                      <a:pt x="6115" y="7850"/>
                    </a:cubicBezTo>
                    <a:cubicBezTo>
                      <a:pt x="5995" y="7216"/>
                      <a:pt x="5869" y="6572"/>
                      <a:pt x="5616" y="5974"/>
                    </a:cubicBezTo>
                    <a:cubicBezTo>
                      <a:pt x="5358" y="5363"/>
                      <a:pt x="4938" y="4868"/>
                      <a:pt x="4507" y="4373"/>
                    </a:cubicBezTo>
                    <a:cubicBezTo>
                      <a:pt x="4080" y="3881"/>
                      <a:pt x="3647" y="3390"/>
                      <a:pt x="3166" y="2950"/>
                    </a:cubicBezTo>
                    <a:cubicBezTo>
                      <a:pt x="2666" y="2492"/>
                      <a:pt x="2088" y="2138"/>
                      <a:pt x="1574" y="1698"/>
                    </a:cubicBezTo>
                    <a:cubicBezTo>
                      <a:pt x="1040" y="1240"/>
                      <a:pt x="593" y="684"/>
                      <a:pt x="260" y="66"/>
                    </a:cubicBezTo>
                    <a:cubicBezTo>
                      <a:pt x="235" y="20"/>
                      <a:pt x="192" y="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1352800" y="3288800"/>
                <a:ext cx="112975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59" extrusionOk="0">
                    <a:moveTo>
                      <a:pt x="0" y="0"/>
                    </a:moveTo>
                    <a:cubicBezTo>
                      <a:pt x="255" y="290"/>
                      <a:pt x="513" y="579"/>
                      <a:pt x="768" y="872"/>
                    </a:cubicBezTo>
                    <a:cubicBezTo>
                      <a:pt x="1083" y="1229"/>
                      <a:pt x="1425" y="1603"/>
                      <a:pt x="1884" y="1733"/>
                    </a:cubicBezTo>
                    <a:cubicBezTo>
                      <a:pt x="2066" y="1784"/>
                      <a:pt x="2254" y="1793"/>
                      <a:pt x="2442" y="1793"/>
                    </a:cubicBezTo>
                    <a:cubicBezTo>
                      <a:pt x="2459" y="1793"/>
                      <a:pt x="2475" y="1793"/>
                      <a:pt x="2492" y="1792"/>
                    </a:cubicBezTo>
                    <a:cubicBezTo>
                      <a:pt x="2807" y="1788"/>
                      <a:pt x="3132" y="1698"/>
                      <a:pt x="3436" y="1697"/>
                    </a:cubicBezTo>
                    <a:cubicBezTo>
                      <a:pt x="3438" y="1697"/>
                      <a:pt x="3441" y="1697"/>
                      <a:pt x="3444" y="1697"/>
                    </a:cubicBezTo>
                    <a:cubicBezTo>
                      <a:pt x="3791" y="1697"/>
                      <a:pt x="4185" y="1871"/>
                      <a:pt x="4518" y="1959"/>
                    </a:cubicBezTo>
                    <a:lnTo>
                      <a:pt x="4518" y="1959"/>
                    </a:lnTo>
                    <a:cubicBezTo>
                      <a:pt x="4187" y="1871"/>
                      <a:pt x="3889" y="1202"/>
                      <a:pt x="3618" y="990"/>
                    </a:cubicBezTo>
                    <a:cubicBezTo>
                      <a:pt x="3379" y="804"/>
                      <a:pt x="3069" y="746"/>
                      <a:pt x="2789" y="642"/>
                    </a:cubicBezTo>
                    <a:cubicBezTo>
                      <a:pt x="1884" y="296"/>
                      <a:pt x="969" y="57"/>
                      <a:pt x="0" y="0"/>
                    </a:cubicBezTo>
                    <a:close/>
                    <a:moveTo>
                      <a:pt x="4518" y="1959"/>
                    </a:moveTo>
                    <a:lnTo>
                      <a:pt x="4518" y="1959"/>
                    </a:lnTo>
                    <a:cubicBezTo>
                      <a:pt x="4518" y="1959"/>
                      <a:pt x="4518" y="1959"/>
                      <a:pt x="4518" y="1959"/>
                    </a:cubicBezTo>
                    <a:cubicBezTo>
                      <a:pt x="4518" y="1959"/>
                      <a:pt x="4518" y="1959"/>
                      <a:pt x="4518" y="19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0" name="Google Shape;330;p7"/>
              <p:cNvSpPr/>
              <p:nvPr/>
            </p:nvSpPr>
            <p:spPr>
              <a:xfrm>
                <a:off x="1429200" y="3238125"/>
                <a:ext cx="56950" cy="122100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488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" y="50"/>
                      <a:pt x="6" y="506"/>
                      <a:pt x="13" y="601"/>
                    </a:cubicBezTo>
                    <a:cubicBezTo>
                      <a:pt x="32" y="843"/>
                      <a:pt x="54" y="1067"/>
                      <a:pt x="135" y="1296"/>
                    </a:cubicBezTo>
                    <a:cubicBezTo>
                      <a:pt x="304" y="1770"/>
                      <a:pt x="634" y="2171"/>
                      <a:pt x="927" y="2570"/>
                    </a:cubicBezTo>
                    <a:cubicBezTo>
                      <a:pt x="1455" y="3291"/>
                      <a:pt x="1908" y="4067"/>
                      <a:pt x="2272" y="4883"/>
                    </a:cubicBezTo>
                    <a:cubicBezTo>
                      <a:pt x="2104" y="4506"/>
                      <a:pt x="2277" y="3850"/>
                      <a:pt x="2207" y="3436"/>
                    </a:cubicBezTo>
                    <a:cubicBezTo>
                      <a:pt x="2127" y="2958"/>
                      <a:pt x="1824" y="2479"/>
                      <a:pt x="1577" y="2066"/>
                    </a:cubicBezTo>
                    <a:cubicBezTo>
                      <a:pt x="1129" y="1324"/>
                      <a:pt x="601" y="62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1" name="Google Shape;331;p7"/>
              <p:cNvSpPr/>
              <p:nvPr/>
            </p:nvSpPr>
            <p:spPr>
              <a:xfrm>
                <a:off x="1583225" y="30323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1473" y="0"/>
                    </a:moveTo>
                    <a:lnTo>
                      <a:pt x="1473" y="0"/>
                    </a:lnTo>
                    <a:cubicBezTo>
                      <a:pt x="1121" y="461"/>
                      <a:pt x="765" y="928"/>
                      <a:pt x="556" y="1470"/>
                    </a:cubicBezTo>
                    <a:cubicBezTo>
                      <a:pt x="1" y="2907"/>
                      <a:pt x="656" y="4185"/>
                      <a:pt x="758" y="5608"/>
                    </a:cubicBezTo>
                    <a:cubicBezTo>
                      <a:pt x="917" y="4669"/>
                      <a:pt x="1302" y="3816"/>
                      <a:pt x="1473" y="2883"/>
                    </a:cubicBezTo>
                    <a:cubicBezTo>
                      <a:pt x="1561" y="2396"/>
                      <a:pt x="1604" y="1901"/>
                      <a:pt x="1603" y="1404"/>
                    </a:cubicBezTo>
                    <a:cubicBezTo>
                      <a:pt x="1603" y="1180"/>
                      <a:pt x="1370" y="135"/>
                      <a:pt x="14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1544650" y="3105625"/>
                <a:ext cx="42325" cy="1436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5747" extrusionOk="0">
                    <a:moveTo>
                      <a:pt x="355" y="1"/>
                    </a:moveTo>
                    <a:cubicBezTo>
                      <a:pt x="422" y="189"/>
                      <a:pt x="257" y="421"/>
                      <a:pt x="203" y="583"/>
                    </a:cubicBezTo>
                    <a:cubicBezTo>
                      <a:pt x="125" y="826"/>
                      <a:pt x="92" y="1079"/>
                      <a:pt x="65" y="1337"/>
                    </a:cubicBezTo>
                    <a:cubicBezTo>
                      <a:pt x="5" y="1910"/>
                      <a:pt x="0" y="2491"/>
                      <a:pt x="105" y="3061"/>
                    </a:cubicBezTo>
                    <a:cubicBezTo>
                      <a:pt x="194" y="3566"/>
                      <a:pt x="372" y="4200"/>
                      <a:pt x="731" y="4584"/>
                    </a:cubicBezTo>
                    <a:cubicBezTo>
                      <a:pt x="1099" y="4978"/>
                      <a:pt x="1383" y="5215"/>
                      <a:pt x="1610" y="5746"/>
                    </a:cubicBezTo>
                    <a:cubicBezTo>
                      <a:pt x="1693" y="3776"/>
                      <a:pt x="1019" y="1860"/>
                      <a:pt x="3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1568250" y="3184175"/>
                <a:ext cx="85850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510" extrusionOk="0">
                    <a:moveTo>
                      <a:pt x="3434" y="0"/>
                    </a:moveTo>
                    <a:lnTo>
                      <a:pt x="3434" y="0"/>
                    </a:lnTo>
                    <a:cubicBezTo>
                      <a:pt x="2979" y="178"/>
                      <a:pt x="2618" y="527"/>
                      <a:pt x="2269" y="870"/>
                    </a:cubicBezTo>
                    <a:cubicBezTo>
                      <a:pt x="1210" y="1910"/>
                      <a:pt x="432" y="3089"/>
                      <a:pt x="0" y="4510"/>
                    </a:cubicBezTo>
                    <a:cubicBezTo>
                      <a:pt x="16" y="4459"/>
                      <a:pt x="282" y="4352"/>
                      <a:pt x="335" y="4320"/>
                    </a:cubicBezTo>
                    <a:cubicBezTo>
                      <a:pt x="453" y="4245"/>
                      <a:pt x="575" y="4169"/>
                      <a:pt x="689" y="4088"/>
                    </a:cubicBezTo>
                    <a:cubicBezTo>
                      <a:pt x="863" y="3964"/>
                      <a:pt x="961" y="3796"/>
                      <a:pt x="1116" y="3654"/>
                    </a:cubicBezTo>
                    <a:cubicBezTo>
                      <a:pt x="1477" y="3320"/>
                      <a:pt x="1821" y="2984"/>
                      <a:pt x="2125" y="2597"/>
                    </a:cubicBezTo>
                    <a:cubicBezTo>
                      <a:pt x="2726" y="1828"/>
                      <a:pt x="3179" y="943"/>
                      <a:pt x="3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1238225" y="3280175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4" y="1"/>
                    </a:moveTo>
                    <a:cubicBezTo>
                      <a:pt x="395" y="1"/>
                      <a:pt x="267" y="55"/>
                      <a:pt x="162" y="154"/>
                    </a:cubicBezTo>
                    <a:cubicBezTo>
                      <a:pt x="61" y="255"/>
                      <a:pt x="3" y="389"/>
                      <a:pt x="2" y="532"/>
                    </a:cubicBezTo>
                    <a:cubicBezTo>
                      <a:pt x="0" y="829"/>
                      <a:pt x="239" y="1072"/>
                      <a:pt x="536" y="1073"/>
                    </a:cubicBezTo>
                    <a:cubicBezTo>
                      <a:pt x="538" y="1073"/>
                      <a:pt x="540" y="1073"/>
                      <a:pt x="541" y="1073"/>
                    </a:cubicBezTo>
                    <a:cubicBezTo>
                      <a:pt x="677" y="1073"/>
                      <a:pt x="805" y="1023"/>
                      <a:pt x="905" y="930"/>
                    </a:cubicBezTo>
                    <a:cubicBezTo>
                      <a:pt x="908" y="927"/>
                      <a:pt x="914" y="923"/>
                      <a:pt x="918" y="917"/>
                    </a:cubicBezTo>
                    <a:cubicBezTo>
                      <a:pt x="1019" y="816"/>
                      <a:pt x="1077" y="683"/>
                      <a:pt x="1079" y="539"/>
                    </a:cubicBezTo>
                    <a:cubicBezTo>
                      <a:pt x="1080" y="396"/>
                      <a:pt x="1024" y="261"/>
                      <a:pt x="922" y="157"/>
                    </a:cubicBezTo>
                    <a:cubicBezTo>
                      <a:pt x="822" y="59"/>
                      <a:pt x="688" y="2"/>
                      <a:pt x="544" y="1"/>
                    </a:cubicBezTo>
                    <a:cubicBezTo>
                      <a:pt x="541" y="1"/>
                      <a:pt x="537" y="1"/>
                      <a:pt x="5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1281975" y="3243200"/>
                <a:ext cx="27025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074" extrusionOk="0">
                    <a:moveTo>
                      <a:pt x="539" y="0"/>
                    </a:moveTo>
                    <a:cubicBezTo>
                      <a:pt x="398" y="0"/>
                      <a:pt x="265" y="55"/>
                      <a:pt x="162" y="155"/>
                    </a:cubicBezTo>
                    <a:cubicBezTo>
                      <a:pt x="61" y="256"/>
                      <a:pt x="3" y="390"/>
                      <a:pt x="2" y="533"/>
                    </a:cubicBezTo>
                    <a:cubicBezTo>
                      <a:pt x="0" y="830"/>
                      <a:pt x="239" y="1071"/>
                      <a:pt x="536" y="1073"/>
                    </a:cubicBezTo>
                    <a:cubicBezTo>
                      <a:pt x="540" y="1073"/>
                      <a:pt x="543" y="1073"/>
                      <a:pt x="547" y="1073"/>
                    </a:cubicBezTo>
                    <a:cubicBezTo>
                      <a:pt x="681" y="1073"/>
                      <a:pt x="807" y="1023"/>
                      <a:pt x="905" y="931"/>
                    </a:cubicBezTo>
                    <a:cubicBezTo>
                      <a:pt x="908" y="927"/>
                      <a:pt x="914" y="924"/>
                      <a:pt x="917" y="918"/>
                    </a:cubicBezTo>
                    <a:cubicBezTo>
                      <a:pt x="1018" y="817"/>
                      <a:pt x="1076" y="683"/>
                      <a:pt x="1079" y="540"/>
                    </a:cubicBezTo>
                    <a:cubicBezTo>
                      <a:pt x="1080" y="397"/>
                      <a:pt x="1024" y="261"/>
                      <a:pt x="922" y="158"/>
                    </a:cubicBezTo>
                    <a:cubicBezTo>
                      <a:pt x="823" y="58"/>
                      <a:pt x="688" y="3"/>
                      <a:pt x="545" y="0"/>
                    </a:cubicBezTo>
                    <a:cubicBezTo>
                      <a:pt x="543" y="0"/>
                      <a:pt x="541" y="0"/>
                      <a:pt x="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1290700" y="3298675"/>
                <a:ext cx="269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75" extrusionOk="0">
                    <a:moveTo>
                      <a:pt x="545" y="0"/>
                    </a:moveTo>
                    <a:cubicBezTo>
                      <a:pt x="398" y="0"/>
                      <a:pt x="268" y="57"/>
                      <a:pt x="161" y="155"/>
                    </a:cubicBezTo>
                    <a:cubicBezTo>
                      <a:pt x="60" y="257"/>
                      <a:pt x="2" y="391"/>
                      <a:pt x="2" y="533"/>
                    </a:cubicBezTo>
                    <a:cubicBezTo>
                      <a:pt x="0" y="830"/>
                      <a:pt x="239" y="1073"/>
                      <a:pt x="536" y="1075"/>
                    </a:cubicBezTo>
                    <a:cubicBezTo>
                      <a:pt x="538" y="1075"/>
                      <a:pt x="540" y="1075"/>
                      <a:pt x="542" y="1075"/>
                    </a:cubicBezTo>
                    <a:cubicBezTo>
                      <a:pt x="677" y="1075"/>
                      <a:pt x="805" y="1024"/>
                      <a:pt x="905" y="931"/>
                    </a:cubicBezTo>
                    <a:cubicBezTo>
                      <a:pt x="908" y="928"/>
                      <a:pt x="914" y="925"/>
                      <a:pt x="917" y="920"/>
                    </a:cubicBezTo>
                    <a:cubicBezTo>
                      <a:pt x="1018" y="818"/>
                      <a:pt x="1076" y="684"/>
                      <a:pt x="1076" y="542"/>
                    </a:cubicBezTo>
                    <a:cubicBezTo>
                      <a:pt x="1079" y="399"/>
                      <a:pt x="1022" y="262"/>
                      <a:pt x="922" y="160"/>
                    </a:cubicBezTo>
                    <a:cubicBezTo>
                      <a:pt x="821" y="58"/>
                      <a:pt x="688" y="0"/>
                      <a:pt x="5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37" name="Google Shape;337;p7"/>
            <p:cNvGrpSpPr/>
            <p:nvPr/>
          </p:nvGrpSpPr>
          <p:grpSpPr>
            <a:xfrm rot="-7319084">
              <a:off x="7923050" y="-427064"/>
              <a:ext cx="860942" cy="1326291"/>
              <a:chOff x="6143129" y="4365294"/>
              <a:chExt cx="860931" cy="1326274"/>
            </a:xfrm>
          </p:grpSpPr>
          <p:grpSp>
            <p:nvGrpSpPr>
              <p:cNvPr id="338" name="Google Shape;338;p7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339" name="Google Shape;339;p7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40" name="Google Shape;340;p7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41" name="Google Shape;341;p7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42" name="Google Shape;342;p7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43" name="Google Shape;343;p7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344" name="Google Shape;344;p7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 txBox="1"/>
          <p:nvPr>
            <p:ph type="title"/>
          </p:nvPr>
        </p:nvSpPr>
        <p:spPr>
          <a:xfrm>
            <a:off x="1155425" y="992400"/>
            <a:ext cx="68331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347" name="Google Shape;347;p8"/>
          <p:cNvGrpSpPr/>
          <p:nvPr/>
        </p:nvGrpSpPr>
        <p:grpSpPr>
          <a:xfrm>
            <a:off x="37" y="-12"/>
            <a:ext cx="9143960" cy="5882133"/>
            <a:chOff x="37" y="-12"/>
            <a:chExt cx="9143960" cy="5882133"/>
          </a:xfrm>
        </p:grpSpPr>
        <p:sp>
          <p:nvSpPr>
            <p:cNvPr id="348" name="Google Shape;348;p8"/>
            <p:cNvSpPr/>
            <p:nvPr/>
          </p:nvSpPr>
          <p:spPr>
            <a:xfrm flipH="1">
              <a:off x="37" y="0"/>
              <a:ext cx="5293487" cy="1469090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8"/>
            <p:cNvSpPr/>
            <p:nvPr/>
          </p:nvSpPr>
          <p:spPr>
            <a:xfrm flipH="1">
              <a:off x="2624469" y="2925168"/>
              <a:ext cx="6519529" cy="2218329"/>
            </a:xfrm>
            <a:custGeom>
              <a:avLst/>
              <a:gdLst/>
              <a:ahLst/>
              <a:cxnLst/>
              <a:rect l="l" t="t" r="r" b="b"/>
              <a:pathLst>
                <a:path w="74392" h="25314" extrusionOk="0">
                  <a:moveTo>
                    <a:pt x="6415" y="0"/>
                  </a:moveTo>
                  <a:cubicBezTo>
                    <a:pt x="5511" y="0"/>
                    <a:pt x="4607" y="72"/>
                    <a:pt x="3713" y="218"/>
                  </a:cubicBezTo>
                  <a:cubicBezTo>
                    <a:pt x="2439" y="428"/>
                    <a:pt x="1193" y="786"/>
                    <a:pt x="0" y="1281"/>
                  </a:cubicBezTo>
                  <a:lnTo>
                    <a:pt x="0" y="25313"/>
                  </a:lnTo>
                  <a:lnTo>
                    <a:pt x="74392" y="25313"/>
                  </a:lnTo>
                  <a:cubicBezTo>
                    <a:pt x="73335" y="21817"/>
                    <a:pt x="70786" y="18680"/>
                    <a:pt x="67305" y="17638"/>
                  </a:cubicBezTo>
                  <a:cubicBezTo>
                    <a:pt x="66185" y="17301"/>
                    <a:pt x="65018" y="17188"/>
                    <a:pt x="63844" y="17188"/>
                  </a:cubicBezTo>
                  <a:cubicBezTo>
                    <a:pt x="63125" y="17188"/>
                    <a:pt x="62403" y="17230"/>
                    <a:pt x="61689" y="17290"/>
                  </a:cubicBezTo>
                  <a:cubicBezTo>
                    <a:pt x="58043" y="17597"/>
                    <a:pt x="54436" y="18333"/>
                    <a:pt x="50962" y="19476"/>
                  </a:cubicBezTo>
                  <a:cubicBezTo>
                    <a:pt x="47904" y="20484"/>
                    <a:pt x="44892" y="21821"/>
                    <a:pt x="41681" y="22007"/>
                  </a:cubicBezTo>
                  <a:cubicBezTo>
                    <a:pt x="41436" y="22021"/>
                    <a:pt x="41192" y="22028"/>
                    <a:pt x="40947" y="22028"/>
                  </a:cubicBezTo>
                  <a:cubicBezTo>
                    <a:pt x="38042" y="22028"/>
                    <a:pt x="35147" y="21031"/>
                    <a:pt x="32836" y="19276"/>
                  </a:cubicBezTo>
                  <a:cubicBezTo>
                    <a:pt x="30521" y="17522"/>
                    <a:pt x="27990" y="15966"/>
                    <a:pt x="26000" y="13791"/>
                  </a:cubicBezTo>
                  <a:cubicBezTo>
                    <a:pt x="22931" y="10439"/>
                    <a:pt x="20597" y="6369"/>
                    <a:pt x="17006" y="3585"/>
                  </a:cubicBezTo>
                  <a:cubicBezTo>
                    <a:pt x="14003" y="1263"/>
                    <a:pt x="10208" y="0"/>
                    <a:pt x="6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50" name="Google Shape;350;p8"/>
            <p:cNvGrpSpPr/>
            <p:nvPr/>
          </p:nvGrpSpPr>
          <p:grpSpPr>
            <a:xfrm flipH="1">
              <a:off x="1057972" y="4238745"/>
              <a:ext cx="907937" cy="1643377"/>
              <a:chOff x="1630300" y="2895025"/>
              <a:chExt cx="480950" cy="870525"/>
            </a:xfrm>
          </p:grpSpPr>
          <p:sp>
            <p:nvSpPr>
              <p:cNvPr id="351" name="Google Shape;351;p8"/>
              <p:cNvSpPr/>
              <p:nvPr/>
            </p:nvSpPr>
            <p:spPr>
              <a:xfrm>
                <a:off x="1630300" y="2895025"/>
                <a:ext cx="480950" cy="710575"/>
              </a:xfrm>
              <a:custGeom>
                <a:avLst/>
                <a:gdLst/>
                <a:ahLst/>
                <a:cxnLst/>
                <a:rect l="l" t="t" r="r" b="b"/>
                <a:pathLst>
                  <a:path w="19238" h="28423" extrusionOk="0">
                    <a:moveTo>
                      <a:pt x="15689" y="0"/>
                    </a:moveTo>
                    <a:cubicBezTo>
                      <a:pt x="15057" y="0"/>
                      <a:pt x="14403" y="330"/>
                      <a:pt x="13877" y="720"/>
                    </a:cubicBezTo>
                    <a:cubicBezTo>
                      <a:pt x="12032" y="2084"/>
                      <a:pt x="10822" y="4271"/>
                      <a:pt x="10643" y="6559"/>
                    </a:cubicBezTo>
                    <a:cubicBezTo>
                      <a:pt x="10131" y="5334"/>
                      <a:pt x="8999" y="4187"/>
                      <a:pt x="7594" y="4141"/>
                    </a:cubicBezTo>
                    <a:cubicBezTo>
                      <a:pt x="7575" y="4141"/>
                      <a:pt x="7557" y="4140"/>
                      <a:pt x="7538" y="4140"/>
                    </a:cubicBezTo>
                    <a:cubicBezTo>
                      <a:pt x="6279" y="4140"/>
                      <a:pt x="5140" y="5444"/>
                      <a:pt x="4826" y="6557"/>
                    </a:cubicBezTo>
                    <a:cubicBezTo>
                      <a:pt x="4406" y="8047"/>
                      <a:pt x="4881" y="9657"/>
                      <a:pt x="5647" y="11003"/>
                    </a:cubicBezTo>
                    <a:cubicBezTo>
                      <a:pt x="5405" y="10747"/>
                      <a:pt x="5156" y="10480"/>
                      <a:pt x="4830" y="10343"/>
                    </a:cubicBezTo>
                    <a:cubicBezTo>
                      <a:pt x="4705" y="10290"/>
                      <a:pt x="4567" y="10262"/>
                      <a:pt x="4430" y="10262"/>
                    </a:cubicBezTo>
                    <a:cubicBezTo>
                      <a:pt x="4210" y="10262"/>
                      <a:pt x="3995" y="10335"/>
                      <a:pt x="3853" y="10501"/>
                    </a:cubicBezTo>
                    <a:cubicBezTo>
                      <a:pt x="3694" y="10684"/>
                      <a:pt x="3658" y="10944"/>
                      <a:pt x="3639" y="11187"/>
                    </a:cubicBezTo>
                    <a:cubicBezTo>
                      <a:pt x="3552" y="12357"/>
                      <a:pt x="3883" y="13551"/>
                      <a:pt x="4076" y="14705"/>
                    </a:cubicBezTo>
                    <a:cubicBezTo>
                      <a:pt x="3862" y="14086"/>
                      <a:pt x="3317" y="13594"/>
                      <a:pt x="2682" y="13442"/>
                    </a:cubicBezTo>
                    <a:cubicBezTo>
                      <a:pt x="2538" y="13408"/>
                      <a:pt x="2391" y="13391"/>
                      <a:pt x="2244" y="13391"/>
                    </a:cubicBezTo>
                    <a:cubicBezTo>
                      <a:pt x="1739" y="13391"/>
                      <a:pt x="1234" y="13587"/>
                      <a:pt x="869" y="13939"/>
                    </a:cubicBezTo>
                    <a:cubicBezTo>
                      <a:pt x="1" y="14777"/>
                      <a:pt x="85" y="16186"/>
                      <a:pt x="382" y="17357"/>
                    </a:cubicBezTo>
                    <a:cubicBezTo>
                      <a:pt x="877" y="19308"/>
                      <a:pt x="1764" y="21122"/>
                      <a:pt x="2701" y="22892"/>
                    </a:cubicBezTo>
                    <a:cubicBezTo>
                      <a:pt x="3616" y="24622"/>
                      <a:pt x="4942" y="26413"/>
                      <a:pt x="5039" y="28422"/>
                    </a:cubicBezTo>
                    <a:cubicBezTo>
                      <a:pt x="7365" y="26746"/>
                      <a:pt x="10181" y="26070"/>
                      <a:pt x="12983" y="25335"/>
                    </a:cubicBezTo>
                    <a:cubicBezTo>
                      <a:pt x="14212" y="25013"/>
                      <a:pt x="15756" y="24806"/>
                      <a:pt x="16782" y="24016"/>
                    </a:cubicBezTo>
                    <a:cubicBezTo>
                      <a:pt x="17665" y="23337"/>
                      <a:pt x="18904" y="21610"/>
                      <a:pt x="17045" y="21238"/>
                    </a:cubicBezTo>
                    <a:cubicBezTo>
                      <a:pt x="16909" y="21211"/>
                      <a:pt x="16772" y="21200"/>
                      <a:pt x="16634" y="21200"/>
                    </a:cubicBezTo>
                    <a:cubicBezTo>
                      <a:pt x="16310" y="21200"/>
                      <a:pt x="15983" y="21261"/>
                      <a:pt x="15663" y="21323"/>
                    </a:cubicBezTo>
                    <a:cubicBezTo>
                      <a:pt x="16543" y="20665"/>
                      <a:pt x="17721" y="19217"/>
                      <a:pt x="17693" y="18031"/>
                    </a:cubicBezTo>
                    <a:cubicBezTo>
                      <a:pt x="17679" y="17497"/>
                      <a:pt x="17369" y="17310"/>
                      <a:pt x="16956" y="17310"/>
                    </a:cubicBezTo>
                    <a:cubicBezTo>
                      <a:pt x="16296" y="17310"/>
                      <a:pt x="15373" y="17788"/>
                      <a:pt x="14983" y="18088"/>
                    </a:cubicBezTo>
                    <a:cubicBezTo>
                      <a:pt x="16210" y="17145"/>
                      <a:pt x="17151" y="15837"/>
                      <a:pt x="17656" y="14375"/>
                    </a:cubicBezTo>
                    <a:cubicBezTo>
                      <a:pt x="17733" y="14150"/>
                      <a:pt x="17803" y="13908"/>
                      <a:pt x="17745" y="13678"/>
                    </a:cubicBezTo>
                    <a:cubicBezTo>
                      <a:pt x="17651" y="13299"/>
                      <a:pt x="17234" y="13081"/>
                      <a:pt x="16840" y="13081"/>
                    </a:cubicBezTo>
                    <a:cubicBezTo>
                      <a:pt x="16816" y="13081"/>
                      <a:pt x="16792" y="13082"/>
                      <a:pt x="16767" y="13083"/>
                    </a:cubicBezTo>
                    <a:cubicBezTo>
                      <a:pt x="16353" y="13112"/>
                      <a:pt x="15980" y="13331"/>
                      <a:pt x="15624" y="13542"/>
                    </a:cubicBezTo>
                    <a:cubicBezTo>
                      <a:pt x="17077" y="12248"/>
                      <a:pt x="18602" y="10839"/>
                      <a:pt x="19088" y="8955"/>
                    </a:cubicBezTo>
                    <a:cubicBezTo>
                      <a:pt x="19186" y="8569"/>
                      <a:pt x="19237" y="8155"/>
                      <a:pt x="19098" y="7782"/>
                    </a:cubicBezTo>
                    <a:cubicBezTo>
                      <a:pt x="18944" y="7370"/>
                      <a:pt x="18616" y="7217"/>
                      <a:pt x="18228" y="7217"/>
                    </a:cubicBezTo>
                    <a:cubicBezTo>
                      <a:pt x="17513" y="7217"/>
                      <a:pt x="16595" y="7736"/>
                      <a:pt x="16194" y="8108"/>
                    </a:cubicBezTo>
                    <a:cubicBezTo>
                      <a:pt x="17374" y="6414"/>
                      <a:pt x="17879" y="4264"/>
                      <a:pt x="17575" y="2223"/>
                    </a:cubicBezTo>
                    <a:cubicBezTo>
                      <a:pt x="17449" y="1391"/>
                      <a:pt x="17116" y="483"/>
                      <a:pt x="16348" y="137"/>
                    </a:cubicBezTo>
                    <a:cubicBezTo>
                      <a:pt x="16135" y="42"/>
                      <a:pt x="15914" y="0"/>
                      <a:pt x="15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2" name="Google Shape;352;p8"/>
              <p:cNvSpPr/>
              <p:nvPr/>
            </p:nvSpPr>
            <p:spPr>
              <a:xfrm>
                <a:off x="1674950" y="2976400"/>
                <a:ext cx="401400" cy="7891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31566" extrusionOk="0">
                    <a:moveTo>
                      <a:pt x="11729" y="1"/>
                    </a:moveTo>
                    <a:cubicBezTo>
                      <a:pt x="11677" y="1"/>
                      <a:pt x="11627" y="27"/>
                      <a:pt x="11603" y="90"/>
                    </a:cubicBezTo>
                    <a:cubicBezTo>
                      <a:pt x="10782" y="2243"/>
                      <a:pt x="10242" y="4494"/>
                      <a:pt x="10000" y="6782"/>
                    </a:cubicBezTo>
                    <a:cubicBezTo>
                      <a:pt x="9311" y="8243"/>
                      <a:pt x="8638" y="9710"/>
                      <a:pt x="7991" y="11190"/>
                    </a:cubicBezTo>
                    <a:cubicBezTo>
                      <a:pt x="7824" y="10100"/>
                      <a:pt x="7612" y="9019"/>
                      <a:pt x="7347" y="7948"/>
                    </a:cubicBezTo>
                    <a:cubicBezTo>
                      <a:pt x="7321" y="6965"/>
                      <a:pt x="7496" y="5986"/>
                      <a:pt x="7861" y="5073"/>
                    </a:cubicBezTo>
                    <a:cubicBezTo>
                      <a:pt x="7906" y="4959"/>
                      <a:pt x="7808" y="4872"/>
                      <a:pt x="7715" y="4872"/>
                    </a:cubicBezTo>
                    <a:cubicBezTo>
                      <a:pt x="7663" y="4872"/>
                      <a:pt x="7613" y="4898"/>
                      <a:pt x="7588" y="4960"/>
                    </a:cubicBezTo>
                    <a:cubicBezTo>
                      <a:pt x="7329" y="5605"/>
                      <a:pt x="7164" y="6282"/>
                      <a:pt x="7092" y="6969"/>
                    </a:cubicBezTo>
                    <a:cubicBezTo>
                      <a:pt x="6720" y="5610"/>
                      <a:pt x="6268" y="4272"/>
                      <a:pt x="5743" y="2966"/>
                    </a:cubicBezTo>
                    <a:cubicBezTo>
                      <a:pt x="5718" y="2905"/>
                      <a:pt x="5669" y="2879"/>
                      <a:pt x="5619" y="2879"/>
                    </a:cubicBezTo>
                    <a:cubicBezTo>
                      <a:pt x="5525" y="2879"/>
                      <a:pt x="5427" y="2969"/>
                      <a:pt x="5472" y="3084"/>
                    </a:cubicBezTo>
                    <a:cubicBezTo>
                      <a:pt x="6116" y="4682"/>
                      <a:pt x="6643" y="6325"/>
                      <a:pt x="7056" y="7994"/>
                    </a:cubicBezTo>
                    <a:cubicBezTo>
                      <a:pt x="7057" y="8027"/>
                      <a:pt x="7056" y="8059"/>
                      <a:pt x="7057" y="8094"/>
                    </a:cubicBezTo>
                    <a:cubicBezTo>
                      <a:pt x="7060" y="8139"/>
                      <a:pt x="7079" y="8172"/>
                      <a:pt x="7106" y="8192"/>
                    </a:cubicBezTo>
                    <a:cubicBezTo>
                      <a:pt x="7300" y="8996"/>
                      <a:pt x="7462" y="9807"/>
                      <a:pt x="7600" y="10620"/>
                    </a:cubicBezTo>
                    <a:cubicBezTo>
                      <a:pt x="6941" y="9293"/>
                      <a:pt x="5925" y="8163"/>
                      <a:pt x="4928" y="7073"/>
                    </a:cubicBezTo>
                    <a:cubicBezTo>
                      <a:pt x="4896" y="7038"/>
                      <a:pt x="4857" y="7023"/>
                      <a:pt x="4819" y="7023"/>
                    </a:cubicBezTo>
                    <a:cubicBezTo>
                      <a:pt x="4706" y="7023"/>
                      <a:pt x="4600" y="7151"/>
                      <a:pt x="4696" y="7254"/>
                    </a:cubicBezTo>
                    <a:cubicBezTo>
                      <a:pt x="5898" y="8566"/>
                      <a:pt x="7132" y="9931"/>
                      <a:pt x="7711" y="11648"/>
                    </a:cubicBezTo>
                    <a:cubicBezTo>
                      <a:pt x="7722" y="11681"/>
                      <a:pt x="7742" y="11700"/>
                      <a:pt x="7762" y="11715"/>
                    </a:cubicBezTo>
                    <a:cubicBezTo>
                      <a:pt x="7581" y="12134"/>
                      <a:pt x="7402" y="12554"/>
                      <a:pt x="7226" y="12977"/>
                    </a:cubicBezTo>
                    <a:cubicBezTo>
                      <a:pt x="6216" y="15399"/>
                      <a:pt x="5297" y="17866"/>
                      <a:pt x="4524" y="20376"/>
                    </a:cubicBezTo>
                    <a:cubicBezTo>
                      <a:pt x="4372" y="19614"/>
                      <a:pt x="4153" y="18873"/>
                      <a:pt x="3891" y="18146"/>
                    </a:cubicBezTo>
                    <a:cubicBezTo>
                      <a:pt x="3622" y="16655"/>
                      <a:pt x="3590" y="15137"/>
                      <a:pt x="3800" y="13637"/>
                    </a:cubicBezTo>
                    <a:cubicBezTo>
                      <a:pt x="3815" y="13534"/>
                      <a:pt x="3735" y="13477"/>
                      <a:pt x="3654" y="13477"/>
                    </a:cubicBezTo>
                    <a:cubicBezTo>
                      <a:pt x="3588" y="13477"/>
                      <a:pt x="3521" y="13517"/>
                      <a:pt x="3509" y="13602"/>
                    </a:cubicBezTo>
                    <a:cubicBezTo>
                      <a:pt x="3350" y="14731"/>
                      <a:pt x="3328" y="15874"/>
                      <a:pt x="3437" y="17006"/>
                    </a:cubicBezTo>
                    <a:cubicBezTo>
                      <a:pt x="2834" y="15613"/>
                      <a:pt x="2092" y="14272"/>
                      <a:pt x="1346" y="12958"/>
                    </a:cubicBezTo>
                    <a:cubicBezTo>
                      <a:pt x="1315" y="12903"/>
                      <a:pt x="1263" y="12880"/>
                      <a:pt x="1212" y="12880"/>
                    </a:cubicBezTo>
                    <a:cubicBezTo>
                      <a:pt x="1112" y="12880"/>
                      <a:pt x="1015" y="12967"/>
                      <a:pt x="1077" y="13075"/>
                    </a:cubicBezTo>
                    <a:cubicBezTo>
                      <a:pt x="1765" y="14288"/>
                      <a:pt x="2454" y="15526"/>
                      <a:pt x="3030" y="16809"/>
                    </a:cubicBezTo>
                    <a:cubicBezTo>
                      <a:pt x="2177" y="16072"/>
                      <a:pt x="1271" y="15403"/>
                      <a:pt x="311" y="14812"/>
                    </a:cubicBezTo>
                    <a:cubicBezTo>
                      <a:pt x="284" y="14796"/>
                      <a:pt x="257" y="14789"/>
                      <a:pt x="231" y="14789"/>
                    </a:cubicBezTo>
                    <a:cubicBezTo>
                      <a:pt x="101" y="14789"/>
                      <a:pt x="1" y="14965"/>
                      <a:pt x="134" y="15048"/>
                    </a:cubicBezTo>
                    <a:cubicBezTo>
                      <a:pt x="1262" y="15742"/>
                      <a:pt x="2322" y="16539"/>
                      <a:pt x="3299" y="17433"/>
                    </a:cubicBezTo>
                    <a:cubicBezTo>
                      <a:pt x="3299" y="17433"/>
                      <a:pt x="3300" y="17433"/>
                      <a:pt x="3300" y="17436"/>
                    </a:cubicBezTo>
                    <a:cubicBezTo>
                      <a:pt x="3777" y="18582"/>
                      <a:pt x="4147" y="19769"/>
                      <a:pt x="4338" y="21005"/>
                    </a:cubicBezTo>
                    <a:cubicBezTo>
                      <a:pt x="3991" y="22178"/>
                      <a:pt x="3672" y="23359"/>
                      <a:pt x="3397" y="24552"/>
                    </a:cubicBezTo>
                    <a:cubicBezTo>
                      <a:pt x="2879" y="26809"/>
                      <a:pt x="2510" y="29098"/>
                      <a:pt x="2323" y="31405"/>
                    </a:cubicBezTo>
                    <a:cubicBezTo>
                      <a:pt x="2315" y="31508"/>
                      <a:pt x="2399" y="31565"/>
                      <a:pt x="2479" y="31565"/>
                    </a:cubicBezTo>
                    <a:cubicBezTo>
                      <a:pt x="2545" y="31565"/>
                      <a:pt x="2609" y="31525"/>
                      <a:pt x="2616" y="31439"/>
                    </a:cubicBezTo>
                    <a:cubicBezTo>
                      <a:pt x="2899" y="27911"/>
                      <a:pt x="3619" y="24436"/>
                      <a:pt x="4625" y="21047"/>
                    </a:cubicBezTo>
                    <a:cubicBezTo>
                      <a:pt x="4625" y="21045"/>
                      <a:pt x="4628" y="21045"/>
                      <a:pt x="4628" y="21043"/>
                    </a:cubicBezTo>
                    <a:cubicBezTo>
                      <a:pt x="4899" y="20345"/>
                      <a:pt x="5404" y="19759"/>
                      <a:pt x="5898" y="19206"/>
                    </a:cubicBezTo>
                    <a:cubicBezTo>
                      <a:pt x="6416" y="18627"/>
                      <a:pt x="6954" y="18068"/>
                      <a:pt x="7513" y="17531"/>
                    </a:cubicBezTo>
                    <a:cubicBezTo>
                      <a:pt x="7564" y="17482"/>
                      <a:pt x="7617" y="17437"/>
                      <a:pt x="7668" y="17389"/>
                    </a:cubicBezTo>
                    <a:cubicBezTo>
                      <a:pt x="7784" y="17425"/>
                      <a:pt x="7868" y="17522"/>
                      <a:pt x="7968" y="17588"/>
                    </a:cubicBezTo>
                    <a:cubicBezTo>
                      <a:pt x="8068" y="17653"/>
                      <a:pt x="8176" y="17703"/>
                      <a:pt x="8279" y="17763"/>
                    </a:cubicBezTo>
                    <a:cubicBezTo>
                      <a:pt x="8519" y="17902"/>
                      <a:pt x="8757" y="18046"/>
                      <a:pt x="8993" y="18193"/>
                    </a:cubicBezTo>
                    <a:cubicBezTo>
                      <a:pt x="9472" y="18492"/>
                      <a:pt x="9944" y="18801"/>
                      <a:pt x="10407" y="19125"/>
                    </a:cubicBezTo>
                    <a:cubicBezTo>
                      <a:pt x="10435" y="19145"/>
                      <a:pt x="10464" y="19153"/>
                      <a:pt x="10491" y="19153"/>
                    </a:cubicBezTo>
                    <a:cubicBezTo>
                      <a:pt x="10616" y="19153"/>
                      <a:pt x="10712" y="18979"/>
                      <a:pt x="10585" y="18890"/>
                    </a:cubicBezTo>
                    <a:cubicBezTo>
                      <a:pt x="10088" y="18546"/>
                      <a:pt x="9586" y="18214"/>
                      <a:pt x="9072" y="17899"/>
                    </a:cubicBezTo>
                    <a:cubicBezTo>
                      <a:pt x="8828" y="17748"/>
                      <a:pt x="8581" y="17596"/>
                      <a:pt x="8330" y="17457"/>
                    </a:cubicBezTo>
                    <a:cubicBezTo>
                      <a:pt x="8243" y="17410"/>
                      <a:pt x="8163" y="17352"/>
                      <a:pt x="8081" y="17294"/>
                    </a:cubicBezTo>
                    <a:cubicBezTo>
                      <a:pt x="8267" y="17273"/>
                      <a:pt x="8452" y="17263"/>
                      <a:pt x="8638" y="17263"/>
                    </a:cubicBezTo>
                    <a:cubicBezTo>
                      <a:pt x="9785" y="17263"/>
                      <a:pt x="10924" y="17616"/>
                      <a:pt x="12070" y="17686"/>
                    </a:cubicBezTo>
                    <a:cubicBezTo>
                      <a:pt x="12074" y="17686"/>
                      <a:pt x="12078" y="17686"/>
                      <a:pt x="12081" y="17686"/>
                    </a:cubicBezTo>
                    <a:cubicBezTo>
                      <a:pt x="12260" y="17686"/>
                      <a:pt x="12291" y="17406"/>
                      <a:pt x="12105" y="17395"/>
                    </a:cubicBezTo>
                    <a:cubicBezTo>
                      <a:pt x="10938" y="17325"/>
                      <a:pt x="9784" y="16971"/>
                      <a:pt x="8619" y="16971"/>
                    </a:cubicBezTo>
                    <a:cubicBezTo>
                      <a:pt x="8443" y="16971"/>
                      <a:pt x="8268" y="16979"/>
                      <a:pt x="8092" y="16997"/>
                    </a:cubicBezTo>
                    <a:cubicBezTo>
                      <a:pt x="9039" y="16136"/>
                      <a:pt x="10038" y="15332"/>
                      <a:pt x="11087" y="14600"/>
                    </a:cubicBezTo>
                    <a:cubicBezTo>
                      <a:pt x="11826" y="14084"/>
                      <a:pt x="12590" y="13601"/>
                      <a:pt x="13372" y="13153"/>
                    </a:cubicBezTo>
                    <a:cubicBezTo>
                      <a:pt x="13510" y="13074"/>
                      <a:pt x="13446" y="12865"/>
                      <a:pt x="13321" y="12865"/>
                    </a:cubicBezTo>
                    <a:cubicBezTo>
                      <a:pt x="13300" y="12865"/>
                      <a:pt x="13277" y="12871"/>
                      <a:pt x="13253" y="12884"/>
                    </a:cubicBezTo>
                    <a:cubicBezTo>
                      <a:pt x="10478" y="14472"/>
                      <a:pt x="7966" y="16487"/>
                      <a:pt x="5818" y="18856"/>
                    </a:cubicBezTo>
                    <a:cubicBezTo>
                      <a:pt x="5541" y="19161"/>
                      <a:pt x="5259" y="19474"/>
                      <a:pt x="5006" y="19810"/>
                    </a:cubicBezTo>
                    <a:cubicBezTo>
                      <a:pt x="5043" y="19691"/>
                      <a:pt x="5080" y="19574"/>
                      <a:pt x="5117" y="19458"/>
                    </a:cubicBezTo>
                    <a:cubicBezTo>
                      <a:pt x="5795" y="17373"/>
                      <a:pt x="6572" y="15325"/>
                      <a:pt x="7410" y="13300"/>
                    </a:cubicBezTo>
                    <a:cubicBezTo>
                      <a:pt x="7432" y="13291"/>
                      <a:pt x="7452" y="13278"/>
                      <a:pt x="7470" y="13256"/>
                    </a:cubicBezTo>
                    <a:cubicBezTo>
                      <a:pt x="7989" y="12624"/>
                      <a:pt x="8541" y="12017"/>
                      <a:pt x="9119" y="11437"/>
                    </a:cubicBezTo>
                    <a:cubicBezTo>
                      <a:pt x="9126" y="11437"/>
                      <a:pt x="9134" y="11438"/>
                      <a:pt x="9142" y="11438"/>
                    </a:cubicBezTo>
                    <a:cubicBezTo>
                      <a:pt x="9161" y="11438"/>
                      <a:pt x="9182" y="11435"/>
                      <a:pt x="9204" y="11424"/>
                    </a:cubicBezTo>
                    <a:cubicBezTo>
                      <a:pt x="9764" y="11131"/>
                      <a:pt x="10398" y="11112"/>
                      <a:pt x="11016" y="11099"/>
                    </a:cubicBezTo>
                    <a:cubicBezTo>
                      <a:pt x="11755" y="11083"/>
                      <a:pt x="12494" y="11070"/>
                      <a:pt x="13233" y="11054"/>
                    </a:cubicBezTo>
                    <a:cubicBezTo>
                      <a:pt x="13420" y="11052"/>
                      <a:pt x="13377" y="10763"/>
                      <a:pt x="13193" y="10763"/>
                    </a:cubicBezTo>
                    <a:cubicBezTo>
                      <a:pt x="13192" y="10763"/>
                      <a:pt x="13191" y="10763"/>
                      <a:pt x="13189" y="10763"/>
                    </a:cubicBezTo>
                    <a:cubicBezTo>
                      <a:pt x="12428" y="10778"/>
                      <a:pt x="11668" y="10792"/>
                      <a:pt x="10906" y="10808"/>
                    </a:cubicBezTo>
                    <a:cubicBezTo>
                      <a:pt x="10468" y="10817"/>
                      <a:pt x="10023" y="10842"/>
                      <a:pt x="9602" y="10954"/>
                    </a:cubicBezTo>
                    <a:cubicBezTo>
                      <a:pt x="10879" y="9736"/>
                      <a:pt x="12280" y="8646"/>
                      <a:pt x="13781" y="7712"/>
                    </a:cubicBezTo>
                    <a:cubicBezTo>
                      <a:pt x="14469" y="7283"/>
                      <a:pt x="15178" y="6892"/>
                      <a:pt x="15904" y="6531"/>
                    </a:cubicBezTo>
                    <a:cubicBezTo>
                      <a:pt x="16055" y="6459"/>
                      <a:pt x="15989" y="6246"/>
                      <a:pt x="15857" y="6246"/>
                    </a:cubicBezTo>
                    <a:cubicBezTo>
                      <a:pt x="15837" y="6246"/>
                      <a:pt x="15815" y="6251"/>
                      <a:pt x="15792" y="6263"/>
                    </a:cubicBezTo>
                    <a:cubicBezTo>
                      <a:pt x="13224" y="7538"/>
                      <a:pt x="10875" y="9235"/>
                      <a:pt x="8859" y="11276"/>
                    </a:cubicBezTo>
                    <a:cubicBezTo>
                      <a:pt x="8483" y="11657"/>
                      <a:pt x="8120" y="12052"/>
                      <a:pt x="7766" y="12457"/>
                    </a:cubicBezTo>
                    <a:cubicBezTo>
                      <a:pt x="8396" y="10973"/>
                      <a:pt x="9055" y="9504"/>
                      <a:pt x="9734" y="8043"/>
                    </a:cubicBezTo>
                    <a:cubicBezTo>
                      <a:pt x="10394" y="6623"/>
                      <a:pt x="11073" y="5210"/>
                      <a:pt x="11759" y="3800"/>
                    </a:cubicBezTo>
                    <a:cubicBezTo>
                      <a:pt x="11765" y="3801"/>
                      <a:pt x="11771" y="3802"/>
                      <a:pt x="11778" y="3802"/>
                    </a:cubicBezTo>
                    <a:cubicBezTo>
                      <a:pt x="11807" y="3802"/>
                      <a:pt x="11836" y="3791"/>
                      <a:pt x="11863" y="3766"/>
                    </a:cubicBezTo>
                    <a:cubicBezTo>
                      <a:pt x="12930" y="2812"/>
                      <a:pt x="13868" y="1726"/>
                      <a:pt x="14654" y="530"/>
                    </a:cubicBezTo>
                    <a:cubicBezTo>
                      <a:pt x="14729" y="416"/>
                      <a:pt x="14627" y="291"/>
                      <a:pt x="14525" y="291"/>
                    </a:cubicBezTo>
                    <a:cubicBezTo>
                      <a:pt x="14487" y="291"/>
                      <a:pt x="14448" y="309"/>
                      <a:pt x="14418" y="353"/>
                    </a:cubicBezTo>
                    <a:cubicBezTo>
                      <a:pt x="13742" y="1386"/>
                      <a:pt x="12949" y="2338"/>
                      <a:pt x="12056" y="3191"/>
                    </a:cubicBezTo>
                    <a:cubicBezTo>
                      <a:pt x="12280" y="2730"/>
                      <a:pt x="12505" y="2273"/>
                      <a:pt x="12729" y="1816"/>
                    </a:cubicBezTo>
                    <a:cubicBezTo>
                      <a:pt x="12783" y="1705"/>
                      <a:pt x="12686" y="1619"/>
                      <a:pt x="12589" y="1619"/>
                    </a:cubicBezTo>
                    <a:cubicBezTo>
                      <a:pt x="12537" y="1619"/>
                      <a:pt x="12485" y="1644"/>
                      <a:pt x="12455" y="1703"/>
                    </a:cubicBezTo>
                    <a:cubicBezTo>
                      <a:pt x="11766" y="3111"/>
                      <a:pt x="11077" y="4520"/>
                      <a:pt x="10401" y="5936"/>
                    </a:cubicBezTo>
                    <a:cubicBezTo>
                      <a:pt x="10676" y="3975"/>
                      <a:pt x="11168" y="2054"/>
                      <a:pt x="11876" y="203"/>
                    </a:cubicBezTo>
                    <a:cubicBezTo>
                      <a:pt x="11919" y="88"/>
                      <a:pt x="11822" y="1"/>
                      <a:pt x="1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53" name="Google Shape;353;p8"/>
            <p:cNvGrpSpPr/>
            <p:nvPr/>
          </p:nvGrpSpPr>
          <p:grpSpPr>
            <a:xfrm flipH="1">
              <a:off x="7272665" y="-12"/>
              <a:ext cx="689708" cy="914498"/>
              <a:chOff x="2564125" y="1136725"/>
              <a:chExt cx="365350" cy="484425"/>
            </a:xfrm>
          </p:grpSpPr>
          <p:sp>
            <p:nvSpPr>
              <p:cNvPr id="354" name="Google Shape;354;p8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6" name="Google Shape;356;p8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7" name="Google Shape;357;p8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0" name="Google Shape;360;p8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1" name="Google Shape;361;p8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69" name="Google Shape;369;p8"/>
            <p:cNvGrpSpPr/>
            <p:nvPr/>
          </p:nvGrpSpPr>
          <p:grpSpPr>
            <a:xfrm flipH="1">
              <a:off x="8619467" y="4636933"/>
              <a:ext cx="161218" cy="147201"/>
              <a:chOff x="2599225" y="2912400"/>
              <a:chExt cx="85400" cy="77975"/>
            </a:xfrm>
          </p:grpSpPr>
          <p:sp>
            <p:nvSpPr>
              <p:cNvPr id="370" name="Google Shape;370;p8"/>
              <p:cNvSpPr/>
              <p:nvPr/>
            </p:nvSpPr>
            <p:spPr>
              <a:xfrm>
                <a:off x="2599225" y="2912400"/>
                <a:ext cx="2857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6" extrusionOk="0">
                    <a:moveTo>
                      <a:pt x="596" y="0"/>
                    </a:moveTo>
                    <a:cubicBezTo>
                      <a:pt x="462" y="0"/>
                      <a:pt x="335" y="50"/>
                      <a:pt x="236" y="141"/>
                    </a:cubicBezTo>
                    <a:cubicBezTo>
                      <a:pt x="16" y="340"/>
                      <a:pt x="0" y="680"/>
                      <a:pt x="200" y="898"/>
                    </a:cubicBezTo>
                    <a:cubicBezTo>
                      <a:pt x="291" y="1000"/>
                      <a:pt x="417" y="1062"/>
                      <a:pt x="555" y="1072"/>
                    </a:cubicBezTo>
                    <a:cubicBezTo>
                      <a:pt x="559" y="1072"/>
                      <a:pt x="565" y="1072"/>
                      <a:pt x="572" y="1075"/>
                    </a:cubicBezTo>
                    <a:cubicBezTo>
                      <a:pt x="581" y="1075"/>
                      <a:pt x="590" y="1076"/>
                      <a:pt x="599" y="1076"/>
                    </a:cubicBezTo>
                    <a:cubicBezTo>
                      <a:pt x="732" y="1076"/>
                      <a:pt x="860" y="1025"/>
                      <a:pt x="960" y="935"/>
                    </a:cubicBezTo>
                    <a:cubicBezTo>
                      <a:pt x="1066" y="839"/>
                      <a:pt x="1128" y="707"/>
                      <a:pt x="1135" y="562"/>
                    </a:cubicBezTo>
                    <a:cubicBezTo>
                      <a:pt x="1142" y="419"/>
                      <a:pt x="1093" y="283"/>
                      <a:pt x="996" y="177"/>
                    </a:cubicBezTo>
                    <a:cubicBezTo>
                      <a:pt x="899" y="70"/>
                      <a:pt x="769" y="11"/>
                      <a:pt x="623" y="1"/>
                    </a:cubicBezTo>
                    <a:cubicBezTo>
                      <a:pt x="614" y="0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2656075" y="2919450"/>
                <a:ext cx="285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78" extrusionOk="0">
                    <a:moveTo>
                      <a:pt x="596" y="0"/>
                    </a:moveTo>
                    <a:cubicBezTo>
                      <a:pt x="464" y="0"/>
                      <a:pt x="335" y="51"/>
                      <a:pt x="236" y="142"/>
                    </a:cubicBezTo>
                    <a:cubicBezTo>
                      <a:pt x="16" y="340"/>
                      <a:pt x="0" y="680"/>
                      <a:pt x="200" y="902"/>
                    </a:cubicBezTo>
                    <a:cubicBezTo>
                      <a:pt x="293" y="1003"/>
                      <a:pt x="417" y="1064"/>
                      <a:pt x="555" y="1075"/>
                    </a:cubicBezTo>
                    <a:cubicBezTo>
                      <a:pt x="561" y="1075"/>
                      <a:pt x="565" y="1075"/>
                      <a:pt x="572" y="1077"/>
                    </a:cubicBezTo>
                    <a:cubicBezTo>
                      <a:pt x="581" y="1077"/>
                      <a:pt x="590" y="1077"/>
                      <a:pt x="599" y="1077"/>
                    </a:cubicBezTo>
                    <a:cubicBezTo>
                      <a:pt x="733" y="1077"/>
                      <a:pt x="860" y="1027"/>
                      <a:pt x="960" y="938"/>
                    </a:cubicBezTo>
                    <a:cubicBezTo>
                      <a:pt x="1066" y="841"/>
                      <a:pt x="1128" y="709"/>
                      <a:pt x="1135" y="564"/>
                    </a:cubicBezTo>
                    <a:cubicBezTo>
                      <a:pt x="1141" y="421"/>
                      <a:pt x="1092" y="283"/>
                      <a:pt x="996" y="178"/>
                    </a:cubicBezTo>
                    <a:cubicBezTo>
                      <a:pt x="901" y="71"/>
                      <a:pt x="771" y="8"/>
                      <a:pt x="623" y="1"/>
                    </a:cubicBezTo>
                    <a:cubicBezTo>
                      <a:pt x="614" y="1"/>
                      <a:pt x="605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2621150" y="2963450"/>
                <a:ext cx="28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77" extrusionOk="0">
                    <a:moveTo>
                      <a:pt x="600" y="1"/>
                    </a:moveTo>
                    <a:cubicBezTo>
                      <a:pt x="467" y="1"/>
                      <a:pt x="338" y="50"/>
                      <a:pt x="236" y="142"/>
                    </a:cubicBezTo>
                    <a:cubicBezTo>
                      <a:pt x="18" y="340"/>
                      <a:pt x="0" y="680"/>
                      <a:pt x="200" y="899"/>
                    </a:cubicBezTo>
                    <a:cubicBezTo>
                      <a:pt x="293" y="1000"/>
                      <a:pt x="417" y="1063"/>
                      <a:pt x="555" y="1073"/>
                    </a:cubicBezTo>
                    <a:cubicBezTo>
                      <a:pt x="561" y="1073"/>
                      <a:pt x="565" y="1073"/>
                      <a:pt x="572" y="1076"/>
                    </a:cubicBezTo>
                    <a:cubicBezTo>
                      <a:pt x="581" y="1076"/>
                      <a:pt x="590" y="1076"/>
                      <a:pt x="599" y="1076"/>
                    </a:cubicBezTo>
                    <a:cubicBezTo>
                      <a:pt x="733" y="1076"/>
                      <a:pt x="860" y="1026"/>
                      <a:pt x="960" y="937"/>
                    </a:cubicBezTo>
                    <a:cubicBezTo>
                      <a:pt x="1067" y="840"/>
                      <a:pt x="1128" y="708"/>
                      <a:pt x="1135" y="563"/>
                    </a:cubicBezTo>
                    <a:cubicBezTo>
                      <a:pt x="1143" y="420"/>
                      <a:pt x="1092" y="282"/>
                      <a:pt x="996" y="177"/>
                    </a:cubicBezTo>
                    <a:cubicBezTo>
                      <a:pt x="901" y="71"/>
                      <a:pt x="771" y="13"/>
                      <a:pt x="623" y="1"/>
                    </a:cubicBezTo>
                    <a:cubicBezTo>
                      <a:pt x="615" y="1"/>
                      <a:pt x="608" y="1"/>
                      <a:pt x="6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73" name="Google Shape;373;p8"/>
            <p:cNvGrpSpPr/>
            <p:nvPr/>
          </p:nvGrpSpPr>
          <p:grpSpPr>
            <a:xfrm flipH="1">
              <a:off x="8116462" y="-7"/>
              <a:ext cx="664222" cy="1218245"/>
              <a:chOff x="2229225" y="1230375"/>
              <a:chExt cx="351850" cy="645325"/>
            </a:xfrm>
          </p:grpSpPr>
          <p:sp>
            <p:nvSpPr>
              <p:cNvPr id="374" name="Google Shape;374;p8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2" name="Google Shape;382;p8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7" name="Google Shape;387;p8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8" name="Google Shape;388;p8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389" name="Google Shape;389;p8"/>
            <p:cNvGrpSpPr/>
            <p:nvPr/>
          </p:nvGrpSpPr>
          <p:grpSpPr>
            <a:xfrm flipH="1">
              <a:off x="291916" y="3"/>
              <a:ext cx="735581" cy="1331135"/>
              <a:chOff x="3073150" y="952325"/>
              <a:chExt cx="389650" cy="705125"/>
            </a:xfrm>
          </p:grpSpPr>
          <p:sp>
            <p:nvSpPr>
              <p:cNvPr id="390" name="Google Shape;390;p8"/>
              <p:cNvSpPr/>
              <p:nvPr/>
            </p:nvSpPr>
            <p:spPr>
              <a:xfrm>
                <a:off x="3073150" y="1081800"/>
                <a:ext cx="389650" cy="575650"/>
              </a:xfrm>
              <a:custGeom>
                <a:avLst/>
                <a:gdLst/>
                <a:ahLst/>
                <a:cxnLst/>
                <a:rect l="l" t="t" r="r" b="b"/>
                <a:pathLst>
                  <a:path w="15586" h="23026" extrusionOk="0">
                    <a:moveTo>
                      <a:pt x="11507" y="0"/>
                    </a:moveTo>
                    <a:cubicBezTo>
                      <a:pt x="9621" y="1357"/>
                      <a:pt x="7340" y="1905"/>
                      <a:pt x="5071" y="2500"/>
                    </a:cubicBezTo>
                    <a:cubicBezTo>
                      <a:pt x="4077" y="2761"/>
                      <a:pt x="2824" y="2930"/>
                      <a:pt x="1983" y="3570"/>
                    </a:cubicBezTo>
                    <a:cubicBezTo>
                      <a:pt x="1268" y="4120"/>
                      <a:pt x="265" y="5520"/>
                      <a:pt x="1770" y="5821"/>
                    </a:cubicBezTo>
                    <a:cubicBezTo>
                      <a:pt x="1880" y="5843"/>
                      <a:pt x="1991" y="5852"/>
                      <a:pt x="2102" y="5852"/>
                    </a:cubicBezTo>
                    <a:cubicBezTo>
                      <a:pt x="2365" y="5852"/>
                      <a:pt x="2630" y="5802"/>
                      <a:pt x="2890" y="5752"/>
                    </a:cubicBezTo>
                    <a:lnTo>
                      <a:pt x="2890" y="5752"/>
                    </a:lnTo>
                    <a:cubicBezTo>
                      <a:pt x="2179" y="6285"/>
                      <a:pt x="1223" y="7457"/>
                      <a:pt x="1246" y="8418"/>
                    </a:cubicBezTo>
                    <a:cubicBezTo>
                      <a:pt x="1258" y="8852"/>
                      <a:pt x="1509" y="9003"/>
                      <a:pt x="1844" y="9003"/>
                    </a:cubicBezTo>
                    <a:cubicBezTo>
                      <a:pt x="2379" y="9003"/>
                      <a:pt x="3126" y="8616"/>
                      <a:pt x="3442" y="8372"/>
                    </a:cubicBezTo>
                    <a:lnTo>
                      <a:pt x="3442" y="8372"/>
                    </a:lnTo>
                    <a:cubicBezTo>
                      <a:pt x="2451" y="9137"/>
                      <a:pt x="1686" y="10195"/>
                      <a:pt x="1278" y="11380"/>
                    </a:cubicBezTo>
                    <a:cubicBezTo>
                      <a:pt x="1216" y="11563"/>
                      <a:pt x="1160" y="11758"/>
                      <a:pt x="1207" y="11945"/>
                    </a:cubicBezTo>
                    <a:cubicBezTo>
                      <a:pt x="1283" y="12251"/>
                      <a:pt x="1620" y="12428"/>
                      <a:pt x="1938" y="12428"/>
                    </a:cubicBezTo>
                    <a:cubicBezTo>
                      <a:pt x="1958" y="12428"/>
                      <a:pt x="1979" y="12427"/>
                      <a:pt x="1999" y="12425"/>
                    </a:cubicBezTo>
                    <a:cubicBezTo>
                      <a:pt x="2337" y="12401"/>
                      <a:pt x="2639" y="12226"/>
                      <a:pt x="2926" y="12053"/>
                    </a:cubicBezTo>
                    <a:lnTo>
                      <a:pt x="2926" y="12053"/>
                    </a:lnTo>
                    <a:cubicBezTo>
                      <a:pt x="1750" y="13103"/>
                      <a:pt x="514" y="14242"/>
                      <a:pt x="122" y="15769"/>
                    </a:cubicBezTo>
                    <a:cubicBezTo>
                      <a:pt x="41" y="16081"/>
                      <a:pt x="0" y="16418"/>
                      <a:pt x="113" y="16721"/>
                    </a:cubicBezTo>
                    <a:cubicBezTo>
                      <a:pt x="238" y="17055"/>
                      <a:pt x="505" y="17180"/>
                      <a:pt x="820" y="17180"/>
                    </a:cubicBezTo>
                    <a:cubicBezTo>
                      <a:pt x="1400" y="17180"/>
                      <a:pt x="2142" y="16759"/>
                      <a:pt x="2467" y="16457"/>
                    </a:cubicBezTo>
                    <a:lnTo>
                      <a:pt x="2467" y="16457"/>
                    </a:lnTo>
                    <a:cubicBezTo>
                      <a:pt x="1511" y="17829"/>
                      <a:pt x="1102" y="19570"/>
                      <a:pt x="1348" y="21224"/>
                    </a:cubicBezTo>
                    <a:cubicBezTo>
                      <a:pt x="1449" y="21899"/>
                      <a:pt x="1720" y="22636"/>
                      <a:pt x="2342" y="22914"/>
                    </a:cubicBezTo>
                    <a:cubicBezTo>
                      <a:pt x="2515" y="22991"/>
                      <a:pt x="2695" y="23025"/>
                      <a:pt x="2877" y="23025"/>
                    </a:cubicBezTo>
                    <a:cubicBezTo>
                      <a:pt x="3389" y="23025"/>
                      <a:pt x="3918" y="22759"/>
                      <a:pt x="4344" y="22442"/>
                    </a:cubicBezTo>
                    <a:cubicBezTo>
                      <a:pt x="5840" y="21337"/>
                      <a:pt x="6820" y="19565"/>
                      <a:pt x="6965" y="17712"/>
                    </a:cubicBezTo>
                    <a:cubicBezTo>
                      <a:pt x="7380" y="18704"/>
                      <a:pt x="8296" y="19633"/>
                      <a:pt x="9436" y="19669"/>
                    </a:cubicBezTo>
                    <a:cubicBezTo>
                      <a:pt x="9452" y="19670"/>
                      <a:pt x="9469" y="19670"/>
                      <a:pt x="9485" y="19670"/>
                    </a:cubicBezTo>
                    <a:cubicBezTo>
                      <a:pt x="10503" y="19670"/>
                      <a:pt x="11423" y="18616"/>
                      <a:pt x="11677" y="17714"/>
                    </a:cubicBezTo>
                    <a:cubicBezTo>
                      <a:pt x="12017" y="16506"/>
                      <a:pt x="11632" y="15201"/>
                      <a:pt x="11014" y="14110"/>
                    </a:cubicBezTo>
                    <a:lnTo>
                      <a:pt x="11014" y="14110"/>
                    </a:lnTo>
                    <a:cubicBezTo>
                      <a:pt x="11206" y="14320"/>
                      <a:pt x="11409" y="14536"/>
                      <a:pt x="11674" y="14646"/>
                    </a:cubicBezTo>
                    <a:cubicBezTo>
                      <a:pt x="11774" y="14689"/>
                      <a:pt x="11887" y="14712"/>
                      <a:pt x="11998" y="14712"/>
                    </a:cubicBezTo>
                    <a:cubicBezTo>
                      <a:pt x="12175" y="14712"/>
                      <a:pt x="12349" y="14652"/>
                      <a:pt x="12464" y="14519"/>
                    </a:cubicBezTo>
                    <a:cubicBezTo>
                      <a:pt x="12592" y="14368"/>
                      <a:pt x="12622" y="14160"/>
                      <a:pt x="12636" y="13963"/>
                    </a:cubicBezTo>
                    <a:cubicBezTo>
                      <a:pt x="12707" y="13015"/>
                      <a:pt x="12440" y="12048"/>
                      <a:pt x="12283" y="11114"/>
                    </a:cubicBezTo>
                    <a:lnTo>
                      <a:pt x="12283" y="11114"/>
                    </a:lnTo>
                    <a:cubicBezTo>
                      <a:pt x="12457" y="11616"/>
                      <a:pt x="12897" y="12014"/>
                      <a:pt x="13412" y="12137"/>
                    </a:cubicBezTo>
                    <a:cubicBezTo>
                      <a:pt x="13529" y="12165"/>
                      <a:pt x="13648" y="12179"/>
                      <a:pt x="13767" y="12179"/>
                    </a:cubicBezTo>
                    <a:cubicBezTo>
                      <a:pt x="14176" y="12179"/>
                      <a:pt x="14586" y="12020"/>
                      <a:pt x="14882" y="11735"/>
                    </a:cubicBezTo>
                    <a:cubicBezTo>
                      <a:pt x="15585" y="11055"/>
                      <a:pt x="15516" y="9912"/>
                      <a:pt x="15277" y="8964"/>
                    </a:cubicBezTo>
                    <a:cubicBezTo>
                      <a:pt x="14879" y="7385"/>
                      <a:pt x="14158" y="5914"/>
                      <a:pt x="13399" y="4481"/>
                    </a:cubicBezTo>
                    <a:cubicBezTo>
                      <a:pt x="12660" y="3079"/>
                      <a:pt x="11585" y="1627"/>
                      <a:pt x="115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3101550" y="952325"/>
                <a:ext cx="325225" cy="639250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25570" extrusionOk="0">
                    <a:moveTo>
                      <a:pt x="11000" y="0"/>
                    </a:moveTo>
                    <a:cubicBezTo>
                      <a:pt x="10946" y="0"/>
                      <a:pt x="10894" y="32"/>
                      <a:pt x="10888" y="101"/>
                    </a:cubicBezTo>
                    <a:cubicBezTo>
                      <a:pt x="10658" y="2960"/>
                      <a:pt x="10076" y="5774"/>
                      <a:pt x="9260" y="8521"/>
                    </a:cubicBezTo>
                    <a:cubicBezTo>
                      <a:pt x="9260" y="8523"/>
                      <a:pt x="9258" y="8523"/>
                      <a:pt x="9258" y="8525"/>
                    </a:cubicBezTo>
                    <a:cubicBezTo>
                      <a:pt x="9037" y="9089"/>
                      <a:pt x="8630" y="9566"/>
                      <a:pt x="8229" y="10012"/>
                    </a:cubicBezTo>
                    <a:cubicBezTo>
                      <a:pt x="7809" y="10481"/>
                      <a:pt x="7372" y="10935"/>
                      <a:pt x="6919" y="11369"/>
                    </a:cubicBezTo>
                    <a:cubicBezTo>
                      <a:pt x="6878" y="11410"/>
                      <a:pt x="6835" y="11446"/>
                      <a:pt x="6793" y="11484"/>
                    </a:cubicBezTo>
                    <a:cubicBezTo>
                      <a:pt x="6699" y="11455"/>
                      <a:pt x="6631" y="11377"/>
                      <a:pt x="6550" y="11325"/>
                    </a:cubicBezTo>
                    <a:cubicBezTo>
                      <a:pt x="6467" y="11271"/>
                      <a:pt x="6380" y="11230"/>
                      <a:pt x="6298" y="11181"/>
                    </a:cubicBezTo>
                    <a:cubicBezTo>
                      <a:pt x="6104" y="11068"/>
                      <a:pt x="5910" y="10951"/>
                      <a:pt x="5720" y="10834"/>
                    </a:cubicBezTo>
                    <a:cubicBezTo>
                      <a:pt x="5331" y="10594"/>
                      <a:pt x="4950" y="10340"/>
                      <a:pt x="4574" y="10080"/>
                    </a:cubicBezTo>
                    <a:cubicBezTo>
                      <a:pt x="4551" y="10064"/>
                      <a:pt x="4527" y="10057"/>
                      <a:pt x="4505" y="10057"/>
                    </a:cubicBezTo>
                    <a:cubicBezTo>
                      <a:pt x="4404" y="10057"/>
                      <a:pt x="4327" y="10198"/>
                      <a:pt x="4429" y="10269"/>
                    </a:cubicBezTo>
                    <a:cubicBezTo>
                      <a:pt x="4830" y="10547"/>
                      <a:pt x="5237" y="10815"/>
                      <a:pt x="5653" y="11073"/>
                    </a:cubicBezTo>
                    <a:cubicBezTo>
                      <a:pt x="5852" y="11194"/>
                      <a:pt x="6050" y="11317"/>
                      <a:pt x="6254" y="11430"/>
                    </a:cubicBezTo>
                    <a:cubicBezTo>
                      <a:pt x="6325" y="11469"/>
                      <a:pt x="6390" y="11516"/>
                      <a:pt x="6457" y="11563"/>
                    </a:cubicBezTo>
                    <a:cubicBezTo>
                      <a:pt x="6306" y="11581"/>
                      <a:pt x="6156" y="11588"/>
                      <a:pt x="6005" y="11588"/>
                    </a:cubicBezTo>
                    <a:cubicBezTo>
                      <a:pt x="5076" y="11588"/>
                      <a:pt x="4153" y="11302"/>
                      <a:pt x="3224" y="11245"/>
                    </a:cubicBezTo>
                    <a:cubicBezTo>
                      <a:pt x="3221" y="11245"/>
                      <a:pt x="3218" y="11245"/>
                      <a:pt x="3215" y="11245"/>
                    </a:cubicBezTo>
                    <a:cubicBezTo>
                      <a:pt x="3071" y="11245"/>
                      <a:pt x="3045" y="11472"/>
                      <a:pt x="3195" y="11481"/>
                    </a:cubicBezTo>
                    <a:cubicBezTo>
                      <a:pt x="4139" y="11540"/>
                      <a:pt x="5076" y="11825"/>
                      <a:pt x="6020" y="11825"/>
                    </a:cubicBezTo>
                    <a:cubicBezTo>
                      <a:pt x="6161" y="11825"/>
                      <a:pt x="6303" y="11818"/>
                      <a:pt x="6445" y="11804"/>
                    </a:cubicBezTo>
                    <a:lnTo>
                      <a:pt x="6445" y="11804"/>
                    </a:lnTo>
                    <a:cubicBezTo>
                      <a:pt x="5678" y="12500"/>
                      <a:pt x="4870" y="13151"/>
                      <a:pt x="4019" y="13745"/>
                    </a:cubicBezTo>
                    <a:cubicBezTo>
                      <a:pt x="3420" y="14163"/>
                      <a:pt x="2803" y="14554"/>
                      <a:pt x="2168" y="14918"/>
                    </a:cubicBezTo>
                    <a:cubicBezTo>
                      <a:pt x="2055" y="14983"/>
                      <a:pt x="2107" y="15152"/>
                      <a:pt x="2207" y="15152"/>
                    </a:cubicBezTo>
                    <a:cubicBezTo>
                      <a:pt x="2224" y="15152"/>
                      <a:pt x="2242" y="15147"/>
                      <a:pt x="2262" y="15136"/>
                    </a:cubicBezTo>
                    <a:cubicBezTo>
                      <a:pt x="4511" y="13851"/>
                      <a:pt x="6545" y="12218"/>
                      <a:pt x="8287" y="10298"/>
                    </a:cubicBezTo>
                    <a:cubicBezTo>
                      <a:pt x="8511" y="10051"/>
                      <a:pt x="8738" y="9797"/>
                      <a:pt x="8943" y="9525"/>
                    </a:cubicBezTo>
                    <a:lnTo>
                      <a:pt x="8943" y="9525"/>
                    </a:lnTo>
                    <a:cubicBezTo>
                      <a:pt x="8912" y="9619"/>
                      <a:pt x="8883" y="9715"/>
                      <a:pt x="8853" y="9809"/>
                    </a:cubicBezTo>
                    <a:cubicBezTo>
                      <a:pt x="8304" y="11498"/>
                      <a:pt x="7674" y="13157"/>
                      <a:pt x="6994" y="14799"/>
                    </a:cubicBezTo>
                    <a:cubicBezTo>
                      <a:pt x="6977" y="14806"/>
                      <a:pt x="6959" y="14816"/>
                      <a:pt x="6945" y="14832"/>
                    </a:cubicBezTo>
                    <a:cubicBezTo>
                      <a:pt x="6525" y="15348"/>
                      <a:pt x="6076" y="15837"/>
                      <a:pt x="5610" y="16307"/>
                    </a:cubicBezTo>
                    <a:cubicBezTo>
                      <a:pt x="5603" y="16306"/>
                      <a:pt x="5597" y="16306"/>
                      <a:pt x="5590" y="16306"/>
                    </a:cubicBezTo>
                    <a:cubicBezTo>
                      <a:pt x="5574" y="16306"/>
                      <a:pt x="5559" y="16309"/>
                      <a:pt x="5541" y="16319"/>
                    </a:cubicBezTo>
                    <a:cubicBezTo>
                      <a:pt x="5087" y="16555"/>
                      <a:pt x="4575" y="16571"/>
                      <a:pt x="4074" y="16581"/>
                    </a:cubicBezTo>
                    <a:cubicBezTo>
                      <a:pt x="3475" y="16594"/>
                      <a:pt x="2875" y="16604"/>
                      <a:pt x="2276" y="16617"/>
                    </a:cubicBezTo>
                    <a:cubicBezTo>
                      <a:pt x="2125" y="16620"/>
                      <a:pt x="2160" y="16852"/>
                      <a:pt x="2308" y="16852"/>
                    </a:cubicBezTo>
                    <a:cubicBezTo>
                      <a:pt x="2310" y="16852"/>
                      <a:pt x="2311" y="16852"/>
                      <a:pt x="2312" y="16852"/>
                    </a:cubicBezTo>
                    <a:cubicBezTo>
                      <a:pt x="2930" y="16840"/>
                      <a:pt x="3546" y="16828"/>
                      <a:pt x="4162" y="16814"/>
                    </a:cubicBezTo>
                    <a:cubicBezTo>
                      <a:pt x="4517" y="16807"/>
                      <a:pt x="4878" y="16788"/>
                      <a:pt x="5219" y="16695"/>
                    </a:cubicBezTo>
                    <a:lnTo>
                      <a:pt x="5219" y="16695"/>
                    </a:lnTo>
                    <a:cubicBezTo>
                      <a:pt x="4184" y="17683"/>
                      <a:pt x="3049" y="18564"/>
                      <a:pt x="1833" y="19321"/>
                    </a:cubicBezTo>
                    <a:cubicBezTo>
                      <a:pt x="1276" y="19669"/>
                      <a:pt x="701" y="19984"/>
                      <a:pt x="112" y="20278"/>
                    </a:cubicBezTo>
                    <a:cubicBezTo>
                      <a:pt x="0" y="20335"/>
                      <a:pt x="54" y="20507"/>
                      <a:pt x="162" y="20507"/>
                    </a:cubicBezTo>
                    <a:cubicBezTo>
                      <a:pt x="178" y="20507"/>
                      <a:pt x="196" y="20503"/>
                      <a:pt x="215" y="20494"/>
                    </a:cubicBezTo>
                    <a:cubicBezTo>
                      <a:pt x="2295" y="19460"/>
                      <a:pt x="4199" y="18085"/>
                      <a:pt x="5829" y="16433"/>
                    </a:cubicBezTo>
                    <a:cubicBezTo>
                      <a:pt x="6136" y="16123"/>
                      <a:pt x="6428" y="15804"/>
                      <a:pt x="6715" y="15475"/>
                    </a:cubicBezTo>
                    <a:lnTo>
                      <a:pt x="6715" y="15475"/>
                    </a:lnTo>
                    <a:cubicBezTo>
                      <a:pt x="6204" y="16676"/>
                      <a:pt x="5669" y="17868"/>
                      <a:pt x="5122" y="19051"/>
                    </a:cubicBezTo>
                    <a:cubicBezTo>
                      <a:pt x="4585" y="20201"/>
                      <a:pt x="4036" y="21348"/>
                      <a:pt x="3482" y="22489"/>
                    </a:cubicBezTo>
                    <a:cubicBezTo>
                      <a:pt x="3478" y="22488"/>
                      <a:pt x="3474" y="22488"/>
                      <a:pt x="3471" y="22488"/>
                    </a:cubicBezTo>
                    <a:cubicBezTo>
                      <a:pt x="3446" y="22488"/>
                      <a:pt x="3420" y="22496"/>
                      <a:pt x="3397" y="22518"/>
                    </a:cubicBezTo>
                    <a:cubicBezTo>
                      <a:pt x="2534" y="23291"/>
                      <a:pt x="1772" y="24169"/>
                      <a:pt x="1137" y="25139"/>
                    </a:cubicBezTo>
                    <a:cubicBezTo>
                      <a:pt x="1076" y="25233"/>
                      <a:pt x="1159" y="25334"/>
                      <a:pt x="1241" y="25334"/>
                    </a:cubicBezTo>
                    <a:cubicBezTo>
                      <a:pt x="1272" y="25334"/>
                      <a:pt x="1303" y="25320"/>
                      <a:pt x="1326" y="25284"/>
                    </a:cubicBezTo>
                    <a:cubicBezTo>
                      <a:pt x="1875" y="24447"/>
                      <a:pt x="2518" y="23676"/>
                      <a:pt x="3242" y="22987"/>
                    </a:cubicBezTo>
                    <a:lnTo>
                      <a:pt x="3242" y="22987"/>
                    </a:lnTo>
                    <a:cubicBezTo>
                      <a:pt x="3061" y="23357"/>
                      <a:pt x="2878" y="23731"/>
                      <a:pt x="2697" y="24101"/>
                    </a:cubicBezTo>
                    <a:cubicBezTo>
                      <a:pt x="2653" y="24191"/>
                      <a:pt x="2731" y="24260"/>
                      <a:pt x="2809" y="24260"/>
                    </a:cubicBezTo>
                    <a:cubicBezTo>
                      <a:pt x="2852" y="24260"/>
                      <a:pt x="2894" y="24239"/>
                      <a:pt x="2917" y="24191"/>
                    </a:cubicBezTo>
                    <a:cubicBezTo>
                      <a:pt x="3476" y="23052"/>
                      <a:pt x="4034" y="21910"/>
                      <a:pt x="4581" y="20763"/>
                    </a:cubicBezTo>
                    <a:lnTo>
                      <a:pt x="4581" y="20763"/>
                    </a:lnTo>
                    <a:cubicBezTo>
                      <a:pt x="4358" y="22350"/>
                      <a:pt x="3958" y="23907"/>
                      <a:pt x="3386" y="25406"/>
                    </a:cubicBezTo>
                    <a:cubicBezTo>
                      <a:pt x="3351" y="25498"/>
                      <a:pt x="3431" y="25569"/>
                      <a:pt x="3506" y="25569"/>
                    </a:cubicBezTo>
                    <a:cubicBezTo>
                      <a:pt x="3547" y="25569"/>
                      <a:pt x="3588" y="25548"/>
                      <a:pt x="3606" y="25497"/>
                    </a:cubicBezTo>
                    <a:cubicBezTo>
                      <a:pt x="4272" y="23754"/>
                      <a:pt x="4708" y="21930"/>
                      <a:pt x="4906" y="20076"/>
                    </a:cubicBezTo>
                    <a:cubicBezTo>
                      <a:pt x="5465" y="18891"/>
                      <a:pt x="6010" y="17703"/>
                      <a:pt x="6532" y="16503"/>
                    </a:cubicBezTo>
                    <a:cubicBezTo>
                      <a:pt x="6667" y="17386"/>
                      <a:pt x="6841" y="18262"/>
                      <a:pt x="7053" y="19129"/>
                    </a:cubicBezTo>
                    <a:cubicBezTo>
                      <a:pt x="7075" y="19925"/>
                      <a:pt x="6933" y="20717"/>
                      <a:pt x="6638" y="21458"/>
                    </a:cubicBezTo>
                    <a:cubicBezTo>
                      <a:pt x="6601" y="21550"/>
                      <a:pt x="6678" y="21620"/>
                      <a:pt x="6754" y="21620"/>
                    </a:cubicBezTo>
                    <a:cubicBezTo>
                      <a:pt x="6796" y="21620"/>
                      <a:pt x="6837" y="21599"/>
                      <a:pt x="6858" y="21548"/>
                    </a:cubicBezTo>
                    <a:cubicBezTo>
                      <a:pt x="7068" y="21025"/>
                      <a:pt x="7202" y="20477"/>
                      <a:pt x="7260" y="19921"/>
                    </a:cubicBezTo>
                    <a:cubicBezTo>
                      <a:pt x="7563" y="21021"/>
                      <a:pt x="7926" y="22105"/>
                      <a:pt x="8353" y="23163"/>
                    </a:cubicBezTo>
                    <a:cubicBezTo>
                      <a:pt x="8374" y="23213"/>
                      <a:pt x="8413" y="23234"/>
                      <a:pt x="8454" y="23234"/>
                    </a:cubicBezTo>
                    <a:cubicBezTo>
                      <a:pt x="8530" y="23234"/>
                      <a:pt x="8610" y="23162"/>
                      <a:pt x="8572" y="23069"/>
                    </a:cubicBezTo>
                    <a:cubicBezTo>
                      <a:pt x="8051" y="21774"/>
                      <a:pt x="7624" y="20445"/>
                      <a:pt x="7291" y="19091"/>
                    </a:cubicBezTo>
                    <a:cubicBezTo>
                      <a:pt x="7291" y="19064"/>
                      <a:pt x="7291" y="19036"/>
                      <a:pt x="7289" y="19012"/>
                    </a:cubicBezTo>
                    <a:cubicBezTo>
                      <a:pt x="7288" y="18972"/>
                      <a:pt x="7273" y="18948"/>
                      <a:pt x="7249" y="18932"/>
                    </a:cubicBezTo>
                    <a:cubicBezTo>
                      <a:pt x="7094" y="18280"/>
                      <a:pt x="6962" y="17625"/>
                      <a:pt x="6849" y="16965"/>
                    </a:cubicBezTo>
                    <a:lnTo>
                      <a:pt x="6849" y="16965"/>
                    </a:lnTo>
                    <a:cubicBezTo>
                      <a:pt x="7383" y="18042"/>
                      <a:pt x="8207" y="18955"/>
                      <a:pt x="9015" y="19837"/>
                    </a:cubicBezTo>
                    <a:cubicBezTo>
                      <a:pt x="9041" y="19865"/>
                      <a:pt x="9073" y="19877"/>
                      <a:pt x="9104" y="19877"/>
                    </a:cubicBezTo>
                    <a:cubicBezTo>
                      <a:pt x="9195" y="19877"/>
                      <a:pt x="9281" y="19773"/>
                      <a:pt x="9203" y="19689"/>
                    </a:cubicBezTo>
                    <a:cubicBezTo>
                      <a:pt x="8230" y="18625"/>
                      <a:pt x="7230" y="17522"/>
                      <a:pt x="6761" y="16131"/>
                    </a:cubicBezTo>
                    <a:cubicBezTo>
                      <a:pt x="6752" y="16105"/>
                      <a:pt x="6738" y="16089"/>
                      <a:pt x="6719" y="16076"/>
                    </a:cubicBezTo>
                    <a:cubicBezTo>
                      <a:pt x="6865" y="15736"/>
                      <a:pt x="7010" y="15395"/>
                      <a:pt x="7153" y="15054"/>
                    </a:cubicBezTo>
                    <a:cubicBezTo>
                      <a:pt x="7971" y="13091"/>
                      <a:pt x="8717" y="11093"/>
                      <a:pt x="9344" y="9060"/>
                    </a:cubicBezTo>
                    <a:cubicBezTo>
                      <a:pt x="9467" y="9677"/>
                      <a:pt x="9643" y="10278"/>
                      <a:pt x="9857" y="10866"/>
                    </a:cubicBezTo>
                    <a:cubicBezTo>
                      <a:pt x="10076" y="12073"/>
                      <a:pt x="10099" y="13304"/>
                      <a:pt x="9930" y="14520"/>
                    </a:cubicBezTo>
                    <a:cubicBezTo>
                      <a:pt x="9918" y="14603"/>
                      <a:pt x="9983" y="14649"/>
                      <a:pt x="10048" y="14649"/>
                    </a:cubicBezTo>
                    <a:cubicBezTo>
                      <a:pt x="10102" y="14649"/>
                      <a:pt x="10156" y="14617"/>
                      <a:pt x="10166" y="14548"/>
                    </a:cubicBezTo>
                    <a:cubicBezTo>
                      <a:pt x="10295" y="13635"/>
                      <a:pt x="10313" y="12709"/>
                      <a:pt x="10224" y="11792"/>
                    </a:cubicBezTo>
                    <a:lnTo>
                      <a:pt x="10224" y="11792"/>
                    </a:lnTo>
                    <a:cubicBezTo>
                      <a:pt x="10713" y="12921"/>
                      <a:pt x="11314" y="14007"/>
                      <a:pt x="11916" y="15071"/>
                    </a:cubicBezTo>
                    <a:cubicBezTo>
                      <a:pt x="11941" y="15117"/>
                      <a:pt x="11984" y="15135"/>
                      <a:pt x="12025" y="15135"/>
                    </a:cubicBezTo>
                    <a:cubicBezTo>
                      <a:pt x="12106" y="15135"/>
                      <a:pt x="12185" y="15065"/>
                      <a:pt x="12135" y="14977"/>
                    </a:cubicBezTo>
                    <a:cubicBezTo>
                      <a:pt x="11577" y="13995"/>
                      <a:pt x="11020" y="12992"/>
                      <a:pt x="10554" y="11954"/>
                    </a:cubicBezTo>
                    <a:lnTo>
                      <a:pt x="10554" y="11954"/>
                    </a:lnTo>
                    <a:cubicBezTo>
                      <a:pt x="11244" y="12549"/>
                      <a:pt x="11978" y="13092"/>
                      <a:pt x="12756" y="13571"/>
                    </a:cubicBezTo>
                    <a:cubicBezTo>
                      <a:pt x="12777" y="13585"/>
                      <a:pt x="12800" y="13590"/>
                      <a:pt x="12821" y="13590"/>
                    </a:cubicBezTo>
                    <a:cubicBezTo>
                      <a:pt x="12927" y="13590"/>
                      <a:pt x="13009" y="13448"/>
                      <a:pt x="12900" y="13382"/>
                    </a:cubicBezTo>
                    <a:cubicBezTo>
                      <a:pt x="11987" y="12820"/>
                      <a:pt x="11128" y="12173"/>
                      <a:pt x="10337" y="11449"/>
                    </a:cubicBezTo>
                    <a:cubicBezTo>
                      <a:pt x="10337" y="11449"/>
                      <a:pt x="10335" y="11449"/>
                      <a:pt x="10335" y="11448"/>
                    </a:cubicBezTo>
                    <a:cubicBezTo>
                      <a:pt x="9949" y="10517"/>
                      <a:pt x="9649" y="9556"/>
                      <a:pt x="9496" y="8555"/>
                    </a:cubicBezTo>
                    <a:cubicBezTo>
                      <a:pt x="9778" y="7606"/>
                      <a:pt x="10034" y="6649"/>
                      <a:pt x="10257" y="5682"/>
                    </a:cubicBezTo>
                    <a:cubicBezTo>
                      <a:pt x="10677" y="3855"/>
                      <a:pt x="10975" y="1999"/>
                      <a:pt x="11126" y="130"/>
                    </a:cubicBezTo>
                    <a:cubicBezTo>
                      <a:pt x="11133" y="47"/>
                      <a:pt x="11065" y="0"/>
                      <a:pt x="110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392" name="Google Shape;392;p8"/>
            <p:cNvSpPr/>
            <p:nvPr/>
          </p:nvSpPr>
          <p:spPr>
            <a:xfrm flipH="1">
              <a:off x="8074725" y="4683086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93" name="Google Shape;393;p8"/>
            <p:cNvGrpSpPr/>
            <p:nvPr/>
          </p:nvGrpSpPr>
          <p:grpSpPr>
            <a:xfrm flipH="1">
              <a:off x="113145" y="3940357"/>
              <a:ext cx="860931" cy="1326274"/>
              <a:chOff x="6143129" y="4365294"/>
              <a:chExt cx="860931" cy="1326274"/>
            </a:xfrm>
          </p:grpSpPr>
          <p:grpSp>
            <p:nvGrpSpPr>
              <p:cNvPr id="394" name="Google Shape;394;p8"/>
              <p:cNvGrpSpPr/>
              <p:nvPr/>
            </p:nvGrpSpPr>
            <p:grpSpPr>
              <a:xfrm>
                <a:off x="6143129" y="4365294"/>
                <a:ext cx="860931" cy="1326274"/>
                <a:chOff x="2488625" y="2827850"/>
                <a:chExt cx="456050" cy="702550"/>
              </a:xfrm>
            </p:grpSpPr>
            <p:sp>
              <p:nvSpPr>
                <p:cNvPr id="395" name="Google Shape;395;p8"/>
                <p:cNvSpPr/>
                <p:nvPr/>
              </p:nvSpPr>
              <p:spPr>
                <a:xfrm>
                  <a:off x="2488625" y="2904950"/>
                  <a:ext cx="199400" cy="5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6" h="22888" extrusionOk="0">
                      <a:moveTo>
                        <a:pt x="2293" y="1"/>
                      </a:moveTo>
                      <a:cubicBezTo>
                        <a:pt x="2157" y="1"/>
                        <a:pt x="2019" y="29"/>
                        <a:pt x="1889" y="70"/>
                      </a:cubicBezTo>
                      <a:cubicBezTo>
                        <a:pt x="1113" y="318"/>
                        <a:pt x="546" y="1034"/>
                        <a:pt x="327" y="1819"/>
                      </a:cubicBezTo>
                      <a:cubicBezTo>
                        <a:pt x="0" y="2997"/>
                        <a:pt x="110" y="4048"/>
                        <a:pt x="442" y="5047"/>
                      </a:cubicBezTo>
                      <a:cubicBezTo>
                        <a:pt x="834" y="6231"/>
                        <a:pt x="1458" y="6721"/>
                        <a:pt x="2160" y="7635"/>
                      </a:cubicBezTo>
                      <a:cubicBezTo>
                        <a:pt x="2945" y="8657"/>
                        <a:pt x="3360" y="10102"/>
                        <a:pt x="3489" y="11365"/>
                      </a:cubicBezTo>
                      <a:cubicBezTo>
                        <a:pt x="3629" y="12753"/>
                        <a:pt x="3422" y="14163"/>
                        <a:pt x="3599" y="15548"/>
                      </a:cubicBezTo>
                      <a:cubicBezTo>
                        <a:pt x="3958" y="18355"/>
                        <a:pt x="5825" y="20702"/>
                        <a:pt x="7621" y="22888"/>
                      </a:cubicBezTo>
                      <a:cubicBezTo>
                        <a:pt x="7086" y="20629"/>
                        <a:pt x="6177" y="17736"/>
                        <a:pt x="6985" y="15474"/>
                      </a:cubicBezTo>
                      <a:cubicBezTo>
                        <a:pt x="7975" y="12701"/>
                        <a:pt x="6477" y="9889"/>
                        <a:pt x="4870" y="7714"/>
                      </a:cubicBezTo>
                      <a:cubicBezTo>
                        <a:pt x="3285" y="5564"/>
                        <a:pt x="4677" y="2557"/>
                        <a:pt x="3094" y="473"/>
                      </a:cubicBezTo>
                      <a:cubicBezTo>
                        <a:pt x="2955" y="289"/>
                        <a:pt x="2783" y="116"/>
                        <a:pt x="2562" y="43"/>
                      </a:cubicBezTo>
                      <a:cubicBezTo>
                        <a:pt x="2475" y="13"/>
                        <a:pt x="2384" y="1"/>
                        <a:pt x="22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96" name="Google Shape;396;p8"/>
                <p:cNvSpPr/>
                <p:nvPr/>
              </p:nvSpPr>
              <p:spPr>
                <a:xfrm>
                  <a:off x="2596975" y="2827850"/>
                  <a:ext cx="256500" cy="7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28102" extrusionOk="0">
                      <a:moveTo>
                        <a:pt x="7786" y="0"/>
                      </a:moveTo>
                      <a:cubicBezTo>
                        <a:pt x="7253" y="0"/>
                        <a:pt x="6703" y="200"/>
                        <a:pt x="6288" y="543"/>
                      </a:cubicBezTo>
                      <a:cubicBezTo>
                        <a:pt x="5569" y="1133"/>
                        <a:pt x="5197" y="2057"/>
                        <a:pt x="5032" y="2972"/>
                      </a:cubicBezTo>
                      <a:cubicBezTo>
                        <a:pt x="4867" y="3889"/>
                        <a:pt x="4880" y="4828"/>
                        <a:pt x="4782" y="5754"/>
                      </a:cubicBezTo>
                      <a:cubicBezTo>
                        <a:pt x="4521" y="8208"/>
                        <a:pt x="3326" y="10136"/>
                        <a:pt x="2212" y="12264"/>
                      </a:cubicBezTo>
                      <a:cubicBezTo>
                        <a:pt x="1059" y="14472"/>
                        <a:pt x="0" y="18068"/>
                        <a:pt x="930" y="20520"/>
                      </a:cubicBezTo>
                      <a:cubicBezTo>
                        <a:pt x="1383" y="21710"/>
                        <a:pt x="1767" y="22909"/>
                        <a:pt x="2188" y="24120"/>
                      </a:cubicBezTo>
                      <a:cubicBezTo>
                        <a:pt x="2435" y="24835"/>
                        <a:pt x="2716" y="25537"/>
                        <a:pt x="3029" y="26225"/>
                      </a:cubicBezTo>
                      <a:cubicBezTo>
                        <a:pt x="3279" y="26774"/>
                        <a:pt x="3883" y="27522"/>
                        <a:pt x="3979" y="28101"/>
                      </a:cubicBezTo>
                      <a:cubicBezTo>
                        <a:pt x="3311" y="24028"/>
                        <a:pt x="3201" y="19601"/>
                        <a:pt x="5306" y="16050"/>
                      </a:cubicBezTo>
                      <a:cubicBezTo>
                        <a:pt x="6078" y="14745"/>
                        <a:pt x="7118" y="13618"/>
                        <a:pt x="7909" y="12325"/>
                      </a:cubicBezTo>
                      <a:cubicBezTo>
                        <a:pt x="9064" y="10436"/>
                        <a:pt x="9630" y="8258"/>
                        <a:pt x="9891" y="6074"/>
                      </a:cubicBezTo>
                      <a:cubicBezTo>
                        <a:pt x="10027" y="4949"/>
                        <a:pt x="10260" y="3468"/>
                        <a:pt x="9989" y="2210"/>
                      </a:cubicBezTo>
                      <a:cubicBezTo>
                        <a:pt x="9831" y="1472"/>
                        <a:pt x="9498" y="812"/>
                        <a:pt x="8870" y="343"/>
                      </a:cubicBezTo>
                      <a:cubicBezTo>
                        <a:pt x="8556" y="107"/>
                        <a:pt x="8175" y="0"/>
                        <a:pt x="77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97" name="Google Shape;397;p8"/>
                <p:cNvSpPr/>
                <p:nvPr/>
              </p:nvSpPr>
              <p:spPr>
                <a:xfrm>
                  <a:off x="2672325" y="3053725"/>
                  <a:ext cx="272350" cy="4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4" h="18451" extrusionOk="0">
                      <a:moveTo>
                        <a:pt x="8915" y="1"/>
                      </a:moveTo>
                      <a:cubicBezTo>
                        <a:pt x="8533" y="1"/>
                        <a:pt x="8168" y="248"/>
                        <a:pt x="7939" y="564"/>
                      </a:cubicBezTo>
                      <a:cubicBezTo>
                        <a:pt x="7680" y="919"/>
                        <a:pt x="7557" y="1349"/>
                        <a:pt x="7417" y="1764"/>
                      </a:cubicBezTo>
                      <a:cubicBezTo>
                        <a:pt x="6819" y="3527"/>
                        <a:pt x="5853" y="5163"/>
                        <a:pt x="4598" y="6538"/>
                      </a:cubicBezTo>
                      <a:cubicBezTo>
                        <a:pt x="3837" y="7374"/>
                        <a:pt x="2969" y="8113"/>
                        <a:pt x="2259" y="8991"/>
                      </a:cubicBezTo>
                      <a:cubicBezTo>
                        <a:pt x="187" y="11547"/>
                        <a:pt x="0" y="15307"/>
                        <a:pt x="514" y="18451"/>
                      </a:cubicBezTo>
                      <a:cubicBezTo>
                        <a:pt x="352" y="17456"/>
                        <a:pt x="1066" y="15832"/>
                        <a:pt x="1402" y="14907"/>
                      </a:cubicBezTo>
                      <a:cubicBezTo>
                        <a:pt x="1816" y="13759"/>
                        <a:pt x="2021" y="12882"/>
                        <a:pt x="2977" y="12058"/>
                      </a:cubicBezTo>
                      <a:cubicBezTo>
                        <a:pt x="3979" y="11195"/>
                        <a:pt x="5163" y="10571"/>
                        <a:pt x="6215" y="9771"/>
                      </a:cubicBezTo>
                      <a:cubicBezTo>
                        <a:pt x="7674" y="8665"/>
                        <a:pt x="8879" y="7223"/>
                        <a:pt x="9705" y="5589"/>
                      </a:cubicBezTo>
                      <a:cubicBezTo>
                        <a:pt x="10487" y="4044"/>
                        <a:pt x="10894" y="2077"/>
                        <a:pt x="9914" y="649"/>
                      </a:cubicBezTo>
                      <a:cubicBezTo>
                        <a:pt x="9707" y="348"/>
                        <a:pt x="9419" y="70"/>
                        <a:pt x="9057" y="12"/>
                      </a:cubicBezTo>
                      <a:cubicBezTo>
                        <a:pt x="9010" y="5"/>
                        <a:pt x="8962" y="1"/>
                        <a:pt x="8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98" name="Google Shape;398;p8"/>
                <p:cNvSpPr/>
                <p:nvPr/>
              </p:nvSpPr>
              <p:spPr>
                <a:xfrm>
                  <a:off x="2639525" y="2857600"/>
                  <a:ext cx="168175" cy="64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7" h="25865" extrusionOk="0">
                      <a:moveTo>
                        <a:pt x="6609" y="1"/>
                      </a:moveTo>
                      <a:cubicBezTo>
                        <a:pt x="6580" y="1"/>
                        <a:pt x="6551" y="13"/>
                        <a:pt x="6531" y="36"/>
                      </a:cubicBezTo>
                      <a:cubicBezTo>
                        <a:pt x="5469" y="1236"/>
                        <a:pt x="5005" y="2763"/>
                        <a:pt x="4665" y="4234"/>
                      </a:cubicBezTo>
                      <a:cubicBezTo>
                        <a:pt x="4497" y="4965"/>
                        <a:pt x="4423" y="5722"/>
                        <a:pt x="4351" y="6453"/>
                      </a:cubicBezTo>
                      <a:cubicBezTo>
                        <a:pt x="4316" y="6805"/>
                        <a:pt x="4280" y="7171"/>
                        <a:pt x="4235" y="7527"/>
                      </a:cubicBezTo>
                      <a:cubicBezTo>
                        <a:pt x="4074" y="8780"/>
                        <a:pt x="3705" y="9971"/>
                        <a:pt x="3165" y="10971"/>
                      </a:cubicBezTo>
                      <a:cubicBezTo>
                        <a:pt x="2880" y="11501"/>
                        <a:pt x="2511" y="11992"/>
                        <a:pt x="2152" y="12467"/>
                      </a:cubicBezTo>
                      <a:cubicBezTo>
                        <a:pt x="1725" y="13031"/>
                        <a:pt x="1285" y="13613"/>
                        <a:pt x="972" y="14279"/>
                      </a:cubicBezTo>
                      <a:cubicBezTo>
                        <a:pt x="218" y="15883"/>
                        <a:pt x="1" y="17878"/>
                        <a:pt x="341" y="20052"/>
                      </a:cubicBezTo>
                      <a:cubicBezTo>
                        <a:pt x="424" y="20581"/>
                        <a:pt x="561" y="21102"/>
                        <a:pt x="694" y="21606"/>
                      </a:cubicBezTo>
                      <a:cubicBezTo>
                        <a:pt x="804" y="22030"/>
                        <a:pt x="919" y="22467"/>
                        <a:pt x="1000" y="22901"/>
                      </a:cubicBezTo>
                      <a:cubicBezTo>
                        <a:pt x="1175" y="23845"/>
                        <a:pt x="1405" y="24847"/>
                        <a:pt x="1904" y="25808"/>
                      </a:cubicBezTo>
                      <a:cubicBezTo>
                        <a:pt x="1922" y="25844"/>
                        <a:pt x="1958" y="25865"/>
                        <a:pt x="1997" y="25865"/>
                      </a:cubicBezTo>
                      <a:cubicBezTo>
                        <a:pt x="2013" y="25865"/>
                        <a:pt x="2029" y="25860"/>
                        <a:pt x="2043" y="25853"/>
                      </a:cubicBezTo>
                      <a:cubicBezTo>
                        <a:pt x="2096" y="25825"/>
                        <a:pt x="2116" y="25763"/>
                        <a:pt x="2088" y="25713"/>
                      </a:cubicBezTo>
                      <a:cubicBezTo>
                        <a:pt x="1603" y="24776"/>
                        <a:pt x="1378" y="23790"/>
                        <a:pt x="1205" y="22865"/>
                      </a:cubicBezTo>
                      <a:cubicBezTo>
                        <a:pt x="1124" y="22424"/>
                        <a:pt x="1008" y="21982"/>
                        <a:pt x="897" y="21555"/>
                      </a:cubicBezTo>
                      <a:cubicBezTo>
                        <a:pt x="767" y="21056"/>
                        <a:pt x="631" y="20539"/>
                        <a:pt x="549" y="20020"/>
                      </a:cubicBezTo>
                      <a:cubicBezTo>
                        <a:pt x="214" y="17890"/>
                        <a:pt x="426" y="15935"/>
                        <a:pt x="1162" y="14370"/>
                      </a:cubicBezTo>
                      <a:cubicBezTo>
                        <a:pt x="1464" y="13723"/>
                        <a:pt x="1899" y="13149"/>
                        <a:pt x="2318" y="12593"/>
                      </a:cubicBezTo>
                      <a:cubicBezTo>
                        <a:pt x="2680" y="12112"/>
                        <a:pt x="3055" y="11614"/>
                        <a:pt x="3348" y="11071"/>
                      </a:cubicBezTo>
                      <a:cubicBezTo>
                        <a:pt x="3898" y="10048"/>
                        <a:pt x="4277" y="8832"/>
                        <a:pt x="4441" y="7555"/>
                      </a:cubicBezTo>
                      <a:cubicBezTo>
                        <a:pt x="4489" y="7194"/>
                        <a:pt x="4525" y="6830"/>
                        <a:pt x="4559" y="6475"/>
                      </a:cubicBezTo>
                      <a:cubicBezTo>
                        <a:pt x="4632" y="5748"/>
                        <a:pt x="4704" y="5000"/>
                        <a:pt x="4871" y="4283"/>
                      </a:cubicBezTo>
                      <a:cubicBezTo>
                        <a:pt x="5205" y="2837"/>
                        <a:pt x="5657" y="1340"/>
                        <a:pt x="6689" y="175"/>
                      </a:cubicBezTo>
                      <a:cubicBezTo>
                        <a:pt x="6727" y="131"/>
                        <a:pt x="6722" y="65"/>
                        <a:pt x="6680" y="27"/>
                      </a:cubicBezTo>
                      <a:cubicBezTo>
                        <a:pt x="6660" y="10"/>
                        <a:pt x="6635" y="1"/>
                        <a:pt x="66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399" name="Google Shape;399;p8"/>
                <p:cNvSpPr/>
                <p:nvPr/>
              </p:nvSpPr>
              <p:spPr>
                <a:xfrm>
                  <a:off x="2675000" y="3092300"/>
                  <a:ext cx="231475" cy="4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" h="16467" extrusionOk="0">
                      <a:moveTo>
                        <a:pt x="9146" y="1"/>
                      </a:moveTo>
                      <a:cubicBezTo>
                        <a:pt x="9097" y="1"/>
                        <a:pt x="9053" y="37"/>
                        <a:pt x="9042" y="86"/>
                      </a:cubicBezTo>
                      <a:cubicBezTo>
                        <a:pt x="8660" y="2181"/>
                        <a:pt x="7674" y="4175"/>
                        <a:pt x="6264" y="5702"/>
                      </a:cubicBezTo>
                      <a:cubicBezTo>
                        <a:pt x="5654" y="6366"/>
                        <a:pt x="4940" y="6968"/>
                        <a:pt x="4252" y="7552"/>
                      </a:cubicBezTo>
                      <a:cubicBezTo>
                        <a:pt x="3078" y="8546"/>
                        <a:pt x="1864" y="9574"/>
                        <a:pt x="1104" y="10941"/>
                      </a:cubicBezTo>
                      <a:cubicBezTo>
                        <a:pt x="261" y="12455"/>
                        <a:pt x="1" y="14388"/>
                        <a:pt x="370" y="16382"/>
                      </a:cubicBezTo>
                      <a:cubicBezTo>
                        <a:pt x="378" y="16433"/>
                        <a:pt x="423" y="16466"/>
                        <a:pt x="472" y="16466"/>
                      </a:cubicBezTo>
                      <a:cubicBezTo>
                        <a:pt x="478" y="16466"/>
                        <a:pt x="485" y="16466"/>
                        <a:pt x="491" y="16464"/>
                      </a:cubicBezTo>
                      <a:cubicBezTo>
                        <a:pt x="546" y="16455"/>
                        <a:pt x="585" y="16398"/>
                        <a:pt x="574" y="16342"/>
                      </a:cubicBezTo>
                      <a:cubicBezTo>
                        <a:pt x="213" y="14395"/>
                        <a:pt x="465" y="12513"/>
                        <a:pt x="1285" y="11042"/>
                      </a:cubicBezTo>
                      <a:cubicBezTo>
                        <a:pt x="2027" y="9709"/>
                        <a:pt x="3227" y="8693"/>
                        <a:pt x="4387" y="7711"/>
                      </a:cubicBezTo>
                      <a:cubicBezTo>
                        <a:pt x="5080" y="7125"/>
                        <a:pt x="5797" y="6517"/>
                        <a:pt x="6419" y="5844"/>
                      </a:cubicBezTo>
                      <a:cubicBezTo>
                        <a:pt x="7855" y="4287"/>
                        <a:pt x="8860" y="2255"/>
                        <a:pt x="9249" y="123"/>
                      </a:cubicBezTo>
                      <a:cubicBezTo>
                        <a:pt x="9258" y="68"/>
                        <a:pt x="9221" y="13"/>
                        <a:pt x="9164" y="2"/>
                      </a:cubicBezTo>
                      <a:cubicBezTo>
                        <a:pt x="9158" y="1"/>
                        <a:pt x="9152" y="1"/>
                        <a:pt x="914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sp>
            <p:nvSpPr>
              <p:cNvPr id="400" name="Google Shape;400;p8"/>
              <p:cNvSpPr/>
              <p:nvPr/>
            </p:nvSpPr>
            <p:spPr>
              <a:xfrm>
                <a:off x="6234152" y="4604873"/>
                <a:ext cx="243762" cy="879054"/>
              </a:xfrm>
              <a:custGeom>
                <a:avLst/>
                <a:gdLst/>
                <a:ahLst/>
                <a:cxnLst/>
                <a:rect l="l" t="t" r="r" b="b"/>
                <a:pathLst>
                  <a:path w="5165" h="18626" extrusionOk="0">
                    <a:moveTo>
                      <a:pt x="158" y="1"/>
                    </a:moveTo>
                    <a:cubicBezTo>
                      <a:pt x="105" y="1"/>
                      <a:pt x="63" y="45"/>
                      <a:pt x="60" y="99"/>
                    </a:cubicBezTo>
                    <a:cubicBezTo>
                      <a:pt x="1" y="1124"/>
                      <a:pt x="77" y="2010"/>
                      <a:pt x="297" y="2816"/>
                    </a:cubicBezTo>
                    <a:cubicBezTo>
                      <a:pt x="580" y="3848"/>
                      <a:pt x="1115" y="4795"/>
                      <a:pt x="1632" y="5711"/>
                    </a:cubicBezTo>
                    <a:cubicBezTo>
                      <a:pt x="2137" y="6603"/>
                      <a:pt x="2660" y="7525"/>
                      <a:pt x="2936" y="8520"/>
                    </a:cubicBezTo>
                    <a:cubicBezTo>
                      <a:pt x="3232" y="9573"/>
                      <a:pt x="3249" y="10700"/>
                      <a:pt x="3265" y="11788"/>
                    </a:cubicBezTo>
                    <a:cubicBezTo>
                      <a:pt x="3278" y="12648"/>
                      <a:pt x="3290" y="13539"/>
                      <a:pt x="3439" y="14400"/>
                    </a:cubicBezTo>
                    <a:cubicBezTo>
                      <a:pt x="3692" y="15875"/>
                      <a:pt x="4332" y="17243"/>
                      <a:pt x="4951" y="18566"/>
                    </a:cubicBezTo>
                    <a:cubicBezTo>
                      <a:pt x="4967" y="18604"/>
                      <a:pt x="5005" y="18626"/>
                      <a:pt x="5046" y="18626"/>
                    </a:cubicBezTo>
                    <a:cubicBezTo>
                      <a:pt x="5060" y="18626"/>
                      <a:pt x="5075" y="18621"/>
                      <a:pt x="5089" y="18617"/>
                    </a:cubicBezTo>
                    <a:cubicBezTo>
                      <a:pt x="5141" y="18591"/>
                      <a:pt x="5164" y="18530"/>
                      <a:pt x="5140" y="18476"/>
                    </a:cubicBezTo>
                    <a:cubicBezTo>
                      <a:pt x="4526" y="17166"/>
                      <a:pt x="3892" y="15811"/>
                      <a:pt x="3643" y="14364"/>
                    </a:cubicBezTo>
                    <a:cubicBezTo>
                      <a:pt x="3498" y="13518"/>
                      <a:pt x="3485" y="12638"/>
                      <a:pt x="3472" y="11785"/>
                    </a:cubicBezTo>
                    <a:cubicBezTo>
                      <a:pt x="3456" y="10684"/>
                      <a:pt x="3440" y="9543"/>
                      <a:pt x="3138" y="8462"/>
                    </a:cubicBezTo>
                    <a:cubicBezTo>
                      <a:pt x="2854" y="7444"/>
                      <a:pt x="2325" y="6509"/>
                      <a:pt x="1813" y="5605"/>
                    </a:cubicBezTo>
                    <a:cubicBezTo>
                      <a:pt x="1301" y="4702"/>
                      <a:pt x="772" y="3767"/>
                      <a:pt x="497" y="2759"/>
                    </a:cubicBezTo>
                    <a:cubicBezTo>
                      <a:pt x="286" y="1978"/>
                      <a:pt x="210" y="1111"/>
                      <a:pt x="268" y="112"/>
                    </a:cubicBezTo>
                    <a:cubicBezTo>
                      <a:pt x="271" y="54"/>
                      <a:pt x="228" y="5"/>
                      <a:pt x="170" y="2"/>
                    </a:cubicBezTo>
                    <a:cubicBezTo>
                      <a:pt x="166" y="1"/>
                      <a:pt x="162" y="1"/>
                      <a:pt x="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"/>
          <p:cNvSpPr/>
          <p:nvPr/>
        </p:nvSpPr>
        <p:spPr>
          <a:xfrm flipH="1">
            <a:off x="125" y="0"/>
            <a:ext cx="5106800" cy="660649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3" name="Google Shape;403;p9"/>
          <p:cNvSpPr/>
          <p:nvPr/>
        </p:nvSpPr>
        <p:spPr>
          <a:xfrm rot="5400000">
            <a:off x="7825796" y="3825294"/>
            <a:ext cx="2063669" cy="572726"/>
          </a:xfrm>
          <a:custGeom>
            <a:avLst/>
            <a:gdLst/>
            <a:ahLst/>
            <a:cxnLst/>
            <a:rect l="l" t="t" r="r" b="b"/>
            <a:pathLst>
              <a:path w="86031" h="23876" extrusionOk="0">
                <a:moveTo>
                  <a:pt x="763" y="1"/>
                </a:moveTo>
                <a:cubicBezTo>
                  <a:pt x="0" y="4481"/>
                  <a:pt x="1517" y="9326"/>
                  <a:pt x="4785" y="12504"/>
                </a:cubicBezTo>
                <a:cubicBezTo>
                  <a:pt x="7881" y="15513"/>
                  <a:pt x="12173" y="16841"/>
                  <a:pt x="16536" y="16841"/>
                </a:cubicBezTo>
                <a:cubicBezTo>
                  <a:pt x="18933" y="16841"/>
                  <a:pt x="21353" y="16439"/>
                  <a:pt x="23607" y="15696"/>
                </a:cubicBezTo>
                <a:cubicBezTo>
                  <a:pt x="27714" y="14341"/>
                  <a:pt x="31452" y="12009"/>
                  <a:pt x="35563" y="10670"/>
                </a:cubicBezTo>
                <a:cubicBezTo>
                  <a:pt x="38192" y="9814"/>
                  <a:pt x="40957" y="9390"/>
                  <a:pt x="43721" y="9390"/>
                </a:cubicBezTo>
                <a:cubicBezTo>
                  <a:pt x="47426" y="9390"/>
                  <a:pt x="51131" y="10152"/>
                  <a:pt x="54515" y="11659"/>
                </a:cubicBezTo>
                <a:cubicBezTo>
                  <a:pt x="59368" y="13823"/>
                  <a:pt x="63446" y="17384"/>
                  <a:pt x="67993" y="20134"/>
                </a:cubicBezTo>
                <a:cubicBezTo>
                  <a:pt x="71458" y="22233"/>
                  <a:pt x="75473" y="23875"/>
                  <a:pt x="79444" y="23875"/>
                </a:cubicBezTo>
                <a:cubicBezTo>
                  <a:pt x="80684" y="23875"/>
                  <a:pt x="81920" y="23715"/>
                  <a:pt x="83134" y="23358"/>
                </a:cubicBezTo>
                <a:cubicBezTo>
                  <a:pt x="84165" y="23054"/>
                  <a:pt x="85177" y="22594"/>
                  <a:pt x="86031" y="21948"/>
                </a:cubicBezTo>
                <a:lnTo>
                  <a:pt x="860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4" name="Google Shape;404;p9"/>
          <p:cNvSpPr/>
          <p:nvPr/>
        </p:nvSpPr>
        <p:spPr>
          <a:xfrm>
            <a:off x="225551" y="4075648"/>
            <a:ext cx="419564" cy="428908"/>
          </a:xfrm>
          <a:custGeom>
            <a:avLst/>
            <a:gdLst/>
            <a:ahLst/>
            <a:cxnLst/>
            <a:rect l="l" t="t" r="r" b="b"/>
            <a:pathLst>
              <a:path w="8890" h="9088" extrusionOk="0">
                <a:moveTo>
                  <a:pt x="2228" y="1"/>
                </a:moveTo>
                <a:cubicBezTo>
                  <a:pt x="2185" y="1"/>
                  <a:pt x="2142" y="7"/>
                  <a:pt x="2100" y="21"/>
                </a:cubicBezTo>
                <a:cubicBezTo>
                  <a:pt x="1883" y="92"/>
                  <a:pt x="1764" y="324"/>
                  <a:pt x="1835" y="541"/>
                </a:cubicBezTo>
                <a:cubicBezTo>
                  <a:pt x="1879" y="674"/>
                  <a:pt x="1984" y="771"/>
                  <a:pt x="2109" y="807"/>
                </a:cubicBezTo>
                <a:cubicBezTo>
                  <a:pt x="1971" y="1346"/>
                  <a:pt x="2042" y="1871"/>
                  <a:pt x="2138" y="2241"/>
                </a:cubicBezTo>
                <a:cubicBezTo>
                  <a:pt x="2203" y="2488"/>
                  <a:pt x="2290" y="2727"/>
                  <a:pt x="2387" y="2960"/>
                </a:cubicBezTo>
                <a:cubicBezTo>
                  <a:pt x="2390" y="2973"/>
                  <a:pt x="2394" y="2983"/>
                  <a:pt x="2401" y="2993"/>
                </a:cubicBezTo>
                <a:cubicBezTo>
                  <a:pt x="2443" y="3089"/>
                  <a:pt x="2485" y="3184"/>
                  <a:pt x="2529" y="3279"/>
                </a:cubicBezTo>
                <a:cubicBezTo>
                  <a:pt x="2466" y="3241"/>
                  <a:pt x="2404" y="3212"/>
                  <a:pt x="2348" y="3190"/>
                </a:cubicBezTo>
                <a:cubicBezTo>
                  <a:pt x="2230" y="3145"/>
                  <a:pt x="2109" y="3113"/>
                  <a:pt x="1991" y="3087"/>
                </a:cubicBezTo>
                <a:cubicBezTo>
                  <a:pt x="1919" y="3069"/>
                  <a:pt x="1847" y="3053"/>
                  <a:pt x="1776" y="3031"/>
                </a:cubicBezTo>
                <a:cubicBezTo>
                  <a:pt x="1747" y="3022"/>
                  <a:pt x="1718" y="3011"/>
                  <a:pt x="1689" y="3002"/>
                </a:cubicBezTo>
                <a:cubicBezTo>
                  <a:pt x="1815" y="2588"/>
                  <a:pt x="1727" y="2206"/>
                  <a:pt x="1634" y="1918"/>
                </a:cubicBezTo>
                <a:cubicBezTo>
                  <a:pt x="1631" y="1905"/>
                  <a:pt x="1624" y="1883"/>
                  <a:pt x="1611" y="1864"/>
                </a:cubicBezTo>
                <a:cubicBezTo>
                  <a:pt x="1719" y="1757"/>
                  <a:pt x="1767" y="1596"/>
                  <a:pt x="1716" y="1441"/>
                </a:cubicBezTo>
                <a:cubicBezTo>
                  <a:pt x="1659" y="1269"/>
                  <a:pt x="1498" y="1158"/>
                  <a:pt x="1324" y="1158"/>
                </a:cubicBezTo>
                <a:cubicBezTo>
                  <a:pt x="1282" y="1158"/>
                  <a:pt x="1239" y="1164"/>
                  <a:pt x="1197" y="1178"/>
                </a:cubicBezTo>
                <a:cubicBezTo>
                  <a:pt x="981" y="1249"/>
                  <a:pt x="862" y="1481"/>
                  <a:pt x="932" y="1698"/>
                </a:cubicBezTo>
                <a:cubicBezTo>
                  <a:pt x="989" y="1870"/>
                  <a:pt x="1150" y="1982"/>
                  <a:pt x="1324" y="1982"/>
                </a:cubicBezTo>
                <a:cubicBezTo>
                  <a:pt x="1366" y="1982"/>
                  <a:pt x="1409" y="1975"/>
                  <a:pt x="1452" y="1961"/>
                </a:cubicBezTo>
                <a:cubicBezTo>
                  <a:pt x="1465" y="1958"/>
                  <a:pt x="1478" y="1951"/>
                  <a:pt x="1489" y="1945"/>
                </a:cubicBezTo>
                <a:cubicBezTo>
                  <a:pt x="1492" y="1948"/>
                  <a:pt x="1493" y="1954"/>
                  <a:pt x="1496" y="1963"/>
                </a:cubicBezTo>
                <a:cubicBezTo>
                  <a:pt x="1624" y="2359"/>
                  <a:pt x="1641" y="2656"/>
                  <a:pt x="1553" y="2950"/>
                </a:cubicBezTo>
                <a:cubicBezTo>
                  <a:pt x="1292" y="2838"/>
                  <a:pt x="1053" y="2676"/>
                  <a:pt x="852" y="2474"/>
                </a:cubicBezTo>
                <a:cubicBezTo>
                  <a:pt x="880" y="2394"/>
                  <a:pt x="881" y="2306"/>
                  <a:pt x="855" y="2219"/>
                </a:cubicBezTo>
                <a:cubicBezTo>
                  <a:pt x="798" y="2045"/>
                  <a:pt x="637" y="1934"/>
                  <a:pt x="463" y="1934"/>
                </a:cubicBezTo>
                <a:cubicBezTo>
                  <a:pt x="421" y="1934"/>
                  <a:pt x="378" y="1940"/>
                  <a:pt x="335" y="1954"/>
                </a:cubicBezTo>
                <a:cubicBezTo>
                  <a:pt x="120" y="2025"/>
                  <a:pt x="1" y="2256"/>
                  <a:pt x="70" y="2474"/>
                </a:cubicBezTo>
                <a:cubicBezTo>
                  <a:pt x="127" y="2647"/>
                  <a:pt x="288" y="2758"/>
                  <a:pt x="462" y="2758"/>
                </a:cubicBezTo>
                <a:cubicBezTo>
                  <a:pt x="504" y="2758"/>
                  <a:pt x="548" y="2751"/>
                  <a:pt x="590" y="2737"/>
                </a:cubicBezTo>
                <a:cubicBezTo>
                  <a:pt x="668" y="2712"/>
                  <a:pt x="732" y="2665"/>
                  <a:pt x="780" y="2607"/>
                </a:cubicBezTo>
                <a:cubicBezTo>
                  <a:pt x="1046" y="2867"/>
                  <a:pt x="1376" y="3063"/>
                  <a:pt x="1732" y="3170"/>
                </a:cubicBezTo>
                <a:cubicBezTo>
                  <a:pt x="1805" y="3192"/>
                  <a:pt x="1880" y="3210"/>
                  <a:pt x="1955" y="3228"/>
                </a:cubicBezTo>
                <a:cubicBezTo>
                  <a:pt x="2074" y="3257"/>
                  <a:pt x="2184" y="3284"/>
                  <a:pt x="2293" y="3326"/>
                </a:cubicBezTo>
                <a:cubicBezTo>
                  <a:pt x="2430" y="3380"/>
                  <a:pt x="2614" y="3480"/>
                  <a:pt x="2695" y="3656"/>
                </a:cubicBezTo>
                <a:cubicBezTo>
                  <a:pt x="2701" y="3666"/>
                  <a:pt x="2705" y="3675"/>
                  <a:pt x="2715" y="3681"/>
                </a:cubicBezTo>
                <a:cubicBezTo>
                  <a:pt x="2896" y="4060"/>
                  <a:pt x="3077" y="4451"/>
                  <a:pt x="3197" y="4868"/>
                </a:cubicBezTo>
                <a:cubicBezTo>
                  <a:pt x="3161" y="4826"/>
                  <a:pt x="3125" y="4785"/>
                  <a:pt x="3084" y="4752"/>
                </a:cubicBezTo>
                <a:cubicBezTo>
                  <a:pt x="2925" y="4612"/>
                  <a:pt x="2734" y="4523"/>
                  <a:pt x="2550" y="4437"/>
                </a:cubicBezTo>
                <a:cubicBezTo>
                  <a:pt x="2495" y="4412"/>
                  <a:pt x="2442" y="4386"/>
                  <a:pt x="2390" y="4358"/>
                </a:cubicBezTo>
                <a:cubicBezTo>
                  <a:pt x="2469" y="4256"/>
                  <a:pt x="2498" y="4115"/>
                  <a:pt x="2455" y="3981"/>
                </a:cubicBezTo>
                <a:cubicBezTo>
                  <a:pt x="2398" y="3807"/>
                  <a:pt x="2237" y="3697"/>
                  <a:pt x="2063" y="3697"/>
                </a:cubicBezTo>
                <a:cubicBezTo>
                  <a:pt x="2021" y="3697"/>
                  <a:pt x="1978" y="3703"/>
                  <a:pt x="1935" y="3717"/>
                </a:cubicBezTo>
                <a:cubicBezTo>
                  <a:pt x="1719" y="3787"/>
                  <a:pt x="1601" y="4018"/>
                  <a:pt x="1670" y="4235"/>
                </a:cubicBezTo>
                <a:cubicBezTo>
                  <a:pt x="1727" y="4409"/>
                  <a:pt x="1888" y="4521"/>
                  <a:pt x="2062" y="4521"/>
                </a:cubicBezTo>
                <a:cubicBezTo>
                  <a:pt x="2105" y="4521"/>
                  <a:pt x="2147" y="4514"/>
                  <a:pt x="2190" y="4500"/>
                </a:cubicBezTo>
                <a:cubicBezTo>
                  <a:pt x="2219" y="4492"/>
                  <a:pt x="2248" y="4477"/>
                  <a:pt x="2274" y="4463"/>
                </a:cubicBezTo>
                <a:cubicBezTo>
                  <a:pt x="2343" y="4500"/>
                  <a:pt x="2416" y="4535"/>
                  <a:pt x="2488" y="4568"/>
                </a:cubicBezTo>
                <a:cubicBezTo>
                  <a:pt x="2672" y="4655"/>
                  <a:pt x="2846" y="4738"/>
                  <a:pt x="2990" y="4862"/>
                </a:cubicBezTo>
                <a:cubicBezTo>
                  <a:pt x="3196" y="5042"/>
                  <a:pt x="3325" y="5311"/>
                  <a:pt x="3338" y="5585"/>
                </a:cubicBezTo>
                <a:cubicBezTo>
                  <a:pt x="3338" y="5602"/>
                  <a:pt x="3346" y="5616"/>
                  <a:pt x="3355" y="5628"/>
                </a:cubicBezTo>
                <a:cubicBezTo>
                  <a:pt x="3468" y="6404"/>
                  <a:pt x="3413" y="7105"/>
                  <a:pt x="3183" y="7708"/>
                </a:cubicBezTo>
                <a:cubicBezTo>
                  <a:pt x="3176" y="7729"/>
                  <a:pt x="3179" y="7752"/>
                  <a:pt x="3189" y="7768"/>
                </a:cubicBezTo>
                <a:cubicBezTo>
                  <a:pt x="3095" y="8173"/>
                  <a:pt x="3028" y="8588"/>
                  <a:pt x="3005" y="9011"/>
                </a:cubicBezTo>
                <a:cubicBezTo>
                  <a:pt x="3002" y="9052"/>
                  <a:pt x="3034" y="9085"/>
                  <a:pt x="3073" y="9088"/>
                </a:cubicBezTo>
                <a:cubicBezTo>
                  <a:pt x="3082" y="9088"/>
                  <a:pt x="3092" y="9088"/>
                  <a:pt x="3100" y="9084"/>
                </a:cubicBezTo>
                <a:cubicBezTo>
                  <a:pt x="3128" y="9075"/>
                  <a:pt x="3150" y="9049"/>
                  <a:pt x="3150" y="9018"/>
                </a:cubicBezTo>
                <a:cubicBezTo>
                  <a:pt x="3226" y="7647"/>
                  <a:pt x="3747" y="6369"/>
                  <a:pt x="4311" y="5136"/>
                </a:cubicBezTo>
                <a:cubicBezTo>
                  <a:pt x="4373" y="5376"/>
                  <a:pt x="4447" y="5614"/>
                  <a:pt x="4535" y="5845"/>
                </a:cubicBezTo>
                <a:cubicBezTo>
                  <a:pt x="4387" y="5944"/>
                  <a:pt x="4315" y="6135"/>
                  <a:pt x="4373" y="6311"/>
                </a:cubicBezTo>
                <a:cubicBezTo>
                  <a:pt x="4429" y="6485"/>
                  <a:pt x="4590" y="6596"/>
                  <a:pt x="4765" y="6596"/>
                </a:cubicBezTo>
                <a:cubicBezTo>
                  <a:pt x="4806" y="6596"/>
                  <a:pt x="4849" y="6590"/>
                  <a:pt x="4891" y="6576"/>
                </a:cubicBezTo>
                <a:cubicBezTo>
                  <a:pt x="4901" y="6572"/>
                  <a:pt x="4910" y="6566"/>
                  <a:pt x="4919" y="6563"/>
                </a:cubicBezTo>
                <a:lnTo>
                  <a:pt x="4923" y="6563"/>
                </a:lnTo>
                <a:cubicBezTo>
                  <a:pt x="4926" y="6562"/>
                  <a:pt x="4930" y="6562"/>
                  <a:pt x="4933" y="6559"/>
                </a:cubicBezTo>
                <a:cubicBezTo>
                  <a:pt x="4935" y="6559"/>
                  <a:pt x="4936" y="6557"/>
                  <a:pt x="4936" y="6556"/>
                </a:cubicBezTo>
                <a:cubicBezTo>
                  <a:pt x="5121" y="6469"/>
                  <a:pt x="5218" y="6258"/>
                  <a:pt x="5153" y="6058"/>
                </a:cubicBezTo>
                <a:cubicBezTo>
                  <a:pt x="5097" y="5885"/>
                  <a:pt x="4938" y="5777"/>
                  <a:pt x="4765" y="5777"/>
                </a:cubicBezTo>
                <a:cubicBezTo>
                  <a:pt x="4732" y="5777"/>
                  <a:pt x="4698" y="5781"/>
                  <a:pt x="4665" y="5789"/>
                </a:cubicBezTo>
                <a:cubicBezTo>
                  <a:pt x="4571" y="5538"/>
                  <a:pt x="4492" y="5283"/>
                  <a:pt x="4428" y="5024"/>
                </a:cubicBezTo>
                <a:cubicBezTo>
                  <a:pt x="4659" y="4770"/>
                  <a:pt x="4995" y="4571"/>
                  <a:pt x="5469" y="4405"/>
                </a:cubicBezTo>
                <a:cubicBezTo>
                  <a:pt x="5498" y="4474"/>
                  <a:pt x="5505" y="4558"/>
                  <a:pt x="5506" y="4641"/>
                </a:cubicBezTo>
                <a:cubicBezTo>
                  <a:pt x="5508" y="4732"/>
                  <a:pt x="5508" y="4825"/>
                  <a:pt x="5508" y="4914"/>
                </a:cubicBezTo>
                <a:cubicBezTo>
                  <a:pt x="5508" y="5126"/>
                  <a:pt x="5511" y="5346"/>
                  <a:pt x="5535" y="5560"/>
                </a:cubicBezTo>
                <a:cubicBezTo>
                  <a:pt x="5548" y="5667"/>
                  <a:pt x="5569" y="5767"/>
                  <a:pt x="5593" y="5861"/>
                </a:cubicBezTo>
                <a:cubicBezTo>
                  <a:pt x="5460" y="5964"/>
                  <a:pt x="5396" y="6143"/>
                  <a:pt x="5453" y="6313"/>
                </a:cubicBezTo>
                <a:cubicBezTo>
                  <a:pt x="5509" y="6486"/>
                  <a:pt x="5670" y="6598"/>
                  <a:pt x="5844" y="6598"/>
                </a:cubicBezTo>
                <a:cubicBezTo>
                  <a:pt x="5886" y="6598"/>
                  <a:pt x="5929" y="6592"/>
                  <a:pt x="5971" y="6578"/>
                </a:cubicBezTo>
                <a:cubicBezTo>
                  <a:pt x="6187" y="6507"/>
                  <a:pt x="6307" y="6275"/>
                  <a:pt x="6236" y="6058"/>
                </a:cubicBezTo>
                <a:cubicBezTo>
                  <a:pt x="6179" y="5884"/>
                  <a:pt x="6017" y="5775"/>
                  <a:pt x="5842" y="5775"/>
                </a:cubicBezTo>
                <a:cubicBezTo>
                  <a:pt x="5804" y="5775"/>
                  <a:pt x="5764" y="5780"/>
                  <a:pt x="5725" y="5792"/>
                </a:cubicBezTo>
                <a:cubicBezTo>
                  <a:pt x="5706" y="5713"/>
                  <a:pt x="5689" y="5631"/>
                  <a:pt x="5679" y="5543"/>
                </a:cubicBezTo>
                <a:cubicBezTo>
                  <a:pt x="5653" y="5336"/>
                  <a:pt x="5653" y="5121"/>
                  <a:pt x="5651" y="4914"/>
                </a:cubicBezTo>
                <a:cubicBezTo>
                  <a:pt x="5651" y="4822"/>
                  <a:pt x="5651" y="4730"/>
                  <a:pt x="5650" y="4638"/>
                </a:cubicBezTo>
                <a:cubicBezTo>
                  <a:pt x="5648" y="4568"/>
                  <a:pt x="5642" y="4500"/>
                  <a:pt x="5628" y="4431"/>
                </a:cubicBezTo>
                <a:lnTo>
                  <a:pt x="5628" y="4431"/>
                </a:lnTo>
                <a:cubicBezTo>
                  <a:pt x="5919" y="4499"/>
                  <a:pt x="6201" y="4612"/>
                  <a:pt x="6476" y="4726"/>
                </a:cubicBezTo>
                <a:cubicBezTo>
                  <a:pt x="6644" y="4797"/>
                  <a:pt x="6821" y="4869"/>
                  <a:pt x="6997" y="4932"/>
                </a:cubicBezTo>
                <a:cubicBezTo>
                  <a:pt x="7305" y="5037"/>
                  <a:pt x="7592" y="5090"/>
                  <a:pt x="7853" y="5090"/>
                </a:cubicBezTo>
                <a:cubicBezTo>
                  <a:pt x="7921" y="5090"/>
                  <a:pt x="7987" y="5087"/>
                  <a:pt x="8051" y="5079"/>
                </a:cubicBezTo>
                <a:cubicBezTo>
                  <a:pt x="8117" y="5232"/>
                  <a:pt x="8266" y="5326"/>
                  <a:pt x="8426" y="5326"/>
                </a:cubicBezTo>
                <a:cubicBezTo>
                  <a:pt x="8468" y="5326"/>
                  <a:pt x="8511" y="5319"/>
                  <a:pt x="8554" y="5305"/>
                </a:cubicBezTo>
                <a:cubicBezTo>
                  <a:pt x="8769" y="5236"/>
                  <a:pt x="8889" y="5004"/>
                  <a:pt x="8819" y="4787"/>
                </a:cubicBezTo>
                <a:cubicBezTo>
                  <a:pt x="8763" y="4612"/>
                  <a:pt x="8601" y="4501"/>
                  <a:pt x="8428" y="4501"/>
                </a:cubicBezTo>
                <a:cubicBezTo>
                  <a:pt x="8386" y="4501"/>
                  <a:pt x="8343" y="4508"/>
                  <a:pt x="8300" y="4522"/>
                </a:cubicBezTo>
                <a:cubicBezTo>
                  <a:pt x="8119" y="4581"/>
                  <a:pt x="8009" y="4754"/>
                  <a:pt x="8018" y="4936"/>
                </a:cubicBezTo>
                <a:cubicBezTo>
                  <a:pt x="7963" y="4942"/>
                  <a:pt x="7907" y="4944"/>
                  <a:pt x="7852" y="4944"/>
                </a:cubicBezTo>
                <a:cubicBezTo>
                  <a:pt x="7563" y="4944"/>
                  <a:pt x="7277" y="4874"/>
                  <a:pt x="7047" y="4793"/>
                </a:cubicBezTo>
                <a:cubicBezTo>
                  <a:pt x="6874" y="4733"/>
                  <a:pt x="6701" y="4664"/>
                  <a:pt x="6534" y="4593"/>
                </a:cubicBezTo>
                <a:cubicBezTo>
                  <a:pt x="6282" y="4487"/>
                  <a:pt x="6026" y="4383"/>
                  <a:pt x="5757" y="4312"/>
                </a:cubicBezTo>
                <a:cubicBezTo>
                  <a:pt x="5832" y="4289"/>
                  <a:pt x="5909" y="4264"/>
                  <a:pt x="5984" y="4243"/>
                </a:cubicBezTo>
                <a:cubicBezTo>
                  <a:pt x="6282" y="4156"/>
                  <a:pt x="6591" y="4066"/>
                  <a:pt x="6880" y="3934"/>
                </a:cubicBezTo>
                <a:cubicBezTo>
                  <a:pt x="7215" y="3778"/>
                  <a:pt x="7485" y="3574"/>
                  <a:pt x="7675" y="3336"/>
                </a:cubicBezTo>
                <a:cubicBezTo>
                  <a:pt x="7731" y="3363"/>
                  <a:pt x="7792" y="3378"/>
                  <a:pt x="7856" y="3378"/>
                </a:cubicBezTo>
                <a:cubicBezTo>
                  <a:pt x="7897" y="3378"/>
                  <a:pt x="7940" y="3372"/>
                  <a:pt x="7982" y="3358"/>
                </a:cubicBezTo>
                <a:cubicBezTo>
                  <a:pt x="8198" y="3287"/>
                  <a:pt x="8318" y="3056"/>
                  <a:pt x="8247" y="2838"/>
                </a:cubicBezTo>
                <a:cubicBezTo>
                  <a:pt x="8190" y="2666"/>
                  <a:pt x="8029" y="2555"/>
                  <a:pt x="7855" y="2555"/>
                </a:cubicBezTo>
                <a:cubicBezTo>
                  <a:pt x="7812" y="2555"/>
                  <a:pt x="7769" y="2561"/>
                  <a:pt x="7727" y="2575"/>
                </a:cubicBezTo>
                <a:cubicBezTo>
                  <a:pt x="7511" y="2646"/>
                  <a:pt x="7393" y="2878"/>
                  <a:pt x="7464" y="3095"/>
                </a:cubicBezTo>
                <a:cubicBezTo>
                  <a:pt x="7482" y="3155"/>
                  <a:pt x="7517" y="3208"/>
                  <a:pt x="7559" y="3251"/>
                </a:cubicBezTo>
                <a:cubicBezTo>
                  <a:pt x="7384" y="3468"/>
                  <a:pt x="7132" y="3659"/>
                  <a:pt x="6821" y="3804"/>
                </a:cubicBezTo>
                <a:cubicBezTo>
                  <a:pt x="6628" y="3892"/>
                  <a:pt x="6426" y="3960"/>
                  <a:pt x="6221" y="4024"/>
                </a:cubicBezTo>
                <a:cubicBezTo>
                  <a:pt x="6291" y="3603"/>
                  <a:pt x="6512" y="3219"/>
                  <a:pt x="6743" y="2870"/>
                </a:cubicBezTo>
                <a:cubicBezTo>
                  <a:pt x="6748" y="2870"/>
                  <a:pt x="6752" y="2870"/>
                  <a:pt x="6757" y="2870"/>
                </a:cubicBezTo>
                <a:cubicBezTo>
                  <a:pt x="6802" y="2870"/>
                  <a:pt x="6846" y="2864"/>
                  <a:pt x="6889" y="2851"/>
                </a:cubicBezTo>
                <a:cubicBezTo>
                  <a:pt x="7105" y="2781"/>
                  <a:pt x="7225" y="2549"/>
                  <a:pt x="7154" y="2332"/>
                </a:cubicBezTo>
                <a:cubicBezTo>
                  <a:pt x="7097" y="2159"/>
                  <a:pt x="6936" y="2048"/>
                  <a:pt x="6762" y="2048"/>
                </a:cubicBezTo>
                <a:cubicBezTo>
                  <a:pt x="6719" y="2048"/>
                  <a:pt x="6676" y="2054"/>
                  <a:pt x="6634" y="2068"/>
                </a:cubicBezTo>
                <a:cubicBezTo>
                  <a:pt x="6417" y="2139"/>
                  <a:pt x="6300" y="2371"/>
                  <a:pt x="6371" y="2588"/>
                </a:cubicBezTo>
                <a:cubicBezTo>
                  <a:pt x="6408" y="2704"/>
                  <a:pt x="6491" y="2788"/>
                  <a:pt x="6595" y="2834"/>
                </a:cubicBezTo>
                <a:cubicBezTo>
                  <a:pt x="6353" y="3203"/>
                  <a:pt x="6126" y="3611"/>
                  <a:pt x="6068" y="4069"/>
                </a:cubicBezTo>
                <a:cubicBezTo>
                  <a:pt x="6028" y="4082"/>
                  <a:pt x="5987" y="4094"/>
                  <a:pt x="5946" y="4105"/>
                </a:cubicBezTo>
                <a:cubicBezTo>
                  <a:pt x="5794" y="4149"/>
                  <a:pt x="5644" y="4195"/>
                  <a:pt x="5495" y="4243"/>
                </a:cubicBezTo>
                <a:cubicBezTo>
                  <a:pt x="5056" y="4390"/>
                  <a:pt x="4728" y="4561"/>
                  <a:pt x="4479" y="4777"/>
                </a:cubicBezTo>
                <a:cubicBezTo>
                  <a:pt x="4507" y="4716"/>
                  <a:pt x="4535" y="4655"/>
                  <a:pt x="4564" y="4594"/>
                </a:cubicBezTo>
                <a:cubicBezTo>
                  <a:pt x="4911" y="3842"/>
                  <a:pt x="5270" y="3067"/>
                  <a:pt x="5538" y="2277"/>
                </a:cubicBezTo>
                <a:cubicBezTo>
                  <a:pt x="5543" y="2277"/>
                  <a:pt x="5548" y="2277"/>
                  <a:pt x="5552" y="2277"/>
                </a:cubicBezTo>
                <a:cubicBezTo>
                  <a:pt x="5596" y="2277"/>
                  <a:pt x="5642" y="2271"/>
                  <a:pt x="5686" y="2258"/>
                </a:cubicBezTo>
                <a:cubicBezTo>
                  <a:pt x="5902" y="2187"/>
                  <a:pt x="6020" y="1955"/>
                  <a:pt x="5951" y="1738"/>
                </a:cubicBezTo>
                <a:cubicBezTo>
                  <a:pt x="5894" y="1566"/>
                  <a:pt x="5733" y="1454"/>
                  <a:pt x="5559" y="1454"/>
                </a:cubicBezTo>
                <a:cubicBezTo>
                  <a:pt x="5516" y="1454"/>
                  <a:pt x="5473" y="1461"/>
                  <a:pt x="5431" y="1475"/>
                </a:cubicBezTo>
                <a:cubicBezTo>
                  <a:pt x="5215" y="1546"/>
                  <a:pt x="5097" y="1777"/>
                  <a:pt x="5166" y="1994"/>
                </a:cubicBezTo>
                <a:cubicBezTo>
                  <a:pt x="5205" y="2112"/>
                  <a:pt x="5292" y="2199"/>
                  <a:pt x="5396" y="2243"/>
                </a:cubicBezTo>
                <a:cubicBezTo>
                  <a:pt x="5133" y="3024"/>
                  <a:pt x="4778" y="3791"/>
                  <a:pt x="4432" y="4535"/>
                </a:cubicBezTo>
                <a:cubicBezTo>
                  <a:pt x="4124" y="5201"/>
                  <a:pt x="3811" y="5877"/>
                  <a:pt x="3556" y="6576"/>
                </a:cubicBezTo>
                <a:cubicBezTo>
                  <a:pt x="3578" y="6093"/>
                  <a:pt x="3526" y="5573"/>
                  <a:pt x="3391" y="5017"/>
                </a:cubicBezTo>
                <a:cubicBezTo>
                  <a:pt x="3345" y="4822"/>
                  <a:pt x="3283" y="4632"/>
                  <a:pt x="3215" y="4448"/>
                </a:cubicBezTo>
                <a:cubicBezTo>
                  <a:pt x="3276" y="4192"/>
                  <a:pt x="3454" y="3620"/>
                  <a:pt x="3871" y="3128"/>
                </a:cubicBezTo>
                <a:cubicBezTo>
                  <a:pt x="3936" y="3169"/>
                  <a:pt x="4012" y="3192"/>
                  <a:pt x="4090" y="3192"/>
                </a:cubicBezTo>
                <a:cubicBezTo>
                  <a:pt x="4131" y="3192"/>
                  <a:pt x="4173" y="3185"/>
                  <a:pt x="4215" y="3171"/>
                </a:cubicBezTo>
                <a:cubicBezTo>
                  <a:pt x="4431" y="3102"/>
                  <a:pt x="4549" y="2870"/>
                  <a:pt x="4479" y="2653"/>
                </a:cubicBezTo>
                <a:cubicBezTo>
                  <a:pt x="4423" y="2480"/>
                  <a:pt x="4262" y="2368"/>
                  <a:pt x="4088" y="2368"/>
                </a:cubicBezTo>
                <a:cubicBezTo>
                  <a:pt x="4046" y="2368"/>
                  <a:pt x="4003" y="2374"/>
                  <a:pt x="3960" y="2388"/>
                </a:cubicBezTo>
                <a:cubicBezTo>
                  <a:pt x="3745" y="2459"/>
                  <a:pt x="3624" y="2691"/>
                  <a:pt x="3695" y="2908"/>
                </a:cubicBezTo>
                <a:cubicBezTo>
                  <a:pt x="3710" y="2953"/>
                  <a:pt x="3733" y="2993"/>
                  <a:pt x="3760" y="3030"/>
                </a:cubicBezTo>
                <a:cubicBezTo>
                  <a:pt x="3406" y="3445"/>
                  <a:pt x="3218" y="3917"/>
                  <a:pt x="3124" y="4225"/>
                </a:cubicBezTo>
                <a:cubicBezTo>
                  <a:pt x="3028" y="3995"/>
                  <a:pt x="2922" y="3772"/>
                  <a:pt x="2818" y="3554"/>
                </a:cubicBezTo>
                <a:cubicBezTo>
                  <a:pt x="2723" y="3352"/>
                  <a:pt x="2626" y="3148"/>
                  <a:pt x="2537" y="2938"/>
                </a:cubicBezTo>
                <a:cubicBezTo>
                  <a:pt x="2586" y="2698"/>
                  <a:pt x="2715" y="2487"/>
                  <a:pt x="2854" y="2262"/>
                </a:cubicBezTo>
                <a:cubicBezTo>
                  <a:pt x="2906" y="2177"/>
                  <a:pt x="2959" y="2091"/>
                  <a:pt x="3008" y="2006"/>
                </a:cubicBezTo>
                <a:cubicBezTo>
                  <a:pt x="3115" y="1815"/>
                  <a:pt x="3196" y="1612"/>
                  <a:pt x="3258" y="1402"/>
                </a:cubicBezTo>
                <a:cubicBezTo>
                  <a:pt x="3268" y="1403"/>
                  <a:pt x="3277" y="1403"/>
                  <a:pt x="3287" y="1403"/>
                </a:cubicBezTo>
                <a:cubicBezTo>
                  <a:pt x="3329" y="1403"/>
                  <a:pt x="3372" y="1398"/>
                  <a:pt x="3413" y="1384"/>
                </a:cubicBezTo>
                <a:cubicBezTo>
                  <a:pt x="3629" y="1314"/>
                  <a:pt x="3747" y="1082"/>
                  <a:pt x="3678" y="865"/>
                </a:cubicBezTo>
                <a:cubicBezTo>
                  <a:pt x="3621" y="692"/>
                  <a:pt x="3460" y="580"/>
                  <a:pt x="3286" y="580"/>
                </a:cubicBezTo>
                <a:cubicBezTo>
                  <a:pt x="3244" y="580"/>
                  <a:pt x="3201" y="587"/>
                  <a:pt x="3158" y="600"/>
                </a:cubicBezTo>
                <a:cubicBezTo>
                  <a:pt x="2941" y="671"/>
                  <a:pt x="2824" y="903"/>
                  <a:pt x="2893" y="1120"/>
                </a:cubicBezTo>
                <a:cubicBezTo>
                  <a:pt x="2932" y="1234"/>
                  <a:pt x="3015" y="1321"/>
                  <a:pt x="3116" y="1366"/>
                </a:cubicBezTo>
                <a:cubicBezTo>
                  <a:pt x="3058" y="1563"/>
                  <a:pt x="2980" y="1756"/>
                  <a:pt x="2882" y="1937"/>
                </a:cubicBezTo>
                <a:cubicBezTo>
                  <a:pt x="2834" y="2021"/>
                  <a:pt x="2783" y="2103"/>
                  <a:pt x="2731" y="2186"/>
                </a:cubicBezTo>
                <a:cubicBezTo>
                  <a:pt x="2624" y="2356"/>
                  <a:pt x="2517" y="2532"/>
                  <a:pt x="2447" y="2721"/>
                </a:cubicBezTo>
                <a:cubicBezTo>
                  <a:pt x="2382" y="2553"/>
                  <a:pt x="2324" y="2381"/>
                  <a:pt x="2278" y="2206"/>
                </a:cubicBezTo>
                <a:cubicBezTo>
                  <a:pt x="2187" y="1850"/>
                  <a:pt x="2117" y="1340"/>
                  <a:pt x="2253" y="823"/>
                </a:cubicBezTo>
                <a:cubicBezTo>
                  <a:pt x="2288" y="822"/>
                  <a:pt x="2320" y="816"/>
                  <a:pt x="2355" y="804"/>
                </a:cubicBezTo>
                <a:cubicBezTo>
                  <a:pt x="2571" y="735"/>
                  <a:pt x="2689" y="503"/>
                  <a:pt x="2618" y="286"/>
                </a:cubicBezTo>
                <a:cubicBezTo>
                  <a:pt x="2562" y="113"/>
                  <a:pt x="2401" y="1"/>
                  <a:pt x="22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5" name="Google Shape;405;p9"/>
          <p:cNvSpPr/>
          <p:nvPr/>
        </p:nvSpPr>
        <p:spPr>
          <a:xfrm>
            <a:off x="125769" y="2624211"/>
            <a:ext cx="189582" cy="295535"/>
          </a:xfrm>
          <a:custGeom>
            <a:avLst/>
            <a:gdLst/>
            <a:ahLst/>
            <a:cxnLst/>
            <a:rect l="l" t="t" r="r" b="b"/>
            <a:pathLst>
              <a:path w="4017" h="6262" extrusionOk="0">
                <a:moveTo>
                  <a:pt x="1112" y="1"/>
                </a:moveTo>
                <a:cubicBezTo>
                  <a:pt x="1090" y="1"/>
                  <a:pt x="1067" y="2"/>
                  <a:pt x="1045" y="6"/>
                </a:cubicBezTo>
                <a:cubicBezTo>
                  <a:pt x="820" y="42"/>
                  <a:pt x="670" y="255"/>
                  <a:pt x="706" y="479"/>
                </a:cubicBezTo>
                <a:cubicBezTo>
                  <a:pt x="741" y="681"/>
                  <a:pt x="916" y="823"/>
                  <a:pt x="1114" y="823"/>
                </a:cubicBezTo>
                <a:cubicBezTo>
                  <a:pt x="1136" y="823"/>
                  <a:pt x="1158" y="822"/>
                  <a:pt x="1181" y="818"/>
                </a:cubicBezTo>
                <a:cubicBezTo>
                  <a:pt x="1216" y="812"/>
                  <a:pt x="1247" y="802"/>
                  <a:pt x="1278" y="788"/>
                </a:cubicBezTo>
                <a:cubicBezTo>
                  <a:pt x="1638" y="1181"/>
                  <a:pt x="1813" y="1665"/>
                  <a:pt x="1897" y="2023"/>
                </a:cubicBezTo>
                <a:cubicBezTo>
                  <a:pt x="1939" y="2201"/>
                  <a:pt x="1965" y="2380"/>
                  <a:pt x="1987" y="2558"/>
                </a:cubicBezTo>
                <a:cubicBezTo>
                  <a:pt x="1838" y="2424"/>
                  <a:pt x="1660" y="2318"/>
                  <a:pt x="1488" y="2217"/>
                </a:cubicBezTo>
                <a:cubicBezTo>
                  <a:pt x="1405" y="2167"/>
                  <a:pt x="1320" y="2117"/>
                  <a:pt x="1240" y="2065"/>
                </a:cubicBezTo>
                <a:cubicBezTo>
                  <a:pt x="1066" y="1950"/>
                  <a:pt x="909" y="1817"/>
                  <a:pt x="767" y="1668"/>
                </a:cubicBezTo>
                <a:cubicBezTo>
                  <a:pt x="835" y="1580"/>
                  <a:pt x="870" y="1467"/>
                  <a:pt x="849" y="1347"/>
                </a:cubicBezTo>
                <a:cubicBezTo>
                  <a:pt x="815" y="1145"/>
                  <a:pt x="641" y="1002"/>
                  <a:pt x="443" y="1002"/>
                </a:cubicBezTo>
                <a:cubicBezTo>
                  <a:pt x="421" y="1002"/>
                  <a:pt x="398" y="1004"/>
                  <a:pt x="376" y="1008"/>
                </a:cubicBezTo>
                <a:cubicBezTo>
                  <a:pt x="152" y="1047"/>
                  <a:pt x="1" y="1258"/>
                  <a:pt x="37" y="1483"/>
                </a:cubicBezTo>
                <a:cubicBezTo>
                  <a:pt x="71" y="1684"/>
                  <a:pt x="245" y="1825"/>
                  <a:pt x="443" y="1825"/>
                </a:cubicBezTo>
                <a:cubicBezTo>
                  <a:pt x="466" y="1825"/>
                  <a:pt x="488" y="1824"/>
                  <a:pt x="511" y="1820"/>
                </a:cubicBezTo>
                <a:cubicBezTo>
                  <a:pt x="566" y="1811"/>
                  <a:pt x="615" y="1791"/>
                  <a:pt x="658" y="1765"/>
                </a:cubicBezTo>
                <a:cubicBezTo>
                  <a:pt x="810" y="1921"/>
                  <a:pt x="974" y="2063"/>
                  <a:pt x="1159" y="2185"/>
                </a:cubicBezTo>
                <a:cubicBezTo>
                  <a:pt x="1242" y="2238"/>
                  <a:pt x="1327" y="2289"/>
                  <a:pt x="1414" y="2340"/>
                </a:cubicBezTo>
                <a:cubicBezTo>
                  <a:pt x="1640" y="2474"/>
                  <a:pt x="1854" y="2600"/>
                  <a:pt x="2009" y="2793"/>
                </a:cubicBezTo>
                <a:cubicBezTo>
                  <a:pt x="2028" y="3019"/>
                  <a:pt x="2036" y="3244"/>
                  <a:pt x="2045" y="3467"/>
                </a:cubicBezTo>
                <a:cubicBezTo>
                  <a:pt x="2055" y="3709"/>
                  <a:pt x="2065" y="3955"/>
                  <a:pt x="2087" y="4201"/>
                </a:cubicBezTo>
                <a:cubicBezTo>
                  <a:pt x="1861" y="3973"/>
                  <a:pt x="1476" y="3642"/>
                  <a:pt x="969" y="3438"/>
                </a:cubicBezTo>
                <a:cubicBezTo>
                  <a:pt x="977" y="3393"/>
                  <a:pt x="978" y="3349"/>
                  <a:pt x="971" y="3301"/>
                </a:cubicBezTo>
                <a:cubicBezTo>
                  <a:pt x="937" y="3099"/>
                  <a:pt x="761" y="2957"/>
                  <a:pt x="564" y="2957"/>
                </a:cubicBezTo>
                <a:cubicBezTo>
                  <a:pt x="542" y="2957"/>
                  <a:pt x="520" y="2958"/>
                  <a:pt x="498" y="2962"/>
                </a:cubicBezTo>
                <a:cubicBezTo>
                  <a:pt x="273" y="3001"/>
                  <a:pt x="123" y="3213"/>
                  <a:pt x="159" y="3437"/>
                </a:cubicBezTo>
                <a:cubicBezTo>
                  <a:pt x="193" y="3639"/>
                  <a:pt x="367" y="3780"/>
                  <a:pt x="565" y="3780"/>
                </a:cubicBezTo>
                <a:cubicBezTo>
                  <a:pt x="587" y="3780"/>
                  <a:pt x="610" y="3778"/>
                  <a:pt x="632" y="3774"/>
                </a:cubicBezTo>
                <a:cubicBezTo>
                  <a:pt x="757" y="3752"/>
                  <a:pt x="859" y="3677"/>
                  <a:pt x="919" y="3576"/>
                </a:cubicBezTo>
                <a:cubicBezTo>
                  <a:pt x="1518" y="3818"/>
                  <a:pt x="1941" y="4243"/>
                  <a:pt x="2113" y="4440"/>
                </a:cubicBezTo>
                <a:cubicBezTo>
                  <a:pt x="2136" y="4636"/>
                  <a:pt x="2171" y="4834"/>
                  <a:pt x="2219" y="5029"/>
                </a:cubicBezTo>
                <a:cubicBezTo>
                  <a:pt x="2275" y="5251"/>
                  <a:pt x="2343" y="5472"/>
                  <a:pt x="2424" y="5688"/>
                </a:cubicBezTo>
                <a:cubicBezTo>
                  <a:pt x="2462" y="5786"/>
                  <a:pt x="2498" y="5891"/>
                  <a:pt x="2549" y="5985"/>
                </a:cubicBezTo>
                <a:cubicBezTo>
                  <a:pt x="2598" y="6076"/>
                  <a:pt x="2633" y="6163"/>
                  <a:pt x="2711" y="6235"/>
                </a:cubicBezTo>
                <a:cubicBezTo>
                  <a:pt x="2725" y="6249"/>
                  <a:pt x="2743" y="6262"/>
                  <a:pt x="2761" y="6262"/>
                </a:cubicBezTo>
                <a:cubicBezTo>
                  <a:pt x="2765" y="6262"/>
                  <a:pt x="2769" y="6261"/>
                  <a:pt x="2773" y="6260"/>
                </a:cubicBezTo>
                <a:cubicBezTo>
                  <a:pt x="2873" y="6224"/>
                  <a:pt x="2725" y="5985"/>
                  <a:pt x="2707" y="5938"/>
                </a:cubicBezTo>
                <a:cubicBezTo>
                  <a:pt x="2636" y="5768"/>
                  <a:pt x="2562" y="5597"/>
                  <a:pt x="2492" y="5423"/>
                </a:cubicBezTo>
                <a:cubicBezTo>
                  <a:pt x="2404" y="5200"/>
                  <a:pt x="2413" y="4928"/>
                  <a:pt x="2500" y="4705"/>
                </a:cubicBezTo>
                <a:cubicBezTo>
                  <a:pt x="2569" y="4527"/>
                  <a:pt x="2685" y="4374"/>
                  <a:pt x="2808" y="4213"/>
                </a:cubicBezTo>
                <a:cubicBezTo>
                  <a:pt x="2854" y="4149"/>
                  <a:pt x="2903" y="4085"/>
                  <a:pt x="2948" y="4019"/>
                </a:cubicBezTo>
                <a:cubicBezTo>
                  <a:pt x="2957" y="4019"/>
                  <a:pt x="2965" y="4019"/>
                  <a:pt x="2973" y="4019"/>
                </a:cubicBezTo>
                <a:cubicBezTo>
                  <a:pt x="2996" y="4019"/>
                  <a:pt x="3019" y="4018"/>
                  <a:pt x="3041" y="4016"/>
                </a:cubicBezTo>
                <a:cubicBezTo>
                  <a:pt x="3265" y="3977"/>
                  <a:pt x="3416" y="3766"/>
                  <a:pt x="3380" y="3541"/>
                </a:cubicBezTo>
                <a:cubicBezTo>
                  <a:pt x="3347" y="3339"/>
                  <a:pt x="3171" y="3198"/>
                  <a:pt x="2972" y="3198"/>
                </a:cubicBezTo>
                <a:cubicBezTo>
                  <a:pt x="2950" y="3198"/>
                  <a:pt x="2928" y="3200"/>
                  <a:pt x="2905" y="3204"/>
                </a:cubicBezTo>
                <a:cubicBezTo>
                  <a:pt x="2681" y="3241"/>
                  <a:pt x="2530" y="3453"/>
                  <a:pt x="2566" y="3677"/>
                </a:cubicBezTo>
                <a:cubicBezTo>
                  <a:pt x="2591" y="3816"/>
                  <a:pt x="2681" y="3928"/>
                  <a:pt x="2801" y="3981"/>
                </a:cubicBezTo>
                <a:cubicBezTo>
                  <a:pt x="2766" y="4029"/>
                  <a:pt x="2731" y="4077"/>
                  <a:pt x="2694" y="4125"/>
                </a:cubicBezTo>
                <a:cubicBezTo>
                  <a:pt x="2571" y="4287"/>
                  <a:pt x="2443" y="4455"/>
                  <a:pt x="2366" y="4651"/>
                </a:cubicBezTo>
                <a:cubicBezTo>
                  <a:pt x="2346" y="4702"/>
                  <a:pt x="2332" y="4754"/>
                  <a:pt x="2319" y="4806"/>
                </a:cubicBezTo>
                <a:cubicBezTo>
                  <a:pt x="2232" y="4384"/>
                  <a:pt x="2212" y="3952"/>
                  <a:pt x="2196" y="3531"/>
                </a:cubicBezTo>
                <a:cubicBezTo>
                  <a:pt x="2200" y="3522"/>
                  <a:pt x="2203" y="3511"/>
                  <a:pt x="2201" y="3501"/>
                </a:cubicBezTo>
                <a:cubicBezTo>
                  <a:pt x="2193" y="3307"/>
                  <a:pt x="2306" y="3133"/>
                  <a:pt x="2404" y="3020"/>
                </a:cubicBezTo>
                <a:cubicBezTo>
                  <a:pt x="2479" y="2933"/>
                  <a:pt x="2566" y="2858"/>
                  <a:pt x="2659" y="2777"/>
                </a:cubicBezTo>
                <a:cubicBezTo>
                  <a:pt x="2717" y="2726"/>
                  <a:pt x="2773" y="2675"/>
                  <a:pt x="2830" y="2622"/>
                </a:cubicBezTo>
                <a:cubicBezTo>
                  <a:pt x="3095" y="2361"/>
                  <a:pt x="3296" y="2036"/>
                  <a:pt x="3412" y="1681"/>
                </a:cubicBezTo>
                <a:cubicBezTo>
                  <a:pt x="3461" y="1703"/>
                  <a:pt x="3515" y="1715"/>
                  <a:pt x="3570" y="1715"/>
                </a:cubicBezTo>
                <a:cubicBezTo>
                  <a:pt x="3594" y="1715"/>
                  <a:pt x="3618" y="1713"/>
                  <a:pt x="3642" y="1708"/>
                </a:cubicBezTo>
                <a:cubicBezTo>
                  <a:pt x="3866" y="1671"/>
                  <a:pt x="4017" y="1459"/>
                  <a:pt x="3981" y="1235"/>
                </a:cubicBezTo>
                <a:cubicBezTo>
                  <a:pt x="3942" y="1042"/>
                  <a:pt x="3767" y="899"/>
                  <a:pt x="3570" y="899"/>
                </a:cubicBezTo>
                <a:cubicBezTo>
                  <a:pt x="3547" y="899"/>
                  <a:pt x="3524" y="901"/>
                  <a:pt x="3501" y="905"/>
                </a:cubicBezTo>
                <a:cubicBezTo>
                  <a:pt x="3277" y="943"/>
                  <a:pt x="3126" y="1155"/>
                  <a:pt x="3163" y="1378"/>
                </a:cubicBezTo>
                <a:cubicBezTo>
                  <a:pt x="3177" y="1470"/>
                  <a:pt x="3222" y="1545"/>
                  <a:pt x="3281" y="1606"/>
                </a:cubicBezTo>
                <a:cubicBezTo>
                  <a:pt x="3199" y="1876"/>
                  <a:pt x="3063" y="2133"/>
                  <a:pt x="2882" y="2351"/>
                </a:cubicBezTo>
                <a:cubicBezTo>
                  <a:pt x="2669" y="2130"/>
                  <a:pt x="2544" y="1860"/>
                  <a:pt x="2475" y="1449"/>
                </a:cubicBezTo>
                <a:cubicBezTo>
                  <a:pt x="2472" y="1441"/>
                  <a:pt x="2472" y="1435"/>
                  <a:pt x="2472" y="1429"/>
                </a:cubicBezTo>
                <a:cubicBezTo>
                  <a:pt x="2488" y="1428"/>
                  <a:pt x="2500" y="1429"/>
                  <a:pt x="2514" y="1426"/>
                </a:cubicBezTo>
                <a:cubicBezTo>
                  <a:pt x="2738" y="1388"/>
                  <a:pt x="2889" y="1176"/>
                  <a:pt x="2853" y="951"/>
                </a:cubicBezTo>
                <a:cubicBezTo>
                  <a:pt x="2819" y="750"/>
                  <a:pt x="2643" y="609"/>
                  <a:pt x="2446" y="609"/>
                </a:cubicBezTo>
                <a:cubicBezTo>
                  <a:pt x="2424" y="609"/>
                  <a:pt x="2402" y="610"/>
                  <a:pt x="2379" y="614"/>
                </a:cubicBezTo>
                <a:cubicBezTo>
                  <a:pt x="2155" y="652"/>
                  <a:pt x="2005" y="863"/>
                  <a:pt x="2041" y="1087"/>
                </a:cubicBezTo>
                <a:cubicBezTo>
                  <a:pt x="2068" y="1247"/>
                  <a:pt x="2183" y="1368"/>
                  <a:pt x="2330" y="1412"/>
                </a:cubicBezTo>
                <a:cubicBezTo>
                  <a:pt x="2327" y="1436"/>
                  <a:pt x="2332" y="1458"/>
                  <a:pt x="2333" y="1471"/>
                </a:cubicBezTo>
                <a:cubicBezTo>
                  <a:pt x="2384" y="1768"/>
                  <a:pt x="2484" y="2146"/>
                  <a:pt x="2788" y="2455"/>
                </a:cubicBezTo>
                <a:cubicBezTo>
                  <a:pt x="2766" y="2477"/>
                  <a:pt x="2746" y="2500"/>
                  <a:pt x="2724" y="2522"/>
                </a:cubicBezTo>
                <a:cubicBezTo>
                  <a:pt x="2672" y="2576"/>
                  <a:pt x="2615" y="2623"/>
                  <a:pt x="2560" y="2673"/>
                </a:cubicBezTo>
                <a:cubicBezTo>
                  <a:pt x="2469" y="2752"/>
                  <a:pt x="2375" y="2836"/>
                  <a:pt x="2291" y="2930"/>
                </a:cubicBezTo>
                <a:cubicBezTo>
                  <a:pt x="2252" y="2975"/>
                  <a:pt x="2210" y="3029"/>
                  <a:pt x="2172" y="3091"/>
                </a:cubicBezTo>
                <a:cubicBezTo>
                  <a:pt x="2167" y="2988"/>
                  <a:pt x="2159" y="2882"/>
                  <a:pt x="2152" y="2778"/>
                </a:cubicBezTo>
                <a:cubicBezTo>
                  <a:pt x="2154" y="2767"/>
                  <a:pt x="2154" y="2754"/>
                  <a:pt x="2151" y="2743"/>
                </a:cubicBezTo>
                <a:cubicBezTo>
                  <a:pt x="2129" y="2492"/>
                  <a:pt x="2096" y="2240"/>
                  <a:pt x="2038" y="1991"/>
                </a:cubicBezTo>
                <a:cubicBezTo>
                  <a:pt x="1951" y="1620"/>
                  <a:pt x="1770" y="1121"/>
                  <a:pt x="1399" y="708"/>
                </a:cubicBezTo>
                <a:cubicBezTo>
                  <a:pt x="1493" y="617"/>
                  <a:pt x="1543" y="484"/>
                  <a:pt x="1520" y="343"/>
                </a:cubicBezTo>
                <a:cubicBezTo>
                  <a:pt x="1484" y="142"/>
                  <a:pt x="1310" y="1"/>
                  <a:pt x="11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06" name="Google Shape;406;p9"/>
          <p:cNvGrpSpPr/>
          <p:nvPr/>
        </p:nvGrpSpPr>
        <p:grpSpPr>
          <a:xfrm rot="6691447">
            <a:off x="8268069" y="879968"/>
            <a:ext cx="689688" cy="914471"/>
            <a:chOff x="2564125" y="1136725"/>
            <a:chExt cx="365350" cy="484425"/>
          </a:xfrm>
        </p:grpSpPr>
        <p:sp>
          <p:nvSpPr>
            <p:cNvPr id="407" name="Google Shape;407;p9"/>
            <p:cNvSpPr/>
            <p:nvPr/>
          </p:nvSpPr>
          <p:spPr>
            <a:xfrm>
              <a:off x="2823525" y="1482000"/>
              <a:ext cx="45950" cy="72700"/>
            </a:xfrm>
            <a:custGeom>
              <a:avLst/>
              <a:gdLst/>
              <a:ahLst/>
              <a:cxnLst/>
              <a:rect l="l" t="t" r="r" b="b"/>
              <a:pathLst>
                <a:path w="1838" h="2908" extrusionOk="0">
                  <a:moveTo>
                    <a:pt x="390" y="1"/>
                  </a:moveTo>
                  <a:cubicBezTo>
                    <a:pt x="325" y="1"/>
                    <a:pt x="268" y="48"/>
                    <a:pt x="261" y="128"/>
                  </a:cubicBezTo>
                  <a:cubicBezTo>
                    <a:pt x="171" y="1037"/>
                    <a:pt x="1" y="1971"/>
                    <a:pt x="378" y="2839"/>
                  </a:cubicBezTo>
                  <a:cubicBezTo>
                    <a:pt x="399" y="2887"/>
                    <a:pt x="436" y="2907"/>
                    <a:pt x="474" y="2907"/>
                  </a:cubicBezTo>
                  <a:cubicBezTo>
                    <a:pt x="558" y="2907"/>
                    <a:pt x="650" y="2812"/>
                    <a:pt x="604" y="2706"/>
                  </a:cubicBezTo>
                  <a:cubicBezTo>
                    <a:pt x="285" y="1973"/>
                    <a:pt x="407" y="1156"/>
                    <a:pt x="496" y="381"/>
                  </a:cubicBezTo>
                  <a:lnTo>
                    <a:pt x="496" y="381"/>
                  </a:lnTo>
                  <a:cubicBezTo>
                    <a:pt x="891" y="715"/>
                    <a:pt x="1252" y="1086"/>
                    <a:pt x="1576" y="1491"/>
                  </a:cubicBezTo>
                  <a:cubicBezTo>
                    <a:pt x="1601" y="1524"/>
                    <a:pt x="1631" y="1537"/>
                    <a:pt x="1660" y="1537"/>
                  </a:cubicBezTo>
                  <a:cubicBezTo>
                    <a:pt x="1752" y="1537"/>
                    <a:pt x="1837" y="1406"/>
                    <a:pt x="1760" y="1308"/>
                  </a:cubicBezTo>
                  <a:cubicBezTo>
                    <a:pt x="1383" y="836"/>
                    <a:pt x="956" y="410"/>
                    <a:pt x="483" y="35"/>
                  </a:cubicBezTo>
                  <a:cubicBezTo>
                    <a:pt x="453" y="12"/>
                    <a:pt x="421" y="1"/>
                    <a:pt x="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2685450" y="1277450"/>
              <a:ext cx="209875" cy="343700"/>
            </a:xfrm>
            <a:custGeom>
              <a:avLst/>
              <a:gdLst/>
              <a:ahLst/>
              <a:cxnLst/>
              <a:rect l="l" t="t" r="r" b="b"/>
              <a:pathLst>
                <a:path w="8395" h="13748" extrusionOk="0">
                  <a:moveTo>
                    <a:pt x="1" y="0"/>
                  </a:moveTo>
                  <a:cubicBezTo>
                    <a:pt x="356" y="2610"/>
                    <a:pt x="479" y="6182"/>
                    <a:pt x="2074" y="8333"/>
                  </a:cubicBezTo>
                  <a:cubicBezTo>
                    <a:pt x="3716" y="10543"/>
                    <a:pt x="6524" y="11486"/>
                    <a:pt x="8054" y="13747"/>
                  </a:cubicBezTo>
                  <a:cubicBezTo>
                    <a:pt x="7892" y="13508"/>
                    <a:pt x="8079" y="12534"/>
                    <a:pt x="8083" y="12230"/>
                  </a:cubicBezTo>
                  <a:cubicBezTo>
                    <a:pt x="8096" y="11612"/>
                    <a:pt x="8108" y="10994"/>
                    <a:pt x="8119" y="10374"/>
                  </a:cubicBezTo>
                  <a:cubicBezTo>
                    <a:pt x="8141" y="9307"/>
                    <a:pt x="8235" y="8261"/>
                    <a:pt x="8299" y="7211"/>
                  </a:cubicBezTo>
                  <a:cubicBezTo>
                    <a:pt x="8394" y="5623"/>
                    <a:pt x="7497" y="4072"/>
                    <a:pt x="6349" y="2980"/>
                  </a:cubicBezTo>
                  <a:cubicBezTo>
                    <a:pt x="6142" y="2784"/>
                    <a:pt x="5926" y="2600"/>
                    <a:pt x="5707" y="2434"/>
                  </a:cubicBezTo>
                  <a:cubicBezTo>
                    <a:pt x="4047" y="1182"/>
                    <a:pt x="1999" y="57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2564125" y="1136725"/>
              <a:ext cx="302075" cy="425250"/>
            </a:xfrm>
            <a:custGeom>
              <a:avLst/>
              <a:gdLst/>
              <a:ahLst/>
              <a:cxnLst/>
              <a:rect l="l" t="t" r="r" b="b"/>
              <a:pathLst>
                <a:path w="12083" h="17010" extrusionOk="0">
                  <a:moveTo>
                    <a:pt x="105" y="0"/>
                  </a:moveTo>
                  <a:cubicBezTo>
                    <a:pt x="52" y="0"/>
                    <a:pt x="0" y="44"/>
                    <a:pt x="27" y="105"/>
                  </a:cubicBezTo>
                  <a:cubicBezTo>
                    <a:pt x="1065" y="2517"/>
                    <a:pt x="2914" y="4410"/>
                    <a:pt x="4789" y="6194"/>
                  </a:cubicBezTo>
                  <a:cubicBezTo>
                    <a:pt x="5738" y="7097"/>
                    <a:pt x="6703" y="7986"/>
                    <a:pt x="7597" y="8944"/>
                  </a:cubicBezTo>
                  <a:cubicBezTo>
                    <a:pt x="7897" y="9269"/>
                    <a:pt x="8179" y="9609"/>
                    <a:pt x="8451" y="9956"/>
                  </a:cubicBezTo>
                  <a:cubicBezTo>
                    <a:pt x="9020" y="10687"/>
                    <a:pt x="9621" y="11421"/>
                    <a:pt x="10036" y="12261"/>
                  </a:cubicBezTo>
                  <a:cubicBezTo>
                    <a:pt x="10222" y="12637"/>
                    <a:pt x="10351" y="13033"/>
                    <a:pt x="10485" y="13431"/>
                  </a:cubicBezTo>
                  <a:cubicBezTo>
                    <a:pt x="10618" y="13830"/>
                    <a:pt x="10756" y="14230"/>
                    <a:pt x="10901" y="14626"/>
                  </a:cubicBezTo>
                  <a:cubicBezTo>
                    <a:pt x="11192" y="15427"/>
                    <a:pt x="11520" y="16212"/>
                    <a:pt x="11907" y="16970"/>
                  </a:cubicBezTo>
                  <a:cubicBezTo>
                    <a:pt x="11922" y="16998"/>
                    <a:pt x="11944" y="17010"/>
                    <a:pt x="11968" y="17010"/>
                  </a:cubicBezTo>
                  <a:cubicBezTo>
                    <a:pt x="12023" y="17010"/>
                    <a:pt x="12082" y="16944"/>
                    <a:pt x="12049" y="16877"/>
                  </a:cubicBezTo>
                  <a:cubicBezTo>
                    <a:pt x="11695" y="16188"/>
                    <a:pt x="11393" y="15473"/>
                    <a:pt x="11124" y="14747"/>
                  </a:cubicBezTo>
                  <a:cubicBezTo>
                    <a:pt x="10860" y="14040"/>
                    <a:pt x="10659" y="13308"/>
                    <a:pt x="10374" y="12608"/>
                  </a:cubicBezTo>
                  <a:cubicBezTo>
                    <a:pt x="10118" y="11977"/>
                    <a:pt x="9754" y="11400"/>
                    <a:pt x="9352" y="10854"/>
                  </a:cubicBezTo>
                  <a:cubicBezTo>
                    <a:pt x="9074" y="10473"/>
                    <a:pt x="8777" y="10107"/>
                    <a:pt x="8489" y="9733"/>
                  </a:cubicBezTo>
                  <a:cubicBezTo>
                    <a:pt x="8344" y="9547"/>
                    <a:pt x="8198" y="9363"/>
                    <a:pt x="8042" y="9188"/>
                  </a:cubicBezTo>
                  <a:cubicBezTo>
                    <a:pt x="6325" y="7264"/>
                    <a:pt x="4286" y="5652"/>
                    <a:pt x="2584" y="3714"/>
                  </a:cubicBezTo>
                  <a:cubicBezTo>
                    <a:pt x="1616" y="2615"/>
                    <a:pt x="766" y="1404"/>
                    <a:pt x="184" y="53"/>
                  </a:cubicBezTo>
                  <a:cubicBezTo>
                    <a:pt x="169" y="16"/>
                    <a:pt x="137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2696950" y="1304550"/>
              <a:ext cx="83050" cy="111650"/>
            </a:xfrm>
            <a:custGeom>
              <a:avLst/>
              <a:gdLst/>
              <a:ahLst/>
              <a:cxnLst/>
              <a:rect l="l" t="t" r="r" b="b"/>
              <a:pathLst>
                <a:path w="3322" h="4466" extrusionOk="0">
                  <a:moveTo>
                    <a:pt x="99" y="1"/>
                  </a:moveTo>
                  <a:cubicBezTo>
                    <a:pt x="47" y="1"/>
                    <a:pt x="1" y="63"/>
                    <a:pt x="21" y="112"/>
                  </a:cubicBezTo>
                  <a:cubicBezTo>
                    <a:pt x="616" y="1495"/>
                    <a:pt x="1070" y="2933"/>
                    <a:pt x="1369" y="4409"/>
                  </a:cubicBezTo>
                  <a:cubicBezTo>
                    <a:pt x="1378" y="4448"/>
                    <a:pt x="1405" y="4465"/>
                    <a:pt x="1436" y="4465"/>
                  </a:cubicBezTo>
                  <a:cubicBezTo>
                    <a:pt x="1485" y="4465"/>
                    <a:pt x="1541" y="4420"/>
                    <a:pt x="1527" y="4357"/>
                  </a:cubicBezTo>
                  <a:cubicBezTo>
                    <a:pt x="1236" y="2939"/>
                    <a:pt x="809" y="1555"/>
                    <a:pt x="248" y="222"/>
                  </a:cubicBezTo>
                  <a:lnTo>
                    <a:pt x="248" y="222"/>
                  </a:lnTo>
                  <a:cubicBezTo>
                    <a:pt x="1231" y="538"/>
                    <a:pt x="2213" y="854"/>
                    <a:pt x="3195" y="1172"/>
                  </a:cubicBezTo>
                  <a:cubicBezTo>
                    <a:pt x="3204" y="1174"/>
                    <a:pt x="3212" y="1176"/>
                    <a:pt x="3220" y="1176"/>
                  </a:cubicBezTo>
                  <a:cubicBezTo>
                    <a:pt x="3304" y="1176"/>
                    <a:pt x="3322" y="1036"/>
                    <a:pt x="3229" y="1007"/>
                  </a:cubicBezTo>
                  <a:cubicBezTo>
                    <a:pt x="2193" y="672"/>
                    <a:pt x="1155" y="339"/>
                    <a:pt x="117" y="3"/>
                  </a:cubicBezTo>
                  <a:cubicBezTo>
                    <a:pt x="111" y="2"/>
                    <a:pt x="105" y="1"/>
                    <a:pt x="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2751300" y="1358625"/>
              <a:ext cx="81525" cy="118575"/>
            </a:xfrm>
            <a:custGeom>
              <a:avLst/>
              <a:gdLst/>
              <a:ahLst/>
              <a:cxnLst/>
              <a:rect l="l" t="t" r="r" b="b"/>
              <a:pathLst>
                <a:path w="3261" h="4743" extrusionOk="0">
                  <a:moveTo>
                    <a:pt x="103" y="0"/>
                  </a:moveTo>
                  <a:cubicBezTo>
                    <a:pt x="49" y="0"/>
                    <a:pt x="1" y="56"/>
                    <a:pt x="23" y="110"/>
                  </a:cubicBezTo>
                  <a:cubicBezTo>
                    <a:pt x="614" y="1564"/>
                    <a:pt x="967" y="3101"/>
                    <a:pt x="1063" y="4666"/>
                  </a:cubicBezTo>
                  <a:cubicBezTo>
                    <a:pt x="1066" y="4717"/>
                    <a:pt x="1106" y="4742"/>
                    <a:pt x="1146" y="4742"/>
                  </a:cubicBezTo>
                  <a:cubicBezTo>
                    <a:pt x="1190" y="4742"/>
                    <a:pt x="1233" y="4713"/>
                    <a:pt x="1229" y="4657"/>
                  </a:cubicBezTo>
                  <a:cubicBezTo>
                    <a:pt x="1135" y="3130"/>
                    <a:pt x="800" y="1624"/>
                    <a:pt x="238" y="200"/>
                  </a:cubicBezTo>
                  <a:lnTo>
                    <a:pt x="238" y="200"/>
                  </a:lnTo>
                  <a:cubicBezTo>
                    <a:pt x="1261" y="448"/>
                    <a:pt x="2234" y="876"/>
                    <a:pt x="3111" y="1462"/>
                  </a:cubicBezTo>
                  <a:cubicBezTo>
                    <a:pt x="3126" y="1472"/>
                    <a:pt x="3140" y="1477"/>
                    <a:pt x="3153" y="1477"/>
                  </a:cubicBezTo>
                  <a:cubicBezTo>
                    <a:pt x="3221" y="1477"/>
                    <a:pt x="3260" y="1363"/>
                    <a:pt x="3186" y="1313"/>
                  </a:cubicBezTo>
                  <a:cubicBezTo>
                    <a:pt x="2254" y="691"/>
                    <a:pt x="1213" y="246"/>
                    <a:pt x="119" y="2"/>
                  </a:cubicBezTo>
                  <a:cubicBezTo>
                    <a:pt x="113" y="1"/>
                    <a:pt x="108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2807525" y="1431050"/>
              <a:ext cx="65175" cy="99100"/>
            </a:xfrm>
            <a:custGeom>
              <a:avLst/>
              <a:gdLst/>
              <a:ahLst/>
              <a:cxnLst/>
              <a:rect l="l" t="t" r="r" b="b"/>
              <a:pathLst>
                <a:path w="2607" h="3964" extrusionOk="0">
                  <a:moveTo>
                    <a:pt x="86" y="0"/>
                  </a:moveTo>
                  <a:cubicBezTo>
                    <a:pt x="38" y="0"/>
                    <a:pt x="0" y="42"/>
                    <a:pt x="7" y="90"/>
                  </a:cubicBezTo>
                  <a:cubicBezTo>
                    <a:pt x="153" y="1342"/>
                    <a:pt x="179" y="2607"/>
                    <a:pt x="78" y="3865"/>
                  </a:cubicBezTo>
                  <a:cubicBezTo>
                    <a:pt x="72" y="3926"/>
                    <a:pt x="126" y="3964"/>
                    <a:pt x="173" y="3964"/>
                  </a:cubicBezTo>
                  <a:cubicBezTo>
                    <a:pt x="206" y="3964"/>
                    <a:pt x="237" y="3944"/>
                    <a:pt x="240" y="3900"/>
                  </a:cubicBezTo>
                  <a:cubicBezTo>
                    <a:pt x="338" y="2666"/>
                    <a:pt x="323" y="1425"/>
                    <a:pt x="186" y="196"/>
                  </a:cubicBezTo>
                  <a:lnTo>
                    <a:pt x="186" y="196"/>
                  </a:lnTo>
                  <a:cubicBezTo>
                    <a:pt x="629" y="306"/>
                    <a:pt x="1096" y="409"/>
                    <a:pt x="1461" y="693"/>
                  </a:cubicBezTo>
                  <a:cubicBezTo>
                    <a:pt x="1889" y="1024"/>
                    <a:pt x="2221" y="1472"/>
                    <a:pt x="2423" y="1975"/>
                  </a:cubicBezTo>
                  <a:cubicBezTo>
                    <a:pt x="2437" y="2010"/>
                    <a:pt x="2468" y="2025"/>
                    <a:pt x="2499" y="2025"/>
                  </a:cubicBezTo>
                  <a:cubicBezTo>
                    <a:pt x="2552" y="2025"/>
                    <a:pt x="2606" y="1981"/>
                    <a:pt x="2580" y="1918"/>
                  </a:cubicBezTo>
                  <a:cubicBezTo>
                    <a:pt x="2368" y="1390"/>
                    <a:pt x="2023" y="914"/>
                    <a:pt x="1570" y="565"/>
                  </a:cubicBezTo>
                  <a:cubicBezTo>
                    <a:pt x="1150" y="239"/>
                    <a:pt x="609" y="132"/>
                    <a:pt x="106" y="3"/>
                  </a:cubicBezTo>
                  <a:cubicBezTo>
                    <a:pt x="99" y="1"/>
                    <a:pt x="92" y="0"/>
                    <a:pt x="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2639525" y="1169525"/>
              <a:ext cx="289950" cy="121700"/>
            </a:xfrm>
            <a:custGeom>
              <a:avLst/>
              <a:gdLst/>
              <a:ahLst/>
              <a:cxnLst/>
              <a:rect l="l" t="t" r="r" b="b"/>
              <a:pathLst>
                <a:path w="11598" h="4868" extrusionOk="0">
                  <a:moveTo>
                    <a:pt x="5990" y="0"/>
                  </a:moveTo>
                  <a:cubicBezTo>
                    <a:pt x="5450" y="0"/>
                    <a:pt x="4919" y="60"/>
                    <a:pt x="4415" y="190"/>
                  </a:cubicBezTo>
                  <a:cubicBezTo>
                    <a:pt x="3591" y="401"/>
                    <a:pt x="2837" y="800"/>
                    <a:pt x="2088" y="1195"/>
                  </a:cubicBezTo>
                  <a:cubicBezTo>
                    <a:pt x="1406" y="1557"/>
                    <a:pt x="735" y="1966"/>
                    <a:pt x="1" y="2191"/>
                  </a:cubicBezTo>
                  <a:cubicBezTo>
                    <a:pt x="6" y="2189"/>
                    <a:pt x="11" y="2189"/>
                    <a:pt x="16" y="2189"/>
                  </a:cubicBezTo>
                  <a:cubicBezTo>
                    <a:pt x="151" y="2189"/>
                    <a:pt x="476" y="2621"/>
                    <a:pt x="549" y="2700"/>
                  </a:cubicBezTo>
                  <a:cubicBezTo>
                    <a:pt x="752" y="2919"/>
                    <a:pt x="948" y="3146"/>
                    <a:pt x="1157" y="3359"/>
                  </a:cubicBezTo>
                  <a:cubicBezTo>
                    <a:pt x="1572" y="3776"/>
                    <a:pt x="2029" y="4162"/>
                    <a:pt x="2541" y="4456"/>
                  </a:cubicBezTo>
                  <a:cubicBezTo>
                    <a:pt x="3069" y="4762"/>
                    <a:pt x="3769" y="4867"/>
                    <a:pt x="4466" y="4867"/>
                  </a:cubicBezTo>
                  <a:cubicBezTo>
                    <a:pt x="5005" y="4867"/>
                    <a:pt x="5541" y="4804"/>
                    <a:pt x="5993" y="4721"/>
                  </a:cubicBezTo>
                  <a:cubicBezTo>
                    <a:pt x="8063" y="4340"/>
                    <a:pt x="9882" y="3156"/>
                    <a:pt x="11598" y="1934"/>
                  </a:cubicBezTo>
                  <a:cubicBezTo>
                    <a:pt x="10108" y="812"/>
                    <a:pt x="7980" y="0"/>
                    <a:pt x="5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2608725" y="1212175"/>
              <a:ext cx="252450" cy="36100"/>
            </a:xfrm>
            <a:custGeom>
              <a:avLst/>
              <a:gdLst/>
              <a:ahLst/>
              <a:cxnLst/>
              <a:rect l="l" t="t" r="r" b="b"/>
              <a:pathLst>
                <a:path w="10098" h="1444" extrusionOk="0">
                  <a:moveTo>
                    <a:pt x="130" y="1"/>
                  </a:moveTo>
                  <a:cubicBezTo>
                    <a:pt x="51" y="1"/>
                    <a:pt x="1" y="122"/>
                    <a:pt x="89" y="158"/>
                  </a:cubicBezTo>
                  <a:cubicBezTo>
                    <a:pt x="1272" y="638"/>
                    <a:pt x="2498" y="1030"/>
                    <a:pt x="3760" y="1242"/>
                  </a:cubicBezTo>
                  <a:cubicBezTo>
                    <a:pt x="4410" y="1350"/>
                    <a:pt x="5075" y="1421"/>
                    <a:pt x="5731" y="1440"/>
                  </a:cubicBezTo>
                  <a:cubicBezTo>
                    <a:pt x="5813" y="1443"/>
                    <a:pt x="5895" y="1444"/>
                    <a:pt x="5978" y="1444"/>
                  </a:cubicBezTo>
                  <a:cubicBezTo>
                    <a:pt x="6558" y="1444"/>
                    <a:pt x="7135" y="1384"/>
                    <a:pt x="7711" y="1307"/>
                  </a:cubicBezTo>
                  <a:cubicBezTo>
                    <a:pt x="8472" y="1203"/>
                    <a:pt x="9231" y="1068"/>
                    <a:pt x="9994" y="986"/>
                  </a:cubicBezTo>
                  <a:cubicBezTo>
                    <a:pt x="10098" y="976"/>
                    <a:pt x="10093" y="819"/>
                    <a:pt x="9994" y="819"/>
                  </a:cubicBezTo>
                  <a:cubicBezTo>
                    <a:pt x="9992" y="819"/>
                    <a:pt x="9988" y="819"/>
                    <a:pt x="9985" y="819"/>
                  </a:cubicBezTo>
                  <a:cubicBezTo>
                    <a:pt x="8662" y="960"/>
                    <a:pt x="7352" y="1271"/>
                    <a:pt x="6017" y="1278"/>
                  </a:cubicBezTo>
                  <a:cubicBezTo>
                    <a:pt x="6003" y="1278"/>
                    <a:pt x="5990" y="1278"/>
                    <a:pt x="5976" y="1278"/>
                  </a:cubicBezTo>
                  <a:cubicBezTo>
                    <a:pt x="5345" y="1278"/>
                    <a:pt x="4704" y="1214"/>
                    <a:pt x="4080" y="1123"/>
                  </a:cubicBezTo>
                  <a:cubicBezTo>
                    <a:pt x="3445" y="1032"/>
                    <a:pt x="2815" y="891"/>
                    <a:pt x="2197" y="716"/>
                  </a:cubicBezTo>
                  <a:cubicBezTo>
                    <a:pt x="1504" y="521"/>
                    <a:pt x="827" y="279"/>
                    <a:pt x="162" y="7"/>
                  </a:cubicBezTo>
                  <a:cubicBezTo>
                    <a:pt x="151" y="3"/>
                    <a:pt x="140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2795000" y="1200475"/>
              <a:ext cx="63025" cy="55375"/>
            </a:xfrm>
            <a:custGeom>
              <a:avLst/>
              <a:gdLst/>
              <a:ahLst/>
              <a:cxnLst/>
              <a:rect l="l" t="t" r="r" b="b"/>
              <a:pathLst>
                <a:path w="2521" h="2215" extrusionOk="0">
                  <a:moveTo>
                    <a:pt x="2391" y="0"/>
                  </a:moveTo>
                  <a:cubicBezTo>
                    <a:pt x="2371" y="0"/>
                    <a:pt x="2351" y="7"/>
                    <a:pt x="2333" y="23"/>
                  </a:cubicBezTo>
                  <a:cubicBezTo>
                    <a:pt x="1637" y="653"/>
                    <a:pt x="877" y="1206"/>
                    <a:pt x="67" y="1681"/>
                  </a:cubicBezTo>
                  <a:cubicBezTo>
                    <a:pt x="1" y="1719"/>
                    <a:pt x="34" y="1814"/>
                    <a:pt x="96" y="1830"/>
                  </a:cubicBezTo>
                  <a:cubicBezTo>
                    <a:pt x="770" y="2017"/>
                    <a:pt x="1457" y="2146"/>
                    <a:pt x="2152" y="2214"/>
                  </a:cubicBezTo>
                  <a:cubicBezTo>
                    <a:pt x="2156" y="2214"/>
                    <a:pt x="2160" y="2214"/>
                    <a:pt x="2164" y="2214"/>
                  </a:cubicBezTo>
                  <a:cubicBezTo>
                    <a:pt x="2262" y="2214"/>
                    <a:pt x="2290" y="2064"/>
                    <a:pt x="2187" y="2053"/>
                  </a:cubicBezTo>
                  <a:cubicBezTo>
                    <a:pt x="1559" y="1990"/>
                    <a:pt x="937" y="1879"/>
                    <a:pt x="326" y="1721"/>
                  </a:cubicBezTo>
                  <a:lnTo>
                    <a:pt x="326" y="1721"/>
                  </a:lnTo>
                  <a:cubicBezTo>
                    <a:pt x="1087" y="1262"/>
                    <a:pt x="1799" y="729"/>
                    <a:pt x="2459" y="133"/>
                  </a:cubicBezTo>
                  <a:cubicBezTo>
                    <a:pt x="2520" y="78"/>
                    <a:pt x="2459" y="0"/>
                    <a:pt x="2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2740025" y="1199000"/>
              <a:ext cx="62275" cy="74700"/>
            </a:xfrm>
            <a:custGeom>
              <a:avLst/>
              <a:gdLst/>
              <a:ahLst/>
              <a:cxnLst/>
              <a:rect l="l" t="t" r="r" b="b"/>
              <a:pathLst>
                <a:path w="2491" h="2988" extrusionOk="0">
                  <a:moveTo>
                    <a:pt x="2373" y="1"/>
                  </a:moveTo>
                  <a:cubicBezTo>
                    <a:pt x="2353" y="1"/>
                    <a:pt x="2332" y="10"/>
                    <a:pt x="2314" y="32"/>
                  </a:cubicBezTo>
                  <a:cubicBezTo>
                    <a:pt x="1712" y="777"/>
                    <a:pt x="949" y="1385"/>
                    <a:pt x="83" y="1801"/>
                  </a:cubicBezTo>
                  <a:cubicBezTo>
                    <a:pt x="28" y="1828"/>
                    <a:pt x="1" y="1898"/>
                    <a:pt x="54" y="1943"/>
                  </a:cubicBezTo>
                  <a:cubicBezTo>
                    <a:pt x="594" y="2414"/>
                    <a:pt x="1224" y="2768"/>
                    <a:pt x="1909" y="2983"/>
                  </a:cubicBezTo>
                  <a:cubicBezTo>
                    <a:pt x="1918" y="2986"/>
                    <a:pt x="1926" y="2987"/>
                    <a:pt x="1934" y="2987"/>
                  </a:cubicBezTo>
                  <a:cubicBezTo>
                    <a:pt x="2016" y="2987"/>
                    <a:pt x="2036" y="2848"/>
                    <a:pt x="1942" y="2820"/>
                  </a:cubicBezTo>
                  <a:cubicBezTo>
                    <a:pt x="1326" y="2624"/>
                    <a:pt x="754" y="2310"/>
                    <a:pt x="257" y="1897"/>
                  </a:cubicBezTo>
                  <a:lnTo>
                    <a:pt x="257" y="1897"/>
                  </a:lnTo>
                  <a:cubicBezTo>
                    <a:pt x="1101" y="1472"/>
                    <a:pt x="1844" y="876"/>
                    <a:pt x="2437" y="142"/>
                  </a:cubicBezTo>
                  <a:cubicBezTo>
                    <a:pt x="2490" y="78"/>
                    <a:pt x="2434" y="1"/>
                    <a:pt x="23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2672675" y="1189225"/>
              <a:ext cx="90950" cy="91775"/>
            </a:xfrm>
            <a:custGeom>
              <a:avLst/>
              <a:gdLst/>
              <a:ahLst/>
              <a:cxnLst/>
              <a:rect l="l" t="t" r="r" b="b"/>
              <a:pathLst>
                <a:path w="3638" h="3671" extrusionOk="0">
                  <a:moveTo>
                    <a:pt x="3516" y="0"/>
                  </a:moveTo>
                  <a:cubicBezTo>
                    <a:pt x="3496" y="0"/>
                    <a:pt x="3475" y="8"/>
                    <a:pt x="3458" y="27"/>
                  </a:cubicBezTo>
                  <a:cubicBezTo>
                    <a:pt x="3005" y="524"/>
                    <a:pt x="2456" y="899"/>
                    <a:pt x="1844" y="1167"/>
                  </a:cubicBezTo>
                  <a:cubicBezTo>
                    <a:pt x="1325" y="1393"/>
                    <a:pt x="776" y="1631"/>
                    <a:pt x="201" y="1631"/>
                  </a:cubicBezTo>
                  <a:cubicBezTo>
                    <a:pt x="166" y="1631"/>
                    <a:pt x="130" y="1630"/>
                    <a:pt x="95" y="1629"/>
                  </a:cubicBezTo>
                  <a:cubicBezTo>
                    <a:pt x="94" y="1628"/>
                    <a:pt x="93" y="1628"/>
                    <a:pt x="92" y="1628"/>
                  </a:cubicBezTo>
                  <a:cubicBezTo>
                    <a:pt x="15" y="1628"/>
                    <a:pt x="0" y="1729"/>
                    <a:pt x="44" y="1776"/>
                  </a:cubicBezTo>
                  <a:cubicBezTo>
                    <a:pt x="473" y="2219"/>
                    <a:pt x="955" y="2640"/>
                    <a:pt x="1449" y="3011"/>
                  </a:cubicBezTo>
                  <a:cubicBezTo>
                    <a:pt x="1880" y="3334"/>
                    <a:pt x="2375" y="3558"/>
                    <a:pt x="2902" y="3668"/>
                  </a:cubicBezTo>
                  <a:cubicBezTo>
                    <a:pt x="2909" y="3670"/>
                    <a:pt x="2915" y="3670"/>
                    <a:pt x="2921" y="3670"/>
                  </a:cubicBezTo>
                  <a:cubicBezTo>
                    <a:pt x="3010" y="3670"/>
                    <a:pt x="3034" y="3529"/>
                    <a:pt x="2940" y="3506"/>
                  </a:cubicBezTo>
                  <a:cubicBezTo>
                    <a:pt x="2488" y="3395"/>
                    <a:pt x="2041" y="3260"/>
                    <a:pt x="1673" y="2975"/>
                  </a:cubicBezTo>
                  <a:cubicBezTo>
                    <a:pt x="1200" y="2610"/>
                    <a:pt x="729" y="2222"/>
                    <a:pt x="301" y="1798"/>
                  </a:cubicBezTo>
                  <a:lnTo>
                    <a:pt x="301" y="1798"/>
                  </a:lnTo>
                  <a:cubicBezTo>
                    <a:pt x="872" y="1774"/>
                    <a:pt x="1420" y="1535"/>
                    <a:pt x="1935" y="1307"/>
                  </a:cubicBezTo>
                  <a:cubicBezTo>
                    <a:pt x="2560" y="1032"/>
                    <a:pt x="3121" y="643"/>
                    <a:pt x="3582" y="137"/>
                  </a:cubicBezTo>
                  <a:cubicBezTo>
                    <a:pt x="3637" y="78"/>
                    <a:pt x="3579" y="0"/>
                    <a:pt x="3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2637400" y="1304800"/>
              <a:ext cx="52600" cy="46800"/>
            </a:xfrm>
            <a:custGeom>
              <a:avLst/>
              <a:gdLst/>
              <a:ahLst/>
              <a:cxnLst/>
              <a:rect l="l" t="t" r="r" b="b"/>
              <a:pathLst>
                <a:path w="2104" h="1872" extrusionOk="0">
                  <a:moveTo>
                    <a:pt x="1053" y="1"/>
                  </a:moveTo>
                  <a:cubicBezTo>
                    <a:pt x="954" y="1"/>
                    <a:pt x="854" y="17"/>
                    <a:pt x="755" y="50"/>
                  </a:cubicBezTo>
                  <a:cubicBezTo>
                    <a:pt x="265" y="215"/>
                    <a:pt x="0" y="743"/>
                    <a:pt x="165" y="1234"/>
                  </a:cubicBezTo>
                  <a:cubicBezTo>
                    <a:pt x="295" y="1624"/>
                    <a:pt x="661" y="1872"/>
                    <a:pt x="1052" y="1872"/>
                  </a:cubicBezTo>
                  <a:cubicBezTo>
                    <a:pt x="1150" y="1872"/>
                    <a:pt x="1250" y="1856"/>
                    <a:pt x="1348" y="1823"/>
                  </a:cubicBezTo>
                  <a:cubicBezTo>
                    <a:pt x="1839" y="1658"/>
                    <a:pt x="2104" y="1130"/>
                    <a:pt x="1939" y="639"/>
                  </a:cubicBezTo>
                  <a:cubicBezTo>
                    <a:pt x="1807" y="248"/>
                    <a:pt x="1444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2651625" y="1236175"/>
              <a:ext cx="52575" cy="46825"/>
            </a:xfrm>
            <a:custGeom>
              <a:avLst/>
              <a:gdLst/>
              <a:ahLst/>
              <a:cxnLst/>
              <a:rect l="l" t="t" r="r" b="b"/>
              <a:pathLst>
                <a:path w="2103" h="1873" extrusionOk="0">
                  <a:moveTo>
                    <a:pt x="1053" y="1"/>
                  </a:moveTo>
                  <a:cubicBezTo>
                    <a:pt x="955" y="1"/>
                    <a:pt x="854" y="17"/>
                    <a:pt x="755" y="50"/>
                  </a:cubicBezTo>
                  <a:cubicBezTo>
                    <a:pt x="264" y="215"/>
                    <a:pt x="0" y="744"/>
                    <a:pt x="164" y="1233"/>
                  </a:cubicBezTo>
                  <a:cubicBezTo>
                    <a:pt x="296" y="1625"/>
                    <a:pt x="660" y="1873"/>
                    <a:pt x="1051" y="1873"/>
                  </a:cubicBezTo>
                  <a:cubicBezTo>
                    <a:pt x="1149" y="1873"/>
                    <a:pt x="1249" y="1857"/>
                    <a:pt x="1348" y="1824"/>
                  </a:cubicBezTo>
                  <a:cubicBezTo>
                    <a:pt x="1839" y="1659"/>
                    <a:pt x="2102" y="1130"/>
                    <a:pt x="1937" y="639"/>
                  </a:cubicBezTo>
                  <a:cubicBezTo>
                    <a:pt x="1807" y="248"/>
                    <a:pt x="1444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2569025" y="1288475"/>
              <a:ext cx="52625" cy="46825"/>
            </a:xfrm>
            <a:custGeom>
              <a:avLst/>
              <a:gdLst/>
              <a:ahLst/>
              <a:cxnLst/>
              <a:rect l="l" t="t" r="r" b="b"/>
              <a:pathLst>
                <a:path w="2105" h="1873" extrusionOk="0">
                  <a:moveTo>
                    <a:pt x="1054" y="1"/>
                  </a:moveTo>
                  <a:cubicBezTo>
                    <a:pt x="955" y="1"/>
                    <a:pt x="855" y="17"/>
                    <a:pt x="756" y="50"/>
                  </a:cubicBezTo>
                  <a:cubicBezTo>
                    <a:pt x="266" y="215"/>
                    <a:pt x="1" y="743"/>
                    <a:pt x="166" y="1233"/>
                  </a:cubicBezTo>
                  <a:cubicBezTo>
                    <a:pt x="298" y="1625"/>
                    <a:pt x="662" y="1872"/>
                    <a:pt x="1053" y="1872"/>
                  </a:cubicBezTo>
                  <a:cubicBezTo>
                    <a:pt x="1151" y="1872"/>
                    <a:pt x="1251" y="1857"/>
                    <a:pt x="1350" y="1823"/>
                  </a:cubicBezTo>
                  <a:cubicBezTo>
                    <a:pt x="1839" y="1658"/>
                    <a:pt x="2104" y="1130"/>
                    <a:pt x="1939" y="639"/>
                  </a:cubicBezTo>
                  <a:cubicBezTo>
                    <a:pt x="1807" y="249"/>
                    <a:pt x="1444" y="1"/>
                    <a:pt x="1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2581300" y="1210950"/>
              <a:ext cx="52600" cy="46800"/>
            </a:xfrm>
            <a:custGeom>
              <a:avLst/>
              <a:gdLst/>
              <a:ahLst/>
              <a:cxnLst/>
              <a:rect l="l" t="t" r="r" b="b"/>
              <a:pathLst>
                <a:path w="2104" h="1872" extrusionOk="0">
                  <a:moveTo>
                    <a:pt x="1052" y="0"/>
                  </a:moveTo>
                  <a:cubicBezTo>
                    <a:pt x="954" y="0"/>
                    <a:pt x="853" y="16"/>
                    <a:pt x="755" y="49"/>
                  </a:cubicBezTo>
                  <a:cubicBezTo>
                    <a:pt x="265" y="214"/>
                    <a:pt x="1" y="742"/>
                    <a:pt x="166" y="1233"/>
                  </a:cubicBezTo>
                  <a:cubicBezTo>
                    <a:pt x="297" y="1624"/>
                    <a:pt x="662" y="1871"/>
                    <a:pt x="1051" y="1871"/>
                  </a:cubicBezTo>
                  <a:cubicBezTo>
                    <a:pt x="1150" y="1871"/>
                    <a:pt x="1250" y="1855"/>
                    <a:pt x="1348" y="1822"/>
                  </a:cubicBezTo>
                  <a:cubicBezTo>
                    <a:pt x="1839" y="1657"/>
                    <a:pt x="2104" y="1129"/>
                    <a:pt x="1939" y="639"/>
                  </a:cubicBezTo>
                  <a:cubicBezTo>
                    <a:pt x="1807" y="247"/>
                    <a:pt x="1443" y="0"/>
                    <a:pt x="1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22" name="Google Shape;422;p9"/>
          <p:cNvSpPr/>
          <p:nvPr/>
        </p:nvSpPr>
        <p:spPr>
          <a:xfrm rot="763639">
            <a:off x="-43466" y="3346044"/>
            <a:ext cx="590971" cy="952056"/>
          </a:xfrm>
          <a:custGeom>
            <a:avLst/>
            <a:gdLst/>
            <a:ahLst/>
            <a:cxnLst/>
            <a:rect l="l" t="t" r="r" b="b"/>
            <a:pathLst>
              <a:path w="12522" h="20173" extrusionOk="0">
                <a:moveTo>
                  <a:pt x="11487" y="413"/>
                </a:moveTo>
                <a:lnTo>
                  <a:pt x="11487" y="413"/>
                </a:lnTo>
                <a:cubicBezTo>
                  <a:pt x="11452" y="699"/>
                  <a:pt x="11442" y="986"/>
                  <a:pt x="11432" y="1267"/>
                </a:cubicBezTo>
                <a:cubicBezTo>
                  <a:pt x="11423" y="1535"/>
                  <a:pt x="11413" y="1811"/>
                  <a:pt x="11381" y="2079"/>
                </a:cubicBezTo>
                <a:cubicBezTo>
                  <a:pt x="11256" y="3175"/>
                  <a:pt x="10921" y="3980"/>
                  <a:pt x="10321" y="4612"/>
                </a:cubicBezTo>
                <a:cubicBezTo>
                  <a:pt x="10244" y="4692"/>
                  <a:pt x="10168" y="4770"/>
                  <a:pt x="10088" y="4848"/>
                </a:cubicBezTo>
                <a:cubicBezTo>
                  <a:pt x="10075" y="4861"/>
                  <a:pt x="10061" y="4876"/>
                  <a:pt x="10048" y="4890"/>
                </a:cubicBezTo>
                <a:cubicBezTo>
                  <a:pt x="10353" y="4381"/>
                  <a:pt x="10588" y="3877"/>
                  <a:pt x="10740" y="3386"/>
                </a:cubicBezTo>
                <a:cubicBezTo>
                  <a:pt x="10815" y="3141"/>
                  <a:pt x="10837" y="2888"/>
                  <a:pt x="10858" y="2642"/>
                </a:cubicBezTo>
                <a:cubicBezTo>
                  <a:pt x="10892" y="2263"/>
                  <a:pt x="10922" y="1902"/>
                  <a:pt x="11135" y="1578"/>
                </a:cubicBezTo>
                <a:cubicBezTo>
                  <a:pt x="11159" y="1543"/>
                  <a:pt x="11148" y="1497"/>
                  <a:pt x="11113" y="1475"/>
                </a:cubicBezTo>
                <a:cubicBezTo>
                  <a:pt x="11101" y="1467"/>
                  <a:pt x="11087" y="1463"/>
                  <a:pt x="11073" y="1463"/>
                </a:cubicBezTo>
                <a:cubicBezTo>
                  <a:pt x="11049" y="1463"/>
                  <a:pt x="11024" y="1475"/>
                  <a:pt x="11010" y="1497"/>
                </a:cubicBezTo>
                <a:cubicBezTo>
                  <a:pt x="10777" y="1852"/>
                  <a:pt x="10742" y="2248"/>
                  <a:pt x="10708" y="2629"/>
                </a:cubicBezTo>
                <a:cubicBezTo>
                  <a:pt x="10689" y="2868"/>
                  <a:pt x="10666" y="3114"/>
                  <a:pt x="10596" y="3343"/>
                </a:cubicBezTo>
                <a:cubicBezTo>
                  <a:pt x="10441" y="3838"/>
                  <a:pt x="10201" y="4347"/>
                  <a:pt x="9888" y="4861"/>
                </a:cubicBezTo>
                <a:cubicBezTo>
                  <a:pt x="9993" y="4528"/>
                  <a:pt x="10100" y="4185"/>
                  <a:pt x="10143" y="3815"/>
                </a:cubicBezTo>
                <a:cubicBezTo>
                  <a:pt x="10169" y="3609"/>
                  <a:pt x="10172" y="3398"/>
                  <a:pt x="10176" y="3192"/>
                </a:cubicBezTo>
                <a:cubicBezTo>
                  <a:pt x="10179" y="2950"/>
                  <a:pt x="10185" y="2700"/>
                  <a:pt x="10226" y="2460"/>
                </a:cubicBezTo>
                <a:cubicBezTo>
                  <a:pt x="10265" y="2221"/>
                  <a:pt x="10336" y="2005"/>
                  <a:pt x="10440" y="1801"/>
                </a:cubicBezTo>
                <a:cubicBezTo>
                  <a:pt x="10589" y="1511"/>
                  <a:pt x="10784" y="1219"/>
                  <a:pt x="11038" y="906"/>
                </a:cubicBezTo>
                <a:cubicBezTo>
                  <a:pt x="11142" y="776"/>
                  <a:pt x="11261" y="643"/>
                  <a:pt x="11398" y="494"/>
                </a:cubicBezTo>
                <a:cubicBezTo>
                  <a:pt x="11416" y="475"/>
                  <a:pt x="11449" y="447"/>
                  <a:pt x="11485" y="414"/>
                </a:cubicBezTo>
                <a:cubicBezTo>
                  <a:pt x="11486" y="414"/>
                  <a:pt x="11486" y="413"/>
                  <a:pt x="11487" y="413"/>
                </a:cubicBezTo>
                <a:close/>
                <a:moveTo>
                  <a:pt x="12089" y="5419"/>
                </a:moveTo>
                <a:lnTo>
                  <a:pt x="12089" y="5419"/>
                </a:lnTo>
                <a:cubicBezTo>
                  <a:pt x="12015" y="5516"/>
                  <a:pt x="11943" y="5615"/>
                  <a:pt x="11870" y="5714"/>
                </a:cubicBezTo>
                <a:cubicBezTo>
                  <a:pt x="11669" y="5986"/>
                  <a:pt x="11479" y="6247"/>
                  <a:pt x="11232" y="6455"/>
                </a:cubicBezTo>
                <a:cubicBezTo>
                  <a:pt x="10741" y="6868"/>
                  <a:pt x="10175" y="6968"/>
                  <a:pt x="9576" y="7072"/>
                </a:cubicBezTo>
                <a:cubicBezTo>
                  <a:pt x="9263" y="7127"/>
                  <a:pt x="8939" y="7185"/>
                  <a:pt x="8626" y="7289"/>
                </a:cubicBezTo>
                <a:cubicBezTo>
                  <a:pt x="8607" y="7295"/>
                  <a:pt x="8585" y="7302"/>
                  <a:pt x="8562" y="7308"/>
                </a:cubicBezTo>
                <a:cubicBezTo>
                  <a:pt x="8765" y="7173"/>
                  <a:pt x="8998" y="7076"/>
                  <a:pt x="9228" y="6982"/>
                </a:cubicBezTo>
                <a:lnTo>
                  <a:pt x="9306" y="6949"/>
                </a:lnTo>
                <a:cubicBezTo>
                  <a:pt x="9948" y="6681"/>
                  <a:pt x="10576" y="6367"/>
                  <a:pt x="11174" y="6011"/>
                </a:cubicBezTo>
                <a:cubicBezTo>
                  <a:pt x="11210" y="5989"/>
                  <a:pt x="11220" y="5943"/>
                  <a:pt x="11198" y="5906"/>
                </a:cubicBezTo>
                <a:cubicBezTo>
                  <a:pt x="11184" y="5883"/>
                  <a:pt x="11161" y="5870"/>
                  <a:pt x="11136" y="5870"/>
                </a:cubicBezTo>
                <a:cubicBezTo>
                  <a:pt x="11122" y="5870"/>
                  <a:pt x="11108" y="5874"/>
                  <a:pt x="11096" y="5882"/>
                </a:cubicBezTo>
                <a:cubicBezTo>
                  <a:pt x="10504" y="6235"/>
                  <a:pt x="9883" y="6548"/>
                  <a:pt x="9246" y="6811"/>
                </a:cubicBezTo>
                <a:lnTo>
                  <a:pt x="9169" y="6844"/>
                </a:lnTo>
                <a:cubicBezTo>
                  <a:pt x="8991" y="6918"/>
                  <a:pt x="8810" y="6992"/>
                  <a:pt x="8642" y="7085"/>
                </a:cubicBezTo>
                <a:cubicBezTo>
                  <a:pt x="8720" y="6989"/>
                  <a:pt x="8792" y="6894"/>
                  <a:pt x="8861" y="6800"/>
                </a:cubicBezTo>
                <a:cubicBezTo>
                  <a:pt x="8920" y="6737"/>
                  <a:pt x="8976" y="6677"/>
                  <a:pt x="9039" y="6616"/>
                </a:cubicBezTo>
                <a:cubicBezTo>
                  <a:pt x="9332" y="6325"/>
                  <a:pt x="9583" y="6086"/>
                  <a:pt x="9872" y="5892"/>
                </a:cubicBezTo>
                <a:cubicBezTo>
                  <a:pt x="10105" y="5736"/>
                  <a:pt x="10339" y="5628"/>
                  <a:pt x="10585" y="5565"/>
                </a:cubicBezTo>
                <a:cubicBezTo>
                  <a:pt x="10838" y="5500"/>
                  <a:pt x="11083" y="5497"/>
                  <a:pt x="11342" y="5492"/>
                </a:cubicBezTo>
                <a:cubicBezTo>
                  <a:pt x="11453" y="5491"/>
                  <a:pt x="11566" y="5490"/>
                  <a:pt x="11682" y="5481"/>
                </a:cubicBezTo>
                <a:cubicBezTo>
                  <a:pt x="11721" y="5479"/>
                  <a:pt x="11905" y="5458"/>
                  <a:pt x="12089" y="5419"/>
                </a:cubicBezTo>
                <a:close/>
                <a:moveTo>
                  <a:pt x="8015" y="3097"/>
                </a:moveTo>
                <a:cubicBezTo>
                  <a:pt x="8047" y="3399"/>
                  <a:pt x="8115" y="3694"/>
                  <a:pt x="8180" y="3984"/>
                </a:cubicBezTo>
                <a:cubicBezTo>
                  <a:pt x="8245" y="4266"/>
                  <a:pt x="8310" y="4557"/>
                  <a:pt x="8341" y="4847"/>
                </a:cubicBezTo>
                <a:cubicBezTo>
                  <a:pt x="8391" y="5326"/>
                  <a:pt x="8351" y="5840"/>
                  <a:pt x="8215" y="6416"/>
                </a:cubicBezTo>
                <a:cubicBezTo>
                  <a:pt x="8135" y="6752"/>
                  <a:pt x="8004" y="7082"/>
                  <a:pt x="7866" y="7402"/>
                </a:cubicBezTo>
                <a:cubicBezTo>
                  <a:pt x="7970" y="6724"/>
                  <a:pt x="7979" y="6155"/>
                  <a:pt x="7898" y="5576"/>
                </a:cubicBezTo>
                <a:cubicBezTo>
                  <a:pt x="7824" y="5048"/>
                  <a:pt x="7773" y="4537"/>
                  <a:pt x="7990" y="4101"/>
                </a:cubicBezTo>
                <a:cubicBezTo>
                  <a:pt x="8008" y="4065"/>
                  <a:pt x="7993" y="4020"/>
                  <a:pt x="7956" y="4001"/>
                </a:cubicBezTo>
                <a:cubicBezTo>
                  <a:pt x="7945" y="3996"/>
                  <a:pt x="7935" y="3994"/>
                  <a:pt x="7924" y="3994"/>
                </a:cubicBezTo>
                <a:cubicBezTo>
                  <a:pt x="7896" y="3994"/>
                  <a:pt x="7869" y="4009"/>
                  <a:pt x="7856" y="4036"/>
                </a:cubicBezTo>
                <a:cubicBezTo>
                  <a:pt x="7621" y="4509"/>
                  <a:pt x="7675" y="5067"/>
                  <a:pt x="7752" y="5598"/>
                </a:cubicBezTo>
                <a:cubicBezTo>
                  <a:pt x="7820" y="6084"/>
                  <a:pt x="7823" y="6568"/>
                  <a:pt x="7755" y="7118"/>
                </a:cubicBezTo>
                <a:cubicBezTo>
                  <a:pt x="7711" y="6975"/>
                  <a:pt x="7660" y="6833"/>
                  <a:pt x="7608" y="6688"/>
                </a:cubicBezTo>
                <a:cubicBezTo>
                  <a:pt x="7571" y="6584"/>
                  <a:pt x="7530" y="6475"/>
                  <a:pt x="7494" y="6362"/>
                </a:cubicBezTo>
                <a:cubicBezTo>
                  <a:pt x="7325" y="5849"/>
                  <a:pt x="7274" y="5313"/>
                  <a:pt x="7348" y="4816"/>
                </a:cubicBezTo>
                <a:cubicBezTo>
                  <a:pt x="7439" y="4205"/>
                  <a:pt x="7724" y="3625"/>
                  <a:pt x="8015" y="3097"/>
                </a:cubicBezTo>
                <a:close/>
                <a:moveTo>
                  <a:pt x="4920" y="5161"/>
                </a:moveTo>
                <a:lnTo>
                  <a:pt x="5479" y="6441"/>
                </a:lnTo>
                <a:cubicBezTo>
                  <a:pt x="5645" y="6820"/>
                  <a:pt x="5818" y="7214"/>
                  <a:pt x="5922" y="7620"/>
                </a:cubicBezTo>
                <a:cubicBezTo>
                  <a:pt x="6074" y="8214"/>
                  <a:pt x="6082" y="8845"/>
                  <a:pt x="5948" y="9450"/>
                </a:cubicBezTo>
                <a:lnTo>
                  <a:pt x="5930" y="9524"/>
                </a:lnTo>
                <a:cubicBezTo>
                  <a:pt x="5920" y="9575"/>
                  <a:pt x="5906" y="9646"/>
                  <a:pt x="5887" y="9704"/>
                </a:cubicBezTo>
                <a:cubicBezTo>
                  <a:pt x="5854" y="9537"/>
                  <a:pt x="5825" y="9371"/>
                  <a:pt x="5797" y="9206"/>
                </a:cubicBezTo>
                <a:cubicBezTo>
                  <a:pt x="5747" y="8894"/>
                  <a:pt x="5696" y="8570"/>
                  <a:pt x="5593" y="8257"/>
                </a:cubicBezTo>
                <a:lnTo>
                  <a:pt x="5529" y="8066"/>
                </a:lnTo>
                <a:cubicBezTo>
                  <a:pt x="5388" y="7651"/>
                  <a:pt x="5243" y="7222"/>
                  <a:pt x="5279" y="6784"/>
                </a:cubicBezTo>
                <a:cubicBezTo>
                  <a:pt x="5283" y="6743"/>
                  <a:pt x="5253" y="6707"/>
                  <a:pt x="5211" y="6703"/>
                </a:cubicBezTo>
                <a:cubicBezTo>
                  <a:pt x="5209" y="6703"/>
                  <a:pt x="5207" y="6702"/>
                  <a:pt x="5205" y="6702"/>
                </a:cubicBezTo>
                <a:cubicBezTo>
                  <a:pt x="5166" y="6702"/>
                  <a:pt x="5133" y="6732"/>
                  <a:pt x="5130" y="6772"/>
                </a:cubicBezTo>
                <a:cubicBezTo>
                  <a:pt x="5091" y="7240"/>
                  <a:pt x="5241" y="7684"/>
                  <a:pt x="5386" y="8113"/>
                </a:cubicBezTo>
                <a:lnTo>
                  <a:pt x="5450" y="8302"/>
                </a:lnTo>
                <a:cubicBezTo>
                  <a:pt x="5550" y="8605"/>
                  <a:pt x="5600" y="8922"/>
                  <a:pt x="5648" y="9227"/>
                </a:cubicBezTo>
                <a:cubicBezTo>
                  <a:pt x="5677" y="9405"/>
                  <a:pt x="5709" y="9586"/>
                  <a:pt x="5748" y="9767"/>
                </a:cubicBezTo>
                <a:cubicBezTo>
                  <a:pt x="5731" y="9753"/>
                  <a:pt x="5712" y="9735"/>
                  <a:pt x="5689" y="9712"/>
                </a:cubicBezTo>
                <a:cubicBezTo>
                  <a:pt x="5479" y="9504"/>
                  <a:pt x="5321" y="9243"/>
                  <a:pt x="5184" y="8991"/>
                </a:cubicBezTo>
                <a:cubicBezTo>
                  <a:pt x="5000" y="8660"/>
                  <a:pt x="4778" y="8217"/>
                  <a:pt x="4699" y="7743"/>
                </a:cubicBezTo>
                <a:cubicBezTo>
                  <a:pt x="4639" y="7382"/>
                  <a:pt x="4657" y="7014"/>
                  <a:pt x="4706" y="6572"/>
                </a:cubicBezTo>
                <a:cubicBezTo>
                  <a:pt x="4756" y="6102"/>
                  <a:pt x="4829" y="5628"/>
                  <a:pt x="4920" y="5161"/>
                </a:cubicBezTo>
                <a:close/>
                <a:moveTo>
                  <a:pt x="10381" y="9045"/>
                </a:moveTo>
                <a:cubicBezTo>
                  <a:pt x="10136" y="9418"/>
                  <a:pt x="9677" y="9641"/>
                  <a:pt x="9221" y="9838"/>
                </a:cubicBezTo>
                <a:cubicBezTo>
                  <a:pt x="8563" y="10122"/>
                  <a:pt x="7919" y="10373"/>
                  <a:pt x="7283" y="10373"/>
                </a:cubicBezTo>
                <a:cubicBezTo>
                  <a:pt x="7129" y="10373"/>
                  <a:pt x="6976" y="10358"/>
                  <a:pt x="6824" y="10326"/>
                </a:cubicBezTo>
                <a:cubicBezTo>
                  <a:pt x="6596" y="10278"/>
                  <a:pt x="6371" y="10210"/>
                  <a:pt x="6152" y="10145"/>
                </a:cubicBezTo>
                <a:cubicBezTo>
                  <a:pt x="6088" y="10126"/>
                  <a:pt x="6027" y="10106"/>
                  <a:pt x="5964" y="10089"/>
                </a:cubicBezTo>
                <a:cubicBezTo>
                  <a:pt x="6181" y="9947"/>
                  <a:pt x="6456" y="9918"/>
                  <a:pt x="6702" y="9906"/>
                </a:cubicBezTo>
                <a:cubicBezTo>
                  <a:pt x="6900" y="9895"/>
                  <a:pt x="7103" y="9892"/>
                  <a:pt x="7304" y="9887"/>
                </a:cubicBezTo>
                <a:cubicBezTo>
                  <a:pt x="7988" y="9874"/>
                  <a:pt x="8694" y="9860"/>
                  <a:pt x="9332" y="9591"/>
                </a:cubicBezTo>
                <a:cubicBezTo>
                  <a:pt x="9370" y="9575"/>
                  <a:pt x="9389" y="9531"/>
                  <a:pt x="9373" y="9494"/>
                </a:cubicBezTo>
                <a:cubicBezTo>
                  <a:pt x="9360" y="9464"/>
                  <a:pt x="9333" y="9447"/>
                  <a:pt x="9304" y="9447"/>
                </a:cubicBezTo>
                <a:cubicBezTo>
                  <a:pt x="9294" y="9447"/>
                  <a:pt x="9284" y="9449"/>
                  <a:pt x="9275" y="9453"/>
                </a:cubicBezTo>
                <a:cubicBezTo>
                  <a:pt x="8661" y="9714"/>
                  <a:pt x="7970" y="9727"/>
                  <a:pt x="7300" y="9740"/>
                </a:cubicBezTo>
                <a:cubicBezTo>
                  <a:pt x="7097" y="9743"/>
                  <a:pt x="6893" y="9747"/>
                  <a:pt x="6693" y="9757"/>
                </a:cubicBezTo>
                <a:cubicBezTo>
                  <a:pt x="6527" y="9766"/>
                  <a:pt x="6358" y="9785"/>
                  <a:pt x="6198" y="9827"/>
                </a:cubicBezTo>
                <a:cubicBezTo>
                  <a:pt x="6291" y="9734"/>
                  <a:pt x="6385" y="9649"/>
                  <a:pt x="6494" y="9581"/>
                </a:cubicBezTo>
                <a:cubicBezTo>
                  <a:pt x="6908" y="9317"/>
                  <a:pt x="7439" y="9172"/>
                  <a:pt x="8114" y="9139"/>
                </a:cubicBezTo>
                <a:cubicBezTo>
                  <a:pt x="8313" y="9129"/>
                  <a:pt x="8516" y="9127"/>
                  <a:pt x="8716" y="9127"/>
                </a:cubicBezTo>
                <a:cubicBezTo>
                  <a:pt x="8783" y="9127"/>
                  <a:pt x="8849" y="9127"/>
                  <a:pt x="8916" y="9127"/>
                </a:cubicBezTo>
                <a:cubicBezTo>
                  <a:pt x="9008" y="9128"/>
                  <a:pt x="9102" y="9129"/>
                  <a:pt x="9196" y="9129"/>
                </a:cubicBezTo>
                <a:cubicBezTo>
                  <a:pt x="9589" y="9129"/>
                  <a:pt x="9989" y="9116"/>
                  <a:pt x="10381" y="9045"/>
                </a:cubicBezTo>
                <a:close/>
                <a:moveTo>
                  <a:pt x="3187" y="7948"/>
                </a:moveTo>
                <a:cubicBezTo>
                  <a:pt x="3407" y="8131"/>
                  <a:pt x="3523" y="8434"/>
                  <a:pt x="3622" y="8734"/>
                </a:cubicBezTo>
                <a:cubicBezTo>
                  <a:pt x="3813" y="9300"/>
                  <a:pt x="4002" y="9906"/>
                  <a:pt x="4059" y="10533"/>
                </a:cubicBezTo>
                <a:cubicBezTo>
                  <a:pt x="4114" y="11169"/>
                  <a:pt x="3936" y="11759"/>
                  <a:pt x="3747" y="12383"/>
                </a:cubicBezTo>
                <a:cubicBezTo>
                  <a:pt x="3743" y="12398"/>
                  <a:pt x="3737" y="12411"/>
                  <a:pt x="3734" y="12425"/>
                </a:cubicBezTo>
                <a:cubicBezTo>
                  <a:pt x="3562" y="11496"/>
                  <a:pt x="3459" y="10550"/>
                  <a:pt x="3438" y="9607"/>
                </a:cubicBezTo>
                <a:cubicBezTo>
                  <a:pt x="3438" y="9567"/>
                  <a:pt x="3404" y="9534"/>
                  <a:pt x="3364" y="9534"/>
                </a:cubicBezTo>
                <a:cubicBezTo>
                  <a:pt x="3363" y="9534"/>
                  <a:pt x="3362" y="9534"/>
                  <a:pt x="3361" y="9534"/>
                </a:cubicBezTo>
                <a:cubicBezTo>
                  <a:pt x="3319" y="9537"/>
                  <a:pt x="3287" y="9569"/>
                  <a:pt x="3289" y="9611"/>
                </a:cubicBezTo>
                <a:cubicBezTo>
                  <a:pt x="3310" y="10558"/>
                  <a:pt x="3414" y="11506"/>
                  <a:pt x="3585" y="12437"/>
                </a:cubicBezTo>
                <a:cubicBezTo>
                  <a:pt x="3105" y="11787"/>
                  <a:pt x="2694" y="11137"/>
                  <a:pt x="2647" y="10270"/>
                </a:cubicBezTo>
                <a:cubicBezTo>
                  <a:pt x="2608" y="9573"/>
                  <a:pt x="2786" y="8813"/>
                  <a:pt x="3187" y="7948"/>
                </a:cubicBezTo>
                <a:close/>
                <a:moveTo>
                  <a:pt x="7380" y="11380"/>
                </a:moveTo>
                <a:cubicBezTo>
                  <a:pt x="7929" y="11380"/>
                  <a:pt x="8471" y="11440"/>
                  <a:pt x="8975" y="11509"/>
                </a:cubicBezTo>
                <a:cubicBezTo>
                  <a:pt x="8923" y="11557"/>
                  <a:pt x="8858" y="11616"/>
                  <a:pt x="8778" y="11693"/>
                </a:cubicBezTo>
                <a:cubicBezTo>
                  <a:pt x="8716" y="11752"/>
                  <a:pt x="8651" y="11811"/>
                  <a:pt x="8629" y="11827"/>
                </a:cubicBezTo>
                <a:cubicBezTo>
                  <a:pt x="8441" y="11965"/>
                  <a:pt x="8239" y="12091"/>
                  <a:pt x="8032" y="12201"/>
                </a:cubicBezTo>
                <a:cubicBezTo>
                  <a:pt x="7607" y="12427"/>
                  <a:pt x="7151" y="12595"/>
                  <a:pt x="6675" y="12700"/>
                </a:cubicBezTo>
                <a:cubicBezTo>
                  <a:pt x="6299" y="12782"/>
                  <a:pt x="5919" y="12824"/>
                  <a:pt x="5541" y="12824"/>
                </a:cubicBezTo>
                <a:cubicBezTo>
                  <a:pt x="5439" y="12824"/>
                  <a:pt x="5336" y="12821"/>
                  <a:pt x="5234" y="12815"/>
                </a:cubicBezTo>
                <a:cubicBezTo>
                  <a:pt x="5118" y="12807"/>
                  <a:pt x="5010" y="12797"/>
                  <a:pt x="4906" y="12787"/>
                </a:cubicBezTo>
                <a:cubicBezTo>
                  <a:pt x="4744" y="12772"/>
                  <a:pt x="4586" y="12758"/>
                  <a:pt x="4426" y="12758"/>
                </a:cubicBezTo>
                <a:cubicBezTo>
                  <a:pt x="4361" y="12758"/>
                  <a:pt x="4295" y="12760"/>
                  <a:pt x="4228" y="12765"/>
                </a:cubicBezTo>
                <a:cubicBezTo>
                  <a:pt x="5143" y="12356"/>
                  <a:pt x="6145" y="12117"/>
                  <a:pt x="7145" y="12078"/>
                </a:cubicBezTo>
                <a:cubicBezTo>
                  <a:pt x="7187" y="12076"/>
                  <a:pt x="7219" y="12042"/>
                  <a:pt x="7217" y="12000"/>
                </a:cubicBezTo>
                <a:cubicBezTo>
                  <a:pt x="7216" y="11958"/>
                  <a:pt x="7183" y="11927"/>
                  <a:pt x="7142" y="11927"/>
                </a:cubicBezTo>
                <a:cubicBezTo>
                  <a:pt x="7141" y="11927"/>
                  <a:pt x="7140" y="11927"/>
                  <a:pt x="7139" y="11927"/>
                </a:cubicBezTo>
                <a:cubicBezTo>
                  <a:pt x="6151" y="11968"/>
                  <a:pt x="5159" y="12196"/>
                  <a:pt x="4248" y="12592"/>
                </a:cubicBezTo>
                <a:cubicBezTo>
                  <a:pt x="4480" y="12346"/>
                  <a:pt x="4722" y="12102"/>
                  <a:pt x="5004" y="11940"/>
                </a:cubicBezTo>
                <a:cubicBezTo>
                  <a:pt x="5415" y="11703"/>
                  <a:pt x="5886" y="11541"/>
                  <a:pt x="6398" y="11455"/>
                </a:cubicBezTo>
                <a:cubicBezTo>
                  <a:pt x="6723" y="11402"/>
                  <a:pt x="7053" y="11380"/>
                  <a:pt x="7380" y="11380"/>
                </a:cubicBezTo>
                <a:close/>
                <a:moveTo>
                  <a:pt x="2791" y="12098"/>
                </a:moveTo>
                <a:cubicBezTo>
                  <a:pt x="2881" y="12098"/>
                  <a:pt x="2970" y="12109"/>
                  <a:pt x="3057" y="12134"/>
                </a:cubicBezTo>
                <a:cubicBezTo>
                  <a:pt x="3092" y="12143"/>
                  <a:pt x="3105" y="12153"/>
                  <a:pt x="3106" y="12156"/>
                </a:cubicBezTo>
                <a:cubicBezTo>
                  <a:pt x="3119" y="12194"/>
                  <a:pt x="3150" y="12217"/>
                  <a:pt x="3187" y="12224"/>
                </a:cubicBezTo>
                <a:cubicBezTo>
                  <a:pt x="3273" y="12348"/>
                  <a:pt x="3364" y="12471"/>
                  <a:pt x="3455" y="12597"/>
                </a:cubicBezTo>
                <a:cubicBezTo>
                  <a:pt x="3267" y="12574"/>
                  <a:pt x="3079" y="12562"/>
                  <a:pt x="2890" y="12562"/>
                </a:cubicBezTo>
                <a:cubicBezTo>
                  <a:pt x="2416" y="12562"/>
                  <a:pt x="1943" y="12637"/>
                  <a:pt x="1492" y="12787"/>
                </a:cubicBezTo>
                <a:cubicBezTo>
                  <a:pt x="1453" y="12800"/>
                  <a:pt x="1433" y="12844"/>
                  <a:pt x="1446" y="12881"/>
                </a:cubicBezTo>
                <a:cubicBezTo>
                  <a:pt x="1453" y="12903"/>
                  <a:pt x="1469" y="12919"/>
                  <a:pt x="1489" y="12926"/>
                </a:cubicBezTo>
                <a:cubicBezTo>
                  <a:pt x="1498" y="12930"/>
                  <a:pt x="1506" y="12932"/>
                  <a:pt x="1516" y="12932"/>
                </a:cubicBezTo>
                <a:cubicBezTo>
                  <a:pt x="1524" y="12932"/>
                  <a:pt x="1532" y="12930"/>
                  <a:pt x="1541" y="12927"/>
                </a:cubicBezTo>
                <a:cubicBezTo>
                  <a:pt x="1981" y="12782"/>
                  <a:pt x="2441" y="12709"/>
                  <a:pt x="2902" y="12709"/>
                </a:cubicBezTo>
                <a:cubicBezTo>
                  <a:pt x="3110" y="12709"/>
                  <a:pt x="3319" y="12724"/>
                  <a:pt x="3526" y="12754"/>
                </a:cubicBezTo>
                <a:cubicBezTo>
                  <a:pt x="3289" y="12956"/>
                  <a:pt x="3045" y="13159"/>
                  <a:pt x="2759" y="13273"/>
                </a:cubicBezTo>
                <a:cubicBezTo>
                  <a:pt x="2548" y="13357"/>
                  <a:pt x="2300" y="13397"/>
                  <a:pt x="1987" y="13397"/>
                </a:cubicBezTo>
                <a:cubicBezTo>
                  <a:pt x="1951" y="13397"/>
                  <a:pt x="1915" y="13396"/>
                  <a:pt x="1877" y="13395"/>
                </a:cubicBezTo>
                <a:cubicBezTo>
                  <a:pt x="1366" y="13381"/>
                  <a:pt x="852" y="13282"/>
                  <a:pt x="353" y="13178"/>
                </a:cubicBezTo>
                <a:cubicBezTo>
                  <a:pt x="891" y="12789"/>
                  <a:pt x="1479" y="12477"/>
                  <a:pt x="2106" y="12249"/>
                </a:cubicBezTo>
                <a:cubicBezTo>
                  <a:pt x="2320" y="12170"/>
                  <a:pt x="2558" y="12098"/>
                  <a:pt x="2791" y="12098"/>
                </a:cubicBezTo>
                <a:close/>
                <a:moveTo>
                  <a:pt x="3219" y="14442"/>
                </a:moveTo>
                <a:cubicBezTo>
                  <a:pt x="3653" y="14484"/>
                  <a:pt x="4083" y="14599"/>
                  <a:pt x="4558" y="14809"/>
                </a:cubicBezTo>
                <a:cubicBezTo>
                  <a:pt x="5043" y="15024"/>
                  <a:pt x="5466" y="15352"/>
                  <a:pt x="5784" y="15758"/>
                </a:cubicBezTo>
                <a:cubicBezTo>
                  <a:pt x="5929" y="15944"/>
                  <a:pt x="6239" y="16406"/>
                  <a:pt x="6148" y="16865"/>
                </a:cubicBezTo>
                <a:cubicBezTo>
                  <a:pt x="5875" y="16739"/>
                  <a:pt x="5060" y="16308"/>
                  <a:pt x="4950" y="16240"/>
                </a:cubicBezTo>
                <a:cubicBezTo>
                  <a:pt x="4523" y="15970"/>
                  <a:pt x="4119" y="15658"/>
                  <a:pt x="3752" y="15316"/>
                </a:cubicBezTo>
                <a:cubicBezTo>
                  <a:pt x="3506" y="15087"/>
                  <a:pt x="3317" y="14828"/>
                  <a:pt x="3164" y="14582"/>
                </a:cubicBezTo>
                <a:lnTo>
                  <a:pt x="3164" y="14582"/>
                </a:lnTo>
                <a:cubicBezTo>
                  <a:pt x="3813" y="14835"/>
                  <a:pt x="4355" y="15310"/>
                  <a:pt x="4880" y="15774"/>
                </a:cubicBezTo>
                <a:cubicBezTo>
                  <a:pt x="5162" y="16024"/>
                  <a:pt x="5453" y="16280"/>
                  <a:pt x="5761" y="16505"/>
                </a:cubicBezTo>
                <a:cubicBezTo>
                  <a:pt x="5767" y="16509"/>
                  <a:pt x="5771" y="16512"/>
                  <a:pt x="5777" y="16515"/>
                </a:cubicBezTo>
                <a:cubicBezTo>
                  <a:pt x="5786" y="16518"/>
                  <a:pt x="5795" y="16520"/>
                  <a:pt x="5805" y="16520"/>
                </a:cubicBezTo>
                <a:cubicBezTo>
                  <a:pt x="5828" y="16520"/>
                  <a:pt x="5852" y="16509"/>
                  <a:pt x="5865" y="16489"/>
                </a:cubicBezTo>
                <a:cubicBezTo>
                  <a:pt x="5890" y="16457"/>
                  <a:pt x="5883" y="16409"/>
                  <a:pt x="5849" y="16384"/>
                </a:cubicBezTo>
                <a:cubicBezTo>
                  <a:pt x="5547" y="16164"/>
                  <a:pt x="5257" y="15910"/>
                  <a:pt x="4979" y="15662"/>
                </a:cubicBezTo>
                <a:cubicBezTo>
                  <a:pt x="4445" y="15190"/>
                  <a:pt x="3892" y="14705"/>
                  <a:pt x="3219" y="14442"/>
                </a:cubicBezTo>
                <a:close/>
                <a:moveTo>
                  <a:pt x="11630" y="1"/>
                </a:moveTo>
                <a:cubicBezTo>
                  <a:pt x="11584" y="1"/>
                  <a:pt x="11543" y="33"/>
                  <a:pt x="11533" y="78"/>
                </a:cubicBezTo>
                <a:cubicBezTo>
                  <a:pt x="11518" y="116"/>
                  <a:pt x="11403" y="216"/>
                  <a:pt x="11348" y="265"/>
                </a:cubicBezTo>
                <a:cubicBezTo>
                  <a:pt x="11304" y="303"/>
                  <a:pt x="11265" y="336"/>
                  <a:pt x="11243" y="359"/>
                </a:cubicBezTo>
                <a:cubicBezTo>
                  <a:pt x="11104" y="510"/>
                  <a:pt x="10983" y="649"/>
                  <a:pt x="10877" y="780"/>
                </a:cubicBezTo>
                <a:cubicBezTo>
                  <a:pt x="10617" y="1103"/>
                  <a:pt x="10414" y="1407"/>
                  <a:pt x="10257" y="1708"/>
                </a:cubicBezTo>
                <a:cubicBezTo>
                  <a:pt x="10143" y="1931"/>
                  <a:pt x="10066" y="2167"/>
                  <a:pt x="10023" y="2425"/>
                </a:cubicBezTo>
                <a:cubicBezTo>
                  <a:pt x="9978" y="2678"/>
                  <a:pt x="9975" y="2937"/>
                  <a:pt x="9972" y="3188"/>
                </a:cubicBezTo>
                <a:cubicBezTo>
                  <a:pt x="9968" y="3386"/>
                  <a:pt x="9965" y="3593"/>
                  <a:pt x="9940" y="3790"/>
                </a:cubicBezTo>
                <a:cubicBezTo>
                  <a:pt x="9896" y="4162"/>
                  <a:pt x="9788" y="4498"/>
                  <a:pt x="9677" y="4854"/>
                </a:cubicBezTo>
                <a:cubicBezTo>
                  <a:pt x="9625" y="5019"/>
                  <a:pt x="9574" y="5188"/>
                  <a:pt x="9526" y="5362"/>
                </a:cubicBezTo>
                <a:cubicBezTo>
                  <a:pt x="9438" y="5505"/>
                  <a:pt x="9351" y="5646"/>
                  <a:pt x="9270" y="5786"/>
                </a:cubicBezTo>
                <a:cubicBezTo>
                  <a:pt x="9091" y="6083"/>
                  <a:pt x="8917" y="6370"/>
                  <a:pt x="8713" y="6656"/>
                </a:cubicBezTo>
                <a:cubicBezTo>
                  <a:pt x="8506" y="6869"/>
                  <a:pt x="8305" y="7091"/>
                  <a:pt x="8115" y="7318"/>
                </a:cubicBezTo>
                <a:cubicBezTo>
                  <a:pt x="8231" y="7040"/>
                  <a:pt x="8338" y="6753"/>
                  <a:pt x="8409" y="6459"/>
                </a:cubicBezTo>
                <a:cubicBezTo>
                  <a:pt x="8549" y="5862"/>
                  <a:pt x="8591" y="5326"/>
                  <a:pt x="8539" y="4824"/>
                </a:cubicBezTo>
                <a:cubicBezTo>
                  <a:pt x="8506" y="4522"/>
                  <a:pt x="8439" y="4224"/>
                  <a:pt x="8373" y="3936"/>
                </a:cubicBezTo>
                <a:cubicBezTo>
                  <a:pt x="8283" y="3547"/>
                  <a:pt x="8192" y="3144"/>
                  <a:pt x="8193" y="2743"/>
                </a:cubicBezTo>
                <a:cubicBezTo>
                  <a:pt x="8193" y="2698"/>
                  <a:pt x="8163" y="2656"/>
                  <a:pt x="8119" y="2646"/>
                </a:cubicBezTo>
                <a:cubicBezTo>
                  <a:pt x="8111" y="2644"/>
                  <a:pt x="8102" y="2643"/>
                  <a:pt x="8093" y="2643"/>
                </a:cubicBezTo>
                <a:cubicBezTo>
                  <a:pt x="8058" y="2643"/>
                  <a:pt x="8024" y="2661"/>
                  <a:pt x="8006" y="2693"/>
                </a:cubicBezTo>
                <a:cubicBezTo>
                  <a:pt x="7658" y="3314"/>
                  <a:pt x="7261" y="4016"/>
                  <a:pt x="7147" y="4782"/>
                </a:cubicBezTo>
                <a:cubicBezTo>
                  <a:pt x="7067" y="5310"/>
                  <a:pt x="7122" y="5877"/>
                  <a:pt x="7301" y="6420"/>
                </a:cubicBezTo>
                <a:cubicBezTo>
                  <a:pt x="7339" y="6535"/>
                  <a:pt x="7378" y="6648"/>
                  <a:pt x="7419" y="6756"/>
                </a:cubicBezTo>
                <a:cubicBezTo>
                  <a:pt x="7549" y="7111"/>
                  <a:pt x="7671" y="7447"/>
                  <a:pt x="7660" y="7845"/>
                </a:cubicBezTo>
                <a:cubicBezTo>
                  <a:pt x="7145" y="8392"/>
                  <a:pt x="6631" y="8954"/>
                  <a:pt x="6129" y="9536"/>
                </a:cubicBezTo>
                <a:lnTo>
                  <a:pt x="6138" y="9489"/>
                </a:lnTo>
                <a:cubicBezTo>
                  <a:pt x="6281" y="8855"/>
                  <a:pt x="6271" y="8189"/>
                  <a:pt x="6110" y="7567"/>
                </a:cubicBezTo>
                <a:cubicBezTo>
                  <a:pt x="6001" y="7144"/>
                  <a:pt x="5826" y="6745"/>
                  <a:pt x="5655" y="6355"/>
                </a:cubicBezTo>
                <a:lnTo>
                  <a:pt x="4971" y="4790"/>
                </a:lnTo>
                <a:cubicBezTo>
                  <a:pt x="4953" y="4754"/>
                  <a:pt x="4919" y="4730"/>
                  <a:pt x="4879" y="4730"/>
                </a:cubicBezTo>
                <a:cubicBezTo>
                  <a:pt x="4876" y="4730"/>
                  <a:pt x="4873" y="4731"/>
                  <a:pt x="4869" y="4731"/>
                </a:cubicBezTo>
                <a:cubicBezTo>
                  <a:pt x="4826" y="4734"/>
                  <a:pt x="4791" y="4767"/>
                  <a:pt x="4783" y="4809"/>
                </a:cubicBezTo>
                <a:cubicBezTo>
                  <a:pt x="4659" y="5381"/>
                  <a:pt x="4565" y="5964"/>
                  <a:pt x="4502" y="6548"/>
                </a:cubicBezTo>
                <a:cubicBezTo>
                  <a:pt x="4452" y="7005"/>
                  <a:pt x="4432" y="7387"/>
                  <a:pt x="4496" y="7772"/>
                </a:cubicBezTo>
                <a:cubicBezTo>
                  <a:pt x="4580" y="8276"/>
                  <a:pt x="4811" y="8739"/>
                  <a:pt x="5003" y="9084"/>
                </a:cubicBezTo>
                <a:cubicBezTo>
                  <a:pt x="5147" y="9347"/>
                  <a:pt x="5314" y="9623"/>
                  <a:pt x="5544" y="9851"/>
                </a:cubicBezTo>
                <a:cubicBezTo>
                  <a:pt x="5595" y="9902"/>
                  <a:pt x="5663" y="9964"/>
                  <a:pt x="5738" y="9995"/>
                </a:cubicBezTo>
                <a:cubicBezTo>
                  <a:pt x="5104" y="10753"/>
                  <a:pt x="4497" y="11544"/>
                  <a:pt x="3953" y="12367"/>
                </a:cubicBezTo>
                <a:cubicBezTo>
                  <a:pt x="4133" y="11774"/>
                  <a:pt x="4309" y="11160"/>
                  <a:pt x="4251" y="10510"/>
                </a:cubicBezTo>
                <a:cubicBezTo>
                  <a:pt x="4193" y="9861"/>
                  <a:pt x="4001" y="9243"/>
                  <a:pt x="3805" y="8664"/>
                </a:cubicBezTo>
                <a:cubicBezTo>
                  <a:pt x="3679" y="8292"/>
                  <a:pt x="3530" y="7911"/>
                  <a:pt x="3193" y="7707"/>
                </a:cubicBezTo>
                <a:cubicBezTo>
                  <a:pt x="3178" y="7698"/>
                  <a:pt x="3160" y="7693"/>
                  <a:pt x="3142" y="7693"/>
                </a:cubicBezTo>
                <a:cubicBezTo>
                  <a:pt x="3133" y="7693"/>
                  <a:pt x="3123" y="7695"/>
                  <a:pt x="3113" y="7697"/>
                </a:cubicBezTo>
                <a:cubicBezTo>
                  <a:pt x="3086" y="7704"/>
                  <a:pt x="3064" y="7723"/>
                  <a:pt x="3053" y="7749"/>
                </a:cubicBezTo>
                <a:cubicBezTo>
                  <a:pt x="2599" y="8690"/>
                  <a:pt x="2401" y="9517"/>
                  <a:pt x="2440" y="10275"/>
                </a:cubicBezTo>
                <a:cubicBezTo>
                  <a:pt x="2475" y="10911"/>
                  <a:pt x="2688" y="11429"/>
                  <a:pt x="2980" y="11910"/>
                </a:cubicBezTo>
                <a:cubicBezTo>
                  <a:pt x="2916" y="11899"/>
                  <a:pt x="2851" y="11895"/>
                  <a:pt x="2787" y="11895"/>
                </a:cubicBezTo>
                <a:cubicBezTo>
                  <a:pt x="2523" y="11895"/>
                  <a:pt x="2262" y="11974"/>
                  <a:pt x="2029" y="12057"/>
                </a:cubicBezTo>
                <a:cubicBezTo>
                  <a:pt x="1317" y="12318"/>
                  <a:pt x="649" y="12684"/>
                  <a:pt x="46" y="13145"/>
                </a:cubicBezTo>
                <a:cubicBezTo>
                  <a:pt x="15" y="13169"/>
                  <a:pt x="1" y="13208"/>
                  <a:pt x="10" y="13246"/>
                </a:cubicBezTo>
                <a:cubicBezTo>
                  <a:pt x="17" y="13279"/>
                  <a:pt x="39" y="13304"/>
                  <a:pt x="70" y="13317"/>
                </a:cubicBezTo>
                <a:lnTo>
                  <a:pt x="86" y="13323"/>
                </a:lnTo>
                <a:cubicBezTo>
                  <a:pt x="664" y="13446"/>
                  <a:pt x="1259" y="13572"/>
                  <a:pt x="1863" y="13589"/>
                </a:cubicBezTo>
                <a:cubicBezTo>
                  <a:pt x="1900" y="13590"/>
                  <a:pt x="1936" y="13590"/>
                  <a:pt x="1972" y="13590"/>
                </a:cubicBezTo>
                <a:cubicBezTo>
                  <a:pt x="2315" y="13590"/>
                  <a:pt x="2586" y="13546"/>
                  <a:pt x="2824" y="13453"/>
                </a:cubicBezTo>
                <a:cubicBezTo>
                  <a:pt x="3105" y="13343"/>
                  <a:pt x="3346" y="13152"/>
                  <a:pt x="3564" y="12969"/>
                </a:cubicBezTo>
                <a:lnTo>
                  <a:pt x="3564" y="12969"/>
                </a:lnTo>
                <a:cubicBezTo>
                  <a:pt x="2259" y="15096"/>
                  <a:pt x="1381" y="17447"/>
                  <a:pt x="1420" y="20076"/>
                </a:cubicBezTo>
                <a:cubicBezTo>
                  <a:pt x="1420" y="20118"/>
                  <a:pt x="1446" y="20151"/>
                  <a:pt x="1482" y="20166"/>
                </a:cubicBezTo>
                <a:cubicBezTo>
                  <a:pt x="1493" y="20171"/>
                  <a:pt x="1506" y="20173"/>
                  <a:pt x="1521" y="20173"/>
                </a:cubicBezTo>
                <a:cubicBezTo>
                  <a:pt x="1576" y="20173"/>
                  <a:pt x="1621" y="20128"/>
                  <a:pt x="1619" y="20072"/>
                </a:cubicBezTo>
                <a:cubicBezTo>
                  <a:pt x="1588" y="18085"/>
                  <a:pt x="2094" y="16257"/>
                  <a:pt x="2916" y="14563"/>
                </a:cubicBezTo>
                <a:cubicBezTo>
                  <a:pt x="3090" y="14853"/>
                  <a:pt x="3303" y="15170"/>
                  <a:pt x="3607" y="15454"/>
                </a:cubicBezTo>
                <a:cubicBezTo>
                  <a:pt x="3983" y="15805"/>
                  <a:pt x="4396" y="16124"/>
                  <a:pt x="4835" y="16400"/>
                </a:cubicBezTo>
                <a:cubicBezTo>
                  <a:pt x="4843" y="16406"/>
                  <a:pt x="5673" y="16877"/>
                  <a:pt x="6058" y="17034"/>
                </a:cubicBezTo>
                <a:cubicBezTo>
                  <a:pt x="6138" y="17067"/>
                  <a:pt x="6199" y="17087"/>
                  <a:pt x="6230" y="17087"/>
                </a:cubicBezTo>
                <a:cubicBezTo>
                  <a:pt x="6234" y="17087"/>
                  <a:pt x="6238" y="17086"/>
                  <a:pt x="6242" y="17085"/>
                </a:cubicBezTo>
                <a:cubicBezTo>
                  <a:pt x="6271" y="17074"/>
                  <a:pt x="6295" y="17050"/>
                  <a:pt x="6304" y="17021"/>
                </a:cubicBezTo>
                <a:cubicBezTo>
                  <a:pt x="6488" y="16460"/>
                  <a:pt x="6151" y="15908"/>
                  <a:pt x="5933" y="15630"/>
                </a:cubicBezTo>
                <a:cubicBezTo>
                  <a:pt x="5595" y="15197"/>
                  <a:pt x="5144" y="14848"/>
                  <a:pt x="4631" y="14620"/>
                </a:cubicBezTo>
                <a:cubicBezTo>
                  <a:pt x="4085" y="14379"/>
                  <a:pt x="3590" y="14255"/>
                  <a:pt x="3084" y="14226"/>
                </a:cubicBezTo>
                <a:cubicBezTo>
                  <a:pt x="3289" y="13828"/>
                  <a:pt x="3511" y="13434"/>
                  <a:pt x="3747" y="13051"/>
                </a:cubicBezTo>
                <a:cubicBezTo>
                  <a:pt x="3753" y="13052"/>
                  <a:pt x="3759" y="13052"/>
                  <a:pt x="3765" y="13052"/>
                </a:cubicBezTo>
                <a:cubicBezTo>
                  <a:pt x="3774" y="13052"/>
                  <a:pt x="3782" y="13051"/>
                  <a:pt x="3791" y="13048"/>
                </a:cubicBezTo>
                <a:cubicBezTo>
                  <a:pt x="4010" y="12972"/>
                  <a:pt x="4208" y="12949"/>
                  <a:pt x="4404" y="12949"/>
                </a:cubicBezTo>
                <a:cubicBezTo>
                  <a:pt x="4559" y="12949"/>
                  <a:pt x="4714" y="12963"/>
                  <a:pt x="4878" y="12978"/>
                </a:cubicBezTo>
                <a:cubicBezTo>
                  <a:pt x="4985" y="12990"/>
                  <a:pt x="5097" y="12998"/>
                  <a:pt x="5212" y="13006"/>
                </a:cubicBezTo>
                <a:cubicBezTo>
                  <a:pt x="5321" y="13012"/>
                  <a:pt x="5430" y="13016"/>
                  <a:pt x="5539" y="13016"/>
                </a:cubicBezTo>
                <a:cubicBezTo>
                  <a:pt x="5929" y="13016"/>
                  <a:pt x="6321" y="12973"/>
                  <a:pt x="6709" y="12887"/>
                </a:cubicBezTo>
                <a:cubicBezTo>
                  <a:pt x="7203" y="12778"/>
                  <a:pt x="7675" y="12605"/>
                  <a:pt x="8116" y="12369"/>
                </a:cubicBezTo>
                <a:cubicBezTo>
                  <a:pt x="8332" y="12253"/>
                  <a:pt x="8542" y="12123"/>
                  <a:pt x="8737" y="11982"/>
                </a:cubicBezTo>
                <a:cubicBezTo>
                  <a:pt x="8768" y="11960"/>
                  <a:pt x="8819" y="11913"/>
                  <a:pt x="8905" y="11830"/>
                </a:cubicBezTo>
                <a:cubicBezTo>
                  <a:pt x="8997" y="11745"/>
                  <a:pt x="9183" y="11570"/>
                  <a:pt x="9241" y="11536"/>
                </a:cubicBezTo>
                <a:cubicBezTo>
                  <a:pt x="9285" y="11531"/>
                  <a:pt x="9321" y="11497"/>
                  <a:pt x="9328" y="11451"/>
                </a:cubicBezTo>
                <a:cubicBezTo>
                  <a:pt x="9335" y="11397"/>
                  <a:pt x="9296" y="11347"/>
                  <a:pt x="9243" y="11339"/>
                </a:cubicBezTo>
                <a:cubicBezTo>
                  <a:pt x="8664" y="11255"/>
                  <a:pt x="8025" y="11173"/>
                  <a:pt x="7375" y="11173"/>
                </a:cubicBezTo>
                <a:cubicBezTo>
                  <a:pt x="7036" y="11173"/>
                  <a:pt x="6694" y="11195"/>
                  <a:pt x="6356" y="11251"/>
                </a:cubicBezTo>
                <a:cubicBezTo>
                  <a:pt x="5819" y="11339"/>
                  <a:pt x="5327" y="11509"/>
                  <a:pt x="4894" y="11759"/>
                </a:cubicBezTo>
                <a:cubicBezTo>
                  <a:pt x="4641" y="11905"/>
                  <a:pt x="4423" y="12105"/>
                  <a:pt x="4219" y="12317"/>
                </a:cubicBezTo>
                <a:cubicBezTo>
                  <a:pt x="4703" y="11600"/>
                  <a:pt x="5231" y="10911"/>
                  <a:pt x="5783" y="10242"/>
                </a:cubicBezTo>
                <a:cubicBezTo>
                  <a:pt x="5884" y="10271"/>
                  <a:pt x="5984" y="10300"/>
                  <a:pt x="6082" y="10329"/>
                </a:cubicBezTo>
                <a:cubicBezTo>
                  <a:pt x="6305" y="10397"/>
                  <a:pt x="6537" y="10465"/>
                  <a:pt x="6770" y="10514"/>
                </a:cubicBezTo>
                <a:cubicBezTo>
                  <a:pt x="6939" y="10550"/>
                  <a:pt x="7107" y="10566"/>
                  <a:pt x="7274" y="10566"/>
                </a:cubicBezTo>
                <a:cubicBezTo>
                  <a:pt x="7946" y="10566"/>
                  <a:pt x="8611" y="10307"/>
                  <a:pt x="9289" y="10015"/>
                </a:cubicBezTo>
                <a:cubicBezTo>
                  <a:pt x="9852" y="9772"/>
                  <a:pt x="10421" y="9489"/>
                  <a:pt x="10650" y="8935"/>
                </a:cubicBezTo>
                <a:cubicBezTo>
                  <a:pt x="10664" y="8900"/>
                  <a:pt x="10657" y="8860"/>
                  <a:pt x="10634" y="8831"/>
                </a:cubicBezTo>
                <a:cubicBezTo>
                  <a:pt x="10616" y="8808"/>
                  <a:pt x="10587" y="8796"/>
                  <a:pt x="10558" y="8796"/>
                </a:cubicBezTo>
                <a:cubicBezTo>
                  <a:pt x="10550" y="8796"/>
                  <a:pt x="10542" y="8797"/>
                  <a:pt x="10534" y="8799"/>
                </a:cubicBezTo>
                <a:cubicBezTo>
                  <a:pt x="10075" y="8911"/>
                  <a:pt x="9588" y="8922"/>
                  <a:pt x="9112" y="8922"/>
                </a:cubicBezTo>
                <a:cubicBezTo>
                  <a:pt x="9043" y="8922"/>
                  <a:pt x="8974" y="8922"/>
                  <a:pt x="8905" y="8922"/>
                </a:cubicBezTo>
                <a:cubicBezTo>
                  <a:pt x="8809" y="8921"/>
                  <a:pt x="8710" y="8921"/>
                  <a:pt x="8611" y="8921"/>
                </a:cubicBezTo>
                <a:cubicBezTo>
                  <a:pt x="8439" y="8921"/>
                  <a:pt x="8264" y="8923"/>
                  <a:pt x="8093" y="8932"/>
                </a:cubicBezTo>
                <a:cubicBezTo>
                  <a:pt x="7501" y="8964"/>
                  <a:pt x="7016" y="9075"/>
                  <a:pt x="6614" y="9275"/>
                </a:cubicBezTo>
                <a:cubicBezTo>
                  <a:pt x="7002" y="8835"/>
                  <a:pt x="7398" y="8404"/>
                  <a:pt x="7795" y="7984"/>
                </a:cubicBezTo>
                <a:cubicBezTo>
                  <a:pt x="7818" y="7974"/>
                  <a:pt x="7838" y="7958"/>
                  <a:pt x="7847" y="7932"/>
                </a:cubicBezTo>
                <a:cubicBezTo>
                  <a:pt x="7849" y="7930"/>
                  <a:pt x="7849" y="7926"/>
                  <a:pt x="7852" y="7924"/>
                </a:cubicBezTo>
                <a:cubicBezTo>
                  <a:pt x="7938" y="7832"/>
                  <a:pt x="8022" y="7742"/>
                  <a:pt x="8109" y="7651"/>
                </a:cubicBezTo>
                <a:cubicBezTo>
                  <a:pt x="8206" y="7597"/>
                  <a:pt x="8403" y="7545"/>
                  <a:pt x="8519" y="7516"/>
                </a:cubicBezTo>
                <a:cubicBezTo>
                  <a:pt x="8584" y="7499"/>
                  <a:pt x="8640" y="7483"/>
                  <a:pt x="8680" y="7470"/>
                </a:cubicBezTo>
                <a:cubicBezTo>
                  <a:pt x="8981" y="7369"/>
                  <a:pt x="9295" y="7315"/>
                  <a:pt x="9600" y="7260"/>
                </a:cubicBezTo>
                <a:cubicBezTo>
                  <a:pt x="10200" y="7156"/>
                  <a:pt x="10816" y="7047"/>
                  <a:pt x="11350" y="6598"/>
                </a:cubicBezTo>
                <a:cubicBezTo>
                  <a:pt x="11617" y="6375"/>
                  <a:pt x="11822" y="6093"/>
                  <a:pt x="12022" y="5822"/>
                </a:cubicBezTo>
                <a:cubicBezTo>
                  <a:pt x="12163" y="5628"/>
                  <a:pt x="12310" y="5429"/>
                  <a:pt x="12477" y="5255"/>
                </a:cubicBezTo>
                <a:lnTo>
                  <a:pt x="12480" y="5252"/>
                </a:lnTo>
                <a:cubicBezTo>
                  <a:pt x="12522" y="5222"/>
                  <a:pt x="12520" y="5159"/>
                  <a:pt x="12480" y="5123"/>
                </a:cubicBezTo>
                <a:cubicBezTo>
                  <a:pt x="12461" y="5105"/>
                  <a:pt x="12436" y="5096"/>
                  <a:pt x="12412" y="5096"/>
                </a:cubicBezTo>
                <a:cubicBezTo>
                  <a:pt x="12385" y="5096"/>
                  <a:pt x="12359" y="5107"/>
                  <a:pt x="12339" y="5128"/>
                </a:cubicBezTo>
                <a:cubicBezTo>
                  <a:pt x="12278" y="5186"/>
                  <a:pt x="11859" y="5272"/>
                  <a:pt x="11670" y="5282"/>
                </a:cubicBezTo>
                <a:cubicBezTo>
                  <a:pt x="11559" y="5290"/>
                  <a:pt x="11449" y="5290"/>
                  <a:pt x="11340" y="5291"/>
                </a:cubicBezTo>
                <a:cubicBezTo>
                  <a:pt x="11081" y="5296"/>
                  <a:pt x="10813" y="5298"/>
                  <a:pt x="10537" y="5371"/>
                </a:cubicBezTo>
                <a:cubicBezTo>
                  <a:pt x="10269" y="5440"/>
                  <a:pt x="10016" y="5556"/>
                  <a:pt x="9762" y="5725"/>
                </a:cubicBezTo>
                <a:cubicBezTo>
                  <a:pt x="9618" y="5822"/>
                  <a:pt x="9483" y="5928"/>
                  <a:pt x="9351" y="6047"/>
                </a:cubicBezTo>
                <a:cubicBezTo>
                  <a:pt x="9382" y="5996"/>
                  <a:pt x="9412" y="5943"/>
                  <a:pt x="9444" y="5892"/>
                </a:cubicBezTo>
                <a:cubicBezTo>
                  <a:pt x="9474" y="5840"/>
                  <a:pt x="9508" y="5786"/>
                  <a:pt x="9541" y="5731"/>
                </a:cubicBezTo>
                <a:cubicBezTo>
                  <a:pt x="9549" y="5733"/>
                  <a:pt x="9557" y="5734"/>
                  <a:pt x="9565" y="5734"/>
                </a:cubicBezTo>
                <a:cubicBezTo>
                  <a:pt x="9600" y="5734"/>
                  <a:pt x="9633" y="5715"/>
                  <a:pt x="9651" y="5682"/>
                </a:cubicBezTo>
                <a:cubicBezTo>
                  <a:pt x="9791" y="5421"/>
                  <a:pt x="10003" y="5214"/>
                  <a:pt x="10226" y="4994"/>
                </a:cubicBezTo>
                <a:cubicBezTo>
                  <a:pt x="10305" y="4915"/>
                  <a:pt x="10386" y="4835"/>
                  <a:pt x="10462" y="4754"/>
                </a:cubicBezTo>
                <a:cubicBezTo>
                  <a:pt x="11091" y="4087"/>
                  <a:pt x="11445" y="3246"/>
                  <a:pt x="11575" y="2105"/>
                </a:cubicBezTo>
                <a:cubicBezTo>
                  <a:pt x="11605" y="1828"/>
                  <a:pt x="11617" y="1548"/>
                  <a:pt x="11626" y="1277"/>
                </a:cubicBezTo>
                <a:cubicBezTo>
                  <a:pt x="11640" y="895"/>
                  <a:pt x="11653" y="500"/>
                  <a:pt x="11728" y="122"/>
                </a:cubicBezTo>
                <a:cubicBezTo>
                  <a:pt x="11740" y="68"/>
                  <a:pt x="11705" y="15"/>
                  <a:pt x="11652" y="3"/>
                </a:cubicBezTo>
                <a:cubicBezTo>
                  <a:pt x="11644" y="1"/>
                  <a:pt x="11637" y="1"/>
                  <a:pt x="116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3" name="Google Shape;423;p9"/>
          <p:cNvSpPr/>
          <p:nvPr/>
        </p:nvSpPr>
        <p:spPr>
          <a:xfrm>
            <a:off x="348942" y="2981830"/>
            <a:ext cx="246783" cy="310826"/>
          </a:xfrm>
          <a:custGeom>
            <a:avLst/>
            <a:gdLst/>
            <a:ahLst/>
            <a:cxnLst/>
            <a:rect l="l" t="t" r="r" b="b"/>
            <a:pathLst>
              <a:path w="5229" h="6586" extrusionOk="0">
                <a:moveTo>
                  <a:pt x="4099" y="0"/>
                </a:moveTo>
                <a:cubicBezTo>
                  <a:pt x="4001" y="0"/>
                  <a:pt x="3902" y="21"/>
                  <a:pt x="3811" y="57"/>
                </a:cubicBezTo>
                <a:cubicBezTo>
                  <a:pt x="3562" y="154"/>
                  <a:pt x="3381" y="374"/>
                  <a:pt x="3236" y="600"/>
                </a:cubicBezTo>
                <a:cubicBezTo>
                  <a:pt x="2856" y="1192"/>
                  <a:pt x="2652" y="1896"/>
                  <a:pt x="2656" y="2598"/>
                </a:cubicBezTo>
                <a:cubicBezTo>
                  <a:pt x="2639" y="2174"/>
                  <a:pt x="2569" y="1751"/>
                  <a:pt x="2447" y="1344"/>
                </a:cubicBezTo>
                <a:cubicBezTo>
                  <a:pt x="2398" y="1182"/>
                  <a:pt x="2324" y="1006"/>
                  <a:pt x="2165" y="949"/>
                </a:cubicBezTo>
                <a:cubicBezTo>
                  <a:pt x="2134" y="938"/>
                  <a:pt x="2103" y="934"/>
                  <a:pt x="2072" y="934"/>
                </a:cubicBezTo>
                <a:cubicBezTo>
                  <a:pt x="1910" y="934"/>
                  <a:pt x="1753" y="1069"/>
                  <a:pt x="1674" y="1221"/>
                </a:cubicBezTo>
                <a:cubicBezTo>
                  <a:pt x="1564" y="1433"/>
                  <a:pt x="1543" y="1674"/>
                  <a:pt x="1530" y="1912"/>
                </a:cubicBezTo>
                <a:cubicBezTo>
                  <a:pt x="1502" y="2447"/>
                  <a:pt x="1517" y="2983"/>
                  <a:pt x="1534" y="3519"/>
                </a:cubicBezTo>
                <a:cubicBezTo>
                  <a:pt x="1493" y="3149"/>
                  <a:pt x="1386" y="2788"/>
                  <a:pt x="1220" y="2455"/>
                </a:cubicBezTo>
                <a:cubicBezTo>
                  <a:pt x="1152" y="2319"/>
                  <a:pt x="1071" y="2185"/>
                  <a:pt x="949" y="2094"/>
                </a:cubicBezTo>
                <a:cubicBezTo>
                  <a:pt x="871" y="2036"/>
                  <a:pt x="772" y="2000"/>
                  <a:pt x="675" y="2000"/>
                </a:cubicBezTo>
                <a:cubicBezTo>
                  <a:pt x="623" y="2000"/>
                  <a:pt x="570" y="2011"/>
                  <a:pt x="522" y="2035"/>
                </a:cubicBezTo>
                <a:cubicBezTo>
                  <a:pt x="421" y="2085"/>
                  <a:pt x="354" y="2187"/>
                  <a:pt x="311" y="2290"/>
                </a:cubicBezTo>
                <a:cubicBezTo>
                  <a:pt x="1" y="3019"/>
                  <a:pt x="451" y="3685"/>
                  <a:pt x="691" y="4351"/>
                </a:cubicBezTo>
                <a:cubicBezTo>
                  <a:pt x="952" y="5075"/>
                  <a:pt x="1187" y="5822"/>
                  <a:pt x="1320" y="6577"/>
                </a:cubicBezTo>
                <a:cubicBezTo>
                  <a:pt x="1321" y="6583"/>
                  <a:pt x="1328" y="6586"/>
                  <a:pt x="1340" y="6586"/>
                </a:cubicBezTo>
                <a:cubicBezTo>
                  <a:pt x="1472" y="6586"/>
                  <a:pt x="2223" y="6274"/>
                  <a:pt x="2999" y="5933"/>
                </a:cubicBezTo>
                <a:cubicBezTo>
                  <a:pt x="3831" y="5566"/>
                  <a:pt x="4693" y="5166"/>
                  <a:pt x="4843" y="5081"/>
                </a:cubicBezTo>
                <a:cubicBezTo>
                  <a:pt x="5034" y="4971"/>
                  <a:pt x="5228" y="4791"/>
                  <a:pt x="5207" y="4570"/>
                </a:cubicBezTo>
                <a:cubicBezTo>
                  <a:pt x="5198" y="4480"/>
                  <a:pt x="5150" y="4396"/>
                  <a:pt x="5092" y="4328"/>
                </a:cubicBezTo>
                <a:cubicBezTo>
                  <a:pt x="4914" y="4116"/>
                  <a:pt x="4626" y="4020"/>
                  <a:pt x="4350" y="4015"/>
                </a:cubicBezTo>
                <a:cubicBezTo>
                  <a:pt x="4339" y="4015"/>
                  <a:pt x="4329" y="4015"/>
                  <a:pt x="4318" y="4015"/>
                </a:cubicBezTo>
                <a:cubicBezTo>
                  <a:pt x="4050" y="4015"/>
                  <a:pt x="3789" y="4084"/>
                  <a:pt x="3532" y="4154"/>
                </a:cubicBezTo>
                <a:cubicBezTo>
                  <a:pt x="3952" y="3959"/>
                  <a:pt x="4353" y="3729"/>
                  <a:pt x="4735" y="3467"/>
                </a:cubicBezTo>
                <a:cubicBezTo>
                  <a:pt x="4846" y="3388"/>
                  <a:pt x="4961" y="3307"/>
                  <a:pt x="5033" y="3191"/>
                </a:cubicBezTo>
                <a:cubicBezTo>
                  <a:pt x="5107" y="3076"/>
                  <a:pt x="5131" y="2919"/>
                  <a:pt x="5060" y="2803"/>
                </a:cubicBezTo>
                <a:cubicBezTo>
                  <a:pt x="4989" y="2690"/>
                  <a:pt x="4861" y="2651"/>
                  <a:pt x="4723" y="2651"/>
                </a:cubicBezTo>
                <a:cubicBezTo>
                  <a:pt x="4628" y="2651"/>
                  <a:pt x="4527" y="2669"/>
                  <a:pt x="4438" y="2695"/>
                </a:cubicBezTo>
                <a:cubicBezTo>
                  <a:pt x="4091" y="2795"/>
                  <a:pt x="3753" y="2940"/>
                  <a:pt x="3441" y="3122"/>
                </a:cubicBezTo>
                <a:cubicBezTo>
                  <a:pt x="3930" y="2563"/>
                  <a:pt x="4321" y="1897"/>
                  <a:pt x="4494" y="1172"/>
                </a:cubicBezTo>
                <a:cubicBezTo>
                  <a:pt x="4555" y="913"/>
                  <a:pt x="4677" y="493"/>
                  <a:pt x="4541" y="247"/>
                </a:cubicBezTo>
                <a:cubicBezTo>
                  <a:pt x="4445" y="70"/>
                  <a:pt x="4276" y="0"/>
                  <a:pt x="40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24" name="Google Shape;424;p9"/>
          <p:cNvGrpSpPr/>
          <p:nvPr/>
        </p:nvGrpSpPr>
        <p:grpSpPr>
          <a:xfrm>
            <a:off x="7408912" y="1162315"/>
            <a:ext cx="210920" cy="196006"/>
            <a:chOff x="2294687" y="652640"/>
            <a:chExt cx="210920" cy="196006"/>
          </a:xfrm>
        </p:grpSpPr>
        <p:sp>
          <p:nvSpPr>
            <p:cNvPr id="425" name="Google Shape;425;p9"/>
            <p:cNvSpPr/>
            <p:nvPr/>
          </p:nvSpPr>
          <p:spPr>
            <a:xfrm>
              <a:off x="2358638" y="652640"/>
              <a:ext cx="50876" cy="50782"/>
            </a:xfrm>
            <a:custGeom>
              <a:avLst/>
              <a:gdLst/>
              <a:ahLst/>
              <a:cxnLst/>
              <a:rect l="l" t="t" r="r" b="b"/>
              <a:pathLst>
                <a:path w="1078" h="1076" extrusionOk="0">
                  <a:moveTo>
                    <a:pt x="536" y="0"/>
                  </a:moveTo>
                  <a:cubicBezTo>
                    <a:pt x="239" y="2"/>
                    <a:pt x="0" y="245"/>
                    <a:pt x="2" y="540"/>
                  </a:cubicBezTo>
                  <a:cubicBezTo>
                    <a:pt x="2" y="678"/>
                    <a:pt x="54" y="808"/>
                    <a:pt x="148" y="906"/>
                  </a:cubicBezTo>
                  <a:lnTo>
                    <a:pt x="161" y="919"/>
                  </a:lnTo>
                  <a:cubicBezTo>
                    <a:pt x="262" y="1021"/>
                    <a:pt x="398" y="1076"/>
                    <a:pt x="540" y="1076"/>
                  </a:cubicBezTo>
                  <a:cubicBezTo>
                    <a:pt x="683" y="1076"/>
                    <a:pt x="819" y="1018"/>
                    <a:pt x="921" y="917"/>
                  </a:cubicBezTo>
                  <a:cubicBezTo>
                    <a:pt x="1021" y="815"/>
                    <a:pt x="1077" y="679"/>
                    <a:pt x="1074" y="536"/>
                  </a:cubicBezTo>
                  <a:cubicBezTo>
                    <a:pt x="1074" y="392"/>
                    <a:pt x="1019" y="261"/>
                    <a:pt x="915" y="157"/>
                  </a:cubicBezTo>
                  <a:cubicBezTo>
                    <a:pt x="814" y="55"/>
                    <a:pt x="679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2454731" y="797818"/>
              <a:ext cx="50876" cy="50829"/>
            </a:xfrm>
            <a:custGeom>
              <a:avLst/>
              <a:gdLst/>
              <a:ahLst/>
              <a:cxnLst/>
              <a:rect l="l" t="t" r="r" b="b"/>
              <a:pathLst>
                <a:path w="1078" h="1077" extrusionOk="0">
                  <a:moveTo>
                    <a:pt x="537" y="0"/>
                  </a:moveTo>
                  <a:cubicBezTo>
                    <a:pt x="240" y="2"/>
                    <a:pt x="1" y="245"/>
                    <a:pt x="1" y="540"/>
                  </a:cubicBezTo>
                  <a:cubicBezTo>
                    <a:pt x="1" y="678"/>
                    <a:pt x="54" y="808"/>
                    <a:pt x="149" y="907"/>
                  </a:cubicBezTo>
                  <a:lnTo>
                    <a:pt x="160" y="920"/>
                  </a:lnTo>
                  <a:cubicBezTo>
                    <a:pt x="261" y="1021"/>
                    <a:pt x="398" y="1076"/>
                    <a:pt x="541" y="1076"/>
                  </a:cubicBezTo>
                  <a:cubicBezTo>
                    <a:pt x="684" y="1076"/>
                    <a:pt x="819" y="1018"/>
                    <a:pt x="920" y="915"/>
                  </a:cubicBezTo>
                  <a:cubicBezTo>
                    <a:pt x="1021" y="815"/>
                    <a:pt x="1078" y="679"/>
                    <a:pt x="1077" y="536"/>
                  </a:cubicBezTo>
                  <a:cubicBezTo>
                    <a:pt x="1077" y="393"/>
                    <a:pt x="1020" y="260"/>
                    <a:pt x="917" y="155"/>
                  </a:cubicBezTo>
                  <a:cubicBezTo>
                    <a:pt x="816" y="55"/>
                    <a:pt x="68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2294687" y="772473"/>
              <a:ext cx="50735" cy="50735"/>
            </a:xfrm>
            <a:custGeom>
              <a:avLst/>
              <a:gdLst/>
              <a:ahLst/>
              <a:cxnLst/>
              <a:rect l="l" t="t" r="r" b="b"/>
              <a:pathLst>
                <a:path w="1075" h="1075" extrusionOk="0">
                  <a:moveTo>
                    <a:pt x="536" y="0"/>
                  </a:moveTo>
                  <a:cubicBezTo>
                    <a:pt x="239" y="2"/>
                    <a:pt x="0" y="245"/>
                    <a:pt x="0" y="539"/>
                  </a:cubicBezTo>
                  <a:cubicBezTo>
                    <a:pt x="0" y="676"/>
                    <a:pt x="52" y="807"/>
                    <a:pt x="146" y="907"/>
                  </a:cubicBezTo>
                  <a:lnTo>
                    <a:pt x="158" y="920"/>
                  </a:lnTo>
                  <a:cubicBezTo>
                    <a:pt x="259" y="1021"/>
                    <a:pt x="395" y="1074"/>
                    <a:pt x="539" y="1074"/>
                  </a:cubicBezTo>
                  <a:cubicBezTo>
                    <a:pt x="682" y="1074"/>
                    <a:pt x="818" y="1017"/>
                    <a:pt x="918" y="915"/>
                  </a:cubicBezTo>
                  <a:cubicBezTo>
                    <a:pt x="1019" y="814"/>
                    <a:pt x="1074" y="679"/>
                    <a:pt x="1074" y="536"/>
                  </a:cubicBezTo>
                  <a:cubicBezTo>
                    <a:pt x="1073" y="391"/>
                    <a:pt x="1016" y="261"/>
                    <a:pt x="915" y="155"/>
                  </a:cubicBezTo>
                  <a:cubicBezTo>
                    <a:pt x="814" y="54"/>
                    <a:pt x="678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28" name="Google Shape;428;p9"/>
          <p:cNvSpPr/>
          <p:nvPr/>
        </p:nvSpPr>
        <p:spPr>
          <a:xfrm>
            <a:off x="8663896" y="488044"/>
            <a:ext cx="187175" cy="272315"/>
          </a:xfrm>
          <a:custGeom>
            <a:avLst/>
            <a:gdLst/>
            <a:ahLst/>
            <a:cxnLst/>
            <a:rect l="l" t="t" r="r" b="b"/>
            <a:pathLst>
              <a:path w="3966" h="5770" extrusionOk="0">
                <a:moveTo>
                  <a:pt x="200" y="0"/>
                </a:moveTo>
                <a:cubicBezTo>
                  <a:pt x="193" y="0"/>
                  <a:pt x="186" y="2"/>
                  <a:pt x="180" y="6"/>
                </a:cubicBezTo>
                <a:cubicBezTo>
                  <a:pt x="90" y="62"/>
                  <a:pt x="285" y="265"/>
                  <a:pt x="314" y="305"/>
                </a:cubicBezTo>
                <a:cubicBezTo>
                  <a:pt x="420" y="457"/>
                  <a:pt x="528" y="609"/>
                  <a:pt x="634" y="763"/>
                </a:cubicBezTo>
                <a:cubicBezTo>
                  <a:pt x="770" y="961"/>
                  <a:pt x="818" y="1229"/>
                  <a:pt x="782" y="1465"/>
                </a:cubicBezTo>
                <a:cubicBezTo>
                  <a:pt x="753" y="1653"/>
                  <a:pt x="673" y="1828"/>
                  <a:pt x="589" y="2012"/>
                </a:cubicBezTo>
                <a:cubicBezTo>
                  <a:pt x="556" y="2084"/>
                  <a:pt x="524" y="2157"/>
                  <a:pt x="492" y="2232"/>
                </a:cubicBezTo>
                <a:cubicBezTo>
                  <a:pt x="463" y="2236"/>
                  <a:pt x="433" y="2244"/>
                  <a:pt x="404" y="2255"/>
                </a:cubicBezTo>
                <a:cubicBezTo>
                  <a:pt x="194" y="2341"/>
                  <a:pt x="91" y="2581"/>
                  <a:pt x="177" y="2791"/>
                </a:cubicBezTo>
                <a:cubicBezTo>
                  <a:pt x="241" y="2951"/>
                  <a:pt x="396" y="3048"/>
                  <a:pt x="559" y="3048"/>
                </a:cubicBezTo>
                <a:cubicBezTo>
                  <a:pt x="610" y="3048"/>
                  <a:pt x="662" y="3039"/>
                  <a:pt x="712" y="3018"/>
                </a:cubicBezTo>
                <a:cubicBezTo>
                  <a:pt x="922" y="2934"/>
                  <a:pt x="1025" y="2692"/>
                  <a:pt x="940" y="2482"/>
                </a:cubicBezTo>
                <a:cubicBezTo>
                  <a:pt x="887" y="2352"/>
                  <a:pt x="775" y="2264"/>
                  <a:pt x="647" y="2235"/>
                </a:cubicBezTo>
                <a:cubicBezTo>
                  <a:pt x="670" y="2181"/>
                  <a:pt x="693" y="2126"/>
                  <a:pt x="720" y="2073"/>
                </a:cubicBezTo>
                <a:cubicBezTo>
                  <a:pt x="803" y="1887"/>
                  <a:pt x="893" y="1696"/>
                  <a:pt x="924" y="1486"/>
                </a:cubicBezTo>
                <a:cubicBezTo>
                  <a:pt x="932" y="1431"/>
                  <a:pt x="934" y="1378"/>
                  <a:pt x="934" y="1323"/>
                </a:cubicBezTo>
                <a:cubicBezTo>
                  <a:pt x="1110" y="1720"/>
                  <a:pt x="1223" y="2135"/>
                  <a:pt x="1330" y="2540"/>
                </a:cubicBezTo>
                <a:cubicBezTo>
                  <a:pt x="1329" y="2552"/>
                  <a:pt x="1329" y="2561"/>
                  <a:pt x="1330" y="2572"/>
                </a:cubicBezTo>
                <a:cubicBezTo>
                  <a:pt x="1381" y="2760"/>
                  <a:pt x="1307" y="2953"/>
                  <a:pt x="1236" y="3083"/>
                </a:cubicBezTo>
                <a:cubicBezTo>
                  <a:pt x="1180" y="3185"/>
                  <a:pt x="1113" y="3279"/>
                  <a:pt x="1041" y="3377"/>
                </a:cubicBezTo>
                <a:cubicBezTo>
                  <a:pt x="996" y="3438"/>
                  <a:pt x="951" y="3500"/>
                  <a:pt x="909" y="3565"/>
                </a:cubicBezTo>
                <a:cubicBezTo>
                  <a:pt x="705" y="3877"/>
                  <a:pt x="579" y="4238"/>
                  <a:pt x="543" y="4609"/>
                </a:cubicBezTo>
                <a:cubicBezTo>
                  <a:pt x="517" y="4604"/>
                  <a:pt x="491" y="4601"/>
                  <a:pt x="465" y="4601"/>
                </a:cubicBezTo>
                <a:cubicBezTo>
                  <a:pt x="415" y="4601"/>
                  <a:pt x="364" y="4611"/>
                  <a:pt x="314" y="4631"/>
                </a:cubicBezTo>
                <a:cubicBezTo>
                  <a:pt x="104" y="4716"/>
                  <a:pt x="0" y="4956"/>
                  <a:pt x="85" y="5166"/>
                </a:cubicBezTo>
                <a:cubicBezTo>
                  <a:pt x="153" y="5330"/>
                  <a:pt x="308" y="5428"/>
                  <a:pt x="471" y="5428"/>
                </a:cubicBezTo>
                <a:cubicBezTo>
                  <a:pt x="523" y="5428"/>
                  <a:pt x="575" y="5419"/>
                  <a:pt x="625" y="5398"/>
                </a:cubicBezTo>
                <a:cubicBezTo>
                  <a:pt x="835" y="5314"/>
                  <a:pt x="938" y="5072"/>
                  <a:pt x="853" y="4862"/>
                </a:cubicBezTo>
                <a:cubicBezTo>
                  <a:pt x="818" y="4778"/>
                  <a:pt x="759" y="4713"/>
                  <a:pt x="688" y="4667"/>
                </a:cubicBezTo>
                <a:cubicBezTo>
                  <a:pt x="709" y="4385"/>
                  <a:pt x="788" y="4107"/>
                  <a:pt x="916" y="3853"/>
                </a:cubicBezTo>
                <a:cubicBezTo>
                  <a:pt x="1173" y="4021"/>
                  <a:pt x="1351" y="4260"/>
                  <a:pt x="1508" y="4644"/>
                </a:cubicBezTo>
                <a:cubicBezTo>
                  <a:pt x="1511" y="4652"/>
                  <a:pt x="1513" y="4658"/>
                  <a:pt x="1516" y="4663"/>
                </a:cubicBezTo>
                <a:cubicBezTo>
                  <a:pt x="1503" y="4666"/>
                  <a:pt x="1488" y="4667"/>
                  <a:pt x="1475" y="4673"/>
                </a:cubicBezTo>
                <a:cubicBezTo>
                  <a:pt x="1265" y="4758"/>
                  <a:pt x="1162" y="4998"/>
                  <a:pt x="1248" y="5208"/>
                </a:cubicBezTo>
                <a:cubicBezTo>
                  <a:pt x="1312" y="5368"/>
                  <a:pt x="1467" y="5466"/>
                  <a:pt x="1630" y="5466"/>
                </a:cubicBezTo>
                <a:cubicBezTo>
                  <a:pt x="1681" y="5466"/>
                  <a:pt x="1733" y="5456"/>
                  <a:pt x="1784" y="5436"/>
                </a:cubicBezTo>
                <a:cubicBezTo>
                  <a:pt x="1993" y="5352"/>
                  <a:pt x="2096" y="5110"/>
                  <a:pt x="2011" y="4900"/>
                </a:cubicBezTo>
                <a:cubicBezTo>
                  <a:pt x="1950" y="4751"/>
                  <a:pt x="1810" y="4657"/>
                  <a:pt x="1658" y="4645"/>
                </a:cubicBezTo>
                <a:cubicBezTo>
                  <a:pt x="1655" y="4622"/>
                  <a:pt x="1646" y="4600"/>
                  <a:pt x="1640" y="4587"/>
                </a:cubicBezTo>
                <a:cubicBezTo>
                  <a:pt x="1526" y="4309"/>
                  <a:pt x="1346" y="3961"/>
                  <a:pt x="983" y="3725"/>
                </a:cubicBezTo>
                <a:cubicBezTo>
                  <a:pt x="999" y="3700"/>
                  <a:pt x="1013" y="3672"/>
                  <a:pt x="1031" y="3646"/>
                </a:cubicBezTo>
                <a:cubicBezTo>
                  <a:pt x="1070" y="3586"/>
                  <a:pt x="1115" y="3526"/>
                  <a:pt x="1158" y="3465"/>
                </a:cubicBezTo>
                <a:cubicBezTo>
                  <a:pt x="1231" y="3368"/>
                  <a:pt x="1303" y="3267"/>
                  <a:pt x="1365" y="3157"/>
                </a:cubicBezTo>
                <a:cubicBezTo>
                  <a:pt x="1394" y="3104"/>
                  <a:pt x="1423" y="3041"/>
                  <a:pt x="1446" y="2973"/>
                </a:cubicBezTo>
                <a:cubicBezTo>
                  <a:pt x="1474" y="3073"/>
                  <a:pt x="1503" y="3174"/>
                  <a:pt x="1533" y="3274"/>
                </a:cubicBezTo>
                <a:cubicBezTo>
                  <a:pt x="1533" y="3284"/>
                  <a:pt x="1537" y="3297"/>
                  <a:pt x="1545" y="3306"/>
                </a:cubicBezTo>
                <a:cubicBezTo>
                  <a:pt x="1620" y="3548"/>
                  <a:pt x="1707" y="3785"/>
                  <a:pt x="1817" y="4018"/>
                </a:cubicBezTo>
                <a:cubicBezTo>
                  <a:pt x="1982" y="4362"/>
                  <a:pt x="2266" y="4809"/>
                  <a:pt x="2719" y="5133"/>
                </a:cubicBezTo>
                <a:cubicBezTo>
                  <a:pt x="2646" y="5242"/>
                  <a:pt x="2628" y="5382"/>
                  <a:pt x="2681" y="5512"/>
                </a:cubicBezTo>
                <a:cubicBezTo>
                  <a:pt x="2745" y="5672"/>
                  <a:pt x="2900" y="5770"/>
                  <a:pt x="3063" y="5770"/>
                </a:cubicBezTo>
                <a:cubicBezTo>
                  <a:pt x="3114" y="5770"/>
                  <a:pt x="3166" y="5760"/>
                  <a:pt x="3217" y="5740"/>
                </a:cubicBezTo>
                <a:cubicBezTo>
                  <a:pt x="3427" y="5656"/>
                  <a:pt x="3529" y="5414"/>
                  <a:pt x="3444" y="5205"/>
                </a:cubicBezTo>
                <a:cubicBezTo>
                  <a:pt x="3379" y="5045"/>
                  <a:pt x="3224" y="4947"/>
                  <a:pt x="3061" y="4947"/>
                </a:cubicBezTo>
                <a:cubicBezTo>
                  <a:pt x="3010" y="4947"/>
                  <a:pt x="2958" y="4956"/>
                  <a:pt x="2908" y="4977"/>
                </a:cubicBezTo>
                <a:cubicBezTo>
                  <a:pt x="2876" y="4990"/>
                  <a:pt x="2848" y="5007"/>
                  <a:pt x="2820" y="5027"/>
                </a:cubicBezTo>
                <a:cubicBezTo>
                  <a:pt x="2381" y="4721"/>
                  <a:pt x="2106" y="4288"/>
                  <a:pt x="1947" y="3955"/>
                </a:cubicBezTo>
                <a:cubicBezTo>
                  <a:pt x="1870" y="3790"/>
                  <a:pt x="1802" y="3622"/>
                  <a:pt x="1744" y="3451"/>
                </a:cubicBezTo>
                <a:lnTo>
                  <a:pt x="1744" y="3451"/>
                </a:lnTo>
                <a:cubicBezTo>
                  <a:pt x="1921" y="3552"/>
                  <a:pt x="2116" y="3616"/>
                  <a:pt x="2306" y="3677"/>
                </a:cubicBezTo>
                <a:cubicBezTo>
                  <a:pt x="2399" y="3709"/>
                  <a:pt x="2490" y="3738"/>
                  <a:pt x="2581" y="3771"/>
                </a:cubicBezTo>
                <a:cubicBezTo>
                  <a:pt x="2775" y="3846"/>
                  <a:pt x="2958" y="3942"/>
                  <a:pt x="3130" y="4056"/>
                </a:cubicBezTo>
                <a:cubicBezTo>
                  <a:pt x="3081" y="4157"/>
                  <a:pt x="3072" y="4276"/>
                  <a:pt x="3117" y="4389"/>
                </a:cubicBezTo>
                <a:cubicBezTo>
                  <a:pt x="3182" y="4549"/>
                  <a:pt x="3336" y="4646"/>
                  <a:pt x="3499" y="4646"/>
                </a:cubicBezTo>
                <a:cubicBezTo>
                  <a:pt x="3550" y="4646"/>
                  <a:pt x="3602" y="4637"/>
                  <a:pt x="3652" y="4616"/>
                </a:cubicBezTo>
                <a:cubicBezTo>
                  <a:pt x="3862" y="4531"/>
                  <a:pt x="3965" y="4291"/>
                  <a:pt x="3880" y="4081"/>
                </a:cubicBezTo>
                <a:cubicBezTo>
                  <a:pt x="3816" y="3921"/>
                  <a:pt x="3661" y="3823"/>
                  <a:pt x="3498" y="3823"/>
                </a:cubicBezTo>
                <a:cubicBezTo>
                  <a:pt x="3446" y="3823"/>
                  <a:pt x="3394" y="3833"/>
                  <a:pt x="3344" y="3853"/>
                </a:cubicBezTo>
                <a:cubicBezTo>
                  <a:pt x="3293" y="3872"/>
                  <a:pt x="3250" y="3904"/>
                  <a:pt x="3212" y="3940"/>
                </a:cubicBezTo>
                <a:cubicBezTo>
                  <a:pt x="3031" y="3819"/>
                  <a:pt x="2837" y="3716"/>
                  <a:pt x="2632" y="3638"/>
                </a:cubicBezTo>
                <a:cubicBezTo>
                  <a:pt x="2539" y="3603"/>
                  <a:pt x="2444" y="3573"/>
                  <a:pt x="2350" y="3541"/>
                </a:cubicBezTo>
                <a:cubicBezTo>
                  <a:pt x="2099" y="3458"/>
                  <a:pt x="1863" y="3381"/>
                  <a:pt x="1671" y="3227"/>
                </a:cubicBezTo>
                <a:cubicBezTo>
                  <a:pt x="1604" y="3009"/>
                  <a:pt x="1546" y="2791"/>
                  <a:pt x="1490" y="2575"/>
                </a:cubicBezTo>
                <a:cubicBezTo>
                  <a:pt x="1429" y="2341"/>
                  <a:pt x="1365" y="2103"/>
                  <a:pt x="1291" y="1866"/>
                </a:cubicBezTo>
                <a:lnTo>
                  <a:pt x="1291" y="1866"/>
                </a:lnTo>
                <a:cubicBezTo>
                  <a:pt x="1561" y="2042"/>
                  <a:pt x="2009" y="2281"/>
                  <a:pt x="2548" y="2371"/>
                </a:cubicBezTo>
                <a:cubicBezTo>
                  <a:pt x="2551" y="2416"/>
                  <a:pt x="2559" y="2462"/>
                  <a:pt x="2575" y="2506"/>
                </a:cubicBezTo>
                <a:cubicBezTo>
                  <a:pt x="2640" y="2665"/>
                  <a:pt x="2795" y="2763"/>
                  <a:pt x="2958" y="2763"/>
                </a:cubicBezTo>
                <a:cubicBezTo>
                  <a:pt x="3009" y="2763"/>
                  <a:pt x="3061" y="2753"/>
                  <a:pt x="3111" y="2733"/>
                </a:cubicBezTo>
                <a:cubicBezTo>
                  <a:pt x="3321" y="2648"/>
                  <a:pt x="3424" y="2407"/>
                  <a:pt x="3340" y="2197"/>
                </a:cubicBezTo>
                <a:cubicBezTo>
                  <a:pt x="3275" y="2038"/>
                  <a:pt x="3120" y="1940"/>
                  <a:pt x="2957" y="1940"/>
                </a:cubicBezTo>
                <a:cubicBezTo>
                  <a:pt x="2906" y="1940"/>
                  <a:pt x="2854" y="1950"/>
                  <a:pt x="2804" y="1970"/>
                </a:cubicBezTo>
                <a:cubicBezTo>
                  <a:pt x="2685" y="2016"/>
                  <a:pt x="2604" y="2112"/>
                  <a:pt x="2568" y="2225"/>
                </a:cubicBezTo>
                <a:cubicBezTo>
                  <a:pt x="1931" y="2116"/>
                  <a:pt x="1426" y="1793"/>
                  <a:pt x="1216" y="1638"/>
                </a:cubicBezTo>
                <a:cubicBezTo>
                  <a:pt x="1151" y="1452"/>
                  <a:pt x="1076" y="1268"/>
                  <a:pt x="984" y="1088"/>
                </a:cubicBezTo>
                <a:cubicBezTo>
                  <a:pt x="882" y="881"/>
                  <a:pt x="767" y="683"/>
                  <a:pt x="643" y="489"/>
                </a:cubicBezTo>
                <a:cubicBezTo>
                  <a:pt x="585" y="401"/>
                  <a:pt x="527" y="307"/>
                  <a:pt x="459" y="227"/>
                </a:cubicBezTo>
                <a:cubicBezTo>
                  <a:pt x="389" y="149"/>
                  <a:pt x="339" y="69"/>
                  <a:pt x="245" y="16"/>
                </a:cubicBezTo>
                <a:cubicBezTo>
                  <a:pt x="231" y="8"/>
                  <a:pt x="215" y="0"/>
                  <a:pt x="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29" name="Google Shape;429;p9"/>
          <p:cNvGrpSpPr/>
          <p:nvPr/>
        </p:nvGrpSpPr>
        <p:grpSpPr>
          <a:xfrm rot="1332635">
            <a:off x="7862565" y="-47578"/>
            <a:ext cx="664212" cy="1218226"/>
            <a:chOff x="2229225" y="1230375"/>
            <a:chExt cx="351850" cy="645325"/>
          </a:xfrm>
        </p:grpSpPr>
        <p:sp>
          <p:nvSpPr>
            <p:cNvPr id="430" name="Google Shape;430;p9"/>
            <p:cNvSpPr/>
            <p:nvPr/>
          </p:nvSpPr>
          <p:spPr>
            <a:xfrm>
              <a:off x="2460425" y="1700300"/>
              <a:ext cx="69300" cy="175400"/>
            </a:xfrm>
            <a:custGeom>
              <a:avLst/>
              <a:gdLst/>
              <a:ahLst/>
              <a:cxnLst/>
              <a:rect l="l" t="t" r="r" b="b"/>
              <a:pathLst>
                <a:path w="2772" h="7016" extrusionOk="0">
                  <a:moveTo>
                    <a:pt x="45" y="0"/>
                  </a:moveTo>
                  <a:lnTo>
                    <a:pt x="45" y="0"/>
                  </a:lnTo>
                  <a:cubicBezTo>
                    <a:pt x="41" y="928"/>
                    <a:pt x="0" y="1748"/>
                    <a:pt x="161" y="2671"/>
                  </a:cubicBezTo>
                  <a:cubicBezTo>
                    <a:pt x="522" y="4277"/>
                    <a:pt x="1484" y="5668"/>
                    <a:pt x="2425" y="7016"/>
                  </a:cubicBezTo>
                  <a:cubicBezTo>
                    <a:pt x="2771" y="5843"/>
                    <a:pt x="2676" y="4562"/>
                    <a:pt x="2249" y="3417"/>
                  </a:cubicBezTo>
                  <a:cubicBezTo>
                    <a:pt x="2003" y="2754"/>
                    <a:pt x="1648" y="2136"/>
                    <a:pt x="1222" y="1573"/>
                  </a:cubicBezTo>
                  <a:cubicBezTo>
                    <a:pt x="1008" y="1289"/>
                    <a:pt x="750" y="1044"/>
                    <a:pt x="529" y="768"/>
                  </a:cubicBezTo>
                  <a:cubicBezTo>
                    <a:pt x="339" y="530"/>
                    <a:pt x="232" y="24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2408125" y="1616925"/>
              <a:ext cx="44725" cy="160375"/>
            </a:xfrm>
            <a:custGeom>
              <a:avLst/>
              <a:gdLst/>
              <a:ahLst/>
              <a:cxnLst/>
              <a:rect l="l" t="t" r="r" b="b"/>
              <a:pathLst>
                <a:path w="1789" h="6415" extrusionOk="0">
                  <a:moveTo>
                    <a:pt x="1189" y="0"/>
                  </a:moveTo>
                  <a:lnTo>
                    <a:pt x="1189" y="0"/>
                  </a:lnTo>
                  <a:cubicBezTo>
                    <a:pt x="1228" y="795"/>
                    <a:pt x="902" y="1553"/>
                    <a:pt x="620" y="2295"/>
                  </a:cubicBezTo>
                  <a:cubicBezTo>
                    <a:pt x="609" y="2325"/>
                    <a:pt x="596" y="2358"/>
                    <a:pt x="585" y="2389"/>
                  </a:cubicBezTo>
                  <a:cubicBezTo>
                    <a:pt x="102" y="3705"/>
                    <a:pt x="1" y="5058"/>
                    <a:pt x="339" y="6415"/>
                  </a:cubicBezTo>
                  <a:cubicBezTo>
                    <a:pt x="310" y="6299"/>
                    <a:pt x="1089" y="5314"/>
                    <a:pt x="1182" y="5123"/>
                  </a:cubicBezTo>
                  <a:cubicBezTo>
                    <a:pt x="1421" y="4618"/>
                    <a:pt x="1589" y="4080"/>
                    <a:pt x="1683" y="3527"/>
                  </a:cubicBezTo>
                  <a:cubicBezTo>
                    <a:pt x="1788" y="2907"/>
                    <a:pt x="1774" y="2274"/>
                    <a:pt x="1703" y="1650"/>
                  </a:cubicBezTo>
                  <a:cubicBezTo>
                    <a:pt x="1635" y="1048"/>
                    <a:pt x="1398" y="566"/>
                    <a:pt x="1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2433275" y="1612725"/>
              <a:ext cx="117975" cy="133950"/>
            </a:xfrm>
            <a:custGeom>
              <a:avLst/>
              <a:gdLst/>
              <a:ahLst/>
              <a:cxnLst/>
              <a:rect l="l" t="t" r="r" b="b"/>
              <a:pathLst>
                <a:path w="4719" h="5358" extrusionOk="0">
                  <a:moveTo>
                    <a:pt x="1" y="0"/>
                  </a:moveTo>
                  <a:lnTo>
                    <a:pt x="1" y="0"/>
                  </a:lnTo>
                  <a:cubicBezTo>
                    <a:pt x="435" y="1180"/>
                    <a:pt x="1237" y="2340"/>
                    <a:pt x="2187" y="3171"/>
                  </a:cubicBezTo>
                  <a:cubicBezTo>
                    <a:pt x="3031" y="3909"/>
                    <a:pt x="4106" y="4418"/>
                    <a:pt x="4719" y="5358"/>
                  </a:cubicBezTo>
                  <a:cubicBezTo>
                    <a:pt x="4287" y="3802"/>
                    <a:pt x="3297" y="2340"/>
                    <a:pt x="1838" y="1653"/>
                  </a:cubicBezTo>
                  <a:cubicBezTo>
                    <a:pt x="1014" y="1268"/>
                    <a:pt x="416" y="84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85000" y="1499850"/>
              <a:ext cx="135375" cy="159950"/>
            </a:xfrm>
            <a:custGeom>
              <a:avLst/>
              <a:gdLst/>
              <a:ahLst/>
              <a:cxnLst/>
              <a:rect l="l" t="t" r="r" b="b"/>
              <a:pathLst>
                <a:path w="5415" h="6398" extrusionOk="0">
                  <a:moveTo>
                    <a:pt x="1" y="0"/>
                  </a:moveTo>
                  <a:lnTo>
                    <a:pt x="1" y="0"/>
                  </a:lnTo>
                  <a:cubicBezTo>
                    <a:pt x="45" y="117"/>
                    <a:pt x="95" y="231"/>
                    <a:pt x="150" y="341"/>
                  </a:cubicBezTo>
                  <a:lnTo>
                    <a:pt x="150" y="341"/>
                  </a:lnTo>
                  <a:cubicBezTo>
                    <a:pt x="98" y="228"/>
                    <a:pt x="49" y="115"/>
                    <a:pt x="1" y="0"/>
                  </a:cubicBezTo>
                  <a:close/>
                  <a:moveTo>
                    <a:pt x="150" y="341"/>
                  </a:moveTo>
                  <a:cubicBezTo>
                    <a:pt x="1278" y="2821"/>
                    <a:pt x="3176" y="4859"/>
                    <a:pt x="5415" y="6397"/>
                  </a:cubicBezTo>
                  <a:cubicBezTo>
                    <a:pt x="5379" y="6019"/>
                    <a:pt x="5131" y="5568"/>
                    <a:pt x="4986" y="5217"/>
                  </a:cubicBezTo>
                  <a:cubicBezTo>
                    <a:pt x="4814" y="4800"/>
                    <a:pt x="4727" y="4337"/>
                    <a:pt x="4456" y="3967"/>
                  </a:cubicBezTo>
                  <a:cubicBezTo>
                    <a:pt x="4151" y="3548"/>
                    <a:pt x="3657" y="3319"/>
                    <a:pt x="3206" y="3070"/>
                  </a:cubicBezTo>
                  <a:cubicBezTo>
                    <a:pt x="2017" y="2418"/>
                    <a:pt x="773" y="1600"/>
                    <a:pt x="150" y="3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2433675" y="1563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9"/>
            <p:cNvSpPr/>
            <p:nvPr/>
          </p:nvSpPr>
          <p:spPr>
            <a:xfrm>
              <a:off x="2353400" y="1488100"/>
              <a:ext cx="40100" cy="163800"/>
            </a:xfrm>
            <a:custGeom>
              <a:avLst/>
              <a:gdLst/>
              <a:ahLst/>
              <a:cxnLst/>
              <a:rect l="l" t="t" r="r" b="b"/>
              <a:pathLst>
                <a:path w="1604" h="6552" extrusionOk="0">
                  <a:moveTo>
                    <a:pt x="1140" y="1"/>
                  </a:moveTo>
                  <a:lnTo>
                    <a:pt x="1140" y="1"/>
                  </a:lnTo>
                  <a:cubicBezTo>
                    <a:pt x="1182" y="160"/>
                    <a:pt x="888" y="650"/>
                    <a:pt x="826" y="810"/>
                  </a:cubicBezTo>
                  <a:cubicBezTo>
                    <a:pt x="722" y="1075"/>
                    <a:pt x="591" y="1342"/>
                    <a:pt x="536" y="1621"/>
                  </a:cubicBezTo>
                  <a:cubicBezTo>
                    <a:pt x="438" y="2103"/>
                    <a:pt x="309" y="2582"/>
                    <a:pt x="219" y="3067"/>
                  </a:cubicBezTo>
                  <a:cubicBezTo>
                    <a:pt x="1" y="4237"/>
                    <a:pt x="153" y="5484"/>
                    <a:pt x="688" y="6551"/>
                  </a:cubicBezTo>
                  <a:lnTo>
                    <a:pt x="688" y="6551"/>
                  </a:lnTo>
                  <a:cubicBezTo>
                    <a:pt x="589" y="6353"/>
                    <a:pt x="1124" y="5259"/>
                    <a:pt x="1195" y="5010"/>
                  </a:cubicBezTo>
                  <a:cubicBezTo>
                    <a:pt x="1340" y="4509"/>
                    <a:pt x="1460" y="4007"/>
                    <a:pt x="1503" y="3488"/>
                  </a:cubicBezTo>
                  <a:cubicBezTo>
                    <a:pt x="1603" y="2313"/>
                    <a:pt x="1493" y="1130"/>
                    <a:pt x="1140" y="1"/>
                  </a:cubicBezTo>
                  <a:close/>
                  <a:moveTo>
                    <a:pt x="688" y="6551"/>
                  </a:moveTo>
                  <a:cubicBezTo>
                    <a:pt x="688" y="6551"/>
                    <a:pt x="688" y="6551"/>
                    <a:pt x="688" y="6552"/>
                  </a:cubicBezTo>
                  <a:cubicBezTo>
                    <a:pt x="688" y="6551"/>
                    <a:pt x="688" y="6551"/>
                    <a:pt x="688" y="6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2490425" y="1516350"/>
              <a:ext cx="90650" cy="119525"/>
            </a:xfrm>
            <a:custGeom>
              <a:avLst/>
              <a:gdLst/>
              <a:ahLst/>
              <a:cxnLst/>
              <a:rect l="l" t="t" r="r" b="b"/>
              <a:pathLst>
                <a:path w="3626" h="4781" extrusionOk="0">
                  <a:moveTo>
                    <a:pt x="1" y="0"/>
                  </a:moveTo>
                  <a:lnTo>
                    <a:pt x="1" y="0"/>
                  </a:lnTo>
                  <a:cubicBezTo>
                    <a:pt x="985" y="1734"/>
                    <a:pt x="2540" y="3111"/>
                    <a:pt x="3625" y="4780"/>
                  </a:cubicBezTo>
                  <a:cubicBezTo>
                    <a:pt x="3424" y="4025"/>
                    <a:pt x="3389" y="3227"/>
                    <a:pt x="3109" y="2497"/>
                  </a:cubicBezTo>
                  <a:cubicBezTo>
                    <a:pt x="2868" y="1868"/>
                    <a:pt x="2440" y="1315"/>
                    <a:pt x="1900" y="908"/>
                  </a:cubicBezTo>
                  <a:cubicBezTo>
                    <a:pt x="1629" y="702"/>
                    <a:pt x="1406" y="637"/>
                    <a:pt x="1095" y="546"/>
                  </a:cubicBezTo>
                  <a:cubicBezTo>
                    <a:pt x="697" y="427"/>
                    <a:pt x="360" y="19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2342000" y="1230375"/>
              <a:ext cx="127825" cy="488250"/>
            </a:xfrm>
            <a:custGeom>
              <a:avLst/>
              <a:gdLst/>
              <a:ahLst/>
              <a:cxnLst/>
              <a:rect l="l" t="t" r="r" b="b"/>
              <a:pathLst>
                <a:path w="5113" h="19530" extrusionOk="0">
                  <a:moveTo>
                    <a:pt x="161" y="0"/>
                  </a:moveTo>
                  <a:cubicBezTo>
                    <a:pt x="81" y="0"/>
                    <a:pt x="1" y="94"/>
                    <a:pt x="60" y="184"/>
                  </a:cubicBezTo>
                  <a:cubicBezTo>
                    <a:pt x="1486" y="2362"/>
                    <a:pt x="932" y="5123"/>
                    <a:pt x="1016" y="7565"/>
                  </a:cubicBezTo>
                  <a:cubicBezTo>
                    <a:pt x="1039" y="8247"/>
                    <a:pt x="1111" y="8926"/>
                    <a:pt x="1278" y="9589"/>
                  </a:cubicBezTo>
                  <a:cubicBezTo>
                    <a:pt x="1441" y="10238"/>
                    <a:pt x="1638" y="10882"/>
                    <a:pt x="1844" y="11519"/>
                  </a:cubicBezTo>
                  <a:cubicBezTo>
                    <a:pt x="2049" y="12148"/>
                    <a:pt x="2276" y="12771"/>
                    <a:pt x="2546" y="13376"/>
                  </a:cubicBezTo>
                  <a:cubicBezTo>
                    <a:pt x="2819" y="13990"/>
                    <a:pt x="3151" y="14573"/>
                    <a:pt x="3450" y="15174"/>
                  </a:cubicBezTo>
                  <a:cubicBezTo>
                    <a:pt x="4131" y="16530"/>
                    <a:pt x="4510" y="17990"/>
                    <a:pt x="4874" y="19455"/>
                  </a:cubicBezTo>
                  <a:cubicBezTo>
                    <a:pt x="4887" y="19508"/>
                    <a:pt x="4924" y="19530"/>
                    <a:pt x="4964" y="19530"/>
                  </a:cubicBezTo>
                  <a:cubicBezTo>
                    <a:pt x="5034" y="19530"/>
                    <a:pt x="5112" y="19462"/>
                    <a:pt x="5089" y="19372"/>
                  </a:cubicBezTo>
                  <a:cubicBezTo>
                    <a:pt x="4766" y="18072"/>
                    <a:pt x="4441" y="16762"/>
                    <a:pt x="3882" y="15539"/>
                  </a:cubicBezTo>
                  <a:cubicBezTo>
                    <a:pt x="3594" y="14911"/>
                    <a:pt x="3246" y="14311"/>
                    <a:pt x="2947" y="13690"/>
                  </a:cubicBezTo>
                  <a:cubicBezTo>
                    <a:pt x="2659" y="13095"/>
                    <a:pt x="2414" y="12479"/>
                    <a:pt x="2198" y="11852"/>
                  </a:cubicBezTo>
                  <a:cubicBezTo>
                    <a:pt x="1757" y="10569"/>
                    <a:pt x="1343" y="9252"/>
                    <a:pt x="1262" y="7891"/>
                  </a:cubicBezTo>
                  <a:cubicBezTo>
                    <a:pt x="1182" y="6564"/>
                    <a:pt x="1315" y="5235"/>
                    <a:pt x="1270" y="3907"/>
                  </a:cubicBezTo>
                  <a:cubicBezTo>
                    <a:pt x="1225" y="2564"/>
                    <a:pt x="994" y="1190"/>
                    <a:pt x="247" y="49"/>
                  </a:cubicBezTo>
                  <a:cubicBezTo>
                    <a:pt x="224" y="15"/>
                    <a:pt x="192" y="0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2271825" y="1404425"/>
              <a:ext cx="101425" cy="259475"/>
            </a:xfrm>
            <a:custGeom>
              <a:avLst/>
              <a:gdLst/>
              <a:ahLst/>
              <a:cxnLst/>
              <a:rect l="l" t="t" r="r" b="b"/>
              <a:pathLst>
                <a:path w="4057" h="10379" extrusionOk="0">
                  <a:moveTo>
                    <a:pt x="3899" y="0"/>
                  </a:moveTo>
                  <a:cubicBezTo>
                    <a:pt x="3860" y="0"/>
                    <a:pt x="3820" y="18"/>
                    <a:pt x="3795" y="59"/>
                  </a:cubicBezTo>
                  <a:cubicBezTo>
                    <a:pt x="3453" y="609"/>
                    <a:pt x="3012" y="1088"/>
                    <a:pt x="2617" y="1601"/>
                  </a:cubicBezTo>
                  <a:cubicBezTo>
                    <a:pt x="2413" y="1867"/>
                    <a:pt x="2219" y="2142"/>
                    <a:pt x="2049" y="2432"/>
                  </a:cubicBezTo>
                  <a:cubicBezTo>
                    <a:pt x="1862" y="2747"/>
                    <a:pt x="1715" y="3087"/>
                    <a:pt x="1574" y="3426"/>
                  </a:cubicBezTo>
                  <a:cubicBezTo>
                    <a:pt x="1000" y="4817"/>
                    <a:pt x="733" y="6304"/>
                    <a:pt x="487" y="7781"/>
                  </a:cubicBezTo>
                  <a:cubicBezTo>
                    <a:pt x="350" y="8606"/>
                    <a:pt x="212" y="9432"/>
                    <a:pt x="20" y="10249"/>
                  </a:cubicBezTo>
                  <a:cubicBezTo>
                    <a:pt x="1" y="10331"/>
                    <a:pt x="65" y="10378"/>
                    <a:pt x="131" y="10378"/>
                  </a:cubicBezTo>
                  <a:cubicBezTo>
                    <a:pt x="181" y="10378"/>
                    <a:pt x="232" y="10350"/>
                    <a:pt x="247" y="10288"/>
                  </a:cubicBezTo>
                  <a:cubicBezTo>
                    <a:pt x="589" y="8842"/>
                    <a:pt x="751" y="7364"/>
                    <a:pt x="1065" y="5913"/>
                  </a:cubicBezTo>
                  <a:cubicBezTo>
                    <a:pt x="1370" y="4495"/>
                    <a:pt x="1819" y="3048"/>
                    <a:pt x="2698" y="1874"/>
                  </a:cubicBezTo>
                  <a:cubicBezTo>
                    <a:pt x="3131" y="1297"/>
                    <a:pt x="3623" y="768"/>
                    <a:pt x="4005" y="154"/>
                  </a:cubicBezTo>
                  <a:cubicBezTo>
                    <a:pt x="4056" y="70"/>
                    <a:pt x="3979" y="0"/>
                    <a:pt x="3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2368675" y="1351500"/>
              <a:ext cx="153325" cy="199300"/>
            </a:xfrm>
            <a:custGeom>
              <a:avLst/>
              <a:gdLst/>
              <a:ahLst/>
              <a:cxnLst/>
              <a:rect l="l" t="t" r="r" b="b"/>
              <a:pathLst>
                <a:path w="6133" h="7972" extrusionOk="0">
                  <a:moveTo>
                    <a:pt x="124" y="0"/>
                  </a:moveTo>
                  <a:cubicBezTo>
                    <a:pt x="61" y="0"/>
                    <a:pt x="1" y="43"/>
                    <a:pt x="17" y="122"/>
                  </a:cubicBezTo>
                  <a:cubicBezTo>
                    <a:pt x="138" y="757"/>
                    <a:pt x="263" y="1401"/>
                    <a:pt x="516" y="1998"/>
                  </a:cubicBezTo>
                  <a:cubicBezTo>
                    <a:pt x="775" y="2610"/>
                    <a:pt x="1195" y="3104"/>
                    <a:pt x="1626" y="3600"/>
                  </a:cubicBezTo>
                  <a:cubicBezTo>
                    <a:pt x="2053" y="4093"/>
                    <a:pt x="2485" y="4582"/>
                    <a:pt x="2967" y="5022"/>
                  </a:cubicBezTo>
                  <a:cubicBezTo>
                    <a:pt x="3468" y="5479"/>
                    <a:pt x="4045" y="5834"/>
                    <a:pt x="4559" y="6274"/>
                  </a:cubicBezTo>
                  <a:cubicBezTo>
                    <a:pt x="5093" y="6732"/>
                    <a:pt x="5539" y="7288"/>
                    <a:pt x="5872" y="7907"/>
                  </a:cubicBezTo>
                  <a:cubicBezTo>
                    <a:pt x="5897" y="7952"/>
                    <a:pt x="5940" y="7971"/>
                    <a:pt x="5982" y="7971"/>
                  </a:cubicBezTo>
                  <a:cubicBezTo>
                    <a:pt x="6059" y="7971"/>
                    <a:pt x="6133" y="7908"/>
                    <a:pt x="6088" y="7823"/>
                  </a:cubicBezTo>
                  <a:cubicBezTo>
                    <a:pt x="5800" y="7288"/>
                    <a:pt x="5441" y="6801"/>
                    <a:pt x="5010" y="6374"/>
                  </a:cubicBezTo>
                  <a:cubicBezTo>
                    <a:pt x="4539" y="5909"/>
                    <a:pt x="3976" y="5562"/>
                    <a:pt x="3465" y="5145"/>
                  </a:cubicBezTo>
                  <a:cubicBezTo>
                    <a:pt x="2955" y="4731"/>
                    <a:pt x="2505" y="4252"/>
                    <a:pt x="2072" y="3760"/>
                  </a:cubicBezTo>
                  <a:cubicBezTo>
                    <a:pt x="1642" y="3270"/>
                    <a:pt x="1170" y="2783"/>
                    <a:pt x="866" y="2199"/>
                  </a:cubicBezTo>
                  <a:cubicBezTo>
                    <a:pt x="526" y="1546"/>
                    <a:pt x="384" y="814"/>
                    <a:pt x="247" y="94"/>
                  </a:cubicBezTo>
                  <a:cubicBezTo>
                    <a:pt x="234" y="31"/>
                    <a:pt x="178" y="0"/>
                    <a:pt x="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2417575" y="1445225"/>
              <a:ext cx="112975" cy="49000"/>
            </a:xfrm>
            <a:custGeom>
              <a:avLst/>
              <a:gdLst/>
              <a:ahLst/>
              <a:cxnLst/>
              <a:rect l="l" t="t" r="r" b="b"/>
              <a:pathLst>
                <a:path w="4519" h="1960" extrusionOk="0">
                  <a:moveTo>
                    <a:pt x="0" y="1"/>
                  </a:moveTo>
                  <a:cubicBezTo>
                    <a:pt x="1" y="1"/>
                    <a:pt x="2" y="1"/>
                    <a:pt x="3" y="1"/>
                  </a:cubicBezTo>
                  <a:lnTo>
                    <a:pt x="3" y="1"/>
                  </a:lnTo>
                  <a:cubicBezTo>
                    <a:pt x="2" y="1"/>
                    <a:pt x="1" y="1"/>
                    <a:pt x="0" y="1"/>
                  </a:cubicBezTo>
                  <a:close/>
                  <a:moveTo>
                    <a:pt x="3" y="1"/>
                  </a:moveTo>
                  <a:lnTo>
                    <a:pt x="3" y="1"/>
                  </a:lnTo>
                  <a:cubicBezTo>
                    <a:pt x="333" y="91"/>
                    <a:pt x="631" y="758"/>
                    <a:pt x="902" y="969"/>
                  </a:cubicBezTo>
                  <a:cubicBezTo>
                    <a:pt x="1141" y="1156"/>
                    <a:pt x="1451" y="1214"/>
                    <a:pt x="1730" y="1318"/>
                  </a:cubicBezTo>
                  <a:cubicBezTo>
                    <a:pt x="2635" y="1664"/>
                    <a:pt x="3552" y="1904"/>
                    <a:pt x="4519" y="1959"/>
                  </a:cubicBezTo>
                  <a:cubicBezTo>
                    <a:pt x="4264" y="1670"/>
                    <a:pt x="4008" y="1380"/>
                    <a:pt x="3753" y="1089"/>
                  </a:cubicBezTo>
                  <a:cubicBezTo>
                    <a:pt x="3437" y="730"/>
                    <a:pt x="3095" y="358"/>
                    <a:pt x="2635" y="228"/>
                  </a:cubicBezTo>
                  <a:cubicBezTo>
                    <a:pt x="2454" y="176"/>
                    <a:pt x="2266" y="167"/>
                    <a:pt x="2077" y="167"/>
                  </a:cubicBezTo>
                  <a:cubicBezTo>
                    <a:pt x="2060" y="167"/>
                    <a:pt x="2044" y="167"/>
                    <a:pt x="2027" y="167"/>
                  </a:cubicBezTo>
                  <a:cubicBezTo>
                    <a:pt x="1713" y="171"/>
                    <a:pt x="1389" y="261"/>
                    <a:pt x="1085" y="264"/>
                  </a:cubicBezTo>
                  <a:cubicBezTo>
                    <a:pt x="1083" y="264"/>
                    <a:pt x="1082" y="264"/>
                    <a:pt x="1080" y="264"/>
                  </a:cubicBezTo>
                  <a:cubicBezTo>
                    <a:pt x="733" y="264"/>
                    <a:pt x="338" y="9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2397275" y="1422800"/>
              <a:ext cx="56875" cy="122075"/>
            </a:xfrm>
            <a:custGeom>
              <a:avLst/>
              <a:gdLst/>
              <a:ahLst/>
              <a:cxnLst/>
              <a:rect l="l" t="t" r="r" b="b"/>
              <a:pathLst>
                <a:path w="2275" h="4883" extrusionOk="0">
                  <a:moveTo>
                    <a:pt x="3" y="0"/>
                  </a:moveTo>
                  <a:cubicBezTo>
                    <a:pt x="173" y="379"/>
                    <a:pt x="0" y="1034"/>
                    <a:pt x="68" y="1448"/>
                  </a:cubicBezTo>
                  <a:cubicBezTo>
                    <a:pt x="149" y="1925"/>
                    <a:pt x="451" y="2406"/>
                    <a:pt x="698" y="2819"/>
                  </a:cubicBezTo>
                  <a:cubicBezTo>
                    <a:pt x="1145" y="3561"/>
                    <a:pt x="1674" y="4255"/>
                    <a:pt x="2275" y="4883"/>
                  </a:cubicBezTo>
                  <a:cubicBezTo>
                    <a:pt x="2230" y="4834"/>
                    <a:pt x="2269" y="4378"/>
                    <a:pt x="2262" y="4282"/>
                  </a:cubicBezTo>
                  <a:cubicBezTo>
                    <a:pt x="2244" y="4042"/>
                    <a:pt x="2222" y="3817"/>
                    <a:pt x="2141" y="3587"/>
                  </a:cubicBezTo>
                  <a:cubicBezTo>
                    <a:pt x="1971" y="3115"/>
                    <a:pt x="1642" y="2713"/>
                    <a:pt x="1348" y="2313"/>
                  </a:cubicBezTo>
                  <a:cubicBezTo>
                    <a:pt x="820" y="1592"/>
                    <a:pt x="368" y="816"/>
                    <a:pt x="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2260000" y="1610450"/>
              <a:ext cx="40125" cy="140225"/>
            </a:xfrm>
            <a:custGeom>
              <a:avLst/>
              <a:gdLst/>
              <a:ahLst/>
              <a:cxnLst/>
              <a:rect l="l" t="t" r="r" b="b"/>
              <a:pathLst>
                <a:path w="1605" h="5609" extrusionOk="0">
                  <a:moveTo>
                    <a:pt x="849" y="0"/>
                  </a:moveTo>
                  <a:cubicBezTo>
                    <a:pt x="688" y="940"/>
                    <a:pt x="303" y="1792"/>
                    <a:pt x="134" y="2726"/>
                  </a:cubicBezTo>
                  <a:cubicBezTo>
                    <a:pt x="45" y="3212"/>
                    <a:pt x="0" y="3709"/>
                    <a:pt x="3" y="4204"/>
                  </a:cubicBezTo>
                  <a:cubicBezTo>
                    <a:pt x="3" y="4428"/>
                    <a:pt x="236" y="5473"/>
                    <a:pt x="134" y="5608"/>
                  </a:cubicBezTo>
                  <a:lnTo>
                    <a:pt x="134" y="5608"/>
                  </a:lnTo>
                  <a:cubicBezTo>
                    <a:pt x="484" y="5149"/>
                    <a:pt x="842" y="4680"/>
                    <a:pt x="1048" y="4139"/>
                  </a:cubicBezTo>
                  <a:cubicBezTo>
                    <a:pt x="1604" y="2703"/>
                    <a:pt x="950" y="1423"/>
                    <a:pt x="849" y="0"/>
                  </a:cubicBezTo>
                  <a:close/>
                  <a:moveTo>
                    <a:pt x="134" y="5608"/>
                  </a:moveTo>
                  <a:lnTo>
                    <a:pt x="134" y="5608"/>
                  </a:lnTo>
                  <a:cubicBezTo>
                    <a:pt x="134" y="5608"/>
                    <a:pt x="134" y="5608"/>
                    <a:pt x="134" y="5608"/>
                  </a:cubicBezTo>
                  <a:cubicBezTo>
                    <a:pt x="134" y="5608"/>
                    <a:pt x="134" y="5608"/>
                    <a:pt x="134" y="56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2296400" y="1533775"/>
              <a:ext cx="42300" cy="143650"/>
            </a:xfrm>
            <a:custGeom>
              <a:avLst/>
              <a:gdLst/>
              <a:ahLst/>
              <a:cxnLst/>
              <a:rect l="l" t="t" r="r" b="b"/>
              <a:pathLst>
                <a:path w="1692" h="5746" extrusionOk="0">
                  <a:moveTo>
                    <a:pt x="83" y="1"/>
                  </a:moveTo>
                  <a:lnTo>
                    <a:pt x="83" y="1"/>
                  </a:lnTo>
                  <a:cubicBezTo>
                    <a:pt x="1" y="1973"/>
                    <a:pt x="674" y="3888"/>
                    <a:pt x="1337" y="5745"/>
                  </a:cubicBezTo>
                  <a:cubicBezTo>
                    <a:pt x="1270" y="5557"/>
                    <a:pt x="1437" y="5325"/>
                    <a:pt x="1489" y="5163"/>
                  </a:cubicBezTo>
                  <a:cubicBezTo>
                    <a:pt x="1567" y="4920"/>
                    <a:pt x="1602" y="4667"/>
                    <a:pt x="1626" y="4410"/>
                  </a:cubicBezTo>
                  <a:cubicBezTo>
                    <a:pt x="1689" y="3837"/>
                    <a:pt x="1692" y="3254"/>
                    <a:pt x="1589" y="2686"/>
                  </a:cubicBezTo>
                  <a:cubicBezTo>
                    <a:pt x="1499" y="2181"/>
                    <a:pt x="1321" y="1546"/>
                    <a:pt x="961" y="1162"/>
                  </a:cubicBezTo>
                  <a:cubicBezTo>
                    <a:pt x="594" y="770"/>
                    <a:pt x="309" y="53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2229225" y="1486125"/>
              <a:ext cx="85925" cy="112750"/>
            </a:xfrm>
            <a:custGeom>
              <a:avLst/>
              <a:gdLst/>
              <a:ahLst/>
              <a:cxnLst/>
              <a:rect l="l" t="t" r="r" b="b"/>
              <a:pathLst>
                <a:path w="3437" h="4510" extrusionOk="0">
                  <a:moveTo>
                    <a:pt x="3436" y="0"/>
                  </a:moveTo>
                  <a:cubicBezTo>
                    <a:pt x="3420" y="51"/>
                    <a:pt x="3154" y="158"/>
                    <a:pt x="3102" y="191"/>
                  </a:cubicBezTo>
                  <a:cubicBezTo>
                    <a:pt x="2982" y="265"/>
                    <a:pt x="2861" y="341"/>
                    <a:pt x="2747" y="423"/>
                  </a:cubicBezTo>
                  <a:cubicBezTo>
                    <a:pt x="2573" y="548"/>
                    <a:pt x="2473" y="714"/>
                    <a:pt x="2320" y="857"/>
                  </a:cubicBezTo>
                  <a:cubicBezTo>
                    <a:pt x="1960" y="1192"/>
                    <a:pt x="1614" y="1526"/>
                    <a:pt x="1310" y="1914"/>
                  </a:cubicBezTo>
                  <a:cubicBezTo>
                    <a:pt x="709" y="2683"/>
                    <a:pt x="257" y="3567"/>
                    <a:pt x="1" y="4510"/>
                  </a:cubicBezTo>
                  <a:cubicBezTo>
                    <a:pt x="455" y="4333"/>
                    <a:pt x="817" y="3981"/>
                    <a:pt x="1168" y="3640"/>
                  </a:cubicBezTo>
                  <a:cubicBezTo>
                    <a:pt x="2226" y="2602"/>
                    <a:pt x="3003" y="1422"/>
                    <a:pt x="3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5" name="Google Shape;445;p9"/>
          <p:cNvSpPr/>
          <p:nvPr/>
        </p:nvSpPr>
        <p:spPr>
          <a:xfrm>
            <a:off x="7289271" y="540011"/>
            <a:ext cx="238146" cy="269200"/>
          </a:xfrm>
          <a:custGeom>
            <a:avLst/>
            <a:gdLst/>
            <a:ahLst/>
            <a:cxnLst/>
            <a:rect l="l" t="t" r="r" b="b"/>
            <a:pathLst>
              <a:path w="5046" h="5704" extrusionOk="0">
                <a:moveTo>
                  <a:pt x="239" y="0"/>
                </a:moveTo>
                <a:cubicBezTo>
                  <a:pt x="176" y="0"/>
                  <a:pt x="114" y="877"/>
                  <a:pt x="68" y="1791"/>
                </a:cubicBezTo>
                <a:cubicBezTo>
                  <a:pt x="25" y="2700"/>
                  <a:pt x="0" y="3649"/>
                  <a:pt x="7" y="3815"/>
                </a:cubicBezTo>
                <a:cubicBezTo>
                  <a:pt x="22" y="4035"/>
                  <a:pt x="96" y="4291"/>
                  <a:pt x="303" y="4368"/>
                </a:cubicBezTo>
                <a:cubicBezTo>
                  <a:pt x="346" y="4385"/>
                  <a:pt x="392" y="4392"/>
                  <a:pt x="438" y="4392"/>
                </a:cubicBezTo>
                <a:cubicBezTo>
                  <a:pt x="482" y="4392"/>
                  <a:pt x="527" y="4386"/>
                  <a:pt x="571" y="4375"/>
                </a:cubicBezTo>
                <a:cubicBezTo>
                  <a:pt x="840" y="4310"/>
                  <a:pt x="1053" y="4096"/>
                  <a:pt x="1182" y="3850"/>
                </a:cubicBezTo>
                <a:cubicBezTo>
                  <a:pt x="1310" y="3605"/>
                  <a:pt x="1368" y="3329"/>
                  <a:pt x="1422" y="3057"/>
                </a:cubicBezTo>
                <a:lnTo>
                  <a:pt x="1422" y="3057"/>
                </a:lnTo>
                <a:cubicBezTo>
                  <a:pt x="1410" y="3518"/>
                  <a:pt x="1436" y="3982"/>
                  <a:pt x="1500" y="4439"/>
                </a:cubicBezTo>
                <a:cubicBezTo>
                  <a:pt x="1519" y="4575"/>
                  <a:pt x="1542" y="4713"/>
                  <a:pt x="1613" y="4830"/>
                </a:cubicBezTo>
                <a:cubicBezTo>
                  <a:pt x="1678" y="4940"/>
                  <a:pt x="1795" y="5028"/>
                  <a:pt x="1922" y="5028"/>
                </a:cubicBezTo>
                <a:cubicBezTo>
                  <a:pt x="1930" y="5028"/>
                  <a:pt x="1939" y="5028"/>
                  <a:pt x="1947" y="5027"/>
                </a:cubicBezTo>
                <a:cubicBezTo>
                  <a:pt x="2173" y="5008"/>
                  <a:pt x="2280" y="4742"/>
                  <a:pt x="2322" y="4519"/>
                </a:cubicBezTo>
                <a:cubicBezTo>
                  <a:pt x="2389" y="4163"/>
                  <a:pt x="2409" y="3796"/>
                  <a:pt x="2385" y="3434"/>
                </a:cubicBezTo>
                <a:lnTo>
                  <a:pt x="2385" y="3434"/>
                </a:lnTo>
                <a:cubicBezTo>
                  <a:pt x="2667" y="4122"/>
                  <a:pt x="3090" y="4769"/>
                  <a:pt x="3661" y="5248"/>
                </a:cubicBezTo>
                <a:cubicBezTo>
                  <a:pt x="3861" y="5415"/>
                  <a:pt x="4175" y="5703"/>
                  <a:pt x="4452" y="5703"/>
                </a:cubicBezTo>
                <a:cubicBezTo>
                  <a:pt x="4457" y="5703"/>
                  <a:pt x="4462" y="5703"/>
                  <a:pt x="4466" y="5703"/>
                </a:cubicBezTo>
                <a:cubicBezTo>
                  <a:pt x="4777" y="5691"/>
                  <a:pt x="4938" y="5408"/>
                  <a:pt x="4961" y="5134"/>
                </a:cubicBezTo>
                <a:cubicBezTo>
                  <a:pt x="4983" y="4866"/>
                  <a:pt x="4870" y="4606"/>
                  <a:pt x="4733" y="4375"/>
                </a:cubicBezTo>
                <a:cubicBezTo>
                  <a:pt x="4372" y="3773"/>
                  <a:pt x="3832" y="3278"/>
                  <a:pt x="3202" y="2967"/>
                </a:cubicBezTo>
                <a:lnTo>
                  <a:pt x="3202" y="2967"/>
                </a:lnTo>
                <a:cubicBezTo>
                  <a:pt x="3590" y="3142"/>
                  <a:pt x="4002" y="3268"/>
                  <a:pt x="4418" y="3340"/>
                </a:cubicBezTo>
                <a:cubicBezTo>
                  <a:pt x="4482" y="3351"/>
                  <a:pt x="4550" y="3360"/>
                  <a:pt x="4616" y="3360"/>
                </a:cubicBezTo>
                <a:cubicBezTo>
                  <a:pt x="4722" y="3360"/>
                  <a:pt x="4824" y="3337"/>
                  <a:pt x="4899" y="3265"/>
                </a:cubicBezTo>
                <a:cubicBezTo>
                  <a:pt x="5045" y="3123"/>
                  <a:pt x="4995" y="2870"/>
                  <a:pt x="4874" y="2706"/>
                </a:cubicBezTo>
                <a:cubicBezTo>
                  <a:pt x="4735" y="2514"/>
                  <a:pt x="4527" y="2383"/>
                  <a:pt x="4321" y="2268"/>
                </a:cubicBezTo>
                <a:cubicBezTo>
                  <a:pt x="3854" y="2006"/>
                  <a:pt x="3367" y="1780"/>
                  <a:pt x="2881" y="1555"/>
                </a:cubicBezTo>
                <a:lnTo>
                  <a:pt x="2881" y="1555"/>
                </a:lnTo>
                <a:cubicBezTo>
                  <a:pt x="3226" y="1684"/>
                  <a:pt x="3593" y="1751"/>
                  <a:pt x="3962" y="1751"/>
                </a:cubicBezTo>
                <a:cubicBezTo>
                  <a:pt x="3966" y="1751"/>
                  <a:pt x="3970" y="1751"/>
                  <a:pt x="3974" y="1751"/>
                </a:cubicBezTo>
                <a:cubicBezTo>
                  <a:pt x="4126" y="1748"/>
                  <a:pt x="4281" y="1736"/>
                  <a:pt x="4417" y="1667"/>
                </a:cubicBezTo>
                <a:cubicBezTo>
                  <a:pt x="4553" y="1599"/>
                  <a:pt x="4663" y="1463"/>
                  <a:pt x="4662" y="1311"/>
                </a:cubicBezTo>
                <a:cubicBezTo>
                  <a:pt x="4662" y="1198"/>
                  <a:pt x="4599" y="1094"/>
                  <a:pt x="4527" y="1008"/>
                </a:cubicBezTo>
                <a:cubicBezTo>
                  <a:pt x="4016" y="406"/>
                  <a:pt x="3217" y="515"/>
                  <a:pt x="2513" y="431"/>
                </a:cubicBezTo>
                <a:cubicBezTo>
                  <a:pt x="1748" y="342"/>
                  <a:pt x="976" y="218"/>
                  <a:pt x="241" y="1"/>
                </a:cubicBezTo>
                <a:cubicBezTo>
                  <a:pt x="240" y="0"/>
                  <a:pt x="239" y="0"/>
                  <a:pt x="2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6" name="Google Shape;446;p9"/>
          <p:cNvSpPr txBox="1"/>
          <p:nvPr>
            <p:ph type="title"/>
          </p:nvPr>
        </p:nvSpPr>
        <p:spPr>
          <a:xfrm flipH="1">
            <a:off x="720000" y="540000"/>
            <a:ext cx="55359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47" name="Google Shape;447;p9"/>
          <p:cNvSpPr txBox="1"/>
          <p:nvPr>
            <p:ph type="subTitle" idx="1"/>
          </p:nvPr>
        </p:nvSpPr>
        <p:spPr>
          <a:xfrm flipH="1">
            <a:off x="720000" y="1530375"/>
            <a:ext cx="4876200" cy="12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10"/>
          <p:cNvGrpSpPr/>
          <p:nvPr/>
        </p:nvGrpSpPr>
        <p:grpSpPr>
          <a:xfrm>
            <a:off x="5116718" y="-489283"/>
            <a:ext cx="4027307" cy="4030590"/>
            <a:chOff x="5116718" y="-489283"/>
            <a:chExt cx="4027307" cy="4030590"/>
          </a:xfrm>
        </p:grpSpPr>
        <p:sp>
          <p:nvSpPr>
            <p:cNvPr id="450" name="Google Shape;450;p10"/>
            <p:cNvSpPr/>
            <p:nvPr/>
          </p:nvSpPr>
          <p:spPr>
            <a:xfrm>
              <a:off x="5418448" y="2453875"/>
              <a:ext cx="3725572" cy="1087432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" name="Google Shape;451;p10"/>
            <p:cNvSpPr/>
            <p:nvPr/>
          </p:nvSpPr>
          <p:spPr>
            <a:xfrm>
              <a:off x="6124225" y="-60600"/>
              <a:ext cx="3019800" cy="261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" name="Google Shape;452;p10"/>
            <p:cNvSpPr/>
            <p:nvPr/>
          </p:nvSpPr>
          <p:spPr>
            <a:xfrm rot="5400000" flipH="1">
              <a:off x="3797648" y="829787"/>
              <a:ext cx="3725572" cy="1087432"/>
            </a:xfrm>
            <a:custGeom>
              <a:avLst/>
              <a:gdLst/>
              <a:ahLst/>
              <a:cxnLst/>
              <a:rect l="l" t="t" r="r" b="b"/>
              <a:pathLst>
                <a:path w="86031" h="23876" extrusionOk="0">
                  <a:moveTo>
                    <a:pt x="763" y="1"/>
                  </a:moveTo>
                  <a:cubicBezTo>
                    <a:pt x="0" y="4481"/>
                    <a:pt x="1517" y="9326"/>
                    <a:pt x="4785" y="12504"/>
                  </a:cubicBezTo>
                  <a:cubicBezTo>
                    <a:pt x="7881" y="15513"/>
                    <a:pt x="12173" y="16841"/>
                    <a:pt x="16536" y="16841"/>
                  </a:cubicBezTo>
                  <a:cubicBezTo>
                    <a:pt x="18933" y="16841"/>
                    <a:pt x="21353" y="16439"/>
                    <a:pt x="23607" y="15696"/>
                  </a:cubicBezTo>
                  <a:cubicBezTo>
                    <a:pt x="27714" y="14341"/>
                    <a:pt x="31452" y="12009"/>
                    <a:pt x="35563" y="10670"/>
                  </a:cubicBezTo>
                  <a:cubicBezTo>
                    <a:pt x="38192" y="9814"/>
                    <a:pt x="40957" y="9390"/>
                    <a:pt x="43721" y="9390"/>
                  </a:cubicBezTo>
                  <a:cubicBezTo>
                    <a:pt x="47426" y="9390"/>
                    <a:pt x="51131" y="10152"/>
                    <a:pt x="54515" y="11659"/>
                  </a:cubicBezTo>
                  <a:cubicBezTo>
                    <a:pt x="59368" y="13823"/>
                    <a:pt x="63446" y="17384"/>
                    <a:pt x="67993" y="20134"/>
                  </a:cubicBezTo>
                  <a:cubicBezTo>
                    <a:pt x="71458" y="22233"/>
                    <a:pt x="75473" y="23875"/>
                    <a:pt x="79444" y="23875"/>
                  </a:cubicBezTo>
                  <a:cubicBezTo>
                    <a:pt x="80684" y="23875"/>
                    <a:pt x="81920" y="23715"/>
                    <a:pt x="83134" y="23358"/>
                  </a:cubicBezTo>
                  <a:cubicBezTo>
                    <a:pt x="84165" y="23054"/>
                    <a:pt x="85177" y="22594"/>
                    <a:pt x="86031" y="21948"/>
                  </a:cubicBezTo>
                  <a:lnTo>
                    <a:pt x="860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53" name="Google Shape;453;p10"/>
          <p:cNvGrpSpPr/>
          <p:nvPr/>
        </p:nvGrpSpPr>
        <p:grpSpPr>
          <a:xfrm>
            <a:off x="180467" y="3504872"/>
            <a:ext cx="2079174" cy="1862793"/>
            <a:chOff x="180467" y="3504872"/>
            <a:chExt cx="2079174" cy="1862793"/>
          </a:xfrm>
        </p:grpSpPr>
        <p:grpSp>
          <p:nvGrpSpPr>
            <p:cNvPr id="454" name="Google Shape;454;p10"/>
            <p:cNvGrpSpPr/>
            <p:nvPr/>
          </p:nvGrpSpPr>
          <p:grpSpPr>
            <a:xfrm rot="10800000" flipH="1">
              <a:off x="1569932" y="4301297"/>
              <a:ext cx="689708" cy="914498"/>
              <a:chOff x="2564125" y="1136725"/>
              <a:chExt cx="365350" cy="484425"/>
            </a:xfrm>
          </p:grpSpPr>
          <p:sp>
            <p:nvSpPr>
              <p:cNvPr id="455" name="Google Shape;455;p10"/>
              <p:cNvSpPr/>
              <p:nvPr/>
            </p:nvSpPr>
            <p:spPr>
              <a:xfrm>
                <a:off x="2823525" y="1482000"/>
                <a:ext cx="459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2908" extrusionOk="0">
                    <a:moveTo>
                      <a:pt x="390" y="1"/>
                    </a:moveTo>
                    <a:cubicBezTo>
                      <a:pt x="325" y="1"/>
                      <a:pt x="268" y="48"/>
                      <a:pt x="261" y="128"/>
                    </a:cubicBezTo>
                    <a:cubicBezTo>
                      <a:pt x="171" y="1037"/>
                      <a:pt x="1" y="1971"/>
                      <a:pt x="378" y="2839"/>
                    </a:cubicBezTo>
                    <a:cubicBezTo>
                      <a:pt x="399" y="2887"/>
                      <a:pt x="436" y="2907"/>
                      <a:pt x="474" y="2907"/>
                    </a:cubicBezTo>
                    <a:cubicBezTo>
                      <a:pt x="558" y="2907"/>
                      <a:pt x="650" y="2812"/>
                      <a:pt x="604" y="2706"/>
                    </a:cubicBezTo>
                    <a:cubicBezTo>
                      <a:pt x="285" y="1973"/>
                      <a:pt x="407" y="1156"/>
                      <a:pt x="496" y="381"/>
                    </a:cubicBezTo>
                    <a:lnTo>
                      <a:pt x="496" y="381"/>
                    </a:lnTo>
                    <a:cubicBezTo>
                      <a:pt x="891" y="715"/>
                      <a:pt x="1252" y="1086"/>
                      <a:pt x="1576" y="1491"/>
                    </a:cubicBezTo>
                    <a:cubicBezTo>
                      <a:pt x="1601" y="1524"/>
                      <a:pt x="1631" y="1537"/>
                      <a:pt x="1660" y="1537"/>
                    </a:cubicBezTo>
                    <a:cubicBezTo>
                      <a:pt x="1752" y="1537"/>
                      <a:pt x="1837" y="1406"/>
                      <a:pt x="1760" y="1308"/>
                    </a:cubicBezTo>
                    <a:cubicBezTo>
                      <a:pt x="1383" y="836"/>
                      <a:pt x="956" y="410"/>
                      <a:pt x="483" y="35"/>
                    </a:cubicBezTo>
                    <a:cubicBezTo>
                      <a:pt x="453" y="12"/>
                      <a:pt x="421" y="1"/>
                      <a:pt x="3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6" name="Google Shape;456;p10"/>
              <p:cNvSpPr/>
              <p:nvPr/>
            </p:nvSpPr>
            <p:spPr>
              <a:xfrm>
                <a:off x="2685450" y="1277450"/>
                <a:ext cx="20987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8395" h="13748" extrusionOk="0">
                    <a:moveTo>
                      <a:pt x="1" y="0"/>
                    </a:moveTo>
                    <a:cubicBezTo>
                      <a:pt x="356" y="2610"/>
                      <a:pt x="479" y="6182"/>
                      <a:pt x="2074" y="8333"/>
                    </a:cubicBezTo>
                    <a:cubicBezTo>
                      <a:pt x="3716" y="10543"/>
                      <a:pt x="6524" y="11486"/>
                      <a:pt x="8054" y="13747"/>
                    </a:cubicBezTo>
                    <a:cubicBezTo>
                      <a:pt x="7892" y="13508"/>
                      <a:pt x="8079" y="12534"/>
                      <a:pt x="8083" y="12230"/>
                    </a:cubicBezTo>
                    <a:cubicBezTo>
                      <a:pt x="8096" y="11612"/>
                      <a:pt x="8108" y="10994"/>
                      <a:pt x="8119" y="10374"/>
                    </a:cubicBezTo>
                    <a:cubicBezTo>
                      <a:pt x="8141" y="9307"/>
                      <a:pt x="8235" y="8261"/>
                      <a:pt x="8299" y="7211"/>
                    </a:cubicBezTo>
                    <a:cubicBezTo>
                      <a:pt x="8394" y="5623"/>
                      <a:pt x="7497" y="4072"/>
                      <a:pt x="6349" y="2980"/>
                    </a:cubicBezTo>
                    <a:cubicBezTo>
                      <a:pt x="6142" y="2784"/>
                      <a:pt x="5926" y="2600"/>
                      <a:pt x="5707" y="2434"/>
                    </a:cubicBezTo>
                    <a:cubicBezTo>
                      <a:pt x="4047" y="1182"/>
                      <a:pt x="1999" y="57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7" name="Google Shape;457;p10"/>
              <p:cNvSpPr/>
              <p:nvPr/>
            </p:nvSpPr>
            <p:spPr>
              <a:xfrm>
                <a:off x="2564125" y="1136725"/>
                <a:ext cx="302075" cy="425250"/>
              </a:xfrm>
              <a:custGeom>
                <a:avLst/>
                <a:gdLst/>
                <a:ahLst/>
                <a:cxnLst/>
                <a:rect l="l" t="t" r="r" b="b"/>
                <a:pathLst>
                  <a:path w="12083" h="17010" extrusionOk="0">
                    <a:moveTo>
                      <a:pt x="105" y="0"/>
                    </a:moveTo>
                    <a:cubicBezTo>
                      <a:pt x="52" y="0"/>
                      <a:pt x="0" y="44"/>
                      <a:pt x="27" y="105"/>
                    </a:cubicBezTo>
                    <a:cubicBezTo>
                      <a:pt x="1065" y="2517"/>
                      <a:pt x="2914" y="4410"/>
                      <a:pt x="4789" y="6194"/>
                    </a:cubicBezTo>
                    <a:cubicBezTo>
                      <a:pt x="5738" y="7097"/>
                      <a:pt x="6703" y="7986"/>
                      <a:pt x="7597" y="8944"/>
                    </a:cubicBezTo>
                    <a:cubicBezTo>
                      <a:pt x="7897" y="9269"/>
                      <a:pt x="8179" y="9609"/>
                      <a:pt x="8451" y="9956"/>
                    </a:cubicBezTo>
                    <a:cubicBezTo>
                      <a:pt x="9020" y="10687"/>
                      <a:pt x="9621" y="11421"/>
                      <a:pt x="10036" y="12261"/>
                    </a:cubicBezTo>
                    <a:cubicBezTo>
                      <a:pt x="10222" y="12637"/>
                      <a:pt x="10351" y="13033"/>
                      <a:pt x="10485" y="13431"/>
                    </a:cubicBezTo>
                    <a:cubicBezTo>
                      <a:pt x="10618" y="13830"/>
                      <a:pt x="10756" y="14230"/>
                      <a:pt x="10901" y="14626"/>
                    </a:cubicBezTo>
                    <a:cubicBezTo>
                      <a:pt x="11192" y="15427"/>
                      <a:pt x="11520" y="16212"/>
                      <a:pt x="11907" y="16970"/>
                    </a:cubicBezTo>
                    <a:cubicBezTo>
                      <a:pt x="11922" y="16998"/>
                      <a:pt x="11944" y="17010"/>
                      <a:pt x="11968" y="17010"/>
                    </a:cubicBezTo>
                    <a:cubicBezTo>
                      <a:pt x="12023" y="17010"/>
                      <a:pt x="12082" y="16944"/>
                      <a:pt x="12049" y="16877"/>
                    </a:cubicBezTo>
                    <a:cubicBezTo>
                      <a:pt x="11695" y="16188"/>
                      <a:pt x="11393" y="15473"/>
                      <a:pt x="11124" y="14747"/>
                    </a:cubicBezTo>
                    <a:cubicBezTo>
                      <a:pt x="10860" y="14040"/>
                      <a:pt x="10659" y="13308"/>
                      <a:pt x="10374" y="12608"/>
                    </a:cubicBezTo>
                    <a:cubicBezTo>
                      <a:pt x="10118" y="11977"/>
                      <a:pt x="9754" y="11400"/>
                      <a:pt x="9352" y="10854"/>
                    </a:cubicBezTo>
                    <a:cubicBezTo>
                      <a:pt x="9074" y="10473"/>
                      <a:pt x="8777" y="10107"/>
                      <a:pt x="8489" y="9733"/>
                    </a:cubicBezTo>
                    <a:cubicBezTo>
                      <a:pt x="8344" y="9547"/>
                      <a:pt x="8198" y="9363"/>
                      <a:pt x="8042" y="9188"/>
                    </a:cubicBezTo>
                    <a:cubicBezTo>
                      <a:pt x="6325" y="7264"/>
                      <a:pt x="4286" y="5652"/>
                      <a:pt x="2584" y="3714"/>
                    </a:cubicBezTo>
                    <a:cubicBezTo>
                      <a:pt x="1616" y="2615"/>
                      <a:pt x="766" y="1404"/>
                      <a:pt x="184" y="53"/>
                    </a:cubicBezTo>
                    <a:cubicBezTo>
                      <a:pt x="169" y="16"/>
                      <a:pt x="137" y="0"/>
                      <a:pt x="1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8" name="Google Shape;458;p10"/>
              <p:cNvSpPr/>
              <p:nvPr/>
            </p:nvSpPr>
            <p:spPr>
              <a:xfrm>
                <a:off x="2696950" y="1304550"/>
                <a:ext cx="830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4466" extrusionOk="0">
                    <a:moveTo>
                      <a:pt x="99" y="1"/>
                    </a:moveTo>
                    <a:cubicBezTo>
                      <a:pt x="47" y="1"/>
                      <a:pt x="1" y="63"/>
                      <a:pt x="21" y="112"/>
                    </a:cubicBezTo>
                    <a:cubicBezTo>
                      <a:pt x="616" y="1495"/>
                      <a:pt x="1070" y="2933"/>
                      <a:pt x="1369" y="4409"/>
                    </a:cubicBezTo>
                    <a:cubicBezTo>
                      <a:pt x="1378" y="4448"/>
                      <a:pt x="1405" y="4465"/>
                      <a:pt x="1436" y="4465"/>
                    </a:cubicBezTo>
                    <a:cubicBezTo>
                      <a:pt x="1485" y="4465"/>
                      <a:pt x="1541" y="4420"/>
                      <a:pt x="1527" y="4357"/>
                    </a:cubicBezTo>
                    <a:cubicBezTo>
                      <a:pt x="1236" y="2939"/>
                      <a:pt x="809" y="1555"/>
                      <a:pt x="248" y="222"/>
                    </a:cubicBezTo>
                    <a:lnTo>
                      <a:pt x="248" y="222"/>
                    </a:lnTo>
                    <a:cubicBezTo>
                      <a:pt x="1231" y="538"/>
                      <a:pt x="2213" y="854"/>
                      <a:pt x="3195" y="1172"/>
                    </a:cubicBezTo>
                    <a:cubicBezTo>
                      <a:pt x="3204" y="1174"/>
                      <a:pt x="3212" y="1176"/>
                      <a:pt x="3220" y="1176"/>
                    </a:cubicBezTo>
                    <a:cubicBezTo>
                      <a:pt x="3304" y="1176"/>
                      <a:pt x="3322" y="1036"/>
                      <a:pt x="3229" y="1007"/>
                    </a:cubicBezTo>
                    <a:cubicBezTo>
                      <a:pt x="2193" y="672"/>
                      <a:pt x="1155" y="339"/>
                      <a:pt x="117" y="3"/>
                    </a:cubicBezTo>
                    <a:cubicBezTo>
                      <a:pt x="111" y="2"/>
                      <a:pt x="105" y="1"/>
                      <a:pt x="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9" name="Google Shape;459;p10"/>
              <p:cNvSpPr/>
              <p:nvPr/>
            </p:nvSpPr>
            <p:spPr>
              <a:xfrm>
                <a:off x="2751300" y="1358625"/>
                <a:ext cx="81525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743" extrusionOk="0">
                    <a:moveTo>
                      <a:pt x="103" y="0"/>
                    </a:moveTo>
                    <a:cubicBezTo>
                      <a:pt x="49" y="0"/>
                      <a:pt x="1" y="56"/>
                      <a:pt x="23" y="110"/>
                    </a:cubicBezTo>
                    <a:cubicBezTo>
                      <a:pt x="614" y="1564"/>
                      <a:pt x="967" y="3101"/>
                      <a:pt x="1063" y="4666"/>
                    </a:cubicBezTo>
                    <a:cubicBezTo>
                      <a:pt x="1066" y="4717"/>
                      <a:pt x="1106" y="4742"/>
                      <a:pt x="1146" y="4742"/>
                    </a:cubicBezTo>
                    <a:cubicBezTo>
                      <a:pt x="1190" y="4742"/>
                      <a:pt x="1233" y="4713"/>
                      <a:pt x="1229" y="4657"/>
                    </a:cubicBezTo>
                    <a:cubicBezTo>
                      <a:pt x="1135" y="3130"/>
                      <a:pt x="800" y="1624"/>
                      <a:pt x="238" y="200"/>
                    </a:cubicBezTo>
                    <a:lnTo>
                      <a:pt x="238" y="200"/>
                    </a:lnTo>
                    <a:cubicBezTo>
                      <a:pt x="1261" y="448"/>
                      <a:pt x="2234" y="876"/>
                      <a:pt x="3111" y="1462"/>
                    </a:cubicBezTo>
                    <a:cubicBezTo>
                      <a:pt x="3126" y="1472"/>
                      <a:pt x="3140" y="1477"/>
                      <a:pt x="3153" y="1477"/>
                    </a:cubicBezTo>
                    <a:cubicBezTo>
                      <a:pt x="3221" y="1477"/>
                      <a:pt x="3260" y="1363"/>
                      <a:pt x="3186" y="1313"/>
                    </a:cubicBezTo>
                    <a:cubicBezTo>
                      <a:pt x="2254" y="691"/>
                      <a:pt x="1213" y="246"/>
                      <a:pt x="119" y="2"/>
                    </a:cubicBezTo>
                    <a:cubicBezTo>
                      <a:pt x="113" y="1"/>
                      <a:pt x="108" y="0"/>
                      <a:pt x="1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0" name="Google Shape;460;p10"/>
              <p:cNvSpPr/>
              <p:nvPr/>
            </p:nvSpPr>
            <p:spPr>
              <a:xfrm>
                <a:off x="2807525" y="1431050"/>
                <a:ext cx="651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3964" extrusionOk="0">
                    <a:moveTo>
                      <a:pt x="86" y="0"/>
                    </a:moveTo>
                    <a:cubicBezTo>
                      <a:pt x="38" y="0"/>
                      <a:pt x="0" y="42"/>
                      <a:pt x="7" y="90"/>
                    </a:cubicBezTo>
                    <a:cubicBezTo>
                      <a:pt x="153" y="1342"/>
                      <a:pt x="179" y="2607"/>
                      <a:pt x="78" y="3865"/>
                    </a:cubicBezTo>
                    <a:cubicBezTo>
                      <a:pt x="72" y="3926"/>
                      <a:pt x="126" y="3964"/>
                      <a:pt x="173" y="3964"/>
                    </a:cubicBezTo>
                    <a:cubicBezTo>
                      <a:pt x="206" y="3964"/>
                      <a:pt x="237" y="3944"/>
                      <a:pt x="240" y="3900"/>
                    </a:cubicBezTo>
                    <a:cubicBezTo>
                      <a:pt x="338" y="2666"/>
                      <a:pt x="323" y="1425"/>
                      <a:pt x="186" y="196"/>
                    </a:cubicBezTo>
                    <a:lnTo>
                      <a:pt x="186" y="196"/>
                    </a:lnTo>
                    <a:cubicBezTo>
                      <a:pt x="629" y="306"/>
                      <a:pt x="1096" y="409"/>
                      <a:pt x="1461" y="693"/>
                    </a:cubicBezTo>
                    <a:cubicBezTo>
                      <a:pt x="1889" y="1024"/>
                      <a:pt x="2221" y="1472"/>
                      <a:pt x="2423" y="1975"/>
                    </a:cubicBezTo>
                    <a:cubicBezTo>
                      <a:pt x="2437" y="2010"/>
                      <a:pt x="2468" y="2025"/>
                      <a:pt x="2499" y="2025"/>
                    </a:cubicBezTo>
                    <a:cubicBezTo>
                      <a:pt x="2552" y="2025"/>
                      <a:pt x="2606" y="1981"/>
                      <a:pt x="2580" y="1918"/>
                    </a:cubicBezTo>
                    <a:cubicBezTo>
                      <a:pt x="2368" y="1390"/>
                      <a:pt x="2023" y="914"/>
                      <a:pt x="1570" y="565"/>
                    </a:cubicBezTo>
                    <a:cubicBezTo>
                      <a:pt x="1150" y="239"/>
                      <a:pt x="609" y="132"/>
                      <a:pt x="106" y="3"/>
                    </a:cubicBezTo>
                    <a:cubicBezTo>
                      <a:pt x="99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1" name="Google Shape;461;p10"/>
              <p:cNvSpPr/>
              <p:nvPr/>
            </p:nvSpPr>
            <p:spPr>
              <a:xfrm>
                <a:off x="2639525" y="1169525"/>
                <a:ext cx="28995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1598" h="4868" extrusionOk="0">
                    <a:moveTo>
                      <a:pt x="5990" y="0"/>
                    </a:moveTo>
                    <a:cubicBezTo>
                      <a:pt x="5450" y="0"/>
                      <a:pt x="4919" y="60"/>
                      <a:pt x="4415" y="190"/>
                    </a:cubicBezTo>
                    <a:cubicBezTo>
                      <a:pt x="3591" y="401"/>
                      <a:pt x="2837" y="800"/>
                      <a:pt x="2088" y="1195"/>
                    </a:cubicBezTo>
                    <a:cubicBezTo>
                      <a:pt x="1406" y="1557"/>
                      <a:pt x="735" y="1966"/>
                      <a:pt x="1" y="2191"/>
                    </a:cubicBezTo>
                    <a:cubicBezTo>
                      <a:pt x="6" y="2189"/>
                      <a:pt x="11" y="2189"/>
                      <a:pt x="16" y="2189"/>
                    </a:cubicBezTo>
                    <a:cubicBezTo>
                      <a:pt x="151" y="2189"/>
                      <a:pt x="476" y="2621"/>
                      <a:pt x="549" y="2700"/>
                    </a:cubicBezTo>
                    <a:cubicBezTo>
                      <a:pt x="752" y="2919"/>
                      <a:pt x="948" y="3146"/>
                      <a:pt x="1157" y="3359"/>
                    </a:cubicBezTo>
                    <a:cubicBezTo>
                      <a:pt x="1572" y="3776"/>
                      <a:pt x="2029" y="4162"/>
                      <a:pt x="2541" y="4456"/>
                    </a:cubicBezTo>
                    <a:cubicBezTo>
                      <a:pt x="3069" y="4762"/>
                      <a:pt x="3769" y="4867"/>
                      <a:pt x="4466" y="4867"/>
                    </a:cubicBezTo>
                    <a:cubicBezTo>
                      <a:pt x="5005" y="4867"/>
                      <a:pt x="5541" y="4804"/>
                      <a:pt x="5993" y="4721"/>
                    </a:cubicBezTo>
                    <a:cubicBezTo>
                      <a:pt x="8063" y="4340"/>
                      <a:pt x="9882" y="3156"/>
                      <a:pt x="11598" y="1934"/>
                    </a:cubicBezTo>
                    <a:cubicBezTo>
                      <a:pt x="10108" y="812"/>
                      <a:pt x="7980" y="0"/>
                      <a:pt x="59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2" name="Google Shape;462;p10"/>
              <p:cNvSpPr/>
              <p:nvPr/>
            </p:nvSpPr>
            <p:spPr>
              <a:xfrm>
                <a:off x="2608725" y="1212175"/>
                <a:ext cx="25245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1444" extrusionOk="0">
                    <a:moveTo>
                      <a:pt x="130" y="1"/>
                    </a:moveTo>
                    <a:cubicBezTo>
                      <a:pt x="51" y="1"/>
                      <a:pt x="1" y="122"/>
                      <a:pt x="89" y="158"/>
                    </a:cubicBezTo>
                    <a:cubicBezTo>
                      <a:pt x="1272" y="638"/>
                      <a:pt x="2498" y="1030"/>
                      <a:pt x="3760" y="1242"/>
                    </a:cubicBezTo>
                    <a:cubicBezTo>
                      <a:pt x="4410" y="1350"/>
                      <a:pt x="5075" y="1421"/>
                      <a:pt x="5731" y="1440"/>
                    </a:cubicBezTo>
                    <a:cubicBezTo>
                      <a:pt x="5813" y="1443"/>
                      <a:pt x="5895" y="1444"/>
                      <a:pt x="5978" y="1444"/>
                    </a:cubicBezTo>
                    <a:cubicBezTo>
                      <a:pt x="6558" y="1444"/>
                      <a:pt x="7135" y="1384"/>
                      <a:pt x="7711" y="1307"/>
                    </a:cubicBezTo>
                    <a:cubicBezTo>
                      <a:pt x="8472" y="1203"/>
                      <a:pt x="9231" y="1068"/>
                      <a:pt x="9994" y="986"/>
                    </a:cubicBezTo>
                    <a:cubicBezTo>
                      <a:pt x="10098" y="976"/>
                      <a:pt x="10093" y="819"/>
                      <a:pt x="9994" y="819"/>
                    </a:cubicBezTo>
                    <a:cubicBezTo>
                      <a:pt x="9992" y="819"/>
                      <a:pt x="9988" y="819"/>
                      <a:pt x="9985" y="819"/>
                    </a:cubicBezTo>
                    <a:cubicBezTo>
                      <a:pt x="8662" y="960"/>
                      <a:pt x="7352" y="1271"/>
                      <a:pt x="6017" y="1278"/>
                    </a:cubicBezTo>
                    <a:cubicBezTo>
                      <a:pt x="6003" y="1278"/>
                      <a:pt x="5990" y="1278"/>
                      <a:pt x="5976" y="1278"/>
                    </a:cubicBezTo>
                    <a:cubicBezTo>
                      <a:pt x="5345" y="1278"/>
                      <a:pt x="4704" y="1214"/>
                      <a:pt x="4080" y="1123"/>
                    </a:cubicBezTo>
                    <a:cubicBezTo>
                      <a:pt x="3445" y="1032"/>
                      <a:pt x="2815" y="891"/>
                      <a:pt x="2197" y="716"/>
                    </a:cubicBezTo>
                    <a:cubicBezTo>
                      <a:pt x="1504" y="521"/>
                      <a:pt x="827" y="279"/>
                      <a:pt x="162" y="7"/>
                    </a:cubicBezTo>
                    <a:cubicBezTo>
                      <a:pt x="151" y="3"/>
                      <a:pt x="140" y="1"/>
                      <a:pt x="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3" name="Google Shape;463;p10"/>
              <p:cNvSpPr/>
              <p:nvPr/>
            </p:nvSpPr>
            <p:spPr>
              <a:xfrm>
                <a:off x="2795000" y="1200475"/>
                <a:ext cx="630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215" extrusionOk="0">
                    <a:moveTo>
                      <a:pt x="2391" y="0"/>
                    </a:moveTo>
                    <a:cubicBezTo>
                      <a:pt x="2371" y="0"/>
                      <a:pt x="2351" y="7"/>
                      <a:pt x="2333" y="23"/>
                    </a:cubicBezTo>
                    <a:cubicBezTo>
                      <a:pt x="1637" y="653"/>
                      <a:pt x="877" y="1206"/>
                      <a:pt x="67" y="1681"/>
                    </a:cubicBezTo>
                    <a:cubicBezTo>
                      <a:pt x="1" y="1719"/>
                      <a:pt x="34" y="1814"/>
                      <a:pt x="96" y="1830"/>
                    </a:cubicBezTo>
                    <a:cubicBezTo>
                      <a:pt x="770" y="2017"/>
                      <a:pt x="1457" y="2146"/>
                      <a:pt x="2152" y="2214"/>
                    </a:cubicBezTo>
                    <a:cubicBezTo>
                      <a:pt x="2156" y="2214"/>
                      <a:pt x="2160" y="2214"/>
                      <a:pt x="2164" y="2214"/>
                    </a:cubicBezTo>
                    <a:cubicBezTo>
                      <a:pt x="2262" y="2214"/>
                      <a:pt x="2290" y="2064"/>
                      <a:pt x="2187" y="2053"/>
                    </a:cubicBezTo>
                    <a:cubicBezTo>
                      <a:pt x="1559" y="1990"/>
                      <a:pt x="937" y="1879"/>
                      <a:pt x="326" y="1721"/>
                    </a:cubicBezTo>
                    <a:lnTo>
                      <a:pt x="326" y="1721"/>
                    </a:lnTo>
                    <a:cubicBezTo>
                      <a:pt x="1087" y="1262"/>
                      <a:pt x="1799" y="729"/>
                      <a:pt x="2459" y="133"/>
                    </a:cubicBezTo>
                    <a:cubicBezTo>
                      <a:pt x="2520" y="78"/>
                      <a:pt x="2459" y="0"/>
                      <a:pt x="23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4" name="Google Shape;464;p10"/>
              <p:cNvSpPr/>
              <p:nvPr/>
            </p:nvSpPr>
            <p:spPr>
              <a:xfrm>
                <a:off x="2740025" y="1199000"/>
                <a:ext cx="62275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88" extrusionOk="0">
                    <a:moveTo>
                      <a:pt x="2373" y="1"/>
                    </a:moveTo>
                    <a:cubicBezTo>
                      <a:pt x="2353" y="1"/>
                      <a:pt x="2332" y="10"/>
                      <a:pt x="2314" y="32"/>
                    </a:cubicBezTo>
                    <a:cubicBezTo>
                      <a:pt x="1712" y="777"/>
                      <a:pt x="949" y="1385"/>
                      <a:pt x="83" y="1801"/>
                    </a:cubicBezTo>
                    <a:cubicBezTo>
                      <a:pt x="28" y="1828"/>
                      <a:pt x="1" y="1898"/>
                      <a:pt x="54" y="1943"/>
                    </a:cubicBezTo>
                    <a:cubicBezTo>
                      <a:pt x="594" y="2414"/>
                      <a:pt x="1224" y="2768"/>
                      <a:pt x="1909" y="2983"/>
                    </a:cubicBezTo>
                    <a:cubicBezTo>
                      <a:pt x="1918" y="2986"/>
                      <a:pt x="1926" y="2987"/>
                      <a:pt x="1934" y="2987"/>
                    </a:cubicBezTo>
                    <a:cubicBezTo>
                      <a:pt x="2016" y="2987"/>
                      <a:pt x="2036" y="2848"/>
                      <a:pt x="1942" y="2820"/>
                    </a:cubicBezTo>
                    <a:cubicBezTo>
                      <a:pt x="1326" y="2624"/>
                      <a:pt x="754" y="2310"/>
                      <a:pt x="257" y="1897"/>
                    </a:cubicBezTo>
                    <a:lnTo>
                      <a:pt x="257" y="1897"/>
                    </a:lnTo>
                    <a:cubicBezTo>
                      <a:pt x="1101" y="1472"/>
                      <a:pt x="1844" y="876"/>
                      <a:pt x="2437" y="142"/>
                    </a:cubicBezTo>
                    <a:cubicBezTo>
                      <a:pt x="2490" y="78"/>
                      <a:pt x="2434" y="1"/>
                      <a:pt x="23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5" name="Google Shape;465;p10"/>
              <p:cNvSpPr/>
              <p:nvPr/>
            </p:nvSpPr>
            <p:spPr>
              <a:xfrm>
                <a:off x="2672675" y="1189225"/>
                <a:ext cx="90950" cy="91775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3671" extrusionOk="0">
                    <a:moveTo>
                      <a:pt x="3516" y="0"/>
                    </a:moveTo>
                    <a:cubicBezTo>
                      <a:pt x="3496" y="0"/>
                      <a:pt x="3475" y="8"/>
                      <a:pt x="3458" y="27"/>
                    </a:cubicBezTo>
                    <a:cubicBezTo>
                      <a:pt x="3005" y="524"/>
                      <a:pt x="2456" y="899"/>
                      <a:pt x="1844" y="1167"/>
                    </a:cubicBezTo>
                    <a:cubicBezTo>
                      <a:pt x="1325" y="1393"/>
                      <a:pt x="776" y="1631"/>
                      <a:pt x="201" y="1631"/>
                    </a:cubicBezTo>
                    <a:cubicBezTo>
                      <a:pt x="166" y="1631"/>
                      <a:pt x="130" y="1630"/>
                      <a:pt x="95" y="1629"/>
                    </a:cubicBezTo>
                    <a:cubicBezTo>
                      <a:pt x="94" y="1628"/>
                      <a:pt x="93" y="1628"/>
                      <a:pt x="92" y="1628"/>
                    </a:cubicBezTo>
                    <a:cubicBezTo>
                      <a:pt x="15" y="1628"/>
                      <a:pt x="0" y="1729"/>
                      <a:pt x="44" y="1776"/>
                    </a:cubicBezTo>
                    <a:cubicBezTo>
                      <a:pt x="473" y="2219"/>
                      <a:pt x="955" y="2640"/>
                      <a:pt x="1449" y="3011"/>
                    </a:cubicBezTo>
                    <a:cubicBezTo>
                      <a:pt x="1880" y="3334"/>
                      <a:pt x="2375" y="3558"/>
                      <a:pt x="2902" y="3668"/>
                    </a:cubicBezTo>
                    <a:cubicBezTo>
                      <a:pt x="2909" y="3670"/>
                      <a:pt x="2915" y="3670"/>
                      <a:pt x="2921" y="3670"/>
                    </a:cubicBezTo>
                    <a:cubicBezTo>
                      <a:pt x="3010" y="3670"/>
                      <a:pt x="3034" y="3529"/>
                      <a:pt x="2940" y="3506"/>
                    </a:cubicBezTo>
                    <a:cubicBezTo>
                      <a:pt x="2488" y="3395"/>
                      <a:pt x="2041" y="3260"/>
                      <a:pt x="1673" y="2975"/>
                    </a:cubicBezTo>
                    <a:cubicBezTo>
                      <a:pt x="1200" y="2610"/>
                      <a:pt x="729" y="2222"/>
                      <a:pt x="301" y="1798"/>
                    </a:cubicBezTo>
                    <a:lnTo>
                      <a:pt x="301" y="1798"/>
                    </a:lnTo>
                    <a:cubicBezTo>
                      <a:pt x="872" y="1774"/>
                      <a:pt x="1420" y="1535"/>
                      <a:pt x="1935" y="1307"/>
                    </a:cubicBezTo>
                    <a:cubicBezTo>
                      <a:pt x="2560" y="1032"/>
                      <a:pt x="3121" y="643"/>
                      <a:pt x="3582" y="137"/>
                    </a:cubicBezTo>
                    <a:cubicBezTo>
                      <a:pt x="3637" y="78"/>
                      <a:pt x="3579" y="0"/>
                      <a:pt x="35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6" name="Google Shape;466;p10"/>
              <p:cNvSpPr/>
              <p:nvPr/>
            </p:nvSpPr>
            <p:spPr>
              <a:xfrm>
                <a:off x="2637400" y="130480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3" y="1"/>
                    </a:moveTo>
                    <a:cubicBezTo>
                      <a:pt x="954" y="1"/>
                      <a:pt x="854" y="17"/>
                      <a:pt x="755" y="50"/>
                    </a:cubicBezTo>
                    <a:cubicBezTo>
                      <a:pt x="265" y="215"/>
                      <a:pt x="0" y="743"/>
                      <a:pt x="165" y="1234"/>
                    </a:cubicBezTo>
                    <a:cubicBezTo>
                      <a:pt x="295" y="1624"/>
                      <a:pt x="661" y="1872"/>
                      <a:pt x="1052" y="1872"/>
                    </a:cubicBezTo>
                    <a:cubicBezTo>
                      <a:pt x="1150" y="1872"/>
                      <a:pt x="1250" y="1856"/>
                      <a:pt x="1348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7" name="Google Shape;467;p10"/>
              <p:cNvSpPr/>
              <p:nvPr/>
            </p:nvSpPr>
            <p:spPr>
              <a:xfrm>
                <a:off x="2651625" y="1236175"/>
                <a:ext cx="525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873" extrusionOk="0">
                    <a:moveTo>
                      <a:pt x="1053" y="1"/>
                    </a:moveTo>
                    <a:cubicBezTo>
                      <a:pt x="955" y="1"/>
                      <a:pt x="854" y="17"/>
                      <a:pt x="755" y="50"/>
                    </a:cubicBezTo>
                    <a:cubicBezTo>
                      <a:pt x="264" y="215"/>
                      <a:pt x="0" y="744"/>
                      <a:pt x="164" y="1233"/>
                    </a:cubicBezTo>
                    <a:cubicBezTo>
                      <a:pt x="296" y="1625"/>
                      <a:pt x="660" y="1873"/>
                      <a:pt x="1051" y="1873"/>
                    </a:cubicBezTo>
                    <a:cubicBezTo>
                      <a:pt x="1149" y="1873"/>
                      <a:pt x="1249" y="1857"/>
                      <a:pt x="1348" y="1824"/>
                    </a:cubicBezTo>
                    <a:cubicBezTo>
                      <a:pt x="1839" y="1659"/>
                      <a:pt x="2102" y="1130"/>
                      <a:pt x="1937" y="639"/>
                    </a:cubicBezTo>
                    <a:cubicBezTo>
                      <a:pt x="1807" y="248"/>
                      <a:pt x="1444" y="1"/>
                      <a:pt x="1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8" name="Google Shape;468;p10"/>
              <p:cNvSpPr/>
              <p:nvPr/>
            </p:nvSpPr>
            <p:spPr>
              <a:xfrm>
                <a:off x="2569025" y="1288475"/>
                <a:ext cx="5262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73" extrusionOk="0">
                    <a:moveTo>
                      <a:pt x="1054" y="1"/>
                    </a:moveTo>
                    <a:cubicBezTo>
                      <a:pt x="955" y="1"/>
                      <a:pt x="855" y="17"/>
                      <a:pt x="756" y="50"/>
                    </a:cubicBezTo>
                    <a:cubicBezTo>
                      <a:pt x="266" y="215"/>
                      <a:pt x="1" y="743"/>
                      <a:pt x="166" y="1233"/>
                    </a:cubicBezTo>
                    <a:cubicBezTo>
                      <a:pt x="298" y="1625"/>
                      <a:pt x="662" y="1872"/>
                      <a:pt x="1053" y="1872"/>
                    </a:cubicBezTo>
                    <a:cubicBezTo>
                      <a:pt x="1151" y="1872"/>
                      <a:pt x="1251" y="1857"/>
                      <a:pt x="1350" y="1823"/>
                    </a:cubicBezTo>
                    <a:cubicBezTo>
                      <a:pt x="1839" y="1658"/>
                      <a:pt x="2104" y="1130"/>
                      <a:pt x="1939" y="639"/>
                    </a:cubicBezTo>
                    <a:cubicBezTo>
                      <a:pt x="1807" y="249"/>
                      <a:pt x="1444" y="1"/>
                      <a:pt x="10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9" name="Google Shape;469;p10"/>
              <p:cNvSpPr/>
              <p:nvPr/>
            </p:nvSpPr>
            <p:spPr>
              <a:xfrm>
                <a:off x="2581300" y="1210950"/>
                <a:ext cx="526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1872" extrusionOk="0">
                    <a:moveTo>
                      <a:pt x="1052" y="0"/>
                    </a:moveTo>
                    <a:cubicBezTo>
                      <a:pt x="954" y="0"/>
                      <a:pt x="853" y="16"/>
                      <a:pt x="755" y="49"/>
                    </a:cubicBezTo>
                    <a:cubicBezTo>
                      <a:pt x="265" y="214"/>
                      <a:pt x="1" y="742"/>
                      <a:pt x="166" y="1233"/>
                    </a:cubicBezTo>
                    <a:cubicBezTo>
                      <a:pt x="297" y="1624"/>
                      <a:pt x="662" y="1871"/>
                      <a:pt x="1051" y="1871"/>
                    </a:cubicBezTo>
                    <a:cubicBezTo>
                      <a:pt x="1150" y="1871"/>
                      <a:pt x="1250" y="1855"/>
                      <a:pt x="1348" y="1822"/>
                    </a:cubicBezTo>
                    <a:cubicBezTo>
                      <a:pt x="1839" y="1657"/>
                      <a:pt x="2104" y="1129"/>
                      <a:pt x="1939" y="639"/>
                    </a:cubicBezTo>
                    <a:cubicBezTo>
                      <a:pt x="1807" y="247"/>
                      <a:pt x="1443" y="0"/>
                      <a:pt x="10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470" name="Google Shape;470;p10"/>
            <p:cNvGrpSpPr/>
            <p:nvPr/>
          </p:nvGrpSpPr>
          <p:grpSpPr>
            <a:xfrm rot="10800000" flipH="1">
              <a:off x="834946" y="4149420"/>
              <a:ext cx="664222" cy="1218245"/>
              <a:chOff x="2229225" y="1230375"/>
              <a:chExt cx="351850" cy="645325"/>
            </a:xfrm>
          </p:grpSpPr>
          <p:sp>
            <p:nvSpPr>
              <p:cNvPr id="471" name="Google Shape;471;p10"/>
              <p:cNvSpPr/>
              <p:nvPr/>
            </p:nvSpPr>
            <p:spPr>
              <a:xfrm>
                <a:off x="2460425" y="1700300"/>
                <a:ext cx="69300" cy="175400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7016" extrusionOk="0">
                    <a:moveTo>
                      <a:pt x="45" y="0"/>
                    </a:moveTo>
                    <a:lnTo>
                      <a:pt x="45" y="0"/>
                    </a:lnTo>
                    <a:cubicBezTo>
                      <a:pt x="41" y="928"/>
                      <a:pt x="0" y="1748"/>
                      <a:pt x="161" y="2671"/>
                    </a:cubicBezTo>
                    <a:cubicBezTo>
                      <a:pt x="522" y="4277"/>
                      <a:pt x="1484" y="5668"/>
                      <a:pt x="2425" y="7016"/>
                    </a:cubicBezTo>
                    <a:cubicBezTo>
                      <a:pt x="2771" y="5843"/>
                      <a:pt x="2676" y="4562"/>
                      <a:pt x="2249" y="3417"/>
                    </a:cubicBezTo>
                    <a:cubicBezTo>
                      <a:pt x="2003" y="2754"/>
                      <a:pt x="1648" y="2136"/>
                      <a:pt x="1222" y="1573"/>
                    </a:cubicBezTo>
                    <a:cubicBezTo>
                      <a:pt x="1008" y="1289"/>
                      <a:pt x="750" y="1044"/>
                      <a:pt x="529" y="768"/>
                    </a:cubicBezTo>
                    <a:cubicBezTo>
                      <a:pt x="339" y="530"/>
                      <a:pt x="232" y="24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2" name="Google Shape;472;p10"/>
              <p:cNvSpPr/>
              <p:nvPr/>
            </p:nvSpPr>
            <p:spPr>
              <a:xfrm>
                <a:off x="2408125" y="1616925"/>
                <a:ext cx="44725" cy="160375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6415" extrusionOk="0">
                    <a:moveTo>
                      <a:pt x="1189" y="0"/>
                    </a:moveTo>
                    <a:lnTo>
                      <a:pt x="1189" y="0"/>
                    </a:lnTo>
                    <a:cubicBezTo>
                      <a:pt x="1228" y="795"/>
                      <a:pt x="902" y="1553"/>
                      <a:pt x="620" y="2295"/>
                    </a:cubicBezTo>
                    <a:cubicBezTo>
                      <a:pt x="609" y="2325"/>
                      <a:pt x="596" y="2358"/>
                      <a:pt x="585" y="2389"/>
                    </a:cubicBezTo>
                    <a:cubicBezTo>
                      <a:pt x="102" y="3705"/>
                      <a:pt x="1" y="5058"/>
                      <a:pt x="339" y="6415"/>
                    </a:cubicBezTo>
                    <a:cubicBezTo>
                      <a:pt x="310" y="6299"/>
                      <a:pt x="1089" y="5314"/>
                      <a:pt x="1182" y="5123"/>
                    </a:cubicBezTo>
                    <a:cubicBezTo>
                      <a:pt x="1421" y="4618"/>
                      <a:pt x="1589" y="4080"/>
                      <a:pt x="1683" y="3527"/>
                    </a:cubicBezTo>
                    <a:cubicBezTo>
                      <a:pt x="1788" y="2907"/>
                      <a:pt x="1774" y="2274"/>
                      <a:pt x="1703" y="1650"/>
                    </a:cubicBezTo>
                    <a:cubicBezTo>
                      <a:pt x="1635" y="1048"/>
                      <a:pt x="1398" y="566"/>
                      <a:pt x="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3" name="Google Shape;473;p10"/>
              <p:cNvSpPr/>
              <p:nvPr/>
            </p:nvSpPr>
            <p:spPr>
              <a:xfrm>
                <a:off x="2433275" y="1612725"/>
                <a:ext cx="117975" cy="13395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53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35" y="1180"/>
                      <a:pt x="1237" y="2340"/>
                      <a:pt x="2187" y="3171"/>
                    </a:cubicBezTo>
                    <a:cubicBezTo>
                      <a:pt x="3031" y="3909"/>
                      <a:pt x="4106" y="4418"/>
                      <a:pt x="4719" y="5358"/>
                    </a:cubicBezTo>
                    <a:cubicBezTo>
                      <a:pt x="4287" y="3802"/>
                      <a:pt x="3297" y="2340"/>
                      <a:pt x="1838" y="1653"/>
                    </a:cubicBezTo>
                    <a:cubicBezTo>
                      <a:pt x="1014" y="1268"/>
                      <a:pt x="416" y="84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4" name="Google Shape;474;p10"/>
              <p:cNvSpPr/>
              <p:nvPr/>
            </p:nvSpPr>
            <p:spPr>
              <a:xfrm>
                <a:off x="2385000" y="1499850"/>
                <a:ext cx="13537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415" h="63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117"/>
                      <a:pt x="95" y="231"/>
                      <a:pt x="150" y="341"/>
                    </a:cubicBezTo>
                    <a:lnTo>
                      <a:pt x="150" y="341"/>
                    </a:lnTo>
                    <a:cubicBezTo>
                      <a:pt x="98" y="228"/>
                      <a:pt x="49" y="115"/>
                      <a:pt x="1" y="0"/>
                    </a:cubicBezTo>
                    <a:close/>
                    <a:moveTo>
                      <a:pt x="150" y="341"/>
                    </a:moveTo>
                    <a:cubicBezTo>
                      <a:pt x="1278" y="2821"/>
                      <a:pt x="3176" y="4859"/>
                      <a:pt x="5415" y="6397"/>
                    </a:cubicBezTo>
                    <a:cubicBezTo>
                      <a:pt x="5379" y="6019"/>
                      <a:pt x="5131" y="5568"/>
                      <a:pt x="4986" y="5217"/>
                    </a:cubicBezTo>
                    <a:cubicBezTo>
                      <a:pt x="4814" y="4800"/>
                      <a:pt x="4727" y="4337"/>
                      <a:pt x="4456" y="3967"/>
                    </a:cubicBezTo>
                    <a:cubicBezTo>
                      <a:pt x="4151" y="3548"/>
                      <a:pt x="3657" y="3319"/>
                      <a:pt x="3206" y="3070"/>
                    </a:cubicBezTo>
                    <a:cubicBezTo>
                      <a:pt x="2017" y="2418"/>
                      <a:pt x="773" y="1600"/>
                      <a:pt x="150" y="3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5" name="Google Shape;475;p10"/>
              <p:cNvSpPr/>
              <p:nvPr/>
            </p:nvSpPr>
            <p:spPr>
              <a:xfrm>
                <a:off x="2433675" y="1563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6" name="Google Shape;476;p10"/>
              <p:cNvSpPr/>
              <p:nvPr/>
            </p:nvSpPr>
            <p:spPr>
              <a:xfrm>
                <a:off x="2353400" y="1488100"/>
                <a:ext cx="40100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6552" extrusionOk="0">
                    <a:moveTo>
                      <a:pt x="1140" y="1"/>
                    </a:moveTo>
                    <a:lnTo>
                      <a:pt x="1140" y="1"/>
                    </a:lnTo>
                    <a:cubicBezTo>
                      <a:pt x="1182" y="160"/>
                      <a:pt x="888" y="650"/>
                      <a:pt x="826" y="810"/>
                    </a:cubicBezTo>
                    <a:cubicBezTo>
                      <a:pt x="722" y="1075"/>
                      <a:pt x="591" y="1342"/>
                      <a:pt x="536" y="1621"/>
                    </a:cubicBezTo>
                    <a:cubicBezTo>
                      <a:pt x="438" y="2103"/>
                      <a:pt x="309" y="2582"/>
                      <a:pt x="219" y="3067"/>
                    </a:cubicBezTo>
                    <a:cubicBezTo>
                      <a:pt x="1" y="4237"/>
                      <a:pt x="153" y="5484"/>
                      <a:pt x="688" y="6551"/>
                    </a:cubicBezTo>
                    <a:lnTo>
                      <a:pt x="688" y="6551"/>
                    </a:lnTo>
                    <a:cubicBezTo>
                      <a:pt x="589" y="6353"/>
                      <a:pt x="1124" y="5259"/>
                      <a:pt x="1195" y="5010"/>
                    </a:cubicBezTo>
                    <a:cubicBezTo>
                      <a:pt x="1340" y="4509"/>
                      <a:pt x="1460" y="4007"/>
                      <a:pt x="1503" y="3488"/>
                    </a:cubicBezTo>
                    <a:cubicBezTo>
                      <a:pt x="1603" y="2313"/>
                      <a:pt x="1493" y="1130"/>
                      <a:pt x="1140" y="1"/>
                    </a:cubicBezTo>
                    <a:close/>
                    <a:moveTo>
                      <a:pt x="688" y="6551"/>
                    </a:moveTo>
                    <a:cubicBezTo>
                      <a:pt x="688" y="6551"/>
                      <a:pt x="688" y="6551"/>
                      <a:pt x="688" y="6552"/>
                    </a:cubicBezTo>
                    <a:cubicBezTo>
                      <a:pt x="688" y="6551"/>
                      <a:pt x="688" y="6551"/>
                      <a:pt x="688" y="6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7" name="Google Shape;477;p10"/>
              <p:cNvSpPr/>
              <p:nvPr/>
            </p:nvSpPr>
            <p:spPr>
              <a:xfrm>
                <a:off x="2490425" y="1516350"/>
                <a:ext cx="90650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47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5" y="1734"/>
                      <a:pt x="2540" y="3111"/>
                      <a:pt x="3625" y="4780"/>
                    </a:cubicBezTo>
                    <a:cubicBezTo>
                      <a:pt x="3424" y="4025"/>
                      <a:pt x="3389" y="3227"/>
                      <a:pt x="3109" y="2497"/>
                    </a:cubicBezTo>
                    <a:cubicBezTo>
                      <a:pt x="2868" y="1868"/>
                      <a:pt x="2440" y="1315"/>
                      <a:pt x="1900" y="908"/>
                    </a:cubicBezTo>
                    <a:cubicBezTo>
                      <a:pt x="1629" y="702"/>
                      <a:pt x="1406" y="637"/>
                      <a:pt x="1095" y="546"/>
                    </a:cubicBezTo>
                    <a:cubicBezTo>
                      <a:pt x="697" y="427"/>
                      <a:pt x="360" y="19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8" name="Google Shape;478;p10"/>
              <p:cNvSpPr/>
              <p:nvPr/>
            </p:nvSpPr>
            <p:spPr>
              <a:xfrm>
                <a:off x="2342000" y="1230375"/>
                <a:ext cx="127825" cy="48825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9530" extrusionOk="0">
                    <a:moveTo>
                      <a:pt x="161" y="0"/>
                    </a:moveTo>
                    <a:cubicBezTo>
                      <a:pt x="81" y="0"/>
                      <a:pt x="1" y="94"/>
                      <a:pt x="60" y="184"/>
                    </a:cubicBezTo>
                    <a:cubicBezTo>
                      <a:pt x="1486" y="2362"/>
                      <a:pt x="932" y="5123"/>
                      <a:pt x="1016" y="7565"/>
                    </a:cubicBezTo>
                    <a:cubicBezTo>
                      <a:pt x="1039" y="8247"/>
                      <a:pt x="1111" y="8926"/>
                      <a:pt x="1278" y="9589"/>
                    </a:cubicBezTo>
                    <a:cubicBezTo>
                      <a:pt x="1441" y="10238"/>
                      <a:pt x="1638" y="10882"/>
                      <a:pt x="1844" y="11519"/>
                    </a:cubicBezTo>
                    <a:cubicBezTo>
                      <a:pt x="2049" y="12148"/>
                      <a:pt x="2276" y="12771"/>
                      <a:pt x="2546" y="13376"/>
                    </a:cubicBezTo>
                    <a:cubicBezTo>
                      <a:pt x="2819" y="13990"/>
                      <a:pt x="3151" y="14573"/>
                      <a:pt x="3450" y="15174"/>
                    </a:cubicBezTo>
                    <a:cubicBezTo>
                      <a:pt x="4131" y="16530"/>
                      <a:pt x="4510" y="17990"/>
                      <a:pt x="4874" y="19455"/>
                    </a:cubicBezTo>
                    <a:cubicBezTo>
                      <a:pt x="4887" y="19508"/>
                      <a:pt x="4924" y="19530"/>
                      <a:pt x="4964" y="19530"/>
                    </a:cubicBezTo>
                    <a:cubicBezTo>
                      <a:pt x="5034" y="19530"/>
                      <a:pt x="5112" y="19462"/>
                      <a:pt x="5089" y="19372"/>
                    </a:cubicBezTo>
                    <a:cubicBezTo>
                      <a:pt x="4766" y="18072"/>
                      <a:pt x="4441" y="16762"/>
                      <a:pt x="3882" y="15539"/>
                    </a:cubicBezTo>
                    <a:cubicBezTo>
                      <a:pt x="3594" y="14911"/>
                      <a:pt x="3246" y="14311"/>
                      <a:pt x="2947" y="13690"/>
                    </a:cubicBezTo>
                    <a:cubicBezTo>
                      <a:pt x="2659" y="13095"/>
                      <a:pt x="2414" y="12479"/>
                      <a:pt x="2198" y="11852"/>
                    </a:cubicBezTo>
                    <a:cubicBezTo>
                      <a:pt x="1757" y="10569"/>
                      <a:pt x="1343" y="9252"/>
                      <a:pt x="1262" y="7891"/>
                    </a:cubicBezTo>
                    <a:cubicBezTo>
                      <a:pt x="1182" y="6564"/>
                      <a:pt x="1315" y="5235"/>
                      <a:pt x="1270" y="3907"/>
                    </a:cubicBezTo>
                    <a:cubicBezTo>
                      <a:pt x="1225" y="2564"/>
                      <a:pt x="994" y="1190"/>
                      <a:pt x="247" y="49"/>
                    </a:cubicBezTo>
                    <a:cubicBezTo>
                      <a:pt x="224" y="15"/>
                      <a:pt x="192" y="0"/>
                      <a:pt x="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9" name="Google Shape;479;p10"/>
              <p:cNvSpPr/>
              <p:nvPr/>
            </p:nvSpPr>
            <p:spPr>
              <a:xfrm>
                <a:off x="2271825" y="1404425"/>
                <a:ext cx="101425" cy="25947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10379" extrusionOk="0">
                    <a:moveTo>
                      <a:pt x="3899" y="0"/>
                    </a:moveTo>
                    <a:cubicBezTo>
                      <a:pt x="3860" y="0"/>
                      <a:pt x="3820" y="18"/>
                      <a:pt x="3795" y="59"/>
                    </a:cubicBezTo>
                    <a:cubicBezTo>
                      <a:pt x="3453" y="609"/>
                      <a:pt x="3012" y="1088"/>
                      <a:pt x="2617" y="1601"/>
                    </a:cubicBezTo>
                    <a:cubicBezTo>
                      <a:pt x="2413" y="1867"/>
                      <a:pt x="2219" y="2142"/>
                      <a:pt x="2049" y="2432"/>
                    </a:cubicBezTo>
                    <a:cubicBezTo>
                      <a:pt x="1862" y="2747"/>
                      <a:pt x="1715" y="3087"/>
                      <a:pt x="1574" y="3426"/>
                    </a:cubicBezTo>
                    <a:cubicBezTo>
                      <a:pt x="1000" y="4817"/>
                      <a:pt x="733" y="6304"/>
                      <a:pt x="487" y="7781"/>
                    </a:cubicBezTo>
                    <a:cubicBezTo>
                      <a:pt x="350" y="8606"/>
                      <a:pt x="212" y="9432"/>
                      <a:pt x="20" y="10249"/>
                    </a:cubicBezTo>
                    <a:cubicBezTo>
                      <a:pt x="1" y="10331"/>
                      <a:pt x="65" y="10378"/>
                      <a:pt x="131" y="10378"/>
                    </a:cubicBezTo>
                    <a:cubicBezTo>
                      <a:pt x="181" y="10378"/>
                      <a:pt x="232" y="10350"/>
                      <a:pt x="247" y="10288"/>
                    </a:cubicBezTo>
                    <a:cubicBezTo>
                      <a:pt x="589" y="8842"/>
                      <a:pt x="751" y="7364"/>
                      <a:pt x="1065" y="5913"/>
                    </a:cubicBezTo>
                    <a:cubicBezTo>
                      <a:pt x="1370" y="4495"/>
                      <a:pt x="1819" y="3048"/>
                      <a:pt x="2698" y="1874"/>
                    </a:cubicBezTo>
                    <a:cubicBezTo>
                      <a:pt x="3131" y="1297"/>
                      <a:pt x="3623" y="768"/>
                      <a:pt x="4005" y="154"/>
                    </a:cubicBezTo>
                    <a:cubicBezTo>
                      <a:pt x="4056" y="70"/>
                      <a:pt x="3979" y="0"/>
                      <a:pt x="3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0" name="Google Shape;480;p10"/>
              <p:cNvSpPr/>
              <p:nvPr/>
            </p:nvSpPr>
            <p:spPr>
              <a:xfrm>
                <a:off x="2368675" y="1351500"/>
                <a:ext cx="15332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7972" extrusionOk="0">
                    <a:moveTo>
                      <a:pt x="124" y="0"/>
                    </a:moveTo>
                    <a:cubicBezTo>
                      <a:pt x="61" y="0"/>
                      <a:pt x="1" y="43"/>
                      <a:pt x="17" y="122"/>
                    </a:cubicBezTo>
                    <a:cubicBezTo>
                      <a:pt x="138" y="757"/>
                      <a:pt x="263" y="1401"/>
                      <a:pt x="516" y="1998"/>
                    </a:cubicBezTo>
                    <a:cubicBezTo>
                      <a:pt x="775" y="2610"/>
                      <a:pt x="1195" y="3104"/>
                      <a:pt x="1626" y="3600"/>
                    </a:cubicBezTo>
                    <a:cubicBezTo>
                      <a:pt x="2053" y="4093"/>
                      <a:pt x="2485" y="4582"/>
                      <a:pt x="2967" y="5022"/>
                    </a:cubicBezTo>
                    <a:cubicBezTo>
                      <a:pt x="3468" y="5479"/>
                      <a:pt x="4045" y="5834"/>
                      <a:pt x="4559" y="6274"/>
                    </a:cubicBezTo>
                    <a:cubicBezTo>
                      <a:pt x="5093" y="6732"/>
                      <a:pt x="5539" y="7288"/>
                      <a:pt x="5872" y="7907"/>
                    </a:cubicBezTo>
                    <a:cubicBezTo>
                      <a:pt x="5897" y="7952"/>
                      <a:pt x="5940" y="7971"/>
                      <a:pt x="5982" y="7971"/>
                    </a:cubicBezTo>
                    <a:cubicBezTo>
                      <a:pt x="6059" y="7971"/>
                      <a:pt x="6133" y="7908"/>
                      <a:pt x="6088" y="7823"/>
                    </a:cubicBezTo>
                    <a:cubicBezTo>
                      <a:pt x="5800" y="7288"/>
                      <a:pt x="5441" y="6801"/>
                      <a:pt x="5010" y="6374"/>
                    </a:cubicBezTo>
                    <a:cubicBezTo>
                      <a:pt x="4539" y="5909"/>
                      <a:pt x="3976" y="5562"/>
                      <a:pt x="3465" y="5145"/>
                    </a:cubicBezTo>
                    <a:cubicBezTo>
                      <a:pt x="2955" y="4731"/>
                      <a:pt x="2505" y="4252"/>
                      <a:pt x="2072" y="3760"/>
                    </a:cubicBezTo>
                    <a:cubicBezTo>
                      <a:pt x="1642" y="3270"/>
                      <a:pt x="1170" y="2783"/>
                      <a:pt x="866" y="2199"/>
                    </a:cubicBezTo>
                    <a:cubicBezTo>
                      <a:pt x="526" y="1546"/>
                      <a:pt x="384" y="814"/>
                      <a:pt x="247" y="94"/>
                    </a:cubicBezTo>
                    <a:cubicBezTo>
                      <a:pt x="234" y="31"/>
                      <a:pt x="178" y="0"/>
                      <a:pt x="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1" name="Google Shape;481;p10"/>
              <p:cNvSpPr/>
              <p:nvPr/>
            </p:nvSpPr>
            <p:spPr>
              <a:xfrm>
                <a:off x="2417575" y="1445225"/>
                <a:ext cx="1129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4519" h="1960" extrusionOk="0">
                    <a:moveTo>
                      <a:pt x="0" y="1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lose/>
                    <a:moveTo>
                      <a:pt x="3" y="1"/>
                    </a:moveTo>
                    <a:lnTo>
                      <a:pt x="3" y="1"/>
                    </a:lnTo>
                    <a:cubicBezTo>
                      <a:pt x="333" y="91"/>
                      <a:pt x="631" y="758"/>
                      <a:pt x="902" y="969"/>
                    </a:cubicBezTo>
                    <a:cubicBezTo>
                      <a:pt x="1141" y="1156"/>
                      <a:pt x="1451" y="1214"/>
                      <a:pt x="1730" y="1318"/>
                    </a:cubicBezTo>
                    <a:cubicBezTo>
                      <a:pt x="2635" y="1664"/>
                      <a:pt x="3552" y="1904"/>
                      <a:pt x="4519" y="1959"/>
                    </a:cubicBezTo>
                    <a:cubicBezTo>
                      <a:pt x="4264" y="1670"/>
                      <a:pt x="4008" y="1380"/>
                      <a:pt x="3753" y="1089"/>
                    </a:cubicBezTo>
                    <a:cubicBezTo>
                      <a:pt x="3437" y="730"/>
                      <a:pt x="3095" y="358"/>
                      <a:pt x="2635" y="228"/>
                    </a:cubicBezTo>
                    <a:cubicBezTo>
                      <a:pt x="2454" y="176"/>
                      <a:pt x="2266" y="167"/>
                      <a:pt x="2077" y="167"/>
                    </a:cubicBezTo>
                    <a:cubicBezTo>
                      <a:pt x="2060" y="167"/>
                      <a:pt x="2044" y="167"/>
                      <a:pt x="2027" y="167"/>
                    </a:cubicBezTo>
                    <a:cubicBezTo>
                      <a:pt x="1713" y="171"/>
                      <a:pt x="1389" y="261"/>
                      <a:pt x="1085" y="264"/>
                    </a:cubicBezTo>
                    <a:cubicBezTo>
                      <a:pt x="1083" y="264"/>
                      <a:pt x="1082" y="264"/>
                      <a:pt x="1080" y="264"/>
                    </a:cubicBezTo>
                    <a:cubicBezTo>
                      <a:pt x="733" y="264"/>
                      <a:pt x="338" y="91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2" name="Google Shape;482;p10"/>
              <p:cNvSpPr/>
              <p:nvPr/>
            </p:nvSpPr>
            <p:spPr>
              <a:xfrm>
                <a:off x="2397275" y="1422800"/>
                <a:ext cx="5687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4883" extrusionOk="0">
                    <a:moveTo>
                      <a:pt x="3" y="0"/>
                    </a:moveTo>
                    <a:cubicBezTo>
                      <a:pt x="173" y="379"/>
                      <a:pt x="0" y="1034"/>
                      <a:pt x="68" y="1448"/>
                    </a:cubicBezTo>
                    <a:cubicBezTo>
                      <a:pt x="149" y="1925"/>
                      <a:pt x="451" y="2406"/>
                      <a:pt x="698" y="2819"/>
                    </a:cubicBezTo>
                    <a:cubicBezTo>
                      <a:pt x="1145" y="3561"/>
                      <a:pt x="1674" y="4255"/>
                      <a:pt x="2275" y="4883"/>
                    </a:cubicBezTo>
                    <a:cubicBezTo>
                      <a:pt x="2230" y="4834"/>
                      <a:pt x="2269" y="4378"/>
                      <a:pt x="2262" y="4282"/>
                    </a:cubicBezTo>
                    <a:cubicBezTo>
                      <a:pt x="2244" y="4042"/>
                      <a:pt x="2222" y="3817"/>
                      <a:pt x="2141" y="3587"/>
                    </a:cubicBezTo>
                    <a:cubicBezTo>
                      <a:pt x="1971" y="3115"/>
                      <a:pt x="1642" y="2713"/>
                      <a:pt x="1348" y="2313"/>
                    </a:cubicBezTo>
                    <a:cubicBezTo>
                      <a:pt x="820" y="1592"/>
                      <a:pt x="368" y="816"/>
                      <a:pt x="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3" name="Google Shape;483;p10"/>
              <p:cNvSpPr/>
              <p:nvPr/>
            </p:nvSpPr>
            <p:spPr>
              <a:xfrm>
                <a:off x="2260000" y="1610450"/>
                <a:ext cx="401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5609" extrusionOk="0">
                    <a:moveTo>
                      <a:pt x="849" y="0"/>
                    </a:moveTo>
                    <a:cubicBezTo>
                      <a:pt x="688" y="940"/>
                      <a:pt x="303" y="1792"/>
                      <a:pt x="134" y="2726"/>
                    </a:cubicBezTo>
                    <a:cubicBezTo>
                      <a:pt x="45" y="3212"/>
                      <a:pt x="0" y="3709"/>
                      <a:pt x="3" y="4204"/>
                    </a:cubicBezTo>
                    <a:cubicBezTo>
                      <a:pt x="3" y="4428"/>
                      <a:pt x="236" y="5473"/>
                      <a:pt x="134" y="5608"/>
                    </a:cubicBezTo>
                    <a:lnTo>
                      <a:pt x="134" y="5608"/>
                    </a:lnTo>
                    <a:cubicBezTo>
                      <a:pt x="484" y="5149"/>
                      <a:pt x="842" y="4680"/>
                      <a:pt x="1048" y="4139"/>
                    </a:cubicBezTo>
                    <a:cubicBezTo>
                      <a:pt x="1604" y="2703"/>
                      <a:pt x="950" y="1423"/>
                      <a:pt x="849" y="0"/>
                    </a:cubicBezTo>
                    <a:close/>
                    <a:moveTo>
                      <a:pt x="134" y="5608"/>
                    </a:moveTo>
                    <a:lnTo>
                      <a:pt x="134" y="5608"/>
                    </a:lnTo>
                    <a:cubicBezTo>
                      <a:pt x="134" y="5608"/>
                      <a:pt x="134" y="5608"/>
                      <a:pt x="134" y="5608"/>
                    </a:cubicBezTo>
                    <a:cubicBezTo>
                      <a:pt x="134" y="5608"/>
                      <a:pt x="134" y="5608"/>
                      <a:pt x="134" y="5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4" name="Google Shape;484;p10"/>
              <p:cNvSpPr/>
              <p:nvPr/>
            </p:nvSpPr>
            <p:spPr>
              <a:xfrm>
                <a:off x="2296400" y="1533775"/>
                <a:ext cx="4230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5746" extrusionOk="0">
                    <a:moveTo>
                      <a:pt x="83" y="1"/>
                    </a:moveTo>
                    <a:lnTo>
                      <a:pt x="83" y="1"/>
                    </a:lnTo>
                    <a:cubicBezTo>
                      <a:pt x="1" y="1973"/>
                      <a:pt x="674" y="3888"/>
                      <a:pt x="1337" y="5745"/>
                    </a:cubicBezTo>
                    <a:cubicBezTo>
                      <a:pt x="1270" y="5557"/>
                      <a:pt x="1437" y="5325"/>
                      <a:pt x="1489" y="5163"/>
                    </a:cubicBezTo>
                    <a:cubicBezTo>
                      <a:pt x="1567" y="4920"/>
                      <a:pt x="1602" y="4667"/>
                      <a:pt x="1626" y="4410"/>
                    </a:cubicBezTo>
                    <a:cubicBezTo>
                      <a:pt x="1689" y="3837"/>
                      <a:pt x="1692" y="3254"/>
                      <a:pt x="1589" y="2686"/>
                    </a:cubicBezTo>
                    <a:cubicBezTo>
                      <a:pt x="1499" y="2181"/>
                      <a:pt x="1321" y="1546"/>
                      <a:pt x="961" y="1162"/>
                    </a:cubicBezTo>
                    <a:cubicBezTo>
                      <a:pt x="594" y="770"/>
                      <a:pt x="309" y="531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5" name="Google Shape;485;p10"/>
              <p:cNvSpPr/>
              <p:nvPr/>
            </p:nvSpPr>
            <p:spPr>
              <a:xfrm>
                <a:off x="2229225" y="1486125"/>
                <a:ext cx="8592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4510" extrusionOk="0">
                    <a:moveTo>
                      <a:pt x="3436" y="0"/>
                    </a:moveTo>
                    <a:cubicBezTo>
                      <a:pt x="3420" y="51"/>
                      <a:pt x="3154" y="158"/>
                      <a:pt x="3102" y="191"/>
                    </a:cubicBezTo>
                    <a:cubicBezTo>
                      <a:pt x="2982" y="265"/>
                      <a:pt x="2861" y="341"/>
                      <a:pt x="2747" y="423"/>
                    </a:cubicBezTo>
                    <a:cubicBezTo>
                      <a:pt x="2573" y="548"/>
                      <a:pt x="2473" y="714"/>
                      <a:pt x="2320" y="857"/>
                    </a:cubicBezTo>
                    <a:cubicBezTo>
                      <a:pt x="1960" y="1192"/>
                      <a:pt x="1614" y="1526"/>
                      <a:pt x="1310" y="1914"/>
                    </a:cubicBezTo>
                    <a:cubicBezTo>
                      <a:pt x="709" y="2683"/>
                      <a:pt x="257" y="3567"/>
                      <a:pt x="1" y="4510"/>
                    </a:cubicBezTo>
                    <a:cubicBezTo>
                      <a:pt x="455" y="4333"/>
                      <a:pt x="817" y="3981"/>
                      <a:pt x="1168" y="3640"/>
                    </a:cubicBezTo>
                    <a:cubicBezTo>
                      <a:pt x="2226" y="2602"/>
                      <a:pt x="3003" y="1422"/>
                      <a:pt x="3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486" name="Google Shape;486;p10"/>
            <p:cNvGrpSpPr/>
            <p:nvPr/>
          </p:nvGrpSpPr>
          <p:grpSpPr>
            <a:xfrm rot="10800000" flipH="1">
              <a:off x="180467" y="4023567"/>
              <a:ext cx="632838" cy="1148821"/>
              <a:chOff x="1981825" y="1045200"/>
              <a:chExt cx="335225" cy="608550"/>
            </a:xfrm>
          </p:grpSpPr>
          <p:sp>
            <p:nvSpPr>
              <p:cNvPr id="487" name="Google Shape;487;p10"/>
              <p:cNvSpPr/>
              <p:nvPr/>
            </p:nvSpPr>
            <p:spPr>
              <a:xfrm>
                <a:off x="1981825" y="1104225"/>
                <a:ext cx="335225" cy="549525"/>
              </a:xfrm>
              <a:custGeom>
                <a:avLst/>
                <a:gdLst/>
                <a:ahLst/>
                <a:cxnLst/>
                <a:rect l="l" t="t" r="r" b="b"/>
                <a:pathLst>
                  <a:path w="13409" h="21981" extrusionOk="0">
                    <a:moveTo>
                      <a:pt x="10473" y="1"/>
                    </a:moveTo>
                    <a:cubicBezTo>
                      <a:pt x="10281" y="1"/>
                      <a:pt x="10067" y="47"/>
                      <a:pt x="9829" y="118"/>
                    </a:cubicBezTo>
                    <a:cubicBezTo>
                      <a:pt x="9024" y="358"/>
                      <a:pt x="8244" y="641"/>
                      <a:pt x="7526" y="1087"/>
                    </a:cubicBezTo>
                    <a:cubicBezTo>
                      <a:pt x="6598" y="1664"/>
                      <a:pt x="5715" y="2316"/>
                      <a:pt x="4892" y="3035"/>
                    </a:cubicBezTo>
                    <a:cubicBezTo>
                      <a:pt x="4399" y="3469"/>
                      <a:pt x="438" y="7594"/>
                      <a:pt x="1234" y="8041"/>
                    </a:cubicBezTo>
                    <a:cubicBezTo>
                      <a:pt x="1301" y="8079"/>
                      <a:pt x="1375" y="8092"/>
                      <a:pt x="1452" y="8092"/>
                    </a:cubicBezTo>
                    <a:cubicBezTo>
                      <a:pt x="1547" y="8092"/>
                      <a:pt x="1645" y="8072"/>
                      <a:pt x="1738" y="8053"/>
                    </a:cubicBezTo>
                    <a:cubicBezTo>
                      <a:pt x="2110" y="7977"/>
                      <a:pt x="2486" y="7930"/>
                      <a:pt x="2864" y="7912"/>
                    </a:cubicBezTo>
                    <a:cubicBezTo>
                      <a:pt x="2900" y="7911"/>
                      <a:pt x="2937" y="7909"/>
                      <a:pt x="2973" y="7909"/>
                    </a:cubicBezTo>
                    <a:cubicBezTo>
                      <a:pt x="3063" y="7909"/>
                      <a:pt x="3154" y="7918"/>
                      <a:pt x="3236" y="7954"/>
                    </a:cubicBezTo>
                    <a:cubicBezTo>
                      <a:pt x="3352" y="8005"/>
                      <a:pt x="3451" y="8121"/>
                      <a:pt x="3436" y="8245"/>
                    </a:cubicBezTo>
                    <a:cubicBezTo>
                      <a:pt x="3425" y="8347"/>
                      <a:pt x="3349" y="8428"/>
                      <a:pt x="3270" y="8493"/>
                    </a:cubicBezTo>
                    <a:cubicBezTo>
                      <a:pt x="2646" y="8992"/>
                      <a:pt x="1650" y="8873"/>
                      <a:pt x="1108" y="9461"/>
                    </a:cubicBezTo>
                    <a:cubicBezTo>
                      <a:pt x="924" y="9662"/>
                      <a:pt x="817" y="9923"/>
                      <a:pt x="732" y="10181"/>
                    </a:cubicBezTo>
                    <a:cubicBezTo>
                      <a:pt x="409" y="11149"/>
                      <a:pt x="298" y="12174"/>
                      <a:pt x="189" y="13189"/>
                    </a:cubicBezTo>
                    <a:lnTo>
                      <a:pt x="15" y="14812"/>
                    </a:lnTo>
                    <a:cubicBezTo>
                      <a:pt x="8" y="14877"/>
                      <a:pt x="1" y="14943"/>
                      <a:pt x="18" y="15007"/>
                    </a:cubicBezTo>
                    <a:cubicBezTo>
                      <a:pt x="55" y="15168"/>
                      <a:pt x="233" y="15264"/>
                      <a:pt x="402" y="15264"/>
                    </a:cubicBezTo>
                    <a:cubicBezTo>
                      <a:pt x="417" y="15264"/>
                      <a:pt x="432" y="15263"/>
                      <a:pt x="447" y="15262"/>
                    </a:cubicBezTo>
                    <a:cubicBezTo>
                      <a:pt x="628" y="15246"/>
                      <a:pt x="787" y="15145"/>
                      <a:pt x="940" y="15048"/>
                    </a:cubicBezTo>
                    <a:cubicBezTo>
                      <a:pt x="1369" y="14773"/>
                      <a:pt x="1799" y="14498"/>
                      <a:pt x="2227" y="14220"/>
                    </a:cubicBezTo>
                    <a:cubicBezTo>
                      <a:pt x="2360" y="14136"/>
                      <a:pt x="2501" y="14046"/>
                      <a:pt x="2657" y="14034"/>
                    </a:cubicBezTo>
                    <a:cubicBezTo>
                      <a:pt x="2667" y="14033"/>
                      <a:pt x="2677" y="14033"/>
                      <a:pt x="2687" y="14033"/>
                    </a:cubicBezTo>
                    <a:cubicBezTo>
                      <a:pt x="2837" y="14033"/>
                      <a:pt x="2995" y="14124"/>
                      <a:pt x="3019" y="14269"/>
                    </a:cubicBezTo>
                    <a:cubicBezTo>
                      <a:pt x="3037" y="14367"/>
                      <a:pt x="2993" y="14464"/>
                      <a:pt x="2942" y="14550"/>
                    </a:cubicBezTo>
                    <a:cubicBezTo>
                      <a:pt x="2259" y="15708"/>
                      <a:pt x="710" y="16242"/>
                      <a:pt x="687" y="17752"/>
                    </a:cubicBezTo>
                    <a:cubicBezTo>
                      <a:pt x="677" y="18386"/>
                      <a:pt x="932" y="18992"/>
                      <a:pt x="1217" y="19557"/>
                    </a:cubicBezTo>
                    <a:cubicBezTo>
                      <a:pt x="1453" y="20017"/>
                      <a:pt x="1713" y="20465"/>
                      <a:pt x="1990" y="20900"/>
                    </a:cubicBezTo>
                    <a:cubicBezTo>
                      <a:pt x="2175" y="21190"/>
                      <a:pt x="2447" y="21831"/>
                      <a:pt x="2793" y="21956"/>
                    </a:cubicBezTo>
                    <a:cubicBezTo>
                      <a:pt x="2840" y="21973"/>
                      <a:pt x="2887" y="21980"/>
                      <a:pt x="2935" y="21980"/>
                    </a:cubicBezTo>
                    <a:cubicBezTo>
                      <a:pt x="3245" y="21980"/>
                      <a:pt x="3587" y="21672"/>
                      <a:pt x="3814" y="21526"/>
                    </a:cubicBezTo>
                    <a:cubicBezTo>
                      <a:pt x="5222" y="20615"/>
                      <a:pt x="6608" y="19684"/>
                      <a:pt x="7793" y="18487"/>
                    </a:cubicBezTo>
                    <a:cubicBezTo>
                      <a:pt x="7860" y="18421"/>
                      <a:pt x="7930" y="18345"/>
                      <a:pt x="7944" y="18251"/>
                    </a:cubicBezTo>
                    <a:cubicBezTo>
                      <a:pt x="7960" y="18150"/>
                      <a:pt x="7905" y="18051"/>
                      <a:pt x="7853" y="17962"/>
                    </a:cubicBezTo>
                    <a:cubicBezTo>
                      <a:pt x="7527" y="17402"/>
                      <a:pt x="7239" y="16785"/>
                      <a:pt x="6802" y="16307"/>
                    </a:cubicBezTo>
                    <a:cubicBezTo>
                      <a:pt x="6650" y="16141"/>
                      <a:pt x="6499" y="16020"/>
                      <a:pt x="6504" y="15760"/>
                    </a:cubicBezTo>
                    <a:cubicBezTo>
                      <a:pt x="6506" y="15558"/>
                      <a:pt x="6583" y="15453"/>
                      <a:pt x="6694" y="15453"/>
                    </a:cubicBezTo>
                    <a:cubicBezTo>
                      <a:pt x="6769" y="15453"/>
                      <a:pt x="6860" y="15502"/>
                      <a:pt x="6954" y="15602"/>
                    </a:cubicBezTo>
                    <a:cubicBezTo>
                      <a:pt x="7426" y="16109"/>
                      <a:pt x="7838" y="16815"/>
                      <a:pt x="8397" y="17221"/>
                    </a:cubicBezTo>
                    <a:cubicBezTo>
                      <a:pt x="8467" y="17270"/>
                      <a:pt x="8548" y="17315"/>
                      <a:pt x="8631" y="17315"/>
                    </a:cubicBezTo>
                    <a:cubicBezTo>
                      <a:pt x="8637" y="17315"/>
                      <a:pt x="8643" y="17315"/>
                      <a:pt x="8649" y="17315"/>
                    </a:cubicBezTo>
                    <a:cubicBezTo>
                      <a:pt x="8766" y="17303"/>
                      <a:pt x="8853" y="17205"/>
                      <a:pt x="8926" y="17112"/>
                    </a:cubicBezTo>
                    <a:cubicBezTo>
                      <a:pt x="9444" y="16453"/>
                      <a:pt x="9922" y="15764"/>
                      <a:pt x="10357" y="15049"/>
                    </a:cubicBezTo>
                    <a:cubicBezTo>
                      <a:pt x="10430" y="14932"/>
                      <a:pt x="10502" y="14802"/>
                      <a:pt x="10488" y="14664"/>
                    </a:cubicBezTo>
                    <a:cubicBezTo>
                      <a:pt x="10470" y="14487"/>
                      <a:pt x="10315" y="14361"/>
                      <a:pt x="10182" y="14247"/>
                    </a:cubicBezTo>
                    <a:cubicBezTo>
                      <a:pt x="9577" y="13735"/>
                      <a:pt x="8991" y="13069"/>
                      <a:pt x="8642" y="12355"/>
                    </a:cubicBezTo>
                    <a:cubicBezTo>
                      <a:pt x="8555" y="12177"/>
                      <a:pt x="8483" y="11973"/>
                      <a:pt x="8542" y="11785"/>
                    </a:cubicBezTo>
                    <a:cubicBezTo>
                      <a:pt x="8564" y="11718"/>
                      <a:pt x="8604" y="11654"/>
                      <a:pt x="8662" y="11618"/>
                    </a:cubicBezTo>
                    <a:cubicBezTo>
                      <a:pt x="8704" y="11592"/>
                      <a:pt x="8751" y="11581"/>
                      <a:pt x="8800" y="11581"/>
                    </a:cubicBezTo>
                    <a:cubicBezTo>
                      <a:pt x="8883" y="11581"/>
                      <a:pt x="8970" y="11613"/>
                      <a:pt x="9047" y="11650"/>
                    </a:cubicBezTo>
                    <a:cubicBezTo>
                      <a:pt x="9645" y="11942"/>
                      <a:pt x="10029" y="12530"/>
                      <a:pt x="10477" y="13021"/>
                    </a:cubicBezTo>
                    <a:cubicBezTo>
                      <a:pt x="10579" y="13132"/>
                      <a:pt x="10696" y="13245"/>
                      <a:pt x="10847" y="13268"/>
                    </a:cubicBezTo>
                    <a:cubicBezTo>
                      <a:pt x="10863" y="13271"/>
                      <a:pt x="10881" y="13272"/>
                      <a:pt x="10898" y="13272"/>
                    </a:cubicBezTo>
                    <a:cubicBezTo>
                      <a:pt x="11216" y="13272"/>
                      <a:pt x="11612" y="12851"/>
                      <a:pt x="11798" y="12634"/>
                    </a:cubicBezTo>
                    <a:cubicBezTo>
                      <a:pt x="12173" y="12206"/>
                      <a:pt x="12487" y="11704"/>
                      <a:pt x="12678" y="11168"/>
                    </a:cubicBezTo>
                    <a:cubicBezTo>
                      <a:pt x="12954" y="10386"/>
                      <a:pt x="13303" y="9455"/>
                      <a:pt x="13358" y="8620"/>
                    </a:cubicBezTo>
                    <a:cubicBezTo>
                      <a:pt x="13409" y="7837"/>
                      <a:pt x="12711" y="7546"/>
                      <a:pt x="12107" y="7284"/>
                    </a:cubicBezTo>
                    <a:cubicBezTo>
                      <a:pt x="11809" y="7154"/>
                      <a:pt x="11110" y="6770"/>
                      <a:pt x="10978" y="6439"/>
                    </a:cubicBezTo>
                    <a:cubicBezTo>
                      <a:pt x="10857" y="6134"/>
                      <a:pt x="11194" y="6010"/>
                      <a:pt x="11487" y="6010"/>
                    </a:cubicBezTo>
                    <a:cubicBezTo>
                      <a:pt x="11542" y="6010"/>
                      <a:pt x="11596" y="6015"/>
                      <a:pt x="11644" y="6023"/>
                    </a:cubicBezTo>
                    <a:cubicBezTo>
                      <a:pt x="11819" y="6052"/>
                      <a:pt x="12963" y="6311"/>
                      <a:pt x="12975" y="6521"/>
                    </a:cubicBezTo>
                    <a:cubicBezTo>
                      <a:pt x="12863" y="4474"/>
                      <a:pt x="12306" y="2468"/>
                      <a:pt x="11375" y="648"/>
                    </a:cubicBezTo>
                    <a:cubicBezTo>
                      <a:pt x="11130" y="168"/>
                      <a:pt x="10839" y="1"/>
                      <a:pt x="10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8" name="Google Shape;488;p10"/>
              <p:cNvSpPr/>
              <p:nvPr/>
            </p:nvSpPr>
            <p:spPr>
              <a:xfrm>
                <a:off x="2022275" y="1045200"/>
                <a:ext cx="292425" cy="553250"/>
              </a:xfrm>
              <a:custGeom>
                <a:avLst/>
                <a:gdLst/>
                <a:ahLst/>
                <a:cxnLst/>
                <a:rect l="l" t="t" r="r" b="b"/>
                <a:pathLst>
                  <a:path w="11697" h="22130" extrusionOk="0">
                    <a:moveTo>
                      <a:pt x="11495" y="1"/>
                    </a:moveTo>
                    <a:cubicBezTo>
                      <a:pt x="11464" y="1"/>
                      <a:pt x="11432" y="13"/>
                      <a:pt x="11403" y="43"/>
                    </a:cubicBezTo>
                    <a:cubicBezTo>
                      <a:pt x="10159" y="1324"/>
                      <a:pt x="9045" y="2727"/>
                      <a:pt x="8060" y="4215"/>
                    </a:cubicBezTo>
                    <a:cubicBezTo>
                      <a:pt x="8028" y="4263"/>
                      <a:pt x="7997" y="4313"/>
                      <a:pt x="7965" y="4363"/>
                    </a:cubicBezTo>
                    <a:cubicBezTo>
                      <a:pt x="7930" y="4355"/>
                      <a:pt x="7893" y="4352"/>
                      <a:pt x="7854" y="4352"/>
                    </a:cubicBezTo>
                    <a:cubicBezTo>
                      <a:pt x="7804" y="4352"/>
                      <a:pt x="7752" y="4357"/>
                      <a:pt x="7698" y="4365"/>
                    </a:cubicBezTo>
                    <a:cubicBezTo>
                      <a:pt x="7413" y="4410"/>
                      <a:pt x="7127" y="4467"/>
                      <a:pt x="6843" y="4516"/>
                    </a:cubicBezTo>
                    <a:cubicBezTo>
                      <a:pt x="6258" y="4620"/>
                      <a:pt x="5672" y="4724"/>
                      <a:pt x="5087" y="4829"/>
                    </a:cubicBezTo>
                    <a:cubicBezTo>
                      <a:pt x="4914" y="4857"/>
                      <a:pt x="4965" y="5108"/>
                      <a:pt x="5122" y="5108"/>
                    </a:cubicBezTo>
                    <a:cubicBezTo>
                      <a:pt x="5131" y="5108"/>
                      <a:pt x="5141" y="5107"/>
                      <a:pt x="5151" y="5105"/>
                    </a:cubicBezTo>
                    <a:lnTo>
                      <a:pt x="6682" y="4833"/>
                    </a:lnTo>
                    <a:cubicBezTo>
                      <a:pt x="6922" y="4792"/>
                      <a:pt x="7161" y="4748"/>
                      <a:pt x="7402" y="4707"/>
                    </a:cubicBezTo>
                    <a:cubicBezTo>
                      <a:pt x="7517" y="4687"/>
                      <a:pt x="7645" y="4648"/>
                      <a:pt x="7762" y="4643"/>
                    </a:cubicBezTo>
                    <a:cubicBezTo>
                      <a:pt x="7765" y="4643"/>
                      <a:pt x="7768" y="4643"/>
                      <a:pt x="7770" y="4643"/>
                    </a:cubicBezTo>
                    <a:cubicBezTo>
                      <a:pt x="7775" y="4643"/>
                      <a:pt x="7779" y="4643"/>
                      <a:pt x="7784" y="4643"/>
                    </a:cubicBezTo>
                    <a:cubicBezTo>
                      <a:pt x="7378" y="5280"/>
                      <a:pt x="6995" y="5930"/>
                      <a:pt x="6633" y="6592"/>
                    </a:cubicBezTo>
                    <a:cubicBezTo>
                      <a:pt x="6584" y="6592"/>
                      <a:pt x="6532" y="6605"/>
                      <a:pt x="6479" y="6621"/>
                    </a:cubicBezTo>
                    <a:cubicBezTo>
                      <a:pt x="6296" y="6677"/>
                      <a:pt x="6113" y="6742"/>
                      <a:pt x="5931" y="6806"/>
                    </a:cubicBezTo>
                    <a:cubicBezTo>
                      <a:pt x="4460" y="7316"/>
                      <a:pt x="3024" y="7930"/>
                      <a:pt x="1637" y="8637"/>
                    </a:cubicBezTo>
                    <a:cubicBezTo>
                      <a:pt x="1496" y="8709"/>
                      <a:pt x="1577" y="8906"/>
                      <a:pt x="1706" y="8906"/>
                    </a:cubicBezTo>
                    <a:cubicBezTo>
                      <a:pt x="1726" y="8906"/>
                      <a:pt x="1748" y="8901"/>
                      <a:pt x="1770" y="8889"/>
                    </a:cubicBezTo>
                    <a:cubicBezTo>
                      <a:pt x="2593" y="8469"/>
                      <a:pt x="3428" y="8083"/>
                      <a:pt x="4281" y="7733"/>
                    </a:cubicBezTo>
                    <a:cubicBezTo>
                      <a:pt x="4737" y="7546"/>
                      <a:pt x="5198" y="7369"/>
                      <a:pt x="5662" y="7203"/>
                    </a:cubicBezTo>
                    <a:cubicBezTo>
                      <a:pt x="5858" y="7133"/>
                      <a:pt x="6054" y="7065"/>
                      <a:pt x="6251" y="6997"/>
                    </a:cubicBezTo>
                    <a:cubicBezTo>
                      <a:pt x="6280" y="6987"/>
                      <a:pt x="6380" y="6942"/>
                      <a:pt x="6465" y="6910"/>
                    </a:cubicBezTo>
                    <a:lnTo>
                      <a:pt x="6465" y="6910"/>
                    </a:lnTo>
                    <a:cubicBezTo>
                      <a:pt x="5944" y="7888"/>
                      <a:pt x="5469" y="8889"/>
                      <a:pt x="5036" y="9907"/>
                    </a:cubicBezTo>
                    <a:cubicBezTo>
                      <a:pt x="5011" y="9865"/>
                      <a:pt x="4966" y="9845"/>
                      <a:pt x="4919" y="9845"/>
                    </a:cubicBezTo>
                    <a:cubicBezTo>
                      <a:pt x="4897" y="9845"/>
                      <a:pt x="4874" y="9850"/>
                      <a:pt x="4852" y="9859"/>
                    </a:cubicBezTo>
                    <a:cubicBezTo>
                      <a:pt x="3904" y="10270"/>
                      <a:pt x="2954" y="10686"/>
                      <a:pt x="2006" y="11100"/>
                    </a:cubicBezTo>
                    <a:cubicBezTo>
                      <a:pt x="1858" y="11163"/>
                      <a:pt x="1944" y="11365"/>
                      <a:pt x="2080" y="11365"/>
                    </a:cubicBezTo>
                    <a:cubicBezTo>
                      <a:pt x="2099" y="11365"/>
                      <a:pt x="2119" y="11361"/>
                      <a:pt x="2139" y="11352"/>
                    </a:cubicBezTo>
                    <a:cubicBezTo>
                      <a:pt x="3044" y="10958"/>
                      <a:pt x="3948" y="10564"/>
                      <a:pt x="4851" y="10170"/>
                    </a:cubicBezTo>
                    <a:cubicBezTo>
                      <a:pt x="4865" y="10199"/>
                      <a:pt x="4877" y="10230"/>
                      <a:pt x="4893" y="10259"/>
                    </a:cubicBezTo>
                    <a:cubicBezTo>
                      <a:pt x="4548" y="11091"/>
                      <a:pt x="4230" y="11937"/>
                      <a:pt x="3939" y="12788"/>
                    </a:cubicBezTo>
                    <a:cubicBezTo>
                      <a:pt x="3898" y="12906"/>
                      <a:pt x="3862" y="13025"/>
                      <a:pt x="3823" y="13142"/>
                    </a:cubicBezTo>
                    <a:cubicBezTo>
                      <a:pt x="3816" y="13145"/>
                      <a:pt x="3810" y="13145"/>
                      <a:pt x="3803" y="13148"/>
                    </a:cubicBezTo>
                    <a:cubicBezTo>
                      <a:pt x="2772" y="13748"/>
                      <a:pt x="1792" y="14434"/>
                      <a:pt x="876" y="15197"/>
                    </a:cubicBezTo>
                    <a:cubicBezTo>
                      <a:pt x="763" y="15290"/>
                      <a:pt x="863" y="15440"/>
                      <a:pt x="979" y="15440"/>
                    </a:cubicBezTo>
                    <a:cubicBezTo>
                      <a:pt x="1010" y="15440"/>
                      <a:pt x="1042" y="15429"/>
                      <a:pt x="1071" y="15405"/>
                    </a:cubicBezTo>
                    <a:cubicBezTo>
                      <a:pt x="1893" y="14719"/>
                      <a:pt x="2769" y="14102"/>
                      <a:pt x="3688" y="13551"/>
                    </a:cubicBezTo>
                    <a:lnTo>
                      <a:pt x="3688" y="13551"/>
                    </a:lnTo>
                    <a:cubicBezTo>
                      <a:pt x="3244" y="14929"/>
                      <a:pt x="2862" y="16327"/>
                      <a:pt x="2527" y="17737"/>
                    </a:cubicBezTo>
                    <a:cubicBezTo>
                      <a:pt x="2099" y="17859"/>
                      <a:pt x="1753" y="18179"/>
                      <a:pt x="1408" y="18448"/>
                    </a:cubicBezTo>
                    <a:cubicBezTo>
                      <a:pt x="978" y="18787"/>
                      <a:pt x="546" y="19126"/>
                      <a:pt x="116" y="19464"/>
                    </a:cubicBezTo>
                    <a:cubicBezTo>
                      <a:pt x="0" y="19554"/>
                      <a:pt x="102" y="19704"/>
                      <a:pt x="220" y="19704"/>
                    </a:cubicBezTo>
                    <a:cubicBezTo>
                      <a:pt x="251" y="19704"/>
                      <a:pt x="282" y="19694"/>
                      <a:pt x="311" y="19671"/>
                    </a:cubicBezTo>
                    <a:cubicBezTo>
                      <a:pt x="711" y="19359"/>
                      <a:pt x="1110" y="19044"/>
                      <a:pt x="1510" y="18730"/>
                    </a:cubicBezTo>
                    <a:cubicBezTo>
                      <a:pt x="1799" y="18503"/>
                      <a:pt x="2100" y="18215"/>
                      <a:pt x="2449" y="18067"/>
                    </a:cubicBezTo>
                    <a:lnTo>
                      <a:pt x="2449" y="18067"/>
                    </a:lnTo>
                    <a:cubicBezTo>
                      <a:pt x="2152" y="19353"/>
                      <a:pt x="1892" y="20648"/>
                      <a:pt x="1662" y="21948"/>
                    </a:cubicBezTo>
                    <a:cubicBezTo>
                      <a:pt x="1642" y="22056"/>
                      <a:pt x="1736" y="22129"/>
                      <a:pt x="1820" y="22129"/>
                    </a:cubicBezTo>
                    <a:cubicBezTo>
                      <a:pt x="1873" y="22129"/>
                      <a:pt x="1923" y="22099"/>
                      <a:pt x="1935" y="22028"/>
                    </a:cubicBezTo>
                    <a:cubicBezTo>
                      <a:pt x="2158" y="20774"/>
                      <a:pt x="2406" y="19525"/>
                      <a:pt x="2690" y="18286"/>
                    </a:cubicBezTo>
                    <a:cubicBezTo>
                      <a:pt x="3027" y="19004"/>
                      <a:pt x="3347" y="19729"/>
                      <a:pt x="3645" y="20465"/>
                    </a:cubicBezTo>
                    <a:cubicBezTo>
                      <a:pt x="3668" y="20520"/>
                      <a:pt x="3710" y="20543"/>
                      <a:pt x="3754" y="20543"/>
                    </a:cubicBezTo>
                    <a:cubicBezTo>
                      <a:pt x="3844" y="20543"/>
                      <a:pt x="3942" y="20445"/>
                      <a:pt x="3893" y="20334"/>
                    </a:cubicBezTo>
                    <a:cubicBezTo>
                      <a:pt x="3551" y="19490"/>
                      <a:pt x="3183" y="18658"/>
                      <a:pt x="2791" y="17837"/>
                    </a:cubicBezTo>
                    <a:cubicBezTo>
                      <a:pt x="2869" y="17509"/>
                      <a:pt x="2947" y="17181"/>
                      <a:pt x="3030" y="16856"/>
                    </a:cubicBezTo>
                    <a:cubicBezTo>
                      <a:pt x="3283" y="15860"/>
                      <a:pt x="3565" y="14869"/>
                      <a:pt x="3877" y="13888"/>
                    </a:cubicBezTo>
                    <a:cubicBezTo>
                      <a:pt x="4110" y="14864"/>
                      <a:pt x="4257" y="15858"/>
                      <a:pt x="4305" y="16861"/>
                    </a:cubicBezTo>
                    <a:cubicBezTo>
                      <a:pt x="4310" y="16955"/>
                      <a:pt x="4387" y="17003"/>
                      <a:pt x="4460" y="17003"/>
                    </a:cubicBezTo>
                    <a:cubicBezTo>
                      <a:pt x="4529" y="17003"/>
                      <a:pt x="4595" y="16959"/>
                      <a:pt x="4590" y="16870"/>
                    </a:cubicBezTo>
                    <a:cubicBezTo>
                      <a:pt x="4532" y="15690"/>
                      <a:pt x="4349" y="14519"/>
                      <a:pt x="4040" y="13378"/>
                    </a:cubicBezTo>
                    <a:cubicBezTo>
                      <a:pt x="4346" y="12448"/>
                      <a:pt x="4684" y="11527"/>
                      <a:pt x="5051" y="10618"/>
                    </a:cubicBezTo>
                    <a:cubicBezTo>
                      <a:pt x="5482" y="11588"/>
                      <a:pt x="5831" y="12592"/>
                      <a:pt x="6093" y="13622"/>
                    </a:cubicBezTo>
                    <a:cubicBezTo>
                      <a:pt x="6112" y="13696"/>
                      <a:pt x="6171" y="13728"/>
                      <a:pt x="6229" y="13728"/>
                    </a:cubicBezTo>
                    <a:cubicBezTo>
                      <a:pt x="6313" y="13728"/>
                      <a:pt x="6397" y="13663"/>
                      <a:pt x="6371" y="13559"/>
                    </a:cubicBezTo>
                    <a:cubicBezTo>
                      <a:pt x="6078" y="12423"/>
                      <a:pt x="5686" y="11317"/>
                      <a:pt x="5195" y="10253"/>
                    </a:cubicBezTo>
                    <a:cubicBezTo>
                      <a:pt x="5510" y="9500"/>
                      <a:pt x="5844" y="8758"/>
                      <a:pt x="6206" y="8026"/>
                    </a:cubicBezTo>
                    <a:cubicBezTo>
                      <a:pt x="6358" y="7722"/>
                      <a:pt x="6513" y="7421"/>
                      <a:pt x="6672" y="7120"/>
                    </a:cubicBezTo>
                    <a:cubicBezTo>
                      <a:pt x="6676" y="7139"/>
                      <a:pt x="6679" y="7156"/>
                      <a:pt x="6684" y="7169"/>
                    </a:cubicBezTo>
                    <a:cubicBezTo>
                      <a:pt x="7164" y="8989"/>
                      <a:pt x="7567" y="10832"/>
                      <a:pt x="7892" y="12688"/>
                    </a:cubicBezTo>
                    <a:cubicBezTo>
                      <a:pt x="7905" y="12764"/>
                      <a:pt x="7960" y="12797"/>
                      <a:pt x="8018" y="12797"/>
                    </a:cubicBezTo>
                    <a:cubicBezTo>
                      <a:pt x="8099" y="12797"/>
                      <a:pt x="8187" y="12731"/>
                      <a:pt x="8169" y="12626"/>
                    </a:cubicBezTo>
                    <a:cubicBezTo>
                      <a:pt x="8011" y="11728"/>
                      <a:pt x="7836" y="10832"/>
                      <a:pt x="7642" y="9942"/>
                    </a:cubicBezTo>
                    <a:cubicBezTo>
                      <a:pt x="7471" y="9154"/>
                      <a:pt x="7286" y="8371"/>
                      <a:pt x="7085" y="7591"/>
                    </a:cubicBezTo>
                    <a:cubicBezTo>
                      <a:pt x="7032" y="7385"/>
                      <a:pt x="6979" y="7181"/>
                      <a:pt x="6924" y="6974"/>
                    </a:cubicBezTo>
                    <a:cubicBezTo>
                      <a:pt x="6907" y="6907"/>
                      <a:pt x="6889" y="6832"/>
                      <a:pt x="6860" y="6767"/>
                    </a:cubicBezTo>
                    <a:cubicBezTo>
                      <a:pt x="7228" y="6097"/>
                      <a:pt x="7617" y="5435"/>
                      <a:pt x="8030" y="4791"/>
                    </a:cubicBezTo>
                    <a:cubicBezTo>
                      <a:pt x="8040" y="4810"/>
                      <a:pt x="8053" y="4827"/>
                      <a:pt x="8065" y="4849"/>
                    </a:cubicBezTo>
                    <a:cubicBezTo>
                      <a:pt x="8508" y="5658"/>
                      <a:pt x="8848" y="6520"/>
                      <a:pt x="9088" y="7410"/>
                    </a:cubicBezTo>
                    <a:cubicBezTo>
                      <a:pt x="9108" y="7483"/>
                      <a:pt x="9167" y="7516"/>
                      <a:pt x="9226" y="7516"/>
                    </a:cubicBezTo>
                    <a:cubicBezTo>
                      <a:pt x="9309" y="7516"/>
                      <a:pt x="9393" y="7451"/>
                      <a:pt x="9365" y="7346"/>
                    </a:cubicBezTo>
                    <a:cubicBezTo>
                      <a:pt x="9226" y="6831"/>
                      <a:pt x="9053" y="6324"/>
                      <a:pt x="8849" y="5830"/>
                    </a:cubicBezTo>
                    <a:cubicBezTo>
                      <a:pt x="8749" y="5587"/>
                      <a:pt x="8641" y="5351"/>
                      <a:pt x="8525" y="5117"/>
                    </a:cubicBezTo>
                    <a:cubicBezTo>
                      <a:pt x="8431" y="4924"/>
                      <a:pt x="8340" y="4694"/>
                      <a:pt x="8202" y="4523"/>
                    </a:cubicBezTo>
                    <a:cubicBezTo>
                      <a:pt x="9198" y="2999"/>
                      <a:pt x="10327" y="1561"/>
                      <a:pt x="11598" y="251"/>
                    </a:cubicBezTo>
                    <a:cubicBezTo>
                      <a:pt x="11696" y="149"/>
                      <a:pt x="11602" y="1"/>
                      <a:pt x="114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489" name="Google Shape;489;p10"/>
            <p:cNvSpPr/>
            <p:nvPr/>
          </p:nvSpPr>
          <p:spPr>
            <a:xfrm rot="10800000" flipH="1">
              <a:off x="327609" y="3504872"/>
              <a:ext cx="238146" cy="269200"/>
            </a:xfrm>
            <a:custGeom>
              <a:avLst/>
              <a:gdLst/>
              <a:ahLst/>
              <a:cxnLst/>
              <a:rect l="l" t="t" r="r" b="b"/>
              <a:pathLst>
                <a:path w="5046" h="5704" extrusionOk="0">
                  <a:moveTo>
                    <a:pt x="239" y="0"/>
                  </a:moveTo>
                  <a:cubicBezTo>
                    <a:pt x="176" y="0"/>
                    <a:pt x="114" y="877"/>
                    <a:pt x="68" y="1791"/>
                  </a:cubicBezTo>
                  <a:cubicBezTo>
                    <a:pt x="25" y="2700"/>
                    <a:pt x="0" y="3649"/>
                    <a:pt x="7" y="3815"/>
                  </a:cubicBezTo>
                  <a:cubicBezTo>
                    <a:pt x="22" y="4035"/>
                    <a:pt x="96" y="4291"/>
                    <a:pt x="303" y="4368"/>
                  </a:cubicBezTo>
                  <a:cubicBezTo>
                    <a:pt x="346" y="4385"/>
                    <a:pt x="392" y="4392"/>
                    <a:pt x="438" y="4392"/>
                  </a:cubicBezTo>
                  <a:cubicBezTo>
                    <a:pt x="482" y="4392"/>
                    <a:pt x="527" y="4386"/>
                    <a:pt x="571" y="4375"/>
                  </a:cubicBezTo>
                  <a:cubicBezTo>
                    <a:pt x="840" y="4310"/>
                    <a:pt x="1053" y="4096"/>
                    <a:pt x="1182" y="3850"/>
                  </a:cubicBezTo>
                  <a:cubicBezTo>
                    <a:pt x="1310" y="3605"/>
                    <a:pt x="1368" y="3329"/>
                    <a:pt x="1422" y="3057"/>
                  </a:cubicBezTo>
                  <a:lnTo>
                    <a:pt x="1422" y="3057"/>
                  </a:lnTo>
                  <a:cubicBezTo>
                    <a:pt x="1410" y="3518"/>
                    <a:pt x="1436" y="3982"/>
                    <a:pt x="1500" y="4439"/>
                  </a:cubicBezTo>
                  <a:cubicBezTo>
                    <a:pt x="1519" y="4575"/>
                    <a:pt x="1542" y="4713"/>
                    <a:pt x="1613" y="4830"/>
                  </a:cubicBezTo>
                  <a:cubicBezTo>
                    <a:pt x="1678" y="4940"/>
                    <a:pt x="1795" y="5028"/>
                    <a:pt x="1922" y="5028"/>
                  </a:cubicBezTo>
                  <a:cubicBezTo>
                    <a:pt x="1930" y="5028"/>
                    <a:pt x="1939" y="5028"/>
                    <a:pt x="1947" y="5027"/>
                  </a:cubicBezTo>
                  <a:cubicBezTo>
                    <a:pt x="2173" y="5008"/>
                    <a:pt x="2280" y="4742"/>
                    <a:pt x="2322" y="4519"/>
                  </a:cubicBezTo>
                  <a:cubicBezTo>
                    <a:pt x="2389" y="4163"/>
                    <a:pt x="2409" y="3796"/>
                    <a:pt x="2385" y="3434"/>
                  </a:cubicBezTo>
                  <a:lnTo>
                    <a:pt x="2385" y="3434"/>
                  </a:lnTo>
                  <a:cubicBezTo>
                    <a:pt x="2667" y="4122"/>
                    <a:pt x="3090" y="4769"/>
                    <a:pt x="3661" y="5248"/>
                  </a:cubicBezTo>
                  <a:cubicBezTo>
                    <a:pt x="3861" y="5415"/>
                    <a:pt x="4175" y="5703"/>
                    <a:pt x="4452" y="5703"/>
                  </a:cubicBezTo>
                  <a:cubicBezTo>
                    <a:pt x="4457" y="5703"/>
                    <a:pt x="4462" y="5703"/>
                    <a:pt x="4466" y="5703"/>
                  </a:cubicBezTo>
                  <a:cubicBezTo>
                    <a:pt x="4777" y="5691"/>
                    <a:pt x="4938" y="5408"/>
                    <a:pt x="4961" y="5134"/>
                  </a:cubicBezTo>
                  <a:cubicBezTo>
                    <a:pt x="4983" y="4866"/>
                    <a:pt x="4870" y="4606"/>
                    <a:pt x="4733" y="4375"/>
                  </a:cubicBezTo>
                  <a:cubicBezTo>
                    <a:pt x="4372" y="3773"/>
                    <a:pt x="3832" y="3278"/>
                    <a:pt x="3202" y="2967"/>
                  </a:cubicBezTo>
                  <a:lnTo>
                    <a:pt x="3202" y="2967"/>
                  </a:lnTo>
                  <a:cubicBezTo>
                    <a:pt x="3590" y="3142"/>
                    <a:pt x="4002" y="3268"/>
                    <a:pt x="4418" y="3340"/>
                  </a:cubicBezTo>
                  <a:cubicBezTo>
                    <a:pt x="4482" y="3351"/>
                    <a:pt x="4550" y="3360"/>
                    <a:pt x="4616" y="3360"/>
                  </a:cubicBezTo>
                  <a:cubicBezTo>
                    <a:pt x="4722" y="3360"/>
                    <a:pt x="4824" y="3337"/>
                    <a:pt x="4899" y="3265"/>
                  </a:cubicBezTo>
                  <a:cubicBezTo>
                    <a:pt x="5045" y="3123"/>
                    <a:pt x="4995" y="2870"/>
                    <a:pt x="4874" y="2706"/>
                  </a:cubicBezTo>
                  <a:cubicBezTo>
                    <a:pt x="4735" y="2514"/>
                    <a:pt x="4527" y="2383"/>
                    <a:pt x="4321" y="2268"/>
                  </a:cubicBezTo>
                  <a:cubicBezTo>
                    <a:pt x="3854" y="2006"/>
                    <a:pt x="3367" y="1780"/>
                    <a:pt x="2881" y="1555"/>
                  </a:cubicBezTo>
                  <a:lnTo>
                    <a:pt x="2881" y="1555"/>
                  </a:lnTo>
                  <a:cubicBezTo>
                    <a:pt x="3226" y="1684"/>
                    <a:pt x="3593" y="1751"/>
                    <a:pt x="3962" y="1751"/>
                  </a:cubicBezTo>
                  <a:cubicBezTo>
                    <a:pt x="3966" y="1751"/>
                    <a:pt x="3970" y="1751"/>
                    <a:pt x="3974" y="1751"/>
                  </a:cubicBezTo>
                  <a:cubicBezTo>
                    <a:pt x="4126" y="1748"/>
                    <a:pt x="4281" y="1736"/>
                    <a:pt x="4417" y="1667"/>
                  </a:cubicBezTo>
                  <a:cubicBezTo>
                    <a:pt x="4553" y="1599"/>
                    <a:pt x="4663" y="1463"/>
                    <a:pt x="4662" y="1311"/>
                  </a:cubicBezTo>
                  <a:cubicBezTo>
                    <a:pt x="4662" y="1198"/>
                    <a:pt x="4599" y="1094"/>
                    <a:pt x="4527" y="1008"/>
                  </a:cubicBezTo>
                  <a:cubicBezTo>
                    <a:pt x="4016" y="406"/>
                    <a:pt x="3217" y="515"/>
                    <a:pt x="2513" y="431"/>
                  </a:cubicBezTo>
                  <a:cubicBezTo>
                    <a:pt x="1748" y="342"/>
                    <a:pt x="976" y="218"/>
                    <a:pt x="241" y="1"/>
                  </a:cubicBezTo>
                  <a:cubicBezTo>
                    <a:pt x="240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90" name="Google Shape;490;p10"/>
          <p:cNvSpPr txBox="1"/>
          <p:nvPr>
            <p:ph type="title"/>
          </p:nvPr>
        </p:nvSpPr>
        <p:spPr>
          <a:xfrm>
            <a:off x="5986075" y="540000"/>
            <a:ext cx="2437800" cy="22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6" Type="http://schemas.openxmlformats.org/officeDocument/2006/relationships/theme" Target="../theme/theme1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100"/>
              <a:buFont typeface="Capriola" panose="02010603030502060004"/>
              <a:buNone/>
              <a:defRPr sz="3100" b="1">
                <a:solidFill>
                  <a:schemeClr val="accent3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40"/>
          <p:cNvSpPr txBox="1"/>
          <p:nvPr>
            <p:ph type="ctrTitle"/>
          </p:nvPr>
        </p:nvSpPr>
        <p:spPr>
          <a:xfrm>
            <a:off x="3088005" y="1425075"/>
            <a:ext cx="5423400" cy="16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GB"/>
              <a:t>What I Learn About Plastics</a:t>
            </a:r>
            <a:endParaRPr lang="en-US" altLang="en-GB"/>
          </a:p>
        </p:txBody>
      </p:sp>
      <p:grpSp>
        <p:nvGrpSpPr>
          <p:cNvPr id="1756" name="Google Shape;1756;p40"/>
          <p:cNvGrpSpPr/>
          <p:nvPr/>
        </p:nvGrpSpPr>
        <p:grpSpPr>
          <a:xfrm>
            <a:off x="720002" y="922077"/>
            <a:ext cx="1470554" cy="3681423"/>
            <a:chOff x="5462400" y="1370625"/>
            <a:chExt cx="507175" cy="1269675"/>
          </a:xfrm>
        </p:grpSpPr>
        <p:sp>
          <p:nvSpPr>
            <p:cNvPr id="1757" name="Google Shape;1757;p40"/>
            <p:cNvSpPr/>
            <p:nvPr/>
          </p:nvSpPr>
          <p:spPr>
            <a:xfrm>
              <a:off x="5462400" y="2598700"/>
              <a:ext cx="492200" cy="41600"/>
            </a:xfrm>
            <a:custGeom>
              <a:avLst/>
              <a:gdLst/>
              <a:ahLst/>
              <a:cxnLst/>
              <a:rect l="l" t="t" r="r" b="b"/>
              <a:pathLst>
                <a:path w="19688" h="1664" extrusionOk="0">
                  <a:moveTo>
                    <a:pt x="9844" y="1"/>
                  </a:moveTo>
                  <a:cubicBezTo>
                    <a:pt x="7233" y="1"/>
                    <a:pt x="4729" y="88"/>
                    <a:pt x="2883" y="244"/>
                  </a:cubicBezTo>
                  <a:cubicBezTo>
                    <a:pt x="1037" y="401"/>
                    <a:pt x="0" y="611"/>
                    <a:pt x="0" y="833"/>
                  </a:cubicBezTo>
                  <a:cubicBezTo>
                    <a:pt x="0" y="1053"/>
                    <a:pt x="1037" y="1265"/>
                    <a:pt x="2883" y="1420"/>
                  </a:cubicBezTo>
                  <a:cubicBezTo>
                    <a:pt x="4729" y="1576"/>
                    <a:pt x="7233" y="1664"/>
                    <a:pt x="9844" y="1664"/>
                  </a:cubicBezTo>
                  <a:cubicBezTo>
                    <a:pt x="12454" y="1664"/>
                    <a:pt x="14959" y="1576"/>
                    <a:pt x="16804" y="1420"/>
                  </a:cubicBezTo>
                  <a:cubicBezTo>
                    <a:pt x="18651" y="1265"/>
                    <a:pt x="19687" y="1053"/>
                    <a:pt x="19687" y="833"/>
                  </a:cubicBezTo>
                  <a:cubicBezTo>
                    <a:pt x="19687" y="611"/>
                    <a:pt x="18651" y="401"/>
                    <a:pt x="16804" y="244"/>
                  </a:cubicBezTo>
                  <a:cubicBezTo>
                    <a:pt x="14959" y="88"/>
                    <a:pt x="12454" y="1"/>
                    <a:pt x="9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8" name="Google Shape;1758;p40"/>
            <p:cNvSpPr/>
            <p:nvPr/>
          </p:nvSpPr>
          <p:spPr>
            <a:xfrm>
              <a:off x="5502025" y="2484700"/>
              <a:ext cx="179425" cy="132725"/>
            </a:xfrm>
            <a:custGeom>
              <a:avLst/>
              <a:gdLst/>
              <a:ahLst/>
              <a:cxnLst/>
              <a:rect l="l" t="t" r="r" b="b"/>
              <a:pathLst>
                <a:path w="7177" h="5309" extrusionOk="0">
                  <a:moveTo>
                    <a:pt x="426" y="1"/>
                  </a:moveTo>
                  <a:cubicBezTo>
                    <a:pt x="400" y="1"/>
                    <a:pt x="373" y="1"/>
                    <a:pt x="346" y="1"/>
                  </a:cubicBezTo>
                  <a:cubicBezTo>
                    <a:pt x="231" y="1273"/>
                    <a:pt x="116" y="2544"/>
                    <a:pt x="0" y="3816"/>
                  </a:cubicBezTo>
                  <a:cubicBezTo>
                    <a:pt x="694" y="4317"/>
                    <a:pt x="1426" y="4810"/>
                    <a:pt x="2120" y="5309"/>
                  </a:cubicBezTo>
                  <a:lnTo>
                    <a:pt x="7177" y="5257"/>
                  </a:lnTo>
                  <a:cubicBezTo>
                    <a:pt x="7172" y="4918"/>
                    <a:pt x="6902" y="4654"/>
                    <a:pt x="6688" y="4395"/>
                  </a:cubicBezTo>
                  <a:cubicBezTo>
                    <a:pt x="5943" y="3492"/>
                    <a:pt x="5698" y="2028"/>
                    <a:pt x="6137" y="942"/>
                  </a:cubicBezTo>
                  <a:cubicBezTo>
                    <a:pt x="4308" y="308"/>
                    <a:pt x="2363" y="1"/>
                    <a:pt x="4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5504450" y="2561675"/>
              <a:ext cx="58025" cy="51650"/>
            </a:xfrm>
            <a:custGeom>
              <a:avLst/>
              <a:gdLst/>
              <a:ahLst/>
              <a:cxnLst/>
              <a:rect l="l" t="t" r="r" b="b"/>
              <a:pathLst>
                <a:path w="2321" h="2066" extrusionOk="0">
                  <a:moveTo>
                    <a:pt x="76" y="0"/>
                  </a:moveTo>
                  <a:cubicBezTo>
                    <a:pt x="57" y="0"/>
                    <a:pt x="39" y="8"/>
                    <a:pt x="26" y="22"/>
                  </a:cubicBezTo>
                  <a:cubicBezTo>
                    <a:pt x="1" y="50"/>
                    <a:pt x="5" y="91"/>
                    <a:pt x="32" y="115"/>
                  </a:cubicBezTo>
                  <a:lnTo>
                    <a:pt x="2202" y="2050"/>
                  </a:lnTo>
                  <a:cubicBezTo>
                    <a:pt x="2215" y="2060"/>
                    <a:pt x="2229" y="2065"/>
                    <a:pt x="2245" y="2065"/>
                  </a:cubicBezTo>
                  <a:cubicBezTo>
                    <a:pt x="2264" y="2065"/>
                    <a:pt x="2281" y="2058"/>
                    <a:pt x="2295" y="2044"/>
                  </a:cubicBezTo>
                  <a:cubicBezTo>
                    <a:pt x="2321" y="2017"/>
                    <a:pt x="2316" y="1975"/>
                    <a:pt x="2291" y="1951"/>
                  </a:cubicBezTo>
                  <a:lnTo>
                    <a:pt x="119" y="17"/>
                  </a:lnTo>
                  <a:cubicBezTo>
                    <a:pt x="107" y="6"/>
                    <a:pt x="91" y="0"/>
                    <a:pt x="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0" name="Google Shape;1760;p40"/>
            <p:cNvSpPr/>
            <p:nvPr/>
          </p:nvSpPr>
          <p:spPr>
            <a:xfrm>
              <a:off x="5717050" y="2503300"/>
              <a:ext cx="197450" cy="112675"/>
            </a:xfrm>
            <a:custGeom>
              <a:avLst/>
              <a:gdLst/>
              <a:ahLst/>
              <a:cxnLst/>
              <a:rect l="l" t="t" r="r" b="b"/>
              <a:pathLst>
                <a:path w="7898" h="4507" extrusionOk="0">
                  <a:moveTo>
                    <a:pt x="2629" y="1"/>
                  </a:moveTo>
                  <a:cubicBezTo>
                    <a:pt x="1749" y="1"/>
                    <a:pt x="870" y="37"/>
                    <a:pt x="1" y="99"/>
                  </a:cubicBezTo>
                  <a:cubicBezTo>
                    <a:pt x="38" y="1567"/>
                    <a:pt x="74" y="3036"/>
                    <a:pt x="112" y="4506"/>
                  </a:cubicBezTo>
                  <a:lnTo>
                    <a:pt x="7872" y="4495"/>
                  </a:lnTo>
                  <a:cubicBezTo>
                    <a:pt x="7897" y="4166"/>
                    <a:pt x="7712" y="3857"/>
                    <a:pt x="7477" y="3630"/>
                  </a:cubicBezTo>
                  <a:cubicBezTo>
                    <a:pt x="7243" y="3402"/>
                    <a:pt x="6960" y="3234"/>
                    <a:pt x="6710" y="3024"/>
                  </a:cubicBezTo>
                  <a:cubicBezTo>
                    <a:pt x="5909" y="2349"/>
                    <a:pt x="5554" y="1201"/>
                    <a:pt x="5773" y="176"/>
                  </a:cubicBezTo>
                  <a:cubicBezTo>
                    <a:pt x="4737" y="53"/>
                    <a:pt x="3683" y="1"/>
                    <a:pt x="2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1" name="Google Shape;1761;p40"/>
            <p:cNvSpPr/>
            <p:nvPr/>
          </p:nvSpPr>
          <p:spPr>
            <a:xfrm>
              <a:off x="5722000" y="2599325"/>
              <a:ext cx="192175" cy="14075"/>
            </a:xfrm>
            <a:custGeom>
              <a:avLst/>
              <a:gdLst/>
              <a:ahLst/>
              <a:cxnLst/>
              <a:rect l="l" t="t" r="r" b="b"/>
              <a:pathLst>
                <a:path w="7687" h="563" extrusionOk="0">
                  <a:moveTo>
                    <a:pt x="72" y="0"/>
                  </a:moveTo>
                  <a:cubicBezTo>
                    <a:pt x="33" y="2"/>
                    <a:pt x="3" y="26"/>
                    <a:pt x="2" y="62"/>
                  </a:cubicBezTo>
                  <a:cubicBezTo>
                    <a:pt x="0" y="98"/>
                    <a:pt x="29" y="130"/>
                    <a:pt x="64" y="132"/>
                  </a:cubicBezTo>
                  <a:lnTo>
                    <a:pt x="7615" y="562"/>
                  </a:lnTo>
                  <a:lnTo>
                    <a:pt x="7619" y="562"/>
                  </a:lnTo>
                  <a:cubicBezTo>
                    <a:pt x="7655" y="562"/>
                    <a:pt x="7684" y="536"/>
                    <a:pt x="7685" y="501"/>
                  </a:cubicBezTo>
                  <a:cubicBezTo>
                    <a:pt x="7687" y="465"/>
                    <a:pt x="7658" y="432"/>
                    <a:pt x="7622" y="431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2" name="Google Shape;1762;p40"/>
            <p:cNvSpPr/>
            <p:nvPr/>
          </p:nvSpPr>
          <p:spPr>
            <a:xfrm>
              <a:off x="5834675" y="1595375"/>
              <a:ext cx="134900" cy="458975"/>
            </a:xfrm>
            <a:custGeom>
              <a:avLst/>
              <a:gdLst/>
              <a:ahLst/>
              <a:cxnLst/>
              <a:rect l="l" t="t" r="r" b="b"/>
              <a:pathLst>
                <a:path w="5396" h="18359" extrusionOk="0">
                  <a:moveTo>
                    <a:pt x="3214" y="1"/>
                  </a:moveTo>
                  <a:cubicBezTo>
                    <a:pt x="2152" y="538"/>
                    <a:pt x="1062" y="1083"/>
                    <a:pt x="0" y="1619"/>
                  </a:cubicBezTo>
                  <a:lnTo>
                    <a:pt x="2250" y="18358"/>
                  </a:lnTo>
                  <a:cubicBezTo>
                    <a:pt x="2602" y="18255"/>
                    <a:pt x="3062" y="18278"/>
                    <a:pt x="3351" y="18054"/>
                  </a:cubicBezTo>
                  <a:cubicBezTo>
                    <a:pt x="3829" y="17681"/>
                    <a:pt x="4345" y="17278"/>
                    <a:pt x="4822" y="16905"/>
                  </a:cubicBezTo>
                  <a:cubicBezTo>
                    <a:pt x="5275" y="13634"/>
                    <a:pt x="5395" y="10239"/>
                    <a:pt x="4708" y="7005"/>
                  </a:cubicBezTo>
                  <a:cubicBezTo>
                    <a:pt x="4209" y="4671"/>
                    <a:pt x="3710" y="2337"/>
                    <a:pt x="3214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3" name="Google Shape;1763;p40"/>
            <p:cNvSpPr/>
            <p:nvPr/>
          </p:nvSpPr>
          <p:spPr>
            <a:xfrm>
              <a:off x="5898775" y="1976900"/>
              <a:ext cx="30150" cy="51825"/>
            </a:xfrm>
            <a:custGeom>
              <a:avLst/>
              <a:gdLst/>
              <a:ahLst/>
              <a:cxnLst/>
              <a:rect l="l" t="t" r="r" b="b"/>
              <a:pathLst>
                <a:path w="1206" h="2073" extrusionOk="0">
                  <a:moveTo>
                    <a:pt x="1130" y="0"/>
                  </a:moveTo>
                  <a:cubicBezTo>
                    <a:pt x="1104" y="0"/>
                    <a:pt x="1081" y="15"/>
                    <a:pt x="1070" y="41"/>
                  </a:cubicBezTo>
                  <a:lnTo>
                    <a:pt x="284" y="1927"/>
                  </a:lnTo>
                  <a:cubicBezTo>
                    <a:pt x="281" y="1934"/>
                    <a:pt x="278" y="1940"/>
                    <a:pt x="264" y="1941"/>
                  </a:cubicBezTo>
                  <a:cubicBezTo>
                    <a:pt x="260" y="1941"/>
                    <a:pt x="257" y="1942"/>
                    <a:pt x="253" y="1942"/>
                  </a:cubicBezTo>
                  <a:cubicBezTo>
                    <a:pt x="213" y="1942"/>
                    <a:pt x="155" y="1915"/>
                    <a:pt x="122" y="1877"/>
                  </a:cubicBezTo>
                  <a:cubicBezTo>
                    <a:pt x="109" y="1862"/>
                    <a:pt x="91" y="1855"/>
                    <a:pt x="73" y="1855"/>
                  </a:cubicBezTo>
                  <a:cubicBezTo>
                    <a:pt x="58" y="1855"/>
                    <a:pt x="42" y="1860"/>
                    <a:pt x="29" y="1871"/>
                  </a:cubicBezTo>
                  <a:cubicBezTo>
                    <a:pt x="2" y="1894"/>
                    <a:pt x="1" y="1937"/>
                    <a:pt x="24" y="1964"/>
                  </a:cubicBezTo>
                  <a:cubicBezTo>
                    <a:pt x="74" y="2021"/>
                    <a:pt x="165" y="2072"/>
                    <a:pt x="252" y="2072"/>
                  </a:cubicBezTo>
                  <a:cubicBezTo>
                    <a:pt x="264" y="2072"/>
                    <a:pt x="274" y="2072"/>
                    <a:pt x="285" y="2070"/>
                  </a:cubicBezTo>
                  <a:cubicBezTo>
                    <a:pt x="341" y="2061"/>
                    <a:pt x="384" y="2028"/>
                    <a:pt x="405" y="1977"/>
                  </a:cubicBezTo>
                  <a:lnTo>
                    <a:pt x="1192" y="91"/>
                  </a:lnTo>
                  <a:cubicBezTo>
                    <a:pt x="1206" y="57"/>
                    <a:pt x="1189" y="20"/>
                    <a:pt x="1156" y="5"/>
                  </a:cubicBezTo>
                  <a:cubicBezTo>
                    <a:pt x="1147" y="2"/>
                    <a:pt x="1139" y="0"/>
                    <a:pt x="113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4" name="Google Shape;1764;p40"/>
            <p:cNvSpPr/>
            <p:nvPr/>
          </p:nvSpPr>
          <p:spPr>
            <a:xfrm>
              <a:off x="5905750" y="2022750"/>
              <a:ext cx="32225" cy="31050"/>
            </a:xfrm>
            <a:custGeom>
              <a:avLst/>
              <a:gdLst/>
              <a:ahLst/>
              <a:cxnLst/>
              <a:rect l="l" t="t" r="r" b="b"/>
              <a:pathLst>
                <a:path w="1289" h="1242" extrusionOk="0">
                  <a:moveTo>
                    <a:pt x="1217" y="1"/>
                  </a:moveTo>
                  <a:cubicBezTo>
                    <a:pt x="1200" y="1"/>
                    <a:pt x="1183" y="7"/>
                    <a:pt x="1171" y="20"/>
                  </a:cubicBezTo>
                  <a:lnTo>
                    <a:pt x="28" y="1129"/>
                  </a:lnTo>
                  <a:cubicBezTo>
                    <a:pt x="1" y="1153"/>
                    <a:pt x="1" y="1195"/>
                    <a:pt x="26" y="1222"/>
                  </a:cubicBezTo>
                  <a:cubicBezTo>
                    <a:pt x="38" y="1235"/>
                    <a:pt x="55" y="1242"/>
                    <a:pt x="72" y="1242"/>
                  </a:cubicBezTo>
                  <a:cubicBezTo>
                    <a:pt x="91" y="1242"/>
                    <a:pt x="106" y="1236"/>
                    <a:pt x="119" y="1223"/>
                  </a:cubicBezTo>
                  <a:lnTo>
                    <a:pt x="1263" y="114"/>
                  </a:lnTo>
                  <a:cubicBezTo>
                    <a:pt x="1289" y="88"/>
                    <a:pt x="1289" y="48"/>
                    <a:pt x="1264" y="21"/>
                  </a:cubicBezTo>
                  <a:cubicBezTo>
                    <a:pt x="1251" y="7"/>
                    <a:pt x="1234" y="1"/>
                    <a:pt x="121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5" name="Google Shape;1765;p40"/>
            <p:cNvSpPr/>
            <p:nvPr/>
          </p:nvSpPr>
          <p:spPr>
            <a:xfrm>
              <a:off x="5479750" y="1542750"/>
              <a:ext cx="145225" cy="141075"/>
            </a:xfrm>
            <a:custGeom>
              <a:avLst/>
              <a:gdLst/>
              <a:ahLst/>
              <a:cxnLst/>
              <a:rect l="l" t="t" r="r" b="b"/>
              <a:pathLst>
                <a:path w="5809" h="5643" extrusionOk="0">
                  <a:moveTo>
                    <a:pt x="4109" y="0"/>
                  </a:moveTo>
                  <a:cubicBezTo>
                    <a:pt x="2444" y="1037"/>
                    <a:pt x="498" y="2556"/>
                    <a:pt x="1" y="4114"/>
                  </a:cubicBezTo>
                  <a:lnTo>
                    <a:pt x="3240" y="5642"/>
                  </a:lnTo>
                  <a:lnTo>
                    <a:pt x="5809" y="3604"/>
                  </a:lnTo>
                  <a:lnTo>
                    <a:pt x="4109" y="0"/>
                  </a:ln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6" name="Google Shape;1766;p40"/>
            <p:cNvSpPr/>
            <p:nvPr/>
          </p:nvSpPr>
          <p:spPr>
            <a:xfrm>
              <a:off x="5565850" y="1489600"/>
              <a:ext cx="362825" cy="269375"/>
            </a:xfrm>
            <a:custGeom>
              <a:avLst/>
              <a:gdLst/>
              <a:ahLst/>
              <a:cxnLst/>
              <a:rect l="l" t="t" r="r" b="b"/>
              <a:pathLst>
                <a:path w="14513" h="10775" extrusionOk="0">
                  <a:moveTo>
                    <a:pt x="6325" y="0"/>
                  </a:moveTo>
                  <a:lnTo>
                    <a:pt x="3499" y="864"/>
                  </a:lnTo>
                  <a:cubicBezTo>
                    <a:pt x="2294" y="1233"/>
                    <a:pt x="1080" y="1676"/>
                    <a:pt x="1" y="2329"/>
                  </a:cubicBezTo>
                  <a:cubicBezTo>
                    <a:pt x="725" y="3610"/>
                    <a:pt x="1503" y="4815"/>
                    <a:pt x="2229" y="6096"/>
                  </a:cubicBezTo>
                  <a:cubicBezTo>
                    <a:pt x="2183" y="7498"/>
                    <a:pt x="2053" y="8939"/>
                    <a:pt x="2010" y="10341"/>
                  </a:cubicBezTo>
                  <a:lnTo>
                    <a:pt x="12602" y="10775"/>
                  </a:lnTo>
                  <a:cubicBezTo>
                    <a:pt x="12440" y="9209"/>
                    <a:pt x="12372" y="7651"/>
                    <a:pt x="12209" y="6086"/>
                  </a:cubicBezTo>
                  <a:cubicBezTo>
                    <a:pt x="12993" y="5683"/>
                    <a:pt x="13732" y="5197"/>
                    <a:pt x="14513" y="4795"/>
                  </a:cubicBezTo>
                  <a:cubicBezTo>
                    <a:pt x="13668" y="3195"/>
                    <a:pt x="12453" y="1669"/>
                    <a:pt x="10738" y="1090"/>
                  </a:cubicBezTo>
                  <a:cubicBezTo>
                    <a:pt x="9844" y="787"/>
                    <a:pt x="8928" y="482"/>
                    <a:pt x="8034" y="182"/>
                  </a:cubicBezTo>
                  <a:cubicBezTo>
                    <a:pt x="7825" y="344"/>
                    <a:pt x="7558" y="433"/>
                    <a:pt x="7292" y="433"/>
                  </a:cubicBezTo>
                  <a:cubicBezTo>
                    <a:pt x="7239" y="433"/>
                    <a:pt x="7186" y="429"/>
                    <a:pt x="7134" y="422"/>
                  </a:cubicBezTo>
                  <a:cubicBezTo>
                    <a:pt x="6818" y="382"/>
                    <a:pt x="6519" y="253"/>
                    <a:pt x="6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7" name="Google Shape;1767;p40"/>
            <p:cNvSpPr/>
            <p:nvPr/>
          </p:nvSpPr>
          <p:spPr>
            <a:xfrm>
              <a:off x="5701475" y="1494525"/>
              <a:ext cx="87650" cy="37225"/>
            </a:xfrm>
            <a:custGeom>
              <a:avLst/>
              <a:gdLst/>
              <a:ahLst/>
              <a:cxnLst/>
              <a:rect l="l" t="t" r="r" b="b"/>
              <a:pathLst>
                <a:path w="3506" h="1489" extrusionOk="0">
                  <a:moveTo>
                    <a:pt x="74" y="0"/>
                  </a:moveTo>
                  <a:cubicBezTo>
                    <a:pt x="68" y="0"/>
                    <a:pt x="63" y="1"/>
                    <a:pt x="58" y="2"/>
                  </a:cubicBezTo>
                  <a:cubicBezTo>
                    <a:pt x="22" y="9"/>
                    <a:pt x="1" y="45"/>
                    <a:pt x="9" y="81"/>
                  </a:cubicBezTo>
                  <a:cubicBezTo>
                    <a:pt x="192" y="833"/>
                    <a:pt x="881" y="1423"/>
                    <a:pt x="1653" y="1483"/>
                  </a:cubicBezTo>
                  <a:cubicBezTo>
                    <a:pt x="1697" y="1487"/>
                    <a:pt x="1740" y="1489"/>
                    <a:pt x="1786" y="1489"/>
                  </a:cubicBezTo>
                  <a:cubicBezTo>
                    <a:pt x="2511" y="1489"/>
                    <a:pt x="3217" y="1029"/>
                    <a:pt x="3491" y="352"/>
                  </a:cubicBezTo>
                  <a:cubicBezTo>
                    <a:pt x="3506" y="318"/>
                    <a:pt x="3490" y="281"/>
                    <a:pt x="3456" y="267"/>
                  </a:cubicBezTo>
                  <a:cubicBezTo>
                    <a:pt x="3447" y="263"/>
                    <a:pt x="3439" y="261"/>
                    <a:pt x="3430" y="261"/>
                  </a:cubicBezTo>
                  <a:cubicBezTo>
                    <a:pt x="3405" y="261"/>
                    <a:pt x="3381" y="277"/>
                    <a:pt x="3370" y="302"/>
                  </a:cubicBezTo>
                  <a:cubicBezTo>
                    <a:pt x="3112" y="929"/>
                    <a:pt x="2460" y="1358"/>
                    <a:pt x="1784" y="1358"/>
                  </a:cubicBezTo>
                  <a:cubicBezTo>
                    <a:pt x="1743" y="1358"/>
                    <a:pt x="1702" y="1356"/>
                    <a:pt x="1662" y="1353"/>
                  </a:cubicBezTo>
                  <a:cubicBezTo>
                    <a:pt x="945" y="1296"/>
                    <a:pt x="304" y="750"/>
                    <a:pt x="136" y="51"/>
                  </a:cubicBezTo>
                  <a:cubicBezTo>
                    <a:pt x="130" y="20"/>
                    <a:pt x="103" y="0"/>
                    <a:pt x="7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8" name="Google Shape;1768;p40"/>
            <p:cNvSpPr/>
            <p:nvPr/>
          </p:nvSpPr>
          <p:spPr>
            <a:xfrm>
              <a:off x="5866825" y="1613025"/>
              <a:ext cx="6050" cy="31450"/>
            </a:xfrm>
            <a:custGeom>
              <a:avLst/>
              <a:gdLst/>
              <a:ahLst/>
              <a:cxnLst/>
              <a:rect l="l" t="t" r="r" b="b"/>
              <a:pathLst>
                <a:path w="242" h="1258" extrusionOk="0">
                  <a:moveTo>
                    <a:pt x="67" y="1"/>
                  </a:moveTo>
                  <a:cubicBezTo>
                    <a:pt x="66" y="1"/>
                    <a:pt x="65" y="1"/>
                    <a:pt x="64" y="1"/>
                  </a:cubicBezTo>
                  <a:cubicBezTo>
                    <a:pt x="28" y="5"/>
                    <a:pt x="1" y="37"/>
                    <a:pt x="5" y="72"/>
                  </a:cubicBezTo>
                  <a:lnTo>
                    <a:pt x="107" y="1199"/>
                  </a:lnTo>
                  <a:cubicBezTo>
                    <a:pt x="111" y="1232"/>
                    <a:pt x="140" y="1257"/>
                    <a:pt x="172" y="1257"/>
                  </a:cubicBezTo>
                  <a:lnTo>
                    <a:pt x="178" y="1257"/>
                  </a:lnTo>
                  <a:cubicBezTo>
                    <a:pt x="214" y="1253"/>
                    <a:pt x="241" y="1222"/>
                    <a:pt x="237" y="1186"/>
                  </a:cubicBezTo>
                  <a:lnTo>
                    <a:pt x="135" y="60"/>
                  </a:lnTo>
                  <a:cubicBezTo>
                    <a:pt x="131" y="25"/>
                    <a:pt x="105" y="1"/>
                    <a:pt x="6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9" name="Google Shape;1769;p40"/>
            <p:cNvSpPr/>
            <p:nvPr/>
          </p:nvSpPr>
          <p:spPr>
            <a:xfrm>
              <a:off x="5868700" y="1596525"/>
              <a:ext cx="55025" cy="31900"/>
            </a:xfrm>
            <a:custGeom>
              <a:avLst/>
              <a:gdLst/>
              <a:ahLst/>
              <a:cxnLst/>
              <a:rect l="l" t="t" r="r" b="b"/>
              <a:pathLst>
                <a:path w="2201" h="1276" extrusionOk="0">
                  <a:moveTo>
                    <a:pt x="2125" y="0"/>
                  </a:moveTo>
                  <a:cubicBezTo>
                    <a:pt x="2115" y="0"/>
                    <a:pt x="2103" y="3"/>
                    <a:pt x="2093" y="9"/>
                  </a:cubicBezTo>
                  <a:lnTo>
                    <a:pt x="42" y="1153"/>
                  </a:lnTo>
                  <a:cubicBezTo>
                    <a:pt x="12" y="1170"/>
                    <a:pt x="0" y="1210"/>
                    <a:pt x="17" y="1241"/>
                  </a:cubicBezTo>
                  <a:cubicBezTo>
                    <a:pt x="30" y="1263"/>
                    <a:pt x="52" y="1276"/>
                    <a:pt x="75" y="1276"/>
                  </a:cubicBezTo>
                  <a:cubicBezTo>
                    <a:pt x="87" y="1276"/>
                    <a:pt x="97" y="1273"/>
                    <a:pt x="107" y="1267"/>
                  </a:cubicBezTo>
                  <a:lnTo>
                    <a:pt x="2157" y="123"/>
                  </a:lnTo>
                  <a:cubicBezTo>
                    <a:pt x="2189" y="105"/>
                    <a:pt x="2200" y="66"/>
                    <a:pt x="2183" y="33"/>
                  </a:cubicBezTo>
                  <a:cubicBezTo>
                    <a:pt x="2170" y="13"/>
                    <a:pt x="2148" y="0"/>
                    <a:pt x="212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0" name="Google Shape;1770;p40"/>
            <p:cNvSpPr/>
            <p:nvPr/>
          </p:nvSpPr>
          <p:spPr>
            <a:xfrm>
              <a:off x="5620925" y="1604575"/>
              <a:ext cx="5350" cy="41400"/>
            </a:xfrm>
            <a:custGeom>
              <a:avLst/>
              <a:gdLst/>
              <a:ahLst/>
              <a:cxnLst/>
              <a:rect l="l" t="t" r="r" b="b"/>
              <a:pathLst>
                <a:path w="214" h="1656" extrusionOk="0">
                  <a:moveTo>
                    <a:pt x="149" y="0"/>
                  </a:moveTo>
                  <a:cubicBezTo>
                    <a:pt x="111" y="2"/>
                    <a:pt x="81" y="26"/>
                    <a:pt x="79" y="62"/>
                  </a:cubicBezTo>
                  <a:lnTo>
                    <a:pt x="2" y="1585"/>
                  </a:lnTo>
                  <a:cubicBezTo>
                    <a:pt x="0" y="1624"/>
                    <a:pt x="29" y="1654"/>
                    <a:pt x="65" y="1656"/>
                  </a:cubicBezTo>
                  <a:lnTo>
                    <a:pt x="69" y="1656"/>
                  </a:lnTo>
                  <a:cubicBezTo>
                    <a:pt x="105" y="1656"/>
                    <a:pt x="133" y="1630"/>
                    <a:pt x="135" y="1594"/>
                  </a:cubicBezTo>
                  <a:lnTo>
                    <a:pt x="211" y="69"/>
                  </a:lnTo>
                  <a:cubicBezTo>
                    <a:pt x="213" y="32"/>
                    <a:pt x="185" y="2"/>
                    <a:pt x="14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1" name="Google Shape;1771;p40"/>
            <p:cNvSpPr/>
            <p:nvPr/>
          </p:nvSpPr>
          <p:spPr>
            <a:xfrm>
              <a:off x="5578175" y="1539675"/>
              <a:ext cx="46750" cy="85175"/>
            </a:xfrm>
            <a:custGeom>
              <a:avLst/>
              <a:gdLst/>
              <a:ahLst/>
              <a:cxnLst/>
              <a:rect l="l" t="t" r="r" b="b"/>
              <a:pathLst>
                <a:path w="1870" h="3407" extrusionOk="0">
                  <a:moveTo>
                    <a:pt x="75" y="1"/>
                  </a:moveTo>
                  <a:cubicBezTo>
                    <a:pt x="64" y="1"/>
                    <a:pt x="54" y="3"/>
                    <a:pt x="44" y="9"/>
                  </a:cubicBezTo>
                  <a:cubicBezTo>
                    <a:pt x="11" y="26"/>
                    <a:pt x="1" y="66"/>
                    <a:pt x="16" y="97"/>
                  </a:cubicBezTo>
                  <a:lnTo>
                    <a:pt x="1738" y="3371"/>
                  </a:lnTo>
                  <a:cubicBezTo>
                    <a:pt x="1750" y="3394"/>
                    <a:pt x="1773" y="3407"/>
                    <a:pt x="1796" y="3407"/>
                  </a:cubicBezTo>
                  <a:cubicBezTo>
                    <a:pt x="1805" y="3407"/>
                    <a:pt x="1816" y="3405"/>
                    <a:pt x="1826" y="3398"/>
                  </a:cubicBezTo>
                  <a:cubicBezTo>
                    <a:pt x="1859" y="3380"/>
                    <a:pt x="1869" y="3341"/>
                    <a:pt x="1853" y="3308"/>
                  </a:cubicBezTo>
                  <a:lnTo>
                    <a:pt x="132" y="35"/>
                  </a:lnTo>
                  <a:cubicBezTo>
                    <a:pt x="121" y="13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2" name="Google Shape;1772;p40"/>
            <p:cNvSpPr/>
            <p:nvPr/>
          </p:nvSpPr>
          <p:spPr>
            <a:xfrm>
              <a:off x="5504750" y="1503675"/>
              <a:ext cx="399550" cy="1013875"/>
            </a:xfrm>
            <a:custGeom>
              <a:avLst/>
              <a:gdLst/>
              <a:ahLst/>
              <a:cxnLst/>
              <a:rect l="l" t="t" r="r" b="b"/>
              <a:pathLst>
                <a:path w="15982" h="40555" extrusionOk="0">
                  <a:moveTo>
                    <a:pt x="6429" y="1"/>
                  </a:moveTo>
                  <a:cubicBezTo>
                    <a:pt x="6429" y="1"/>
                    <a:pt x="6046" y="45"/>
                    <a:pt x="5655" y="268"/>
                  </a:cubicBezTo>
                  <a:cubicBezTo>
                    <a:pt x="5721" y="1880"/>
                    <a:pt x="5781" y="3460"/>
                    <a:pt x="5845" y="5071"/>
                  </a:cubicBezTo>
                  <a:cubicBezTo>
                    <a:pt x="5907" y="6598"/>
                    <a:pt x="5296" y="8100"/>
                    <a:pt x="4310" y="9265"/>
                  </a:cubicBezTo>
                  <a:cubicBezTo>
                    <a:pt x="3620" y="13489"/>
                    <a:pt x="2855" y="18108"/>
                    <a:pt x="2417" y="23300"/>
                  </a:cubicBezTo>
                  <a:cubicBezTo>
                    <a:pt x="1037" y="27326"/>
                    <a:pt x="313" y="33545"/>
                    <a:pt x="0" y="39505"/>
                  </a:cubicBezTo>
                  <a:lnTo>
                    <a:pt x="6406" y="40554"/>
                  </a:lnTo>
                  <a:cubicBezTo>
                    <a:pt x="6978" y="37281"/>
                    <a:pt x="7697" y="33948"/>
                    <a:pt x="8268" y="30673"/>
                  </a:cubicBezTo>
                  <a:lnTo>
                    <a:pt x="8268" y="30673"/>
                  </a:lnTo>
                  <a:cubicBezTo>
                    <a:pt x="8221" y="33910"/>
                    <a:pt x="8330" y="37162"/>
                    <a:pt x="8284" y="40398"/>
                  </a:cubicBezTo>
                  <a:cubicBezTo>
                    <a:pt x="10350" y="40400"/>
                    <a:pt x="12464" y="40461"/>
                    <a:pt x="14527" y="40463"/>
                  </a:cubicBezTo>
                  <a:cubicBezTo>
                    <a:pt x="14896" y="35712"/>
                    <a:pt x="15294" y="31002"/>
                    <a:pt x="15589" y="26249"/>
                  </a:cubicBezTo>
                  <a:cubicBezTo>
                    <a:pt x="15696" y="24538"/>
                    <a:pt x="15852" y="22794"/>
                    <a:pt x="15892" y="21079"/>
                  </a:cubicBezTo>
                  <a:cubicBezTo>
                    <a:pt x="15982" y="17149"/>
                    <a:pt x="15883" y="13489"/>
                    <a:pt x="15147" y="9325"/>
                  </a:cubicBezTo>
                  <a:cubicBezTo>
                    <a:pt x="14117" y="7982"/>
                    <a:pt x="13486" y="6280"/>
                    <a:pt x="13433" y="4588"/>
                  </a:cubicBezTo>
                  <a:cubicBezTo>
                    <a:pt x="13389" y="3174"/>
                    <a:pt x="13332" y="1790"/>
                    <a:pt x="13289" y="378"/>
                  </a:cubicBezTo>
                  <a:cubicBezTo>
                    <a:pt x="13015" y="134"/>
                    <a:pt x="12687" y="107"/>
                    <a:pt x="12558" y="107"/>
                  </a:cubicBezTo>
                  <a:cubicBezTo>
                    <a:pt x="12523" y="107"/>
                    <a:pt x="12503" y="109"/>
                    <a:pt x="12503" y="109"/>
                  </a:cubicBezTo>
                  <a:cubicBezTo>
                    <a:pt x="12511" y="1336"/>
                    <a:pt x="12550" y="2638"/>
                    <a:pt x="12558" y="3863"/>
                  </a:cubicBezTo>
                  <a:cubicBezTo>
                    <a:pt x="12507" y="3863"/>
                    <a:pt x="12455" y="3863"/>
                    <a:pt x="12404" y="3863"/>
                  </a:cubicBezTo>
                  <a:cubicBezTo>
                    <a:pt x="10575" y="3863"/>
                    <a:pt x="8732" y="3909"/>
                    <a:pt x="6905" y="3909"/>
                  </a:cubicBezTo>
                  <a:cubicBezTo>
                    <a:pt x="6828" y="3909"/>
                    <a:pt x="6752" y="3909"/>
                    <a:pt x="6676" y="3909"/>
                  </a:cubicBezTo>
                  <a:lnTo>
                    <a:pt x="64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3" name="Google Shape;1773;p40"/>
            <p:cNvSpPr/>
            <p:nvPr/>
          </p:nvSpPr>
          <p:spPr>
            <a:xfrm>
              <a:off x="5648225" y="1599450"/>
              <a:ext cx="24825" cy="13500"/>
            </a:xfrm>
            <a:custGeom>
              <a:avLst/>
              <a:gdLst/>
              <a:ahLst/>
              <a:cxnLst/>
              <a:rect l="l" t="t" r="r" b="b"/>
              <a:pathLst>
                <a:path w="993" h="540" extrusionOk="0">
                  <a:moveTo>
                    <a:pt x="850" y="138"/>
                  </a:moveTo>
                  <a:lnTo>
                    <a:pt x="850" y="138"/>
                  </a:lnTo>
                  <a:cubicBezTo>
                    <a:pt x="804" y="280"/>
                    <a:pt x="671" y="394"/>
                    <a:pt x="524" y="407"/>
                  </a:cubicBezTo>
                  <a:cubicBezTo>
                    <a:pt x="517" y="407"/>
                    <a:pt x="510" y="407"/>
                    <a:pt x="502" y="407"/>
                  </a:cubicBezTo>
                  <a:cubicBezTo>
                    <a:pt x="364" y="407"/>
                    <a:pt x="220" y="317"/>
                    <a:pt x="159" y="192"/>
                  </a:cubicBezTo>
                  <a:cubicBezTo>
                    <a:pt x="278" y="181"/>
                    <a:pt x="389" y="174"/>
                    <a:pt x="504" y="165"/>
                  </a:cubicBezTo>
                  <a:cubicBezTo>
                    <a:pt x="618" y="157"/>
                    <a:pt x="731" y="149"/>
                    <a:pt x="850" y="138"/>
                  </a:cubicBezTo>
                  <a:close/>
                  <a:moveTo>
                    <a:pt x="923" y="1"/>
                  </a:moveTo>
                  <a:cubicBezTo>
                    <a:pt x="922" y="1"/>
                    <a:pt x="920" y="1"/>
                    <a:pt x="918" y="1"/>
                  </a:cubicBezTo>
                  <a:cubicBezTo>
                    <a:pt x="771" y="15"/>
                    <a:pt x="631" y="24"/>
                    <a:pt x="492" y="35"/>
                  </a:cubicBezTo>
                  <a:cubicBezTo>
                    <a:pt x="351" y="44"/>
                    <a:pt x="211" y="54"/>
                    <a:pt x="61" y="68"/>
                  </a:cubicBezTo>
                  <a:cubicBezTo>
                    <a:pt x="43" y="71"/>
                    <a:pt x="25" y="79"/>
                    <a:pt x="15" y="95"/>
                  </a:cubicBezTo>
                  <a:cubicBezTo>
                    <a:pt x="3" y="111"/>
                    <a:pt x="1" y="131"/>
                    <a:pt x="3" y="149"/>
                  </a:cubicBezTo>
                  <a:cubicBezTo>
                    <a:pt x="53" y="372"/>
                    <a:pt x="271" y="540"/>
                    <a:pt x="497" y="540"/>
                  </a:cubicBezTo>
                  <a:cubicBezTo>
                    <a:pt x="509" y="540"/>
                    <a:pt x="522" y="540"/>
                    <a:pt x="531" y="538"/>
                  </a:cubicBezTo>
                  <a:cubicBezTo>
                    <a:pt x="771" y="518"/>
                    <a:pt x="976" y="310"/>
                    <a:pt x="990" y="71"/>
                  </a:cubicBezTo>
                  <a:cubicBezTo>
                    <a:pt x="993" y="51"/>
                    <a:pt x="986" y="31"/>
                    <a:pt x="971" y="18"/>
                  </a:cubicBezTo>
                  <a:cubicBezTo>
                    <a:pt x="958" y="7"/>
                    <a:pt x="941" y="1"/>
                    <a:pt x="92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4" name="Google Shape;1774;p40"/>
            <p:cNvSpPr/>
            <p:nvPr/>
          </p:nvSpPr>
          <p:spPr>
            <a:xfrm>
              <a:off x="5817625" y="1597775"/>
              <a:ext cx="23300" cy="11750"/>
            </a:xfrm>
            <a:custGeom>
              <a:avLst/>
              <a:gdLst/>
              <a:ahLst/>
              <a:cxnLst/>
              <a:rect l="l" t="t" r="r" b="b"/>
              <a:pathLst>
                <a:path w="932" h="470" extrusionOk="0">
                  <a:moveTo>
                    <a:pt x="158" y="131"/>
                  </a:moveTo>
                  <a:cubicBezTo>
                    <a:pt x="259" y="131"/>
                    <a:pt x="364" y="136"/>
                    <a:pt x="465" y="141"/>
                  </a:cubicBezTo>
                  <a:cubicBezTo>
                    <a:pt x="565" y="146"/>
                    <a:pt x="667" y="152"/>
                    <a:pt x="771" y="152"/>
                  </a:cubicBezTo>
                  <a:cubicBezTo>
                    <a:pt x="711" y="262"/>
                    <a:pt x="587" y="338"/>
                    <a:pt x="461" y="339"/>
                  </a:cubicBezTo>
                  <a:cubicBezTo>
                    <a:pt x="332" y="336"/>
                    <a:pt x="209" y="248"/>
                    <a:pt x="158" y="131"/>
                  </a:cubicBezTo>
                  <a:close/>
                  <a:moveTo>
                    <a:pt x="163" y="1"/>
                  </a:moveTo>
                  <a:cubicBezTo>
                    <a:pt x="131" y="1"/>
                    <a:pt x="99" y="1"/>
                    <a:pt x="66" y="2"/>
                  </a:cubicBezTo>
                  <a:cubicBezTo>
                    <a:pt x="49" y="2"/>
                    <a:pt x="30" y="11"/>
                    <a:pt x="18" y="25"/>
                  </a:cubicBezTo>
                  <a:cubicBezTo>
                    <a:pt x="6" y="39"/>
                    <a:pt x="0" y="59"/>
                    <a:pt x="3" y="76"/>
                  </a:cubicBezTo>
                  <a:cubicBezTo>
                    <a:pt x="39" y="291"/>
                    <a:pt x="239" y="465"/>
                    <a:pt x="458" y="469"/>
                  </a:cubicBezTo>
                  <a:lnTo>
                    <a:pt x="466" y="469"/>
                  </a:lnTo>
                  <a:cubicBezTo>
                    <a:pt x="682" y="469"/>
                    <a:pt x="882" y="308"/>
                    <a:pt x="928" y="98"/>
                  </a:cubicBezTo>
                  <a:cubicBezTo>
                    <a:pt x="931" y="79"/>
                    <a:pt x="925" y="59"/>
                    <a:pt x="914" y="43"/>
                  </a:cubicBezTo>
                  <a:cubicBezTo>
                    <a:pt x="902" y="31"/>
                    <a:pt x="884" y="19"/>
                    <a:pt x="866" y="19"/>
                  </a:cubicBezTo>
                  <a:cubicBezTo>
                    <a:pt x="865" y="19"/>
                    <a:pt x="863" y="19"/>
                    <a:pt x="861" y="19"/>
                  </a:cubicBezTo>
                  <a:cubicBezTo>
                    <a:pt x="833" y="20"/>
                    <a:pt x="806" y="20"/>
                    <a:pt x="778" y="20"/>
                  </a:cubicBezTo>
                  <a:cubicBezTo>
                    <a:pt x="675" y="20"/>
                    <a:pt x="572" y="15"/>
                    <a:pt x="471" y="11"/>
                  </a:cubicBezTo>
                  <a:cubicBezTo>
                    <a:pt x="370" y="5"/>
                    <a:pt x="267" y="1"/>
                    <a:pt x="16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5" name="Google Shape;1775;p40"/>
            <p:cNvSpPr/>
            <p:nvPr/>
          </p:nvSpPr>
          <p:spPr>
            <a:xfrm>
              <a:off x="5698975" y="1633975"/>
              <a:ext cx="97475" cy="57125"/>
            </a:xfrm>
            <a:custGeom>
              <a:avLst/>
              <a:gdLst/>
              <a:ahLst/>
              <a:cxnLst/>
              <a:rect l="l" t="t" r="r" b="b"/>
              <a:pathLst>
                <a:path w="3899" h="2285" extrusionOk="0">
                  <a:moveTo>
                    <a:pt x="3663" y="134"/>
                  </a:moveTo>
                  <a:lnTo>
                    <a:pt x="3663" y="134"/>
                  </a:lnTo>
                  <a:cubicBezTo>
                    <a:pt x="3746" y="775"/>
                    <a:pt x="3411" y="1514"/>
                    <a:pt x="2872" y="1873"/>
                  </a:cubicBezTo>
                  <a:cubicBezTo>
                    <a:pt x="2592" y="2060"/>
                    <a:pt x="2253" y="2154"/>
                    <a:pt x="1914" y="2154"/>
                  </a:cubicBezTo>
                  <a:cubicBezTo>
                    <a:pt x="1588" y="2154"/>
                    <a:pt x="1262" y="2067"/>
                    <a:pt x="988" y="1893"/>
                  </a:cubicBezTo>
                  <a:cubicBezTo>
                    <a:pt x="464" y="1562"/>
                    <a:pt x="156" y="883"/>
                    <a:pt x="231" y="228"/>
                  </a:cubicBezTo>
                  <a:lnTo>
                    <a:pt x="3663" y="134"/>
                  </a:lnTo>
                  <a:close/>
                  <a:moveTo>
                    <a:pt x="3716" y="1"/>
                  </a:moveTo>
                  <a:lnTo>
                    <a:pt x="171" y="98"/>
                  </a:lnTo>
                  <a:cubicBezTo>
                    <a:pt x="139" y="98"/>
                    <a:pt x="112" y="121"/>
                    <a:pt x="108" y="154"/>
                  </a:cubicBezTo>
                  <a:cubicBezTo>
                    <a:pt x="0" y="886"/>
                    <a:pt x="325" y="1629"/>
                    <a:pt x="917" y="2005"/>
                  </a:cubicBezTo>
                  <a:cubicBezTo>
                    <a:pt x="1211" y="2192"/>
                    <a:pt x="1562" y="2285"/>
                    <a:pt x="1912" y="2285"/>
                  </a:cubicBezTo>
                  <a:cubicBezTo>
                    <a:pt x="2276" y="2285"/>
                    <a:pt x="2641" y="2185"/>
                    <a:pt x="2941" y="1985"/>
                  </a:cubicBezTo>
                  <a:cubicBezTo>
                    <a:pt x="3539" y="1587"/>
                    <a:pt x="3899" y="758"/>
                    <a:pt x="3782" y="56"/>
                  </a:cubicBezTo>
                  <a:cubicBezTo>
                    <a:pt x="3776" y="25"/>
                    <a:pt x="3749" y="1"/>
                    <a:pt x="371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6" name="Google Shape;1776;p40"/>
            <p:cNvSpPr/>
            <p:nvPr/>
          </p:nvSpPr>
          <p:spPr>
            <a:xfrm>
              <a:off x="5615025" y="1762025"/>
              <a:ext cx="270850" cy="6175"/>
            </a:xfrm>
            <a:custGeom>
              <a:avLst/>
              <a:gdLst/>
              <a:ahLst/>
              <a:cxnLst/>
              <a:rect l="l" t="t" r="r" b="b"/>
              <a:pathLst>
                <a:path w="10834" h="247" extrusionOk="0">
                  <a:moveTo>
                    <a:pt x="10766" y="1"/>
                  </a:moveTo>
                  <a:lnTo>
                    <a:pt x="65" y="116"/>
                  </a:lnTo>
                  <a:cubicBezTo>
                    <a:pt x="29" y="116"/>
                    <a:pt x="1" y="146"/>
                    <a:pt x="1" y="182"/>
                  </a:cubicBezTo>
                  <a:cubicBezTo>
                    <a:pt x="1" y="218"/>
                    <a:pt x="31" y="246"/>
                    <a:pt x="66" y="246"/>
                  </a:cubicBezTo>
                  <a:lnTo>
                    <a:pt x="10769" y="131"/>
                  </a:lnTo>
                  <a:cubicBezTo>
                    <a:pt x="10805" y="131"/>
                    <a:pt x="10833" y="101"/>
                    <a:pt x="10833" y="65"/>
                  </a:cubicBezTo>
                  <a:cubicBezTo>
                    <a:pt x="10833" y="29"/>
                    <a:pt x="10805" y="1"/>
                    <a:pt x="1076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7" name="Google Shape;1777;p40"/>
            <p:cNvSpPr/>
            <p:nvPr/>
          </p:nvSpPr>
          <p:spPr>
            <a:xfrm>
              <a:off x="5610050" y="1791150"/>
              <a:ext cx="280850" cy="4000"/>
            </a:xfrm>
            <a:custGeom>
              <a:avLst/>
              <a:gdLst/>
              <a:ahLst/>
              <a:cxnLst/>
              <a:rect l="l" t="t" r="r" b="b"/>
              <a:pathLst>
                <a:path w="11234" h="160" extrusionOk="0">
                  <a:moveTo>
                    <a:pt x="68" y="1"/>
                  </a:moveTo>
                  <a:cubicBezTo>
                    <a:pt x="29" y="1"/>
                    <a:pt x="1" y="31"/>
                    <a:pt x="1" y="66"/>
                  </a:cubicBezTo>
                  <a:cubicBezTo>
                    <a:pt x="1" y="102"/>
                    <a:pt x="32" y="132"/>
                    <a:pt x="68" y="132"/>
                  </a:cubicBezTo>
                  <a:lnTo>
                    <a:pt x="11168" y="159"/>
                  </a:lnTo>
                  <a:cubicBezTo>
                    <a:pt x="11205" y="159"/>
                    <a:pt x="11234" y="131"/>
                    <a:pt x="11233" y="94"/>
                  </a:cubicBezTo>
                  <a:cubicBezTo>
                    <a:pt x="11233" y="58"/>
                    <a:pt x="11201" y="28"/>
                    <a:pt x="11165" y="28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8" name="Google Shape;1778;p40"/>
            <p:cNvSpPr/>
            <p:nvPr/>
          </p:nvSpPr>
          <p:spPr>
            <a:xfrm>
              <a:off x="5591475" y="1792975"/>
              <a:ext cx="84300" cy="75575"/>
            </a:xfrm>
            <a:custGeom>
              <a:avLst/>
              <a:gdLst/>
              <a:ahLst/>
              <a:cxnLst/>
              <a:rect l="l" t="t" r="r" b="b"/>
              <a:pathLst>
                <a:path w="3372" h="3023" extrusionOk="0">
                  <a:moveTo>
                    <a:pt x="3298" y="1"/>
                  </a:moveTo>
                  <a:cubicBezTo>
                    <a:pt x="3267" y="1"/>
                    <a:pt x="3242" y="23"/>
                    <a:pt x="3236" y="55"/>
                  </a:cubicBezTo>
                  <a:cubicBezTo>
                    <a:pt x="3095" y="807"/>
                    <a:pt x="2704" y="1501"/>
                    <a:pt x="2135" y="2012"/>
                  </a:cubicBezTo>
                  <a:cubicBezTo>
                    <a:pt x="1564" y="2524"/>
                    <a:pt x="828" y="2834"/>
                    <a:pt x="65" y="2890"/>
                  </a:cubicBezTo>
                  <a:cubicBezTo>
                    <a:pt x="29" y="2892"/>
                    <a:pt x="1" y="2924"/>
                    <a:pt x="5" y="2960"/>
                  </a:cubicBezTo>
                  <a:cubicBezTo>
                    <a:pt x="8" y="2994"/>
                    <a:pt x="36" y="3021"/>
                    <a:pt x="71" y="3021"/>
                  </a:cubicBezTo>
                  <a:cubicBezTo>
                    <a:pt x="72" y="3021"/>
                    <a:pt x="75" y="3021"/>
                    <a:pt x="72" y="3022"/>
                  </a:cubicBezTo>
                  <a:cubicBezTo>
                    <a:pt x="865" y="2965"/>
                    <a:pt x="1629" y="2641"/>
                    <a:pt x="2221" y="2112"/>
                  </a:cubicBezTo>
                  <a:cubicBezTo>
                    <a:pt x="2814" y="1582"/>
                    <a:pt x="3218" y="860"/>
                    <a:pt x="3364" y="79"/>
                  </a:cubicBezTo>
                  <a:cubicBezTo>
                    <a:pt x="3371" y="43"/>
                    <a:pt x="3347" y="9"/>
                    <a:pt x="3311" y="2"/>
                  </a:cubicBezTo>
                  <a:cubicBezTo>
                    <a:pt x="3307" y="1"/>
                    <a:pt x="3303" y="1"/>
                    <a:pt x="329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9" name="Google Shape;1779;p40"/>
            <p:cNvSpPr/>
            <p:nvPr/>
          </p:nvSpPr>
          <p:spPr>
            <a:xfrm>
              <a:off x="5853050" y="1792250"/>
              <a:ext cx="47875" cy="77200"/>
            </a:xfrm>
            <a:custGeom>
              <a:avLst/>
              <a:gdLst/>
              <a:ahLst/>
              <a:cxnLst/>
              <a:rect l="l" t="t" r="r" b="b"/>
              <a:pathLst>
                <a:path w="1915" h="3088" extrusionOk="0">
                  <a:moveTo>
                    <a:pt x="67" y="1"/>
                  </a:moveTo>
                  <a:cubicBezTo>
                    <a:pt x="66" y="1"/>
                    <a:pt x="65" y="1"/>
                    <a:pt x="64" y="1"/>
                  </a:cubicBezTo>
                  <a:cubicBezTo>
                    <a:pt x="27" y="2"/>
                    <a:pt x="0" y="35"/>
                    <a:pt x="2" y="71"/>
                  </a:cubicBezTo>
                  <a:cubicBezTo>
                    <a:pt x="66" y="1293"/>
                    <a:pt x="758" y="2444"/>
                    <a:pt x="1803" y="3079"/>
                  </a:cubicBezTo>
                  <a:cubicBezTo>
                    <a:pt x="1814" y="3083"/>
                    <a:pt x="1824" y="3087"/>
                    <a:pt x="1837" y="3087"/>
                  </a:cubicBezTo>
                  <a:cubicBezTo>
                    <a:pt x="1860" y="3087"/>
                    <a:pt x="1881" y="3076"/>
                    <a:pt x="1894" y="3054"/>
                  </a:cubicBezTo>
                  <a:cubicBezTo>
                    <a:pt x="1914" y="3023"/>
                    <a:pt x="1903" y="2983"/>
                    <a:pt x="1873" y="2964"/>
                  </a:cubicBezTo>
                  <a:cubicBezTo>
                    <a:pt x="864" y="2352"/>
                    <a:pt x="197" y="1242"/>
                    <a:pt x="134" y="64"/>
                  </a:cubicBezTo>
                  <a:cubicBezTo>
                    <a:pt x="133" y="29"/>
                    <a:pt x="103" y="1"/>
                    <a:pt x="6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0" name="Google Shape;1780;p40"/>
            <p:cNvSpPr/>
            <p:nvPr/>
          </p:nvSpPr>
          <p:spPr>
            <a:xfrm>
              <a:off x="5707450" y="1913200"/>
              <a:ext cx="74100" cy="370975"/>
            </a:xfrm>
            <a:custGeom>
              <a:avLst/>
              <a:gdLst/>
              <a:ahLst/>
              <a:cxnLst/>
              <a:rect l="l" t="t" r="r" b="b"/>
              <a:pathLst>
                <a:path w="2964" h="14839" extrusionOk="0">
                  <a:moveTo>
                    <a:pt x="2890" y="1"/>
                  </a:moveTo>
                  <a:cubicBezTo>
                    <a:pt x="2881" y="1"/>
                    <a:pt x="2872" y="2"/>
                    <a:pt x="2864" y="6"/>
                  </a:cubicBezTo>
                  <a:cubicBezTo>
                    <a:pt x="2752" y="53"/>
                    <a:pt x="2651" y="82"/>
                    <a:pt x="2545" y="113"/>
                  </a:cubicBezTo>
                  <a:cubicBezTo>
                    <a:pt x="2440" y="143"/>
                    <a:pt x="2330" y="175"/>
                    <a:pt x="2212" y="225"/>
                  </a:cubicBezTo>
                  <a:cubicBezTo>
                    <a:pt x="2190" y="235"/>
                    <a:pt x="2176" y="253"/>
                    <a:pt x="2172" y="278"/>
                  </a:cubicBezTo>
                  <a:cubicBezTo>
                    <a:pt x="2019" y="1497"/>
                    <a:pt x="1914" y="2738"/>
                    <a:pt x="1813" y="3937"/>
                  </a:cubicBezTo>
                  <a:cubicBezTo>
                    <a:pt x="1627" y="6149"/>
                    <a:pt x="1434" y="8434"/>
                    <a:pt x="934" y="10650"/>
                  </a:cubicBezTo>
                  <a:lnTo>
                    <a:pt x="7" y="14758"/>
                  </a:lnTo>
                  <a:cubicBezTo>
                    <a:pt x="0" y="14794"/>
                    <a:pt x="22" y="14827"/>
                    <a:pt x="57" y="14837"/>
                  </a:cubicBezTo>
                  <a:cubicBezTo>
                    <a:pt x="63" y="14839"/>
                    <a:pt x="67" y="14839"/>
                    <a:pt x="72" y="14839"/>
                  </a:cubicBezTo>
                  <a:cubicBezTo>
                    <a:pt x="103" y="14839"/>
                    <a:pt x="129" y="14817"/>
                    <a:pt x="135" y="14787"/>
                  </a:cubicBezTo>
                  <a:lnTo>
                    <a:pt x="1061" y="10679"/>
                  </a:lnTo>
                  <a:cubicBezTo>
                    <a:pt x="1563" y="8453"/>
                    <a:pt x="1756" y="6163"/>
                    <a:pt x="1943" y="3947"/>
                  </a:cubicBezTo>
                  <a:cubicBezTo>
                    <a:pt x="2043" y="2762"/>
                    <a:pt x="2147" y="1537"/>
                    <a:pt x="2298" y="331"/>
                  </a:cubicBezTo>
                  <a:cubicBezTo>
                    <a:pt x="2395" y="292"/>
                    <a:pt x="2486" y="265"/>
                    <a:pt x="2581" y="238"/>
                  </a:cubicBezTo>
                  <a:cubicBezTo>
                    <a:pt x="2686" y="208"/>
                    <a:pt x="2795" y="175"/>
                    <a:pt x="2915" y="125"/>
                  </a:cubicBezTo>
                  <a:cubicBezTo>
                    <a:pt x="2948" y="110"/>
                    <a:pt x="2964" y="73"/>
                    <a:pt x="2949" y="39"/>
                  </a:cubicBezTo>
                  <a:cubicBezTo>
                    <a:pt x="2939" y="15"/>
                    <a:pt x="2915" y="1"/>
                    <a:pt x="289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1" name="Google Shape;1781;p40"/>
            <p:cNvSpPr/>
            <p:nvPr/>
          </p:nvSpPr>
          <p:spPr>
            <a:xfrm>
              <a:off x="5713275" y="2476175"/>
              <a:ext cx="157875" cy="7050"/>
            </a:xfrm>
            <a:custGeom>
              <a:avLst/>
              <a:gdLst/>
              <a:ahLst/>
              <a:cxnLst/>
              <a:rect l="l" t="t" r="r" b="b"/>
              <a:pathLst>
                <a:path w="6315" h="282" extrusionOk="0">
                  <a:moveTo>
                    <a:pt x="66" y="0"/>
                  </a:moveTo>
                  <a:cubicBezTo>
                    <a:pt x="30" y="0"/>
                    <a:pt x="0" y="29"/>
                    <a:pt x="0" y="65"/>
                  </a:cubicBezTo>
                  <a:cubicBezTo>
                    <a:pt x="0" y="103"/>
                    <a:pt x="29" y="133"/>
                    <a:pt x="65" y="133"/>
                  </a:cubicBezTo>
                  <a:lnTo>
                    <a:pt x="6249" y="282"/>
                  </a:lnTo>
                  <a:cubicBezTo>
                    <a:pt x="6284" y="282"/>
                    <a:pt x="6313" y="253"/>
                    <a:pt x="6314" y="218"/>
                  </a:cubicBezTo>
                  <a:cubicBezTo>
                    <a:pt x="6314" y="179"/>
                    <a:pt x="6286" y="149"/>
                    <a:pt x="6250" y="149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2" name="Google Shape;1782;p40"/>
            <p:cNvSpPr/>
            <p:nvPr/>
          </p:nvSpPr>
          <p:spPr>
            <a:xfrm>
              <a:off x="5507425" y="2453050"/>
              <a:ext cx="167025" cy="31875"/>
            </a:xfrm>
            <a:custGeom>
              <a:avLst/>
              <a:gdLst/>
              <a:ahLst/>
              <a:cxnLst/>
              <a:rect l="l" t="t" r="r" b="b"/>
              <a:pathLst>
                <a:path w="6681" h="1275" extrusionOk="0">
                  <a:moveTo>
                    <a:pt x="69" y="1"/>
                  </a:moveTo>
                  <a:cubicBezTo>
                    <a:pt x="37" y="1"/>
                    <a:pt x="10" y="24"/>
                    <a:pt x="6" y="56"/>
                  </a:cubicBezTo>
                  <a:cubicBezTo>
                    <a:pt x="0" y="92"/>
                    <a:pt x="23" y="128"/>
                    <a:pt x="59" y="133"/>
                  </a:cubicBezTo>
                  <a:lnTo>
                    <a:pt x="6599" y="1273"/>
                  </a:lnTo>
                  <a:cubicBezTo>
                    <a:pt x="6603" y="1274"/>
                    <a:pt x="6606" y="1274"/>
                    <a:pt x="6610" y="1274"/>
                  </a:cubicBezTo>
                  <a:cubicBezTo>
                    <a:pt x="6640" y="1274"/>
                    <a:pt x="6669" y="1253"/>
                    <a:pt x="6676" y="1220"/>
                  </a:cubicBezTo>
                  <a:cubicBezTo>
                    <a:pt x="6680" y="1184"/>
                    <a:pt x="6658" y="1148"/>
                    <a:pt x="6622" y="1143"/>
                  </a:cubicBezTo>
                  <a:lnTo>
                    <a:pt x="82" y="2"/>
                  </a:lnTo>
                  <a:cubicBezTo>
                    <a:pt x="78" y="1"/>
                    <a:pt x="73" y="1"/>
                    <a:pt x="6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3" name="Google Shape;1783;p40"/>
            <p:cNvSpPr/>
            <p:nvPr/>
          </p:nvSpPr>
          <p:spPr>
            <a:xfrm>
              <a:off x="5686425" y="1370625"/>
              <a:ext cx="116025" cy="82875"/>
            </a:xfrm>
            <a:custGeom>
              <a:avLst/>
              <a:gdLst/>
              <a:ahLst/>
              <a:cxnLst/>
              <a:rect l="l" t="t" r="r" b="b"/>
              <a:pathLst>
                <a:path w="4641" h="3315" extrusionOk="0">
                  <a:moveTo>
                    <a:pt x="2708" y="1"/>
                  </a:moveTo>
                  <a:cubicBezTo>
                    <a:pt x="2434" y="1"/>
                    <a:pt x="2156" y="175"/>
                    <a:pt x="2071" y="434"/>
                  </a:cubicBezTo>
                  <a:cubicBezTo>
                    <a:pt x="1942" y="307"/>
                    <a:pt x="1762" y="242"/>
                    <a:pt x="1583" y="242"/>
                  </a:cubicBezTo>
                  <a:cubicBezTo>
                    <a:pt x="1448" y="242"/>
                    <a:pt x="1314" y="278"/>
                    <a:pt x="1202" y="354"/>
                  </a:cubicBezTo>
                  <a:cubicBezTo>
                    <a:pt x="940" y="531"/>
                    <a:pt x="813" y="897"/>
                    <a:pt x="933" y="1189"/>
                  </a:cubicBezTo>
                  <a:cubicBezTo>
                    <a:pt x="906" y="1186"/>
                    <a:pt x="880" y="1184"/>
                    <a:pt x="853" y="1184"/>
                  </a:cubicBezTo>
                  <a:cubicBezTo>
                    <a:pt x="540" y="1184"/>
                    <a:pt x="232" y="1389"/>
                    <a:pt x="122" y="1685"/>
                  </a:cubicBezTo>
                  <a:cubicBezTo>
                    <a:pt x="1" y="2005"/>
                    <a:pt x="129" y="2394"/>
                    <a:pt x="408" y="2589"/>
                  </a:cubicBezTo>
                  <a:cubicBezTo>
                    <a:pt x="312" y="2775"/>
                    <a:pt x="351" y="3018"/>
                    <a:pt x="495" y="3166"/>
                  </a:cubicBezTo>
                  <a:cubicBezTo>
                    <a:pt x="589" y="3262"/>
                    <a:pt x="725" y="3314"/>
                    <a:pt x="860" y="3314"/>
                  </a:cubicBezTo>
                  <a:cubicBezTo>
                    <a:pt x="932" y="3314"/>
                    <a:pt x="1004" y="3299"/>
                    <a:pt x="1069" y="3268"/>
                  </a:cubicBezTo>
                  <a:lnTo>
                    <a:pt x="3896" y="3068"/>
                  </a:lnTo>
                  <a:cubicBezTo>
                    <a:pt x="4028" y="3043"/>
                    <a:pt x="4162" y="3001"/>
                    <a:pt x="4272" y="2925"/>
                  </a:cubicBezTo>
                  <a:cubicBezTo>
                    <a:pt x="4384" y="2848"/>
                    <a:pt x="4472" y="2732"/>
                    <a:pt x="4494" y="2598"/>
                  </a:cubicBezTo>
                  <a:cubicBezTo>
                    <a:pt x="4519" y="2465"/>
                    <a:pt x="4455" y="2298"/>
                    <a:pt x="4339" y="2228"/>
                  </a:cubicBezTo>
                  <a:cubicBezTo>
                    <a:pt x="4529" y="2139"/>
                    <a:pt x="4641" y="1906"/>
                    <a:pt x="4592" y="1700"/>
                  </a:cubicBezTo>
                  <a:cubicBezTo>
                    <a:pt x="4544" y="1498"/>
                    <a:pt x="4383" y="1379"/>
                    <a:pt x="4177" y="1379"/>
                  </a:cubicBezTo>
                  <a:cubicBezTo>
                    <a:pt x="4174" y="1379"/>
                    <a:pt x="4172" y="1379"/>
                    <a:pt x="4169" y="1379"/>
                  </a:cubicBezTo>
                  <a:cubicBezTo>
                    <a:pt x="4321" y="1156"/>
                    <a:pt x="4272" y="821"/>
                    <a:pt x="4065" y="650"/>
                  </a:cubicBezTo>
                  <a:cubicBezTo>
                    <a:pt x="3965" y="568"/>
                    <a:pt x="3841" y="526"/>
                    <a:pt x="3719" y="526"/>
                  </a:cubicBezTo>
                  <a:cubicBezTo>
                    <a:pt x="3584" y="526"/>
                    <a:pt x="3452" y="576"/>
                    <a:pt x="3353" y="677"/>
                  </a:cubicBezTo>
                  <a:cubicBezTo>
                    <a:pt x="3367" y="368"/>
                    <a:pt x="3126" y="66"/>
                    <a:pt x="2820" y="11"/>
                  </a:cubicBezTo>
                  <a:cubicBezTo>
                    <a:pt x="2783" y="4"/>
                    <a:pt x="2746" y="1"/>
                    <a:pt x="270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4" name="Google Shape;1784;p40"/>
            <p:cNvSpPr/>
            <p:nvPr/>
          </p:nvSpPr>
          <p:spPr>
            <a:xfrm>
              <a:off x="5695225" y="1384575"/>
              <a:ext cx="17150" cy="18100"/>
            </a:xfrm>
            <a:custGeom>
              <a:avLst/>
              <a:gdLst/>
              <a:ahLst/>
              <a:cxnLst/>
              <a:rect l="l" t="t" r="r" b="b"/>
              <a:pathLst>
                <a:path w="686" h="724" extrusionOk="0">
                  <a:moveTo>
                    <a:pt x="425" y="0"/>
                  </a:moveTo>
                  <a:cubicBezTo>
                    <a:pt x="393" y="0"/>
                    <a:pt x="366" y="23"/>
                    <a:pt x="361" y="54"/>
                  </a:cubicBezTo>
                  <a:cubicBezTo>
                    <a:pt x="336" y="197"/>
                    <a:pt x="356" y="348"/>
                    <a:pt x="415" y="482"/>
                  </a:cubicBezTo>
                  <a:cubicBezTo>
                    <a:pt x="369" y="471"/>
                    <a:pt x="321" y="465"/>
                    <a:pt x="275" y="465"/>
                  </a:cubicBezTo>
                  <a:cubicBezTo>
                    <a:pt x="193" y="465"/>
                    <a:pt x="112" y="483"/>
                    <a:pt x="43" y="519"/>
                  </a:cubicBezTo>
                  <a:cubicBezTo>
                    <a:pt x="10" y="538"/>
                    <a:pt x="0" y="576"/>
                    <a:pt x="16" y="609"/>
                  </a:cubicBezTo>
                  <a:cubicBezTo>
                    <a:pt x="29" y="631"/>
                    <a:pt x="51" y="643"/>
                    <a:pt x="74" y="643"/>
                  </a:cubicBezTo>
                  <a:cubicBezTo>
                    <a:pt x="85" y="643"/>
                    <a:pt x="96" y="640"/>
                    <a:pt x="106" y="635"/>
                  </a:cubicBezTo>
                  <a:cubicBezTo>
                    <a:pt x="154" y="610"/>
                    <a:pt x="212" y="598"/>
                    <a:pt x="273" y="598"/>
                  </a:cubicBezTo>
                  <a:cubicBezTo>
                    <a:pt x="379" y="598"/>
                    <a:pt x="492" y="635"/>
                    <a:pt x="566" y="705"/>
                  </a:cubicBezTo>
                  <a:cubicBezTo>
                    <a:pt x="579" y="718"/>
                    <a:pt x="595" y="723"/>
                    <a:pt x="611" y="723"/>
                  </a:cubicBezTo>
                  <a:cubicBezTo>
                    <a:pt x="629" y="723"/>
                    <a:pt x="645" y="716"/>
                    <a:pt x="659" y="703"/>
                  </a:cubicBezTo>
                  <a:cubicBezTo>
                    <a:pt x="685" y="676"/>
                    <a:pt x="685" y="635"/>
                    <a:pt x="659" y="611"/>
                  </a:cubicBezTo>
                  <a:cubicBezTo>
                    <a:pt x="522" y="473"/>
                    <a:pt x="458" y="269"/>
                    <a:pt x="492" y="77"/>
                  </a:cubicBezTo>
                  <a:cubicBezTo>
                    <a:pt x="496" y="42"/>
                    <a:pt x="474" y="6"/>
                    <a:pt x="438" y="2"/>
                  </a:cubicBezTo>
                  <a:cubicBezTo>
                    <a:pt x="433" y="1"/>
                    <a:pt x="429" y="0"/>
                    <a:pt x="42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5" name="Google Shape;1785;p40"/>
            <p:cNvSpPr/>
            <p:nvPr/>
          </p:nvSpPr>
          <p:spPr>
            <a:xfrm>
              <a:off x="5702025" y="1414150"/>
              <a:ext cx="89900" cy="93375"/>
            </a:xfrm>
            <a:custGeom>
              <a:avLst/>
              <a:gdLst/>
              <a:ahLst/>
              <a:cxnLst/>
              <a:rect l="l" t="t" r="r" b="b"/>
              <a:pathLst>
                <a:path w="3596" h="3735" extrusionOk="0">
                  <a:moveTo>
                    <a:pt x="2615" y="1"/>
                  </a:moveTo>
                  <a:cubicBezTo>
                    <a:pt x="2576" y="314"/>
                    <a:pt x="2302" y="581"/>
                    <a:pt x="1988" y="608"/>
                  </a:cubicBezTo>
                  <a:cubicBezTo>
                    <a:pt x="1840" y="621"/>
                    <a:pt x="1675" y="591"/>
                    <a:pt x="1554" y="677"/>
                  </a:cubicBezTo>
                  <a:cubicBezTo>
                    <a:pt x="1472" y="736"/>
                    <a:pt x="1430" y="834"/>
                    <a:pt x="1378" y="920"/>
                  </a:cubicBezTo>
                  <a:cubicBezTo>
                    <a:pt x="1325" y="1003"/>
                    <a:pt x="1216" y="1096"/>
                    <a:pt x="1117" y="1096"/>
                  </a:cubicBezTo>
                  <a:cubicBezTo>
                    <a:pt x="1114" y="1096"/>
                    <a:pt x="1111" y="1096"/>
                    <a:pt x="1108" y="1096"/>
                  </a:cubicBezTo>
                  <a:cubicBezTo>
                    <a:pt x="1042" y="996"/>
                    <a:pt x="942" y="903"/>
                    <a:pt x="875" y="803"/>
                  </a:cubicBezTo>
                  <a:cubicBezTo>
                    <a:pt x="853" y="801"/>
                    <a:pt x="831" y="800"/>
                    <a:pt x="809" y="800"/>
                  </a:cubicBezTo>
                  <a:cubicBezTo>
                    <a:pt x="554" y="800"/>
                    <a:pt x="301" y="934"/>
                    <a:pt x="160" y="1149"/>
                  </a:cubicBezTo>
                  <a:cubicBezTo>
                    <a:pt x="9" y="1380"/>
                    <a:pt x="0" y="1698"/>
                    <a:pt x="136" y="1942"/>
                  </a:cubicBezTo>
                  <a:cubicBezTo>
                    <a:pt x="268" y="2176"/>
                    <a:pt x="535" y="2331"/>
                    <a:pt x="806" y="2331"/>
                  </a:cubicBezTo>
                  <a:cubicBezTo>
                    <a:pt x="813" y="2331"/>
                    <a:pt x="820" y="2331"/>
                    <a:pt x="828" y="2331"/>
                  </a:cubicBezTo>
                  <a:lnTo>
                    <a:pt x="828" y="2331"/>
                  </a:lnTo>
                  <a:cubicBezTo>
                    <a:pt x="806" y="2630"/>
                    <a:pt x="773" y="2887"/>
                    <a:pt x="750" y="3184"/>
                  </a:cubicBezTo>
                  <a:cubicBezTo>
                    <a:pt x="938" y="3480"/>
                    <a:pt x="1339" y="3690"/>
                    <a:pt x="1687" y="3727"/>
                  </a:cubicBezTo>
                  <a:cubicBezTo>
                    <a:pt x="1733" y="3732"/>
                    <a:pt x="1780" y="3735"/>
                    <a:pt x="1828" y="3735"/>
                  </a:cubicBezTo>
                  <a:cubicBezTo>
                    <a:pt x="2147" y="3735"/>
                    <a:pt x="2498" y="3628"/>
                    <a:pt x="2710" y="3412"/>
                  </a:cubicBezTo>
                  <a:cubicBezTo>
                    <a:pt x="2717" y="3186"/>
                    <a:pt x="2752" y="2976"/>
                    <a:pt x="2758" y="2751"/>
                  </a:cubicBezTo>
                  <a:cubicBezTo>
                    <a:pt x="3155" y="2675"/>
                    <a:pt x="3438" y="2292"/>
                    <a:pt x="3517" y="1895"/>
                  </a:cubicBezTo>
                  <a:cubicBezTo>
                    <a:pt x="3595" y="1499"/>
                    <a:pt x="3575" y="1087"/>
                    <a:pt x="3422" y="713"/>
                  </a:cubicBezTo>
                  <a:cubicBezTo>
                    <a:pt x="3284" y="378"/>
                    <a:pt x="2961" y="105"/>
                    <a:pt x="2615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6" name="Google Shape;1786;p40"/>
            <p:cNvSpPr/>
            <p:nvPr/>
          </p:nvSpPr>
          <p:spPr>
            <a:xfrm>
              <a:off x="5759575" y="1410875"/>
              <a:ext cx="11800" cy="23325"/>
            </a:xfrm>
            <a:custGeom>
              <a:avLst/>
              <a:gdLst/>
              <a:ahLst/>
              <a:cxnLst/>
              <a:rect l="l" t="t" r="r" b="b"/>
              <a:pathLst>
                <a:path w="472" h="933" extrusionOk="0">
                  <a:moveTo>
                    <a:pt x="287" y="1"/>
                  </a:moveTo>
                  <a:cubicBezTo>
                    <a:pt x="280" y="1"/>
                    <a:pt x="273" y="2"/>
                    <a:pt x="265" y="5"/>
                  </a:cubicBezTo>
                  <a:cubicBezTo>
                    <a:pt x="231" y="19"/>
                    <a:pt x="215" y="57"/>
                    <a:pt x="228" y="90"/>
                  </a:cubicBezTo>
                  <a:cubicBezTo>
                    <a:pt x="328" y="338"/>
                    <a:pt x="244" y="649"/>
                    <a:pt x="35" y="815"/>
                  </a:cubicBezTo>
                  <a:cubicBezTo>
                    <a:pt x="7" y="838"/>
                    <a:pt x="1" y="879"/>
                    <a:pt x="24" y="908"/>
                  </a:cubicBezTo>
                  <a:cubicBezTo>
                    <a:pt x="37" y="924"/>
                    <a:pt x="57" y="932"/>
                    <a:pt x="77" y="932"/>
                  </a:cubicBezTo>
                  <a:cubicBezTo>
                    <a:pt x="91" y="932"/>
                    <a:pt x="105" y="927"/>
                    <a:pt x="117" y="918"/>
                  </a:cubicBezTo>
                  <a:cubicBezTo>
                    <a:pt x="371" y="718"/>
                    <a:pt x="471" y="343"/>
                    <a:pt x="351" y="43"/>
                  </a:cubicBezTo>
                  <a:cubicBezTo>
                    <a:pt x="340" y="16"/>
                    <a:pt x="314" y="1"/>
                    <a:pt x="28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7" name="Google Shape;1787;p40"/>
            <p:cNvSpPr/>
            <p:nvPr/>
          </p:nvSpPr>
          <p:spPr>
            <a:xfrm>
              <a:off x="5710850" y="1442950"/>
              <a:ext cx="13600" cy="7325"/>
            </a:xfrm>
            <a:custGeom>
              <a:avLst/>
              <a:gdLst/>
              <a:ahLst/>
              <a:cxnLst/>
              <a:rect l="l" t="t" r="r" b="b"/>
              <a:pathLst>
                <a:path w="544" h="293" extrusionOk="0">
                  <a:moveTo>
                    <a:pt x="74" y="1"/>
                  </a:moveTo>
                  <a:cubicBezTo>
                    <a:pt x="48" y="1"/>
                    <a:pt x="24" y="16"/>
                    <a:pt x="13" y="42"/>
                  </a:cubicBezTo>
                  <a:cubicBezTo>
                    <a:pt x="0" y="77"/>
                    <a:pt x="17" y="114"/>
                    <a:pt x="50" y="128"/>
                  </a:cubicBezTo>
                  <a:lnTo>
                    <a:pt x="443" y="287"/>
                  </a:lnTo>
                  <a:cubicBezTo>
                    <a:pt x="453" y="291"/>
                    <a:pt x="460" y="293"/>
                    <a:pt x="469" y="293"/>
                  </a:cubicBezTo>
                  <a:cubicBezTo>
                    <a:pt x="493" y="293"/>
                    <a:pt x="519" y="278"/>
                    <a:pt x="529" y="250"/>
                  </a:cubicBezTo>
                  <a:cubicBezTo>
                    <a:pt x="543" y="215"/>
                    <a:pt x="528" y="178"/>
                    <a:pt x="493" y="164"/>
                  </a:cubicBezTo>
                  <a:lnTo>
                    <a:pt x="99" y="5"/>
                  </a:lnTo>
                  <a:cubicBezTo>
                    <a:pt x="91" y="2"/>
                    <a:pt x="82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8" name="Google Shape;1788;p40"/>
            <p:cNvSpPr/>
            <p:nvPr/>
          </p:nvSpPr>
          <p:spPr>
            <a:xfrm>
              <a:off x="5740225" y="1481125"/>
              <a:ext cx="33300" cy="6650"/>
            </a:xfrm>
            <a:custGeom>
              <a:avLst/>
              <a:gdLst/>
              <a:ahLst/>
              <a:cxnLst/>
              <a:rect l="l" t="t" r="r" b="b"/>
              <a:pathLst>
                <a:path w="1332" h="266" extrusionOk="0">
                  <a:moveTo>
                    <a:pt x="72" y="0"/>
                  </a:moveTo>
                  <a:cubicBezTo>
                    <a:pt x="47" y="0"/>
                    <a:pt x="25" y="13"/>
                    <a:pt x="14" y="38"/>
                  </a:cubicBezTo>
                  <a:cubicBezTo>
                    <a:pt x="0" y="72"/>
                    <a:pt x="14" y="109"/>
                    <a:pt x="46" y="125"/>
                  </a:cubicBezTo>
                  <a:cubicBezTo>
                    <a:pt x="246" y="218"/>
                    <a:pt x="466" y="265"/>
                    <a:pt x="686" y="265"/>
                  </a:cubicBezTo>
                  <a:cubicBezTo>
                    <a:pt x="889" y="265"/>
                    <a:pt x="1095" y="225"/>
                    <a:pt x="1282" y="142"/>
                  </a:cubicBezTo>
                  <a:cubicBezTo>
                    <a:pt x="1315" y="128"/>
                    <a:pt x="1331" y="89"/>
                    <a:pt x="1317" y="56"/>
                  </a:cubicBezTo>
                  <a:cubicBezTo>
                    <a:pt x="1306" y="32"/>
                    <a:pt x="1283" y="17"/>
                    <a:pt x="1257" y="17"/>
                  </a:cubicBezTo>
                  <a:cubicBezTo>
                    <a:pt x="1248" y="17"/>
                    <a:pt x="1240" y="19"/>
                    <a:pt x="1231" y="22"/>
                  </a:cubicBezTo>
                  <a:cubicBezTo>
                    <a:pt x="1059" y="96"/>
                    <a:pt x="872" y="132"/>
                    <a:pt x="685" y="132"/>
                  </a:cubicBezTo>
                  <a:cubicBezTo>
                    <a:pt x="484" y="132"/>
                    <a:pt x="283" y="90"/>
                    <a:pt x="102" y="6"/>
                  </a:cubicBezTo>
                  <a:cubicBezTo>
                    <a:pt x="92" y="2"/>
                    <a:pt x="82" y="0"/>
                    <a:pt x="7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9" name="Google Shape;1789;p40"/>
            <p:cNvSpPr/>
            <p:nvPr/>
          </p:nvSpPr>
          <p:spPr>
            <a:xfrm>
              <a:off x="5741650" y="1443675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2" y="1"/>
                  </a:moveTo>
                  <a:cubicBezTo>
                    <a:pt x="59" y="1"/>
                    <a:pt x="0" y="61"/>
                    <a:pt x="0" y="134"/>
                  </a:cubicBezTo>
                  <a:cubicBezTo>
                    <a:pt x="0" y="206"/>
                    <a:pt x="59" y="265"/>
                    <a:pt x="132" y="265"/>
                  </a:cubicBezTo>
                  <a:cubicBezTo>
                    <a:pt x="205" y="265"/>
                    <a:pt x="265" y="206"/>
                    <a:pt x="265" y="134"/>
                  </a:cubicBezTo>
                  <a:cubicBezTo>
                    <a:pt x="265" y="61"/>
                    <a:pt x="205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0" name="Google Shape;1790;p40"/>
            <p:cNvSpPr/>
            <p:nvPr/>
          </p:nvSpPr>
          <p:spPr>
            <a:xfrm>
              <a:off x="5776000" y="1443675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2" y="1"/>
                  </a:moveTo>
                  <a:cubicBezTo>
                    <a:pt x="59" y="1"/>
                    <a:pt x="0" y="61"/>
                    <a:pt x="0" y="134"/>
                  </a:cubicBezTo>
                  <a:cubicBezTo>
                    <a:pt x="0" y="206"/>
                    <a:pt x="59" y="265"/>
                    <a:pt x="132" y="265"/>
                  </a:cubicBezTo>
                  <a:cubicBezTo>
                    <a:pt x="205" y="265"/>
                    <a:pt x="265" y="206"/>
                    <a:pt x="265" y="134"/>
                  </a:cubicBezTo>
                  <a:cubicBezTo>
                    <a:pt x="265" y="61"/>
                    <a:pt x="205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1" name="Google Shape;1791;p40"/>
            <p:cNvSpPr/>
            <p:nvPr/>
          </p:nvSpPr>
          <p:spPr>
            <a:xfrm>
              <a:off x="5756825" y="1444800"/>
              <a:ext cx="8800" cy="16550"/>
            </a:xfrm>
            <a:custGeom>
              <a:avLst/>
              <a:gdLst/>
              <a:ahLst/>
              <a:cxnLst/>
              <a:rect l="l" t="t" r="r" b="b"/>
              <a:pathLst>
                <a:path w="352" h="662" extrusionOk="0">
                  <a:moveTo>
                    <a:pt x="228" y="0"/>
                  </a:moveTo>
                  <a:cubicBezTo>
                    <a:pt x="225" y="0"/>
                    <a:pt x="221" y="1"/>
                    <a:pt x="217" y="1"/>
                  </a:cubicBezTo>
                  <a:cubicBezTo>
                    <a:pt x="181" y="6"/>
                    <a:pt x="155" y="38"/>
                    <a:pt x="160" y="74"/>
                  </a:cubicBezTo>
                  <a:lnTo>
                    <a:pt x="211" y="530"/>
                  </a:lnTo>
                  <a:lnTo>
                    <a:pt x="65" y="532"/>
                  </a:lnTo>
                  <a:cubicBezTo>
                    <a:pt x="29" y="532"/>
                    <a:pt x="1" y="562"/>
                    <a:pt x="1" y="597"/>
                  </a:cubicBezTo>
                  <a:cubicBezTo>
                    <a:pt x="1" y="633"/>
                    <a:pt x="31" y="662"/>
                    <a:pt x="67" y="662"/>
                  </a:cubicBezTo>
                  <a:lnTo>
                    <a:pt x="284" y="656"/>
                  </a:lnTo>
                  <a:cubicBezTo>
                    <a:pt x="302" y="656"/>
                    <a:pt x="320" y="649"/>
                    <a:pt x="333" y="635"/>
                  </a:cubicBezTo>
                  <a:cubicBezTo>
                    <a:pt x="345" y="623"/>
                    <a:pt x="351" y="603"/>
                    <a:pt x="348" y="585"/>
                  </a:cubicBezTo>
                  <a:lnTo>
                    <a:pt x="290" y="58"/>
                  </a:lnTo>
                  <a:cubicBezTo>
                    <a:pt x="285" y="26"/>
                    <a:pt x="261" y="0"/>
                    <a:pt x="22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2" name="Google Shape;1792;p40"/>
            <p:cNvSpPr/>
            <p:nvPr/>
          </p:nvSpPr>
          <p:spPr>
            <a:xfrm>
              <a:off x="5748675" y="1458625"/>
              <a:ext cx="11225" cy="9125"/>
            </a:xfrm>
            <a:custGeom>
              <a:avLst/>
              <a:gdLst/>
              <a:ahLst/>
              <a:cxnLst/>
              <a:rect l="l" t="t" r="r" b="b"/>
              <a:pathLst>
                <a:path w="449" h="365" extrusionOk="0">
                  <a:moveTo>
                    <a:pt x="71" y="0"/>
                  </a:moveTo>
                  <a:cubicBezTo>
                    <a:pt x="30" y="2"/>
                    <a:pt x="5" y="29"/>
                    <a:pt x="2" y="64"/>
                  </a:cubicBezTo>
                  <a:cubicBezTo>
                    <a:pt x="1" y="159"/>
                    <a:pt x="48" y="253"/>
                    <a:pt x="124" y="309"/>
                  </a:cubicBezTo>
                  <a:cubicBezTo>
                    <a:pt x="174" y="345"/>
                    <a:pt x="235" y="365"/>
                    <a:pt x="298" y="365"/>
                  </a:cubicBezTo>
                  <a:cubicBezTo>
                    <a:pt x="330" y="365"/>
                    <a:pt x="363" y="359"/>
                    <a:pt x="395" y="349"/>
                  </a:cubicBezTo>
                  <a:cubicBezTo>
                    <a:pt x="430" y="336"/>
                    <a:pt x="448" y="299"/>
                    <a:pt x="436" y="265"/>
                  </a:cubicBezTo>
                  <a:cubicBezTo>
                    <a:pt x="425" y="238"/>
                    <a:pt x="400" y="220"/>
                    <a:pt x="374" y="220"/>
                  </a:cubicBezTo>
                  <a:cubicBezTo>
                    <a:pt x="366" y="220"/>
                    <a:pt x="359" y="222"/>
                    <a:pt x="351" y="225"/>
                  </a:cubicBezTo>
                  <a:cubicBezTo>
                    <a:pt x="334" y="231"/>
                    <a:pt x="315" y="234"/>
                    <a:pt x="296" y="234"/>
                  </a:cubicBezTo>
                  <a:cubicBezTo>
                    <a:pt x="262" y="234"/>
                    <a:pt x="228" y="223"/>
                    <a:pt x="201" y="203"/>
                  </a:cubicBezTo>
                  <a:cubicBezTo>
                    <a:pt x="160" y="172"/>
                    <a:pt x="134" y="119"/>
                    <a:pt x="135" y="67"/>
                  </a:cubicBezTo>
                  <a:cubicBezTo>
                    <a:pt x="135" y="30"/>
                    <a:pt x="107" y="2"/>
                    <a:pt x="7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3" name="Google Shape;1793;p40"/>
            <p:cNvSpPr/>
            <p:nvPr/>
          </p:nvSpPr>
          <p:spPr>
            <a:xfrm>
              <a:off x="5736225" y="1432000"/>
              <a:ext cx="16625" cy="5975"/>
            </a:xfrm>
            <a:custGeom>
              <a:avLst/>
              <a:gdLst/>
              <a:ahLst/>
              <a:cxnLst/>
              <a:rect l="l" t="t" r="r" b="b"/>
              <a:pathLst>
                <a:path w="665" h="239" extrusionOk="0">
                  <a:moveTo>
                    <a:pt x="360" y="1"/>
                  </a:moveTo>
                  <a:cubicBezTo>
                    <a:pt x="240" y="1"/>
                    <a:pt x="119" y="43"/>
                    <a:pt x="29" y="124"/>
                  </a:cubicBezTo>
                  <a:cubicBezTo>
                    <a:pt x="3" y="150"/>
                    <a:pt x="0" y="192"/>
                    <a:pt x="26" y="217"/>
                  </a:cubicBezTo>
                  <a:cubicBezTo>
                    <a:pt x="39" y="232"/>
                    <a:pt x="56" y="239"/>
                    <a:pt x="74" y="239"/>
                  </a:cubicBezTo>
                  <a:cubicBezTo>
                    <a:pt x="90" y="239"/>
                    <a:pt x="104" y="235"/>
                    <a:pt x="119" y="222"/>
                  </a:cubicBezTo>
                  <a:cubicBezTo>
                    <a:pt x="183" y="162"/>
                    <a:pt x="271" y="132"/>
                    <a:pt x="360" y="132"/>
                  </a:cubicBezTo>
                  <a:cubicBezTo>
                    <a:pt x="429" y="132"/>
                    <a:pt x="498" y="151"/>
                    <a:pt x="555" y="189"/>
                  </a:cubicBezTo>
                  <a:cubicBezTo>
                    <a:pt x="566" y="196"/>
                    <a:pt x="579" y="200"/>
                    <a:pt x="592" y="200"/>
                  </a:cubicBezTo>
                  <a:cubicBezTo>
                    <a:pt x="613" y="200"/>
                    <a:pt x="634" y="190"/>
                    <a:pt x="646" y="172"/>
                  </a:cubicBezTo>
                  <a:cubicBezTo>
                    <a:pt x="665" y="140"/>
                    <a:pt x="658" y="100"/>
                    <a:pt x="628" y="80"/>
                  </a:cubicBezTo>
                  <a:cubicBezTo>
                    <a:pt x="548" y="27"/>
                    <a:pt x="454" y="1"/>
                    <a:pt x="36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4" name="Google Shape;1794;p40"/>
            <p:cNvSpPr/>
            <p:nvPr/>
          </p:nvSpPr>
          <p:spPr>
            <a:xfrm>
              <a:off x="5771475" y="1430325"/>
              <a:ext cx="14475" cy="4525"/>
            </a:xfrm>
            <a:custGeom>
              <a:avLst/>
              <a:gdLst/>
              <a:ahLst/>
              <a:cxnLst/>
              <a:rect l="l" t="t" r="r" b="b"/>
              <a:pathLst>
                <a:path w="579" h="181" extrusionOk="0">
                  <a:moveTo>
                    <a:pt x="312" y="1"/>
                  </a:moveTo>
                  <a:cubicBezTo>
                    <a:pt x="221" y="1"/>
                    <a:pt x="131" y="19"/>
                    <a:pt x="48" y="54"/>
                  </a:cubicBezTo>
                  <a:cubicBezTo>
                    <a:pt x="17" y="69"/>
                    <a:pt x="1" y="106"/>
                    <a:pt x="15" y="140"/>
                  </a:cubicBezTo>
                  <a:cubicBezTo>
                    <a:pt x="25" y="166"/>
                    <a:pt x="51" y="180"/>
                    <a:pt x="75" y="180"/>
                  </a:cubicBezTo>
                  <a:cubicBezTo>
                    <a:pt x="84" y="180"/>
                    <a:pt x="94" y="177"/>
                    <a:pt x="102" y="176"/>
                  </a:cubicBezTo>
                  <a:cubicBezTo>
                    <a:pt x="168" y="147"/>
                    <a:pt x="240" y="133"/>
                    <a:pt x="312" y="133"/>
                  </a:cubicBezTo>
                  <a:cubicBezTo>
                    <a:pt x="371" y="133"/>
                    <a:pt x="429" y="142"/>
                    <a:pt x="484" y="161"/>
                  </a:cubicBezTo>
                  <a:cubicBezTo>
                    <a:pt x="491" y="164"/>
                    <a:pt x="498" y="165"/>
                    <a:pt x="505" y="165"/>
                  </a:cubicBezTo>
                  <a:cubicBezTo>
                    <a:pt x="532" y="165"/>
                    <a:pt x="558" y="147"/>
                    <a:pt x="568" y="120"/>
                  </a:cubicBezTo>
                  <a:cubicBezTo>
                    <a:pt x="578" y="86"/>
                    <a:pt x="561" y="49"/>
                    <a:pt x="527" y="37"/>
                  </a:cubicBezTo>
                  <a:cubicBezTo>
                    <a:pt x="458" y="13"/>
                    <a:pt x="385" y="1"/>
                    <a:pt x="31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5" name="Google Shape;1795;p40"/>
            <p:cNvSpPr/>
            <p:nvPr/>
          </p:nvSpPr>
          <p:spPr>
            <a:xfrm>
              <a:off x="5473725" y="1611525"/>
              <a:ext cx="155625" cy="231425"/>
            </a:xfrm>
            <a:custGeom>
              <a:avLst/>
              <a:gdLst/>
              <a:ahLst/>
              <a:cxnLst/>
              <a:rect l="l" t="t" r="r" b="b"/>
              <a:pathLst>
                <a:path w="6225" h="9257" extrusionOk="0">
                  <a:moveTo>
                    <a:pt x="2113" y="0"/>
                  </a:moveTo>
                  <a:cubicBezTo>
                    <a:pt x="1905" y="0"/>
                    <a:pt x="1697" y="32"/>
                    <a:pt x="1500" y="98"/>
                  </a:cubicBezTo>
                  <a:cubicBezTo>
                    <a:pt x="914" y="294"/>
                    <a:pt x="433" y="780"/>
                    <a:pt x="243" y="1366"/>
                  </a:cubicBezTo>
                  <a:cubicBezTo>
                    <a:pt x="0" y="2118"/>
                    <a:pt x="226" y="2950"/>
                    <a:pt x="526" y="3682"/>
                  </a:cubicBezTo>
                  <a:cubicBezTo>
                    <a:pt x="1255" y="5454"/>
                    <a:pt x="2428" y="7100"/>
                    <a:pt x="3894" y="8336"/>
                  </a:cubicBezTo>
                  <a:cubicBezTo>
                    <a:pt x="3738" y="8313"/>
                    <a:pt x="3581" y="8292"/>
                    <a:pt x="3427" y="8269"/>
                  </a:cubicBezTo>
                  <a:cubicBezTo>
                    <a:pt x="3394" y="8265"/>
                    <a:pt x="3360" y="8261"/>
                    <a:pt x="3327" y="8261"/>
                  </a:cubicBezTo>
                  <a:cubicBezTo>
                    <a:pt x="3296" y="8261"/>
                    <a:pt x="3265" y="8264"/>
                    <a:pt x="3235" y="8275"/>
                  </a:cubicBezTo>
                  <a:cubicBezTo>
                    <a:pt x="3174" y="8296"/>
                    <a:pt x="3095" y="8389"/>
                    <a:pt x="3112" y="8452"/>
                  </a:cubicBezTo>
                  <a:cubicBezTo>
                    <a:pt x="3458" y="8717"/>
                    <a:pt x="3799" y="8992"/>
                    <a:pt x="4144" y="9257"/>
                  </a:cubicBezTo>
                  <a:cubicBezTo>
                    <a:pt x="4570" y="9187"/>
                    <a:pt x="5021" y="9125"/>
                    <a:pt x="5445" y="9055"/>
                  </a:cubicBezTo>
                  <a:cubicBezTo>
                    <a:pt x="5710" y="8195"/>
                    <a:pt x="5960" y="7287"/>
                    <a:pt x="6224" y="6425"/>
                  </a:cubicBezTo>
                  <a:cubicBezTo>
                    <a:pt x="5804" y="5506"/>
                    <a:pt x="5081" y="4873"/>
                    <a:pt x="4788" y="3905"/>
                  </a:cubicBezTo>
                  <a:cubicBezTo>
                    <a:pt x="4589" y="3249"/>
                    <a:pt x="4156" y="1884"/>
                    <a:pt x="4156" y="1884"/>
                  </a:cubicBezTo>
                  <a:cubicBezTo>
                    <a:pt x="4107" y="1269"/>
                    <a:pt x="3766" y="713"/>
                    <a:pt x="3264" y="360"/>
                  </a:cubicBezTo>
                  <a:cubicBezTo>
                    <a:pt x="2930" y="124"/>
                    <a:pt x="2521" y="0"/>
                    <a:pt x="2113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6" name="Google Shape;1796;p40"/>
            <p:cNvSpPr/>
            <p:nvPr/>
          </p:nvSpPr>
          <p:spPr>
            <a:xfrm>
              <a:off x="5567250" y="1816675"/>
              <a:ext cx="18825" cy="14775"/>
            </a:xfrm>
            <a:custGeom>
              <a:avLst/>
              <a:gdLst/>
              <a:ahLst/>
              <a:cxnLst/>
              <a:rect l="l" t="t" r="r" b="b"/>
              <a:pathLst>
                <a:path w="753" h="591" extrusionOk="0">
                  <a:moveTo>
                    <a:pt x="73" y="0"/>
                  </a:moveTo>
                  <a:cubicBezTo>
                    <a:pt x="53" y="0"/>
                    <a:pt x="34" y="9"/>
                    <a:pt x="20" y="26"/>
                  </a:cubicBezTo>
                  <a:cubicBezTo>
                    <a:pt x="0" y="57"/>
                    <a:pt x="5" y="97"/>
                    <a:pt x="33" y="119"/>
                  </a:cubicBezTo>
                  <a:lnTo>
                    <a:pt x="638" y="579"/>
                  </a:lnTo>
                  <a:cubicBezTo>
                    <a:pt x="648" y="588"/>
                    <a:pt x="662" y="591"/>
                    <a:pt x="676" y="591"/>
                  </a:cubicBezTo>
                  <a:cubicBezTo>
                    <a:pt x="696" y="591"/>
                    <a:pt x="717" y="582"/>
                    <a:pt x="731" y="566"/>
                  </a:cubicBezTo>
                  <a:cubicBezTo>
                    <a:pt x="752" y="536"/>
                    <a:pt x="747" y="495"/>
                    <a:pt x="718" y="473"/>
                  </a:cubicBezTo>
                  <a:lnTo>
                    <a:pt x="115" y="15"/>
                  </a:lnTo>
                  <a:cubicBezTo>
                    <a:pt x="102" y="5"/>
                    <a:pt x="87" y="0"/>
                    <a:pt x="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7" name="Google Shape;1797;p40"/>
            <p:cNvSpPr/>
            <p:nvPr/>
          </p:nvSpPr>
          <p:spPr>
            <a:xfrm>
              <a:off x="5563950" y="1645625"/>
              <a:ext cx="18425" cy="25300"/>
            </a:xfrm>
            <a:custGeom>
              <a:avLst/>
              <a:gdLst/>
              <a:ahLst/>
              <a:cxnLst/>
              <a:rect l="l" t="t" r="r" b="b"/>
              <a:pathLst>
                <a:path w="737" h="1012" extrusionOk="0">
                  <a:moveTo>
                    <a:pt x="76" y="0"/>
                  </a:moveTo>
                  <a:cubicBezTo>
                    <a:pt x="57" y="0"/>
                    <a:pt x="38" y="8"/>
                    <a:pt x="25" y="24"/>
                  </a:cubicBezTo>
                  <a:cubicBezTo>
                    <a:pt x="1" y="49"/>
                    <a:pt x="5" y="92"/>
                    <a:pt x="32" y="116"/>
                  </a:cubicBezTo>
                  <a:cubicBezTo>
                    <a:pt x="294" y="345"/>
                    <a:pt x="494" y="638"/>
                    <a:pt x="608" y="967"/>
                  </a:cubicBezTo>
                  <a:cubicBezTo>
                    <a:pt x="620" y="993"/>
                    <a:pt x="644" y="1011"/>
                    <a:pt x="671" y="1011"/>
                  </a:cubicBezTo>
                  <a:lnTo>
                    <a:pt x="683" y="1011"/>
                  </a:lnTo>
                  <a:cubicBezTo>
                    <a:pt x="714" y="1006"/>
                    <a:pt x="737" y="978"/>
                    <a:pt x="737" y="947"/>
                  </a:cubicBezTo>
                  <a:cubicBezTo>
                    <a:pt x="737" y="853"/>
                    <a:pt x="733" y="761"/>
                    <a:pt x="728" y="670"/>
                  </a:cubicBezTo>
                  <a:cubicBezTo>
                    <a:pt x="723" y="581"/>
                    <a:pt x="720" y="491"/>
                    <a:pt x="720" y="398"/>
                  </a:cubicBezTo>
                  <a:cubicBezTo>
                    <a:pt x="720" y="361"/>
                    <a:pt x="690" y="332"/>
                    <a:pt x="654" y="332"/>
                  </a:cubicBezTo>
                  <a:cubicBezTo>
                    <a:pt x="616" y="332"/>
                    <a:pt x="587" y="362"/>
                    <a:pt x="587" y="398"/>
                  </a:cubicBezTo>
                  <a:cubicBezTo>
                    <a:pt x="587" y="470"/>
                    <a:pt x="590" y="540"/>
                    <a:pt x="593" y="610"/>
                  </a:cubicBezTo>
                  <a:cubicBezTo>
                    <a:pt x="471" y="385"/>
                    <a:pt x="311" y="184"/>
                    <a:pt x="118" y="15"/>
                  </a:cubicBezTo>
                  <a:cubicBezTo>
                    <a:pt x="106" y="5"/>
                    <a:pt x="91" y="0"/>
                    <a:pt x="7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798" name="Google Shape;1798;p40"/>
          <p:cNvGrpSpPr/>
          <p:nvPr/>
        </p:nvGrpSpPr>
        <p:grpSpPr>
          <a:xfrm flipH="1">
            <a:off x="1514998" y="1498351"/>
            <a:ext cx="1386984" cy="3105057"/>
            <a:chOff x="4941050" y="1668725"/>
            <a:chExt cx="433975" cy="971575"/>
          </a:xfrm>
        </p:grpSpPr>
        <p:sp>
          <p:nvSpPr>
            <p:cNvPr id="1799" name="Google Shape;1799;p40"/>
            <p:cNvSpPr/>
            <p:nvPr/>
          </p:nvSpPr>
          <p:spPr>
            <a:xfrm>
              <a:off x="4953175" y="2598700"/>
              <a:ext cx="414575" cy="41600"/>
            </a:xfrm>
            <a:custGeom>
              <a:avLst/>
              <a:gdLst/>
              <a:ahLst/>
              <a:cxnLst/>
              <a:rect l="l" t="t" r="r" b="b"/>
              <a:pathLst>
                <a:path w="16583" h="1664" extrusionOk="0">
                  <a:moveTo>
                    <a:pt x="8291" y="1"/>
                  </a:moveTo>
                  <a:cubicBezTo>
                    <a:pt x="6093" y="1"/>
                    <a:pt x="3983" y="88"/>
                    <a:pt x="2429" y="244"/>
                  </a:cubicBezTo>
                  <a:cubicBezTo>
                    <a:pt x="874" y="401"/>
                    <a:pt x="0" y="611"/>
                    <a:pt x="0" y="833"/>
                  </a:cubicBezTo>
                  <a:cubicBezTo>
                    <a:pt x="0" y="1053"/>
                    <a:pt x="874" y="1265"/>
                    <a:pt x="2429" y="1420"/>
                  </a:cubicBezTo>
                  <a:cubicBezTo>
                    <a:pt x="3983" y="1576"/>
                    <a:pt x="6093" y="1664"/>
                    <a:pt x="8291" y="1664"/>
                  </a:cubicBezTo>
                  <a:cubicBezTo>
                    <a:pt x="10490" y="1664"/>
                    <a:pt x="12600" y="1576"/>
                    <a:pt x="14154" y="1420"/>
                  </a:cubicBezTo>
                  <a:cubicBezTo>
                    <a:pt x="15709" y="1265"/>
                    <a:pt x="16582" y="1053"/>
                    <a:pt x="16582" y="833"/>
                  </a:cubicBezTo>
                  <a:cubicBezTo>
                    <a:pt x="16582" y="611"/>
                    <a:pt x="15709" y="401"/>
                    <a:pt x="14154" y="244"/>
                  </a:cubicBezTo>
                  <a:cubicBezTo>
                    <a:pt x="12600" y="88"/>
                    <a:pt x="10490" y="1"/>
                    <a:pt x="8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0" name="Google Shape;1800;p40"/>
            <p:cNvSpPr/>
            <p:nvPr/>
          </p:nvSpPr>
          <p:spPr>
            <a:xfrm>
              <a:off x="5196000" y="2474525"/>
              <a:ext cx="159250" cy="142250"/>
            </a:xfrm>
            <a:custGeom>
              <a:avLst/>
              <a:gdLst/>
              <a:ahLst/>
              <a:cxnLst/>
              <a:rect l="l" t="t" r="r" b="b"/>
              <a:pathLst>
                <a:path w="6370" h="5690" extrusionOk="0">
                  <a:moveTo>
                    <a:pt x="5298" y="0"/>
                  </a:moveTo>
                  <a:cubicBezTo>
                    <a:pt x="3879" y="548"/>
                    <a:pt x="2449" y="1211"/>
                    <a:pt x="1028" y="1759"/>
                  </a:cubicBezTo>
                  <a:cubicBezTo>
                    <a:pt x="1370" y="2744"/>
                    <a:pt x="1246" y="3880"/>
                    <a:pt x="701" y="4771"/>
                  </a:cubicBezTo>
                  <a:cubicBezTo>
                    <a:pt x="500" y="5101"/>
                    <a:pt x="112" y="5318"/>
                    <a:pt x="1" y="5690"/>
                  </a:cubicBezTo>
                  <a:lnTo>
                    <a:pt x="2724" y="5664"/>
                  </a:lnTo>
                  <a:cubicBezTo>
                    <a:pt x="4168" y="5257"/>
                    <a:pt x="5463" y="4349"/>
                    <a:pt x="6369" y="3155"/>
                  </a:cubicBezTo>
                  <a:cubicBezTo>
                    <a:pt x="6023" y="2090"/>
                    <a:pt x="5647" y="1065"/>
                    <a:pt x="52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1" name="Google Shape;1801;p40"/>
            <p:cNvSpPr/>
            <p:nvPr/>
          </p:nvSpPr>
          <p:spPr>
            <a:xfrm>
              <a:off x="5225775" y="2565200"/>
              <a:ext cx="35900" cy="9725"/>
            </a:xfrm>
            <a:custGeom>
              <a:avLst/>
              <a:gdLst/>
              <a:ahLst/>
              <a:cxnLst/>
              <a:rect l="l" t="t" r="r" b="b"/>
              <a:pathLst>
                <a:path w="1436" h="389" extrusionOk="0">
                  <a:moveTo>
                    <a:pt x="1365" y="1"/>
                  </a:moveTo>
                  <a:cubicBezTo>
                    <a:pt x="1361" y="1"/>
                    <a:pt x="1357" y="1"/>
                    <a:pt x="1353" y="2"/>
                  </a:cubicBezTo>
                  <a:lnTo>
                    <a:pt x="59" y="259"/>
                  </a:lnTo>
                  <a:cubicBezTo>
                    <a:pt x="23" y="266"/>
                    <a:pt x="0" y="300"/>
                    <a:pt x="8" y="336"/>
                  </a:cubicBezTo>
                  <a:cubicBezTo>
                    <a:pt x="12" y="368"/>
                    <a:pt x="40" y="389"/>
                    <a:pt x="72" y="389"/>
                  </a:cubicBezTo>
                  <a:cubicBezTo>
                    <a:pt x="75" y="389"/>
                    <a:pt x="79" y="389"/>
                    <a:pt x="83" y="388"/>
                  </a:cubicBezTo>
                  <a:lnTo>
                    <a:pt x="1377" y="130"/>
                  </a:lnTo>
                  <a:cubicBezTo>
                    <a:pt x="1413" y="123"/>
                    <a:pt x="1436" y="89"/>
                    <a:pt x="1428" y="53"/>
                  </a:cubicBezTo>
                  <a:cubicBezTo>
                    <a:pt x="1422" y="21"/>
                    <a:pt x="1396" y="1"/>
                    <a:pt x="136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2" name="Google Shape;1802;p40"/>
            <p:cNvSpPr/>
            <p:nvPr/>
          </p:nvSpPr>
          <p:spPr>
            <a:xfrm>
              <a:off x="5227300" y="2549275"/>
              <a:ext cx="31800" cy="9975"/>
            </a:xfrm>
            <a:custGeom>
              <a:avLst/>
              <a:gdLst/>
              <a:ahLst/>
              <a:cxnLst/>
              <a:rect l="l" t="t" r="r" b="b"/>
              <a:pathLst>
                <a:path w="1272" h="399" extrusionOk="0">
                  <a:moveTo>
                    <a:pt x="1200" y="1"/>
                  </a:moveTo>
                  <a:cubicBezTo>
                    <a:pt x="1195" y="1"/>
                    <a:pt x="1190" y="1"/>
                    <a:pt x="1184" y="2"/>
                  </a:cubicBezTo>
                  <a:lnTo>
                    <a:pt x="58" y="270"/>
                  </a:lnTo>
                  <a:cubicBezTo>
                    <a:pt x="22" y="277"/>
                    <a:pt x="1" y="313"/>
                    <a:pt x="11" y="348"/>
                  </a:cubicBezTo>
                  <a:cubicBezTo>
                    <a:pt x="18" y="380"/>
                    <a:pt x="44" y="398"/>
                    <a:pt x="75" y="398"/>
                  </a:cubicBezTo>
                  <a:cubicBezTo>
                    <a:pt x="79" y="398"/>
                    <a:pt x="85" y="397"/>
                    <a:pt x="89" y="397"/>
                  </a:cubicBezTo>
                  <a:lnTo>
                    <a:pt x="1215" y="130"/>
                  </a:lnTo>
                  <a:cubicBezTo>
                    <a:pt x="1250" y="121"/>
                    <a:pt x="1272" y="85"/>
                    <a:pt x="1263" y="50"/>
                  </a:cubicBezTo>
                  <a:cubicBezTo>
                    <a:pt x="1257" y="19"/>
                    <a:pt x="1230" y="1"/>
                    <a:pt x="120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3" name="Google Shape;1803;p40"/>
            <p:cNvSpPr/>
            <p:nvPr/>
          </p:nvSpPr>
          <p:spPr>
            <a:xfrm>
              <a:off x="5228925" y="2535300"/>
              <a:ext cx="26100" cy="9900"/>
            </a:xfrm>
            <a:custGeom>
              <a:avLst/>
              <a:gdLst/>
              <a:ahLst/>
              <a:cxnLst/>
              <a:rect l="l" t="t" r="r" b="b"/>
              <a:pathLst>
                <a:path w="1044" h="396" extrusionOk="0">
                  <a:moveTo>
                    <a:pt x="970" y="1"/>
                  </a:moveTo>
                  <a:cubicBezTo>
                    <a:pt x="964" y="1"/>
                    <a:pt x="957" y="2"/>
                    <a:pt x="951" y="4"/>
                  </a:cubicBezTo>
                  <a:lnTo>
                    <a:pt x="56" y="267"/>
                  </a:lnTo>
                  <a:cubicBezTo>
                    <a:pt x="20" y="277"/>
                    <a:pt x="0" y="314"/>
                    <a:pt x="12" y="348"/>
                  </a:cubicBezTo>
                  <a:cubicBezTo>
                    <a:pt x="19" y="377"/>
                    <a:pt x="46" y="396"/>
                    <a:pt x="75" y="396"/>
                  </a:cubicBezTo>
                  <a:cubicBezTo>
                    <a:pt x="82" y="396"/>
                    <a:pt x="86" y="393"/>
                    <a:pt x="93" y="393"/>
                  </a:cubicBezTo>
                  <a:lnTo>
                    <a:pt x="989" y="131"/>
                  </a:lnTo>
                  <a:cubicBezTo>
                    <a:pt x="1025" y="120"/>
                    <a:pt x="1044" y="83"/>
                    <a:pt x="1034" y="48"/>
                  </a:cubicBezTo>
                  <a:cubicBezTo>
                    <a:pt x="1024" y="20"/>
                    <a:pt x="999" y="1"/>
                    <a:pt x="97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4" name="Google Shape;1804;p40"/>
            <p:cNvSpPr/>
            <p:nvPr/>
          </p:nvSpPr>
          <p:spPr>
            <a:xfrm>
              <a:off x="4992300" y="2520400"/>
              <a:ext cx="178175" cy="97625"/>
            </a:xfrm>
            <a:custGeom>
              <a:avLst/>
              <a:gdLst/>
              <a:ahLst/>
              <a:cxnLst/>
              <a:rect l="l" t="t" r="r" b="b"/>
              <a:pathLst>
                <a:path w="7127" h="3905" extrusionOk="0">
                  <a:moveTo>
                    <a:pt x="7127" y="1"/>
                  </a:moveTo>
                  <a:cubicBezTo>
                    <a:pt x="5554" y="15"/>
                    <a:pt x="3937" y="65"/>
                    <a:pt x="2361" y="81"/>
                  </a:cubicBezTo>
                  <a:cubicBezTo>
                    <a:pt x="2558" y="1060"/>
                    <a:pt x="2173" y="2135"/>
                    <a:pt x="1400" y="2767"/>
                  </a:cubicBezTo>
                  <a:cubicBezTo>
                    <a:pt x="942" y="3140"/>
                    <a:pt x="92" y="3260"/>
                    <a:pt x="0" y="3841"/>
                  </a:cubicBezTo>
                  <a:lnTo>
                    <a:pt x="7038" y="3905"/>
                  </a:lnTo>
                  <a:cubicBezTo>
                    <a:pt x="7041" y="2603"/>
                    <a:pt x="7125" y="1303"/>
                    <a:pt x="71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5" name="Google Shape;1805;p40"/>
            <p:cNvSpPr/>
            <p:nvPr/>
          </p:nvSpPr>
          <p:spPr>
            <a:xfrm>
              <a:off x="5037900" y="2575450"/>
              <a:ext cx="24925" cy="3800"/>
            </a:xfrm>
            <a:custGeom>
              <a:avLst/>
              <a:gdLst/>
              <a:ahLst/>
              <a:cxnLst/>
              <a:rect l="l" t="t" r="r" b="b"/>
              <a:pathLst>
                <a:path w="997" h="152" extrusionOk="0">
                  <a:moveTo>
                    <a:pt x="927" y="0"/>
                  </a:moveTo>
                  <a:lnTo>
                    <a:pt x="65" y="20"/>
                  </a:lnTo>
                  <a:cubicBezTo>
                    <a:pt x="29" y="22"/>
                    <a:pt x="0" y="52"/>
                    <a:pt x="0" y="88"/>
                  </a:cubicBezTo>
                  <a:cubicBezTo>
                    <a:pt x="3" y="123"/>
                    <a:pt x="32" y="152"/>
                    <a:pt x="68" y="152"/>
                  </a:cubicBezTo>
                  <a:lnTo>
                    <a:pt x="930" y="133"/>
                  </a:lnTo>
                  <a:cubicBezTo>
                    <a:pt x="965" y="130"/>
                    <a:pt x="997" y="100"/>
                    <a:pt x="994" y="65"/>
                  </a:cubicBezTo>
                  <a:cubicBezTo>
                    <a:pt x="993" y="29"/>
                    <a:pt x="965" y="3"/>
                    <a:pt x="92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6" name="Google Shape;1806;p40"/>
            <p:cNvSpPr/>
            <p:nvPr/>
          </p:nvSpPr>
          <p:spPr>
            <a:xfrm>
              <a:off x="5046950" y="2559500"/>
              <a:ext cx="19200" cy="4350"/>
            </a:xfrm>
            <a:custGeom>
              <a:avLst/>
              <a:gdLst/>
              <a:ahLst/>
              <a:cxnLst/>
              <a:rect l="l" t="t" r="r" b="b"/>
              <a:pathLst>
                <a:path w="768" h="174" extrusionOk="0">
                  <a:moveTo>
                    <a:pt x="73" y="1"/>
                  </a:moveTo>
                  <a:cubicBezTo>
                    <a:pt x="37" y="1"/>
                    <a:pt x="6" y="25"/>
                    <a:pt x="3" y="61"/>
                  </a:cubicBezTo>
                  <a:cubicBezTo>
                    <a:pt x="0" y="97"/>
                    <a:pt x="29" y="129"/>
                    <a:pt x="64" y="131"/>
                  </a:cubicBezTo>
                  <a:lnTo>
                    <a:pt x="695" y="174"/>
                  </a:lnTo>
                  <a:lnTo>
                    <a:pt x="699" y="174"/>
                  </a:lnTo>
                  <a:cubicBezTo>
                    <a:pt x="732" y="174"/>
                    <a:pt x="761" y="150"/>
                    <a:pt x="765" y="114"/>
                  </a:cubicBezTo>
                  <a:cubicBezTo>
                    <a:pt x="768" y="78"/>
                    <a:pt x="739" y="45"/>
                    <a:pt x="703" y="44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7" name="Google Shape;1807;p40"/>
            <p:cNvSpPr/>
            <p:nvPr/>
          </p:nvSpPr>
          <p:spPr>
            <a:xfrm>
              <a:off x="5050225" y="2544825"/>
              <a:ext cx="17425" cy="3350"/>
            </a:xfrm>
            <a:custGeom>
              <a:avLst/>
              <a:gdLst/>
              <a:ahLst/>
              <a:cxnLst/>
              <a:rect l="l" t="t" r="r" b="b"/>
              <a:pathLst>
                <a:path w="697" h="134" extrusionOk="0">
                  <a:moveTo>
                    <a:pt x="630" y="0"/>
                  </a:moveTo>
                  <a:lnTo>
                    <a:pt x="68" y="2"/>
                  </a:lnTo>
                  <a:cubicBezTo>
                    <a:pt x="29" y="2"/>
                    <a:pt x="1" y="32"/>
                    <a:pt x="1" y="67"/>
                  </a:cubicBezTo>
                  <a:cubicBezTo>
                    <a:pt x="1" y="105"/>
                    <a:pt x="32" y="133"/>
                    <a:pt x="68" y="133"/>
                  </a:cubicBezTo>
                  <a:lnTo>
                    <a:pt x="630" y="132"/>
                  </a:lnTo>
                  <a:cubicBezTo>
                    <a:pt x="668" y="132"/>
                    <a:pt x="697" y="102"/>
                    <a:pt x="697" y="66"/>
                  </a:cubicBezTo>
                  <a:cubicBezTo>
                    <a:pt x="697" y="29"/>
                    <a:pt x="665" y="0"/>
                    <a:pt x="63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8" name="Google Shape;1808;p40"/>
            <p:cNvSpPr/>
            <p:nvPr/>
          </p:nvSpPr>
          <p:spPr>
            <a:xfrm>
              <a:off x="4941050" y="2093750"/>
              <a:ext cx="79825" cy="127125"/>
            </a:xfrm>
            <a:custGeom>
              <a:avLst/>
              <a:gdLst/>
              <a:ahLst/>
              <a:cxnLst/>
              <a:rect l="l" t="t" r="r" b="b"/>
              <a:pathLst>
                <a:path w="3193" h="5085" extrusionOk="0">
                  <a:moveTo>
                    <a:pt x="161" y="0"/>
                  </a:moveTo>
                  <a:cubicBezTo>
                    <a:pt x="0" y="1284"/>
                    <a:pt x="42" y="2592"/>
                    <a:pt x="282" y="3863"/>
                  </a:cubicBezTo>
                  <a:cubicBezTo>
                    <a:pt x="698" y="4257"/>
                    <a:pt x="1071" y="4673"/>
                    <a:pt x="1487" y="5068"/>
                  </a:cubicBezTo>
                  <a:cubicBezTo>
                    <a:pt x="1600" y="5049"/>
                    <a:pt x="1740" y="4985"/>
                    <a:pt x="1744" y="4870"/>
                  </a:cubicBezTo>
                  <a:cubicBezTo>
                    <a:pt x="1873" y="4958"/>
                    <a:pt x="1970" y="4996"/>
                    <a:pt x="2099" y="5085"/>
                  </a:cubicBezTo>
                  <a:cubicBezTo>
                    <a:pt x="2196" y="5068"/>
                    <a:pt x="2242" y="4968"/>
                    <a:pt x="2245" y="4868"/>
                  </a:cubicBezTo>
                  <a:cubicBezTo>
                    <a:pt x="2249" y="4768"/>
                    <a:pt x="2206" y="4673"/>
                    <a:pt x="2163" y="4582"/>
                  </a:cubicBezTo>
                  <a:cubicBezTo>
                    <a:pt x="2016" y="4277"/>
                    <a:pt x="1850" y="3978"/>
                    <a:pt x="1670" y="3691"/>
                  </a:cubicBezTo>
                  <a:cubicBezTo>
                    <a:pt x="1736" y="3299"/>
                    <a:pt x="1765" y="2891"/>
                    <a:pt x="1830" y="2497"/>
                  </a:cubicBezTo>
                  <a:cubicBezTo>
                    <a:pt x="1899" y="2833"/>
                    <a:pt x="2005" y="3252"/>
                    <a:pt x="2070" y="3588"/>
                  </a:cubicBezTo>
                  <a:cubicBezTo>
                    <a:pt x="2096" y="3717"/>
                    <a:pt x="2123" y="3851"/>
                    <a:pt x="2199" y="3960"/>
                  </a:cubicBezTo>
                  <a:cubicBezTo>
                    <a:pt x="2263" y="4055"/>
                    <a:pt x="2371" y="4126"/>
                    <a:pt x="2482" y="4126"/>
                  </a:cubicBezTo>
                  <a:cubicBezTo>
                    <a:pt x="2500" y="4126"/>
                    <a:pt x="2518" y="4124"/>
                    <a:pt x="2536" y="4120"/>
                  </a:cubicBezTo>
                  <a:cubicBezTo>
                    <a:pt x="2695" y="3235"/>
                    <a:pt x="2864" y="2357"/>
                    <a:pt x="3022" y="1473"/>
                  </a:cubicBezTo>
                  <a:cubicBezTo>
                    <a:pt x="3108" y="997"/>
                    <a:pt x="3130" y="510"/>
                    <a:pt x="3193" y="2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9" name="Google Shape;1809;p40"/>
            <p:cNvSpPr/>
            <p:nvPr/>
          </p:nvSpPr>
          <p:spPr>
            <a:xfrm>
              <a:off x="4982300" y="2139500"/>
              <a:ext cx="6800" cy="21950"/>
            </a:xfrm>
            <a:custGeom>
              <a:avLst/>
              <a:gdLst/>
              <a:ahLst/>
              <a:cxnLst/>
              <a:rect l="l" t="t" r="r" b="b"/>
              <a:pathLst>
                <a:path w="272" h="878" extrusionOk="0">
                  <a:moveTo>
                    <a:pt x="74" y="1"/>
                  </a:moveTo>
                  <a:cubicBezTo>
                    <a:pt x="69" y="1"/>
                    <a:pt x="64" y="1"/>
                    <a:pt x="59" y="3"/>
                  </a:cubicBezTo>
                  <a:cubicBezTo>
                    <a:pt x="23" y="10"/>
                    <a:pt x="0" y="43"/>
                    <a:pt x="6" y="79"/>
                  </a:cubicBezTo>
                  <a:lnTo>
                    <a:pt x="136" y="825"/>
                  </a:lnTo>
                  <a:cubicBezTo>
                    <a:pt x="142" y="855"/>
                    <a:pt x="169" y="878"/>
                    <a:pt x="200" y="878"/>
                  </a:cubicBezTo>
                  <a:lnTo>
                    <a:pt x="213" y="878"/>
                  </a:lnTo>
                  <a:cubicBezTo>
                    <a:pt x="249" y="870"/>
                    <a:pt x="272" y="836"/>
                    <a:pt x="266" y="800"/>
                  </a:cubicBezTo>
                  <a:lnTo>
                    <a:pt x="136" y="56"/>
                  </a:lnTo>
                  <a:cubicBezTo>
                    <a:pt x="130" y="25"/>
                    <a:pt x="104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0" name="Google Shape;1810;p40"/>
            <p:cNvSpPr/>
            <p:nvPr/>
          </p:nvSpPr>
          <p:spPr>
            <a:xfrm>
              <a:off x="4960675" y="2189950"/>
              <a:ext cx="26025" cy="27825"/>
            </a:xfrm>
            <a:custGeom>
              <a:avLst/>
              <a:gdLst/>
              <a:ahLst/>
              <a:cxnLst/>
              <a:rect l="l" t="t" r="r" b="b"/>
              <a:pathLst>
                <a:path w="1041" h="1113" extrusionOk="0">
                  <a:moveTo>
                    <a:pt x="75" y="0"/>
                  </a:moveTo>
                  <a:cubicBezTo>
                    <a:pt x="59" y="0"/>
                    <a:pt x="43" y="6"/>
                    <a:pt x="30" y="18"/>
                  </a:cubicBezTo>
                  <a:cubicBezTo>
                    <a:pt x="2" y="43"/>
                    <a:pt x="0" y="83"/>
                    <a:pt x="26" y="110"/>
                  </a:cubicBezTo>
                  <a:lnTo>
                    <a:pt x="917" y="1091"/>
                  </a:lnTo>
                  <a:cubicBezTo>
                    <a:pt x="929" y="1105"/>
                    <a:pt x="948" y="1113"/>
                    <a:pt x="965" y="1113"/>
                  </a:cubicBezTo>
                  <a:cubicBezTo>
                    <a:pt x="980" y="1113"/>
                    <a:pt x="995" y="1107"/>
                    <a:pt x="1010" y="1095"/>
                  </a:cubicBezTo>
                  <a:cubicBezTo>
                    <a:pt x="1038" y="1070"/>
                    <a:pt x="1041" y="1030"/>
                    <a:pt x="1015" y="1002"/>
                  </a:cubicBezTo>
                  <a:lnTo>
                    <a:pt x="123" y="22"/>
                  </a:lnTo>
                  <a:cubicBezTo>
                    <a:pt x="110" y="7"/>
                    <a:pt x="93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1" name="Google Shape;1811;p40"/>
            <p:cNvSpPr/>
            <p:nvPr/>
          </p:nvSpPr>
          <p:spPr>
            <a:xfrm>
              <a:off x="4942700" y="1758625"/>
              <a:ext cx="363625" cy="340150"/>
            </a:xfrm>
            <a:custGeom>
              <a:avLst/>
              <a:gdLst/>
              <a:ahLst/>
              <a:cxnLst/>
              <a:rect l="l" t="t" r="r" b="b"/>
              <a:pathLst>
                <a:path w="14545" h="13606" extrusionOk="0">
                  <a:moveTo>
                    <a:pt x="8588" y="1"/>
                  </a:moveTo>
                  <a:cubicBezTo>
                    <a:pt x="7637" y="1"/>
                    <a:pt x="6679" y="202"/>
                    <a:pt x="5767" y="470"/>
                  </a:cubicBezTo>
                  <a:cubicBezTo>
                    <a:pt x="5488" y="553"/>
                    <a:pt x="5209" y="658"/>
                    <a:pt x="4988" y="846"/>
                  </a:cubicBezTo>
                  <a:cubicBezTo>
                    <a:pt x="4766" y="1033"/>
                    <a:pt x="4606" y="1313"/>
                    <a:pt x="4628" y="1603"/>
                  </a:cubicBezTo>
                  <a:cubicBezTo>
                    <a:pt x="4630" y="1662"/>
                    <a:pt x="4646" y="1720"/>
                    <a:pt x="4668" y="1778"/>
                  </a:cubicBezTo>
                  <a:cubicBezTo>
                    <a:pt x="4523" y="1852"/>
                    <a:pt x="4379" y="1925"/>
                    <a:pt x="4232" y="1998"/>
                  </a:cubicBezTo>
                  <a:cubicBezTo>
                    <a:pt x="3134" y="2552"/>
                    <a:pt x="2337" y="3577"/>
                    <a:pt x="1912" y="4732"/>
                  </a:cubicBezTo>
                  <a:cubicBezTo>
                    <a:pt x="1484" y="5886"/>
                    <a:pt x="1365" y="7128"/>
                    <a:pt x="1251" y="8353"/>
                  </a:cubicBezTo>
                  <a:cubicBezTo>
                    <a:pt x="676" y="9814"/>
                    <a:pt x="19" y="11761"/>
                    <a:pt x="0" y="13604"/>
                  </a:cubicBezTo>
                  <a:cubicBezTo>
                    <a:pt x="177" y="13605"/>
                    <a:pt x="352" y="13606"/>
                    <a:pt x="526" y="13606"/>
                  </a:cubicBezTo>
                  <a:cubicBezTo>
                    <a:pt x="1276" y="13606"/>
                    <a:pt x="2003" y="13595"/>
                    <a:pt x="2753" y="13595"/>
                  </a:cubicBezTo>
                  <a:cubicBezTo>
                    <a:pt x="2902" y="13595"/>
                    <a:pt x="3051" y="13596"/>
                    <a:pt x="3202" y="13597"/>
                  </a:cubicBezTo>
                  <a:cubicBezTo>
                    <a:pt x="3485" y="12527"/>
                    <a:pt x="3808" y="11480"/>
                    <a:pt x="4093" y="10410"/>
                  </a:cubicBezTo>
                  <a:cubicBezTo>
                    <a:pt x="6653" y="10262"/>
                    <a:pt x="10524" y="10399"/>
                    <a:pt x="13086" y="10250"/>
                  </a:cubicBezTo>
                  <a:cubicBezTo>
                    <a:pt x="13105" y="9706"/>
                    <a:pt x="14544" y="7280"/>
                    <a:pt x="14421" y="6778"/>
                  </a:cubicBezTo>
                  <a:cubicBezTo>
                    <a:pt x="14215" y="5933"/>
                    <a:pt x="13522" y="4647"/>
                    <a:pt x="13043" y="3920"/>
                  </a:cubicBezTo>
                  <a:cubicBezTo>
                    <a:pt x="12367" y="2897"/>
                    <a:pt x="11601" y="2202"/>
                    <a:pt x="10627" y="1762"/>
                  </a:cubicBezTo>
                  <a:cubicBezTo>
                    <a:pt x="10742" y="1615"/>
                    <a:pt x="10812" y="1425"/>
                    <a:pt x="10804" y="1237"/>
                  </a:cubicBezTo>
                  <a:cubicBezTo>
                    <a:pt x="10790" y="838"/>
                    <a:pt x="10506" y="485"/>
                    <a:pt x="10155" y="291"/>
                  </a:cubicBezTo>
                  <a:cubicBezTo>
                    <a:pt x="9805" y="98"/>
                    <a:pt x="9398" y="39"/>
                    <a:pt x="8999" y="14"/>
                  </a:cubicBezTo>
                  <a:cubicBezTo>
                    <a:pt x="8862" y="5"/>
                    <a:pt x="8725" y="1"/>
                    <a:pt x="8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2" name="Google Shape;1812;p40"/>
            <p:cNvSpPr/>
            <p:nvPr/>
          </p:nvSpPr>
          <p:spPr>
            <a:xfrm>
              <a:off x="5075075" y="1787675"/>
              <a:ext cx="135200" cy="37675"/>
            </a:xfrm>
            <a:custGeom>
              <a:avLst/>
              <a:gdLst/>
              <a:ahLst/>
              <a:cxnLst/>
              <a:rect l="l" t="t" r="r" b="b"/>
              <a:pathLst>
                <a:path w="5408" h="1507" extrusionOk="0">
                  <a:moveTo>
                    <a:pt x="3668" y="1"/>
                  </a:moveTo>
                  <a:cubicBezTo>
                    <a:pt x="3657" y="1"/>
                    <a:pt x="3645" y="4"/>
                    <a:pt x="3635" y="11"/>
                  </a:cubicBezTo>
                  <a:cubicBezTo>
                    <a:pt x="3269" y="234"/>
                    <a:pt x="2895" y="463"/>
                    <a:pt x="2522" y="691"/>
                  </a:cubicBezTo>
                  <a:cubicBezTo>
                    <a:pt x="2156" y="916"/>
                    <a:pt x="1790" y="1140"/>
                    <a:pt x="1430" y="1359"/>
                  </a:cubicBezTo>
                  <a:cubicBezTo>
                    <a:pt x="1220" y="1177"/>
                    <a:pt x="1005" y="987"/>
                    <a:pt x="792" y="800"/>
                  </a:cubicBezTo>
                  <a:cubicBezTo>
                    <a:pt x="568" y="600"/>
                    <a:pt x="340" y="401"/>
                    <a:pt x="117" y="210"/>
                  </a:cubicBezTo>
                  <a:cubicBezTo>
                    <a:pt x="105" y="199"/>
                    <a:pt x="89" y="194"/>
                    <a:pt x="74" y="194"/>
                  </a:cubicBezTo>
                  <a:cubicBezTo>
                    <a:pt x="56" y="194"/>
                    <a:pt x="37" y="202"/>
                    <a:pt x="24" y="217"/>
                  </a:cubicBezTo>
                  <a:cubicBezTo>
                    <a:pt x="0" y="243"/>
                    <a:pt x="4" y="285"/>
                    <a:pt x="32" y="310"/>
                  </a:cubicBezTo>
                  <a:cubicBezTo>
                    <a:pt x="255" y="500"/>
                    <a:pt x="479" y="700"/>
                    <a:pt x="705" y="899"/>
                  </a:cubicBezTo>
                  <a:cubicBezTo>
                    <a:pt x="929" y="1099"/>
                    <a:pt x="1157" y="1297"/>
                    <a:pt x="1380" y="1490"/>
                  </a:cubicBezTo>
                  <a:cubicBezTo>
                    <a:pt x="1392" y="1500"/>
                    <a:pt x="1407" y="1506"/>
                    <a:pt x="1423" y="1506"/>
                  </a:cubicBezTo>
                  <a:cubicBezTo>
                    <a:pt x="1435" y="1506"/>
                    <a:pt x="1448" y="1503"/>
                    <a:pt x="1458" y="1498"/>
                  </a:cubicBezTo>
                  <a:cubicBezTo>
                    <a:pt x="1833" y="1270"/>
                    <a:pt x="2213" y="1036"/>
                    <a:pt x="2593" y="804"/>
                  </a:cubicBezTo>
                  <a:cubicBezTo>
                    <a:pt x="2958" y="580"/>
                    <a:pt x="3322" y="357"/>
                    <a:pt x="3680" y="140"/>
                  </a:cubicBezTo>
                  <a:lnTo>
                    <a:pt x="5316" y="637"/>
                  </a:lnTo>
                  <a:cubicBezTo>
                    <a:pt x="5322" y="639"/>
                    <a:pt x="5329" y="640"/>
                    <a:pt x="5335" y="640"/>
                  </a:cubicBezTo>
                  <a:cubicBezTo>
                    <a:pt x="5363" y="640"/>
                    <a:pt x="5390" y="621"/>
                    <a:pt x="5399" y="593"/>
                  </a:cubicBezTo>
                  <a:cubicBezTo>
                    <a:pt x="5408" y="557"/>
                    <a:pt x="5389" y="521"/>
                    <a:pt x="5354" y="511"/>
                  </a:cubicBezTo>
                  <a:lnTo>
                    <a:pt x="3688" y="4"/>
                  </a:lnTo>
                  <a:cubicBezTo>
                    <a:pt x="3682" y="2"/>
                    <a:pt x="3675" y="1"/>
                    <a:pt x="366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3" name="Google Shape;1813;p40"/>
            <p:cNvSpPr/>
            <p:nvPr/>
          </p:nvSpPr>
          <p:spPr>
            <a:xfrm>
              <a:off x="5140800" y="1764300"/>
              <a:ext cx="41475" cy="23525"/>
            </a:xfrm>
            <a:custGeom>
              <a:avLst/>
              <a:gdLst/>
              <a:ahLst/>
              <a:cxnLst/>
              <a:rect l="l" t="t" r="r" b="b"/>
              <a:pathLst>
                <a:path w="1659" h="941" extrusionOk="0">
                  <a:moveTo>
                    <a:pt x="835" y="1"/>
                  </a:moveTo>
                  <a:cubicBezTo>
                    <a:pt x="805" y="1"/>
                    <a:pt x="778" y="22"/>
                    <a:pt x="772" y="52"/>
                  </a:cubicBezTo>
                  <a:cubicBezTo>
                    <a:pt x="765" y="88"/>
                    <a:pt x="786" y="124"/>
                    <a:pt x="822" y="131"/>
                  </a:cubicBezTo>
                  <a:lnTo>
                    <a:pt x="1241" y="224"/>
                  </a:lnTo>
                  <a:cubicBezTo>
                    <a:pt x="798" y="324"/>
                    <a:pt x="377" y="531"/>
                    <a:pt x="30" y="824"/>
                  </a:cubicBezTo>
                  <a:cubicBezTo>
                    <a:pt x="4" y="847"/>
                    <a:pt x="0" y="890"/>
                    <a:pt x="23" y="917"/>
                  </a:cubicBezTo>
                  <a:cubicBezTo>
                    <a:pt x="36" y="933"/>
                    <a:pt x="56" y="940"/>
                    <a:pt x="73" y="940"/>
                  </a:cubicBezTo>
                  <a:cubicBezTo>
                    <a:pt x="87" y="940"/>
                    <a:pt x="104" y="934"/>
                    <a:pt x="116" y="923"/>
                  </a:cubicBezTo>
                  <a:cubicBezTo>
                    <a:pt x="530" y="573"/>
                    <a:pt x="1056" y="351"/>
                    <a:pt x="1598" y="298"/>
                  </a:cubicBezTo>
                  <a:cubicBezTo>
                    <a:pt x="1630" y="297"/>
                    <a:pt x="1655" y="270"/>
                    <a:pt x="1657" y="238"/>
                  </a:cubicBezTo>
                  <a:cubicBezTo>
                    <a:pt x="1658" y="205"/>
                    <a:pt x="1637" y="177"/>
                    <a:pt x="1605" y="170"/>
                  </a:cubicBezTo>
                  <a:lnTo>
                    <a:pt x="851" y="2"/>
                  </a:lnTo>
                  <a:cubicBezTo>
                    <a:pt x="845" y="1"/>
                    <a:pt x="840" y="1"/>
                    <a:pt x="83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4" name="Google Shape;1814;p40"/>
            <p:cNvSpPr/>
            <p:nvPr/>
          </p:nvSpPr>
          <p:spPr>
            <a:xfrm>
              <a:off x="5072175" y="1779050"/>
              <a:ext cx="20675" cy="13975"/>
            </a:xfrm>
            <a:custGeom>
              <a:avLst/>
              <a:gdLst/>
              <a:ahLst/>
              <a:cxnLst/>
              <a:rect l="l" t="t" r="r" b="b"/>
              <a:pathLst>
                <a:path w="827" h="559" extrusionOk="0">
                  <a:moveTo>
                    <a:pt x="75" y="1"/>
                  </a:moveTo>
                  <a:cubicBezTo>
                    <a:pt x="54" y="1"/>
                    <a:pt x="33" y="11"/>
                    <a:pt x="20" y="30"/>
                  </a:cubicBezTo>
                  <a:cubicBezTo>
                    <a:pt x="0" y="61"/>
                    <a:pt x="9" y="101"/>
                    <a:pt x="40" y="121"/>
                  </a:cubicBezTo>
                  <a:lnTo>
                    <a:pt x="715" y="549"/>
                  </a:lnTo>
                  <a:cubicBezTo>
                    <a:pt x="727" y="556"/>
                    <a:pt x="738" y="559"/>
                    <a:pt x="751" y="559"/>
                  </a:cubicBezTo>
                  <a:cubicBezTo>
                    <a:pt x="772" y="559"/>
                    <a:pt x="794" y="549"/>
                    <a:pt x="807" y="529"/>
                  </a:cubicBezTo>
                  <a:cubicBezTo>
                    <a:pt x="827" y="499"/>
                    <a:pt x="817" y="457"/>
                    <a:pt x="787" y="437"/>
                  </a:cubicBezTo>
                  <a:lnTo>
                    <a:pt x="112" y="11"/>
                  </a:lnTo>
                  <a:cubicBezTo>
                    <a:pt x="100" y="4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5" name="Google Shape;1815;p40"/>
            <p:cNvSpPr/>
            <p:nvPr/>
          </p:nvSpPr>
          <p:spPr>
            <a:xfrm>
              <a:off x="5101950" y="1810475"/>
              <a:ext cx="7775" cy="33675"/>
            </a:xfrm>
            <a:custGeom>
              <a:avLst/>
              <a:gdLst/>
              <a:ahLst/>
              <a:cxnLst/>
              <a:rect l="l" t="t" r="r" b="b"/>
              <a:pathLst>
                <a:path w="311" h="1347" extrusionOk="0">
                  <a:moveTo>
                    <a:pt x="244" y="1"/>
                  </a:moveTo>
                  <a:cubicBezTo>
                    <a:pt x="208" y="1"/>
                    <a:pt x="180" y="23"/>
                    <a:pt x="175" y="57"/>
                  </a:cubicBezTo>
                  <a:lnTo>
                    <a:pt x="4" y="1272"/>
                  </a:lnTo>
                  <a:cubicBezTo>
                    <a:pt x="0" y="1309"/>
                    <a:pt x="24" y="1342"/>
                    <a:pt x="60" y="1346"/>
                  </a:cubicBezTo>
                  <a:lnTo>
                    <a:pt x="69" y="1346"/>
                  </a:lnTo>
                  <a:cubicBezTo>
                    <a:pt x="102" y="1346"/>
                    <a:pt x="129" y="1323"/>
                    <a:pt x="136" y="1292"/>
                  </a:cubicBezTo>
                  <a:lnTo>
                    <a:pt x="305" y="77"/>
                  </a:lnTo>
                  <a:cubicBezTo>
                    <a:pt x="310" y="38"/>
                    <a:pt x="286" y="7"/>
                    <a:pt x="250" y="1"/>
                  </a:cubicBezTo>
                  <a:cubicBezTo>
                    <a:pt x="248" y="1"/>
                    <a:pt x="246" y="1"/>
                    <a:pt x="24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6" name="Google Shape;1816;p40"/>
            <p:cNvSpPr/>
            <p:nvPr/>
          </p:nvSpPr>
          <p:spPr>
            <a:xfrm>
              <a:off x="5114725" y="1809300"/>
              <a:ext cx="5100" cy="29025"/>
            </a:xfrm>
            <a:custGeom>
              <a:avLst/>
              <a:gdLst/>
              <a:ahLst/>
              <a:cxnLst/>
              <a:rect l="l" t="t" r="r" b="b"/>
              <a:pathLst>
                <a:path w="204" h="1161" extrusionOk="0">
                  <a:moveTo>
                    <a:pt x="64" y="1"/>
                  </a:moveTo>
                  <a:cubicBezTo>
                    <a:pt x="28" y="4"/>
                    <a:pt x="1" y="35"/>
                    <a:pt x="4" y="71"/>
                  </a:cubicBezTo>
                  <a:lnTo>
                    <a:pt x="71" y="1099"/>
                  </a:lnTo>
                  <a:cubicBezTo>
                    <a:pt x="75" y="1133"/>
                    <a:pt x="104" y="1160"/>
                    <a:pt x="137" y="1160"/>
                  </a:cubicBezTo>
                  <a:lnTo>
                    <a:pt x="141" y="1160"/>
                  </a:lnTo>
                  <a:cubicBezTo>
                    <a:pt x="177" y="1157"/>
                    <a:pt x="204" y="1126"/>
                    <a:pt x="201" y="1090"/>
                  </a:cubicBezTo>
                  <a:lnTo>
                    <a:pt x="134" y="62"/>
                  </a:lnTo>
                  <a:cubicBezTo>
                    <a:pt x="132" y="27"/>
                    <a:pt x="100" y="4"/>
                    <a:pt x="6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7" name="Google Shape;1817;p40"/>
            <p:cNvSpPr/>
            <p:nvPr/>
          </p:nvSpPr>
          <p:spPr>
            <a:xfrm>
              <a:off x="5010275" y="1873525"/>
              <a:ext cx="12900" cy="134125"/>
            </a:xfrm>
            <a:custGeom>
              <a:avLst/>
              <a:gdLst/>
              <a:ahLst/>
              <a:cxnLst/>
              <a:rect l="l" t="t" r="r" b="b"/>
              <a:pathLst>
                <a:path w="516" h="5365" extrusionOk="0">
                  <a:moveTo>
                    <a:pt x="444" y="0"/>
                  </a:moveTo>
                  <a:cubicBezTo>
                    <a:pt x="411" y="0"/>
                    <a:pt x="382" y="27"/>
                    <a:pt x="381" y="61"/>
                  </a:cubicBezTo>
                  <a:lnTo>
                    <a:pt x="2" y="5294"/>
                  </a:lnTo>
                  <a:cubicBezTo>
                    <a:pt x="0" y="5330"/>
                    <a:pt x="26" y="5363"/>
                    <a:pt x="62" y="5364"/>
                  </a:cubicBezTo>
                  <a:lnTo>
                    <a:pt x="68" y="5364"/>
                  </a:lnTo>
                  <a:cubicBezTo>
                    <a:pt x="102" y="5364"/>
                    <a:pt x="131" y="5340"/>
                    <a:pt x="132" y="5304"/>
                  </a:cubicBezTo>
                  <a:lnTo>
                    <a:pt x="511" y="69"/>
                  </a:lnTo>
                  <a:cubicBezTo>
                    <a:pt x="515" y="33"/>
                    <a:pt x="486" y="2"/>
                    <a:pt x="451" y="1"/>
                  </a:cubicBezTo>
                  <a:cubicBezTo>
                    <a:pt x="448" y="0"/>
                    <a:pt x="446" y="0"/>
                    <a:pt x="44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8" name="Google Shape;1818;p40"/>
            <p:cNvSpPr/>
            <p:nvPr/>
          </p:nvSpPr>
          <p:spPr>
            <a:xfrm>
              <a:off x="5010625" y="1876900"/>
              <a:ext cx="11750" cy="13100"/>
            </a:xfrm>
            <a:custGeom>
              <a:avLst/>
              <a:gdLst/>
              <a:ahLst/>
              <a:cxnLst/>
              <a:rect l="l" t="t" r="r" b="b"/>
              <a:pathLst>
                <a:path w="470" h="524" extrusionOk="0">
                  <a:moveTo>
                    <a:pt x="75" y="0"/>
                  </a:moveTo>
                  <a:cubicBezTo>
                    <a:pt x="60" y="0"/>
                    <a:pt x="45" y="6"/>
                    <a:pt x="32" y="16"/>
                  </a:cubicBezTo>
                  <a:cubicBezTo>
                    <a:pt x="4" y="39"/>
                    <a:pt x="1" y="80"/>
                    <a:pt x="24" y="109"/>
                  </a:cubicBezTo>
                  <a:lnTo>
                    <a:pt x="345" y="500"/>
                  </a:lnTo>
                  <a:cubicBezTo>
                    <a:pt x="358" y="515"/>
                    <a:pt x="375" y="523"/>
                    <a:pt x="395" y="523"/>
                  </a:cubicBezTo>
                  <a:cubicBezTo>
                    <a:pt x="410" y="523"/>
                    <a:pt x="424" y="517"/>
                    <a:pt x="438" y="509"/>
                  </a:cubicBezTo>
                  <a:cubicBezTo>
                    <a:pt x="467" y="486"/>
                    <a:pt x="470" y="445"/>
                    <a:pt x="447" y="416"/>
                  </a:cubicBezTo>
                  <a:lnTo>
                    <a:pt x="125" y="24"/>
                  </a:lnTo>
                  <a:cubicBezTo>
                    <a:pt x="112" y="8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9" name="Google Shape;1819;p40"/>
            <p:cNvSpPr/>
            <p:nvPr/>
          </p:nvSpPr>
          <p:spPr>
            <a:xfrm>
              <a:off x="5012350" y="1981875"/>
              <a:ext cx="184400" cy="4250"/>
            </a:xfrm>
            <a:custGeom>
              <a:avLst/>
              <a:gdLst/>
              <a:ahLst/>
              <a:cxnLst/>
              <a:rect l="l" t="t" r="r" b="b"/>
              <a:pathLst>
                <a:path w="7376" h="170" extrusionOk="0">
                  <a:moveTo>
                    <a:pt x="7309" y="1"/>
                  </a:moveTo>
                  <a:lnTo>
                    <a:pt x="68" y="37"/>
                  </a:lnTo>
                  <a:cubicBezTo>
                    <a:pt x="29" y="37"/>
                    <a:pt x="0" y="68"/>
                    <a:pt x="0" y="104"/>
                  </a:cubicBezTo>
                  <a:cubicBezTo>
                    <a:pt x="0" y="141"/>
                    <a:pt x="32" y="170"/>
                    <a:pt x="68" y="170"/>
                  </a:cubicBezTo>
                  <a:lnTo>
                    <a:pt x="7309" y="134"/>
                  </a:lnTo>
                  <a:cubicBezTo>
                    <a:pt x="7347" y="134"/>
                    <a:pt x="7375" y="104"/>
                    <a:pt x="7375" y="68"/>
                  </a:cubicBezTo>
                  <a:cubicBezTo>
                    <a:pt x="7375" y="29"/>
                    <a:pt x="7345" y="1"/>
                    <a:pt x="730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0" name="Google Shape;1820;p40"/>
            <p:cNvSpPr/>
            <p:nvPr/>
          </p:nvSpPr>
          <p:spPr>
            <a:xfrm>
              <a:off x="5026600" y="1983575"/>
              <a:ext cx="3675" cy="18675"/>
            </a:xfrm>
            <a:custGeom>
              <a:avLst/>
              <a:gdLst/>
              <a:ahLst/>
              <a:cxnLst/>
              <a:rect l="l" t="t" r="r" b="b"/>
              <a:pathLst>
                <a:path w="147" h="747" extrusionOk="0">
                  <a:moveTo>
                    <a:pt x="74" y="1"/>
                  </a:moveTo>
                  <a:cubicBezTo>
                    <a:pt x="39" y="1"/>
                    <a:pt x="16" y="33"/>
                    <a:pt x="15" y="66"/>
                  </a:cubicBezTo>
                  <a:lnTo>
                    <a:pt x="1" y="678"/>
                  </a:lnTo>
                  <a:cubicBezTo>
                    <a:pt x="1" y="716"/>
                    <a:pt x="29" y="746"/>
                    <a:pt x="66" y="746"/>
                  </a:cubicBezTo>
                  <a:cubicBezTo>
                    <a:pt x="102" y="746"/>
                    <a:pt x="131" y="718"/>
                    <a:pt x="132" y="682"/>
                  </a:cubicBezTo>
                  <a:lnTo>
                    <a:pt x="147" y="69"/>
                  </a:lnTo>
                  <a:cubicBezTo>
                    <a:pt x="147" y="31"/>
                    <a:pt x="118" y="1"/>
                    <a:pt x="82" y="1"/>
                  </a:cubicBezTo>
                  <a:cubicBezTo>
                    <a:pt x="79" y="1"/>
                    <a:pt x="76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1" name="Google Shape;1821;p40"/>
            <p:cNvSpPr/>
            <p:nvPr/>
          </p:nvSpPr>
          <p:spPr>
            <a:xfrm>
              <a:off x="5045400" y="1983550"/>
              <a:ext cx="3775" cy="19050"/>
            </a:xfrm>
            <a:custGeom>
              <a:avLst/>
              <a:gdLst/>
              <a:ahLst/>
              <a:cxnLst/>
              <a:rect l="l" t="t" r="r" b="b"/>
              <a:pathLst>
                <a:path w="151" h="762" extrusionOk="0">
                  <a:moveTo>
                    <a:pt x="73" y="1"/>
                  </a:moveTo>
                  <a:cubicBezTo>
                    <a:pt x="71" y="1"/>
                    <a:pt x="69" y="1"/>
                    <a:pt x="68" y="1"/>
                  </a:cubicBezTo>
                  <a:cubicBezTo>
                    <a:pt x="29" y="2"/>
                    <a:pt x="1" y="32"/>
                    <a:pt x="4" y="68"/>
                  </a:cubicBezTo>
                  <a:lnTo>
                    <a:pt x="19" y="697"/>
                  </a:lnTo>
                  <a:cubicBezTo>
                    <a:pt x="21" y="733"/>
                    <a:pt x="49" y="762"/>
                    <a:pt x="85" y="762"/>
                  </a:cubicBezTo>
                  <a:cubicBezTo>
                    <a:pt x="122" y="762"/>
                    <a:pt x="151" y="731"/>
                    <a:pt x="151" y="694"/>
                  </a:cubicBezTo>
                  <a:lnTo>
                    <a:pt x="135" y="65"/>
                  </a:lnTo>
                  <a:cubicBezTo>
                    <a:pt x="134" y="31"/>
                    <a:pt x="109" y="1"/>
                    <a:pt x="7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2" name="Google Shape;1822;p40"/>
            <p:cNvSpPr/>
            <p:nvPr/>
          </p:nvSpPr>
          <p:spPr>
            <a:xfrm>
              <a:off x="5092675" y="1983075"/>
              <a:ext cx="3650" cy="19850"/>
            </a:xfrm>
            <a:custGeom>
              <a:avLst/>
              <a:gdLst/>
              <a:ahLst/>
              <a:cxnLst/>
              <a:rect l="l" t="t" r="r" b="b"/>
              <a:pathLst>
                <a:path w="146" h="794" extrusionOk="0">
                  <a:moveTo>
                    <a:pt x="65" y="0"/>
                  </a:moveTo>
                  <a:cubicBezTo>
                    <a:pt x="29" y="0"/>
                    <a:pt x="1" y="30"/>
                    <a:pt x="1" y="66"/>
                  </a:cubicBezTo>
                  <a:lnTo>
                    <a:pt x="14" y="729"/>
                  </a:lnTo>
                  <a:cubicBezTo>
                    <a:pt x="15" y="765"/>
                    <a:pt x="44" y="793"/>
                    <a:pt x="80" y="793"/>
                  </a:cubicBezTo>
                  <a:cubicBezTo>
                    <a:pt x="117" y="792"/>
                    <a:pt x="145" y="760"/>
                    <a:pt x="145" y="728"/>
                  </a:cubicBezTo>
                  <a:lnTo>
                    <a:pt x="132" y="64"/>
                  </a:lnTo>
                  <a:cubicBezTo>
                    <a:pt x="131" y="29"/>
                    <a:pt x="102" y="0"/>
                    <a:pt x="6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3" name="Google Shape;1823;p40"/>
            <p:cNvSpPr/>
            <p:nvPr/>
          </p:nvSpPr>
          <p:spPr>
            <a:xfrm>
              <a:off x="5107550" y="1983775"/>
              <a:ext cx="3750" cy="17850"/>
            </a:xfrm>
            <a:custGeom>
              <a:avLst/>
              <a:gdLst/>
              <a:ahLst/>
              <a:cxnLst/>
              <a:rect l="l" t="t" r="r" b="b"/>
              <a:pathLst>
                <a:path w="150" h="714" extrusionOk="0">
                  <a:moveTo>
                    <a:pt x="66" y="1"/>
                  </a:moveTo>
                  <a:cubicBezTo>
                    <a:pt x="29" y="2"/>
                    <a:pt x="1" y="32"/>
                    <a:pt x="2" y="68"/>
                  </a:cubicBezTo>
                  <a:lnTo>
                    <a:pt x="16" y="650"/>
                  </a:lnTo>
                  <a:cubicBezTo>
                    <a:pt x="19" y="685"/>
                    <a:pt x="48" y="714"/>
                    <a:pt x="83" y="714"/>
                  </a:cubicBezTo>
                  <a:cubicBezTo>
                    <a:pt x="121" y="711"/>
                    <a:pt x="149" y="682"/>
                    <a:pt x="149" y="645"/>
                  </a:cubicBezTo>
                  <a:lnTo>
                    <a:pt x="135" y="65"/>
                  </a:lnTo>
                  <a:cubicBezTo>
                    <a:pt x="134" y="29"/>
                    <a:pt x="106" y="2"/>
                    <a:pt x="6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4" name="Google Shape;1824;p40"/>
            <p:cNvSpPr/>
            <p:nvPr/>
          </p:nvSpPr>
          <p:spPr>
            <a:xfrm>
              <a:off x="5123775" y="1982050"/>
              <a:ext cx="3850" cy="19950"/>
            </a:xfrm>
            <a:custGeom>
              <a:avLst/>
              <a:gdLst/>
              <a:ahLst/>
              <a:cxnLst/>
              <a:rect l="l" t="t" r="r" b="b"/>
              <a:pathLst>
                <a:path w="154" h="798" extrusionOk="0">
                  <a:moveTo>
                    <a:pt x="66" y="1"/>
                  </a:moveTo>
                  <a:cubicBezTo>
                    <a:pt x="29" y="4"/>
                    <a:pt x="1" y="34"/>
                    <a:pt x="2" y="70"/>
                  </a:cubicBezTo>
                  <a:lnTo>
                    <a:pt x="21" y="733"/>
                  </a:lnTo>
                  <a:cubicBezTo>
                    <a:pt x="22" y="769"/>
                    <a:pt x="51" y="797"/>
                    <a:pt x="86" y="797"/>
                  </a:cubicBezTo>
                  <a:lnTo>
                    <a:pt x="88" y="797"/>
                  </a:lnTo>
                  <a:cubicBezTo>
                    <a:pt x="125" y="794"/>
                    <a:pt x="154" y="764"/>
                    <a:pt x="152" y="729"/>
                  </a:cubicBezTo>
                  <a:lnTo>
                    <a:pt x="135" y="65"/>
                  </a:lnTo>
                  <a:cubicBezTo>
                    <a:pt x="132" y="30"/>
                    <a:pt x="103" y="1"/>
                    <a:pt x="6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5" name="Google Shape;1825;p40"/>
            <p:cNvSpPr/>
            <p:nvPr/>
          </p:nvSpPr>
          <p:spPr>
            <a:xfrm>
              <a:off x="5160025" y="1982875"/>
              <a:ext cx="3450" cy="17800"/>
            </a:xfrm>
            <a:custGeom>
              <a:avLst/>
              <a:gdLst/>
              <a:ahLst/>
              <a:cxnLst/>
              <a:rect l="l" t="t" r="r" b="b"/>
              <a:pathLst>
                <a:path w="138" h="712" extrusionOk="0">
                  <a:moveTo>
                    <a:pt x="72" y="1"/>
                  </a:moveTo>
                  <a:cubicBezTo>
                    <a:pt x="36" y="1"/>
                    <a:pt x="4" y="29"/>
                    <a:pt x="4" y="65"/>
                  </a:cubicBezTo>
                  <a:lnTo>
                    <a:pt x="0" y="644"/>
                  </a:lnTo>
                  <a:cubicBezTo>
                    <a:pt x="0" y="676"/>
                    <a:pt x="25" y="711"/>
                    <a:pt x="56" y="711"/>
                  </a:cubicBezTo>
                  <a:cubicBezTo>
                    <a:pt x="59" y="711"/>
                    <a:pt x="62" y="711"/>
                    <a:pt x="66" y="710"/>
                  </a:cubicBezTo>
                  <a:cubicBezTo>
                    <a:pt x="102" y="710"/>
                    <a:pt x="130" y="681"/>
                    <a:pt x="130" y="646"/>
                  </a:cubicBezTo>
                  <a:lnTo>
                    <a:pt x="136" y="67"/>
                  </a:lnTo>
                  <a:cubicBezTo>
                    <a:pt x="137" y="31"/>
                    <a:pt x="107" y="1"/>
                    <a:pt x="7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6" name="Google Shape;1826;p40"/>
            <p:cNvSpPr/>
            <p:nvPr/>
          </p:nvSpPr>
          <p:spPr>
            <a:xfrm>
              <a:off x="4945125" y="2069325"/>
              <a:ext cx="66250" cy="4250"/>
            </a:xfrm>
            <a:custGeom>
              <a:avLst/>
              <a:gdLst/>
              <a:ahLst/>
              <a:cxnLst/>
              <a:rect l="l" t="t" r="r" b="b"/>
              <a:pathLst>
                <a:path w="2650" h="170" extrusionOk="0">
                  <a:moveTo>
                    <a:pt x="2587" y="1"/>
                  </a:moveTo>
                  <a:cubicBezTo>
                    <a:pt x="2585" y="1"/>
                    <a:pt x="2584" y="1"/>
                    <a:pt x="2582" y="1"/>
                  </a:cubicBezTo>
                  <a:lnTo>
                    <a:pt x="65" y="39"/>
                  </a:lnTo>
                  <a:cubicBezTo>
                    <a:pt x="29" y="39"/>
                    <a:pt x="0" y="69"/>
                    <a:pt x="0" y="105"/>
                  </a:cubicBezTo>
                  <a:cubicBezTo>
                    <a:pt x="2" y="141"/>
                    <a:pt x="30" y="169"/>
                    <a:pt x="66" y="169"/>
                  </a:cubicBezTo>
                  <a:lnTo>
                    <a:pt x="2585" y="131"/>
                  </a:lnTo>
                  <a:cubicBezTo>
                    <a:pt x="2621" y="131"/>
                    <a:pt x="2649" y="101"/>
                    <a:pt x="2649" y="65"/>
                  </a:cubicBezTo>
                  <a:cubicBezTo>
                    <a:pt x="2649" y="31"/>
                    <a:pt x="2619" y="1"/>
                    <a:pt x="258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7" name="Google Shape;1827;p40"/>
            <p:cNvSpPr/>
            <p:nvPr/>
          </p:nvSpPr>
          <p:spPr>
            <a:xfrm>
              <a:off x="4951525" y="2070725"/>
              <a:ext cx="4125" cy="26975"/>
            </a:xfrm>
            <a:custGeom>
              <a:avLst/>
              <a:gdLst/>
              <a:ahLst/>
              <a:cxnLst/>
              <a:rect l="l" t="t" r="r" b="b"/>
              <a:pathLst>
                <a:path w="165" h="1079" extrusionOk="0">
                  <a:moveTo>
                    <a:pt x="98" y="1"/>
                  </a:moveTo>
                  <a:cubicBezTo>
                    <a:pt x="63" y="1"/>
                    <a:pt x="33" y="30"/>
                    <a:pt x="32" y="65"/>
                  </a:cubicBezTo>
                  <a:lnTo>
                    <a:pt x="0" y="1011"/>
                  </a:lnTo>
                  <a:cubicBezTo>
                    <a:pt x="0" y="1047"/>
                    <a:pt x="29" y="1077"/>
                    <a:pt x="65" y="1078"/>
                  </a:cubicBezTo>
                  <a:lnTo>
                    <a:pt x="66" y="1078"/>
                  </a:lnTo>
                  <a:cubicBezTo>
                    <a:pt x="102" y="1078"/>
                    <a:pt x="130" y="1050"/>
                    <a:pt x="132" y="1014"/>
                  </a:cubicBezTo>
                  <a:lnTo>
                    <a:pt x="165" y="69"/>
                  </a:lnTo>
                  <a:cubicBezTo>
                    <a:pt x="165" y="33"/>
                    <a:pt x="136" y="3"/>
                    <a:pt x="100" y="1"/>
                  </a:cubicBezTo>
                  <a:cubicBezTo>
                    <a:pt x="100" y="1"/>
                    <a:pt x="99" y="1"/>
                    <a:pt x="9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8" name="Google Shape;1828;p40"/>
            <p:cNvSpPr/>
            <p:nvPr/>
          </p:nvSpPr>
          <p:spPr>
            <a:xfrm>
              <a:off x="4965450" y="2070300"/>
              <a:ext cx="3400" cy="27750"/>
            </a:xfrm>
            <a:custGeom>
              <a:avLst/>
              <a:gdLst/>
              <a:ahLst/>
              <a:cxnLst/>
              <a:rect l="l" t="t" r="r" b="b"/>
              <a:pathLst>
                <a:path w="136" h="1110" extrusionOk="0">
                  <a:moveTo>
                    <a:pt x="67" y="0"/>
                  </a:moveTo>
                  <a:cubicBezTo>
                    <a:pt x="29" y="0"/>
                    <a:pt x="1" y="30"/>
                    <a:pt x="1" y="66"/>
                  </a:cubicBezTo>
                  <a:lnTo>
                    <a:pt x="2" y="1044"/>
                  </a:lnTo>
                  <a:cubicBezTo>
                    <a:pt x="2" y="1081"/>
                    <a:pt x="32" y="1110"/>
                    <a:pt x="68" y="1110"/>
                  </a:cubicBezTo>
                  <a:cubicBezTo>
                    <a:pt x="104" y="1110"/>
                    <a:pt x="135" y="1081"/>
                    <a:pt x="135" y="1044"/>
                  </a:cubicBezTo>
                  <a:lnTo>
                    <a:pt x="132" y="66"/>
                  </a:lnTo>
                  <a:cubicBezTo>
                    <a:pt x="132" y="29"/>
                    <a:pt x="102" y="0"/>
                    <a:pt x="6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9" name="Google Shape;1829;p40"/>
            <p:cNvSpPr/>
            <p:nvPr/>
          </p:nvSpPr>
          <p:spPr>
            <a:xfrm>
              <a:off x="4982575" y="2070750"/>
              <a:ext cx="3700" cy="26875"/>
            </a:xfrm>
            <a:custGeom>
              <a:avLst/>
              <a:gdLst/>
              <a:ahLst/>
              <a:cxnLst/>
              <a:rect l="l" t="t" r="r" b="b"/>
              <a:pathLst>
                <a:path w="148" h="1075" extrusionOk="0">
                  <a:moveTo>
                    <a:pt x="65" y="1"/>
                  </a:moveTo>
                  <a:cubicBezTo>
                    <a:pt x="29" y="1"/>
                    <a:pt x="1" y="31"/>
                    <a:pt x="1" y="67"/>
                  </a:cubicBezTo>
                  <a:lnTo>
                    <a:pt x="16" y="1010"/>
                  </a:lnTo>
                  <a:cubicBezTo>
                    <a:pt x="18" y="1046"/>
                    <a:pt x="46" y="1075"/>
                    <a:pt x="82" y="1075"/>
                  </a:cubicBezTo>
                  <a:cubicBezTo>
                    <a:pt x="119" y="1073"/>
                    <a:pt x="148" y="1045"/>
                    <a:pt x="146" y="1009"/>
                  </a:cubicBezTo>
                  <a:lnTo>
                    <a:pt x="131" y="65"/>
                  </a:lnTo>
                  <a:cubicBezTo>
                    <a:pt x="131" y="30"/>
                    <a:pt x="98" y="5"/>
                    <a:pt x="6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0" name="Google Shape;1830;p40"/>
            <p:cNvSpPr/>
            <p:nvPr/>
          </p:nvSpPr>
          <p:spPr>
            <a:xfrm>
              <a:off x="4998725" y="2070250"/>
              <a:ext cx="4950" cy="25650"/>
            </a:xfrm>
            <a:custGeom>
              <a:avLst/>
              <a:gdLst/>
              <a:ahLst/>
              <a:cxnLst/>
              <a:rect l="l" t="t" r="r" b="b"/>
              <a:pathLst>
                <a:path w="198" h="1026" extrusionOk="0">
                  <a:moveTo>
                    <a:pt x="134" y="1"/>
                  </a:moveTo>
                  <a:cubicBezTo>
                    <a:pt x="99" y="1"/>
                    <a:pt x="65" y="25"/>
                    <a:pt x="64" y="61"/>
                  </a:cubicBezTo>
                  <a:lnTo>
                    <a:pt x="5" y="956"/>
                  </a:lnTo>
                  <a:cubicBezTo>
                    <a:pt x="1" y="992"/>
                    <a:pt x="29" y="1025"/>
                    <a:pt x="65" y="1026"/>
                  </a:cubicBezTo>
                  <a:lnTo>
                    <a:pt x="69" y="1026"/>
                  </a:lnTo>
                  <a:cubicBezTo>
                    <a:pt x="102" y="1026"/>
                    <a:pt x="131" y="999"/>
                    <a:pt x="135" y="966"/>
                  </a:cubicBezTo>
                  <a:lnTo>
                    <a:pt x="194" y="70"/>
                  </a:lnTo>
                  <a:cubicBezTo>
                    <a:pt x="198" y="34"/>
                    <a:pt x="169" y="2"/>
                    <a:pt x="1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1" name="Google Shape;1831;p40"/>
            <p:cNvSpPr/>
            <p:nvPr/>
          </p:nvSpPr>
          <p:spPr>
            <a:xfrm>
              <a:off x="5006175" y="2003425"/>
              <a:ext cx="330875" cy="526100"/>
            </a:xfrm>
            <a:custGeom>
              <a:avLst/>
              <a:gdLst/>
              <a:ahLst/>
              <a:cxnLst/>
              <a:rect l="l" t="t" r="r" b="b"/>
              <a:pathLst>
                <a:path w="13235" h="21044" extrusionOk="0">
                  <a:moveTo>
                    <a:pt x="9453" y="1"/>
                  </a:moveTo>
                  <a:lnTo>
                    <a:pt x="279" y="88"/>
                  </a:lnTo>
                  <a:cubicBezTo>
                    <a:pt x="4" y="3334"/>
                    <a:pt x="0" y="6607"/>
                    <a:pt x="262" y="9856"/>
                  </a:cubicBezTo>
                  <a:cubicBezTo>
                    <a:pt x="568" y="13624"/>
                    <a:pt x="1046" y="17309"/>
                    <a:pt x="1647" y="21043"/>
                  </a:cubicBezTo>
                  <a:cubicBezTo>
                    <a:pt x="3325" y="20993"/>
                    <a:pt x="5006" y="20979"/>
                    <a:pt x="6684" y="20929"/>
                  </a:cubicBezTo>
                  <a:cubicBezTo>
                    <a:pt x="6650" y="18939"/>
                    <a:pt x="6649" y="16972"/>
                    <a:pt x="6614" y="14983"/>
                  </a:cubicBezTo>
                  <a:lnTo>
                    <a:pt x="6614" y="14983"/>
                  </a:lnTo>
                  <a:cubicBezTo>
                    <a:pt x="7243" y="16925"/>
                    <a:pt x="7859" y="18940"/>
                    <a:pt x="8487" y="20880"/>
                  </a:cubicBezTo>
                  <a:cubicBezTo>
                    <a:pt x="10067" y="20314"/>
                    <a:pt x="11659" y="19812"/>
                    <a:pt x="13234" y="19249"/>
                  </a:cubicBezTo>
                  <a:cubicBezTo>
                    <a:pt x="12533" y="16026"/>
                    <a:pt x="11505" y="12866"/>
                    <a:pt x="10264" y="9810"/>
                  </a:cubicBezTo>
                  <a:cubicBezTo>
                    <a:pt x="10218" y="6392"/>
                    <a:pt x="10138" y="3216"/>
                    <a:pt x="94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2" name="Google Shape;1832;p40"/>
            <p:cNvSpPr/>
            <p:nvPr/>
          </p:nvSpPr>
          <p:spPr>
            <a:xfrm>
              <a:off x="5155550" y="2004250"/>
              <a:ext cx="100650" cy="82625"/>
            </a:xfrm>
            <a:custGeom>
              <a:avLst/>
              <a:gdLst/>
              <a:ahLst/>
              <a:cxnLst/>
              <a:rect l="l" t="t" r="r" b="b"/>
              <a:pathLst>
                <a:path w="4026" h="3305" extrusionOk="0">
                  <a:moveTo>
                    <a:pt x="74" y="0"/>
                  </a:moveTo>
                  <a:cubicBezTo>
                    <a:pt x="68" y="0"/>
                    <a:pt x="61" y="1"/>
                    <a:pt x="55" y="4"/>
                  </a:cubicBezTo>
                  <a:cubicBezTo>
                    <a:pt x="19" y="14"/>
                    <a:pt x="0" y="52"/>
                    <a:pt x="10" y="85"/>
                  </a:cubicBezTo>
                  <a:cubicBezTo>
                    <a:pt x="262" y="948"/>
                    <a:pt x="787" y="1736"/>
                    <a:pt x="1483" y="2305"/>
                  </a:cubicBezTo>
                  <a:cubicBezTo>
                    <a:pt x="2180" y="2873"/>
                    <a:pt x="3057" y="3229"/>
                    <a:pt x="3953" y="3304"/>
                  </a:cubicBezTo>
                  <a:lnTo>
                    <a:pt x="3957" y="3304"/>
                  </a:lnTo>
                  <a:cubicBezTo>
                    <a:pt x="3992" y="3304"/>
                    <a:pt x="4020" y="3277"/>
                    <a:pt x="4024" y="3243"/>
                  </a:cubicBezTo>
                  <a:cubicBezTo>
                    <a:pt x="4026" y="3206"/>
                    <a:pt x="3999" y="3174"/>
                    <a:pt x="3963" y="3171"/>
                  </a:cubicBezTo>
                  <a:cubicBezTo>
                    <a:pt x="3095" y="3098"/>
                    <a:pt x="2242" y="2755"/>
                    <a:pt x="1567" y="2204"/>
                  </a:cubicBezTo>
                  <a:cubicBezTo>
                    <a:pt x="891" y="1650"/>
                    <a:pt x="384" y="886"/>
                    <a:pt x="138" y="48"/>
                  </a:cubicBezTo>
                  <a:cubicBezTo>
                    <a:pt x="128" y="20"/>
                    <a:pt x="103" y="0"/>
                    <a:pt x="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3" name="Google Shape;1833;p40"/>
            <p:cNvSpPr/>
            <p:nvPr/>
          </p:nvSpPr>
          <p:spPr>
            <a:xfrm>
              <a:off x="5009025" y="2003800"/>
              <a:ext cx="38325" cy="55475"/>
            </a:xfrm>
            <a:custGeom>
              <a:avLst/>
              <a:gdLst/>
              <a:ahLst/>
              <a:cxnLst/>
              <a:rect l="l" t="t" r="r" b="b"/>
              <a:pathLst>
                <a:path w="1533" h="2219" extrusionOk="0">
                  <a:moveTo>
                    <a:pt x="1462" y="0"/>
                  </a:moveTo>
                  <a:cubicBezTo>
                    <a:pt x="1432" y="0"/>
                    <a:pt x="1403" y="22"/>
                    <a:pt x="1397" y="53"/>
                  </a:cubicBezTo>
                  <a:cubicBezTo>
                    <a:pt x="1227" y="879"/>
                    <a:pt x="731" y="1624"/>
                    <a:pt x="38" y="2100"/>
                  </a:cubicBezTo>
                  <a:cubicBezTo>
                    <a:pt x="8" y="2119"/>
                    <a:pt x="0" y="2160"/>
                    <a:pt x="19" y="2190"/>
                  </a:cubicBezTo>
                  <a:cubicBezTo>
                    <a:pt x="32" y="2209"/>
                    <a:pt x="52" y="2219"/>
                    <a:pt x="73" y="2219"/>
                  </a:cubicBezTo>
                  <a:cubicBezTo>
                    <a:pt x="86" y="2219"/>
                    <a:pt x="100" y="2216"/>
                    <a:pt x="112" y="2207"/>
                  </a:cubicBezTo>
                  <a:cubicBezTo>
                    <a:pt x="834" y="1711"/>
                    <a:pt x="1348" y="936"/>
                    <a:pt x="1526" y="79"/>
                  </a:cubicBezTo>
                  <a:cubicBezTo>
                    <a:pt x="1533" y="44"/>
                    <a:pt x="1510" y="9"/>
                    <a:pt x="1474" y="2"/>
                  </a:cubicBezTo>
                  <a:cubicBezTo>
                    <a:pt x="1470" y="1"/>
                    <a:pt x="1466" y="0"/>
                    <a:pt x="1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4" name="Google Shape;1834;p40"/>
            <p:cNvSpPr/>
            <p:nvPr/>
          </p:nvSpPr>
          <p:spPr>
            <a:xfrm>
              <a:off x="5094375" y="2102550"/>
              <a:ext cx="79950" cy="283800"/>
            </a:xfrm>
            <a:custGeom>
              <a:avLst/>
              <a:gdLst/>
              <a:ahLst/>
              <a:cxnLst/>
              <a:rect l="l" t="t" r="r" b="b"/>
              <a:pathLst>
                <a:path w="3198" h="11352" extrusionOk="0">
                  <a:moveTo>
                    <a:pt x="74" y="1"/>
                  </a:moveTo>
                  <a:cubicBezTo>
                    <a:pt x="52" y="1"/>
                    <a:pt x="30" y="12"/>
                    <a:pt x="19" y="33"/>
                  </a:cubicBezTo>
                  <a:cubicBezTo>
                    <a:pt x="0" y="63"/>
                    <a:pt x="10" y="104"/>
                    <a:pt x="42" y="123"/>
                  </a:cubicBezTo>
                  <a:cubicBezTo>
                    <a:pt x="112" y="161"/>
                    <a:pt x="190" y="191"/>
                    <a:pt x="265" y="223"/>
                  </a:cubicBezTo>
                  <a:cubicBezTo>
                    <a:pt x="329" y="247"/>
                    <a:pt x="389" y="270"/>
                    <a:pt x="443" y="299"/>
                  </a:cubicBezTo>
                  <a:cubicBezTo>
                    <a:pt x="815" y="3205"/>
                    <a:pt x="1264" y="6280"/>
                    <a:pt x="2283" y="9129"/>
                  </a:cubicBezTo>
                  <a:lnTo>
                    <a:pt x="3062" y="11309"/>
                  </a:lnTo>
                  <a:cubicBezTo>
                    <a:pt x="3072" y="11334"/>
                    <a:pt x="3098" y="11351"/>
                    <a:pt x="3124" y="11351"/>
                  </a:cubicBezTo>
                  <a:cubicBezTo>
                    <a:pt x="3129" y="11351"/>
                    <a:pt x="3135" y="11350"/>
                    <a:pt x="3141" y="11350"/>
                  </a:cubicBezTo>
                  <a:cubicBezTo>
                    <a:pt x="3142" y="11350"/>
                    <a:pt x="3144" y="11350"/>
                    <a:pt x="3145" y="11350"/>
                  </a:cubicBezTo>
                  <a:cubicBezTo>
                    <a:pt x="3179" y="11339"/>
                    <a:pt x="3198" y="11300"/>
                    <a:pt x="3185" y="11267"/>
                  </a:cubicBezTo>
                  <a:lnTo>
                    <a:pt x="2406" y="9087"/>
                  </a:lnTo>
                  <a:cubicBezTo>
                    <a:pt x="1387" y="6238"/>
                    <a:pt x="941" y="3162"/>
                    <a:pt x="570" y="253"/>
                  </a:cubicBezTo>
                  <a:cubicBezTo>
                    <a:pt x="569" y="233"/>
                    <a:pt x="556" y="214"/>
                    <a:pt x="539" y="204"/>
                  </a:cubicBezTo>
                  <a:cubicBezTo>
                    <a:pt x="468" y="163"/>
                    <a:pt x="389" y="133"/>
                    <a:pt x="313" y="103"/>
                  </a:cubicBezTo>
                  <a:cubicBezTo>
                    <a:pt x="240" y="73"/>
                    <a:pt x="170" y="46"/>
                    <a:pt x="107" y="10"/>
                  </a:cubicBezTo>
                  <a:cubicBezTo>
                    <a:pt x="97" y="4"/>
                    <a:pt x="86" y="1"/>
                    <a:pt x="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5" name="Google Shape;1835;p40"/>
            <p:cNvSpPr/>
            <p:nvPr/>
          </p:nvSpPr>
          <p:spPr>
            <a:xfrm>
              <a:off x="5228700" y="2079700"/>
              <a:ext cx="95200" cy="409150"/>
            </a:xfrm>
            <a:custGeom>
              <a:avLst/>
              <a:gdLst/>
              <a:ahLst/>
              <a:cxnLst/>
              <a:rect l="l" t="t" r="r" b="b"/>
              <a:pathLst>
                <a:path w="3808" h="16366" extrusionOk="0">
                  <a:moveTo>
                    <a:pt x="70" y="0"/>
                  </a:moveTo>
                  <a:cubicBezTo>
                    <a:pt x="68" y="0"/>
                    <a:pt x="67" y="0"/>
                    <a:pt x="65" y="0"/>
                  </a:cubicBezTo>
                  <a:cubicBezTo>
                    <a:pt x="29" y="2"/>
                    <a:pt x="1" y="33"/>
                    <a:pt x="2" y="69"/>
                  </a:cubicBezTo>
                  <a:lnTo>
                    <a:pt x="337" y="6715"/>
                  </a:lnTo>
                  <a:cubicBezTo>
                    <a:pt x="358" y="7141"/>
                    <a:pt x="378" y="7577"/>
                    <a:pt x="723" y="7827"/>
                  </a:cubicBezTo>
                  <a:cubicBezTo>
                    <a:pt x="535" y="7977"/>
                    <a:pt x="407" y="8300"/>
                    <a:pt x="464" y="8527"/>
                  </a:cubicBezTo>
                  <a:cubicBezTo>
                    <a:pt x="524" y="8766"/>
                    <a:pt x="760" y="8943"/>
                    <a:pt x="1006" y="8943"/>
                  </a:cubicBezTo>
                  <a:lnTo>
                    <a:pt x="1007" y="8943"/>
                  </a:lnTo>
                  <a:cubicBezTo>
                    <a:pt x="1434" y="10168"/>
                    <a:pt x="1889" y="11409"/>
                    <a:pt x="2331" y="12610"/>
                  </a:cubicBezTo>
                  <a:cubicBezTo>
                    <a:pt x="2775" y="13825"/>
                    <a:pt x="3238" y="15082"/>
                    <a:pt x="3669" y="16321"/>
                  </a:cubicBezTo>
                  <a:cubicBezTo>
                    <a:pt x="3680" y="16350"/>
                    <a:pt x="3704" y="16365"/>
                    <a:pt x="3732" y="16365"/>
                  </a:cubicBezTo>
                  <a:cubicBezTo>
                    <a:pt x="3739" y="16365"/>
                    <a:pt x="3746" y="16364"/>
                    <a:pt x="3753" y="16358"/>
                  </a:cubicBezTo>
                  <a:cubicBezTo>
                    <a:pt x="3789" y="16347"/>
                    <a:pt x="3807" y="16308"/>
                    <a:pt x="3795" y="16275"/>
                  </a:cubicBezTo>
                  <a:cubicBezTo>
                    <a:pt x="3361" y="15034"/>
                    <a:pt x="2901" y="13776"/>
                    <a:pt x="2454" y="12561"/>
                  </a:cubicBezTo>
                  <a:cubicBezTo>
                    <a:pt x="2008" y="11346"/>
                    <a:pt x="1544" y="10090"/>
                    <a:pt x="1114" y="8850"/>
                  </a:cubicBezTo>
                  <a:cubicBezTo>
                    <a:pt x="1104" y="8825"/>
                    <a:pt x="1082" y="8807"/>
                    <a:pt x="1053" y="8807"/>
                  </a:cubicBezTo>
                  <a:cubicBezTo>
                    <a:pt x="1050" y="8807"/>
                    <a:pt x="1047" y="8807"/>
                    <a:pt x="1044" y="8808"/>
                  </a:cubicBezTo>
                  <a:cubicBezTo>
                    <a:pt x="1032" y="8809"/>
                    <a:pt x="1019" y="8809"/>
                    <a:pt x="1007" y="8809"/>
                  </a:cubicBezTo>
                  <a:cubicBezTo>
                    <a:pt x="822" y="8809"/>
                    <a:pt x="634" y="8674"/>
                    <a:pt x="588" y="8493"/>
                  </a:cubicBezTo>
                  <a:cubicBezTo>
                    <a:pt x="538" y="8293"/>
                    <a:pt x="694" y="7957"/>
                    <a:pt x="871" y="7885"/>
                  </a:cubicBezTo>
                  <a:cubicBezTo>
                    <a:pt x="894" y="7877"/>
                    <a:pt x="910" y="7853"/>
                    <a:pt x="911" y="7828"/>
                  </a:cubicBezTo>
                  <a:cubicBezTo>
                    <a:pt x="914" y="7803"/>
                    <a:pt x="901" y="7780"/>
                    <a:pt x="878" y="7767"/>
                  </a:cubicBezTo>
                  <a:cubicBezTo>
                    <a:pt x="508" y="7570"/>
                    <a:pt x="491" y="7151"/>
                    <a:pt x="469" y="6708"/>
                  </a:cubicBezTo>
                  <a:lnTo>
                    <a:pt x="135" y="62"/>
                  </a:lnTo>
                  <a:cubicBezTo>
                    <a:pt x="132" y="26"/>
                    <a:pt x="104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6" name="Google Shape;1836;p40"/>
            <p:cNvSpPr/>
            <p:nvPr/>
          </p:nvSpPr>
          <p:spPr>
            <a:xfrm>
              <a:off x="5147800" y="2319325"/>
              <a:ext cx="6925" cy="205400"/>
            </a:xfrm>
            <a:custGeom>
              <a:avLst/>
              <a:gdLst/>
              <a:ahLst/>
              <a:cxnLst/>
              <a:rect l="l" t="t" r="r" b="b"/>
              <a:pathLst>
                <a:path w="277" h="8216" extrusionOk="0">
                  <a:moveTo>
                    <a:pt x="74" y="1"/>
                  </a:moveTo>
                  <a:cubicBezTo>
                    <a:pt x="71" y="1"/>
                    <a:pt x="68" y="1"/>
                    <a:pt x="65" y="2"/>
                  </a:cubicBezTo>
                  <a:cubicBezTo>
                    <a:pt x="29" y="2"/>
                    <a:pt x="0" y="32"/>
                    <a:pt x="0" y="67"/>
                  </a:cubicBezTo>
                  <a:lnTo>
                    <a:pt x="143" y="8151"/>
                  </a:lnTo>
                  <a:cubicBezTo>
                    <a:pt x="146" y="8187"/>
                    <a:pt x="175" y="8216"/>
                    <a:pt x="210" y="8216"/>
                  </a:cubicBezTo>
                  <a:cubicBezTo>
                    <a:pt x="248" y="8214"/>
                    <a:pt x="276" y="8185"/>
                    <a:pt x="275" y="8150"/>
                  </a:cubicBezTo>
                  <a:lnTo>
                    <a:pt x="132" y="66"/>
                  </a:lnTo>
                  <a:cubicBezTo>
                    <a:pt x="132" y="33"/>
                    <a:pt x="106" y="1"/>
                    <a:pt x="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7" name="Google Shape;1837;p40"/>
            <p:cNvSpPr/>
            <p:nvPr/>
          </p:nvSpPr>
          <p:spPr>
            <a:xfrm>
              <a:off x="5056125" y="1793125"/>
              <a:ext cx="318900" cy="384950"/>
            </a:xfrm>
            <a:custGeom>
              <a:avLst/>
              <a:gdLst/>
              <a:ahLst/>
              <a:cxnLst/>
              <a:rect l="l" t="t" r="r" b="b"/>
              <a:pathLst>
                <a:path w="12756" h="15398" extrusionOk="0">
                  <a:moveTo>
                    <a:pt x="727" y="0"/>
                  </a:moveTo>
                  <a:cubicBezTo>
                    <a:pt x="485" y="120"/>
                    <a:pt x="242" y="239"/>
                    <a:pt x="1" y="360"/>
                  </a:cubicBezTo>
                  <a:cubicBezTo>
                    <a:pt x="1659" y="4396"/>
                    <a:pt x="4009" y="7263"/>
                    <a:pt x="6909" y="9348"/>
                  </a:cubicBezTo>
                  <a:cubicBezTo>
                    <a:pt x="7483" y="10853"/>
                    <a:pt x="8056" y="12358"/>
                    <a:pt x="8630" y="13865"/>
                  </a:cubicBezTo>
                  <a:cubicBezTo>
                    <a:pt x="8891" y="14548"/>
                    <a:pt x="9561" y="15126"/>
                    <a:pt x="10264" y="15324"/>
                  </a:cubicBezTo>
                  <a:cubicBezTo>
                    <a:pt x="10439" y="15374"/>
                    <a:pt x="10621" y="15398"/>
                    <a:pt x="10803" y="15398"/>
                  </a:cubicBezTo>
                  <a:cubicBezTo>
                    <a:pt x="11357" y="15398"/>
                    <a:pt x="11911" y="15174"/>
                    <a:pt x="12253" y="14741"/>
                  </a:cubicBezTo>
                  <a:cubicBezTo>
                    <a:pt x="12736" y="14131"/>
                    <a:pt x="12756" y="13245"/>
                    <a:pt x="12579" y="12488"/>
                  </a:cubicBezTo>
                  <a:cubicBezTo>
                    <a:pt x="12077" y="10350"/>
                    <a:pt x="10758" y="8477"/>
                    <a:pt x="8961" y="7215"/>
                  </a:cubicBezTo>
                  <a:cubicBezTo>
                    <a:pt x="8955" y="7650"/>
                    <a:pt x="8503" y="8442"/>
                    <a:pt x="7868" y="8442"/>
                  </a:cubicBezTo>
                  <a:cubicBezTo>
                    <a:pt x="7724" y="8442"/>
                    <a:pt x="7571" y="8401"/>
                    <a:pt x="7411" y="8307"/>
                  </a:cubicBezTo>
                  <a:cubicBezTo>
                    <a:pt x="4270" y="6453"/>
                    <a:pt x="2122" y="3617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8" name="Google Shape;1838;p40"/>
            <p:cNvSpPr/>
            <p:nvPr/>
          </p:nvSpPr>
          <p:spPr>
            <a:xfrm>
              <a:off x="5227625" y="2003375"/>
              <a:ext cx="28900" cy="30350"/>
            </a:xfrm>
            <a:custGeom>
              <a:avLst/>
              <a:gdLst/>
              <a:ahLst/>
              <a:cxnLst/>
              <a:rect l="l" t="t" r="r" b="b"/>
              <a:pathLst>
                <a:path w="1156" h="1214" extrusionOk="0">
                  <a:moveTo>
                    <a:pt x="894" y="0"/>
                  </a:moveTo>
                  <a:cubicBezTo>
                    <a:pt x="879" y="0"/>
                    <a:pt x="865" y="5"/>
                    <a:pt x="853" y="16"/>
                  </a:cubicBezTo>
                  <a:cubicBezTo>
                    <a:pt x="824" y="39"/>
                    <a:pt x="820" y="80"/>
                    <a:pt x="843" y="109"/>
                  </a:cubicBezTo>
                  <a:cubicBezTo>
                    <a:pt x="966" y="267"/>
                    <a:pt x="1017" y="473"/>
                    <a:pt x="980" y="655"/>
                  </a:cubicBezTo>
                  <a:cubicBezTo>
                    <a:pt x="941" y="846"/>
                    <a:pt x="798" y="1011"/>
                    <a:pt x="624" y="1064"/>
                  </a:cubicBezTo>
                  <a:cubicBezTo>
                    <a:pt x="581" y="1077"/>
                    <a:pt x="537" y="1083"/>
                    <a:pt x="492" y="1083"/>
                  </a:cubicBezTo>
                  <a:cubicBezTo>
                    <a:pt x="349" y="1083"/>
                    <a:pt x="207" y="1018"/>
                    <a:pt x="129" y="906"/>
                  </a:cubicBezTo>
                  <a:cubicBezTo>
                    <a:pt x="117" y="888"/>
                    <a:pt x="96" y="878"/>
                    <a:pt x="76" y="878"/>
                  </a:cubicBezTo>
                  <a:cubicBezTo>
                    <a:pt x="62" y="878"/>
                    <a:pt x="49" y="882"/>
                    <a:pt x="38" y="891"/>
                  </a:cubicBezTo>
                  <a:cubicBezTo>
                    <a:pt x="8" y="911"/>
                    <a:pt x="1" y="952"/>
                    <a:pt x="22" y="982"/>
                  </a:cubicBezTo>
                  <a:cubicBezTo>
                    <a:pt x="127" y="1128"/>
                    <a:pt x="308" y="1214"/>
                    <a:pt x="492" y="1214"/>
                  </a:cubicBezTo>
                  <a:cubicBezTo>
                    <a:pt x="551" y="1214"/>
                    <a:pt x="608" y="1206"/>
                    <a:pt x="665" y="1188"/>
                  </a:cubicBezTo>
                  <a:cubicBezTo>
                    <a:pt x="887" y="1118"/>
                    <a:pt x="1060" y="919"/>
                    <a:pt x="1110" y="680"/>
                  </a:cubicBezTo>
                  <a:cubicBezTo>
                    <a:pt x="1156" y="460"/>
                    <a:pt x="1094" y="216"/>
                    <a:pt x="946" y="26"/>
                  </a:cubicBezTo>
                  <a:cubicBezTo>
                    <a:pt x="933" y="9"/>
                    <a:pt x="913" y="0"/>
                    <a:pt x="89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9" name="Google Shape;1839;p40"/>
            <p:cNvSpPr/>
            <p:nvPr/>
          </p:nvSpPr>
          <p:spPr>
            <a:xfrm>
              <a:off x="5258550" y="2005700"/>
              <a:ext cx="111125" cy="152900"/>
            </a:xfrm>
            <a:custGeom>
              <a:avLst/>
              <a:gdLst/>
              <a:ahLst/>
              <a:cxnLst/>
              <a:rect l="l" t="t" r="r" b="b"/>
              <a:pathLst>
                <a:path w="4445" h="6116" extrusionOk="0">
                  <a:moveTo>
                    <a:pt x="74" y="0"/>
                  </a:moveTo>
                  <a:cubicBezTo>
                    <a:pt x="67" y="0"/>
                    <a:pt x="59" y="1"/>
                    <a:pt x="52" y="4"/>
                  </a:cubicBezTo>
                  <a:cubicBezTo>
                    <a:pt x="19" y="17"/>
                    <a:pt x="0" y="54"/>
                    <a:pt x="13" y="89"/>
                  </a:cubicBezTo>
                  <a:lnTo>
                    <a:pt x="1698" y="4651"/>
                  </a:lnTo>
                  <a:cubicBezTo>
                    <a:pt x="1907" y="5220"/>
                    <a:pt x="2336" y="5725"/>
                    <a:pt x="2792" y="5939"/>
                  </a:cubicBezTo>
                  <a:cubicBezTo>
                    <a:pt x="3039" y="6057"/>
                    <a:pt x="3314" y="6115"/>
                    <a:pt x="3585" y="6115"/>
                  </a:cubicBezTo>
                  <a:cubicBezTo>
                    <a:pt x="3864" y="6115"/>
                    <a:pt x="4144" y="6052"/>
                    <a:pt x="4397" y="5932"/>
                  </a:cubicBezTo>
                  <a:cubicBezTo>
                    <a:pt x="4430" y="5917"/>
                    <a:pt x="4445" y="5878"/>
                    <a:pt x="4429" y="5845"/>
                  </a:cubicBezTo>
                  <a:cubicBezTo>
                    <a:pt x="4416" y="5822"/>
                    <a:pt x="4393" y="5809"/>
                    <a:pt x="4368" y="5809"/>
                  </a:cubicBezTo>
                  <a:cubicBezTo>
                    <a:pt x="4359" y="5809"/>
                    <a:pt x="4349" y="5811"/>
                    <a:pt x="4340" y="5815"/>
                  </a:cubicBezTo>
                  <a:cubicBezTo>
                    <a:pt x="4105" y="5929"/>
                    <a:pt x="3846" y="5985"/>
                    <a:pt x="3587" y="5985"/>
                  </a:cubicBezTo>
                  <a:cubicBezTo>
                    <a:pt x="3333" y="5985"/>
                    <a:pt x="3080" y="5931"/>
                    <a:pt x="2849" y="5822"/>
                  </a:cubicBezTo>
                  <a:cubicBezTo>
                    <a:pt x="2422" y="5621"/>
                    <a:pt x="2020" y="5145"/>
                    <a:pt x="1821" y="4607"/>
                  </a:cubicBezTo>
                  <a:lnTo>
                    <a:pt x="136" y="43"/>
                  </a:lnTo>
                  <a:cubicBezTo>
                    <a:pt x="126" y="17"/>
                    <a:pt x="101" y="0"/>
                    <a:pt x="7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0" name="Google Shape;1840;p40"/>
            <p:cNvSpPr/>
            <p:nvPr/>
          </p:nvSpPr>
          <p:spPr>
            <a:xfrm>
              <a:off x="5088750" y="1842400"/>
              <a:ext cx="105525" cy="95200"/>
            </a:xfrm>
            <a:custGeom>
              <a:avLst/>
              <a:gdLst/>
              <a:ahLst/>
              <a:cxnLst/>
              <a:rect l="l" t="t" r="r" b="b"/>
              <a:pathLst>
                <a:path w="4221" h="3808" extrusionOk="0">
                  <a:moveTo>
                    <a:pt x="950" y="0"/>
                  </a:moveTo>
                  <a:cubicBezTo>
                    <a:pt x="665" y="334"/>
                    <a:pt x="379" y="667"/>
                    <a:pt x="95" y="1001"/>
                  </a:cubicBezTo>
                  <a:cubicBezTo>
                    <a:pt x="45" y="1060"/>
                    <a:pt x="1" y="1160"/>
                    <a:pt x="8" y="1234"/>
                  </a:cubicBezTo>
                  <a:cubicBezTo>
                    <a:pt x="15" y="1311"/>
                    <a:pt x="61" y="1383"/>
                    <a:pt x="128" y="1420"/>
                  </a:cubicBezTo>
                  <a:cubicBezTo>
                    <a:pt x="15" y="1494"/>
                    <a:pt x="2" y="1696"/>
                    <a:pt x="44" y="1823"/>
                  </a:cubicBezTo>
                  <a:cubicBezTo>
                    <a:pt x="85" y="1952"/>
                    <a:pt x="179" y="2053"/>
                    <a:pt x="271" y="2152"/>
                  </a:cubicBezTo>
                  <a:cubicBezTo>
                    <a:pt x="196" y="2246"/>
                    <a:pt x="168" y="2348"/>
                    <a:pt x="218" y="2456"/>
                  </a:cubicBezTo>
                  <a:cubicBezTo>
                    <a:pt x="268" y="2566"/>
                    <a:pt x="381" y="2642"/>
                    <a:pt x="501" y="2649"/>
                  </a:cubicBezTo>
                  <a:cubicBezTo>
                    <a:pt x="461" y="2738"/>
                    <a:pt x="502" y="2825"/>
                    <a:pt x="552" y="2905"/>
                  </a:cubicBezTo>
                  <a:cubicBezTo>
                    <a:pt x="602" y="2985"/>
                    <a:pt x="678" y="3048"/>
                    <a:pt x="751" y="3107"/>
                  </a:cubicBezTo>
                  <a:cubicBezTo>
                    <a:pt x="797" y="3144"/>
                    <a:pt x="844" y="3183"/>
                    <a:pt x="890" y="3221"/>
                  </a:cubicBezTo>
                  <a:cubicBezTo>
                    <a:pt x="944" y="3266"/>
                    <a:pt x="1010" y="3289"/>
                    <a:pt x="1077" y="3289"/>
                  </a:cubicBezTo>
                  <a:cubicBezTo>
                    <a:pt x="1123" y="3289"/>
                    <a:pt x="1169" y="3278"/>
                    <a:pt x="1211" y="3255"/>
                  </a:cubicBezTo>
                  <a:cubicBezTo>
                    <a:pt x="1354" y="3181"/>
                    <a:pt x="1503" y="3104"/>
                    <a:pt x="1639" y="3032"/>
                  </a:cubicBezTo>
                  <a:cubicBezTo>
                    <a:pt x="2041" y="3185"/>
                    <a:pt x="2439" y="3333"/>
                    <a:pt x="2841" y="3486"/>
                  </a:cubicBezTo>
                  <a:cubicBezTo>
                    <a:pt x="3066" y="3571"/>
                    <a:pt x="3290" y="3700"/>
                    <a:pt x="3503" y="3807"/>
                  </a:cubicBezTo>
                  <a:lnTo>
                    <a:pt x="4221" y="305"/>
                  </a:lnTo>
                  <a:cubicBezTo>
                    <a:pt x="3913" y="158"/>
                    <a:pt x="3562" y="41"/>
                    <a:pt x="3220" y="31"/>
                  </a:cubicBezTo>
                  <a:cubicBezTo>
                    <a:pt x="2474" y="9"/>
                    <a:pt x="1696" y="22"/>
                    <a:pt x="950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1" name="Google Shape;1841;p40"/>
            <p:cNvSpPr/>
            <p:nvPr/>
          </p:nvSpPr>
          <p:spPr>
            <a:xfrm>
              <a:off x="5089325" y="1857500"/>
              <a:ext cx="25575" cy="21975"/>
            </a:xfrm>
            <a:custGeom>
              <a:avLst/>
              <a:gdLst/>
              <a:ahLst/>
              <a:cxnLst/>
              <a:rect l="l" t="t" r="r" b="b"/>
              <a:pathLst>
                <a:path w="1023" h="879" extrusionOk="0">
                  <a:moveTo>
                    <a:pt x="950" y="1"/>
                  </a:moveTo>
                  <a:cubicBezTo>
                    <a:pt x="935" y="1"/>
                    <a:pt x="919" y="5"/>
                    <a:pt x="907" y="15"/>
                  </a:cubicBezTo>
                  <a:lnTo>
                    <a:pt x="31" y="763"/>
                  </a:lnTo>
                  <a:cubicBezTo>
                    <a:pt x="5" y="786"/>
                    <a:pt x="1" y="829"/>
                    <a:pt x="23" y="856"/>
                  </a:cubicBezTo>
                  <a:cubicBezTo>
                    <a:pt x="36" y="872"/>
                    <a:pt x="56" y="879"/>
                    <a:pt x="73" y="879"/>
                  </a:cubicBezTo>
                  <a:cubicBezTo>
                    <a:pt x="91" y="879"/>
                    <a:pt x="105" y="873"/>
                    <a:pt x="116" y="863"/>
                  </a:cubicBezTo>
                  <a:lnTo>
                    <a:pt x="993" y="116"/>
                  </a:lnTo>
                  <a:cubicBezTo>
                    <a:pt x="1020" y="93"/>
                    <a:pt x="1023" y="50"/>
                    <a:pt x="1000" y="23"/>
                  </a:cubicBezTo>
                  <a:cubicBezTo>
                    <a:pt x="987" y="8"/>
                    <a:pt x="968" y="1"/>
                    <a:pt x="95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2" name="Google Shape;1842;p40"/>
            <p:cNvSpPr/>
            <p:nvPr/>
          </p:nvSpPr>
          <p:spPr>
            <a:xfrm>
              <a:off x="5092750" y="1874300"/>
              <a:ext cx="23725" cy="23525"/>
            </a:xfrm>
            <a:custGeom>
              <a:avLst/>
              <a:gdLst/>
              <a:ahLst/>
              <a:cxnLst/>
              <a:rect l="l" t="t" r="r" b="b"/>
              <a:pathLst>
                <a:path w="949" h="941" extrusionOk="0">
                  <a:moveTo>
                    <a:pt x="877" y="0"/>
                  </a:moveTo>
                  <a:cubicBezTo>
                    <a:pt x="860" y="0"/>
                    <a:pt x="843" y="7"/>
                    <a:pt x="830" y="20"/>
                  </a:cubicBezTo>
                  <a:lnTo>
                    <a:pt x="26" y="827"/>
                  </a:lnTo>
                  <a:cubicBezTo>
                    <a:pt x="1" y="852"/>
                    <a:pt x="1" y="894"/>
                    <a:pt x="26" y="920"/>
                  </a:cubicBezTo>
                  <a:cubicBezTo>
                    <a:pt x="39" y="934"/>
                    <a:pt x="57" y="940"/>
                    <a:pt x="72" y="940"/>
                  </a:cubicBezTo>
                  <a:cubicBezTo>
                    <a:pt x="91" y="940"/>
                    <a:pt x="107" y="933"/>
                    <a:pt x="119" y="920"/>
                  </a:cubicBezTo>
                  <a:lnTo>
                    <a:pt x="923" y="113"/>
                  </a:lnTo>
                  <a:cubicBezTo>
                    <a:pt x="949" y="87"/>
                    <a:pt x="949" y="44"/>
                    <a:pt x="923" y="20"/>
                  </a:cubicBezTo>
                  <a:cubicBezTo>
                    <a:pt x="911" y="7"/>
                    <a:pt x="894" y="0"/>
                    <a:pt x="87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3" name="Google Shape;1843;p40"/>
            <p:cNvSpPr/>
            <p:nvPr/>
          </p:nvSpPr>
          <p:spPr>
            <a:xfrm>
              <a:off x="5098700" y="1892125"/>
              <a:ext cx="24100" cy="17425"/>
            </a:xfrm>
            <a:custGeom>
              <a:avLst/>
              <a:gdLst/>
              <a:ahLst/>
              <a:cxnLst/>
              <a:rect l="l" t="t" r="r" b="b"/>
              <a:pathLst>
                <a:path w="964" h="697" extrusionOk="0">
                  <a:moveTo>
                    <a:pt x="890" y="0"/>
                  </a:moveTo>
                  <a:cubicBezTo>
                    <a:pt x="877" y="0"/>
                    <a:pt x="864" y="4"/>
                    <a:pt x="852" y="13"/>
                  </a:cubicBezTo>
                  <a:lnTo>
                    <a:pt x="39" y="577"/>
                  </a:lnTo>
                  <a:cubicBezTo>
                    <a:pt x="10" y="596"/>
                    <a:pt x="0" y="637"/>
                    <a:pt x="23" y="668"/>
                  </a:cubicBezTo>
                  <a:cubicBezTo>
                    <a:pt x="34" y="688"/>
                    <a:pt x="54" y="696"/>
                    <a:pt x="76" y="696"/>
                  </a:cubicBezTo>
                  <a:cubicBezTo>
                    <a:pt x="90" y="696"/>
                    <a:pt x="103" y="693"/>
                    <a:pt x="113" y="685"/>
                  </a:cubicBezTo>
                  <a:lnTo>
                    <a:pt x="926" y="120"/>
                  </a:lnTo>
                  <a:cubicBezTo>
                    <a:pt x="955" y="100"/>
                    <a:pt x="964" y="59"/>
                    <a:pt x="942" y="29"/>
                  </a:cubicBezTo>
                  <a:cubicBezTo>
                    <a:pt x="931" y="10"/>
                    <a:pt x="911" y="0"/>
                    <a:pt x="89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4" name="Google Shape;1844;p40"/>
            <p:cNvSpPr/>
            <p:nvPr/>
          </p:nvSpPr>
          <p:spPr>
            <a:xfrm>
              <a:off x="5115550" y="1912550"/>
              <a:ext cx="16150" cy="7075"/>
            </a:xfrm>
            <a:custGeom>
              <a:avLst/>
              <a:gdLst/>
              <a:ahLst/>
              <a:cxnLst/>
              <a:rect l="l" t="t" r="r" b="b"/>
              <a:pathLst>
                <a:path w="646" h="283" extrusionOk="0">
                  <a:moveTo>
                    <a:pt x="65" y="1"/>
                  </a:moveTo>
                  <a:cubicBezTo>
                    <a:pt x="27" y="1"/>
                    <a:pt x="2" y="30"/>
                    <a:pt x="1" y="65"/>
                  </a:cubicBezTo>
                  <a:cubicBezTo>
                    <a:pt x="1" y="104"/>
                    <a:pt x="29" y="132"/>
                    <a:pt x="65" y="134"/>
                  </a:cubicBezTo>
                  <a:cubicBezTo>
                    <a:pt x="231" y="139"/>
                    <a:pt x="394" y="186"/>
                    <a:pt x="537" y="272"/>
                  </a:cubicBezTo>
                  <a:cubicBezTo>
                    <a:pt x="547" y="278"/>
                    <a:pt x="558" y="282"/>
                    <a:pt x="571" y="282"/>
                  </a:cubicBezTo>
                  <a:cubicBezTo>
                    <a:pt x="593" y="282"/>
                    <a:pt x="614" y="271"/>
                    <a:pt x="625" y="248"/>
                  </a:cubicBezTo>
                  <a:cubicBezTo>
                    <a:pt x="645" y="218"/>
                    <a:pt x="635" y="178"/>
                    <a:pt x="604" y="158"/>
                  </a:cubicBezTo>
                  <a:cubicBezTo>
                    <a:pt x="444" y="61"/>
                    <a:pt x="258" y="6"/>
                    <a:pt x="68" y="1"/>
                  </a:cubicBezTo>
                  <a:cubicBezTo>
                    <a:pt x="67" y="1"/>
                    <a:pt x="66" y="1"/>
                    <a:pt x="6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5" name="Google Shape;1845;p40"/>
            <p:cNvSpPr/>
            <p:nvPr/>
          </p:nvSpPr>
          <p:spPr>
            <a:xfrm>
              <a:off x="5065775" y="1671200"/>
              <a:ext cx="107600" cy="78225"/>
            </a:xfrm>
            <a:custGeom>
              <a:avLst/>
              <a:gdLst/>
              <a:ahLst/>
              <a:cxnLst/>
              <a:rect l="l" t="t" r="r" b="b"/>
              <a:pathLst>
                <a:path w="4304" h="3129" extrusionOk="0">
                  <a:moveTo>
                    <a:pt x="1851" y="1"/>
                  </a:moveTo>
                  <a:cubicBezTo>
                    <a:pt x="1619" y="1"/>
                    <a:pt x="1407" y="123"/>
                    <a:pt x="1297" y="339"/>
                  </a:cubicBezTo>
                  <a:cubicBezTo>
                    <a:pt x="1212" y="262"/>
                    <a:pt x="1098" y="224"/>
                    <a:pt x="984" y="224"/>
                  </a:cubicBezTo>
                  <a:cubicBezTo>
                    <a:pt x="885" y="224"/>
                    <a:pt x="785" y="253"/>
                    <a:pt x="707" y="314"/>
                  </a:cubicBezTo>
                  <a:cubicBezTo>
                    <a:pt x="537" y="446"/>
                    <a:pt x="469" y="710"/>
                    <a:pt x="569" y="897"/>
                  </a:cubicBezTo>
                  <a:cubicBezTo>
                    <a:pt x="255" y="948"/>
                    <a:pt x="0" y="1249"/>
                    <a:pt x="6" y="1568"/>
                  </a:cubicBezTo>
                  <a:cubicBezTo>
                    <a:pt x="12" y="1885"/>
                    <a:pt x="276" y="2178"/>
                    <a:pt x="592" y="2215"/>
                  </a:cubicBezTo>
                  <a:lnTo>
                    <a:pt x="3553" y="3126"/>
                  </a:lnTo>
                  <a:cubicBezTo>
                    <a:pt x="3572" y="3128"/>
                    <a:pt x="3590" y="3128"/>
                    <a:pt x="3609" y="3128"/>
                  </a:cubicBezTo>
                  <a:cubicBezTo>
                    <a:pt x="3801" y="3128"/>
                    <a:pt x="3992" y="3049"/>
                    <a:pt x="4117" y="2904"/>
                  </a:cubicBezTo>
                  <a:cubicBezTo>
                    <a:pt x="4256" y="2747"/>
                    <a:pt x="4303" y="2513"/>
                    <a:pt x="4228" y="2317"/>
                  </a:cubicBezTo>
                  <a:cubicBezTo>
                    <a:pt x="4152" y="2123"/>
                    <a:pt x="3966" y="2014"/>
                    <a:pt x="3762" y="2014"/>
                  </a:cubicBezTo>
                  <a:cubicBezTo>
                    <a:pt x="3758" y="2014"/>
                    <a:pt x="3754" y="2014"/>
                    <a:pt x="3750" y="2014"/>
                  </a:cubicBezTo>
                  <a:cubicBezTo>
                    <a:pt x="4023" y="1662"/>
                    <a:pt x="4009" y="1116"/>
                    <a:pt x="3716" y="777"/>
                  </a:cubicBezTo>
                  <a:cubicBezTo>
                    <a:pt x="3538" y="573"/>
                    <a:pt x="3277" y="471"/>
                    <a:pt x="3012" y="471"/>
                  </a:cubicBezTo>
                  <a:cubicBezTo>
                    <a:pt x="2840" y="471"/>
                    <a:pt x="2666" y="514"/>
                    <a:pt x="2514" y="600"/>
                  </a:cubicBezTo>
                  <a:cubicBezTo>
                    <a:pt x="2485" y="319"/>
                    <a:pt x="2256" y="67"/>
                    <a:pt x="1977" y="13"/>
                  </a:cubicBezTo>
                  <a:cubicBezTo>
                    <a:pt x="1935" y="5"/>
                    <a:pt x="1893" y="1"/>
                    <a:pt x="185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6" name="Google Shape;1846;p40"/>
            <p:cNvSpPr/>
            <p:nvPr/>
          </p:nvSpPr>
          <p:spPr>
            <a:xfrm>
              <a:off x="5123800" y="1668725"/>
              <a:ext cx="19900" cy="20275"/>
            </a:xfrm>
            <a:custGeom>
              <a:avLst/>
              <a:gdLst/>
              <a:ahLst/>
              <a:cxnLst/>
              <a:rect l="l" t="t" r="r" b="b"/>
              <a:pathLst>
                <a:path w="796" h="811" extrusionOk="0">
                  <a:moveTo>
                    <a:pt x="76" y="1"/>
                  </a:moveTo>
                  <a:cubicBezTo>
                    <a:pt x="62" y="1"/>
                    <a:pt x="47" y="6"/>
                    <a:pt x="34" y="16"/>
                  </a:cubicBezTo>
                  <a:cubicBezTo>
                    <a:pt x="5" y="39"/>
                    <a:pt x="1" y="80"/>
                    <a:pt x="24" y="109"/>
                  </a:cubicBezTo>
                  <a:cubicBezTo>
                    <a:pt x="164" y="275"/>
                    <a:pt x="213" y="518"/>
                    <a:pt x="145" y="725"/>
                  </a:cubicBezTo>
                  <a:cubicBezTo>
                    <a:pt x="137" y="758"/>
                    <a:pt x="153" y="793"/>
                    <a:pt x="184" y="805"/>
                  </a:cubicBezTo>
                  <a:cubicBezTo>
                    <a:pt x="191" y="809"/>
                    <a:pt x="200" y="811"/>
                    <a:pt x="208" y="811"/>
                  </a:cubicBezTo>
                  <a:cubicBezTo>
                    <a:pt x="231" y="811"/>
                    <a:pt x="255" y="798"/>
                    <a:pt x="265" y="776"/>
                  </a:cubicBezTo>
                  <a:cubicBezTo>
                    <a:pt x="358" y="603"/>
                    <a:pt x="538" y="483"/>
                    <a:pt x="734" y="462"/>
                  </a:cubicBezTo>
                  <a:cubicBezTo>
                    <a:pt x="772" y="459"/>
                    <a:pt x="796" y="426"/>
                    <a:pt x="793" y="390"/>
                  </a:cubicBezTo>
                  <a:cubicBezTo>
                    <a:pt x="789" y="358"/>
                    <a:pt x="766" y="331"/>
                    <a:pt x="733" y="331"/>
                  </a:cubicBezTo>
                  <a:cubicBezTo>
                    <a:pt x="729" y="331"/>
                    <a:pt x="725" y="331"/>
                    <a:pt x="721" y="332"/>
                  </a:cubicBezTo>
                  <a:cubicBezTo>
                    <a:pt x="567" y="347"/>
                    <a:pt x="421" y="416"/>
                    <a:pt x="307" y="518"/>
                  </a:cubicBezTo>
                  <a:cubicBezTo>
                    <a:pt x="303" y="339"/>
                    <a:pt x="241" y="160"/>
                    <a:pt x="127" y="24"/>
                  </a:cubicBezTo>
                  <a:cubicBezTo>
                    <a:pt x="113" y="9"/>
                    <a:pt x="95" y="1"/>
                    <a:pt x="7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7" name="Google Shape;1847;p40"/>
            <p:cNvSpPr/>
            <p:nvPr/>
          </p:nvSpPr>
          <p:spPr>
            <a:xfrm>
              <a:off x="5070425" y="1713325"/>
              <a:ext cx="94550" cy="88125"/>
            </a:xfrm>
            <a:custGeom>
              <a:avLst/>
              <a:gdLst/>
              <a:ahLst/>
              <a:cxnLst/>
              <a:rect l="l" t="t" r="r" b="b"/>
              <a:pathLst>
                <a:path w="3782" h="3525" extrusionOk="0">
                  <a:moveTo>
                    <a:pt x="855" y="0"/>
                  </a:moveTo>
                  <a:lnTo>
                    <a:pt x="855" y="0"/>
                  </a:lnTo>
                  <a:cubicBezTo>
                    <a:pt x="605" y="79"/>
                    <a:pt x="372" y="249"/>
                    <a:pt x="273" y="490"/>
                  </a:cubicBezTo>
                  <a:cubicBezTo>
                    <a:pt x="112" y="889"/>
                    <a:pt x="0" y="1314"/>
                    <a:pt x="73" y="1740"/>
                  </a:cubicBezTo>
                  <a:cubicBezTo>
                    <a:pt x="143" y="2144"/>
                    <a:pt x="466" y="2516"/>
                    <a:pt x="862" y="2638"/>
                  </a:cubicBezTo>
                  <a:cubicBezTo>
                    <a:pt x="857" y="2815"/>
                    <a:pt x="834" y="2973"/>
                    <a:pt x="828" y="3149"/>
                  </a:cubicBezTo>
                  <a:cubicBezTo>
                    <a:pt x="1021" y="3390"/>
                    <a:pt x="1341" y="3525"/>
                    <a:pt x="1688" y="3525"/>
                  </a:cubicBezTo>
                  <a:cubicBezTo>
                    <a:pt x="2097" y="3525"/>
                    <a:pt x="2543" y="3337"/>
                    <a:pt x="2862" y="2915"/>
                  </a:cubicBezTo>
                  <a:lnTo>
                    <a:pt x="2759" y="2254"/>
                  </a:lnTo>
                  <a:lnTo>
                    <a:pt x="2759" y="2254"/>
                  </a:lnTo>
                  <a:cubicBezTo>
                    <a:pt x="2816" y="2268"/>
                    <a:pt x="2874" y="2274"/>
                    <a:pt x="2932" y="2274"/>
                  </a:cubicBezTo>
                  <a:cubicBezTo>
                    <a:pt x="3185" y="2274"/>
                    <a:pt x="3439" y="2151"/>
                    <a:pt x="3587" y="1944"/>
                  </a:cubicBezTo>
                  <a:cubicBezTo>
                    <a:pt x="3770" y="1691"/>
                    <a:pt x="3781" y="1328"/>
                    <a:pt x="3617" y="1062"/>
                  </a:cubicBezTo>
                  <a:cubicBezTo>
                    <a:pt x="3474" y="832"/>
                    <a:pt x="3204" y="687"/>
                    <a:pt x="2933" y="687"/>
                  </a:cubicBezTo>
                  <a:cubicBezTo>
                    <a:pt x="2893" y="687"/>
                    <a:pt x="2853" y="690"/>
                    <a:pt x="2814" y="696"/>
                  </a:cubicBezTo>
                  <a:cubicBezTo>
                    <a:pt x="2765" y="791"/>
                    <a:pt x="2711" y="885"/>
                    <a:pt x="2662" y="982"/>
                  </a:cubicBezTo>
                  <a:cubicBezTo>
                    <a:pt x="2660" y="982"/>
                    <a:pt x="2659" y="982"/>
                    <a:pt x="2657" y="982"/>
                  </a:cubicBezTo>
                  <a:cubicBezTo>
                    <a:pt x="2503" y="982"/>
                    <a:pt x="2361" y="796"/>
                    <a:pt x="2285" y="663"/>
                  </a:cubicBezTo>
                  <a:cubicBezTo>
                    <a:pt x="2207" y="529"/>
                    <a:pt x="2139" y="375"/>
                    <a:pt x="2003" y="299"/>
                  </a:cubicBezTo>
                  <a:cubicBezTo>
                    <a:pt x="1936" y="261"/>
                    <a:pt x="1860" y="247"/>
                    <a:pt x="1783" y="247"/>
                  </a:cubicBezTo>
                  <a:cubicBezTo>
                    <a:pt x="1708" y="247"/>
                    <a:pt x="1631" y="260"/>
                    <a:pt x="1558" y="276"/>
                  </a:cubicBezTo>
                  <a:cubicBezTo>
                    <a:pt x="1446" y="300"/>
                    <a:pt x="1330" y="332"/>
                    <a:pt x="1215" y="332"/>
                  </a:cubicBezTo>
                  <a:cubicBezTo>
                    <a:pt x="1179" y="332"/>
                    <a:pt x="1144" y="329"/>
                    <a:pt x="1108" y="322"/>
                  </a:cubicBezTo>
                  <a:cubicBezTo>
                    <a:pt x="960" y="290"/>
                    <a:pt x="821" y="149"/>
                    <a:pt x="855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8" name="Google Shape;1848;p40"/>
            <p:cNvSpPr/>
            <p:nvPr/>
          </p:nvSpPr>
          <p:spPr>
            <a:xfrm>
              <a:off x="5088975" y="1710700"/>
              <a:ext cx="21250" cy="16650"/>
            </a:xfrm>
            <a:custGeom>
              <a:avLst/>
              <a:gdLst/>
              <a:ahLst/>
              <a:cxnLst/>
              <a:rect l="l" t="t" r="r" b="b"/>
              <a:pathLst>
                <a:path w="850" h="666" extrusionOk="0">
                  <a:moveTo>
                    <a:pt x="125" y="1"/>
                  </a:moveTo>
                  <a:cubicBezTo>
                    <a:pt x="98" y="1"/>
                    <a:pt x="73" y="18"/>
                    <a:pt x="63" y="45"/>
                  </a:cubicBezTo>
                  <a:cubicBezTo>
                    <a:pt x="0" y="218"/>
                    <a:pt x="55" y="420"/>
                    <a:pt x="193" y="540"/>
                  </a:cubicBezTo>
                  <a:cubicBezTo>
                    <a:pt x="292" y="624"/>
                    <a:pt x="422" y="666"/>
                    <a:pt x="592" y="666"/>
                  </a:cubicBezTo>
                  <a:cubicBezTo>
                    <a:pt x="652" y="666"/>
                    <a:pt x="719" y="660"/>
                    <a:pt x="788" y="647"/>
                  </a:cubicBezTo>
                  <a:cubicBezTo>
                    <a:pt x="824" y="641"/>
                    <a:pt x="849" y="608"/>
                    <a:pt x="844" y="573"/>
                  </a:cubicBezTo>
                  <a:cubicBezTo>
                    <a:pt x="838" y="540"/>
                    <a:pt x="812" y="516"/>
                    <a:pt x="780" y="516"/>
                  </a:cubicBezTo>
                  <a:cubicBezTo>
                    <a:pt x="776" y="516"/>
                    <a:pt x="773" y="516"/>
                    <a:pt x="769" y="517"/>
                  </a:cubicBezTo>
                  <a:cubicBezTo>
                    <a:pt x="704" y="526"/>
                    <a:pt x="645" y="531"/>
                    <a:pt x="591" y="531"/>
                  </a:cubicBezTo>
                  <a:cubicBezTo>
                    <a:pt x="454" y="531"/>
                    <a:pt x="350" y="501"/>
                    <a:pt x="278" y="438"/>
                  </a:cubicBezTo>
                  <a:cubicBezTo>
                    <a:pt x="180" y="355"/>
                    <a:pt x="143" y="209"/>
                    <a:pt x="186" y="89"/>
                  </a:cubicBezTo>
                  <a:cubicBezTo>
                    <a:pt x="199" y="55"/>
                    <a:pt x="180" y="18"/>
                    <a:pt x="147" y="5"/>
                  </a:cubicBezTo>
                  <a:cubicBezTo>
                    <a:pt x="140" y="2"/>
                    <a:pt x="132" y="1"/>
                    <a:pt x="12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9" name="Google Shape;1849;p40"/>
            <p:cNvSpPr/>
            <p:nvPr/>
          </p:nvSpPr>
          <p:spPr>
            <a:xfrm>
              <a:off x="5117700" y="1740050"/>
              <a:ext cx="6625" cy="6625"/>
            </a:xfrm>
            <a:custGeom>
              <a:avLst/>
              <a:gdLst/>
              <a:ahLst/>
              <a:cxnLst/>
              <a:rect l="l" t="t" r="r" b="b"/>
              <a:pathLst>
                <a:path w="265" h="265" extrusionOk="0">
                  <a:moveTo>
                    <a:pt x="132" y="0"/>
                  </a:moveTo>
                  <a:cubicBezTo>
                    <a:pt x="59" y="0"/>
                    <a:pt x="1" y="59"/>
                    <a:pt x="1" y="132"/>
                  </a:cubicBezTo>
                  <a:cubicBezTo>
                    <a:pt x="1" y="205"/>
                    <a:pt x="59" y="265"/>
                    <a:pt x="132" y="265"/>
                  </a:cubicBezTo>
                  <a:cubicBezTo>
                    <a:pt x="205" y="265"/>
                    <a:pt x="265" y="205"/>
                    <a:pt x="265" y="132"/>
                  </a:cubicBezTo>
                  <a:cubicBezTo>
                    <a:pt x="265" y="59"/>
                    <a:pt x="205" y="0"/>
                    <a:pt x="13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0" name="Google Shape;1850;p40"/>
            <p:cNvSpPr/>
            <p:nvPr/>
          </p:nvSpPr>
          <p:spPr>
            <a:xfrm>
              <a:off x="5081475" y="1737725"/>
              <a:ext cx="6625" cy="6625"/>
            </a:xfrm>
            <a:custGeom>
              <a:avLst/>
              <a:gdLst/>
              <a:ahLst/>
              <a:cxnLst/>
              <a:rect l="l" t="t" r="r" b="b"/>
              <a:pathLst>
                <a:path w="265" h="265" extrusionOk="0">
                  <a:moveTo>
                    <a:pt x="133" y="0"/>
                  </a:moveTo>
                  <a:cubicBezTo>
                    <a:pt x="59" y="0"/>
                    <a:pt x="0" y="59"/>
                    <a:pt x="0" y="132"/>
                  </a:cubicBezTo>
                  <a:cubicBezTo>
                    <a:pt x="0" y="205"/>
                    <a:pt x="59" y="265"/>
                    <a:pt x="133" y="265"/>
                  </a:cubicBezTo>
                  <a:cubicBezTo>
                    <a:pt x="206" y="265"/>
                    <a:pt x="264" y="205"/>
                    <a:pt x="264" y="132"/>
                  </a:cubicBezTo>
                  <a:cubicBezTo>
                    <a:pt x="264" y="59"/>
                    <a:pt x="206" y="0"/>
                    <a:pt x="13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1" name="Google Shape;1851;p40"/>
            <p:cNvSpPr/>
            <p:nvPr/>
          </p:nvSpPr>
          <p:spPr>
            <a:xfrm>
              <a:off x="5077000" y="1725000"/>
              <a:ext cx="16200" cy="7600"/>
            </a:xfrm>
            <a:custGeom>
              <a:avLst/>
              <a:gdLst/>
              <a:ahLst/>
              <a:cxnLst/>
              <a:rect l="l" t="t" r="r" b="b"/>
              <a:pathLst>
                <a:path w="648" h="304" extrusionOk="0">
                  <a:moveTo>
                    <a:pt x="312" y="0"/>
                  </a:moveTo>
                  <a:cubicBezTo>
                    <a:pt x="199" y="0"/>
                    <a:pt x="88" y="56"/>
                    <a:pt x="22" y="148"/>
                  </a:cubicBezTo>
                  <a:cubicBezTo>
                    <a:pt x="0" y="176"/>
                    <a:pt x="7" y="218"/>
                    <a:pt x="38" y="239"/>
                  </a:cubicBezTo>
                  <a:cubicBezTo>
                    <a:pt x="49" y="247"/>
                    <a:pt x="62" y="251"/>
                    <a:pt x="75" y="251"/>
                  </a:cubicBezTo>
                  <a:cubicBezTo>
                    <a:pt x="96" y="251"/>
                    <a:pt x="116" y="242"/>
                    <a:pt x="129" y="224"/>
                  </a:cubicBezTo>
                  <a:cubicBezTo>
                    <a:pt x="169" y="165"/>
                    <a:pt x="240" y="129"/>
                    <a:pt x="311" y="129"/>
                  </a:cubicBezTo>
                  <a:cubicBezTo>
                    <a:pt x="318" y="129"/>
                    <a:pt x="326" y="130"/>
                    <a:pt x="333" y="131"/>
                  </a:cubicBezTo>
                  <a:cubicBezTo>
                    <a:pt x="412" y="139"/>
                    <a:pt x="484" y="194"/>
                    <a:pt x="514" y="265"/>
                  </a:cubicBezTo>
                  <a:cubicBezTo>
                    <a:pt x="524" y="289"/>
                    <a:pt x="549" y="304"/>
                    <a:pt x="574" y="304"/>
                  </a:cubicBezTo>
                  <a:cubicBezTo>
                    <a:pt x="581" y="304"/>
                    <a:pt x="591" y="302"/>
                    <a:pt x="599" y="301"/>
                  </a:cubicBezTo>
                  <a:cubicBezTo>
                    <a:pt x="631" y="286"/>
                    <a:pt x="648" y="248"/>
                    <a:pt x="634" y="215"/>
                  </a:cubicBezTo>
                  <a:cubicBezTo>
                    <a:pt x="585" y="98"/>
                    <a:pt x="472" y="15"/>
                    <a:pt x="348" y="2"/>
                  </a:cubicBezTo>
                  <a:cubicBezTo>
                    <a:pt x="336" y="1"/>
                    <a:pt x="324" y="0"/>
                    <a:pt x="31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2" name="Google Shape;1852;p40"/>
            <p:cNvSpPr/>
            <p:nvPr/>
          </p:nvSpPr>
          <p:spPr>
            <a:xfrm>
              <a:off x="5111700" y="1727750"/>
              <a:ext cx="14700" cy="3750"/>
            </a:xfrm>
            <a:custGeom>
              <a:avLst/>
              <a:gdLst/>
              <a:ahLst/>
              <a:cxnLst/>
              <a:rect l="l" t="t" r="r" b="b"/>
              <a:pathLst>
                <a:path w="588" h="150" extrusionOk="0">
                  <a:moveTo>
                    <a:pt x="70" y="1"/>
                  </a:moveTo>
                  <a:cubicBezTo>
                    <a:pt x="36" y="5"/>
                    <a:pt x="5" y="28"/>
                    <a:pt x="3" y="64"/>
                  </a:cubicBezTo>
                  <a:cubicBezTo>
                    <a:pt x="0" y="99"/>
                    <a:pt x="29" y="129"/>
                    <a:pt x="65" y="131"/>
                  </a:cubicBezTo>
                  <a:lnTo>
                    <a:pt x="519" y="149"/>
                  </a:lnTo>
                  <a:lnTo>
                    <a:pt x="521" y="149"/>
                  </a:lnTo>
                  <a:cubicBezTo>
                    <a:pt x="556" y="149"/>
                    <a:pt x="585" y="122"/>
                    <a:pt x="586" y="86"/>
                  </a:cubicBezTo>
                  <a:cubicBezTo>
                    <a:pt x="588" y="51"/>
                    <a:pt x="559" y="21"/>
                    <a:pt x="524" y="19"/>
                  </a:cubicBezTo>
                  <a:lnTo>
                    <a:pt x="70" y="1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3" name="Google Shape;1853;p40"/>
            <p:cNvSpPr/>
            <p:nvPr/>
          </p:nvSpPr>
          <p:spPr>
            <a:xfrm>
              <a:off x="5096475" y="1738625"/>
              <a:ext cx="8525" cy="16275"/>
            </a:xfrm>
            <a:custGeom>
              <a:avLst/>
              <a:gdLst/>
              <a:ahLst/>
              <a:cxnLst/>
              <a:rect l="l" t="t" r="r" b="b"/>
              <a:pathLst>
                <a:path w="341" h="651" extrusionOk="0">
                  <a:moveTo>
                    <a:pt x="157" y="0"/>
                  </a:moveTo>
                  <a:cubicBezTo>
                    <a:pt x="126" y="0"/>
                    <a:pt x="98" y="24"/>
                    <a:pt x="93" y="56"/>
                  </a:cubicBezTo>
                  <a:lnTo>
                    <a:pt x="5" y="573"/>
                  </a:lnTo>
                  <a:cubicBezTo>
                    <a:pt x="0" y="593"/>
                    <a:pt x="8" y="615"/>
                    <a:pt x="22" y="631"/>
                  </a:cubicBezTo>
                  <a:cubicBezTo>
                    <a:pt x="35" y="643"/>
                    <a:pt x="50" y="651"/>
                    <a:pt x="69" y="651"/>
                  </a:cubicBezTo>
                  <a:cubicBezTo>
                    <a:pt x="72" y="651"/>
                    <a:pt x="76" y="651"/>
                    <a:pt x="79" y="649"/>
                  </a:cubicBezTo>
                  <a:lnTo>
                    <a:pt x="281" y="615"/>
                  </a:lnTo>
                  <a:cubicBezTo>
                    <a:pt x="316" y="609"/>
                    <a:pt x="341" y="575"/>
                    <a:pt x="335" y="539"/>
                  </a:cubicBezTo>
                  <a:cubicBezTo>
                    <a:pt x="330" y="507"/>
                    <a:pt x="302" y="485"/>
                    <a:pt x="270" y="485"/>
                  </a:cubicBezTo>
                  <a:cubicBezTo>
                    <a:pt x="267" y="485"/>
                    <a:pt x="263" y="486"/>
                    <a:pt x="259" y="486"/>
                  </a:cubicBezTo>
                  <a:lnTo>
                    <a:pt x="149" y="503"/>
                  </a:lnTo>
                  <a:lnTo>
                    <a:pt x="222" y="77"/>
                  </a:lnTo>
                  <a:cubicBezTo>
                    <a:pt x="228" y="42"/>
                    <a:pt x="205" y="7"/>
                    <a:pt x="169" y="2"/>
                  </a:cubicBezTo>
                  <a:cubicBezTo>
                    <a:pt x="165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4" name="Google Shape;1854;p40"/>
            <p:cNvSpPr/>
            <p:nvPr/>
          </p:nvSpPr>
          <p:spPr>
            <a:xfrm>
              <a:off x="5101050" y="1756025"/>
              <a:ext cx="12000" cy="6175"/>
            </a:xfrm>
            <a:custGeom>
              <a:avLst/>
              <a:gdLst/>
              <a:ahLst/>
              <a:cxnLst/>
              <a:rect l="l" t="t" r="r" b="b"/>
              <a:pathLst>
                <a:path w="480" h="247" extrusionOk="0">
                  <a:moveTo>
                    <a:pt x="405" y="0"/>
                  </a:moveTo>
                  <a:cubicBezTo>
                    <a:pt x="378" y="0"/>
                    <a:pt x="352" y="16"/>
                    <a:pt x="343" y="42"/>
                  </a:cubicBezTo>
                  <a:cubicBezTo>
                    <a:pt x="326" y="83"/>
                    <a:pt x="283" y="113"/>
                    <a:pt x="241" y="115"/>
                  </a:cubicBezTo>
                  <a:cubicBezTo>
                    <a:pt x="198" y="113"/>
                    <a:pt x="153" y="90"/>
                    <a:pt x="133" y="50"/>
                  </a:cubicBezTo>
                  <a:cubicBezTo>
                    <a:pt x="122" y="26"/>
                    <a:pt x="100" y="13"/>
                    <a:pt x="76" y="13"/>
                  </a:cubicBezTo>
                  <a:cubicBezTo>
                    <a:pt x="66" y="13"/>
                    <a:pt x="56" y="16"/>
                    <a:pt x="46" y="20"/>
                  </a:cubicBezTo>
                  <a:cubicBezTo>
                    <a:pt x="12" y="36"/>
                    <a:pt x="0" y="76"/>
                    <a:pt x="16" y="108"/>
                  </a:cubicBezTo>
                  <a:cubicBezTo>
                    <a:pt x="58" y="192"/>
                    <a:pt x="145" y="246"/>
                    <a:pt x="238" y="246"/>
                  </a:cubicBezTo>
                  <a:lnTo>
                    <a:pt x="246" y="246"/>
                  </a:lnTo>
                  <a:cubicBezTo>
                    <a:pt x="343" y="242"/>
                    <a:pt x="431" y="179"/>
                    <a:pt x="466" y="90"/>
                  </a:cubicBezTo>
                  <a:cubicBezTo>
                    <a:pt x="479" y="56"/>
                    <a:pt x="462" y="18"/>
                    <a:pt x="429" y="5"/>
                  </a:cubicBezTo>
                  <a:cubicBezTo>
                    <a:pt x="421" y="2"/>
                    <a:pt x="413" y="0"/>
                    <a:pt x="40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5" name="Google Shape;1855;p40"/>
            <p:cNvSpPr/>
            <p:nvPr/>
          </p:nvSpPr>
          <p:spPr>
            <a:xfrm>
              <a:off x="5141100" y="1740450"/>
              <a:ext cx="14750" cy="8025"/>
            </a:xfrm>
            <a:custGeom>
              <a:avLst/>
              <a:gdLst/>
              <a:ahLst/>
              <a:cxnLst/>
              <a:rect l="l" t="t" r="r" b="b"/>
              <a:pathLst>
                <a:path w="590" h="321" extrusionOk="0">
                  <a:moveTo>
                    <a:pt x="516" y="1"/>
                  </a:moveTo>
                  <a:cubicBezTo>
                    <a:pt x="507" y="1"/>
                    <a:pt x="498" y="2"/>
                    <a:pt x="490" y="6"/>
                  </a:cubicBezTo>
                  <a:lnTo>
                    <a:pt x="49" y="195"/>
                  </a:lnTo>
                  <a:cubicBezTo>
                    <a:pt x="17" y="209"/>
                    <a:pt x="1" y="247"/>
                    <a:pt x="15" y="280"/>
                  </a:cubicBezTo>
                  <a:cubicBezTo>
                    <a:pt x="25" y="306"/>
                    <a:pt x="51" y="320"/>
                    <a:pt x="75" y="320"/>
                  </a:cubicBezTo>
                  <a:cubicBezTo>
                    <a:pt x="82" y="320"/>
                    <a:pt x="92" y="319"/>
                    <a:pt x="101" y="315"/>
                  </a:cubicBezTo>
                  <a:lnTo>
                    <a:pt x="543" y="126"/>
                  </a:lnTo>
                  <a:cubicBezTo>
                    <a:pt x="574" y="112"/>
                    <a:pt x="590" y="73"/>
                    <a:pt x="576" y="40"/>
                  </a:cubicBezTo>
                  <a:cubicBezTo>
                    <a:pt x="565" y="16"/>
                    <a:pt x="541" y="1"/>
                    <a:pt x="51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6" name="Google Shape;1856;p40"/>
            <p:cNvSpPr/>
            <p:nvPr/>
          </p:nvSpPr>
          <p:spPr>
            <a:xfrm>
              <a:off x="5089600" y="1778050"/>
              <a:ext cx="27650" cy="5800"/>
            </a:xfrm>
            <a:custGeom>
              <a:avLst/>
              <a:gdLst/>
              <a:ahLst/>
              <a:cxnLst/>
              <a:rect l="l" t="t" r="r" b="b"/>
              <a:pathLst>
                <a:path w="1106" h="232" extrusionOk="0">
                  <a:moveTo>
                    <a:pt x="74" y="0"/>
                  </a:moveTo>
                  <a:cubicBezTo>
                    <a:pt x="47" y="0"/>
                    <a:pt x="22" y="17"/>
                    <a:pt x="12" y="44"/>
                  </a:cubicBezTo>
                  <a:cubicBezTo>
                    <a:pt x="1" y="77"/>
                    <a:pt x="18" y="116"/>
                    <a:pt x="52" y="127"/>
                  </a:cubicBezTo>
                  <a:cubicBezTo>
                    <a:pt x="240" y="197"/>
                    <a:pt x="438" y="232"/>
                    <a:pt x="639" y="232"/>
                  </a:cubicBezTo>
                  <a:cubicBezTo>
                    <a:pt x="777" y="232"/>
                    <a:pt x="917" y="213"/>
                    <a:pt x="1049" y="182"/>
                  </a:cubicBezTo>
                  <a:cubicBezTo>
                    <a:pt x="1085" y="173"/>
                    <a:pt x="1106" y="137"/>
                    <a:pt x="1097" y="101"/>
                  </a:cubicBezTo>
                  <a:cubicBezTo>
                    <a:pt x="1090" y="71"/>
                    <a:pt x="1062" y="51"/>
                    <a:pt x="1033" y="51"/>
                  </a:cubicBezTo>
                  <a:cubicBezTo>
                    <a:pt x="1028" y="51"/>
                    <a:pt x="1022" y="52"/>
                    <a:pt x="1017" y="53"/>
                  </a:cubicBezTo>
                  <a:cubicBezTo>
                    <a:pt x="894" y="84"/>
                    <a:pt x="767" y="100"/>
                    <a:pt x="639" y="100"/>
                  </a:cubicBezTo>
                  <a:cubicBezTo>
                    <a:pt x="455" y="100"/>
                    <a:pt x="270" y="68"/>
                    <a:pt x="97" y="4"/>
                  </a:cubicBezTo>
                  <a:cubicBezTo>
                    <a:pt x="89" y="1"/>
                    <a:pt x="82" y="0"/>
                    <a:pt x="7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7" name="Google Shape;1857;p40"/>
            <p:cNvSpPr/>
            <p:nvPr/>
          </p:nvSpPr>
          <p:spPr>
            <a:xfrm>
              <a:off x="5170625" y="1846700"/>
              <a:ext cx="137750" cy="151900"/>
            </a:xfrm>
            <a:custGeom>
              <a:avLst/>
              <a:gdLst/>
              <a:ahLst/>
              <a:cxnLst/>
              <a:rect l="l" t="t" r="r" b="b"/>
              <a:pathLst>
                <a:path w="5510" h="6076" extrusionOk="0">
                  <a:moveTo>
                    <a:pt x="913" y="0"/>
                  </a:moveTo>
                  <a:cubicBezTo>
                    <a:pt x="608" y="1309"/>
                    <a:pt x="305" y="2619"/>
                    <a:pt x="1" y="3931"/>
                  </a:cubicBezTo>
                  <a:cubicBezTo>
                    <a:pt x="723" y="4662"/>
                    <a:pt x="1506" y="5328"/>
                    <a:pt x="2411" y="5812"/>
                  </a:cubicBezTo>
                  <a:cubicBezTo>
                    <a:pt x="2730" y="5982"/>
                    <a:pt x="3096" y="6076"/>
                    <a:pt x="3459" y="6076"/>
                  </a:cubicBezTo>
                  <a:cubicBezTo>
                    <a:pt x="3607" y="6076"/>
                    <a:pt x="3754" y="6060"/>
                    <a:pt x="3897" y="6028"/>
                  </a:cubicBezTo>
                  <a:cubicBezTo>
                    <a:pt x="4395" y="5920"/>
                    <a:pt x="4841" y="5605"/>
                    <a:pt x="5113" y="5175"/>
                  </a:cubicBezTo>
                  <a:cubicBezTo>
                    <a:pt x="5509" y="4550"/>
                    <a:pt x="5510" y="3728"/>
                    <a:pt x="5230" y="3046"/>
                  </a:cubicBezTo>
                  <a:cubicBezTo>
                    <a:pt x="4947" y="2363"/>
                    <a:pt x="4412" y="1810"/>
                    <a:pt x="3805" y="1388"/>
                  </a:cubicBezTo>
                  <a:cubicBezTo>
                    <a:pt x="3197" y="966"/>
                    <a:pt x="2518" y="666"/>
                    <a:pt x="1843" y="367"/>
                  </a:cubicBezTo>
                  <a:cubicBezTo>
                    <a:pt x="1527" y="229"/>
                    <a:pt x="1229" y="139"/>
                    <a:pt x="9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8" name="Google Shape;1858;p40"/>
            <p:cNvSpPr/>
            <p:nvPr/>
          </p:nvSpPr>
          <p:spPr>
            <a:xfrm>
              <a:off x="5192925" y="1845425"/>
              <a:ext cx="92450" cy="48675"/>
            </a:xfrm>
            <a:custGeom>
              <a:avLst/>
              <a:gdLst/>
              <a:ahLst/>
              <a:cxnLst/>
              <a:rect l="l" t="t" r="r" b="b"/>
              <a:pathLst>
                <a:path w="3698" h="1947" extrusionOk="0">
                  <a:moveTo>
                    <a:pt x="45" y="1"/>
                  </a:moveTo>
                  <a:lnTo>
                    <a:pt x="22" y="61"/>
                  </a:lnTo>
                  <a:lnTo>
                    <a:pt x="33" y="33"/>
                  </a:lnTo>
                  <a:lnTo>
                    <a:pt x="45" y="1"/>
                  </a:lnTo>
                  <a:close/>
                  <a:moveTo>
                    <a:pt x="46" y="1"/>
                  </a:moveTo>
                  <a:lnTo>
                    <a:pt x="33" y="33"/>
                  </a:lnTo>
                  <a:lnTo>
                    <a:pt x="1" y="124"/>
                  </a:lnTo>
                  <a:cubicBezTo>
                    <a:pt x="615" y="356"/>
                    <a:pt x="1251" y="596"/>
                    <a:pt x="1852" y="887"/>
                  </a:cubicBezTo>
                  <a:cubicBezTo>
                    <a:pt x="2459" y="1180"/>
                    <a:pt x="3041" y="1533"/>
                    <a:pt x="3584" y="1934"/>
                  </a:cubicBezTo>
                  <a:cubicBezTo>
                    <a:pt x="3597" y="1942"/>
                    <a:pt x="3610" y="1947"/>
                    <a:pt x="3624" y="1947"/>
                  </a:cubicBezTo>
                  <a:cubicBezTo>
                    <a:pt x="3646" y="1947"/>
                    <a:pt x="3666" y="1938"/>
                    <a:pt x="3676" y="1919"/>
                  </a:cubicBezTo>
                  <a:cubicBezTo>
                    <a:pt x="3697" y="1891"/>
                    <a:pt x="3690" y="1849"/>
                    <a:pt x="3662" y="1828"/>
                  </a:cubicBezTo>
                  <a:cubicBezTo>
                    <a:pt x="3113" y="1423"/>
                    <a:pt x="2521" y="1066"/>
                    <a:pt x="1909" y="769"/>
                  </a:cubicBezTo>
                  <a:cubicBezTo>
                    <a:pt x="1304" y="476"/>
                    <a:pt x="665" y="234"/>
                    <a:pt x="4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9" name="Google Shape;1859;p40"/>
            <p:cNvSpPr/>
            <p:nvPr/>
          </p:nvSpPr>
          <p:spPr>
            <a:xfrm>
              <a:off x="5256750" y="1873025"/>
              <a:ext cx="10925" cy="3950"/>
            </a:xfrm>
            <a:custGeom>
              <a:avLst/>
              <a:gdLst/>
              <a:ahLst/>
              <a:cxnLst/>
              <a:rect l="l" t="t" r="r" b="b"/>
              <a:pathLst>
                <a:path w="437" h="158" extrusionOk="0">
                  <a:moveTo>
                    <a:pt x="368" y="0"/>
                  </a:moveTo>
                  <a:cubicBezTo>
                    <a:pt x="366" y="0"/>
                    <a:pt x="363" y="0"/>
                    <a:pt x="361" y="1"/>
                  </a:cubicBezTo>
                  <a:lnTo>
                    <a:pt x="65" y="25"/>
                  </a:lnTo>
                  <a:cubicBezTo>
                    <a:pt x="28" y="29"/>
                    <a:pt x="1" y="61"/>
                    <a:pt x="4" y="96"/>
                  </a:cubicBezTo>
                  <a:cubicBezTo>
                    <a:pt x="8" y="132"/>
                    <a:pt x="37" y="158"/>
                    <a:pt x="71" y="158"/>
                  </a:cubicBezTo>
                  <a:lnTo>
                    <a:pt x="75" y="158"/>
                  </a:lnTo>
                  <a:lnTo>
                    <a:pt x="372" y="132"/>
                  </a:lnTo>
                  <a:cubicBezTo>
                    <a:pt x="410" y="129"/>
                    <a:pt x="437" y="96"/>
                    <a:pt x="432" y="61"/>
                  </a:cubicBezTo>
                  <a:cubicBezTo>
                    <a:pt x="430" y="26"/>
                    <a:pt x="401" y="0"/>
                    <a:pt x="36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0" name="Google Shape;1860;p40"/>
            <p:cNvSpPr/>
            <p:nvPr/>
          </p:nvSpPr>
          <p:spPr>
            <a:xfrm>
              <a:off x="5193275" y="1854475"/>
              <a:ext cx="26850" cy="116350"/>
            </a:xfrm>
            <a:custGeom>
              <a:avLst/>
              <a:gdLst/>
              <a:ahLst/>
              <a:cxnLst/>
              <a:rect l="l" t="t" r="r" b="b"/>
              <a:pathLst>
                <a:path w="1074" h="4654" extrusionOk="0">
                  <a:moveTo>
                    <a:pt x="1005" y="0"/>
                  </a:moveTo>
                  <a:cubicBezTo>
                    <a:pt x="974" y="0"/>
                    <a:pt x="944" y="21"/>
                    <a:pt x="937" y="54"/>
                  </a:cubicBezTo>
                  <a:lnTo>
                    <a:pt x="8" y="4575"/>
                  </a:lnTo>
                  <a:cubicBezTo>
                    <a:pt x="1" y="4611"/>
                    <a:pt x="24" y="4645"/>
                    <a:pt x="60" y="4652"/>
                  </a:cubicBezTo>
                  <a:cubicBezTo>
                    <a:pt x="64" y="4654"/>
                    <a:pt x="68" y="4654"/>
                    <a:pt x="72" y="4654"/>
                  </a:cubicBezTo>
                  <a:cubicBezTo>
                    <a:pt x="102" y="4654"/>
                    <a:pt x="130" y="4632"/>
                    <a:pt x="137" y="4601"/>
                  </a:cubicBezTo>
                  <a:lnTo>
                    <a:pt x="1066" y="78"/>
                  </a:lnTo>
                  <a:cubicBezTo>
                    <a:pt x="1073" y="42"/>
                    <a:pt x="1049" y="8"/>
                    <a:pt x="1013" y="1"/>
                  </a:cubicBezTo>
                  <a:cubicBezTo>
                    <a:pt x="1010" y="0"/>
                    <a:pt x="1007" y="0"/>
                    <a:pt x="100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1" name="Google Shape;1861;p40"/>
            <p:cNvSpPr/>
            <p:nvPr/>
          </p:nvSpPr>
          <p:spPr>
            <a:xfrm>
              <a:off x="5176100" y="1940575"/>
              <a:ext cx="24000" cy="10700"/>
            </a:xfrm>
            <a:custGeom>
              <a:avLst/>
              <a:gdLst/>
              <a:ahLst/>
              <a:cxnLst/>
              <a:rect l="l" t="t" r="r" b="b"/>
              <a:pathLst>
                <a:path w="960" h="428" extrusionOk="0">
                  <a:moveTo>
                    <a:pt x="73" y="0"/>
                  </a:moveTo>
                  <a:cubicBezTo>
                    <a:pt x="46" y="0"/>
                    <a:pt x="22" y="17"/>
                    <a:pt x="12" y="43"/>
                  </a:cubicBezTo>
                  <a:cubicBezTo>
                    <a:pt x="0" y="78"/>
                    <a:pt x="18" y="115"/>
                    <a:pt x="52" y="128"/>
                  </a:cubicBezTo>
                  <a:lnTo>
                    <a:pt x="862" y="423"/>
                  </a:lnTo>
                  <a:cubicBezTo>
                    <a:pt x="870" y="426"/>
                    <a:pt x="880" y="428"/>
                    <a:pt x="887" y="428"/>
                  </a:cubicBezTo>
                  <a:cubicBezTo>
                    <a:pt x="912" y="428"/>
                    <a:pt x="938" y="412"/>
                    <a:pt x="947" y="385"/>
                  </a:cubicBezTo>
                  <a:cubicBezTo>
                    <a:pt x="960" y="351"/>
                    <a:pt x="941" y="313"/>
                    <a:pt x="908" y="301"/>
                  </a:cubicBezTo>
                  <a:lnTo>
                    <a:pt x="96" y="5"/>
                  </a:lnTo>
                  <a:cubicBezTo>
                    <a:pt x="88" y="2"/>
                    <a:pt x="81" y="0"/>
                    <a:pt x="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2" name="Google Shape;1862;p40"/>
            <p:cNvSpPr/>
            <p:nvPr/>
          </p:nvSpPr>
          <p:spPr>
            <a:xfrm>
              <a:off x="5178275" y="1923450"/>
              <a:ext cx="26325" cy="9425"/>
            </a:xfrm>
            <a:custGeom>
              <a:avLst/>
              <a:gdLst/>
              <a:ahLst/>
              <a:cxnLst/>
              <a:rect l="l" t="t" r="r" b="b"/>
              <a:pathLst>
                <a:path w="1053" h="377" extrusionOk="0">
                  <a:moveTo>
                    <a:pt x="71" y="1"/>
                  </a:moveTo>
                  <a:cubicBezTo>
                    <a:pt x="42" y="1"/>
                    <a:pt x="16" y="21"/>
                    <a:pt x="9" y="49"/>
                  </a:cubicBezTo>
                  <a:cubicBezTo>
                    <a:pt x="1" y="84"/>
                    <a:pt x="21" y="121"/>
                    <a:pt x="56" y="129"/>
                  </a:cubicBezTo>
                  <a:lnTo>
                    <a:pt x="964" y="375"/>
                  </a:lnTo>
                  <a:cubicBezTo>
                    <a:pt x="971" y="377"/>
                    <a:pt x="975" y="377"/>
                    <a:pt x="981" y="377"/>
                  </a:cubicBezTo>
                  <a:cubicBezTo>
                    <a:pt x="1010" y="377"/>
                    <a:pt x="1037" y="358"/>
                    <a:pt x="1044" y="328"/>
                  </a:cubicBezTo>
                  <a:cubicBezTo>
                    <a:pt x="1053" y="294"/>
                    <a:pt x="1033" y="256"/>
                    <a:pt x="997" y="248"/>
                  </a:cubicBezTo>
                  <a:lnTo>
                    <a:pt x="89" y="3"/>
                  </a:lnTo>
                  <a:cubicBezTo>
                    <a:pt x="83" y="2"/>
                    <a:pt x="77" y="1"/>
                    <a:pt x="7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3" name="Google Shape;1863;p40"/>
            <p:cNvSpPr/>
            <p:nvPr/>
          </p:nvSpPr>
          <p:spPr>
            <a:xfrm>
              <a:off x="5183850" y="1901300"/>
              <a:ext cx="24725" cy="9625"/>
            </a:xfrm>
            <a:custGeom>
              <a:avLst/>
              <a:gdLst/>
              <a:ahLst/>
              <a:cxnLst/>
              <a:rect l="l" t="t" r="r" b="b"/>
              <a:pathLst>
                <a:path w="989" h="385" extrusionOk="0">
                  <a:moveTo>
                    <a:pt x="72" y="0"/>
                  </a:moveTo>
                  <a:cubicBezTo>
                    <a:pt x="44" y="0"/>
                    <a:pt x="18" y="19"/>
                    <a:pt x="9" y="47"/>
                  </a:cubicBezTo>
                  <a:cubicBezTo>
                    <a:pt x="1" y="83"/>
                    <a:pt x="21" y="119"/>
                    <a:pt x="55" y="129"/>
                  </a:cubicBezTo>
                  <a:lnTo>
                    <a:pt x="898" y="382"/>
                  </a:lnTo>
                  <a:cubicBezTo>
                    <a:pt x="905" y="385"/>
                    <a:pt x="913" y="385"/>
                    <a:pt x="917" y="385"/>
                  </a:cubicBezTo>
                  <a:cubicBezTo>
                    <a:pt x="944" y="385"/>
                    <a:pt x="971" y="368"/>
                    <a:pt x="980" y="336"/>
                  </a:cubicBezTo>
                  <a:cubicBezTo>
                    <a:pt x="988" y="301"/>
                    <a:pt x="971" y="265"/>
                    <a:pt x="935" y="255"/>
                  </a:cubicBezTo>
                  <a:lnTo>
                    <a:pt x="92" y="3"/>
                  </a:lnTo>
                  <a:cubicBezTo>
                    <a:pt x="85" y="1"/>
                    <a:pt x="79" y="0"/>
                    <a:pt x="7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4" name="Google Shape;1864;p40"/>
            <p:cNvSpPr/>
            <p:nvPr/>
          </p:nvSpPr>
          <p:spPr>
            <a:xfrm>
              <a:off x="5187525" y="1881450"/>
              <a:ext cx="25275" cy="8925"/>
            </a:xfrm>
            <a:custGeom>
              <a:avLst/>
              <a:gdLst/>
              <a:ahLst/>
              <a:cxnLst/>
              <a:rect l="l" t="t" r="r" b="b"/>
              <a:pathLst>
                <a:path w="1011" h="357" extrusionOk="0">
                  <a:moveTo>
                    <a:pt x="71" y="1"/>
                  </a:moveTo>
                  <a:cubicBezTo>
                    <a:pt x="43" y="1"/>
                    <a:pt x="18" y="20"/>
                    <a:pt x="11" y="50"/>
                  </a:cubicBezTo>
                  <a:cubicBezTo>
                    <a:pt x="1" y="85"/>
                    <a:pt x="22" y="121"/>
                    <a:pt x="58" y="130"/>
                  </a:cubicBezTo>
                  <a:lnTo>
                    <a:pt x="920" y="355"/>
                  </a:lnTo>
                  <a:cubicBezTo>
                    <a:pt x="926" y="357"/>
                    <a:pt x="931" y="357"/>
                    <a:pt x="937" y="357"/>
                  </a:cubicBezTo>
                  <a:cubicBezTo>
                    <a:pt x="966" y="357"/>
                    <a:pt x="991" y="337"/>
                    <a:pt x="1001" y="308"/>
                  </a:cubicBezTo>
                  <a:cubicBezTo>
                    <a:pt x="1010" y="273"/>
                    <a:pt x="990" y="237"/>
                    <a:pt x="954" y="228"/>
                  </a:cubicBezTo>
                  <a:lnTo>
                    <a:pt x="91" y="4"/>
                  </a:lnTo>
                  <a:cubicBezTo>
                    <a:pt x="84" y="2"/>
                    <a:pt x="78" y="1"/>
                    <a:pt x="7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5" name="Google Shape;1865;p40"/>
            <p:cNvSpPr/>
            <p:nvPr/>
          </p:nvSpPr>
          <p:spPr>
            <a:xfrm>
              <a:off x="5189725" y="1867750"/>
              <a:ext cx="25575" cy="12225"/>
            </a:xfrm>
            <a:custGeom>
              <a:avLst/>
              <a:gdLst/>
              <a:ahLst/>
              <a:cxnLst/>
              <a:rect l="l" t="t" r="r" b="b"/>
              <a:pathLst>
                <a:path w="1023" h="489" extrusionOk="0">
                  <a:moveTo>
                    <a:pt x="75" y="1"/>
                  </a:moveTo>
                  <a:cubicBezTo>
                    <a:pt x="49" y="1"/>
                    <a:pt x="25" y="17"/>
                    <a:pt x="14" y="41"/>
                  </a:cubicBezTo>
                  <a:cubicBezTo>
                    <a:pt x="0" y="76"/>
                    <a:pt x="16" y="113"/>
                    <a:pt x="50" y="127"/>
                  </a:cubicBezTo>
                  <a:lnTo>
                    <a:pt x="922" y="483"/>
                  </a:lnTo>
                  <a:cubicBezTo>
                    <a:pt x="931" y="487"/>
                    <a:pt x="938" y="489"/>
                    <a:pt x="946" y="489"/>
                  </a:cubicBezTo>
                  <a:cubicBezTo>
                    <a:pt x="974" y="489"/>
                    <a:pt x="996" y="475"/>
                    <a:pt x="1008" y="447"/>
                  </a:cubicBezTo>
                  <a:cubicBezTo>
                    <a:pt x="1022" y="413"/>
                    <a:pt x="1005" y="376"/>
                    <a:pt x="972" y="362"/>
                  </a:cubicBezTo>
                  <a:lnTo>
                    <a:pt x="100" y="6"/>
                  </a:lnTo>
                  <a:cubicBezTo>
                    <a:pt x="92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66" name="Google Shape;1866;p40"/>
          <p:cNvGrpSpPr/>
          <p:nvPr/>
        </p:nvGrpSpPr>
        <p:grpSpPr>
          <a:xfrm flipH="1">
            <a:off x="2446586" y="2359406"/>
            <a:ext cx="1146885" cy="2244001"/>
            <a:chOff x="4501825" y="1938150"/>
            <a:chExt cx="358850" cy="702150"/>
          </a:xfrm>
        </p:grpSpPr>
        <p:sp>
          <p:nvSpPr>
            <p:cNvPr id="1867" name="Google Shape;1867;p40"/>
            <p:cNvSpPr/>
            <p:nvPr/>
          </p:nvSpPr>
          <p:spPr>
            <a:xfrm>
              <a:off x="4501825" y="2598700"/>
              <a:ext cx="358850" cy="41600"/>
            </a:xfrm>
            <a:custGeom>
              <a:avLst/>
              <a:gdLst/>
              <a:ahLst/>
              <a:cxnLst/>
              <a:rect l="l" t="t" r="r" b="b"/>
              <a:pathLst>
                <a:path w="14354" h="1664" extrusionOk="0">
                  <a:moveTo>
                    <a:pt x="7177" y="1"/>
                  </a:moveTo>
                  <a:cubicBezTo>
                    <a:pt x="3214" y="1"/>
                    <a:pt x="1" y="373"/>
                    <a:pt x="1" y="833"/>
                  </a:cubicBezTo>
                  <a:cubicBezTo>
                    <a:pt x="1" y="1292"/>
                    <a:pt x="3214" y="1664"/>
                    <a:pt x="7177" y="1664"/>
                  </a:cubicBezTo>
                  <a:cubicBezTo>
                    <a:pt x="9081" y="1664"/>
                    <a:pt x="10905" y="1576"/>
                    <a:pt x="12252" y="1420"/>
                  </a:cubicBezTo>
                  <a:cubicBezTo>
                    <a:pt x="13597" y="1265"/>
                    <a:pt x="14353" y="1053"/>
                    <a:pt x="14353" y="833"/>
                  </a:cubicBezTo>
                  <a:cubicBezTo>
                    <a:pt x="14353" y="611"/>
                    <a:pt x="13597" y="401"/>
                    <a:pt x="12252" y="244"/>
                  </a:cubicBezTo>
                  <a:cubicBezTo>
                    <a:pt x="10905" y="88"/>
                    <a:pt x="9081" y="1"/>
                    <a:pt x="71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8" name="Google Shape;1868;p40"/>
            <p:cNvSpPr/>
            <p:nvPr/>
          </p:nvSpPr>
          <p:spPr>
            <a:xfrm>
              <a:off x="4583600" y="2411800"/>
              <a:ext cx="96700" cy="180925"/>
            </a:xfrm>
            <a:custGeom>
              <a:avLst/>
              <a:gdLst/>
              <a:ahLst/>
              <a:cxnLst/>
              <a:rect l="l" t="t" r="r" b="b"/>
              <a:pathLst>
                <a:path w="3868" h="7237" extrusionOk="0">
                  <a:moveTo>
                    <a:pt x="3626" y="1"/>
                  </a:moveTo>
                  <a:lnTo>
                    <a:pt x="3626" y="1"/>
                  </a:lnTo>
                  <a:cubicBezTo>
                    <a:pt x="2478" y="79"/>
                    <a:pt x="1304" y="168"/>
                    <a:pt x="158" y="247"/>
                  </a:cubicBezTo>
                  <a:cubicBezTo>
                    <a:pt x="191" y="1999"/>
                    <a:pt x="225" y="3752"/>
                    <a:pt x="259" y="5503"/>
                  </a:cubicBezTo>
                  <a:cubicBezTo>
                    <a:pt x="268" y="5955"/>
                    <a:pt x="178" y="6323"/>
                    <a:pt x="1" y="6741"/>
                  </a:cubicBezTo>
                  <a:lnTo>
                    <a:pt x="3489" y="7237"/>
                  </a:lnTo>
                  <a:cubicBezTo>
                    <a:pt x="3819" y="4831"/>
                    <a:pt x="3867" y="2417"/>
                    <a:pt x="3626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9" name="Google Shape;1869;p40"/>
            <p:cNvSpPr/>
            <p:nvPr/>
          </p:nvSpPr>
          <p:spPr>
            <a:xfrm>
              <a:off x="4535000" y="2568425"/>
              <a:ext cx="141050" cy="49500"/>
            </a:xfrm>
            <a:custGeom>
              <a:avLst/>
              <a:gdLst/>
              <a:ahLst/>
              <a:cxnLst/>
              <a:rect l="l" t="t" r="r" b="b"/>
              <a:pathLst>
                <a:path w="5642" h="1980" extrusionOk="0">
                  <a:moveTo>
                    <a:pt x="2043" y="1"/>
                  </a:moveTo>
                  <a:cubicBezTo>
                    <a:pt x="2017" y="1"/>
                    <a:pt x="1991" y="1"/>
                    <a:pt x="1965" y="3"/>
                  </a:cubicBezTo>
                  <a:cubicBezTo>
                    <a:pt x="1787" y="587"/>
                    <a:pt x="1304" y="1095"/>
                    <a:pt x="739" y="1326"/>
                  </a:cubicBezTo>
                  <a:cubicBezTo>
                    <a:pt x="425" y="1458"/>
                    <a:pt x="128" y="1661"/>
                    <a:pt x="0" y="1980"/>
                  </a:cubicBezTo>
                  <a:lnTo>
                    <a:pt x="5540" y="1960"/>
                  </a:lnTo>
                  <a:cubicBezTo>
                    <a:pt x="5576" y="1341"/>
                    <a:pt x="5606" y="717"/>
                    <a:pt x="5641" y="100"/>
                  </a:cubicBezTo>
                  <a:lnTo>
                    <a:pt x="5641" y="100"/>
                  </a:lnTo>
                  <a:cubicBezTo>
                    <a:pt x="4842" y="228"/>
                    <a:pt x="4020" y="360"/>
                    <a:pt x="3223" y="487"/>
                  </a:cubicBezTo>
                  <a:cubicBezTo>
                    <a:pt x="2914" y="178"/>
                    <a:pt x="2478" y="1"/>
                    <a:pt x="20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0" name="Google Shape;1870;p40"/>
            <p:cNvSpPr/>
            <p:nvPr/>
          </p:nvSpPr>
          <p:spPr>
            <a:xfrm>
              <a:off x="4538100" y="2601175"/>
              <a:ext cx="137050" cy="14650"/>
            </a:xfrm>
            <a:custGeom>
              <a:avLst/>
              <a:gdLst/>
              <a:ahLst/>
              <a:cxnLst/>
              <a:rect l="l" t="t" r="r" b="b"/>
              <a:pathLst>
                <a:path w="5482" h="586" extrusionOk="0">
                  <a:moveTo>
                    <a:pt x="5411" y="0"/>
                  </a:moveTo>
                  <a:cubicBezTo>
                    <a:pt x="5409" y="0"/>
                    <a:pt x="5408" y="0"/>
                    <a:pt x="5406" y="1"/>
                  </a:cubicBezTo>
                  <a:lnTo>
                    <a:pt x="65" y="452"/>
                  </a:lnTo>
                  <a:cubicBezTo>
                    <a:pt x="28" y="457"/>
                    <a:pt x="1" y="488"/>
                    <a:pt x="5" y="524"/>
                  </a:cubicBezTo>
                  <a:cubicBezTo>
                    <a:pt x="8" y="560"/>
                    <a:pt x="37" y="585"/>
                    <a:pt x="71" y="585"/>
                  </a:cubicBezTo>
                  <a:lnTo>
                    <a:pt x="77" y="585"/>
                  </a:lnTo>
                  <a:lnTo>
                    <a:pt x="5417" y="134"/>
                  </a:lnTo>
                  <a:cubicBezTo>
                    <a:pt x="5454" y="129"/>
                    <a:pt x="5482" y="98"/>
                    <a:pt x="5477" y="62"/>
                  </a:cubicBezTo>
                  <a:cubicBezTo>
                    <a:pt x="5475" y="25"/>
                    <a:pt x="5445" y="0"/>
                    <a:pt x="541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1" name="Google Shape;1871;p40"/>
            <p:cNvSpPr/>
            <p:nvPr/>
          </p:nvSpPr>
          <p:spPr>
            <a:xfrm>
              <a:off x="4699925" y="2397800"/>
              <a:ext cx="106775" cy="196625"/>
            </a:xfrm>
            <a:custGeom>
              <a:avLst/>
              <a:gdLst/>
              <a:ahLst/>
              <a:cxnLst/>
              <a:rect l="l" t="t" r="r" b="b"/>
              <a:pathLst>
                <a:path w="4271" h="7865" extrusionOk="0">
                  <a:moveTo>
                    <a:pt x="3430" y="0"/>
                  </a:moveTo>
                  <a:cubicBezTo>
                    <a:pt x="2282" y="195"/>
                    <a:pt x="1181" y="401"/>
                    <a:pt x="36" y="595"/>
                  </a:cubicBezTo>
                  <a:cubicBezTo>
                    <a:pt x="1" y="3038"/>
                    <a:pt x="266" y="5485"/>
                    <a:pt x="825" y="7864"/>
                  </a:cubicBezTo>
                  <a:lnTo>
                    <a:pt x="4271" y="7777"/>
                  </a:lnTo>
                  <a:cubicBezTo>
                    <a:pt x="3996" y="7312"/>
                    <a:pt x="3949" y="6750"/>
                    <a:pt x="3909" y="6212"/>
                  </a:cubicBezTo>
                  <a:cubicBezTo>
                    <a:pt x="3754" y="4162"/>
                    <a:pt x="3583" y="2050"/>
                    <a:pt x="3430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2" name="Google Shape;1872;p40"/>
            <p:cNvSpPr/>
            <p:nvPr/>
          </p:nvSpPr>
          <p:spPr>
            <a:xfrm>
              <a:off x="4712750" y="2566450"/>
              <a:ext cx="114900" cy="51825"/>
            </a:xfrm>
            <a:custGeom>
              <a:avLst/>
              <a:gdLst/>
              <a:ahLst/>
              <a:cxnLst/>
              <a:rect l="l" t="t" r="r" b="b"/>
              <a:pathLst>
                <a:path w="4596" h="2073" extrusionOk="0">
                  <a:moveTo>
                    <a:pt x="2819" y="0"/>
                  </a:moveTo>
                  <a:cubicBezTo>
                    <a:pt x="2740" y="0"/>
                    <a:pt x="2662" y="8"/>
                    <a:pt x="2585" y="23"/>
                  </a:cubicBezTo>
                  <a:cubicBezTo>
                    <a:pt x="2228" y="95"/>
                    <a:pt x="1925" y="339"/>
                    <a:pt x="1756" y="661"/>
                  </a:cubicBezTo>
                  <a:cubicBezTo>
                    <a:pt x="1170" y="510"/>
                    <a:pt x="587" y="360"/>
                    <a:pt x="1" y="210"/>
                  </a:cubicBezTo>
                  <a:lnTo>
                    <a:pt x="1" y="210"/>
                  </a:lnTo>
                  <a:cubicBezTo>
                    <a:pt x="117" y="816"/>
                    <a:pt x="182" y="1425"/>
                    <a:pt x="301" y="2031"/>
                  </a:cubicBezTo>
                  <a:lnTo>
                    <a:pt x="4562" y="2073"/>
                  </a:lnTo>
                  <a:cubicBezTo>
                    <a:pt x="4595" y="1949"/>
                    <a:pt x="4547" y="1810"/>
                    <a:pt x="4468" y="1704"/>
                  </a:cubicBezTo>
                  <a:cubicBezTo>
                    <a:pt x="4389" y="1598"/>
                    <a:pt x="4282" y="1517"/>
                    <a:pt x="4186" y="1424"/>
                  </a:cubicBezTo>
                  <a:cubicBezTo>
                    <a:pt x="3878" y="1127"/>
                    <a:pt x="3663" y="705"/>
                    <a:pt x="3610" y="282"/>
                  </a:cubicBezTo>
                  <a:cubicBezTo>
                    <a:pt x="3389" y="100"/>
                    <a:pt x="3104" y="0"/>
                    <a:pt x="2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3" name="Google Shape;1873;p40"/>
            <p:cNvSpPr/>
            <p:nvPr/>
          </p:nvSpPr>
          <p:spPr>
            <a:xfrm>
              <a:off x="4716200" y="2601800"/>
              <a:ext cx="108625" cy="13125"/>
            </a:xfrm>
            <a:custGeom>
              <a:avLst/>
              <a:gdLst/>
              <a:ahLst/>
              <a:cxnLst/>
              <a:rect l="l" t="t" r="r" b="b"/>
              <a:pathLst>
                <a:path w="4345" h="525" extrusionOk="0">
                  <a:moveTo>
                    <a:pt x="71" y="1"/>
                  </a:moveTo>
                  <a:cubicBezTo>
                    <a:pt x="42" y="1"/>
                    <a:pt x="16" y="19"/>
                    <a:pt x="9" y="49"/>
                  </a:cubicBezTo>
                  <a:cubicBezTo>
                    <a:pt x="0" y="84"/>
                    <a:pt x="20" y="120"/>
                    <a:pt x="56" y="130"/>
                  </a:cubicBezTo>
                  <a:cubicBezTo>
                    <a:pt x="1029" y="392"/>
                    <a:pt x="2023" y="525"/>
                    <a:pt x="3023" y="525"/>
                  </a:cubicBezTo>
                  <a:cubicBezTo>
                    <a:pt x="3441" y="525"/>
                    <a:pt x="3861" y="502"/>
                    <a:pt x="4283" y="456"/>
                  </a:cubicBezTo>
                  <a:cubicBezTo>
                    <a:pt x="4319" y="452"/>
                    <a:pt x="4344" y="419"/>
                    <a:pt x="4340" y="383"/>
                  </a:cubicBezTo>
                  <a:cubicBezTo>
                    <a:pt x="4335" y="350"/>
                    <a:pt x="4309" y="323"/>
                    <a:pt x="4278" y="323"/>
                  </a:cubicBezTo>
                  <a:cubicBezTo>
                    <a:pt x="4275" y="323"/>
                    <a:pt x="4271" y="324"/>
                    <a:pt x="4267" y="324"/>
                  </a:cubicBezTo>
                  <a:cubicBezTo>
                    <a:pt x="3854" y="369"/>
                    <a:pt x="3440" y="392"/>
                    <a:pt x="3028" y="392"/>
                  </a:cubicBezTo>
                  <a:cubicBezTo>
                    <a:pt x="2037" y="392"/>
                    <a:pt x="1053" y="262"/>
                    <a:pt x="89" y="3"/>
                  </a:cubicBezTo>
                  <a:cubicBezTo>
                    <a:pt x="83" y="1"/>
                    <a:pt x="77" y="1"/>
                    <a:pt x="7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4" name="Google Shape;1874;p40"/>
            <p:cNvSpPr/>
            <p:nvPr/>
          </p:nvSpPr>
          <p:spPr>
            <a:xfrm>
              <a:off x="4531600" y="2107675"/>
              <a:ext cx="82125" cy="264475"/>
            </a:xfrm>
            <a:custGeom>
              <a:avLst/>
              <a:gdLst/>
              <a:ahLst/>
              <a:cxnLst/>
              <a:rect l="l" t="t" r="r" b="b"/>
              <a:pathLst>
                <a:path w="3285" h="10579" extrusionOk="0">
                  <a:moveTo>
                    <a:pt x="1319" y="1"/>
                  </a:moveTo>
                  <a:cubicBezTo>
                    <a:pt x="369" y="2644"/>
                    <a:pt x="1" y="5493"/>
                    <a:pt x="245" y="8289"/>
                  </a:cubicBezTo>
                  <a:cubicBezTo>
                    <a:pt x="298" y="8902"/>
                    <a:pt x="737" y="9382"/>
                    <a:pt x="990" y="9943"/>
                  </a:cubicBezTo>
                  <a:cubicBezTo>
                    <a:pt x="1396" y="10147"/>
                    <a:pt x="1747" y="10376"/>
                    <a:pt x="2153" y="10579"/>
                  </a:cubicBezTo>
                  <a:lnTo>
                    <a:pt x="3284" y="511"/>
                  </a:lnTo>
                  <a:cubicBezTo>
                    <a:pt x="2611" y="342"/>
                    <a:pt x="1996" y="169"/>
                    <a:pt x="1319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5" name="Google Shape;1875;p40"/>
            <p:cNvSpPr/>
            <p:nvPr/>
          </p:nvSpPr>
          <p:spPr>
            <a:xfrm>
              <a:off x="4562875" y="2320325"/>
              <a:ext cx="15925" cy="25400"/>
            </a:xfrm>
            <a:custGeom>
              <a:avLst/>
              <a:gdLst/>
              <a:ahLst/>
              <a:cxnLst/>
              <a:rect l="l" t="t" r="r" b="b"/>
              <a:pathLst>
                <a:path w="637" h="1016" extrusionOk="0">
                  <a:moveTo>
                    <a:pt x="75" y="0"/>
                  </a:moveTo>
                  <a:cubicBezTo>
                    <a:pt x="64" y="0"/>
                    <a:pt x="54" y="3"/>
                    <a:pt x="45" y="7"/>
                  </a:cubicBezTo>
                  <a:cubicBezTo>
                    <a:pt x="12" y="26"/>
                    <a:pt x="0" y="65"/>
                    <a:pt x="18" y="97"/>
                  </a:cubicBezTo>
                  <a:lnTo>
                    <a:pt x="502" y="982"/>
                  </a:lnTo>
                  <a:cubicBezTo>
                    <a:pt x="512" y="1004"/>
                    <a:pt x="537" y="1015"/>
                    <a:pt x="559" y="1015"/>
                  </a:cubicBezTo>
                  <a:cubicBezTo>
                    <a:pt x="571" y="1015"/>
                    <a:pt x="581" y="1014"/>
                    <a:pt x="591" y="1008"/>
                  </a:cubicBezTo>
                  <a:cubicBezTo>
                    <a:pt x="624" y="991"/>
                    <a:pt x="637" y="951"/>
                    <a:pt x="618" y="919"/>
                  </a:cubicBezTo>
                  <a:lnTo>
                    <a:pt x="133" y="34"/>
                  </a:lnTo>
                  <a:cubicBezTo>
                    <a:pt x="121" y="13"/>
                    <a:pt x="98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6" name="Google Shape;1876;p40"/>
            <p:cNvSpPr/>
            <p:nvPr/>
          </p:nvSpPr>
          <p:spPr>
            <a:xfrm>
              <a:off x="4573625" y="2291725"/>
              <a:ext cx="9275" cy="9925"/>
            </a:xfrm>
            <a:custGeom>
              <a:avLst/>
              <a:gdLst/>
              <a:ahLst/>
              <a:cxnLst/>
              <a:rect l="l" t="t" r="r" b="b"/>
              <a:pathLst>
                <a:path w="371" h="397" extrusionOk="0">
                  <a:moveTo>
                    <a:pt x="75" y="0"/>
                  </a:moveTo>
                  <a:cubicBezTo>
                    <a:pt x="61" y="0"/>
                    <a:pt x="46" y="5"/>
                    <a:pt x="34" y="15"/>
                  </a:cubicBezTo>
                  <a:cubicBezTo>
                    <a:pt x="5" y="38"/>
                    <a:pt x="1" y="79"/>
                    <a:pt x="24" y="108"/>
                  </a:cubicBezTo>
                  <a:lnTo>
                    <a:pt x="245" y="372"/>
                  </a:lnTo>
                  <a:cubicBezTo>
                    <a:pt x="258" y="389"/>
                    <a:pt x="278" y="397"/>
                    <a:pt x="295" y="397"/>
                  </a:cubicBezTo>
                  <a:cubicBezTo>
                    <a:pt x="310" y="397"/>
                    <a:pt x="327" y="391"/>
                    <a:pt x="338" y="381"/>
                  </a:cubicBezTo>
                  <a:cubicBezTo>
                    <a:pt x="367" y="358"/>
                    <a:pt x="371" y="318"/>
                    <a:pt x="348" y="289"/>
                  </a:cubicBezTo>
                  <a:lnTo>
                    <a:pt x="127" y="23"/>
                  </a:lnTo>
                  <a:cubicBezTo>
                    <a:pt x="113" y="8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7" name="Google Shape;1877;p40"/>
            <p:cNvSpPr/>
            <p:nvPr/>
          </p:nvSpPr>
          <p:spPr>
            <a:xfrm>
              <a:off x="4741425" y="2101425"/>
              <a:ext cx="68450" cy="76675"/>
            </a:xfrm>
            <a:custGeom>
              <a:avLst/>
              <a:gdLst/>
              <a:ahLst/>
              <a:cxnLst/>
              <a:rect l="l" t="t" r="r" b="b"/>
              <a:pathLst>
                <a:path w="2738" h="3067" extrusionOk="0">
                  <a:moveTo>
                    <a:pt x="1400" y="1"/>
                  </a:moveTo>
                  <a:lnTo>
                    <a:pt x="0" y="1757"/>
                  </a:lnTo>
                  <a:lnTo>
                    <a:pt x="401" y="2941"/>
                  </a:lnTo>
                  <a:lnTo>
                    <a:pt x="2738" y="3067"/>
                  </a:lnTo>
                  <a:cubicBezTo>
                    <a:pt x="2738" y="2170"/>
                    <a:pt x="2165" y="927"/>
                    <a:pt x="1400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8" name="Google Shape;1878;p40"/>
            <p:cNvSpPr/>
            <p:nvPr/>
          </p:nvSpPr>
          <p:spPr>
            <a:xfrm>
              <a:off x="4553825" y="2042625"/>
              <a:ext cx="241050" cy="167050"/>
            </a:xfrm>
            <a:custGeom>
              <a:avLst/>
              <a:gdLst/>
              <a:ahLst/>
              <a:cxnLst/>
              <a:rect l="l" t="t" r="r" b="b"/>
              <a:pathLst>
                <a:path w="9642" h="6682" extrusionOk="0">
                  <a:moveTo>
                    <a:pt x="4359" y="1"/>
                  </a:moveTo>
                  <a:cubicBezTo>
                    <a:pt x="3201" y="52"/>
                    <a:pt x="2148" y="488"/>
                    <a:pt x="1270" y="1246"/>
                  </a:cubicBezTo>
                  <a:cubicBezTo>
                    <a:pt x="741" y="1704"/>
                    <a:pt x="305" y="2268"/>
                    <a:pt x="1" y="2900"/>
                  </a:cubicBezTo>
                  <a:cubicBezTo>
                    <a:pt x="578" y="3112"/>
                    <a:pt x="1120" y="3346"/>
                    <a:pt x="1696" y="3559"/>
                  </a:cubicBezTo>
                  <a:cubicBezTo>
                    <a:pt x="1625" y="4611"/>
                    <a:pt x="1565" y="5626"/>
                    <a:pt x="1493" y="6681"/>
                  </a:cubicBezTo>
                  <a:lnTo>
                    <a:pt x="7754" y="6531"/>
                  </a:lnTo>
                  <a:cubicBezTo>
                    <a:pt x="7723" y="5706"/>
                    <a:pt x="7743" y="4917"/>
                    <a:pt x="7712" y="4094"/>
                  </a:cubicBezTo>
                  <a:cubicBezTo>
                    <a:pt x="8368" y="3721"/>
                    <a:pt x="8985" y="3336"/>
                    <a:pt x="9641" y="2960"/>
                  </a:cubicBezTo>
                  <a:cubicBezTo>
                    <a:pt x="9041" y="1838"/>
                    <a:pt x="8139" y="577"/>
                    <a:pt x="6877" y="407"/>
                  </a:cubicBezTo>
                  <a:cubicBezTo>
                    <a:pt x="6554" y="364"/>
                    <a:pt x="6206" y="328"/>
                    <a:pt x="5883" y="285"/>
                  </a:cubicBezTo>
                  <a:cubicBezTo>
                    <a:pt x="5704" y="389"/>
                    <a:pt x="5498" y="443"/>
                    <a:pt x="5292" y="443"/>
                  </a:cubicBezTo>
                  <a:cubicBezTo>
                    <a:pt x="5210" y="443"/>
                    <a:pt x="5127" y="434"/>
                    <a:pt x="5047" y="417"/>
                  </a:cubicBezTo>
                  <a:cubicBezTo>
                    <a:pt x="4765" y="357"/>
                    <a:pt x="4529" y="235"/>
                    <a:pt x="43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9" name="Google Shape;1879;p40"/>
            <p:cNvSpPr/>
            <p:nvPr/>
          </p:nvSpPr>
          <p:spPr>
            <a:xfrm>
              <a:off x="4593825" y="2061400"/>
              <a:ext cx="9775" cy="72325"/>
            </a:xfrm>
            <a:custGeom>
              <a:avLst/>
              <a:gdLst/>
              <a:ahLst/>
              <a:cxnLst/>
              <a:rect l="l" t="t" r="r" b="b"/>
              <a:pathLst>
                <a:path w="391" h="2893" extrusionOk="0">
                  <a:moveTo>
                    <a:pt x="320" y="0"/>
                  </a:moveTo>
                  <a:cubicBezTo>
                    <a:pt x="287" y="0"/>
                    <a:pt x="259" y="27"/>
                    <a:pt x="256" y="61"/>
                  </a:cubicBezTo>
                  <a:lnTo>
                    <a:pt x="5" y="2821"/>
                  </a:lnTo>
                  <a:cubicBezTo>
                    <a:pt x="0" y="2857"/>
                    <a:pt x="28" y="2888"/>
                    <a:pt x="63" y="2892"/>
                  </a:cubicBezTo>
                  <a:lnTo>
                    <a:pt x="69" y="2892"/>
                  </a:lnTo>
                  <a:cubicBezTo>
                    <a:pt x="102" y="2892"/>
                    <a:pt x="130" y="2867"/>
                    <a:pt x="135" y="2834"/>
                  </a:cubicBezTo>
                  <a:lnTo>
                    <a:pt x="386" y="72"/>
                  </a:lnTo>
                  <a:cubicBezTo>
                    <a:pt x="391" y="36"/>
                    <a:pt x="363" y="5"/>
                    <a:pt x="328" y="0"/>
                  </a:cubicBezTo>
                  <a:cubicBezTo>
                    <a:pt x="325" y="0"/>
                    <a:pt x="323" y="0"/>
                    <a:pt x="32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0" name="Google Shape;1880;p40"/>
            <p:cNvSpPr/>
            <p:nvPr/>
          </p:nvSpPr>
          <p:spPr>
            <a:xfrm>
              <a:off x="4745850" y="2059975"/>
              <a:ext cx="10925" cy="81600"/>
            </a:xfrm>
            <a:custGeom>
              <a:avLst/>
              <a:gdLst/>
              <a:ahLst/>
              <a:cxnLst/>
              <a:rect l="l" t="t" r="r" b="b"/>
              <a:pathLst>
                <a:path w="437" h="3264" extrusionOk="0">
                  <a:moveTo>
                    <a:pt x="67" y="0"/>
                  </a:moveTo>
                  <a:cubicBezTo>
                    <a:pt x="65" y="0"/>
                    <a:pt x="64" y="0"/>
                    <a:pt x="62" y="0"/>
                  </a:cubicBezTo>
                  <a:cubicBezTo>
                    <a:pt x="26" y="5"/>
                    <a:pt x="1" y="36"/>
                    <a:pt x="3" y="72"/>
                  </a:cubicBezTo>
                  <a:lnTo>
                    <a:pt x="302" y="3205"/>
                  </a:lnTo>
                  <a:cubicBezTo>
                    <a:pt x="305" y="3238"/>
                    <a:pt x="335" y="3264"/>
                    <a:pt x="368" y="3264"/>
                  </a:cubicBezTo>
                  <a:lnTo>
                    <a:pt x="374" y="3264"/>
                  </a:lnTo>
                  <a:cubicBezTo>
                    <a:pt x="409" y="3260"/>
                    <a:pt x="437" y="3228"/>
                    <a:pt x="432" y="3192"/>
                  </a:cubicBezTo>
                  <a:lnTo>
                    <a:pt x="133" y="60"/>
                  </a:lnTo>
                  <a:cubicBezTo>
                    <a:pt x="131" y="26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4648100" y="2045725"/>
              <a:ext cx="67325" cy="32500"/>
            </a:xfrm>
            <a:custGeom>
              <a:avLst/>
              <a:gdLst/>
              <a:ahLst/>
              <a:cxnLst/>
              <a:rect l="l" t="t" r="r" b="b"/>
              <a:pathLst>
                <a:path w="2693" h="1300" extrusionOk="0">
                  <a:moveTo>
                    <a:pt x="74" y="1"/>
                  </a:moveTo>
                  <a:cubicBezTo>
                    <a:pt x="69" y="1"/>
                    <a:pt x="63" y="1"/>
                    <a:pt x="58" y="3"/>
                  </a:cubicBezTo>
                  <a:cubicBezTo>
                    <a:pt x="22" y="10"/>
                    <a:pt x="1" y="46"/>
                    <a:pt x="8" y="81"/>
                  </a:cubicBezTo>
                  <a:cubicBezTo>
                    <a:pt x="149" y="728"/>
                    <a:pt x="676" y="1238"/>
                    <a:pt x="1262" y="1294"/>
                  </a:cubicBezTo>
                  <a:cubicBezTo>
                    <a:pt x="1300" y="1298"/>
                    <a:pt x="1336" y="1299"/>
                    <a:pt x="1373" y="1299"/>
                  </a:cubicBezTo>
                  <a:cubicBezTo>
                    <a:pt x="1924" y="1299"/>
                    <a:pt x="2460" y="912"/>
                    <a:pt x="2681" y="339"/>
                  </a:cubicBezTo>
                  <a:cubicBezTo>
                    <a:pt x="2693" y="304"/>
                    <a:pt x="2677" y="264"/>
                    <a:pt x="2643" y="253"/>
                  </a:cubicBezTo>
                  <a:cubicBezTo>
                    <a:pt x="2635" y="250"/>
                    <a:pt x="2627" y="248"/>
                    <a:pt x="2619" y="248"/>
                  </a:cubicBezTo>
                  <a:cubicBezTo>
                    <a:pt x="2592" y="248"/>
                    <a:pt x="2567" y="264"/>
                    <a:pt x="2557" y="290"/>
                  </a:cubicBezTo>
                  <a:cubicBezTo>
                    <a:pt x="2356" y="812"/>
                    <a:pt x="1874" y="1167"/>
                    <a:pt x="1377" y="1167"/>
                  </a:cubicBezTo>
                  <a:cubicBezTo>
                    <a:pt x="1343" y="1167"/>
                    <a:pt x="1309" y="1165"/>
                    <a:pt x="1275" y="1162"/>
                  </a:cubicBezTo>
                  <a:cubicBezTo>
                    <a:pt x="744" y="1111"/>
                    <a:pt x="265" y="643"/>
                    <a:pt x="137" y="53"/>
                  </a:cubicBezTo>
                  <a:cubicBezTo>
                    <a:pt x="128" y="23"/>
                    <a:pt x="103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4571175" y="2204325"/>
              <a:ext cx="237775" cy="229975"/>
            </a:xfrm>
            <a:custGeom>
              <a:avLst/>
              <a:gdLst/>
              <a:ahLst/>
              <a:cxnLst/>
              <a:rect l="l" t="t" r="r" b="b"/>
              <a:pathLst>
                <a:path w="9511" h="9199" extrusionOk="0">
                  <a:moveTo>
                    <a:pt x="7772" y="0"/>
                  </a:moveTo>
                  <a:lnTo>
                    <a:pt x="678" y="87"/>
                  </a:lnTo>
                  <a:cubicBezTo>
                    <a:pt x="453" y="3085"/>
                    <a:pt x="227" y="6081"/>
                    <a:pt x="0" y="9077"/>
                  </a:cubicBezTo>
                  <a:cubicBezTo>
                    <a:pt x="1480" y="9113"/>
                    <a:pt x="2952" y="9160"/>
                    <a:pt x="4434" y="9196"/>
                  </a:cubicBezTo>
                  <a:cubicBezTo>
                    <a:pt x="4502" y="8753"/>
                    <a:pt x="4550" y="8288"/>
                    <a:pt x="4617" y="7845"/>
                  </a:cubicBezTo>
                  <a:cubicBezTo>
                    <a:pt x="4700" y="8297"/>
                    <a:pt x="4782" y="8747"/>
                    <a:pt x="4865" y="9199"/>
                  </a:cubicBezTo>
                  <a:cubicBezTo>
                    <a:pt x="6416" y="8934"/>
                    <a:pt x="7960" y="8676"/>
                    <a:pt x="9511" y="8411"/>
                  </a:cubicBezTo>
                  <a:cubicBezTo>
                    <a:pt x="8942" y="5612"/>
                    <a:pt x="8340" y="2796"/>
                    <a:pt x="77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3" name="Google Shape;1883;p40"/>
            <p:cNvSpPr/>
            <p:nvPr/>
          </p:nvSpPr>
          <p:spPr>
            <a:xfrm>
              <a:off x="4681100" y="2364350"/>
              <a:ext cx="7850" cy="45225"/>
            </a:xfrm>
            <a:custGeom>
              <a:avLst/>
              <a:gdLst/>
              <a:ahLst/>
              <a:cxnLst/>
              <a:rect l="l" t="t" r="r" b="b"/>
              <a:pathLst>
                <a:path w="314" h="1809" extrusionOk="0">
                  <a:moveTo>
                    <a:pt x="74" y="1"/>
                  </a:moveTo>
                  <a:cubicBezTo>
                    <a:pt x="70" y="1"/>
                    <a:pt x="67" y="1"/>
                    <a:pt x="63" y="2"/>
                  </a:cubicBezTo>
                  <a:cubicBezTo>
                    <a:pt x="27" y="5"/>
                    <a:pt x="0" y="38"/>
                    <a:pt x="5" y="73"/>
                  </a:cubicBezTo>
                  <a:lnTo>
                    <a:pt x="179" y="1749"/>
                  </a:lnTo>
                  <a:cubicBezTo>
                    <a:pt x="183" y="1783"/>
                    <a:pt x="212" y="1809"/>
                    <a:pt x="246" y="1809"/>
                  </a:cubicBezTo>
                  <a:lnTo>
                    <a:pt x="250" y="1809"/>
                  </a:lnTo>
                  <a:cubicBezTo>
                    <a:pt x="286" y="1804"/>
                    <a:pt x="313" y="1773"/>
                    <a:pt x="310" y="1737"/>
                  </a:cubicBezTo>
                  <a:lnTo>
                    <a:pt x="135" y="60"/>
                  </a:lnTo>
                  <a:cubicBezTo>
                    <a:pt x="132" y="28"/>
                    <a:pt x="105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4" name="Google Shape;1884;p40"/>
            <p:cNvSpPr/>
            <p:nvPr/>
          </p:nvSpPr>
          <p:spPr>
            <a:xfrm>
              <a:off x="4688350" y="2389975"/>
              <a:ext cx="115600" cy="28600"/>
            </a:xfrm>
            <a:custGeom>
              <a:avLst/>
              <a:gdLst/>
              <a:ahLst/>
              <a:cxnLst/>
              <a:rect l="l" t="t" r="r" b="b"/>
              <a:pathLst>
                <a:path w="4624" h="1144" extrusionOk="0">
                  <a:moveTo>
                    <a:pt x="4551" y="0"/>
                  </a:moveTo>
                  <a:cubicBezTo>
                    <a:pt x="4546" y="0"/>
                    <a:pt x="4542" y="1"/>
                    <a:pt x="4538" y="2"/>
                  </a:cubicBezTo>
                  <a:lnTo>
                    <a:pt x="58" y="1014"/>
                  </a:lnTo>
                  <a:cubicBezTo>
                    <a:pt x="22" y="1021"/>
                    <a:pt x="0" y="1057"/>
                    <a:pt x="8" y="1092"/>
                  </a:cubicBezTo>
                  <a:cubicBezTo>
                    <a:pt x="15" y="1122"/>
                    <a:pt x="42" y="1144"/>
                    <a:pt x="72" y="1144"/>
                  </a:cubicBezTo>
                  <a:cubicBezTo>
                    <a:pt x="76" y="1144"/>
                    <a:pt x="80" y="1144"/>
                    <a:pt x="86" y="1142"/>
                  </a:cubicBezTo>
                  <a:lnTo>
                    <a:pt x="4566" y="130"/>
                  </a:lnTo>
                  <a:cubicBezTo>
                    <a:pt x="4602" y="123"/>
                    <a:pt x="4623" y="87"/>
                    <a:pt x="4616" y="52"/>
                  </a:cubicBezTo>
                  <a:cubicBezTo>
                    <a:pt x="4608" y="21"/>
                    <a:pt x="4579" y="0"/>
                    <a:pt x="455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5" name="Google Shape;1885;p40"/>
            <p:cNvSpPr/>
            <p:nvPr/>
          </p:nvSpPr>
          <p:spPr>
            <a:xfrm>
              <a:off x="4572975" y="2408475"/>
              <a:ext cx="111650" cy="7350"/>
            </a:xfrm>
            <a:custGeom>
              <a:avLst/>
              <a:gdLst/>
              <a:ahLst/>
              <a:cxnLst/>
              <a:rect l="l" t="t" r="r" b="b"/>
              <a:pathLst>
                <a:path w="4466" h="294" extrusionOk="0">
                  <a:moveTo>
                    <a:pt x="66" y="1"/>
                  </a:moveTo>
                  <a:cubicBezTo>
                    <a:pt x="33" y="1"/>
                    <a:pt x="5" y="28"/>
                    <a:pt x="4" y="62"/>
                  </a:cubicBezTo>
                  <a:cubicBezTo>
                    <a:pt x="1" y="98"/>
                    <a:pt x="31" y="129"/>
                    <a:pt x="67" y="131"/>
                  </a:cubicBezTo>
                  <a:lnTo>
                    <a:pt x="4395" y="294"/>
                  </a:lnTo>
                  <a:lnTo>
                    <a:pt x="4397" y="294"/>
                  </a:lnTo>
                  <a:cubicBezTo>
                    <a:pt x="4432" y="294"/>
                    <a:pt x="4462" y="267"/>
                    <a:pt x="4464" y="231"/>
                  </a:cubicBezTo>
                  <a:cubicBezTo>
                    <a:pt x="4465" y="195"/>
                    <a:pt x="4437" y="165"/>
                    <a:pt x="4401" y="162"/>
                  </a:cubicBezTo>
                  <a:lnTo>
                    <a:pt x="71" y="1"/>
                  </a:lnTo>
                  <a:cubicBezTo>
                    <a:pt x="69" y="1"/>
                    <a:pt x="68" y="1"/>
                    <a:pt x="6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6" name="Google Shape;1886;p40"/>
            <p:cNvSpPr/>
            <p:nvPr/>
          </p:nvSpPr>
          <p:spPr>
            <a:xfrm>
              <a:off x="4582950" y="2205425"/>
              <a:ext cx="44675" cy="48025"/>
            </a:xfrm>
            <a:custGeom>
              <a:avLst/>
              <a:gdLst/>
              <a:ahLst/>
              <a:cxnLst/>
              <a:rect l="l" t="t" r="r" b="b"/>
              <a:pathLst>
                <a:path w="1787" h="1921" extrusionOk="0">
                  <a:moveTo>
                    <a:pt x="1722" y="0"/>
                  </a:moveTo>
                  <a:cubicBezTo>
                    <a:pt x="1683" y="0"/>
                    <a:pt x="1656" y="28"/>
                    <a:pt x="1655" y="63"/>
                  </a:cubicBezTo>
                  <a:cubicBezTo>
                    <a:pt x="1636" y="486"/>
                    <a:pt x="1462" y="907"/>
                    <a:pt x="1176" y="1218"/>
                  </a:cubicBezTo>
                  <a:cubicBezTo>
                    <a:pt x="887" y="1528"/>
                    <a:pt x="484" y="1737"/>
                    <a:pt x="64" y="1790"/>
                  </a:cubicBezTo>
                  <a:cubicBezTo>
                    <a:pt x="28" y="1794"/>
                    <a:pt x="1" y="1827"/>
                    <a:pt x="7" y="1863"/>
                  </a:cubicBezTo>
                  <a:cubicBezTo>
                    <a:pt x="11" y="1894"/>
                    <a:pt x="39" y="1920"/>
                    <a:pt x="71" y="1920"/>
                  </a:cubicBezTo>
                  <a:cubicBezTo>
                    <a:pt x="72" y="1920"/>
                    <a:pt x="77" y="1920"/>
                    <a:pt x="78" y="1919"/>
                  </a:cubicBezTo>
                  <a:cubicBezTo>
                    <a:pt x="528" y="1862"/>
                    <a:pt x="963" y="1637"/>
                    <a:pt x="1270" y="1305"/>
                  </a:cubicBezTo>
                  <a:cubicBezTo>
                    <a:pt x="1578" y="972"/>
                    <a:pt x="1765" y="522"/>
                    <a:pt x="1785" y="69"/>
                  </a:cubicBezTo>
                  <a:cubicBezTo>
                    <a:pt x="1786" y="33"/>
                    <a:pt x="1758" y="3"/>
                    <a:pt x="172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7" name="Google Shape;1887;p40"/>
            <p:cNvSpPr/>
            <p:nvPr/>
          </p:nvSpPr>
          <p:spPr>
            <a:xfrm>
              <a:off x="4729975" y="2205050"/>
              <a:ext cx="44700" cy="40175"/>
            </a:xfrm>
            <a:custGeom>
              <a:avLst/>
              <a:gdLst/>
              <a:ahLst/>
              <a:cxnLst/>
              <a:rect l="l" t="t" r="r" b="b"/>
              <a:pathLst>
                <a:path w="1788" h="1607" extrusionOk="0">
                  <a:moveTo>
                    <a:pt x="73" y="0"/>
                  </a:moveTo>
                  <a:cubicBezTo>
                    <a:pt x="70" y="0"/>
                    <a:pt x="67" y="1"/>
                    <a:pt x="64" y="1"/>
                  </a:cubicBezTo>
                  <a:cubicBezTo>
                    <a:pt x="27" y="7"/>
                    <a:pt x="1" y="38"/>
                    <a:pt x="5" y="74"/>
                  </a:cubicBezTo>
                  <a:cubicBezTo>
                    <a:pt x="51" y="491"/>
                    <a:pt x="257" y="892"/>
                    <a:pt x="570" y="1170"/>
                  </a:cubicBezTo>
                  <a:cubicBezTo>
                    <a:pt x="880" y="1448"/>
                    <a:pt x="1296" y="1606"/>
                    <a:pt x="1713" y="1606"/>
                  </a:cubicBezTo>
                  <a:cubicBezTo>
                    <a:pt x="1752" y="1605"/>
                    <a:pt x="1788" y="1579"/>
                    <a:pt x="1788" y="1541"/>
                  </a:cubicBezTo>
                  <a:cubicBezTo>
                    <a:pt x="1788" y="1502"/>
                    <a:pt x="1758" y="1473"/>
                    <a:pt x="1722" y="1473"/>
                  </a:cubicBezTo>
                  <a:cubicBezTo>
                    <a:pt x="1337" y="1471"/>
                    <a:pt x="946" y="1329"/>
                    <a:pt x="657" y="1072"/>
                  </a:cubicBezTo>
                  <a:cubicBezTo>
                    <a:pt x="368" y="814"/>
                    <a:pt x="178" y="447"/>
                    <a:pt x="137" y="61"/>
                  </a:cubicBezTo>
                  <a:cubicBezTo>
                    <a:pt x="131" y="26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8" name="Google Shape;1888;p40"/>
            <p:cNvSpPr/>
            <p:nvPr/>
          </p:nvSpPr>
          <p:spPr>
            <a:xfrm>
              <a:off x="4643500" y="2138125"/>
              <a:ext cx="110100" cy="168850"/>
            </a:xfrm>
            <a:custGeom>
              <a:avLst/>
              <a:gdLst/>
              <a:ahLst/>
              <a:cxnLst/>
              <a:rect l="l" t="t" r="r" b="b"/>
              <a:pathLst>
                <a:path w="4404" h="6754" extrusionOk="0">
                  <a:moveTo>
                    <a:pt x="2089" y="0"/>
                  </a:moveTo>
                  <a:cubicBezTo>
                    <a:pt x="1828" y="0"/>
                    <a:pt x="1566" y="78"/>
                    <a:pt x="1348" y="224"/>
                  </a:cubicBezTo>
                  <a:cubicBezTo>
                    <a:pt x="1065" y="411"/>
                    <a:pt x="801" y="738"/>
                    <a:pt x="729" y="1068"/>
                  </a:cubicBezTo>
                  <a:cubicBezTo>
                    <a:pt x="464" y="1317"/>
                    <a:pt x="243" y="1617"/>
                    <a:pt x="88" y="1946"/>
                  </a:cubicBezTo>
                  <a:cubicBezTo>
                    <a:pt x="42" y="2042"/>
                    <a:pt x="0" y="2148"/>
                    <a:pt x="13" y="2255"/>
                  </a:cubicBezTo>
                  <a:cubicBezTo>
                    <a:pt x="26" y="2362"/>
                    <a:pt x="109" y="2469"/>
                    <a:pt x="219" y="2469"/>
                  </a:cubicBezTo>
                  <a:cubicBezTo>
                    <a:pt x="458" y="2469"/>
                    <a:pt x="717" y="2329"/>
                    <a:pt x="951" y="2284"/>
                  </a:cubicBezTo>
                  <a:cubicBezTo>
                    <a:pt x="1038" y="3456"/>
                    <a:pt x="1087" y="4604"/>
                    <a:pt x="1171" y="5767"/>
                  </a:cubicBezTo>
                  <a:cubicBezTo>
                    <a:pt x="1178" y="5856"/>
                    <a:pt x="1184" y="5946"/>
                    <a:pt x="1191" y="6035"/>
                  </a:cubicBezTo>
                  <a:cubicBezTo>
                    <a:pt x="1201" y="6157"/>
                    <a:pt x="1218" y="6239"/>
                    <a:pt x="1286" y="6345"/>
                  </a:cubicBezTo>
                  <a:cubicBezTo>
                    <a:pt x="1348" y="6445"/>
                    <a:pt x="1455" y="6524"/>
                    <a:pt x="1571" y="6524"/>
                  </a:cubicBezTo>
                  <a:cubicBezTo>
                    <a:pt x="1578" y="6524"/>
                    <a:pt x="1585" y="6524"/>
                    <a:pt x="1591" y="6523"/>
                  </a:cubicBezTo>
                  <a:cubicBezTo>
                    <a:pt x="1707" y="6515"/>
                    <a:pt x="1807" y="6428"/>
                    <a:pt x="1859" y="6322"/>
                  </a:cubicBezTo>
                  <a:cubicBezTo>
                    <a:pt x="1910" y="6217"/>
                    <a:pt x="1929" y="6100"/>
                    <a:pt x="1943" y="5984"/>
                  </a:cubicBezTo>
                  <a:cubicBezTo>
                    <a:pt x="1952" y="5910"/>
                    <a:pt x="1965" y="5839"/>
                    <a:pt x="1972" y="5766"/>
                  </a:cubicBezTo>
                  <a:cubicBezTo>
                    <a:pt x="2017" y="5443"/>
                    <a:pt x="2060" y="5115"/>
                    <a:pt x="2103" y="4791"/>
                  </a:cubicBezTo>
                  <a:cubicBezTo>
                    <a:pt x="2488" y="4804"/>
                    <a:pt x="2897" y="4792"/>
                    <a:pt x="3280" y="4805"/>
                  </a:cubicBezTo>
                  <a:cubicBezTo>
                    <a:pt x="3350" y="5223"/>
                    <a:pt x="3371" y="5614"/>
                    <a:pt x="3431" y="6027"/>
                  </a:cubicBezTo>
                  <a:cubicBezTo>
                    <a:pt x="3438" y="6077"/>
                    <a:pt x="3447" y="6129"/>
                    <a:pt x="3454" y="6179"/>
                  </a:cubicBezTo>
                  <a:cubicBezTo>
                    <a:pt x="3477" y="6312"/>
                    <a:pt x="3500" y="6449"/>
                    <a:pt x="3568" y="6563"/>
                  </a:cubicBezTo>
                  <a:cubicBezTo>
                    <a:pt x="3633" y="6668"/>
                    <a:pt x="3745" y="6753"/>
                    <a:pt x="3867" y="6753"/>
                  </a:cubicBezTo>
                  <a:cubicBezTo>
                    <a:pt x="3879" y="6753"/>
                    <a:pt x="3892" y="6753"/>
                    <a:pt x="3904" y="6751"/>
                  </a:cubicBezTo>
                  <a:cubicBezTo>
                    <a:pt x="4135" y="6721"/>
                    <a:pt x="4213" y="6430"/>
                    <a:pt x="4235" y="6199"/>
                  </a:cubicBezTo>
                  <a:cubicBezTo>
                    <a:pt x="4240" y="6145"/>
                    <a:pt x="4245" y="6092"/>
                    <a:pt x="4247" y="6037"/>
                  </a:cubicBezTo>
                  <a:cubicBezTo>
                    <a:pt x="4403" y="4062"/>
                    <a:pt x="4147" y="2056"/>
                    <a:pt x="3501" y="184"/>
                  </a:cubicBezTo>
                  <a:cubicBezTo>
                    <a:pt x="3437" y="233"/>
                    <a:pt x="3365" y="251"/>
                    <a:pt x="3289" y="251"/>
                  </a:cubicBezTo>
                  <a:cubicBezTo>
                    <a:pt x="3170" y="251"/>
                    <a:pt x="3042" y="209"/>
                    <a:pt x="2918" y="184"/>
                  </a:cubicBezTo>
                  <a:cubicBezTo>
                    <a:pt x="2716" y="142"/>
                    <a:pt x="2523" y="59"/>
                    <a:pt x="2318" y="21"/>
                  </a:cubicBezTo>
                  <a:cubicBezTo>
                    <a:pt x="2242" y="7"/>
                    <a:pt x="2166" y="0"/>
                    <a:pt x="20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9" name="Google Shape;1889;p40"/>
            <p:cNvSpPr/>
            <p:nvPr/>
          </p:nvSpPr>
          <p:spPr>
            <a:xfrm>
              <a:off x="4672800" y="2282225"/>
              <a:ext cx="20050" cy="18975"/>
            </a:xfrm>
            <a:custGeom>
              <a:avLst/>
              <a:gdLst/>
              <a:ahLst/>
              <a:cxnLst/>
              <a:rect l="l" t="t" r="r" b="b"/>
              <a:pathLst>
                <a:path w="802" h="759" extrusionOk="0">
                  <a:moveTo>
                    <a:pt x="801" y="0"/>
                  </a:moveTo>
                  <a:lnTo>
                    <a:pt x="801" y="0"/>
                  </a:lnTo>
                  <a:cubicBezTo>
                    <a:pt x="535" y="2"/>
                    <a:pt x="266" y="2"/>
                    <a:pt x="1" y="2"/>
                  </a:cubicBezTo>
                  <a:cubicBezTo>
                    <a:pt x="8" y="90"/>
                    <a:pt x="13" y="180"/>
                    <a:pt x="21" y="269"/>
                  </a:cubicBezTo>
                  <a:cubicBezTo>
                    <a:pt x="31" y="392"/>
                    <a:pt x="49" y="474"/>
                    <a:pt x="115" y="579"/>
                  </a:cubicBezTo>
                  <a:cubicBezTo>
                    <a:pt x="178" y="680"/>
                    <a:pt x="285" y="759"/>
                    <a:pt x="403" y="759"/>
                  </a:cubicBezTo>
                  <a:cubicBezTo>
                    <a:pt x="409" y="759"/>
                    <a:pt x="415" y="758"/>
                    <a:pt x="421" y="758"/>
                  </a:cubicBezTo>
                  <a:cubicBezTo>
                    <a:pt x="537" y="749"/>
                    <a:pt x="637" y="662"/>
                    <a:pt x="688" y="556"/>
                  </a:cubicBezTo>
                  <a:cubicBezTo>
                    <a:pt x="741" y="452"/>
                    <a:pt x="758" y="335"/>
                    <a:pt x="773" y="219"/>
                  </a:cubicBezTo>
                  <a:cubicBezTo>
                    <a:pt x="781" y="145"/>
                    <a:pt x="794" y="73"/>
                    <a:pt x="8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0" name="Google Shape;1890;p40"/>
            <p:cNvSpPr/>
            <p:nvPr/>
          </p:nvSpPr>
          <p:spPr>
            <a:xfrm>
              <a:off x="4729275" y="2288800"/>
              <a:ext cx="20425" cy="18175"/>
            </a:xfrm>
            <a:custGeom>
              <a:avLst/>
              <a:gdLst/>
              <a:ahLst/>
              <a:cxnLst/>
              <a:rect l="l" t="t" r="r" b="b"/>
              <a:pathLst>
                <a:path w="817" h="727" extrusionOk="0">
                  <a:moveTo>
                    <a:pt x="0" y="0"/>
                  </a:moveTo>
                  <a:cubicBezTo>
                    <a:pt x="7" y="50"/>
                    <a:pt x="16" y="102"/>
                    <a:pt x="23" y="152"/>
                  </a:cubicBezTo>
                  <a:cubicBezTo>
                    <a:pt x="46" y="285"/>
                    <a:pt x="69" y="422"/>
                    <a:pt x="137" y="536"/>
                  </a:cubicBezTo>
                  <a:cubicBezTo>
                    <a:pt x="202" y="641"/>
                    <a:pt x="314" y="726"/>
                    <a:pt x="436" y="726"/>
                  </a:cubicBezTo>
                  <a:cubicBezTo>
                    <a:pt x="448" y="726"/>
                    <a:pt x="461" y="726"/>
                    <a:pt x="473" y="724"/>
                  </a:cubicBezTo>
                  <a:cubicBezTo>
                    <a:pt x="704" y="694"/>
                    <a:pt x="782" y="403"/>
                    <a:pt x="804" y="172"/>
                  </a:cubicBezTo>
                  <a:cubicBezTo>
                    <a:pt x="809" y="118"/>
                    <a:pt x="814" y="65"/>
                    <a:pt x="816" y="10"/>
                  </a:cubicBezTo>
                  <a:cubicBezTo>
                    <a:pt x="545" y="3"/>
                    <a:pt x="272" y="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1" name="Google Shape;1891;p40"/>
            <p:cNvSpPr/>
            <p:nvPr/>
          </p:nvSpPr>
          <p:spPr>
            <a:xfrm>
              <a:off x="4722275" y="2249925"/>
              <a:ext cx="6975" cy="11625"/>
            </a:xfrm>
            <a:custGeom>
              <a:avLst/>
              <a:gdLst/>
              <a:ahLst/>
              <a:cxnLst/>
              <a:rect l="l" t="t" r="r" b="b"/>
              <a:pathLst>
                <a:path w="279" h="465" extrusionOk="0">
                  <a:moveTo>
                    <a:pt x="205" y="1"/>
                  </a:moveTo>
                  <a:cubicBezTo>
                    <a:pt x="178" y="1"/>
                    <a:pt x="153" y="18"/>
                    <a:pt x="143" y="43"/>
                  </a:cubicBezTo>
                  <a:lnTo>
                    <a:pt x="13" y="376"/>
                  </a:lnTo>
                  <a:cubicBezTo>
                    <a:pt x="0" y="410"/>
                    <a:pt x="16" y="449"/>
                    <a:pt x="50" y="462"/>
                  </a:cubicBezTo>
                  <a:cubicBezTo>
                    <a:pt x="57" y="463"/>
                    <a:pt x="66" y="465"/>
                    <a:pt x="73" y="465"/>
                  </a:cubicBezTo>
                  <a:cubicBezTo>
                    <a:pt x="99" y="465"/>
                    <a:pt x="123" y="449"/>
                    <a:pt x="136" y="425"/>
                  </a:cubicBezTo>
                  <a:lnTo>
                    <a:pt x="266" y="92"/>
                  </a:lnTo>
                  <a:cubicBezTo>
                    <a:pt x="279" y="57"/>
                    <a:pt x="262" y="19"/>
                    <a:pt x="229" y="6"/>
                  </a:cubicBezTo>
                  <a:cubicBezTo>
                    <a:pt x="221" y="2"/>
                    <a:pt x="213" y="1"/>
                    <a:pt x="20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2" name="Google Shape;1892;p40"/>
            <p:cNvSpPr/>
            <p:nvPr/>
          </p:nvSpPr>
          <p:spPr>
            <a:xfrm>
              <a:off x="4633625" y="2145400"/>
              <a:ext cx="179075" cy="111225"/>
            </a:xfrm>
            <a:custGeom>
              <a:avLst/>
              <a:gdLst/>
              <a:ahLst/>
              <a:cxnLst/>
              <a:rect l="l" t="t" r="r" b="b"/>
              <a:pathLst>
                <a:path w="7163" h="4449" extrusionOk="0">
                  <a:moveTo>
                    <a:pt x="4885" y="0"/>
                  </a:moveTo>
                  <a:cubicBezTo>
                    <a:pt x="3922" y="0"/>
                    <a:pt x="2922" y="332"/>
                    <a:pt x="2248" y="829"/>
                  </a:cubicBezTo>
                  <a:cubicBezTo>
                    <a:pt x="1576" y="1005"/>
                    <a:pt x="1154" y="1101"/>
                    <a:pt x="676" y="1605"/>
                  </a:cubicBezTo>
                  <a:cubicBezTo>
                    <a:pt x="488" y="1804"/>
                    <a:pt x="102" y="2233"/>
                    <a:pt x="1" y="2486"/>
                  </a:cubicBezTo>
                  <a:cubicBezTo>
                    <a:pt x="40" y="2555"/>
                    <a:pt x="118" y="2616"/>
                    <a:pt x="199" y="2616"/>
                  </a:cubicBezTo>
                  <a:cubicBezTo>
                    <a:pt x="201" y="2616"/>
                    <a:pt x="204" y="2616"/>
                    <a:pt x="207" y="2616"/>
                  </a:cubicBezTo>
                  <a:cubicBezTo>
                    <a:pt x="288" y="2613"/>
                    <a:pt x="365" y="2579"/>
                    <a:pt x="440" y="2544"/>
                  </a:cubicBezTo>
                  <a:cubicBezTo>
                    <a:pt x="567" y="2490"/>
                    <a:pt x="693" y="2433"/>
                    <a:pt x="819" y="2377"/>
                  </a:cubicBezTo>
                  <a:lnTo>
                    <a:pt x="819" y="2377"/>
                  </a:lnTo>
                  <a:cubicBezTo>
                    <a:pt x="590" y="2706"/>
                    <a:pt x="444" y="3113"/>
                    <a:pt x="435" y="3514"/>
                  </a:cubicBezTo>
                  <a:cubicBezTo>
                    <a:pt x="431" y="3641"/>
                    <a:pt x="460" y="3788"/>
                    <a:pt x="557" y="3871"/>
                  </a:cubicBezTo>
                  <a:cubicBezTo>
                    <a:pt x="610" y="3916"/>
                    <a:pt x="680" y="3939"/>
                    <a:pt x="749" y="3939"/>
                  </a:cubicBezTo>
                  <a:cubicBezTo>
                    <a:pt x="806" y="3939"/>
                    <a:pt x="863" y="3924"/>
                    <a:pt x="910" y="3892"/>
                  </a:cubicBezTo>
                  <a:lnTo>
                    <a:pt x="910" y="3892"/>
                  </a:lnTo>
                  <a:cubicBezTo>
                    <a:pt x="909" y="4002"/>
                    <a:pt x="959" y="4095"/>
                    <a:pt x="1053" y="4151"/>
                  </a:cubicBezTo>
                  <a:cubicBezTo>
                    <a:pt x="1099" y="4178"/>
                    <a:pt x="1152" y="4192"/>
                    <a:pt x="1206" y="4192"/>
                  </a:cubicBezTo>
                  <a:cubicBezTo>
                    <a:pt x="1263" y="4192"/>
                    <a:pt x="1320" y="4176"/>
                    <a:pt x="1367" y="4145"/>
                  </a:cubicBezTo>
                  <a:lnTo>
                    <a:pt x="1367" y="4145"/>
                  </a:lnTo>
                  <a:cubicBezTo>
                    <a:pt x="1362" y="4280"/>
                    <a:pt x="1466" y="4388"/>
                    <a:pt x="1590" y="4431"/>
                  </a:cubicBezTo>
                  <a:cubicBezTo>
                    <a:pt x="1623" y="4443"/>
                    <a:pt x="1657" y="4449"/>
                    <a:pt x="1691" y="4449"/>
                  </a:cubicBezTo>
                  <a:cubicBezTo>
                    <a:pt x="1790" y="4449"/>
                    <a:pt x="1890" y="4402"/>
                    <a:pt x="1948" y="4323"/>
                  </a:cubicBezTo>
                  <a:cubicBezTo>
                    <a:pt x="2021" y="4382"/>
                    <a:pt x="2123" y="4424"/>
                    <a:pt x="2220" y="4424"/>
                  </a:cubicBezTo>
                  <a:cubicBezTo>
                    <a:pt x="2251" y="4424"/>
                    <a:pt x="2282" y="4419"/>
                    <a:pt x="2311" y="4410"/>
                  </a:cubicBezTo>
                  <a:cubicBezTo>
                    <a:pt x="2431" y="4373"/>
                    <a:pt x="2511" y="4300"/>
                    <a:pt x="2590" y="4201"/>
                  </a:cubicBezTo>
                  <a:cubicBezTo>
                    <a:pt x="3037" y="3628"/>
                    <a:pt x="3303" y="3233"/>
                    <a:pt x="3716" y="2594"/>
                  </a:cubicBezTo>
                  <a:cubicBezTo>
                    <a:pt x="4184" y="2711"/>
                    <a:pt x="4694" y="2801"/>
                    <a:pt x="5178" y="2801"/>
                  </a:cubicBezTo>
                  <a:cubicBezTo>
                    <a:pt x="5196" y="2801"/>
                    <a:pt x="5215" y="2800"/>
                    <a:pt x="5233" y="2800"/>
                  </a:cubicBezTo>
                  <a:cubicBezTo>
                    <a:pt x="5733" y="2794"/>
                    <a:pt x="6249" y="2652"/>
                    <a:pt x="6615" y="2311"/>
                  </a:cubicBezTo>
                  <a:cubicBezTo>
                    <a:pt x="6981" y="1970"/>
                    <a:pt x="7163" y="1406"/>
                    <a:pt x="6968" y="946"/>
                  </a:cubicBezTo>
                  <a:cubicBezTo>
                    <a:pt x="6767" y="469"/>
                    <a:pt x="6242" y="213"/>
                    <a:pt x="5739" y="96"/>
                  </a:cubicBezTo>
                  <a:cubicBezTo>
                    <a:pt x="5464" y="31"/>
                    <a:pt x="5176" y="0"/>
                    <a:pt x="4885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3" name="Google Shape;1893;p40"/>
            <p:cNvSpPr/>
            <p:nvPr/>
          </p:nvSpPr>
          <p:spPr>
            <a:xfrm>
              <a:off x="4652400" y="2232975"/>
              <a:ext cx="5175" cy="12675"/>
            </a:xfrm>
            <a:custGeom>
              <a:avLst/>
              <a:gdLst/>
              <a:ahLst/>
              <a:cxnLst/>
              <a:rect l="l" t="t" r="r" b="b"/>
              <a:pathLst>
                <a:path w="207" h="507" extrusionOk="0">
                  <a:moveTo>
                    <a:pt x="134" y="1"/>
                  </a:moveTo>
                  <a:cubicBezTo>
                    <a:pt x="104" y="1"/>
                    <a:pt x="76" y="23"/>
                    <a:pt x="72" y="55"/>
                  </a:cubicBezTo>
                  <a:lnTo>
                    <a:pt x="8" y="431"/>
                  </a:lnTo>
                  <a:cubicBezTo>
                    <a:pt x="0" y="467"/>
                    <a:pt x="25" y="499"/>
                    <a:pt x="60" y="505"/>
                  </a:cubicBezTo>
                  <a:cubicBezTo>
                    <a:pt x="65" y="507"/>
                    <a:pt x="68" y="507"/>
                    <a:pt x="72" y="507"/>
                  </a:cubicBezTo>
                  <a:cubicBezTo>
                    <a:pt x="103" y="507"/>
                    <a:pt x="130" y="484"/>
                    <a:pt x="136" y="452"/>
                  </a:cubicBezTo>
                  <a:lnTo>
                    <a:pt x="200" y="76"/>
                  </a:lnTo>
                  <a:cubicBezTo>
                    <a:pt x="206" y="41"/>
                    <a:pt x="182" y="6"/>
                    <a:pt x="146" y="2"/>
                  </a:cubicBezTo>
                  <a:cubicBezTo>
                    <a:pt x="142" y="1"/>
                    <a:pt x="138" y="1"/>
                    <a:pt x="1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4" name="Google Shape;1894;p40"/>
            <p:cNvSpPr/>
            <p:nvPr/>
          </p:nvSpPr>
          <p:spPr>
            <a:xfrm>
              <a:off x="4665700" y="2240050"/>
              <a:ext cx="5225" cy="11650"/>
            </a:xfrm>
            <a:custGeom>
              <a:avLst/>
              <a:gdLst/>
              <a:ahLst/>
              <a:cxnLst/>
              <a:rect l="l" t="t" r="r" b="b"/>
              <a:pathLst>
                <a:path w="209" h="466" extrusionOk="0">
                  <a:moveTo>
                    <a:pt x="138" y="1"/>
                  </a:moveTo>
                  <a:cubicBezTo>
                    <a:pt x="108" y="1"/>
                    <a:pt x="80" y="23"/>
                    <a:pt x="74" y="55"/>
                  </a:cubicBezTo>
                  <a:lnTo>
                    <a:pt x="7" y="386"/>
                  </a:lnTo>
                  <a:cubicBezTo>
                    <a:pt x="0" y="422"/>
                    <a:pt x="23" y="457"/>
                    <a:pt x="59" y="464"/>
                  </a:cubicBezTo>
                  <a:cubicBezTo>
                    <a:pt x="63" y="465"/>
                    <a:pt x="69" y="465"/>
                    <a:pt x="72" y="465"/>
                  </a:cubicBezTo>
                  <a:cubicBezTo>
                    <a:pt x="103" y="465"/>
                    <a:pt x="132" y="444"/>
                    <a:pt x="136" y="412"/>
                  </a:cubicBezTo>
                  <a:lnTo>
                    <a:pt x="202" y="79"/>
                  </a:lnTo>
                  <a:cubicBezTo>
                    <a:pt x="209" y="43"/>
                    <a:pt x="186" y="9"/>
                    <a:pt x="150" y="2"/>
                  </a:cubicBezTo>
                  <a:cubicBezTo>
                    <a:pt x="146" y="1"/>
                    <a:pt x="142" y="1"/>
                    <a:pt x="13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5" name="Google Shape;1895;p40"/>
            <p:cNvSpPr/>
            <p:nvPr/>
          </p:nvSpPr>
          <p:spPr>
            <a:xfrm>
              <a:off x="4680125" y="2244500"/>
              <a:ext cx="5850" cy="11575"/>
            </a:xfrm>
            <a:custGeom>
              <a:avLst/>
              <a:gdLst/>
              <a:ahLst/>
              <a:cxnLst/>
              <a:rect l="l" t="t" r="r" b="b"/>
              <a:pathLst>
                <a:path w="234" h="463" extrusionOk="0">
                  <a:moveTo>
                    <a:pt x="160" y="0"/>
                  </a:moveTo>
                  <a:cubicBezTo>
                    <a:pt x="131" y="0"/>
                    <a:pt x="105" y="20"/>
                    <a:pt x="98" y="50"/>
                  </a:cubicBezTo>
                  <a:lnTo>
                    <a:pt x="9" y="380"/>
                  </a:lnTo>
                  <a:cubicBezTo>
                    <a:pt x="1" y="416"/>
                    <a:pt x="21" y="452"/>
                    <a:pt x="56" y="460"/>
                  </a:cubicBezTo>
                  <a:cubicBezTo>
                    <a:pt x="62" y="463"/>
                    <a:pt x="66" y="463"/>
                    <a:pt x="72" y="463"/>
                  </a:cubicBezTo>
                  <a:cubicBezTo>
                    <a:pt x="101" y="463"/>
                    <a:pt x="128" y="443"/>
                    <a:pt x="136" y="416"/>
                  </a:cubicBezTo>
                  <a:lnTo>
                    <a:pt x="224" y="84"/>
                  </a:lnTo>
                  <a:cubicBezTo>
                    <a:pt x="234" y="48"/>
                    <a:pt x="214" y="13"/>
                    <a:pt x="178" y="3"/>
                  </a:cubicBezTo>
                  <a:cubicBezTo>
                    <a:pt x="172" y="1"/>
                    <a:pt x="166" y="0"/>
                    <a:pt x="16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6" name="Google Shape;1896;p40"/>
            <p:cNvSpPr/>
            <p:nvPr/>
          </p:nvSpPr>
          <p:spPr>
            <a:xfrm>
              <a:off x="4648725" y="2195850"/>
              <a:ext cx="11600" cy="13175"/>
            </a:xfrm>
            <a:custGeom>
              <a:avLst/>
              <a:gdLst/>
              <a:ahLst/>
              <a:cxnLst/>
              <a:rect l="l" t="t" r="r" b="b"/>
              <a:pathLst>
                <a:path w="464" h="527" extrusionOk="0">
                  <a:moveTo>
                    <a:pt x="387" y="0"/>
                  </a:moveTo>
                  <a:cubicBezTo>
                    <a:pt x="368" y="0"/>
                    <a:pt x="350" y="8"/>
                    <a:pt x="336" y="25"/>
                  </a:cubicBezTo>
                  <a:lnTo>
                    <a:pt x="24" y="419"/>
                  </a:lnTo>
                  <a:cubicBezTo>
                    <a:pt x="0" y="448"/>
                    <a:pt x="6" y="489"/>
                    <a:pt x="34" y="512"/>
                  </a:cubicBezTo>
                  <a:cubicBezTo>
                    <a:pt x="47" y="522"/>
                    <a:pt x="62" y="526"/>
                    <a:pt x="76" y="526"/>
                  </a:cubicBezTo>
                  <a:cubicBezTo>
                    <a:pt x="96" y="526"/>
                    <a:pt x="114" y="518"/>
                    <a:pt x="127" y="502"/>
                  </a:cubicBezTo>
                  <a:lnTo>
                    <a:pt x="440" y="107"/>
                  </a:lnTo>
                  <a:cubicBezTo>
                    <a:pt x="463" y="79"/>
                    <a:pt x="458" y="37"/>
                    <a:pt x="429" y="15"/>
                  </a:cubicBezTo>
                  <a:cubicBezTo>
                    <a:pt x="417" y="5"/>
                    <a:pt x="402" y="0"/>
                    <a:pt x="38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7" name="Google Shape;1897;p40"/>
            <p:cNvSpPr/>
            <p:nvPr/>
          </p:nvSpPr>
          <p:spPr>
            <a:xfrm>
              <a:off x="4634675" y="1938150"/>
              <a:ext cx="103375" cy="65775"/>
            </a:xfrm>
            <a:custGeom>
              <a:avLst/>
              <a:gdLst/>
              <a:ahLst/>
              <a:cxnLst/>
              <a:rect l="l" t="t" r="r" b="b"/>
              <a:pathLst>
                <a:path w="4135" h="2631" extrusionOk="0">
                  <a:moveTo>
                    <a:pt x="1910" y="0"/>
                  </a:moveTo>
                  <a:cubicBezTo>
                    <a:pt x="1861" y="0"/>
                    <a:pt x="1811" y="6"/>
                    <a:pt x="1763" y="17"/>
                  </a:cubicBezTo>
                  <a:cubicBezTo>
                    <a:pt x="1458" y="89"/>
                    <a:pt x="1245" y="382"/>
                    <a:pt x="1247" y="696"/>
                  </a:cubicBezTo>
                  <a:cubicBezTo>
                    <a:pt x="1138" y="619"/>
                    <a:pt x="1005" y="582"/>
                    <a:pt x="872" y="582"/>
                  </a:cubicBezTo>
                  <a:cubicBezTo>
                    <a:pt x="687" y="582"/>
                    <a:pt x="501" y="654"/>
                    <a:pt x="376" y="791"/>
                  </a:cubicBezTo>
                  <a:cubicBezTo>
                    <a:pt x="162" y="1027"/>
                    <a:pt x="175" y="1418"/>
                    <a:pt x="382" y="1660"/>
                  </a:cubicBezTo>
                  <a:cubicBezTo>
                    <a:pt x="153" y="1733"/>
                    <a:pt x="0" y="1991"/>
                    <a:pt x="46" y="2227"/>
                  </a:cubicBezTo>
                  <a:cubicBezTo>
                    <a:pt x="88" y="2452"/>
                    <a:pt x="309" y="2630"/>
                    <a:pt x="536" y="2630"/>
                  </a:cubicBezTo>
                  <a:cubicBezTo>
                    <a:pt x="547" y="2630"/>
                    <a:pt x="558" y="2630"/>
                    <a:pt x="569" y="2629"/>
                  </a:cubicBezTo>
                  <a:lnTo>
                    <a:pt x="3428" y="2503"/>
                  </a:lnTo>
                  <a:cubicBezTo>
                    <a:pt x="3636" y="2449"/>
                    <a:pt x="3831" y="2336"/>
                    <a:pt x="3957" y="2166"/>
                  </a:cubicBezTo>
                  <a:cubicBezTo>
                    <a:pt x="4084" y="1993"/>
                    <a:pt x="4134" y="1761"/>
                    <a:pt x="4063" y="1561"/>
                  </a:cubicBezTo>
                  <a:cubicBezTo>
                    <a:pt x="3994" y="1369"/>
                    <a:pt x="3828" y="1217"/>
                    <a:pt x="3627" y="1217"/>
                  </a:cubicBezTo>
                  <a:cubicBezTo>
                    <a:pt x="3619" y="1217"/>
                    <a:pt x="3611" y="1218"/>
                    <a:pt x="3603" y="1218"/>
                  </a:cubicBezTo>
                  <a:cubicBezTo>
                    <a:pt x="3774" y="946"/>
                    <a:pt x="3707" y="549"/>
                    <a:pt x="3457" y="346"/>
                  </a:cubicBezTo>
                  <a:cubicBezTo>
                    <a:pt x="3341" y="253"/>
                    <a:pt x="3189" y="208"/>
                    <a:pt x="3035" y="208"/>
                  </a:cubicBezTo>
                  <a:cubicBezTo>
                    <a:pt x="2855" y="208"/>
                    <a:pt x="2674" y="270"/>
                    <a:pt x="2549" y="390"/>
                  </a:cubicBezTo>
                  <a:cubicBezTo>
                    <a:pt x="2434" y="153"/>
                    <a:pt x="2173" y="0"/>
                    <a:pt x="191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8" name="Google Shape;1898;p40"/>
            <p:cNvSpPr/>
            <p:nvPr/>
          </p:nvSpPr>
          <p:spPr>
            <a:xfrm>
              <a:off x="4648650" y="1940325"/>
              <a:ext cx="19275" cy="18500"/>
            </a:xfrm>
            <a:custGeom>
              <a:avLst/>
              <a:gdLst/>
              <a:ahLst/>
              <a:cxnLst/>
              <a:rect l="l" t="t" r="r" b="b"/>
              <a:pathLst>
                <a:path w="771" h="740" extrusionOk="0">
                  <a:moveTo>
                    <a:pt x="631" y="1"/>
                  </a:moveTo>
                  <a:cubicBezTo>
                    <a:pt x="604" y="1"/>
                    <a:pt x="579" y="19"/>
                    <a:pt x="571" y="46"/>
                  </a:cubicBezTo>
                  <a:cubicBezTo>
                    <a:pt x="531" y="169"/>
                    <a:pt x="522" y="302"/>
                    <a:pt x="542" y="429"/>
                  </a:cubicBezTo>
                  <a:cubicBezTo>
                    <a:pt x="406" y="331"/>
                    <a:pt x="243" y="268"/>
                    <a:pt x="75" y="253"/>
                  </a:cubicBezTo>
                  <a:cubicBezTo>
                    <a:pt x="73" y="253"/>
                    <a:pt x="71" y="253"/>
                    <a:pt x="69" y="253"/>
                  </a:cubicBezTo>
                  <a:cubicBezTo>
                    <a:pt x="36" y="253"/>
                    <a:pt x="7" y="278"/>
                    <a:pt x="3" y="312"/>
                  </a:cubicBezTo>
                  <a:cubicBezTo>
                    <a:pt x="0" y="348"/>
                    <a:pt x="27" y="381"/>
                    <a:pt x="63" y="383"/>
                  </a:cubicBezTo>
                  <a:cubicBezTo>
                    <a:pt x="292" y="403"/>
                    <a:pt x="509" y="526"/>
                    <a:pt x="644" y="712"/>
                  </a:cubicBezTo>
                  <a:cubicBezTo>
                    <a:pt x="656" y="731"/>
                    <a:pt x="678" y="739"/>
                    <a:pt x="696" y="739"/>
                  </a:cubicBezTo>
                  <a:cubicBezTo>
                    <a:pt x="709" y="739"/>
                    <a:pt x="722" y="737"/>
                    <a:pt x="731" y="728"/>
                  </a:cubicBezTo>
                  <a:cubicBezTo>
                    <a:pt x="761" y="711"/>
                    <a:pt x="771" y="671"/>
                    <a:pt x="752" y="641"/>
                  </a:cubicBezTo>
                  <a:cubicBezTo>
                    <a:pt x="656" y="476"/>
                    <a:pt x="635" y="269"/>
                    <a:pt x="694" y="88"/>
                  </a:cubicBezTo>
                  <a:cubicBezTo>
                    <a:pt x="706" y="53"/>
                    <a:pt x="686" y="16"/>
                    <a:pt x="652" y="5"/>
                  </a:cubicBezTo>
                  <a:cubicBezTo>
                    <a:pt x="645" y="2"/>
                    <a:pt x="638" y="1"/>
                    <a:pt x="63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9" name="Google Shape;1899;p40"/>
            <p:cNvSpPr/>
            <p:nvPr/>
          </p:nvSpPr>
          <p:spPr>
            <a:xfrm>
              <a:off x="4639425" y="1975350"/>
              <a:ext cx="93200" cy="92850"/>
            </a:xfrm>
            <a:custGeom>
              <a:avLst/>
              <a:gdLst/>
              <a:ahLst/>
              <a:cxnLst/>
              <a:rect l="l" t="t" r="r" b="b"/>
              <a:pathLst>
                <a:path w="3728" h="3714" extrusionOk="0">
                  <a:moveTo>
                    <a:pt x="2488" y="0"/>
                  </a:moveTo>
                  <a:cubicBezTo>
                    <a:pt x="2452" y="162"/>
                    <a:pt x="2328" y="303"/>
                    <a:pt x="2170" y="358"/>
                  </a:cubicBezTo>
                  <a:cubicBezTo>
                    <a:pt x="2116" y="376"/>
                    <a:pt x="2060" y="386"/>
                    <a:pt x="2005" y="386"/>
                  </a:cubicBezTo>
                  <a:cubicBezTo>
                    <a:pt x="1901" y="386"/>
                    <a:pt x="1800" y="352"/>
                    <a:pt x="1716" y="283"/>
                  </a:cubicBezTo>
                  <a:cubicBezTo>
                    <a:pt x="1676" y="638"/>
                    <a:pt x="1356" y="958"/>
                    <a:pt x="1007" y="1031"/>
                  </a:cubicBezTo>
                  <a:cubicBezTo>
                    <a:pt x="978" y="954"/>
                    <a:pt x="965" y="867"/>
                    <a:pt x="940" y="789"/>
                  </a:cubicBezTo>
                  <a:cubicBezTo>
                    <a:pt x="886" y="776"/>
                    <a:pt x="830" y="770"/>
                    <a:pt x="775" y="770"/>
                  </a:cubicBezTo>
                  <a:cubicBezTo>
                    <a:pt x="551" y="770"/>
                    <a:pt x="328" y="875"/>
                    <a:pt x="192" y="1052"/>
                  </a:cubicBezTo>
                  <a:cubicBezTo>
                    <a:pt x="22" y="1274"/>
                    <a:pt x="0" y="1598"/>
                    <a:pt x="139" y="1841"/>
                  </a:cubicBezTo>
                  <a:cubicBezTo>
                    <a:pt x="265" y="2064"/>
                    <a:pt x="517" y="2207"/>
                    <a:pt x="771" y="2207"/>
                  </a:cubicBezTo>
                  <a:cubicBezTo>
                    <a:pt x="795" y="2207"/>
                    <a:pt x="819" y="2206"/>
                    <a:pt x="842" y="2203"/>
                  </a:cubicBezTo>
                  <a:lnTo>
                    <a:pt x="842" y="2203"/>
                  </a:lnTo>
                  <a:cubicBezTo>
                    <a:pt x="825" y="2400"/>
                    <a:pt x="747" y="2605"/>
                    <a:pt x="727" y="2803"/>
                  </a:cubicBezTo>
                  <a:cubicBezTo>
                    <a:pt x="797" y="3363"/>
                    <a:pt x="1252" y="3713"/>
                    <a:pt x="1711" y="3713"/>
                  </a:cubicBezTo>
                  <a:cubicBezTo>
                    <a:pt x="2027" y="3713"/>
                    <a:pt x="2345" y="3547"/>
                    <a:pt x="2538" y="3168"/>
                  </a:cubicBezTo>
                  <a:lnTo>
                    <a:pt x="2538" y="2889"/>
                  </a:lnTo>
                  <a:cubicBezTo>
                    <a:pt x="2984" y="2818"/>
                    <a:pt x="3295" y="2573"/>
                    <a:pt x="3477" y="2252"/>
                  </a:cubicBezTo>
                  <a:cubicBezTo>
                    <a:pt x="3727" y="1801"/>
                    <a:pt x="3646" y="1308"/>
                    <a:pt x="3526" y="815"/>
                  </a:cubicBezTo>
                  <a:cubicBezTo>
                    <a:pt x="3416" y="355"/>
                    <a:pt x="2960" y="32"/>
                    <a:pt x="2488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0" name="Google Shape;1900;p40"/>
            <p:cNvSpPr/>
            <p:nvPr/>
          </p:nvSpPr>
          <p:spPr>
            <a:xfrm>
              <a:off x="4713725" y="2008300"/>
              <a:ext cx="6625" cy="6625"/>
            </a:xfrm>
            <a:custGeom>
              <a:avLst/>
              <a:gdLst/>
              <a:ahLst/>
              <a:cxnLst/>
              <a:rect l="l" t="t" r="r" b="b"/>
              <a:pathLst>
                <a:path w="265" h="265" extrusionOk="0">
                  <a:moveTo>
                    <a:pt x="133" y="0"/>
                  </a:moveTo>
                  <a:cubicBezTo>
                    <a:pt x="59" y="0"/>
                    <a:pt x="0" y="59"/>
                    <a:pt x="0" y="133"/>
                  </a:cubicBezTo>
                  <a:cubicBezTo>
                    <a:pt x="0" y="206"/>
                    <a:pt x="59" y="265"/>
                    <a:pt x="133" y="265"/>
                  </a:cubicBezTo>
                  <a:cubicBezTo>
                    <a:pt x="206" y="265"/>
                    <a:pt x="265" y="206"/>
                    <a:pt x="265" y="133"/>
                  </a:cubicBezTo>
                  <a:cubicBezTo>
                    <a:pt x="265" y="59"/>
                    <a:pt x="206" y="0"/>
                    <a:pt x="13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1" name="Google Shape;1901;p40"/>
            <p:cNvSpPr/>
            <p:nvPr/>
          </p:nvSpPr>
          <p:spPr>
            <a:xfrm>
              <a:off x="4678600" y="2008250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3" y="1"/>
                  </a:moveTo>
                  <a:cubicBezTo>
                    <a:pt x="60" y="1"/>
                    <a:pt x="0" y="59"/>
                    <a:pt x="0" y="132"/>
                  </a:cubicBezTo>
                  <a:cubicBezTo>
                    <a:pt x="0" y="205"/>
                    <a:pt x="60" y="265"/>
                    <a:pt x="133" y="265"/>
                  </a:cubicBezTo>
                  <a:cubicBezTo>
                    <a:pt x="206" y="265"/>
                    <a:pt x="265" y="205"/>
                    <a:pt x="265" y="132"/>
                  </a:cubicBezTo>
                  <a:cubicBezTo>
                    <a:pt x="265" y="59"/>
                    <a:pt x="206" y="1"/>
                    <a:pt x="13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2" name="Google Shape;1902;p40"/>
            <p:cNvSpPr/>
            <p:nvPr/>
          </p:nvSpPr>
          <p:spPr>
            <a:xfrm>
              <a:off x="4673350" y="1995600"/>
              <a:ext cx="15600" cy="7275"/>
            </a:xfrm>
            <a:custGeom>
              <a:avLst/>
              <a:gdLst/>
              <a:ahLst/>
              <a:cxnLst/>
              <a:rect l="l" t="t" r="r" b="b"/>
              <a:pathLst>
                <a:path w="624" h="291" extrusionOk="0">
                  <a:moveTo>
                    <a:pt x="350" y="1"/>
                  </a:moveTo>
                  <a:cubicBezTo>
                    <a:pt x="326" y="1"/>
                    <a:pt x="302" y="3"/>
                    <a:pt x="279" y="8"/>
                  </a:cubicBezTo>
                  <a:cubicBezTo>
                    <a:pt x="172" y="28"/>
                    <a:pt x="73" y="98"/>
                    <a:pt x="19" y="192"/>
                  </a:cubicBezTo>
                  <a:cubicBezTo>
                    <a:pt x="0" y="222"/>
                    <a:pt x="9" y="264"/>
                    <a:pt x="42" y="281"/>
                  </a:cubicBezTo>
                  <a:cubicBezTo>
                    <a:pt x="50" y="287"/>
                    <a:pt x="63" y="291"/>
                    <a:pt x="73" y="291"/>
                  </a:cubicBezTo>
                  <a:cubicBezTo>
                    <a:pt x="96" y="291"/>
                    <a:pt x="119" y="278"/>
                    <a:pt x="130" y="258"/>
                  </a:cubicBezTo>
                  <a:cubicBezTo>
                    <a:pt x="166" y="195"/>
                    <a:pt x="230" y="151"/>
                    <a:pt x="302" y="137"/>
                  </a:cubicBezTo>
                  <a:cubicBezTo>
                    <a:pt x="317" y="134"/>
                    <a:pt x="332" y="133"/>
                    <a:pt x="347" y="133"/>
                  </a:cubicBezTo>
                  <a:cubicBezTo>
                    <a:pt x="404" y="133"/>
                    <a:pt x="462" y="152"/>
                    <a:pt x="508" y="187"/>
                  </a:cubicBezTo>
                  <a:cubicBezTo>
                    <a:pt x="519" y="196"/>
                    <a:pt x="534" y="201"/>
                    <a:pt x="548" y="201"/>
                  </a:cubicBezTo>
                  <a:cubicBezTo>
                    <a:pt x="568" y="201"/>
                    <a:pt x="588" y="192"/>
                    <a:pt x="600" y="175"/>
                  </a:cubicBezTo>
                  <a:cubicBezTo>
                    <a:pt x="623" y="147"/>
                    <a:pt x="619" y="107"/>
                    <a:pt x="590" y="82"/>
                  </a:cubicBezTo>
                  <a:cubicBezTo>
                    <a:pt x="521" y="30"/>
                    <a:pt x="436" y="1"/>
                    <a:pt x="35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3" name="Google Shape;1903;p40"/>
            <p:cNvSpPr/>
            <p:nvPr/>
          </p:nvSpPr>
          <p:spPr>
            <a:xfrm>
              <a:off x="4709650" y="1994350"/>
              <a:ext cx="12425" cy="3425"/>
            </a:xfrm>
            <a:custGeom>
              <a:avLst/>
              <a:gdLst/>
              <a:ahLst/>
              <a:cxnLst/>
              <a:rect l="l" t="t" r="r" b="b"/>
              <a:pathLst>
                <a:path w="497" h="137" extrusionOk="0">
                  <a:moveTo>
                    <a:pt x="429" y="1"/>
                  </a:moveTo>
                  <a:lnTo>
                    <a:pt x="65" y="6"/>
                  </a:lnTo>
                  <a:cubicBezTo>
                    <a:pt x="29" y="6"/>
                    <a:pt x="0" y="36"/>
                    <a:pt x="0" y="72"/>
                  </a:cubicBezTo>
                  <a:cubicBezTo>
                    <a:pt x="0" y="108"/>
                    <a:pt x="32" y="137"/>
                    <a:pt x="68" y="137"/>
                  </a:cubicBezTo>
                  <a:lnTo>
                    <a:pt x="431" y="131"/>
                  </a:lnTo>
                  <a:cubicBezTo>
                    <a:pt x="466" y="131"/>
                    <a:pt x="496" y="101"/>
                    <a:pt x="496" y="65"/>
                  </a:cubicBezTo>
                  <a:cubicBezTo>
                    <a:pt x="496" y="29"/>
                    <a:pt x="465" y="1"/>
                    <a:pt x="42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4" name="Google Shape;1904;p40"/>
            <p:cNvSpPr/>
            <p:nvPr/>
          </p:nvSpPr>
          <p:spPr>
            <a:xfrm>
              <a:off x="4696850" y="2007425"/>
              <a:ext cx="7975" cy="15500"/>
            </a:xfrm>
            <a:custGeom>
              <a:avLst/>
              <a:gdLst/>
              <a:ahLst/>
              <a:cxnLst/>
              <a:rect l="l" t="t" r="r" b="b"/>
              <a:pathLst>
                <a:path w="319" h="620" extrusionOk="0">
                  <a:moveTo>
                    <a:pt x="222" y="1"/>
                  </a:moveTo>
                  <a:cubicBezTo>
                    <a:pt x="187" y="4"/>
                    <a:pt x="156" y="35"/>
                    <a:pt x="159" y="71"/>
                  </a:cubicBezTo>
                  <a:lnTo>
                    <a:pt x="179" y="468"/>
                  </a:lnTo>
                  <a:lnTo>
                    <a:pt x="89" y="447"/>
                  </a:lnTo>
                  <a:cubicBezTo>
                    <a:pt x="83" y="445"/>
                    <a:pt x="77" y="444"/>
                    <a:pt x="72" y="444"/>
                  </a:cubicBezTo>
                  <a:cubicBezTo>
                    <a:pt x="42" y="444"/>
                    <a:pt x="16" y="464"/>
                    <a:pt x="9" y="494"/>
                  </a:cubicBezTo>
                  <a:cubicBezTo>
                    <a:pt x="1" y="530"/>
                    <a:pt x="22" y="566"/>
                    <a:pt x="58" y="576"/>
                  </a:cubicBezTo>
                  <a:lnTo>
                    <a:pt x="232" y="618"/>
                  </a:lnTo>
                  <a:cubicBezTo>
                    <a:pt x="238" y="620"/>
                    <a:pt x="244" y="620"/>
                    <a:pt x="248" y="620"/>
                  </a:cubicBezTo>
                  <a:cubicBezTo>
                    <a:pt x="262" y="620"/>
                    <a:pt x="279" y="614"/>
                    <a:pt x="294" y="601"/>
                  </a:cubicBezTo>
                  <a:cubicBezTo>
                    <a:pt x="309" y="590"/>
                    <a:pt x="318" y="570"/>
                    <a:pt x="317" y="548"/>
                  </a:cubicBezTo>
                  <a:lnTo>
                    <a:pt x="291" y="64"/>
                  </a:lnTo>
                  <a:cubicBezTo>
                    <a:pt x="289" y="28"/>
                    <a:pt x="255" y="1"/>
                    <a:pt x="22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5" name="Google Shape;1905;p40"/>
            <p:cNvSpPr/>
            <p:nvPr/>
          </p:nvSpPr>
          <p:spPr>
            <a:xfrm>
              <a:off x="4683025" y="2020225"/>
              <a:ext cx="11200" cy="8825"/>
            </a:xfrm>
            <a:custGeom>
              <a:avLst/>
              <a:gdLst/>
              <a:ahLst/>
              <a:cxnLst/>
              <a:rect l="l" t="t" r="r" b="b"/>
              <a:pathLst>
                <a:path w="448" h="353" extrusionOk="0">
                  <a:moveTo>
                    <a:pt x="69" y="1"/>
                  </a:moveTo>
                  <a:cubicBezTo>
                    <a:pt x="33" y="1"/>
                    <a:pt x="3" y="31"/>
                    <a:pt x="3" y="66"/>
                  </a:cubicBezTo>
                  <a:cubicBezTo>
                    <a:pt x="0" y="161"/>
                    <a:pt x="50" y="254"/>
                    <a:pt x="129" y="307"/>
                  </a:cubicBezTo>
                  <a:cubicBezTo>
                    <a:pt x="178" y="337"/>
                    <a:pt x="233" y="352"/>
                    <a:pt x="289" y="352"/>
                  </a:cubicBezTo>
                  <a:cubicBezTo>
                    <a:pt x="328" y="352"/>
                    <a:pt x="365" y="345"/>
                    <a:pt x="399" y="328"/>
                  </a:cubicBezTo>
                  <a:cubicBezTo>
                    <a:pt x="432" y="312"/>
                    <a:pt x="448" y="275"/>
                    <a:pt x="434" y="241"/>
                  </a:cubicBezTo>
                  <a:cubicBezTo>
                    <a:pt x="423" y="217"/>
                    <a:pt x="399" y="203"/>
                    <a:pt x="374" y="203"/>
                  </a:cubicBezTo>
                  <a:cubicBezTo>
                    <a:pt x="365" y="203"/>
                    <a:pt x="357" y="204"/>
                    <a:pt x="348" y="208"/>
                  </a:cubicBezTo>
                  <a:cubicBezTo>
                    <a:pt x="328" y="216"/>
                    <a:pt x="307" y="220"/>
                    <a:pt x="286" y="220"/>
                  </a:cubicBezTo>
                  <a:cubicBezTo>
                    <a:pt x="256" y="220"/>
                    <a:pt x="227" y="212"/>
                    <a:pt x="203" y="195"/>
                  </a:cubicBezTo>
                  <a:cubicBezTo>
                    <a:pt x="162" y="167"/>
                    <a:pt x="135" y="116"/>
                    <a:pt x="135" y="66"/>
                  </a:cubicBezTo>
                  <a:cubicBezTo>
                    <a:pt x="135" y="31"/>
                    <a:pt x="105" y="1"/>
                    <a:pt x="6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6" name="Google Shape;1906;p40"/>
            <p:cNvSpPr/>
            <p:nvPr/>
          </p:nvSpPr>
          <p:spPr>
            <a:xfrm>
              <a:off x="4697500" y="1971400"/>
              <a:ext cx="7325" cy="18875"/>
            </a:xfrm>
            <a:custGeom>
              <a:avLst/>
              <a:gdLst/>
              <a:ahLst/>
              <a:cxnLst/>
              <a:rect l="l" t="t" r="r" b="b"/>
              <a:pathLst>
                <a:path w="293" h="755" extrusionOk="0">
                  <a:moveTo>
                    <a:pt x="127" y="1"/>
                  </a:moveTo>
                  <a:cubicBezTo>
                    <a:pt x="117" y="1"/>
                    <a:pt x="107" y="3"/>
                    <a:pt x="98" y="8"/>
                  </a:cubicBezTo>
                  <a:cubicBezTo>
                    <a:pt x="63" y="24"/>
                    <a:pt x="50" y="62"/>
                    <a:pt x="68" y="95"/>
                  </a:cubicBezTo>
                  <a:cubicBezTo>
                    <a:pt x="155" y="268"/>
                    <a:pt x="136" y="491"/>
                    <a:pt x="22" y="651"/>
                  </a:cubicBezTo>
                  <a:cubicBezTo>
                    <a:pt x="0" y="680"/>
                    <a:pt x="8" y="720"/>
                    <a:pt x="36" y="741"/>
                  </a:cubicBezTo>
                  <a:cubicBezTo>
                    <a:pt x="48" y="751"/>
                    <a:pt x="62" y="754"/>
                    <a:pt x="75" y="754"/>
                  </a:cubicBezTo>
                  <a:cubicBezTo>
                    <a:pt x="95" y="754"/>
                    <a:pt x="115" y="746"/>
                    <a:pt x="129" y="730"/>
                  </a:cubicBezTo>
                  <a:cubicBezTo>
                    <a:pt x="271" y="533"/>
                    <a:pt x="292" y="254"/>
                    <a:pt x="185" y="38"/>
                  </a:cubicBezTo>
                  <a:cubicBezTo>
                    <a:pt x="174" y="14"/>
                    <a:pt x="151" y="1"/>
                    <a:pt x="12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7" name="Google Shape;1907;p40"/>
            <p:cNvSpPr/>
            <p:nvPr/>
          </p:nvSpPr>
          <p:spPr>
            <a:xfrm>
              <a:off x="4648250" y="2003500"/>
              <a:ext cx="12350" cy="6950"/>
            </a:xfrm>
            <a:custGeom>
              <a:avLst/>
              <a:gdLst/>
              <a:ahLst/>
              <a:cxnLst/>
              <a:rect l="l" t="t" r="r" b="b"/>
              <a:pathLst>
                <a:path w="494" h="278" extrusionOk="0">
                  <a:moveTo>
                    <a:pt x="74" y="1"/>
                  </a:moveTo>
                  <a:cubicBezTo>
                    <a:pt x="49" y="1"/>
                    <a:pt x="25" y="15"/>
                    <a:pt x="15" y="41"/>
                  </a:cubicBezTo>
                  <a:cubicBezTo>
                    <a:pt x="1" y="72"/>
                    <a:pt x="15" y="112"/>
                    <a:pt x="48" y="126"/>
                  </a:cubicBezTo>
                  <a:lnTo>
                    <a:pt x="394" y="272"/>
                  </a:lnTo>
                  <a:cubicBezTo>
                    <a:pt x="401" y="277"/>
                    <a:pt x="409" y="278"/>
                    <a:pt x="418" y="278"/>
                  </a:cubicBezTo>
                  <a:cubicBezTo>
                    <a:pt x="444" y="278"/>
                    <a:pt x="468" y="262"/>
                    <a:pt x="479" y="238"/>
                  </a:cubicBezTo>
                  <a:cubicBezTo>
                    <a:pt x="494" y="207"/>
                    <a:pt x="479" y="166"/>
                    <a:pt x="445" y="152"/>
                  </a:cubicBezTo>
                  <a:lnTo>
                    <a:pt x="101" y="6"/>
                  </a:lnTo>
                  <a:cubicBezTo>
                    <a:pt x="92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8" name="Google Shape;1908;p40"/>
            <p:cNvSpPr/>
            <p:nvPr/>
          </p:nvSpPr>
          <p:spPr>
            <a:xfrm>
              <a:off x="4674900" y="2042425"/>
              <a:ext cx="29775" cy="8875"/>
            </a:xfrm>
            <a:custGeom>
              <a:avLst/>
              <a:gdLst/>
              <a:ahLst/>
              <a:cxnLst/>
              <a:rect l="l" t="t" r="r" b="b"/>
              <a:pathLst>
                <a:path w="1191" h="355" extrusionOk="0">
                  <a:moveTo>
                    <a:pt x="75" y="0"/>
                  </a:moveTo>
                  <a:cubicBezTo>
                    <a:pt x="55" y="0"/>
                    <a:pt x="35" y="10"/>
                    <a:pt x="22" y="28"/>
                  </a:cubicBezTo>
                  <a:cubicBezTo>
                    <a:pt x="1" y="56"/>
                    <a:pt x="8" y="98"/>
                    <a:pt x="37" y="119"/>
                  </a:cubicBezTo>
                  <a:cubicBezTo>
                    <a:pt x="298" y="309"/>
                    <a:pt x="587" y="355"/>
                    <a:pt x="803" y="355"/>
                  </a:cubicBezTo>
                  <a:cubicBezTo>
                    <a:pt x="993" y="355"/>
                    <a:pt x="1125" y="319"/>
                    <a:pt x="1136" y="316"/>
                  </a:cubicBezTo>
                  <a:cubicBezTo>
                    <a:pt x="1172" y="308"/>
                    <a:pt x="1190" y="272"/>
                    <a:pt x="1182" y="236"/>
                  </a:cubicBezTo>
                  <a:cubicBezTo>
                    <a:pt x="1175" y="207"/>
                    <a:pt x="1149" y="188"/>
                    <a:pt x="1120" y="188"/>
                  </a:cubicBezTo>
                  <a:cubicBezTo>
                    <a:pt x="1114" y="188"/>
                    <a:pt x="1108" y="189"/>
                    <a:pt x="1102" y="191"/>
                  </a:cubicBezTo>
                  <a:cubicBezTo>
                    <a:pt x="1099" y="191"/>
                    <a:pt x="978" y="223"/>
                    <a:pt x="804" y="223"/>
                  </a:cubicBezTo>
                  <a:cubicBezTo>
                    <a:pt x="609" y="223"/>
                    <a:pt x="347" y="183"/>
                    <a:pt x="114" y="13"/>
                  </a:cubicBezTo>
                  <a:cubicBezTo>
                    <a:pt x="102" y="5"/>
                    <a:pt x="89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9" name="Google Shape;1909;p40"/>
            <p:cNvSpPr/>
            <p:nvPr/>
          </p:nvSpPr>
          <p:spPr>
            <a:xfrm>
              <a:off x="4642650" y="2076550"/>
              <a:ext cx="143400" cy="96000"/>
            </a:xfrm>
            <a:custGeom>
              <a:avLst/>
              <a:gdLst/>
              <a:ahLst/>
              <a:cxnLst/>
              <a:rect l="l" t="t" r="r" b="b"/>
              <a:pathLst>
                <a:path w="5736" h="3840" extrusionOk="0">
                  <a:moveTo>
                    <a:pt x="1825" y="0"/>
                  </a:moveTo>
                  <a:cubicBezTo>
                    <a:pt x="1673" y="0"/>
                    <a:pt x="1529" y="121"/>
                    <a:pt x="1527" y="294"/>
                  </a:cubicBezTo>
                  <a:cubicBezTo>
                    <a:pt x="1525" y="467"/>
                    <a:pt x="1523" y="642"/>
                    <a:pt x="1511" y="815"/>
                  </a:cubicBezTo>
                  <a:cubicBezTo>
                    <a:pt x="1201" y="931"/>
                    <a:pt x="1161" y="947"/>
                    <a:pt x="849" y="1066"/>
                  </a:cubicBezTo>
                  <a:cubicBezTo>
                    <a:pt x="691" y="911"/>
                    <a:pt x="513" y="757"/>
                    <a:pt x="342" y="600"/>
                  </a:cubicBezTo>
                  <a:cubicBezTo>
                    <a:pt x="306" y="567"/>
                    <a:pt x="263" y="552"/>
                    <a:pt x="220" y="552"/>
                  </a:cubicBezTo>
                  <a:cubicBezTo>
                    <a:pt x="146" y="552"/>
                    <a:pt x="73" y="599"/>
                    <a:pt x="46" y="680"/>
                  </a:cubicBezTo>
                  <a:cubicBezTo>
                    <a:pt x="12" y="774"/>
                    <a:pt x="0" y="875"/>
                    <a:pt x="22" y="975"/>
                  </a:cubicBezTo>
                  <a:cubicBezTo>
                    <a:pt x="57" y="1167"/>
                    <a:pt x="179" y="1340"/>
                    <a:pt x="349" y="1437"/>
                  </a:cubicBezTo>
                  <a:cubicBezTo>
                    <a:pt x="317" y="1782"/>
                    <a:pt x="270" y="2122"/>
                    <a:pt x="232" y="2462"/>
                  </a:cubicBezTo>
                  <a:cubicBezTo>
                    <a:pt x="212" y="2611"/>
                    <a:pt x="197" y="2758"/>
                    <a:pt x="185" y="2907"/>
                  </a:cubicBezTo>
                  <a:cubicBezTo>
                    <a:pt x="169" y="3088"/>
                    <a:pt x="120" y="3300"/>
                    <a:pt x="197" y="3461"/>
                  </a:cubicBezTo>
                  <a:cubicBezTo>
                    <a:pt x="276" y="3629"/>
                    <a:pt x="425" y="3754"/>
                    <a:pt x="598" y="3809"/>
                  </a:cubicBezTo>
                  <a:cubicBezTo>
                    <a:pt x="664" y="3830"/>
                    <a:pt x="733" y="3839"/>
                    <a:pt x="802" y="3839"/>
                  </a:cubicBezTo>
                  <a:cubicBezTo>
                    <a:pt x="1019" y="3839"/>
                    <a:pt x="1239" y="3743"/>
                    <a:pt x="1411" y="3603"/>
                  </a:cubicBezTo>
                  <a:cubicBezTo>
                    <a:pt x="1575" y="3466"/>
                    <a:pt x="1706" y="3296"/>
                    <a:pt x="1821" y="3114"/>
                  </a:cubicBezTo>
                  <a:cubicBezTo>
                    <a:pt x="1864" y="3050"/>
                    <a:pt x="1906" y="2981"/>
                    <a:pt x="1944" y="2917"/>
                  </a:cubicBezTo>
                  <a:lnTo>
                    <a:pt x="1963" y="2830"/>
                  </a:lnTo>
                  <a:cubicBezTo>
                    <a:pt x="2156" y="2935"/>
                    <a:pt x="2349" y="3040"/>
                    <a:pt x="2536" y="3145"/>
                  </a:cubicBezTo>
                  <a:cubicBezTo>
                    <a:pt x="3005" y="2979"/>
                    <a:pt x="3502" y="2896"/>
                    <a:pt x="3999" y="2896"/>
                  </a:cubicBezTo>
                  <a:cubicBezTo>
                    <a:pt x="4430" y="2896"/>
                    <a:pt x="4862" y="2958"/>
                    <a:pt x="5275" y="3083"/>
                  </a:cubicBezTo>
                  <a:cubicBezTo>
                    <a:pt x="5309" y="3093"/>
                    <a:pt x="5343" y="3098"/>
                    <a:pt x="5377" y="3098"/>
                  </a:cubicBezTo>
                  <a:cubicBezTo>
                    <a:pt x="5540" y="3098"/>
                    <a:pt x="5686" y="2982"/>
                    <a:pt x="5710" y="2811"/>
                  </a:cubicBezTo>
                  <a:cubicBezTo>
                    <a:pt x="5710" y="2810"/>
                    <a:pt x="5710" y="2808"/>
                    <a:pt x="5711" y="2804"/>
                  </a:cubicBezTo>
                  <a:cubicBezTo>
                    <a:pt x="5735" y="2647"/>
                    <a:pt x="5644" y="2495"/>
                    <a:pt x="5494" y="2439"/>
                  </a:cubicBezTo>
                  <a:cubicBezTo>
                    <a:pt x="5099" y="2296"/>
                    <a:pt x="4671" y="2234"/>
                    <a:pt x="4236" y="2234"/>
                  </a:cubicBezTo>
                  <a:cubicBezTo>
                    <a:pt x="3814" y="2234"/>
                    <a:pt x="3386" y="2293"/>
                    <a:pt x="2976" y="2395"/>
                  </a:cubicBezTo>
                  <a:lnTo>
                    <a:pt x="2272" y="1371"/>
                  </a:lnTo>
                  <a:cubicBezTo>
                    <a:pt x="2422" y="1074"/>
                    <a:pt x="2426" y="708"/>
                    <a:pt x="2283" y="408"/>
                  </a:cubicBezTo>
                  <a:cubicBezTo>
                    <a:pt x="2213" y="265"/>
                    <a:pt x="2116" y="151"/>
                    <a:pt x="1999" y="59"/>
                  </a:cubicBezTo>
                  <a:cubicBezTo>
                    <a:pt x="1945" y="19"/>
                    <a:pt x="1884" y="0"/>
                    <a:pt x="18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0" name="Google Shape;1910;p40"/>
            <p:cNvSpPr/>
            <p:nvPr/>
          </p:nvSpPr>
          <p:spPr>
            <a:xfrm>
              <a:off x="4645650" y="2134650"/>
              <a:ext cx="42550" cy="37975"/>
            </a:xfrm>
            <a:custGeom>
              <a:avLst/>
              <a:gdLst/>
              <a:ahLst/>
              <a:cxnLst/>
              <a:rect l="l" t="t" r="r" b="b"/>
              <a:pathLst>
                <a:path w="1702" h="1519" extrusionOk="0">
                  <a:moveTo>
                    <a:pt x="664" y="1"/>
                  </a:moveTo>
                  <a:cubicBezTo>
                    <a:pt x="472" y="1"/>
                    <a:pt x="280" y="50"/>
                    <a:pt x="112" y="142"/>
                  </a:cubicBezTo>
                  <a:cubicBezTo>
                    <a:pt x="93" y="291"/>
                    <a:pt x="77" y="437"/>
                    <a:pt x="65" y="586"/>
                  </a:cubicBezTo>
                  <a:cubicBezTo>
                    <a:pt x="47" y="769"/>
                    <a:pt x="0" y="979"/>
                    <a:pt x="77" y="1142"/>
                  </a:cubicBezTo>
                  <a:cubicBezTo>
                    <a:pt x="156" y="1306"/>
                    <a:pt x="305" y="1435"/>
                    <a:pt x="478" y="1488"/>
                  </a:cubicBezTo>
                  <a:cubicBezTo>
                    <a:pt x="545" y="1509"/>
                    <a:pt x="614" y="1519"/>
                    <a:pt x="683" y="1519"/>
                  </a:cubicBezTo>
                  <a:cubicBezTo>
                    <a:pt x="901" y="1519"/>
                    <a:pt x="1120" y="1422"/>
                    <a:pt x="1291" y="1283"/>
                  </a:cubicBezTo>
                  <a:cubicBezTo>
                    <a:pt x="1455" y="1147"/>
                    <a:pt x="1586" y="976"/>
                    <a:pt x="1701" y="793"/>
                  </a:cubicBezTo>
                  <a:cubicBezTo>
                    <a:pt x="1613" y="496"/>
                    <a:pt x="1405" y="235"/>
                    <a:pt x="1127" y="104"/>
                  </a:cubicBezTo>
                  <a:cubicBezTo>
                    <a:pt x="982" y="34"/>
                    <a:pt x="823" y="1"/>
                    <a:pt x="6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1" name="Google Shape;1911;p40"/>
            <p:cNvSpPr/>
            <p:nvPr/>
          </p:nvSpPr>
          <p:spPr>
            <a:xfrm>
              <a:off x="4666275" y="2150275"/>
              <a:ext cx="11700" cy="11225"/>
            </a:xfrm>
            <a:custGeom>
              <a:avLst/>
              <a:gdLst/>
              <a:ahLst/>
              <a:cxnLst/>
              <a:rect l="l" t="t" r="r" b="b"/>
              <a:pathLst>
                <a:path w="468" h="449" extrusionOk="0">
                  <a:moveTo>
                    <a:pt x="301" y="1"/>
                  </a:moveTo>
                  <a:cubicBezTo>
                    <a:pt x="225" y="1"/>
                    <a:pt x="148" y="31"/>
                    <a:pt x="96" y="88"/>
                  </a:cubicBezTo>
                  <a:cubicBezTo>
                    <a:pt x="16" y="175"/>
                    <a:pt x="0" y="318"/>
                    <a:pt x="64" y="418"/>
                  </a:cubicBezTo>
                  <a:cubicBezTo>
                    <a:pt x="77" y="438"/>
                    <a:pt x="99" y="448"/>
                    <a:pt x="120" y="448"/>
                  </a:cubicBezTo>
                  <a:cubicBezTo>
                    <a:pt x="133" y="448"/>
                    <a:pt x="146" y="445"/>
                    <a:pt x="156" y="438"/>
                  </a:cubicBezTo>
                  <a:cubicBezTo>
                    <a:pt x="187" y="418"/>
                    <a:pt x="196" y="377"/>
                    <a:pt x="176" y="347"/>
                  </a:cubicBezTo>
                  <a:cubicBezTo>
                    <a:pt x="143" y="295"/>
                    <a:pt x="152" y="219"/>
                    <a:pt x="192" y="175"/>
                  </a:cubicBezTo>
                  <a:cubicBezTo>
                    <a:pt x="218" y="146"/>
                    <a:pt x="259" y="131"/>
                    <a:pt x="299" y="131"/>
                  </a:cubicBezTo>
                  <a:cubicBezTo>
                    <a:pt x="321" y="131"/>
                    <a:pt x="343" y="135"/>
                    <a:pt x="362" y="145"/>
                  </a:cubicBezTo>
                  <a:cubicBezTo>
                    <a:pt x="372" y="150"/>
                    <a:pt x="382" y="152"/>
                    <a:pt x="392" y="152"/>
                  </a:cubicBezTo>
                  <a:cubicBezTo>
                    <a:pt x="416" y="152"/>
                    <a:pt x="439" y="139"/>
                    <a:pt x="450" y="116"/>
                  </a:cubicBezTo>
                  <a:cubicBezTo>
                    <a:pt x="467" y="84"/>
                    <a:pt x="455" y="45"/>
                    <a:pt x="422" y="29"/>
                  </a:cubicBezTo>
                  <a:cubicBezTo>
                    <a:pt x="385" y="10"/>
                    <a:pt x="343" y="1"/>
                    <a:pt x="30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2" name="Google Shape;1912;p40"/>
            <p:cNvSpPr/>
            <p:nvPr/>
          </p:nvSpPr>
          <p:spPr>
            <a:xfrm>
              <a:off x="4685625" y="2141675"/>
              <a:ext cx="11075" cy="13750"/>
            </a:xfrm>
            <a:custGeom>
              <a:avLst/>
              <a:gdLst/>
              <a:ahLst/>
              <a:cxnLst/>
              <a:rect l="l" t="t" r="r" b="b"/>
              <a:pathLst>
                <a:path w="443" h="550" extrusionOk="0">
                  <a:moveTo>
                    <a:pt x="366" y="1"/>
                  </a:moveTo>
                  <a:cubicBezTo>
                    <a:pt x="345" y="1"/>
                    <a:pt x="325" y="11"/>
                    <a:pt x="314" y="30"/>
                  </a:cubicBezTo>
                  <a:lnTo>
                    <a:pt x="22" y="446"/>
                  </a:lnTo>
                  <a:cubicBezTo>
                    <a:pt x="1" y="475"/>
                    <a:pt x="8" y="516"/>
                    <a:pt x="38" y="538"/>
                  </a:cubicBezTo>
                  <a:cubicBezTo>
                    <a:pt x="49" y="546"/>
                    <a:pt x="64" y="549"/>
                    <a:pt x="75" y="549"/>
                  </a:cubicBezTo>
                  <a:cubicBezTo>
                    <a:pt x="97" y="549"/>
                    <a:pt x="117" y="539"/>
                    <a:pt x="129" y="520"/>
                  </a:cubicBezTo>
                  <a:lnTo>
                    <a:pt x="421" y="104"/>
                  </a:lnTo>
                  <a:cubicBezTo>
                    <a:pt x="443" y="76"/>
                    <a:pt x="435" y="34"/>
                    <a:pt x="404" y="13"/>
                  </a:cubicBezTo>
                  <a:cubicBezTo>
                    <a:pt x="392" y="5"/>
                    <a:pt x="379" y="1"/>
                    <a:pt x="36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3" name="Google Shape;1913;p40"/>
            <p:cNvSpPr/>
            <p:nvPr/>
          </p:nvSpPr>
          <p:spPr>
            <a:xfrm>
              <a:off x="4687300" y="2085975"/>
              <a:ext cx="5325" cy="15475"/>
            </a:xfrm>
            <a:custGeom>
              <a:avLst/>
              <a:gdLst/>
              <a:ahLst/>
              <a:cxnLst/>
              <a:rect l="l" t="t" r="r" b="b"/>
              <a:pathLst>
                <a:path w="213" h="619" extrusionOk="0">
                  <a:moveTo>
                    <a:pt x="72" y="0"/>
                  </a:moveTo>
                  <a:cubicBezTo>
                    <a:pt x="69" y="0"/>
                    <a:pt x="66" y="0"/>
                    <a:pt x="62" y="1"/>
                  </a:cubicBezTo>
                  <a:cubicBezTo>
                    <a:pt x="27" y="7"/>
                    <a:pt x="1" y="40"/>
                    <a:pt x="7" y="75"/>
                  </a:cubicBezTo>
                  <a:lnTo>
                    <a:pt x="77" y="561"/>
                  </a:lnTo>
                  <a:cubicBezTo>
                    <a:pt x="80" y="596"/>
                    <a:pt x="108" y="619"/>
                    <a:pt x="141" y="619"/>
                  </a:cubicBezTo>
                  <a:cubicBezTo>
                    <a:pt x="143" y="619"/>
                    <a:pt x="145" y="619"/>
                    <a:pt x="151" y="617"/>
                  </a:cubicBezTo>
                  <a:cubicBezTo>
                    <a:pt x="187" y="611"/>
                    <a:pt x="213" y="578"/>
                    <a:pt x="207" y="543"/>
                  </a:cubicBezTo>
                  <a:lnTo>
                    <a:pt x="137" y="57"/>
                  </a:lnTo>
                  <a:cubicBezTo>
                    <a:pt x="133" y="24"/>
                    <a:pt x="104" y="0"/>
                    <a:pt x="7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4" name="Google Shape;1914;p40"/>
            <p:cNvSpPr/>
            <p:nvPr/>
          </p:nvSpPr>
          <p:spPr>
            <a:xfrm>
              <a:off x="4647075" y="2100425"/>
              <a:ext cx="8750" cy="9375"/>
            </a:xfrm>
            <a:custGeom>
              <a:avLst/>
              <a:gdLst/>
              <a:ahLst/>
              <a:cxnLst/>
              <a:rect l="l" t="t" r="r" b="b"/>
              <a:pathLst>
                <a:path w="350" h="375" extrusionOk="0">
                  <a:moveTo>
                    <a:pt x="76" y="1"/>
                  </a:moveTo>
                  <a:cubicBezTo>
                    <a:pt x="61" y="1"/>
                    <a:pt x="46" y="6"/>
                    <a:pt x="33" y="16"/>
                  </a:cubicBezTo>
                  <a:cubicBezTo>
                    <a:pt x="3" y="39"/>
                    <a:pt x="0" y="81"/>
                    <a:pt x="23" y="109"/>
                  </a:cubicBezTo>
                  <a:lnTo>
                    <a:pt x="223" y="352"/>
                  </a:lnTo>
                  <a:cubicBezTo>
                    <a:pt x="236" y="366"/>
                    <a:pt x="253" y="375"/>
                    <a:pt x="273" y="375"/>
                  </a:cubicBezTo>
                  <a:cubicBezTo>
                    <a:pt x="289" y="375"/>
                    <a:pt x="305" y="369"/>
                    <a:pt x="316" y="361"/>
                  </a:cubicBezTo>
                  <a:cubicBezTo>
                    <a:pt x="345" y="338"/>
                    <a:pt x="349" y="296"/>
                    <a:pt x="326" y="268"/>
                  </a:cubicBezTo>
                  <a:lnTo>
                    <a:pt x="126" y="25"/>
                  </a:lnTo>
                  <a:cubicBezTo>
                    <a:pt x="113" y="9"/>
                    <a:pt x="94" y="1"/>
                    <a:pt x="7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5" name="Google Shape;1915;p40"/>
            <p:cNvSpPr/>
            <p:nvPr/>
          </p:nvSpPr>
          <p:spPr>
            <a:xfrm>
              <a:off x="4678700" y="2121725"/>
              <a:ext cx="11775" cy="8450"/>
            </a:xfrm>
            <a:custGeom>
              <a:avLst/>
              <a:gdLst/>
              <a:ahLst/>
              <a:cxnLst/>
              <a:rect l="l" t="t" r="r" b="b"/>
              <a:pathLst>
                <a:path w="471" h="338" extrusionOk="0">
                  <a:moveTo>
                    <a:pt x="250" y="0"/>
                  </a:moveTo>
                  <a:cubicBezTo>
                    <a:pt x="221" y="0"/>
                    <a:pt x="191" y="6"/>
                    <a:pt x="163" y="18"/>
                  </a:cubicBezTo>
                  <a:cubicBezTo>
                    <a:pt x="61" y="63"/>
                    <a:pt x="0" y="181"/>
                    <a:pt x="28" y="288"/>
                  </a:cubicBezTo>
                  <a:cubicBezTo>
                    <a:pt x="35" y="318"/>
                    <a:pt x="61" y="338"/>
                    <a:pt x="92" y="338"/>
                  </a:cubicBezTo>
                  <a:cubicBezTo>
                    <a:pt x="96" y="338"/>
                    <a:pt x="102" y="338"/>
                    <a:pt x="108" y="336"/>
                  </a:cubicBezTo>
                  <a:cubicBezTo>
                    <a:pt x="143" y="329"/>
                    <a:pt x="165" y="294"/>
                    <a:pt x="156" y="258"/>
                  </a:cubicBezTo>
                  <a:cubicBezTo>
                    <a:pt x="145" y="211"/>
                    <a:pt x="172" y="158"/>
                    <a:pt x="215" y="139"/>
                  </a:cubicBezTo>
                  <a:cubicBezTo>
                    <a:pt x="226" y="135"/>
                    <a:pt x="238" y="132"/>
                    <a:pt x="251" y="132"/>
                  </a:cubicBezTo>
                  <a:cubicBezTo>
                    <a:pt x="286" y="132"/>
                    <a:pt x="322" y="150"/>
                    <a:pt x="341" y="179"/>
                  </a:cubicBezTo>
                  <a:cubicBezTo>
                    <a:pt x="353" y="198"/>
                    <a:pt x="374" y="209"/>
                    <a:pt x="396" y="209"/>
                  </a:cubicBezTo>
                  <a:cubicBezTo>
                    <a:pt x="408" y="209"/>
                    <a:pt x="420" y="206"/>
                    <a:pt x="431" y="199"/>
                  </a:cubicBezTo>
                  <a:cubicBezTo>
                    <a:pt x="462" y="179"/>
                    <a:pt x="471" y="138"/>
                    <a:pt x="451" y="108"/>
                  </a:cubicBezTo>
                  <a:cubicBezTo>
                    <a:pt x="408" y="40"/>
                    <a:pt x="329" y="0"/>
                    <a:pt x="25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6" name="Google Shape;1916;p40"/>
            <p:cNvSpPr/>
            <p:nvPr/>
          </p:nvSpPr>
          <p:spPr>
            <a:xfrm>
              <a:off x="4647925" y="2123750"/>
              <a:ext cx="8825" cy="7550"/>
            </a:xfrm>
            <a:custGeom>
              <a:avLst/>
              <a:gdLst/>
              <a:ahLst/>
              <a:cxnLst/>
              <a:rect l="l" t="t" r="r" b="b"/>
              <a:pathLst>
                <a:path w="353" h="302" extrusionOk="0">
                  <a:moveTo>
                    <a:pt x="173" y="0"/>
                  </a:moveTo>
                  <a:cubicBezTo>
                    <a:pt x="157" y="0"/>
                    <a:pt x="141" y="3"/>
                    <a:pt x="125" y="8"/>
                  </a:cubicBezTo>
                  <a:cubicBezTo>
                    <a:pt x="75" y="25"/>
                    <a:pt x="36" y="68"/>
                    <a:pt x="18" y="121"/>
                  </a:cubicBezTo>
                  <a:cubicBezTo>
                    <a:pt x="1" y="175"/>
                    <a:pt x="9" y="233"/>
                    <a:pt x="39" y="275"/>
                  </a:cubicBezTo>
                  <a:cubicBezTo>
                    <a:pt x="54" y="293"/>
                    <a:pt x="74" y="301"/>
                    <a:pt x="94" y="301"/>
                  </a:cubicBezTo>
                  <a:cubicBezTo>
                    <a:pt x="106" y="301"/>
                    <a:pt x="121" y="297"/>
                    <a:pt x="131" y="288"/>
                  </a:cubicBezTo>
                  <a:cubicBezTo>
                    <a:pt x="159" y="268"/>
                    <a:pt x="166" y="227"/>
                    <a:pt x="145" y="198"/>
                  </a:cubicBezTo>
                  <a:cubicBezTo>
                    <a:pt x="138" y="191"/>
                    <a:pt x="138" y="177"/>
                    <a:pt x="142" y="162"/>
                  </a:cubicBezTo>
                  <a:cubicBezTo>
                    <a:pt x="145" y="148"/>
                    <a:pt x="154" y="137"/>
                    <a:pt x="165" y="134"/>
                  </a:cubicBezTo>
                  <a:cubicBezTo>
                    <a:pt x="168" y="133"/>
                    <a:pt x="171" y="132"/>
                    <a:pt x="174" y="132"/>
                  </a:cubicBezTo>
                  <a:cubicBezTo>
                    <a:pt x="182" y="132"/>
                    <a:pt x="191" y="136"/>
                    <a:pt x="201" y="142"/>
                  </a:cubicBezTo>
                  <a:cubicBezTo>
                    <a:pt x="214" y="150"/>
                    <a:pt x="219" y="162"/>
                    <a:pt x="219" y="172"/>
                  </a:cubicBezTo>
                  <a:cubicBezTo>
                    <a:pt x="219" y="210"/>
                    <a:pt x="251" y="238"/>
                    <a:pt x="287" y="238"/>
                  </a:cubicBezTo>
                  <a:cubicBezTo>
                    <a:pt x="324" y="238"/>
                    <a:pt x="352" y="208"/>
                    <a:pt x="352" y="172"/>
                  </a:cubicBezTo>
                  <a:cubicBezTo>
                    <a:pt x="352" y="120"/>
                    <a:pt x="325" y="70"/>
                    <a:pt x="279" y="35"/>
                  </a:cubicBezTo>
                  <a:cubicBezTo>
                    <a:pt x="247" y="13"/>
                    <a:pt x="210" y="0"/>
                    <a:pt x="1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7" name="Google Shape;1917;p40"/>
            <p:cNvSpPr/>
            <p:nvPr/>
          </p:nvSpPr>
          <p:spPr>
            <a:xfrm>
              <a:off x="4656975" y="2071475"/>
              <a:ext cx="23250" cy="34225"/>
            </a:xfrm>
            <a:custGeom>
              <a:avLst/>
              <a:gdLst/>
              <a:ahLst/>
              <a:cxnLst/>
              <a:rect l="l" t="t" r="r" b="b"/>
              <a:pathLst>
                <a:path w="930" h="1369" extrusionOk="0">
                  <a:moveTo>
                    <a:pt x="0" y="1"/>
                  </a:moveTo>
                  <a:cubicBezTo>
                    <a:pt x="42" y="168"/>
                    <a:pt x="83" y="334"/>
                    <a:pt x="125" y="502"/>
                  </a:cubicBezTo>
                  <a:cubicBezTo>
                    <a:pt x="162" y="654"/>
                    <a:pt x="199" y="805"/>
                    <a:pt x="239" y="958"/>
                  </a:cubicBezTo>
                  <a:cubicBezTo>
                    <a:pt x="243" y="984"/>
                    <a:pt x="249" y="1010"/>
                    <a:pt x="256" y="1037"/>
                  </a:cubicBezTo>
                  <a:cubicBezTo>
                    <a:pt x="282" y="1133"/>
                    <a:pt x="303" y="1226"/>
                    <a:pt x="328" y="1323"/>
                  </a:cubicBezTo>
                  <a:cubicBezTo>
                    <a:pt x="387" y="1353"/>
                    <a:pt x="450" y="1368"/>
                    <a:pt x="514" y="1368"/>
                  </a:cubicBezTo>
                  <a:cubicBezTo>
                    <a:pt x="562" y="1368"/>
                    <a:pt x="611" y="1359"/>
                    <a:pt x="658" y="1341"/>
                  </a:cubicBezTo>
                  <a:cubicBezTo>
                    <a:pt x="768" y="1299"/>
                    <a:pt x="889" y="1197"/>
                    <a:pt x="930" y="1087"/>
                  </a:cubicBezTo>
                  <a:cubicBezTo>
                    <a:pt x="911" y="1026"/>
                    <a:pt x="885" y="967"/>
                    <a:pt x="858" y="908"/>
                  </a:cubicBezTo>
                  <a:cubicBezTo>
                    <a:pt x="792" y="765"/>
                    <a:pt x="707" y="631"/>
                    <a:pt x="608" y="509"/>
                  </a:cubicBezTo>
                  <a:cubicBezTo>
                    <a:pt x="564" y="454"/>
                    <a:pt x="514" y="398"/>
                    <a:pt x="461" y="347"/>
                  </a:cubicBezTo>
                  <a:cubicBezTo>
                    <a:pt x="326" y="211"/>
                    <a:pt x="170" y="9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8" name="Google Shape;1918;p40"/>
            <p:cNvSpPr/>
            <p:nvPr/>
          </p:nvSpPr>
          <p:spPr>
            <a:xfrm>
              <a:off x="4660050" y="2080150"/>
              <a:ext cx="12100" cy="15300"/>
            </a:xfrm>
            <a:custGeom>
              <a:avLst/>
              <a:gdLst/>
              <a:ahLst/>
              <a:cxnLst/>
              <a:rect l="l" t="t" r="r" b="b"/>
              <a:pathLst>
                <a:path w="484" h="612" extrusionOk="0">
                  <a:moveTo>
                    <a:pt x="336" y="1"/>
                  </a:moveTo>
                  <a:cubicBezTo>
                    <a:pt x="236" y="78"/>
                    <a:pt x="119" y="130"/>
                    <a:pt x="0" y="155"/>
                  </a:cubicBezTo>
                  <a:cubicBezTo>
                    <a:pt x="37" y="307"/>
                    <a:pt x="75" y="458"/>
                    <a:pt x="115" y="611"/>
                  </a:cubicBezTo>
                  <a:cubicBezTo>
                    <a:pt x="238" y="544"/>
                    <a:pt x="343" y="443"/>
                    <a:pt x="415" y="321"/>
                  </a:cubicBezTo>
                  <a:cubicBezTo>
                    <a:pt x="443" y="273"/>
                    <a:pt x="468" y="221"/>
                    <a:pt x="483" y="164"/>
                  </a:cubicBezTo>
                  <a:cubicBezTo>
                    <a:pt x="439" y="108"/>
                    <a:pt x="391" y="54"/>
                    <a:pt x="336" y="1"/>
                  </a:cubicBezTo>
                  <a:close/>
                </a:path>
              </a:pathLst>
            </a:custGeom>
            <a:solidFill>
              <a:srgbClr val="F56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9" name="Google Shape;1919;p40"/>
            <p:cNvSpPr/>
            <p:nvPr/>
          </p:nvSpPr>
          <p:spPr>
            <a:xfrm>
              <a:off x="4663375" y="2094175"/>
              <a:ext cx="16850" cy="11525"/>
            </a:xfrm>
            <a:custGeom>
              <a:avLst/>
              <a:gdLst/>
              <a:ahLst/>
              <a:cxnLst/>
              <a:rect l="l" t="t" r="r" b="b"/>
              <a:pathLst>
                <a:path w="674" h="461" extrusionOk="0">
                  <a:moveTo>
                    <a:pt x="601" y="0"/>
                  </a:moveTo>
                  <a:cubicBezTo>
                    <a:pt x="521" y="65"/>
                    <a:pt x="428" y="110"/>
                    <a:pt x="326" y="133"/>
                  </a:cubicBezTo>
                  <a:cubicBezTo>
                    <a:pt x="273" y="146"/>
                    <a:pt x="220" y="152"/>
                    <a:pt x="167" y="152"/>
                  </a:cubicBezTo>
                  <a:cubicBezTo>
                    <a:pt x="111" y="152"/>
                    <a:pt x="55" y="145"/>
                    <a:pt x="0" y="129"/>
                  </a:cubicBezTo>
                  <a:lnTo>
                    <a:pt x="0" y="129"/>
                  </a:lnTo>
                  <a:cubicBezTo>
                    <a:pt x="26" y="225"/>
                    <a:pt x="47" y="318"/>
                    <a:pt x="72" y="415"/>
                  </a:cubicBezTo>
                  <a:cubicBezTo>
                    <a:pt x="131" y="445"/>
                    <a:pt x="194" y="460"/>
                    <a:pt x="258" y="460"/>
                  </a:cubicBezTo>
                  <a:cubicBezTo>
                    <a:pt x="306" y="460"/>
                    <a:pt x="355" y="451"/>
                    <a:pt x="402" y="433"/>
                  </a:cubicBezTo>
                  <a:cubicBezTo>
                    <a:pt x="512" y="391"/>
                    <a:pt x="633" y="289"/>
                    <a:pt x="674" y="179"/>
                  </a:cubicBezTo>
                  <a:cubicBezTo>
                    <a:pt x="655" y="118"/>
                    <a:pt x="629" y="59"/>
                    <a:pt x="601" y="0"/>
                  </a:cubicBezTo>
                  <a:close/>
                </a:path>
              </a:pathLst>
            </a:custGeom>
            <a:solidFill>
              <a:srgbClr val="F56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20" name="Google Shape;1920;p40"/>
          <p:cNvGrpSpPr/>
          <p:nvPr/>
        </p:nvGrpSpPr>
        <p:grpSpPr>
          <a:xfrm flipH="1">
            <a:off x="3064054" y="3560585"/>
            <a:ext cx="1257626" cy="1042822"/>
            <a:chOff x="4024100" y="2314000"/>
            <a:chExt cx="393500" cy="326300"/>
          </a:xfrm>
        </p:grpSpPr>
        <p:sp>
          <p:nvSpPr>
            <p:cNvPr id="1921" name="Google Shape;1921;p40"/>
            <p:cNvSpPr/>
            <p:nvPr/>
          </p:nvSpPr>
          <p:spPr>
            <a:xfrm>
              <a:off x="4024100" y="2598700"/>
              <a:ext cx="393500" cy="41600"/>
            </a:xfrm>
            <a:custGeom>
              <a:avLst/>
              <a:gdLst/>
              <a:ahLst/>
              <a:cxnLst/>
              <a:rect l="l" t="t" r="r" b="b"/>
              <a:pathLst>
                <a:path w="15740" h="1664" extrusionOk="0">
                  <a:moveTo>
                    <a:pt x="7870" y="1"/>
                  </a:moveTo>
                  <a:cubicBezTo>
                    <a:pt x="5781" y="1"/>
                    <a:pt x="3780" y="88"/>
                    <a:pt x="2305" y="244"/>
                  </a:cubicBezTo>
                  <a:cubicBezTo>
                    <a:pt x="828" y="401"/>
                    <a:pt x="0" y="611"/>
                    <a:pt x="0" y="833"/>
                  </a:cubicBezTo>
                  <a:cubicBezTo>
                    <a:pt x="0" y="1053"/>
                    <a:pt x="828" y="1265"/>
                    <a:pt x="2305" y="1420"/>
                  </a:cubicBezTo>
                  <a:cubicBezTo>
                    <a:pt x="3780" y="1576"/>
                    <a:pt x="5781" y="1664"/>
                    <a:pt x="7870" y="1664"/>
                  </a:cubicBezTo>
                  <a:cubicBezTo>
                    <a:pt x="9957" y="1664"/>
                    <a:pt x="11958" y="1576"/>
                    <a:pt x="13433" y="1420"/>
                  </a:cubicBezTo>
                  <a:cubicBezTo>
                    <a:pt x="14910" y="1265"/>
                    <a:pt x="15739" y="1053"/>
                    <a:pt x="15739" y="833"/>
                  </a:cubicBezTo>
                  <a:cubicBezTo>
                    <a:pt x="15739" y="611"/>
                    <a:pt x="14910" y="401"/>
                    <a:pt x="13433" y="244"/>
                  </a:cubicBezTo>
                  <a:cubicBezTo>
                    <a:pt x="11958" y="88"/>
                    <a:pt x="9957" y="1"/>
                    <a:pt x="7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2" name="Google Shape;1922;p40"/>
            <p:cNvSpPr/>
            <p:nvPr/>
          </p:nvSpPr>
          <p:spPr>
            <a:xfrm>
              <a:off x="4038075" y="2404900"/>
              <a:ext cx="328650" cy="213050"/>
            </a:xfrm>
            <a:custGeom>
              <a:avLst/>
              <a:gdLst/>
              <a:ahLst/>
              <a:cxnLst/>
              <a:rect l="l" t="t" r="r" b="b"/>
              <a:pathLst>
                <a:path w="13146" h="8522" extrusionOk="0">
                  <a:moveTo>
                    <a:pt x="4623" y="1"/>
                  </a:moveTo>
                  <a:cubicBezTo>
                    <a:pt x="2595" y="803"/>
                    <a:pt x="955" y="2534"/>
                    <a:pt x="266" y="4604"/>
                  </a:cubicBezTo>
                  <a:cubicBezTo>
                    <a:pt x="0" y="5401"/>
                    <a:pt x="87" y="6355"/>
                    <a:pt x="516" y="7078"/>
                  </a:cubicBezTo>
                  <a:cubicBezTo>
                    <a:pt x="945" y="7802"/>
                    <a:pt x="1711" y="8315"/>
                    <a:pt x="2545" y="8436"/>
                  </a:cubicBezTo>
                  <a:cubicBezTo>
                    <a:pt x="2997" y="8502"/>
                    <a:pt x="5587" y="8521"/>
                    <a:pt x="7960" y="8521"/>
                  </a:cubicBezTo>
                  <a:cubicBezTo>
                    <a:pt x="9892" y="8521"/>
                    <a:pt x="11681" y="8509"/>
                    <a:pt x="12052" y="8499"/>
                  </a:cubicBezTo>
                  <a:cubicBezTo>
                    <a:pt x="12781" y="8209"/>
                    <a:pt x="13146" y="7257"/>
                    <a:pt x="12630" y="6355"/>
                  </a:cubicBezTo>
                  <a:cubicBezTo>
                    <a:pt x="11764" y="4837"/>
                    <a:pt x="9152" y="3229"/>
                    <a:pt x="9152" y="3229"/>
                  </a:cubicBezTo>
                  <a:cubicBezTo>
                    <a:pt x="8493" y="2388"/>
                    <a:pt x="7840" y="1559"/>
                    <a:pt x="7176" y="717"/>
                  </a:cubicBezTo>
                  <a:cubicBezTo>
                    <a:pt x="6954" y="782"/>
                    <a:pt x="6722" y="813"/>
                    <a:pt x="6489" y="813"/>
                  </a:cubicBezTo>
                  <a:cubicBezTo>
                    <a:pt x="5787" y="813"/>
                    <a:pt x="5077" y="527"/>
                    <a:pt x="46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3" name="Google Shape;1923;p40"/>
            <p:cNvSpPr/>
            <p:nvPr/>
          </p:nvSpPr>
          <p:spPr>
            <a:xfrm>
              <a:off x="4128900" y="2608475"/>
              <a:ext cx="36875" cy="11625"/>
            </a:xfrm>
            <a:custGeom>
              <a:avLst/>
              <a:gdLst/>
              <a:ahLst/>
              <a:cxnLst/>
              <a:rect l="l" t="t" r="r" b="b"/>
              <a:pathLst>
                <a:path w="1475" h="465" extrusionOk="0">
                  <a:moveTo>
                    <a:pt x="1401" y="0"/>
                  </a:moveTo>
                  <a:cubicBezTo>
                    <a:pt x="1396" y="0"/>
                    <a:pt x="1391" y="1"/>
                    <a:pt x="1386" y="2"/>
                  </a:cubicBezTo>
                  <a:lnTo>
                    <a:pt x="58" y="335"/>
                  </a:lnTo>
                  <a:cubicBezTo>
                    <a:pt x="22" y="343"/>
                    <a:pt x="1" y="379"/>
                    <a:pt x="10" y="415"/>
                  </a:cubicBezTo>
                  <a:cubicBezTo>
                    <a:pt x="20" y="445"/>
                    <a:pt x="45" y="465"/>
                    <a:pt x="74" y="465"/>
                  </a:cubicBezTo>
                  <a:cubicBezTo>
                    <a:pt x="80" y="465"/>
                    <a:pt x="85" y="465"/>
                    <a:pt x="91" y="462"/>
                  </a:cubicBezTo>
                  <a:lnTo>
                    <a:pt x="1418" y="130"/>
                  </a:lnTo>
                  <a:cubicBezTo>
                    <a:pt x="1453" y="122"/>
                    <a:pt x="1475" y="86"/>
                    <a:pt x="1466" y="50"/>
                  </a:cubicBezTo>
                  <a:cubicBezTo>
                    <a:pt x="1459" y="19"/>
                    <a:pt x="1431" y="0"/>
                    <a:pt x="140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4" name="Google Shape;1924;p40"/>
            <p:cNvSpPr/>
            <p:nvPr/>
          </p:nvSpPr>
          <p:spPr>
            <a:xfrm>
              <a:off x="4095425" y="2424825"/>
              <a:ext cx="110525" cy="89900"/>
            </a:xfrm>
            <a:custGeom>
              <a:avLst/>
              <a:gdLst/>
              <a:ahLst/>
              <a:cxnLst/>
              <a:rect l="l" t="t" r="r" b="b"/>
              <a:pathLst>
                <a:path w="4421" h="3596" extrusionOk="0">
                  <a:moveTo>
                    <a:pt x="1307" y="1"/>
                  </a:moveTo>
                  <a:cubicBezTo>
                    <a:pt x="1080" y="1"/>
                    <a:pt x="846" y="78"/>
                    <a:pt x="659" y="227"/>
                  </a:cubicBezTo>
                  <a:cubicBezTo>
                    <a:pt x="402" y="433"/>
                    <a:pt x="231" y="756"/>
                    <a:pt x="149" y="1192"/>
                  </a:cubicBezTo>
                  <a:cubicBezTo>
                    <a:pt x="0" y="1977"/>
                    <a:pt x="55" y="2793"/>
                    <a:pt x="308" y="3551"/>
                  </a:cubicBezTo>
                  <a:cubicBezTo>
                    <a:pt x="316" y="3578"/>
                    <a:pt x="344" y="3595"/>
                    <a:pt x="371" y="3595"/>
                  </a:cubicBezTo>
                  <a:cubicBezTo>
                    <a:pt x="376" y="3595"/>
                    <a:pt x="385" y="3594"/>
                    <a:pt x="394" y="3592"/>
                  </a:cubicBezTo>
                  <a:cubicBezTo>
                    <a:pt x="428" y="3581"/>
                    <a:pt x="445" y="3544"/>
                    <a:pt x="435" y="3509"/>
                  </a:cubicBezTo>
                  <a:cubicBezTo>
                    <a:pt x="189" y="2773"/>
                    <a:pt x="136" y="1980"/>
                    <a:pt x="279" y="1217"/>
                  </a:cubicBezTo>
                  <a:cubicBezTo>
                    <a:pt x="354" y="813"/>
                    <a:pt x="511" y="515"/>
                    <a:pt x="741" y="330"/>
                  </a:cubicBezTo>
                  <a:cubicBezTo>
                    <a:pt x="905" y="200"/>
                    <a:pt x="1110" y="133"/>
                    <a:pt x="1307" y="133"/>
                  </a:cubicBezTo>
                  <a:cubicBezTo>
                    <a:pt x="1437" y="133"/>
                    <a:pt x="1564" y="162"/>
                    <a:pt x="1674" y="223"/>
                  </a:cubicBezTo>
                  <a:cubicBezTo>
                    <a:pt x="1932" y="365"/>
                    <a:pt x="2082" y="640"/>
                    <a:pt x="2238" y="959"/>
                  </a:cubicBezTo>
                  <a:lnTo>
                    <a:pt x="2854" y="2227"/>
                  </a:lnTo>
                  <a:cubicBezTo>
                    <a:pt x="2860" y="2240"/>
                    <a:pt x="2870" y="2250"/>
                    <a:pt x="2882" y="2257"/>
                  </a:cubicBezTo>
                  <a:cubicBezTo>
                    <a:pt x="3391" y="2517"/>
                    <a:pt x="3827" y="2850"/>
                    <a:pt x="4290" y="3204"/>
                  </a:cubicBezTo>
                  <a:lnTo>
                    <a:pt x="4306" y="3216"/>
                  </a:lnTo>
                  <a:cubicBezTo>
                    <a:pt x="4319" y="3225"/>
                    <a:pt x="4333" y="3229"/>
                    <a:pt x="4347" y="3229"/>
                  </a:cubicBezTo>
                  <a:cubicBezTo>
                    <a:pt x="4367" y="3229"/>
                    <a:pt x="4386" y="3220"/>
                    <a:pt x="4399" y="3204"/>
                  </a:cubicBezTo>
                  <a:cubicBezTo>
                    <a:pt x="4421" y="3174"/>
                    <a:pt x="4415" y="3132"/>
                    <a:pt x="4386" y="3111"/>
                  </a:cubicBezTo>
                  <a:lnTo>
                    <a:pt x="4370" y="3099"/>
                  </a:lnTo>
                  <a:cubicBezTo>
                    <a:pt x="3910" y="2746"/>
                    <a:pt x="3474" y="2414"/>
                    <a:pt x="2962" y="2150"/>
                  </a:cubicBezTo>
                  <a:lnTo>
                    <a:pt x="2355" y="902"/>
                  </a:lnTo>
                  <a:cubicBezTo>
                    <a:pt x="2190" y="563"/>
                    <a:pt x="2030" y="269"/>
                    <a:pt x="1737" y="107"/>
                  </a:cubicBezTo>
                  <a:cubicBezTo>
                    <a:pt x="1608" y="36"/>
                    <a:pt x="1459" y="1"/>
                    <a:pt x="130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5" name="Google Shape;1925;p40"/>
            <p:cNvSpPr/>
            <p:nvPr/>
          </p:nvSpPr>
          <p:spPr>
            <a:xfrm>
              <a:off x="4208850" y="2461625"/>
              <a:ext cx="12350" cy="56300"/>
            </a:xfrm>
            <a:custGeom>
              <a:avLst/>
              <a:gdLst/>
              <a:ahLst/>
              <a:cxnLst/>
              <a:rect l="l" t="t" r="r" b="b"/>
              <a:pathLst>
                <a:path w="494" h="2252" extrusionOk="0">
                  <a:moveTo>
                    <a:pt x="420" y="1"/>
                  </a:moveTo>
                  <a:cubicBezTo>
                    <a:pt x="389" y="1"/>
                    <a:pt x="362" y="24"/>
                    <a:pt x="358" y="56"/>
                  </a:cubicBezTo>
                  <a:lnTo>
                    <a:pt x="8" y="2178"/>
                  </a:lnTo>
                  <a:cubicBezTo>
                    <a:pt x="1" y="2213"/>
                    <a:pt x="25" y="2246"/>
                    <a:pt x="61" y="2252"/>
                  </a:cubicBezTo>
                  <a:lnTo>
                    <a:pt x="72" y="2252"/>
                  </a:lnTo>
                  <a:cubicBezTo>
                    <a:pt x="104" y="2252"/>
                    <a:pt x="131" y="2229"/>
                    <a:pt x="137" y="2199"/>
                  </a:cubicBezTo>
                  <a:lnTo>
                    <a:pt x="487" y="78"/>
                  </a:lnTo>
                  <a:cubicBezTo>
                    <a:pt x="494" y="42"/>
                    <a:pt x="468" y="8"/>
                    <a:pt x="432" y="2"/>
                  </a:cubicBezTo>
                  <a:cubicBezTo>
                    <a:pt x="428" y="1"/>
                    <a:pt x="424" y="1"/>
                    <a:pt x="42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6" name="Google Shape;1926;p40"/>
            <p:cNvSpPr/>
            <p:nvPr/>
          </p:nvSpPr>
          <p:spPr>
            <a:xfrm>
              <a:off x="4216350" y="2468125"/>
              <a:ext cx="10975" cy="9350"/>
            </a:xfrm>
            <a:custGeom>
              <a:avLst/>
              <a:gdLst/>
              <a:ahLst/>
              <a:cxnLst/>
              <a:rect l="l" t="t" r="r" b="b"/>
              <a:pathLst>
                <a:path w="439" h="374" extrusionOk="0">
                  <a:moveTo>
                    <a:pt x="365" y="0"/>
                  </a:moveTo>
                  <a:cubicBezTo>
                    <a:pt x="350" y="0"/>
                    <a:pt x="335" y="6"/>
                    <a:pt x="323" y="16"/>
                  </a:cubicBezTo>
                  <a:lnTo>
                    <a:pt x="32" y="256"/>
                  </a:lnTo>
                  <a:cubicBezTo>
                    <a:pt x="4" y="281"/>
                    <a:pt x="1" y="321"/>
                    <a:pt x="24" y="349"/>
                  </a:cubicBezTo>
                  <a:cubicBezTo>
                    <a:pt x="37" y="367"/>
                    <a:pt x="54" y="374"/>
                    <a:pt x="74" y="374"/>
                  </a:cubicBezTo>
                  <a:cubicBezTo>
                    <a:pt x="88" y="374"/>
                    <a:pt x="102" y="368"/>
                    <a:pt x="117" y="359"/>
                  </a:cubicBezTo>
                  <a:lnTo>
                    <a:pt x="405" y="118"/>
                  </a:lnTo>
                  <a:cubicBezTo>
                    <a:pt x="434" y="95"/>
                    <a:pt x="438" y="53"/>
                    <a:pt x="415" y="25"/>
                  </a:cubicBezTo>
                  <a:cubicBezTo>
                    <a:pt x="402" y="9"/>
                    <a:pt x="383" y="0"/>
                    <a:pt x="36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7" name="Google Shape;1927;p40"/>
            <p:cNvSpPr/>
            <p:nvPr/>
          </p:nvSpPr>
          <p:spPr>
            <a:xfrm>
              <a:off x="4158175" y="2494625"/>
              <a:ext cx="35125" cy="30500"/>
            </a:xfrm>
            <a:custGeom>
              <a:avLst/>
              <a:gdLst/>
              <a:ahLst/>
              <a:cxnLst/>
              <a:rect l="l" t="t" r="r" b="b"/>
              <a:pathLst>
                <a:path w="1405" h="1220" extrusionOk="0">
                  <a:moveTo>
                    <a:pt x="1332" y="0"/>
                  </a:moveTo>
                  <a:cubicBezTo>
                    <a:pt x="1316" y="0"/>
                    <a:pt x="1301" y="5"/>
                    <a:pt x="1289" y="16"/>
                  </a:cubicBezTo>
                  <a:lnTo>
                    <a:pt x="31" y="1103"/>
                  </a:lnTo>
                  <a:cubicBezTo>
                    <a:pt x="2" y="1126"/>
                    <a:pt x="1" y="1169"/>
                    <a:pt x="24" y="1196"/>
                  </a:cubicBezTo>
                  <a:cubicBezTo>
                    <a:pt x="36" y="1212"/>
                    <a:pt x="56" y="1219"/>
                    <a:pt x="74" y="1219"/>
                  </a:cubicBezTo>
                  <a:cubicBezTo>
                    <a:pt x="91" y="1219"/>
                    <a:pt x="106" y="1215"/>
                    <a:pt x="116" y="1204"/>
                  </a:cubicBezTo>
                  <a:lnTo>
                    <a:pt x="1374" y="116"/>
                  </a:lnTo>
                  <a:cubicBezTo>
                    <a:pt x="1403" y="93"/>
                    <a:pt x="1404" y="50"/>
                    <a:pt x="1382" y="23"/>
                  </a:cubicBezTo>
                  <a:cubicBezTo>
                    <a:pt x="1369" y="8"/>
                    <a:pt x="1350" y="0"/>
                    <a:pt x="133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8" name="Google Shape;1928;p40"/>
            <p:cNvSpPr/>
            <p:nvPr/>
          </p:nvSpPr>
          <p:spPr>
            <a:xfrm>
              <a:off x="4067150" y="2510575"/>
              <a:ext cx="104950" cy="35875"/>
            </a:xfrm>
            <a:custGeom>
              <a:avLst/>
              <a:gdLst/>
              <a:ahLst/>
              <a:cxnLst/>
              <a:rect l="l" t="t" r="r" b="b"/>
              <a:pathLst>
                <a:path w="4198" h="1435" extrusionOk="0">
                  <a:moveTo>
                    <a:pt x="2144" y="1"/>
                  </a:moveTo>
                  <a:cubicBezTo>
                    <a:pt x="1761" y="1"/>
                    <a:pt x="1355" y="97"/>
                    <a:pt x="1020" y="275"/>
                  </a:cubicBezTo>
                  <a:cubicBezTo>
                    <a:pt x="581" y="510"/>
                    <a:pt x="224" y="889"/>
                    <a:pt x="16" y="1340"/>
                  </a:cubicBezTo>
                  <a:cubicBezTo>
                    <a:pt x="1" y="1375"/>
                    <a:pt x="16" y="1412"/>
                    <a:pt x="48" y="1429"/>
                  </a:cubicBezTo>
                  <a:cubicBezTo>
                    <a:pt x="58" y="1432"/>
                    <a:pt x="67" y="1435"/>
                    <a:pt x="75" y="1435"/>
                  </a:cubicBezTo>
                  <a:cubicBezTo>
                    <a:pt x="101" y="1435"/>
                    <a:pt x="124" y="1420"/>
                    <a:pt x="138" y="1393"/>
                  </a:cubicBezTo>
                  <a:cubicBezTo>
                    <a:pt x="334" y="966"/>
                    <a:pt x="670" y="608"/>
                    <a:pt x="1084" y="388"/>
                  </a:cubicBezTo>
                  <a:cubicBezTo>
                    <a:pt x="1401" y="221"/>
                    <a:pt x="1785" y="129"/>
                    <a:pt x="2146" y="129"/>
                  </a:cubicBezTo>
                  <a:cubicBezTo>
                    <a:pt x="2265" y="129"/>
                    <a:pt x="2382" y="139"/>
                    <a:pt x="2492" y="160"/>
                  </a:cubicBezTo>
                  <a:cubicBezTo>
                    <a:pt x="3064" y="267"/>
                    <a:pt x="3615" y="507"/>
                    <a:pt x="4085" y="851"/>
                  </a:cubicBezTo>
                  <a:cubicBezTo>
                    <a:pt x="4096" y="860"/>
                    <a:pt x="4109" y="864"/>
                    <a:pt x="4123" y="864"/>
                  </a:cubicBezTo>
                  <a:cubicBezTo>
                    <a:pt x="4143" y="864"/>
                    <a:pt x="4163" y="854"/>
                    <a:pt x="4176" y="837"/>
                  </a:cubicBezTo>
                  <a:cubicBezTo>
                    <a:pt x="4198" y="809"/>
                    <a:pt x="4191" y="767"/>
                    <a:pt x="4162" y="746"/>
                  </a:cubicBezTo>
                  <a:cubicBezTo>
                    <a:pt x="3677" y="391"/>
                    <a:pt x="3107" y="144"/>
                    <a:pt x="2517" y="34"/>
                  </a:cubicBezTo>
                  <a:cubicBezTo>
                    <a:pt x="2397" y="12"/>
                    <a:pt x="2272" y="1"/>
                    <a:pt x="214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9" name="Google Shape;1929;p40"/>
            <p:cNvSpPr/>
            <p:nvPr/>
          </p:nvSpPr>
          <p:spPr>
            <a:xfrm>
              <a:off x="4068475" y="2523800"/>
              <a:ext cx="12425" cy="5000"/>
            </a:xfrm>
            <a:custGeom>
              <a:avLst/>
              <a:gdLst/>
              <a:ahLst/>
              <a:cxnLst/>
              <a:rect l="l" t="t" r="r" b="b"/>
              <a:pathLst>
                <a:path w="497" h="200" extrusionOk="0">
                  <a:moveTo>
                    <a:pt x="72" y="1"/>
                  </a:moveTo>
                  <a:cubicBezTo>
                    <a:pt x="42" y="1"/>
                    <a:pt x="14" y="24"/>
                    <a:pt x="8" y="55"/>
                  </a:cubicBezTo>
                  <a:cubicBezTo>
                    <a:pt x="1" y="91"/>
                    <a:pt x="24" y="124"/>
                    <a:pt x="59" y="131"/>
                  </a:cubicBezTo>
                  <a:lnTo>
                    <a:pt x="414" y="198"/>
                  </a:lnTo>
                  <a:cubicBezTo>
                    <a:pt x="417" y="199"/>
                    <a:pt x="422" y="199"/>
                    <a:pt x="427" y="199"/>
                  </a:cubicBezTo>
                  <a:cubicBezTo>
                    <a:pt x="457" y="199"/>
                    <a:pt x="485" y="177"/>
                    <a:pt x="490" y="145"/>
                  </a:cubicBezTo>
                  <a:cubicBezTo>
                    <a:pt x="497" y="109"/>
                    <a:pt x="474" y="77"/>
                    <a:pt x="438" y="68"/>
                  </a:cubicBezTo>
                  <a:lnTo>
                    <a:pt x="85" y="2"/>
                  </a:lnTo>
                  <a:cubicBezTo>
                    <a:pt x="81" y="1"/>
                    <a:pt x="77" y="1"/>
                    <a:pt x="7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0" name="Google Shape;1930;p40"/>
            <p:cNvSpPr/>
            <p:nvPr/>
          </p:nvSpPr>
          <p:spPr>
            <a:xfrm>
              <a:off x="4339400" y="2534600"/>
              <a:ext cx="61425" cy="82825"/>
            </a:xfrm>
            <a:custGeom>
              <a:avLst/>
              <a:gdLst/>
              <a:ahLst/>
              <a:cxnLst/>
              <a:rect l="l" t="t" r="r" b="b"/>
              <a:pathLst>
                <a:path w="2457" h="3313" extrusionOk="0">
                  <a:moveTo>
                    <a:pt x="2121" y="1"/>
                  </a:moveTo>
                  <a:cubicBezTo>
                    <a:pt x="2087" y="1"/>
                    <a:pt x="2053" y="4"/>
                    <a:pt x="2021" y="12"/>
                  </a:cubicBezTo>
                  <a:cubicBezTo>
                    <a:pt x="1856" y="49"/>
                    <a:pt x="1719" y="155"/>
                    <a:pt x="1587" y="259"/>
                  </a:cubicBezTo>
                  <a:lnTo>
                    <a:pt x="601" y="1035"/>
                  </a:lnTo>
                  <a:cubicBezTo>
                    <a:pt x="420" y="1799"/>
                    <a:pt x="184" y="2549"/>
                    <a:pt x="1" y="3313"/>
                  </a:cubicBezTo>
                  <a:lnTo>
                    <a:pt x="2065" y="3297"/>
                  </a:lnTo>
                  <a:cubicBezTo>
                    <a:pt x="2195" y="2258"/>
                    <a:pt x="2325" y="1218"/>
                    <a:pt x="2457" y="182"/>
                  </a:cubicBezTo>
                  <a:cubicBezTo>
                    <a:pt x="2396" y="61"/>
                    <a:pt x="2257" y="1"/>
                    <a:pt x="2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1" name="Google Shape;1931;p40"/>
            <p:cNvSpPr/>
            <p:nvPr/>
          </p:nvSpPr>
          <p:spPr>
            <a:xfrm>
              <a:off x="4381475" y="2538550"/>
              <a:ext cx="17075" cy="11525"/>
            </a:xfrm>
            <a:custGeom>
              <a:avLst/>
              <a:gdLst/>
              <a:ahLst/>
              <a:cxnLst/>
              <a:rect l="l" t="t" r="r" b="b"/>
              <a:pathLst>
                <a:path w="683" h="461" extrusionOk="0">
                  <a:moveTo>
                    <a:pt x="71" y="0"/>
                  </a:moveTo>
                  <a:cubicBezTo>
                    <a:pt x="67" y="0"/>
                    <a:pt x="64" y="1"/>
                    <a:pt x="60" y="1"/>
                  </a:cubicBezTo>
                  <a:cubicBezTo>
                    <a:pt x="25" y="5"/>
                    <a:pt x="0" y="40"/>
                    <a:pt x="5" y="75"/>
                  </a:cubicBezTo>
                  <a:cubicBezTo>
                    <a:pt x="25" y="204"/>
                    <a:pt x="112" y="324"/>
                    <a:pt x="238" y="396"/>
                  </a:cubicBezTo>
                  <a:cubicBezTo>
                    <a:pt x="312" y="439"/>
                    <a:pt x="395" y="460"/>
                    <a:pt x="475" y="460"/>
                  </a:cubicBezTo>
                  <a:cubicBezTo>
                    <a:pt x="531" y="460"/>
                    <a:pt x="584" y="451"/>
                    <a:pt x="632" y="430"/>
                  </a:cubicBezTo>
                  <a:cubicBezTo>
                    <a:pt x="666" y="416"/>
                    <a:pt x="682" y="377"/>
                    <a:pt x="668" y="344"/>
                  </a:cubicBezTo>
                  <a:cubicBezTo>
                    <a:pt x="657" y="318"/>
                    <a:pt x="634" y="303"/>
                    <a:pt x="608" y="303"/>
                  </a:cubicBezTo>
                  <a:cubicBezTo>
                    <a:pt x="599" y="303"/>
                    <a:pt x="591" y="305"/>
                    <a:pt x="582" y="308"/>
                  </a:cubicBezTo>
                  <a:cubicBezTo>
                    <a:pt x="549" y="322"/>
                    <a:pt x="513" y="329"/>
                    <a:pt x="475" y="329"/>
                  </a:cubicBezTo>
                  <a:cubicBezTo>
                    <a:pt x="418" y="329"/>
                    <a:pt x="358" y="313"/>
                    <a:pt x="302" y="281"/>
                  </a:cubicBezTo>
                  <a:cubicBezTo>
                    <a:pt x="212" y="231"/>
                    <a:pt x="150" y="146"/>
                    <a:pt x="136" y="55"/>
                  </a:cubicBezTo>
                  <a:cubicBezTo>
                    <a:pt x="131" y="23"/>
                    <a:pt x="103" y="0"/>
                    <a:pt x="7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2" name="Google Shape;1932;p40"/>
            <p:cNvSpPr/>
            <p:nvPr/>
          </p:nvSpPr>
          <p:spPr>
            <a:xfrm>
              <a:off x="4368950" y="2547325"/>
              <a:ext cx="10875" cy="11575"/>
            </a:xfrm>
            <a:custGeom>
              <a:avLst/>
              <a:gdLst/>
              <a:ahLst/>
              <a:cxnLst/>
              <a:rect l="l" t="t" r="r" b="b"/>
              <a:pathLst>
                <a:path w="435" h="463" extrusionOk="0">
                  <a:moveTo>
                    <a:pt x="75" y="0"/>
                  </a:moveTo>
                  <a:cubicBezTo>
                    <a:pt x="59" y="0"/>
                    <a:pt x="43" y="6"/>
                    <a:pt x="31" y="16"/>
                  </a:cubicBezTo>
                  <a:cubicBezTo>
                    <a:pt x="2" y="40"/>
                    <a:pt x="1" y="82"/>
                    <a:pt x="24" y="109"/>
                  </a:cubicBezTo>
                  <a:lnTo>
                    <a:pt x="311" y="439"/>
                  </a:lnTo>
                  <a:cubicBezTo>
                    <a:pt x="325" y="455"/>
                    <a:pt x="344" y="462"/>
                    <a:pt x="361" y="462"/>
                  </a:cubicBezTo>
                  <a:cubicBezTo>
                    <a:pt x="375" y="462"/>
                    <a:pt x="391" y="458"/>
                    <a:pt x="404" y="446"/>
                  </a:cubicBezTo>
                  <a:cubicBezTo>
                    <a:pt x="433" y="424"/>
                    <a:pt x="434" y="381"/>
                    <a:pt x="411" y="353"/>
                  </a:cubicBezTo>
                  <a:lnTo>
                    <a:pt x="124" y="23"/>
                  </a:lnTo>
                  <a:cubicBezTo>
                    <a:pt x="111" y="8"/>
                    <a:pt x="93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3" name="Google Shape;1933;p40"/>
            <p:cNvSpPr/>
            <p:nvPr/>
          </p:nvSpPr>
          <p:spPr>
            <a:xfrm>
              <a:off x="4360625" y="2555125"/>
              <a:ext cx="13075" cy="12125"/>
            </a:xfrm>
            <a:custGeom>
              <a:avLst/>
              <a:gdLst/>
              <a:ahLst/>
              <a:cxnLst/>
              <a:rect l="l" t="t" r="r" b="b"/>
              <a:pathLst>
                <a:path w="523" h="485" extrusionOk="0">
                  <a:moveTo>
                    <a:pt x="75" y="1"/>
                  </a:moveTo>
                  <a:cubicBezTo>
                    <a:pt x="57" y="1"/>
                    <a:pt x="39" y="8"/>
                    <a:pt x="25" y="21"/>
                  </a:cubicBezTo>
                  <a:cubicBezTo>
                    <a:pt x="1" y="49"/>
                    <a:pt x="2" y="90"/>
                    <a:pt x="29" y="114"/>
                  </a:cubicBezTo>
                  <a:lnTo>
                    <a:pt x="405" y="467"/>
                  </a:lnTo>
                  <a:cubicBezTo>
                    <a:pt x="417" y="479"/>
                    <a:pt x="434" y="485"/>
                    <a:pt x="450" y="485"/>
                  </a:cubicBezTo>
                  <a:cubicBezTo>
                    <a:pt x="467" y="485"/>
                    <a:pt x="485" y="477"/>
                    <a:pt x="498" y="463"/>
                  </a:cubicBezTo>
                  <a:cubicBezTo>
                    <a:pt x="523" y="436"/>
                    <a:pt x="521" y="396"/>
                    <a:pt x="494" y="370"/>
                  </a:cubicBezTo>
                  <a:lnTo>
                    <a:pt x="120" y="19"/>
                  </a:lnTo>
                  <a:cubicBezTo>
                    <a:pt x="107" y="6"/>
                    <a:pt x="91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4" name="Google Shape;1934;p40"/>
            <p:cNvSpPr/>
            <p:nvPr/>
          </p:nvSpPr>
          <p:spPr>
            <a:xfrm>
              <a:off x="4356450" y="2565400"/>
              <a:ext cx="13100" cy="12150"/>
            </a:xfrm>
            <a:custGeom>
              <a:avLst/>
              <a:gdLst/>
              <a:ahLst/>
              <a:cxnLst/>
              <a:rect l="l" t="t" r="r" b="b"/>
              <a:pathLst>
                <a:path w="524" h="486" extrusionOk="0">
                  <a:moveTo>
                    <a:pt x="73" y="1"/>
                  </a:moveTo>
                  <a:cubicBezTo>
                    <a:pt x="55" y="1"/>
                    <a:pt x="38" y="8"/>
                    <a:pt x="25" y="22"/>
                  </a:cubicBezTo>
                  <a:cubicBezTo>
                    <a:pt x="1" y="49"/>
                    <a:pt x="2" y="89"/>
                    <a:pt x="29" y="115"/>
                  </a:cubicBezTo>
                  <a:lnTo>
                    <a:pt x="405" y="467"/>
                  </a:lnTo>
                  <a:cubicBezTo>
                    <a:pt x="418" y="480"/>
                    <a:pt x="434" y="485"/>
                    <a:pt x="451" y="485"/>
                  </a:cubicBezTo>
                  <a:cubicBezTo>
                    <a:pt x="468" y="485"/>
                    <a:pt x="487" y="478"/>
                    <a:pt x="498" y="464"/>
                  </a:cubicBezTo>
                  <a:cubicBezTo>
                    <a:pt x="524" y="437"/>
                    <a:pt x="522" y="395"/>
                    <a:pt x="495" y="371"/>
                  </a:cubicBezTo>
                  <a:lnTo>
                    <a:pt x="118" y="18"/>
                  </a:lnTo>
                  <a:cubicBezTo>
                    <a:pt x="105" y="6"/>
                    <a:pt x="89" y="1"/>
                    <a:pt x="7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5" name="Google Shape;1935;p40"/>
            <p:cNvSpPr/>
            <p:nvPr/>
          </p:nvSpPr>
          <p:spPr>
            <a:xfrm>
              <a:off x="4215550" y="2463800"/>
              <a:ext cx="151750" cy="151725"/>
            </a:xfrm>
            <a:custGeom>
              <a:avLst/>
              <a:gdLst/>
              <a:ahLst/>
              <a:cxnLst/>
              <a:rect l="l" t="t" r="r" b="b"/>
              <a:pathLst>
                <a:path w="6070" h="6069" extrusionOk="0">
                  <a:moveTo>
                    <a:pt x="3036" y="1"/>
                  </a:moveTo>
                  <a:cubicBezTo>
                    <a:pt x="1360" y="1"/>
                    <a:pt x="0" y="1360"/>
                    <a:pt x="0" y="3035"/>
                  </a:cubicBezTo>
                  <a:cubicBezTo>
                    <a:pt x="0" y="3679"/>
                    <a:pt x="200" y="4273"/>
                    <a:pt x="542" y="4765"/>
                  </a:cubicBezTo>
                  <a:cubicBezTo>
                    <a:pt x="1088" y="5553"/>
                    <a:pt x="2001" y="6069"/>
                    <a:pt x="3036" y="6069"/>
                  </a:cubicBezTo>
                  <a:cubicBezTo>
                    <a:pt x="3518" y="6069"/>
                    <a:pt x="3976" y="5955"/>
                    <a:pt x="4380" y="5754"/>
                  </a:cubicBezTo>
                  <a:cubicBezTo>
                    <a:pt x="5381" y="5260"/>
                    <a:pt x="6070" y="4228"/>
                    <a:pt x="6070" y="3035"/>
                  </a:cubicBezTo>
                  <a:cubicBezTo>
                    <a:pt x="6070" y="2938"/>
                    <a:pt x="6067" y="2841"/>
                    <a:pt x="6057" y="2744"/>
                  </a:cubicBezTo>
                  <a:lnTo>
                    <a:pt x="6057" y="2742"/>
                  </a:lnTo>
                  <a:cubicBezTo>
                    <a:pt x="5935" y="1474"/>
                    <a:pt x="5033" y="437"/>
                    <a:pt x="3840" y="109"/>
                  </a:cubicBezTo>
                  <a:cubicBezTo>
                    <a:pt x="3584" y="38"/>
                    <a:pt x="3312" y="1"/>
                    <a:pt x="3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6" name="Google Shape;1936;p40"/>
            <p:cNvSpPr/>
            <p:nvPr/>
          </p:nvSpPr>
          <p:spPr>
            <a:xfrm>
              <a:off x="4297425" y="2466550"/>
              <a:ext cx="69600" cy="73200"/>
            </a:xfrm>
            <a:custGeom>
              <a:avLst/>
              <a:gdLst/>
              <a:ahLst/>
              <a:cxnLst/>
              <a:rect l="l" t="t" r="r" b="b"/>
              <a:pathLst>
                <a:path w="2784" h="2928" extrusionOk="0">
                  <a:moveTo>
                    <a:pt x="565" y="1"/>
                  </a:moveTo>
                  <a:cubicBezTo>
                    <a:pt x="170" y="437"/>
                    <a:pt x="0" y="1077"/>
                    <a:pt x="157" y="1646"/>
                  </a:cubicBezTo>
                  <a:cubicBezTo>
                    <a:pt x="349" y="2347"/>
                    <a:pt x="1022" y="2888"/>
                    <a:pt x="1750" y="2925"/>
                  </a:cubicBezTo>
                  <a:cubicBezTo>
                    <a:pt x="1775" y="2927"/>
                    <a:pt x="1799" y="2927"/>
                    <a:pt x="1824" y="2927"/>
                  </a:cubicBezTo>
                  <a:cubicBezTo>
                    <a:pt x="2164" y="2927"/>
                    <a:pt x="2500" y="2819"/>
                    <a:pt x="2783" y="2634"/>
                  </a:cubicBezTo>
                  <a:lnTo>
                    <a:pt x="2783" y="2632"/>
                  </a:lnTo>
                  <a:cubicBezTo>
                    <a:pt x="2659" y="1366"/>
                    <a:pt x="1758" y="327"/>
                    <a:pt x="5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7" name="Google Shape;1937;p40"/>
            <p:cNvSpPr/>
            <p:nvPr/>
          </p:nvSpPr>
          <p:spPr>
            <a:xfrm>
              <a:off x="4229075" y="2552850"/>
              <a:ext cx="96750" cy="62750"/>
            </a:xfrm>
            <a:custGeom>
              <a:avLst/>
              <a:gdLst/>
              <a:ahLst/>
              <a:cxnLst/>
              <a:rect l="l" t="t" r="r" b="b"/>
              <a:pathLst>
                <a:path w="3870" h="2510" extrusionOk="0">
                  <a:moveTo>
                    <a:pt x="1851" y="0"/>
                  </a:moveTo>
                  <a:cubicBezTo>
                    <a:pt x="1109" y="0"/>
                    <a:pt x="380" y="439"/>
                    <a:pt x="45" y="1105"/>
                  </a:cubicBezTo>
                  <a:cubicBezTo>
                    <a:pt x="29" y="1137"/>
                    <a:pt x="14" y="1170"/>
                    <a:pt x="1" y="1205"/>
                  </a:cubicBezTo>
                  <a:cubicBezTo>
                    <a:pt x="547" y="1992"/>
                    <a:pt x="1460" y="2510"/>
                    <a:pt x="2495" y="2510"/>
                  </a:cubicBezTo>
                  <a:cubicBezTo>
                    <a:pt x="2977" y="2510"/>
                    <a:pt x="3435" y="2395"/>
                    <a:pt x="3839" y="2195"/>
                  </a:cubicBezTo>
                  <a:cubicBezTo>
                    <a:pt x="3869" y="1889"/>
                    <a:pt x="3830" y="1575"/>
                    <a:pt x="3719" y="1289"/>
                  </a:cubicBezTo>
                  <a:cubicBezTo>
                    <a:pt x="3439" y="567"/>
                    <a:pt x="2713" y="41"/>
                    <a:pt x="1941" y="2"/>
                  </a:cubicBezTo>
                  <a:cubicBezTo>
                    <a:pt x="1911" y="1"/>
                    <a:pt x="1881" y="0"/>
                    <a:pt x="18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8" name="Google Shape;1938;p40"/>
            <p:cNvSpPr/>
            <p:nvPr/>
          </p:nvSpPr>
          <p:spPr>
            <a:xfrm>
              <a:off x="4168500" y="2504550"/>
              <a:ext cx="118400" cy="100450"/>
            </a:xfrm>
            <a:custGeom>
              <a:avLst/>
              <a:gdLst/>
              <a:ahLst/>
              <a:cxnLst/>
              <a:rect l="l" t="t" r="r" b="b"/>
              <a:pathLst>
                <a:path w="4736" h="4018" extrusionOk="0">
                  <a:moveTo>
                    <a:pt x="1230" y="0"/>
                  </a:moveTo>
                  <a:cubicBezTo>
                    <a:pt x="760" y="382"/>
                    <a:pt x="471" y="665"/>
                    <a:pt x="1" y="1048"/>
                  </a:cubicBezTo>
                  <a:lnTo>
                    <a:pt x="1054" y="1741"/>
                  </a:lnTo>
                  <a:lnTo>
                    <a:pt x="3224" y="3698"/>
                  </a:lnTo>
                  <a:cubicBezTo>
                    <a:pt x="3483" y="3801"/>
                    <a:pt x="3768" y="3914"/>
                    <a:pt x="4026" y="4017"/>
                  </a:cubicBezTo>
                  <a:cubicBezTo>
                    <a:pt x="4119" y="3914"/>
                    <a:pt x="4116" y="3727"/>
                    <a:pt x="4023" y="3621"/>
                  </a:cubicBezTo>
                  <a:lnTo>
                    <a:pt x="4023" y="3621"/>
                  </a:lnTo>
                  <a:cubicBezTo>
                    <a:pt x="4124" y="3694"/>
                    <a:pt x="4218" y="3756"/>
                    <a:pt x="4318" y="3828"/>
                  </a:cubicBezTo>
                  <a:cubicBezTo>
                    <a:pt x="4394" y="3791"/>
                    <a:pt x="4432" y="3700"/>
                    <a:pt x="4428" y="3614"/>
                  </a:cubicBezTo>
                  <a:cubicBezTo>
                    <a:pt x="4427" y="3528"/>
                    <a:pt x="4392" y="3448"/>
                    <a:pt x="4359" y="3370"/>
                  </a:cubicBezTo>
                  <a:cubicBezTo>
                    <a:pt x="4234" y="3077"/>
                    <a:pt x="4111" y="2755"/>
                    <a:pt x="3985" y="2459"/>
                  </a:cubicBezTo>
                  <a:cubicBezTo>
                    <a:pt x="4041" y="2373"/>
                    <a:pt x="4152" y="2343"/>
                    <a:pt x="4254" y="2336"/>
                  </a:cubicBezTo>
                  <a:cubicBezTo>
                    <a:pt x="4355" y="2329"/>
                    <a:pt x="4459" y="2340"/>
                    <a:pt x="4557" y="2309"/>
                  </a:cubicBezTo>
                  <a:cubicBezTo>
                    <a:pt x="4655" y="2279"/>
                    <a:pt x="4735" y="2190"/>
                    <a:pt x="4725" y="2087"/>
                  </a:cubicBezTo>
                  <a:cubicBezTo>
                    <a:pt x="4206" y="1743"/>
                    <a:pt x="3720" y="1476"/>
                    <a:pt x="2999" y="1423"/>
                  </a:cubicBezTo>
                  <a:cubicBezTo>
                    <a:pt x="2390" y="972"/>
                    <a:pt x="1801" y="498"/>
                    <a:pt x="1230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9" name="Google Shape;1939;p40"/>
            <p:cNvSpPr/>
            <p:nvPr/>
          </p:nvSpPr>
          <p:spPr>
            <a:xfrm>
              <a:off x="4257150" y="2585725"/>
              <a:ext cx="15950" cy="13200"/>
            </a:xfrm>
            <a:custGeom>
              <a:avLst/>
              <a:gdLst/>
              <a:ahLst/>
              <a:cxnLst/>
              <a:rect l="l" t="t" r="r" b="b"/>
              <a:pathLst>
                <a:path w="638" h="528" extrusionOk="0">
                  <a:moveTo>
                    <a:pt x="74" y="1"/>
                  </a:moveTo>
                  <a:cubicBezTo>
                    <a:pt x="51" y="1"/>
                    <a:pt x="30" y="13"/>
                    <a:pt x="17" y="34"/>
                  </a:cubicBezTo>
                  <a:cubicBezTo>
                    <a:pt x="0" y="67"/>
                    <a:pt x="10" y="105"/>
                    <a:pt x="43" y="124"/>
                  </a:cubicBezTo>
                  <a:cubicBezTo>
                    <a:pt x="219" y="224"/>
                    <a:pt x="380" y="354"/>
                    <a:pt x="516" y="506"/>
                  </a:cubicBezTo>
                  <a:cubicBezTo>
                    <a:pt x="529" y="520"/>
                    <a:pt x="546" y="527"/>
                    <a:pt x="565" y="527"/>
                  </a:cubicBezTo>
                  <a:cubicBezTo>
                    <a:pt x="579" y="527"/>
                    <a:pt x="595" y="523"/>
                    <a:pt x="609" y="511"/>
                  </a:cubicBezTo>
                  <a:cubicBezTo>
                    <a:pt x="636" y="487"/>
                    <a:pt x="638" y="446"/>
                    <a:pt x="615" y="419"/>
                  </a:cubicBezTo>
                  <a:cubicBezTo>
                    <a:pt x="467" y="254"/>
                    <a:pt x="299" y="117"/>
                    <a:pt x="107" y="10"/>
                  </a:cubicBezTo>
                  <a:cubicBezTo>
                    <a:pt x="96" y="4"/>
                    <a:pt x="85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0" name="Google Shape;1940;p40"/>
            <p:cNvSpPr/>
            <p:nvPr/>
          </p:nvSpPr>
          <p:spPr>
            <a:xfrm>
              <a:off x="4148675" y="2397975"/>
              <a:ext cx="76575" cy="51850"/>
            </a:xfrm>
            <a:custGeom>
              <a:avLst/>
              <a:gdLst/>
              <a:ahLst/>
              <a:cxnLst/>
              <a:rect l="l" t="t" r="r" b="b"/>
              <a:pathLst>
                <a:path w="3063" h="2074" extrusionOk="0">
                  <a:moveTo>
                    <a:pt x="551" y="0"/>
                  </a:moveTo>
                  <a:cubicBezTo>
                    <a:pt x="385" y="71"/>
                    <a:pt x="221" y="139"/>
                    <a:pt x="53" y="211"/>
                  </a:cubicBezTo>
                  <a:cubicBezTo>
                    <a:pt x="49" y="481"/>
                    <a:pt x="0" y="778"/>
                    <a:pt x="46" y="1043"/>
                  </a:cubicBezTo>
                  <a:cubicBezTo>
                    <a:pt x="93" y="1308"/>
                    <a:pt x="195" y="1569"/>
                    <a:pt x="381" y="1766"/>
                  </a:cubicBezTo>
                  <a:cubicBezTo>
                    <a:pt x="540" y="1935"/>
                    <a:pt x="767" y="2049"/>
                    <a:pt x="998" y="2049"/>
                  </a:cubicBezTo>
                  <a:cubicBezTo>
                    <a:pt x="1034" y="2049"/>
                    <a:pt x="1071" y="2046"/>
                    <a:pt x="1107" y="2040"/>
                  </a:cubicBezTo>
                  <a:cubicBezTo>
                    <a:pt x="1378" y="1998"/>
                    <a:pt x="1612" y="1782"/>
                    <a:pt x="1679" y="1516"/>
                  </a:cubicBezTo>
                  <a:cubicBezTo>
                    <a:pt x="1712" y="1773"/>
                    <a:pt x="1967" y="1990"/>
                    <a:pt x="2218" y="2055"/>
                  </a:cubicBezTo>
                  <a:cubicBezTo>
                    <a:pt x="2268" y="2068"/>
                    <a:pt x="2319" y="2074"/>
                    <a:pt x="2371" y="2074"/>
                  </a:cubicBezTo>
                  <a:cubicBezTo>
                    <a:pt x="2577" y="2074"/>
                    <a:pt x="2784" y="1974"/>
                    <a:pt x="2908" y="1805"/>
                  </a:cubicBezTo>
                  <a:cubicBezTo>
                    <a:pt x="3008" y="1667"/>
                    <a:pt x="3048" y="1496"/>
                    <a:pt x="3055" y="1326"/>
                  </a:cubicBezTo>
                  <a:cubicBezTo>
                    <a:pt x="3062" y="1157"/>
                    <a:pt x="3034" y="988"/>
                    <a:pt x="3005" y="821"/>
                  </a:cubicBezTo>
                  <a:lnTo>
                    <a:pt x="5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1" name="Google Shape;1941;p40"/>
            <p:cNvSpPr/>
            <p:nvPr/>
          </p:nvSpPr>
          <p:spPr>
            <a:xfrm>
              <a:off x="4153325" y="2400450"/>
              <a:ext cx="34250" cy="42825"/>
            </a:xfrm>
            <a:custGeom>
              <a:avLst/>
              <a:gdLst/>
              <a:ahLst/>
              <a:cxnLst/>
              <a:rect l="l" t="t" r="r" b="b"/>
              <a:pathLst>
                <a:path w="1370" h="1713" extrusionOk="0">
                  <a:moveTo>
                    <a:pt x="122" y="1"/>
                  </a:moveTo>
                  <a:cubicBezTo>
                    <a:pt x="90" y="1"/>
                    <a:pt x="64" y="25"/>
                    <a:pt x="59" y="57"/>
                  </a:cubicBezTo>
                  <a:cubicBezTo>
                    <a:pt x="30" y="267"/>
                    <a:pt x="0" y="486"/>
                    <a:pt x="9" y="708"/>
                  </a:cubicBezTo>
                  <a:cubicBezTo>
                    <a:pt x="20" y="962"/>
                    <a:pt x="85" y="1179"/>
                    <a:pt x="199" y="1351"/>
                  </a:cubicBezTo>
                  <a:cubicBezTo>
                    <a:pt x="336" y="1560"/>
                    <a:pt x="551" y="1694"/>
                    <a:pt x="772" y="1711"/>
                  </a:cubicBezTo>
                  <a:cubicBezTo>
                    <a:pt x="788" y="1713"/>
                    <a:pt x="804" y="1713"/>
                    <a:pt x="821" y="1713"/>
                  </a:cubicBezTo>
                  <a:cubicBezTo>
                    <a:pt x="1054" y="1713"/>
                    <a:pt x="1275" y="1575"/>
                    <a:pt x="1355" y="1370"/>
                  </a:cubicBezTo>
                  <a:cubicBezTo>
                    <a:pt x="1370" y="1337"/>
                    <a:pt x="1354" y="1298"/>
                    <a:pt x="1320" y="1284"/>
                  </a:cubicBezTo>
                  <a:cubicBezTo>
                    <a:pt x="1312" y="1280"/>
                    <a:pt x="1303" y="1279"/>
                    <a:pt x="1295" y="1279"/>
                  </a:cubicBezTo>
                  <a:cubicBezTo>
                    <a:pt x="1270" y="1279"/>
                    <a:pt x="1245" y="1295"/>
                    <a:pt x="1234" y="1320"/>
                  </a:cubicBezTo>
                  <a:cubicBezTo>
                    <a:pt x="1171" y="1475"/>
                    <a:pt x="992" y="1581"/>
                    <a:pt x="809" y="1581"/>
                  </a:cubicBezTo>
                  <a:cubicBezTo>
                    <a:pt x="799" y="1581"/>
                    <a:pt x="790" y="1580"/>
                    <a:pt x="781" y="1580"/>
                  </a:cubicBezTo>
                  <a:cubicBezTo>
                    <a:pt x="598" y="1565"/>
                    <a:pt x="422" y="1453"/>
                    <a:pt x="305" y="1277"/>
                  </a:cubicBezTo>
                  <a:cubicBezTo>
                    <a:pt x="205" y="1125"/>
                    <a:pt x="150" y="932"/>
                    <a:pt x="139" y="702"/>
                  </a:cubicBezTo>
                  <a:cubicBezTo>
                    <a:pt x="129" y="493"/>
                    <a:pt x="159" y="280"/>
                    <a:pt x="188" y="74"/>
                  </a:cubicBezTo>
                  <a:cubicBezTo>
                    <a:pt x="193" y="39"/>
                    <a:pt x="168" y="7"/>
                    <a:pt x="132" y="2"/>
                  </a:cubicBezTo>
                  <a:cubicBezTo>
                    <a:pt x="128" y="1"/>
                    <a:pt x="125" y="1"/>
                    <a:pt x="12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2" name="Google Shape;1942;p40"/>
            <p:cNvSpPr/>
            <p:nvPr/>
          </p:nvSpPr>
          <p:spPr>
            <a:xfrm>
              <a:off x="4194425" y="2428750"/>
              <a:ext cx="27225" cy="16450"/>
            </a:xfrm>
            <a:custGeom>
              <a:avLst/>
              <a:gdLst/>
              <a:ahLst/>
              <a:cxnLst/>
              <a:rect l="l" t="t" r="r" b="b"/>
              <a:pathLst>
                <a:path w="1089" h="658" extrusionOk="0">
                  <a:moveTo>
                    <a:pt x="975" y="0"/>
                  </a:moveTo>
                  <a:cubicBezTo>
                    <a:pt x="970" y="0"/>
                    <a:pt x="965" y="1"/>
                    <a:pt x="961" y="2"/>
                  </a:cubicBezTo>
                  <a:cubicBezTo>
                    <a:pt x="925" y="10"/>
                    <a:pt x="904" y="46"/>
                    <a:pt x="914" y="82"/>
                  </a:cubicBezTo>
                  <a:cubicBezTo>
                    <a:pt x="945" y="215"/>
                    <a:pt x="882" y="372"/>
                    <a:pt x="765" y="455"/>
                  </a:cubicBezTo>
                  <a:cubicBezTo>
                    <a:pt x="698" y="502"/>
                    <a:pt x="613" y="526"/>
                    <a:pt x="526" y="526"/>
                  </a:cubicBezTo>
                  <a:cubicBezTo>
                    <a:pt x="465" y="526"/>
                    <a:pt x="404" y="515"/>
                    <a:pt x="346" y="491"/>
                  </a:cubicBezTo>
                  <a:cubicBezTo>
                    <a:pt x="243" y="448"/>
                    <a:pt x="135" y="343"/>
                    <a:pt x="139" y="219"/>
                  </a:cubicBezTo>
                  <a:cubicBezTo>
                    <a:pt x="142" y="183"/>
                    <a:pt x="113" y="152"/>
                    <a:pt x="77" y="150"/>
                  </a:cubicBezTo>
                  <a:cubicBezTo>
                    <a:pt x="76" y="150"/>
                    <a:pt x="74" y="150"/>
                    <a:pt x="73" y="150"/>
                  </a:cubicBezTo>
                  <a:cubicBezTo>
                    <a:pt x="39" y="150"/>
                    <a:pt x="10" y="179"/>
                    <a:pt x="9" y="213"/>
                  </a:cubicBezTo>
                  <a:cubicBezTo>
                    <a:pt x="0" y="401"/>
                    <a:pt x="149" y="549"/>
                    <a:pt x="296" y="612"/>
                  </a:cubicBezTo>
                  <a:cubicBezTo>
                    <a:pt x="368" y="642"/>
                    <a:pt x="446" y="658"/>
                    <a:pt x="525" y="658"/>
                  </a:cubicBezTo>
                  <a:cubicBezTo>
                    <a:pt x="638" y="658"/>
                    <a:pt x="751" y="626"/>
                    <a:pt x="842" y="561"/>
                  </a:cubicBezTo>
                  <a:cubicBezTo>
                    <a:pt x="1007" y="446"/>
                    <a:pt x="1088" y="236"/>
                    <a:pt x="1042" y="50"/>
                  </a:cubicBezTo>
                  <a:cubicBezTo>
                    <a:pt x="1034" y="19"/>
                    <a:pt x="1005" y="0"/>
                    <a:pt x="9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3" name="Google Shape;1943;p40"/>
            <p:cNvSpPr/>
            <p:nvPr/>
          </p:nvSpPr>
          <p:spPr>
            <a:xfrm>
              <a:off x="4149075" y="2314000"/>
              <a:ext cx="108325" cy="77950"/>
            </a:xfrm>
            <a:custGeom>
              <a:avLst/>
              <a:gdLst/>
              <a:ahLst/>
              <a:cxnLst/>
              <a:rect l="l" t="t" r="r" b="b"/>
              <a:pathLst>
                <a:path w="4333" h="3118" extrusionOk="0">
                  <a:moveTo>
                    <a:pt x="2646" y="0"/>
                  </a:moveTo>
                  <a:cubicBezTo>
                    <a:pt x="2288" y="0"/>
                    <a:pt x="1917" y="216"/>
                    <a:pt x="1781" y="543"/>
                  </a:cubicBezTo>
                  <a:cubicBezTo>
                    <a:pt x="1727" y="497"/>
                    <a:pt x="1654" y="473"/>
                    <a:pt x="1582" y="473"/>
                  </a:cubicBezTo>
                  <a:cubicBezTo>
                    <a:pt x="1526" y="473"/>
                    <a:pt x="1470" y="487"/>
                    <a:pt x="1423" y="516"/>
                  </a:cubicBezTo>
                  <a:cubicBezTo>
                    <a:pt x="1314" y="585"/>
                    <a:pt x="1241" y="729"/>
                    <a:pt x="1271" y="854"/>
                  </a:cubicBezTo>
                  <a:cubicBezTo>
                    <a:pt x="1202" y="819"/>
                    <a:pt x="1125" y="802"/>
                    <a:pt x="1047" y="802"/>
                  </a:cubicBezTo>
                  <a:cubicBezTo>
                    <a:pt x="892" y="802"/>
                    <a:pt x="735" y="869"/>
                    <a:pt x="635" y="989"/>
                  </a:cubicBezTo>
                  <a:cubicBezTo>
                    <a:pt x="486" y="1171"/>
                    <a:pt x="486" y="1458"/>
                    <a:pt x="631" y="1643"/>
                  </a:cubicBezTo>
                  <a:cubicBezTo>
                    <a:pt x="406" y="1660"/>
                    <a:pt x="200" y="1810"/>
                    <a:pt x="100" y="2011"/>
                  </a:cubicBezTo>
                  <a:cubicBezTo>
                    <a:pt x="0" y="2214"/>
                    <a:pt x="4" y="2462"/>
                    <a:pt x="99" y="2666"/>
                  </a:cubicBezTo>
                  <a:cubicBezTo>
                    <a:pt x="193" y="2872"/>
                    <a:pt x="372" y="3032"/>
                    <a:pt x="581" y="3118"/>
                  </a:cubicBezTo>
                  <a:lnTo>
                    <a:pt x="3794" y="2958"/>
                  </a:lnTo>
                  <a:cubicBezTo>
                    <a:pt x="3990" y="2951"/>
                    <a:pt x="4173" y="2808"/>
                    <a:pt x="4226" y="2618"/>
                  </a:cubicBezTo>
                  <a:cubicBezTo>
                    <a:pt x="4279" y="2430"/>
                    <a:pt x="4187" y="2232"/>
                    <a:pt x="4024" y="2124"/>
                  </a:cubicBezTo>
                  <a:cubicBezTo>
                    <a:pt x="4250" y="1937"/>
                    <a:pt x="4333" y="1597"/>
                    <a:pt x="4223" y="1325"/>
                  </a:cubicBezTo>
                  <a:cubicBezTo>
                    <a:pt x="4118" y="1069"/>
                    <a:pt x="3854" y="885"/>
                    <a:pt x="3578" y="885"/>
                  </a:cubicBezTo>
                  <a:cubicBezTo>
                    <a:pt x="3562" y="885"/>
                    <a:pt x="3546" y="885"/>
                    <a:pt x="3530" y="886"/>
                  </a:cubicBezTo>
                  <a:cubicBezTo>
                    <a:pt x="3525" y="479"/>
                    <a:pt x="3208" y="95"/>
                    <a:pt x="2808" y="16"/>
                  </a:cubicBezTo>
                  <a:cubicBezTo>
                    <a:pt x="2755" y="5"/>
                    <a:pt x="2700" y="0"/>
                    <a:pt x="264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4" name="Google Shape;1944;p40"/>
            <p:cNvSpPr/>
            <p:nvPr/>
          </p:nvSpPr>
          <p:spPr>
            <a:xfrm>
              <a:off x="4150350" y="2345900"/>
              <a:ext cx="17550" cy="12150"/>
            </a:xfrm>
            <a:custGeom>
              <a:avLst/>
              <a:gdLst/>
              <a:ahLst/>
              <a:cxnLst/>
              <a:rect l="l" t="t" r="r" b="b"/>
              <a:pathLst>
                <a:path w="702" h="486" extrusionOk="0">
                  <a:moveTo>
                    <a:pt x="289" y="1"/>
                  </a:moveTo>
                  <a:cubicBezTo>
                    <a:pt x="277" y="1"/>
                    <a:pt x="265" y="4"/>
                    <a:pt x="255" y="11"/>
                  </a:cubicBezTo>
                  <a:cubicBezTo>
                    <a:pt x="225" y="31"/>
                    <a:pt x="214" y="71"/>
                    <a:pt x="234" y="102"/>
                  </a:cubicBezTo>
                  <a:cubicBezTo>
                    <a:pt x="277" y="171"/>
                    <a:pt x="329" y="232"/>
                    <a:pt x="391" y="285"/>
                  </a:cubicBezTo>
                  <a:cubicBezTo>
                    <a:pt x="277" y="292"/>
                    <a:pt x="162" y="318"/>
                    <a:pt x="54" y="360"/>
                  </a:cubicBezTo>
                  <a:cubicBezTo>
                    <a:pt x="19" y="371"/>
                    <a:pt x="1" y="410"/>
                    <a:pt x="14" y="442"/>
                  </a:cubicBezTo>
                  <a:cubicBezTo>
                    <a:pt x="22" y="470"/>
                    <a:pt x="48" y="485"/>
                    <a:pt x="74" y="485"/>
                  </a:cubicBezTo>
                  <a:cubicBezTo>
                    <a:pt x="82" y="485"/>
                    <a:pt x="89" y="484"/>
                    <a:pt x="98" y="484"/>
                  </a:cubicBezTo>
                  <a:cubicBezTo>
                    <a:pt x="219" y="438"/>
                    <a:pt x="348" y="414"/>
                    <a:pt x="478" y="414"/>
                  </a:cubicBezTo>
                  <a:cubicBezTo>
                    <a:pt x="525" y="414"/>
                    <a:pt x="573" y="417"/>
                    <a:pt x="621" y="424"/>
                  </a:cubicBezTo>
                  <a:cubicBezTo>
                    <a:pt x="623" y="424"/>
                    <a:pt x="625" y="424"/>
                    <a:pt x="627" y="424"/>
                  </a:cubicBezTo>
                  <a:cubicBezTo>
                    <a:pt x="658" y="424"/>
                    <a:pt x="684" y="405"/>
                    <a:pt x="693" y="375"/>
                  </a:cubicBezTo>
                  <a:cubicBezTo>
                    <a:pt x="701" y="342"/>
                    <a:pt x="685" y="309"/>
                    <a:pt x="655" y="297"/>
                  </a:cubicBezTo>
                  <a:cubicBezTo>
                    <a:pt x="528" y="242"/>
                    <a:pt x="418" y="149"/>
                    <a:pt x="347" y="32"/>
                  </a:cubicBezTo>
                  <a:cubicBezTo>
                    <a:pt x="333" y="12"/>
                    <a:pt x="311" y="1"/>
                    <a:pt x="28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5" name="Google Shape;1945;p40"/>
            <p:cNvSpPr/>
            <p:nvPr/>
          </p:nvSpPr>
          <p:spPr>
            <a:xfrm>
              <a:off x="4154575" y="2354625"/>
              <a:ext cx="94150" cy="76850"/>
            </a:xfrm>
            <a:custGeom>
              <a:avLst/>
              <a:gdLst/>
              <a:ahLst/>
              <a:cxnLst/>
              <a:rect l="l" t="t" r="r" b="b"/>
              <a:pathLst>
                <a:path w="3766" h="3074" extrusionOk="0">
                  <a:moveTo>
                    <a:pt x="2529" y="1"/>
                  </a:moveTo>
                  <a:cubicBezTo>
                    <a:pt x="2519" y="163"/>
                    <a:pt x="2425" y="316"/>
                    <a:pt x="2283" y="399"/>
                  </a:cubicBezTo>
                  <a:cubicBezTo>
                    <a:pt x="2210" y="443"/>
                    <a:pt x="2127" y="464"/>
                    <a:pt x="2045" y="464"/>
                  </a:cubicBezTo>
                  <a:cubicBezTo>
                    <a:pt x="1970" y="464"/>
                    <a:pt x="1894" y="447"/>
                    <a:pt x="1824" y="412"/>
                  </a:cubicBezTo>
                  <a:lnTo>
                    <a:pt x="1824" y="412"/>
                  </a:lnTo>
                  <a:cubicBezTo>
                    <a:pt x="1832" y="561"/>
                    <a:pt x="1753" y="710"/>
                    <a:pt x="1626" y="788"/>
                  </a:cubicBezTo>
                  <a:cubicBezTo>
                    <a:pt x="1571" y="822"/>
                    <a:pt x="1510" y="837"/>
                    <a:pt x="1448" y="837"/>
                  </a:cubicBezTo>
                  <a:cubicBezTo>
                    <a:pt x="1367" y="837"/>
                    <a:pt x="1284" y="811"/>
                    <a:pt x="1210" y="770"/>
                  </a:cubicBezTo>
                  <a:cubicBezTo>
                    <a:pt x="1115" y="844"/>
                    <a:pt x="1047" y="887"/>
                    <a:pt x="952" y="963"/>
                  </a:cubicBezTo>
                  <a:cubicBezTo>
                    <a:pt x="876" y="931"/>
                    <a:pt x="793" y="916"/>
                    <a:pt x="711" y="916"/>
                  </a:cubicBezTo>
                  <a:cubicBezTo>
                    <a:pt x="544" y="916"/>
                    <a:pt x="376" y="978"/>
                    <a:pt x="253" y="1093"/>
                  </a:cubicBezTo>
                  <a:cubicBezTo>
                    <a:pt x="72" y="1264"/>
                    <a:pt x="0" y="1544"/>
                    <a:pt x="79" y="1783"/>
                  </a:cubicBezTo>
                  <a:cubicBezTo>
                    <a:pt x="158" y="2020"/>
                    <a:pt x="382" y="2202"/>
                    <a:pt x="632" y="2229"/>
                  </a:cubicBezTo>
                  <a:cubicBezTo>
                    <a:pt x="616" y="2535"/>
                    <a:pt x="808" y="2819"/>
                    <a:pt x="1078" y="2965"/>
                  </a:cubicBezTo>
                  <a:cubicBezTo>
                    <a:pt x="1208" y="3036"/>
                    <a:pt x="1365" y="3074"/>
                    <a:pt x="1522" y="3074"/>
                  </a:cubicBezTo>
                  <a:cubicBezTo>
                    <a:pt x="1691" y="3074"/>
                    <a:pt x="1858" y="3030"/>
                    <a:pt x="1986" y="2937"/>
                  </a:cubicBezTo>
                  <a:cubicBezTo>
                    <a:pt x="2066" y="2952"/>
                    <a:pt x="2147" y="2959"/>
                    <a:pt x="2228" y="2959"/>
                  </a:cubicBezTo>
                  <a:cubicBezTo>
                    <a:pt x="2655" y="2959"/>
                    <a:pt x="3082" y="2759"/>
                    <a:pt x="3351" y="2426"/>
                  </a:cubicBezTo>
                  <a:cubicBezTo>
                    <a:pt x="3670" y="2029"/>
                    <a:pt x="3766" y="1463"/>
                    <a:pt x="3598" y="980"/>
                  </a:cubicBezTo>
                  <a:cubicBezTo>
                    <a:pt x="3433" y="498"/>
                    <a:pt x="3018" y="146"/>
                    <a:pt x="2529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6" name="Google Shape;1946;p40"/>
            <p:cNvSpPr/>
            <p:nvPr/>
          </p:nvSpPr>
          <p:spPr>
            <a:xfrm>
              <a:off x="4195125" y="2389175"/>
              <a:ext cx="6650" cy="6650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59"/>
                    <a:pt x="1" y="132"/>
                  </a:cubicBezTo>
                  <a:cubicBezTo>
                    <a:pt x="1" y="205"/>
                    <a:pt x="59" y="265"/>
                    <a:pt x="132" y="265"/>
                  </a:cubicBezTo>
                  <a:cubicBezTo>
                    <a:pt x="205" y="265"/>
                    <a:pt x="265" y="205"/>
                    <a:pt x="265" y="132"/>
                  </a:cubicBezTo>
                  <a:cubicBezTo>
                    <a:pt x="265" y="59"/>
                    <a:pt x="205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7" name="Google Shape;1947;p40"/>
            <p:cNvSpPr/>
            <p:nvPr/>
          </p:nvSpPr>
          <p:spPr>
            <a:xfrm>
              <a:off x="4228200" y="2389575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2" y="1"/>
                  </a:moveTo>
                  <a:cubicBezTo>
                    <a:pt x="59" y="1"/>
                    <a:pt x="0" y="59"/>
                    <a:pt x="0" y="132"/>
                  </a:cubicBezTo>
                  <a:cubicBezTo>
                    <a:pt x="0" y="205"/>
                    <a:pt x="59" y="265"/>
                    <a:pt x="132" y="265"/>
                  </a:cubicBezTo>
                  <a:cubicBezTo>
                    <a:pt x="205" y="265"/>
                    <a:pt x="265" y="205"/>
                    <a:pt x="265" y="132"/>
                  </a:cubicBezTo>
                  <a:cubicBezTo>
                    <a:pt x="265" y="59"/>
                    <a:pt x="205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8" name="Google Shape;1948;p40"/>
            <p:cNvSpPr/>
            <p:nvPr/>
          </p:nvSpPr>
          <p:spPr>
            <a:xfrm>
              <a:off x="4189800" y="2374000"/>
              <a:ext cx="15550" cy="6875"/>
            </a:xfrm>
            <a:custGeom>
              <a:avLst/>
              <a:gdLst/>
              <a:ahLst/>
              <a:cxnLst/>
              <a:rect l="l" t="t" r="r" b="b"/>
              <a:pathLst>
                <a:path w="622" h="275" extrusionOk="0">
                  <a:moveTo>
                    <a:pt x="313" y="0"/>
                  </a:moveTo>
                  <a:cubicBezTo>
                    <a:pt x="309" y="0"/>
                    <a:pt x="305" y="0"/>
                    <a:pt x="301" y="0"/>
                  </a:cubicBezTo>
                  <a:cubicBezTo>
                    <a:pt x="185" y="5"/>
                    <a:pt x="72" y="76"/>
                    <a:pt x="17" y="179"/>
                  </a:cubicBezTo>
                  <a:cubicBezTo>
                    <a:pt x="1" y="210"/>
                    <a:pt x="12" y="250"/>
                    <a:pt x="44" y="268"/>
                  </a:cubicBezTo>
                  <a:cubicBezTo>
                    <a:pt x="55" y="273"/>
                    <a:pt x="65" y="275"/>
                    <a:pt x="77" y="275"/>
                  </a:cubicBezTo>
                  <a:cubicBezTo>
                    <a:pt x="99" y="275"/>
                    <a:pt x="122" y="262"/>
                    <a:pt x="131" y="240"/>
                  </a:cubicBezTo>
                  <a:cubicBezTo>
                    <a:pt x="165" y="176"/>
                    <a:pt x="235" y="133"/>
                    <a:pt x="307" y="130"/>
                  </a:cubicBezTo>
                  <a:cubicBezTo>
                    <a:pt x="311" y="130"/>
                    <a:pt x="314" y="130"/>
                    <a:pt x="318" y="130"/>
                  </a:cubicBezTo>
                  <a:cubicBezTo>
                    <a:pt x="387" y="130"/>
                    <a:pt x="453" y="166"/>
                    <a:pt x="493" y="223"/>
                  </a:cubicBezTo>
                  <a:cubicBezTo>
                    <a:pt x="505" y="242"/>
                    <a:pt x="525" y="252"/>
                    <a:pt x="546" y="252"/>
                  </a:cubicBezTo>
                  <a:cubicBezTo>
                    <a:pt x="559" y="252"/>
                    <a:pt x="572" y="248"/>
                    <a:pt x="584" y="240"/>
                  </a:cubicBezTo>
                  <a:cubicBezTo>
                    <a:pt x="614" y="222"/>
                    <a:pt x="621" y="180"/>
                    <a:pt x="601" y="150"/>
                  </a:cubicBezTo>
                  <a:cubicBezTo>
                    <a:pt x="538" y="57"/>
                    <a:pt x="424" y="0"/>
                    <a:pt x="31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9" name="Google Shape;1949;p40"/>
            <p:cNvSpPr/>
            <p:nvPr/>
          </p:nvSpPr>
          <p:spPr>
            <a:xfrm>
              <a:off x="4225200" y="2374775"/>
              <a:ext cx="14700" cy="6600"/>
            </a:xfrm>
            <a:custGeom>
              <a:avLst/>
              <a:gdLst/>
              <a:ahLst/>
              <a:cxnLst/>
              <a:rect l="l" t="t" r="r" b="b"/>
              <a:pathLst>
                <a:path w="588" h="264" extrusionOk="0">
                  <a:moveTo>
                    <a:pt x="284" y="0"/>
                  </a:moveTo>
                  <a:cubicBezTo>
                    <a:pt x="181" y="0"/>
                    <a:pt x="83" y="48"/>
                    <a:pt x="21" y="129"/>
                  </a:cubicBezTo>
                  <a:cubicBezTo>
                    <a:pt x="0" y="159"/>
                    <a:pt x="6" y="201"/>
                    <a:pt x="34" y="222"/>
                  </a:cubicBezTo>
                  <a:cubicBezTo>
                    <a:pt x="47" y="231"/>
                    <a:pt x="61" y="235"/>
                    <a:pt x="75" y="235"/>
                  </a:cubicBezTo>
                  <a:cubicBezTo>
                    <a:pt x="95" y="235"/>
                    <a:pt x="115" y="226"/>
                    <a:pt x="127" y="209"/>
                  </a:cubicBezTo>
                  <a:cubicBezTo>
                    <a:pt x="162" y="163"/>
                    <a:pt x="219" y="130"/>
                    <a:pt x="279" y="130"/>
                  </a:cubicBezTo>
                  <a:cubicBezTo>
                    <a:pt x="285" y="130"/>
                    <a:pt x="292" y="130"/>
                    <a:pt x="299" y="131"/>
                  </a:cubicBezTo>
                  <a:cubicBezTo>
                    <a:pt x="363" y="137"/>
                    <a:pt x="426" y="174"/>
                    <a:pt x="457" y="231"/>
                  </a:cubicBezTo>
                  <a:cubicBezTo>
                    <a:pt x="470" y="251"/>
                    <a:pt x="492" y="264"/>
                    <a:pt x="515" y="264"/>
                  </a:cubicBezTo>
                  <a:cubicBezTo>
                    <a:pt x="526" y="264"/>
                    <a:pt x="536" y="259"/>
                    <a:pt x="546" y="255"/>
                  </a:cubicBezTo>
                  <a:cubicBezTo>
                    <a:pt x="578" y="237"/>
                    <a:pt x="588" y="198"/>
                    <a:pt x="570" y="165"/>
                  </a:cubicBezTo>
                  <a:cubicBezTo>
                    <a:pt x="516" y="71"/>
                    <a:pt x="415" y="8"/>
                    <a:pt x="306" y="1"/>
                  </a:cubicBezTo>
                  <a:cubicBezTo>
                    <a:pt x="299" y="0"/>
                    <a:pt x="292" y="0"/>
                    <a:pt x="28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0" name="Google Shape;1950;p40"/>
            <p:cNvSpPr/>
            <p:nvPr/>
          </p:nvSpPr>
          <p:spPr>
            <a:xfrm>
              <a:off x="4211275" y="2390200"/>
              <a:ext cx="8375" cy="11450"/>
            </a:xfrm>
            <a:custGeom>
              <a:avLst/>
              <a:gdLst/>
              <a:ahLst/>
              <a:cxnLst/>
              <a:rect l="l" t="t" r="r" b="b"/>
              <a:pathLst>
                <a:path w="335" h="458" extrusionOk="0">
                  <a:moveTo>
                    <a:pt x="174" y="1"/>
                  </a:moveTo>
                  <a:cubicBezTo>
                    <a:pt x="168" y="1"/>
                    <a:pt x="161" y="2"/>
                    <a:pt x="154" y="4"/>
                  </a:cubicBezTo>
                  <a:cubicBezTo>
                    <a:pt x="120" y="14"/>
                    <a:pt x="100" y="53"/>
                    <a:pt x="111" y="86"/>
                  </a:cubicBezTo>
                  <a:lnTo>
                    <a:pt x="180" y="310"/>
                  </a:lnTo>
                  <a:lnTo>
                    <a:pt x="62" y="327"/>
                  </a:lnTo>
                  <a:cubicBezTo>
                    <a:pt x="27" y="333"/>
                    <a:pt x="1" y="367"/>
                    <a:pt x="7" y="403"/>
                  </a:cubicBezTo>
                  <a:cubicBezTo>
                    <a:pt x="11" y="434"/>
                    <a:pt x="40" y="457"/>
                    <a:pt x="71" y="457"/>
                  </a:cubicBezTo>
                  <a:cubicBezTo>
                    <a:pt x="74" y="457"/>
                    <a:pt x="75" y="457"/>
                    <a:pt x="77" y="457"/>
                  </a:cubicBezTo>
                  <a:cubicBezTo>
                    <a:pt x="78" y="457"/>
                    <a:pt x="79" y="457"/>
                    <a:pt x="80" y="457"/>
                  </a:cubicBezTo>
                  <a:lnTo>
                    <a:pt x="275" y="429"/>
                  </a:lnTo>
                  <a:cubicBezTo>
                    <a:pt x="294" y="426"/>
                    <a:pt x="311" y="414"/>
                    <a:pt x="321" y="399"/>
                  </a:cubicBezTo>
                  <a:cubicBezTo>
                    <a:pt x="333" y="382"/>
                    <a:pt x="334" y="362"/>
                    <a:pt x="328" y="343"/>
                  </a:cubicBezTo>
                  <a:lnTo>
                    <a:pt x="235" y="47"/>
                  </a:lnTo>
                  <a:cubicBezTo>
                    <a:pt x="227" y="19"/>
                    <a:pt x="202" y="1"/>
                    <a:pt x="1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1" name="Google Shape;1951;p40"/>
            <p:cNvSpPr/>
            <p:nvPr/>
          </p:nvSpPr>
          <p:spPr>
            <a:xfrm>
              <a:off x="4200175" y="2399875"/>
              <a:ext cx="10775" cy="8525"/>
            </a:xfrm>
            <a:custGeom>
              <a:avLst/>
              <a:gdLst/>
              <a:ahLst/>
              <a:cxnLst/>
              <a:rect l="l" t="t" r="r" b="b"/>
              <a:pathLst>
                <a:path w="431" h="341" extrusionOk="0">
                  <a:moveTo>
                    <a:pt x="89" y="0"/>
                  </a:moveTo>
                  <a:cubicBezTo>
                    <a:pt x="61" y="0"/>
                    <a:pt x="35" y="19"/>
                    <a:pt x="28" y="47"/>
                  </a:cubicBezTo>
                  <a:cubicBezTo>
                    <a:pt x="0" y="142"/>
                    <a:pt x="42" y="252"/>
                    <a:pt x="126" y="305"/>
                  </a:cubicBezTo>
                  <a:cubicBezTo>
                    <a:pt x="163" y="328"/>
                    <a:pt x="206" y="340"/>
                    <a:pt x="251" y="340"/>
                  </a:cubicBezTo>
                  <a:cubicBezTo>
                    <a:pt x="305" y="340"/>
                    <a:pt x="359" y="323"/>
                    <a:pt x="399" y="289"/>
                  </a:cubicBezTo>
                  <a:cubicBezTo>
                    <a:pt x="428" y="266"/>
                    <a:pt x="431" y="225"/>
                    <a:pt x="408" y="196"/>
                  </a:cubicBezTo>
                  <a:cubicBezTo>
                    <a:pt x="395" y="181"/>
                    <a:pt x="376" y="173"/>
                    <a:pt x="357" y="173"/>
                  </a:cubicBezTo>
                  <a:cubicBezTo>
                    <a:pt x="342" y="173"/>
                    <a:pt x="327" y="178"/>
                    <a:pt x="315" y="189"/>
                  </a:cubicBezTo>
                  <a:cubicBezTo>
                    <a:pt x="298" y="204"/>
                    <a:pt x="274" y="211"/>
                    <a:pt x="250" y="211"/>
                  </a:cubicBezTo>
                  <a:cubicBezTo>
                    <a:pt x="230" y="211"/>
                    <a:pt x="211" y="206"/>
                    <a:pt x="195" y="196"/>
                  </a:cubicBezTo>
                  <a:cubicBezTo>
                    <a:pt x="159" y="173"/>
                    <a:pt x="142" y="122"/>
                    <a:pt x="152" y="83"/>
                  </a:cubicBezTo>
                  <a:cubicBezTo>
                    <a:pt x="163" y="49"/>
                    <a:pt x="143" y="12"/>
                    <a:pt x="108" y="3"/>
                  </a:cubicBezTo>
                  <a:cubicBezTo>
                    <a:pt x="101" y="1"/>
                    <a:pt x="95" y="0"/>
                    <a:pt x="8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2" name="Google Shape;1952;p40"/>
            <p:cNvSpPr/>
            <p:nvPr/>
          </p:nvSpPr>
          <p:spPr>
            <a:xfrm>
              <a:off x="4163475" y="2384075"/>
              <a:ext cx="10300" cy="6625"/>
            </a:xfrm>
            <a:custGeom>
              <a:avLst/>
              <a:gdLst/>
              <a:ahLst/>
              <a:cxnLst/>
              <a:rect l="l" t="t" r="r" b="b"/>
              <a:pathLst>
                <a:path w="412" h="265" extrusionOk="0">
                  <a:moveTo>
                    <a:pt x="74" y="1"/>
                  </a:moveTo>
                  <a:cubicBezTo>
                    <a:pt x="50" y="1"/>
                    <a:pt x="27" y="13"/>
                    <a:pt x="16" y="36"/>
                  </a:cubicBezTo>
                  <a:cubicBezTo>
                    <a:pt x="0" y="69"/>
                    <a:pt x="12" y="108"/>
                    <a:pt x="45" y="123"/>
                  </a:cubicBezTo>
                  <a:lnTo>
                    <a:pt x="309" y="258"/>
                  </a:lnTo>
                  <a:cubicBezTo>
                    <a:pt x="319" y="263"/>
                    <a:pt x="329" y="265"/>
                    <a:pt x="339" y="265"/>
                  </a:cubicBezTo>
                  <a:cubicBezTo>
                    <a:pt x="362" y="265"/>
                    <a:pt x="386" y="252"/>
                    <a:pt x="396" y="229"/>
                  </a:cubicBezTo>
                  <a:cubicBezTo>
                    <a:pt x="412" y="198"/>
                    <a:pt x="399" y="158"/>
                    <a:pt x="368" y="142"/>
                  </a:cubicBezTo>
                  <a:lnTo>
                    <a:pt x="103" y="8"/>
                  </a:lnTo>
                  <a:cubicBezTo>
                    <a:pt x="94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3" name="Google Shape;1953;p40"/>
            <p:cNvSpPr/>
            <p:nvPr/>
          </p:nvSpPr>
          <p:spPr>
            <a:xfrm>
              <a:off x="4186975" y="2420650"/>
              <a:ext cx="19125" cy="9325"/>
            </a:xfrm>
            <a:custGeom>
              <a:avLst/>
              <a:gdLst/>
              <a:ahLst/>
              <a:cxnLst/>
              <a:rect l="l" t="t" r="r" b="b"/>
              <a:pathLst>
                <a:path w="765" h="373" extrusionOk="0">
                  <a:moveTo>
                    <a:pt x="77" y="1"/>
                  </a:moveTo>
                  <a:cubicBezTo>
                    <a:pt x="57" y="1"/>
                    <a:pt x="38" y="9"/>
                    <a:pt x="25" y="26"/>
                  </a:cubicBezTo>
                  <a:cubicBezTo>
                    <a:pt x="1" y="54"/>
                    <a:pt x="7" y="96"/>
                    <a:pt x="35" y="118"/>
                  </a:cubicBezTo>
                  <a:cubicBezTo>
                    <a:pt x="221" y="264"/>
                    <a:pt x="454" y="354"/>
                    <a:pt x="690" y="373"/>
                  </a:cubicBezTo>
                  <a:lnTo>
                    <a:pt x="694" y="373"/>
                  </a:lnTo>
                  <a:cubicBezTo>
                    <a:pt x="729" y="373"/>
                    <a:pt x="757" y="346"/>
                    <a:pt x="763" y="314"/>
                  </a:cubicBezTo>
                  <a:cubicBezTo>
                    <a:pt x="764" y="276"/>
                    <a:pt x="737" y="246"/>
                    <a:pt x="701" y="243"/>
                  </a:cubicBezTo>
                  <a:cubicBezTo>
                    <a:pt x="491" y="224"/>
                    <a:pt x="284" y="146"/>
                    <a:pt x="118" y="16"/>
                  </a:cubicBezTo>
                  <a:cubicBezTo>
                    <a:pt x="106" y="6"/>
                    <a:pt x="91" y="1"/>
                    <a:pt x="7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4" name="Google Shape;1954;p40"/>
            <p:cNvSpPr/>
            <p:nvPr/>
          </p:nvSpPr>
          <p:spPr>
            <a:xfrm>
              <a:off x="4213550" y="2351425"/>
              <a:ext cx="8450" cy="18050"/>
            </a:xfrm>
            <a:custGeom>
              <a:avLst/>
              <a:gdLst/>
              <a:ahLst/>
              <a:cxnLst/>
              <a:rect l="l" t="t" r="r" b="b"/>
              <a:pathLst>
                <a:path w="338" h="722" extrusionOk="0">
                  <a:moveTo>
                    <a:pt x="160" y="1"/>
                  </a:moveTo>
                  <a:cubicBezTo>
                    <a:pt x="149" y="1"/>
                    <a:pt x="138" y="4"/>
                    <a:pt x="127" y="10"/>
                  </a:cubicBezTo>
                  <a:cubicBezTo>
                    <a:pt x="94" y="27"/>
                    <a:pt x="84" y="67"/>
                    <a:pt x="102" y="98"/>
                  </a:cubicBezTo>
                  <a:cubicBezTo>
                    <a:pt x="192" y="257"/>
                    <a:pt x="159" y="483"/>
                    <a:pt x="27" y="610"/>
                  </a:cubicBezTo>
                  <a:cubicBezTo>
                    <a:pt x="0" y="635"/>
                    <a:pt x="0" y="676"/>
                    <a:pt x="24" y="703"/>
                  </a:cubicBezTo>
                  <a:cubicBezTo>
                    <a:pt x="39" y="715"/>
                    <a:pt x="56" y="722"/>
                    <a:pt x="73" y="722"/>
                  </a:cubicBezTo>
                  <a:cubicBezTo>
                    <a:pt x="89" y="722"/>
                    <a:pt x="106" y="715"/>
                    <a:pt x="120" y="705"/>
                  </a:cubicBezTo>
                  <a:cubicBezTo>
                    <a:pt x="296" y="536"/>
                    <a:pt x="337" y="247"/>
                    <a:pt x="216" y="34"/>
                  </a:cubicBezTo>
                  <a:cubicBezTo>
                    <a:pt x="204" y="13"/>
                    <a:pt x="182" y="1"/>
                    <a:pt x="16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5" name="Google Shape;1955;p40"/>
            <p:cNvSpPr/>
            <p:nvPr/>
          </p:nvSpPr>
          <p:spPr>
            <a:xfrm>
              <a:off x="4164400" y="2548075"/>
              <a:ext cx="94375" cy="70500"/>
            </a:xfrm>
            <a:custGeom>
              <a:avLst/>
              <a:gdLst/>
              <a:ahLst/>
              <a:cxnLst/>
              <a:rect l="l" t="t" r="r" b="b"/>
              <a:pathLst>
                <a:path w="3775" h="2820" extrusionOk="0">
                  <a:moveTo>
                    <a:pt x="1218" y="0"/>
                  </a:moveTo>
                  <a:lnTo>
                    <a:pt x="0" y="2433"/>
                  </a:lnTo>
                  <a:cubicBezTo>
                    <a:pt x="591" y="2688"/>
                    <a:pt x="1236" y="2819"/>
                    <a:pt x="1879" y="2819"/>
                  </a:cubicBezTo>
                  <a:cubicBezTo>
                    <a:pt x="2076" y="2819"/>
                    <a:pt x="2274" y="2807"/>
                    <a:pt x="2469" y="2782"/>
                  </a:cubicBezTo>
                  <a:cubicBezTo>
                    <a:pt x="2784" y="2744"/>
                    <a:pt x="3104" y="2666"/>
                    <a:pt x="3360" y="2476"/>
                  </a:cubicBezTo>
                  <a:cubicBezTo>
                    <a:pt x="3474" y="2391"/>
                    <a:pt x="3576" y="2273"/>
                    <a:pt x="3647" y="2140"/>
                  </a:cubicBezTo>
                  <a:cubicBezTo>
                    <a:pt x="3774" y="1900"/>
                    <a:pt x="3697" y="1601"/>
                    <a:pt x="3468" y="1454"/>
                  </a:cubicBezTo>
                  <a:cubicBezTo>
                    <a:pt x="2718" y="971"/>
                    <a:pt x="1969" y="485"/>
                    <a:pt x="1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6" name="Google Shape;1956;p40"/>
            <p:cNvSpPr/>
            <p:nvPr/>
          </p:nvSpPr>
          <p:spPr>
            <a:xfrm>
              <a:off x="4202700" y="2570275"/>
              <a:ext cx="11300" cy="19875"/>
            </a:xfrm>
            <a:custGeom>
              <a:avLst/>
              <a:gdLst/>
              <a:ahLst/>
              <a:cxnLst/>
              <a:rect l="l" t="t" r="r" b="b"/>
              <a:pathLst>
                <a:path w="452" h="795" extrusionOk="0">
                  <a:moveTo>
                    <a:pt x="375" y="1"/>
                  </a:moveTo>
                  <a:cubicBezTo>
                    <a:pt x="350" y="1"/>
                    <a:pt x="326" y="15"/>
                    <a:pt x="315" y="40"/>
                  </a:cubicBezTo>
                  <a:lnTo>
                    <a:pt x="18" y="702"/>
                  </a:lnTo>
                  <a:cubicBezTo>
                    <a:pt x="1" y="736"/>
                    <a:pt x="15" y="775"/>
                    <a:pt x="49" y="791"/>
                  </a:cubicBezTo>
                  <a:cubicBezTo>
                    <a:pt x="58" y="793"/>
                    <a:pt x="68" y="795"/>
                    <a:pt x="77" y="795"/>
                  </a:cubicBezTo>
                  <a:cubicBezTo>
                    <a:pt x="101" y="795"/>
                    <a:pt x="124" y="781"/>
                    <a:pt x="137" y="758"/>
                  </a:cubicBezTo>
                  <a:lnTo>
                    <a:pt x="435" y="94"/>
                  </a:lnTo>
                  <a:cubicBezTo>
                    <a:pt x="451" y="60"/>
                    <a:pt x="437" y="22"/>
                    <a:pt x="404" y="7"/>
                  </a:cubicBezTo>
                  <a:cubicBezTo>
                    <a:pt x="395" y="3"/>
                    <a:pt x="385" y="1"/>
                    <a:pt x="3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7" name="Google Shape;1957;p40"/>
            <p:cNvSpPr/>
            <p:nvPr/>
          </p:nvSpPr>
          <p:spPr>
            <a:xfrm>
              <a:off x="4213500" y="2574225"/>
              <a:ext cx="10350" cy="20400"/>
            </a:xfrm>
            <a:custGeom>
              <a:avLst/>
              <a:gdLst/>
              <a:ahLst/>
              <a:cxnLst/>
              <a:rect l="l" t="t" r="r" b="b"/>
              <a:pathLst>
                <a:path w="414" h="816" extrusionOk="0">
                  <a:moveTo>
                    <a:pt x="340" y="1"/>
                  </a:moveTo>
                  <a:cubicBezTo>
                    <a:pt x="314" y="1"/>
                    <a:pt x="288" y="16"/>
                    <a:pt x="279" y="42"/>
                  </a:cubicBezTo>
                  <a:lnTo>
                    <a:pt x="12" y="727"/>
                  </a:lnTo>
                  <a:cubicBezTo>
                    <a:pt x="1" y="761"/>
                    <a:pt x="16" y="800"/>
                    <a:pt x="51" y="813"/>
                  </a:cubicBezTo>
                  <a:cubicBezTo>
                    <a:pt x="58" y="814"/>
                    <a:pt x="66" y="816"/>
                    <a:pt x="73" y="816"/>
                  </a:cubicBezTo>
                  <a:cubicBezTo>
                    <a:pt x="101" y="816"/>
                    <a:pt x="125" y="801"/>
                    <a:pt x="136" y="776"/>
                  </a:cubicBezTo>
                  <a:lnTo>
                    <a:pt x="402" y="91"/>
                  </a:lnTo>
                  <a:cubicBezTo>
                    <a:pt x="414" y="57"/>
                    <a:pt x="398" y="17"/>
                    <a:pt x="365" y="5"/>
                  </a:cubicBezTo>
                  <a:cubicBezTo>
                    <a:pt x="357" y="2"/>
                    <a:pt x="349" y="1"/>
                    <a:pt x="34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8" name="Google Shape;1958;p40"/>
            <p:cNvSpPr/>
            <p:nvPr/>
          </p:nvSpPr>
          <p:spPr>
            <a:xfrm>
              <a:off x="4223750" y="2579375"/>
              <a:ext cx="10350" cy="19000"/>
            </a:xfrm>
            <a:custGeom>
              <a:avLst/>
              <a:gdLst/>
              <a:ahLst/>
              <a:cxnLst/>
              <a:rect l="l" t="t" r="r" b="b"/>
              <a:pathLst>
                <a:path w="414" h="760" extrusionOk="0">
                  <a:moveTo>
                    <a:pt x="338" y="1"/>
                  </a:moveTo>
                  <a:cubicBezTo>
                    <a:pt x="313" y="1"/>
                    <a:pt x="290" y="15"/>
                    <a:pt x="280" y="41"/>
                  </a:cubicBezTo>
                  <a:lnTo>
                    <a:pt x="14" y="668"/>
                  </a:lnTo>
                  <a:cubicBezTo>
                    <a:pt x="1" y="703"/>
                    <a:pt x="15" y="740"/>
                    <a:pt x="49" y="755"/>
                  </a:cubicBezTo>
                  <a:cubicBezTo>
                    <a:pt x="57" y="758"/>
                    <a:pt x="65" y="760"/>
                    <a:pt x="74" y="760"/>
                  </a:cubicBezTo>
                  <a:cubicBezTo>
                    <a:pt x="99" y="760"/>
                    <a:pt x="124" y="745"/>
                    <a:pt x="135" y="721"/>
                  </a:cubicBezTo>
                  <a:lnTo>
                    <a:pt x="401" y="92"/>
                  </a:lnTo>
                  <a:cubicBezTo>
                    <a:pt x="414" y="58"/>
                    <a:pt x="400" y="21"/>
                    <a:pt x="365" y="6"/>
                  </a:cubicBezTo>
                  <a:cubicBezTo>
                    <a:pt x="356" y="3"/>
                    <a:pt x="347" y="1"/>
                    <a:pt x="33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9" name="Google Shape;1959;p40"/>
            <p:cNvSpPr/>
            <p:nvPr/>
          </p:nvSpPr>
          <p:spPr>
            <a:xfrm>
              <a:off x="4234800" y="2584525"/>
              <a:ext cx="16825" cy="30125"/>
            </a:xfrm>
            <a:custGeom>
              <a:avLst/>
              <a:gdLst/>
              <a:ahLst/>
              <a:cxnLst/>
              <a:rect l="l" t="t" r="r" b="b"/>
              <a:pathLst>
                <a:path w="673" h="1205" extrusionOk="0">
                  <a:moveTo>
                    <a:pt x="598" y="1"/>
                  </a:moveTo>
                  <a:cubicBezTo>
                    <a:pt x="592" y="1"/>
                    <a:pt x="586" y="2"/>
                    <a:pt x="580" y="3"/>
                  </a:cubicBezTo>
                  <a:cubicBezTo>
                    <a:pt x="349" y="75"/>
                    <a:pt x="158" y="261"/>
                    <a:pt x="79" y="488"/>
                  </a:cubicBezTo>
                  <a:cubicBezTo>
                    <a:pt x="1" y="715"/>
                    <a:pt x="36" y="978"/>
                    <a:pt x="174" y="1176"/>
                  </a:cubicBezTo>
                  <a:cubicBezTo>
                    <a:pt x="186" y="1196"/>
                    <a:pt x="205" y="1204"/>
                    <a:pt x="228" y="1204"/>
                  </a:cubicBezTo>
                  <a:cubicBezTo>
                    <a:pt x="239" y="1204"/>
                    <a:pt x="252" y="1201"/>
                    <a:pt x="266" y="1193"/>
                  </a:cubicBezTo>
                  <a:cubicBezTo>
                    <a:pt x="295" y="1173"/>
                    <a:pt x="304" y="1131"/>
                    <a:pt x="282" y="1101"/>
                  </a:cubicBezTo>
                  <a:cubicBezTo>
                    <a:pt x="168" y="937"/>
                    <a:pt x="139" y="717"/>
                    <a:pt x="204" y="529"/>
                  </a:cubicBezTo>
                  <a:cubicBezTo>
                    <a:pt x="271" y="342"/>
                    <a:pt x="428" y="188"/>
                    <a:pt x="618" y="129"/>
                  </a:cubicBezTo>
                  <a:cubicBezTo>
                    <a:pt x="652" y="118"/>
                    <a:pt x="672" y="81"/>
                    <a:pt x="661" y="46"/>
                  </a:cubicBezTo>
                  <a:cubicBezTo>
                    <a:pt x="653" y="19"/>
                    <a:pt x="627" y="1"/>
                    <a:pt x="59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Subtitle 1"/>
          <p:cNvSpPr/>
          <p:nvPr>
            <p:ph type="subTitle" idx="1"/>
          </p:nvPr>
        </p:nvSpPr>
        <p:spPr>
          <a:xfrm rot="-546">
            <a:off x="3334145" y="2915273"/>
            <a:ext cx="3776700" cy="426300"/>
          </a:xfrm>
        </p:spPr>
        <p:txBody>
          <a:bodyPr/>
          <a:p>
            <a:r>
              <a:rPr lang="en-US"/>
              <a:t>By: Suri - 4B2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3" grpId="0"/>
      <p:bldP spid="175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87" name="Shape 3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Google Shape;3088;p53"/>
          <p:cNvSpPr/>
          <p:nvPr/>
        </p:nvSpPr>
        <p:spPr>
          <a:xfrm>
            <a:off x="6066000" y="4415400"/>
            <a:ext cx="2358000" cy="188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89" name="Google Shape;3089;p53"/>
          <p:cNvSpPr txBox="1"/>
          <p:nvPr>
            <p:ph type="title"/>
          </p:nvPr>
        </p:nvSpPr>
        <p:spPr>
          <a:xfrm rot="-862">
            <a:off x="827405" y="339090"/>
            <a:ext cx="7432675" cy="5765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6.How can plastic be recycled? Is the process of recycling plastic a physical or cheminal process? How do you know?</a:t>
            </a:r>
            <a:endParaRPr lang="en-US" altLang="en-GB"/>
          </a:p>
        </p:txBody>
      </p:sp>
      <p:grpSp>
        <p:nvGrpSpPr>
          <p:cNvPr id="3091" name="Google Shape;3091;p53"/>
          <p:cNvGrpSpPr/>
          <p:nvPr/>
        </p:nvGrpSpPr>
        <p:grpSpPr>
          <a:xfrm flipH="1">
            <a:off x="6270669" y="3344262"/>
            <a:ext cx="2091380" cy="1202011"/>
            <a:chOff x="1673450" y="3825850"/>
            <a:chExt cx="435550" cy="250325"/>
          </a:xfrm>
        </p:grpSpPr>
        <p:sp>
          <p:nvSpPr>
            <p:cNvPr id="3092" name="Google Shape;3092;p53"/>
            <p:cNvSpPr/>
            <p:nvPr/>
          </p:nvSpPr>
          <p:spPr>
            <a:xfrm>
              <a:off x="1854000" y="3825850"/>
              <a:ext cx="152025" cy="159750"/>
            </a:xfrm>
            <a:custGeom>
              <a:avLst/>
              <a:gdLst/>
              <a:ahLst/>
              <a:cxnLst/>
              <a:rect l="l" t="t" r="r" b="b"/>
              <a:pathLst>
                <a:path w="6081" h="6390" extrusionOk="0">
                  <a:moveTo>
                    <a:pt x="5018" y="0"/>
                  </a:moveTo>
                  <a:cubicBezTo>
                    <a:pt x="4950" y="0"/>
                    <a:pt x="4882" y="2"/>
                    <a:pt x="4814" y="6"/>
                  </a:cubicBezTo>
                  <a:cubicBezTo>
                    <a:pt x="4814" y="6"/>
                    <a:pt x="2478" y="95"/>
                    <a:pt x="1386" y="247"/>
                  </a:cubicBezTo>
                  <a:cubicBezTo>
                    <a:pt x="1253" y="266"/>
                    <a:pt x="1128" y="281"/>
                    <a:pt x="1013" y="291"/>
                  </a:cubicBezTo>
                  <a:cubicBezTo>
                    <a:pt x="580" y="1109"/>
                    <a:pt x="1" y="2511"/>
                    <a:pt x="489" y="3684"/>
                  </a:cubicBezTo>
                  <a:cubicBezTo>
                    <a:pt x="1211" y="5412"/>
                    <a:pt x="1392" y="6210"/>
                    <a:pt x="2326" y="6301"/>
                  </a:cubicBezTo>
                  <a:cubicBezTo>
                    <a:pt x="2735" y="6341"/>
                    <a:pt x="3095" y="6389"/>
                    <a:pt x="3406" y="6389"/>
                  </a:cubicBezTo>
                  <a:cubicBezTo>
                    <a:pt x="3804" y="6389"/>
                    <a:pt x="4121" y="6309"/>
                    <a:pt x="4351" y="6028"/>
                  </a:cubicBezTo>
                  <a:cubicBezTo>
                    <a:pt x="4759" y="5528"/>
                    <a:pt x="5374" y="4935"/>
                    <a:pt x="5534" y="4117"/>
                  </a:cubicBezTo>
                  <a:cubicBezTo>
                    <a:pt x="5693" y="3296"/>
                    <a:pt x="6081" y="2251"/>
                    <a:pt x="5877" y="1227"/>
                  </a:cubicBezTo>
                  <a:cubicBezTo>
                    <a:pt x="5783" y="754"/>
                    <a:pt x="5668" y="341"/>
                    <a:pt x="5573" y="33"/>
                  </a:cubicBezTo>
                  <a:cubicBezTo>
                    <a:pt x="5392" y="13"/>
                    <a:pt x="5206" y="0"/>
                    <a:pt x="50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3" name="Google Shape;3093;p53"/>
            <p:cNvSpPr/>
            <p:nvPr/>
          </p:nvSpPr>
          <p:spPr>
            <a:xfrm>
              <a:off x="1673450" y="3858550"/>
              <a:ext cx="154125" cy="203775"/>
            </a:xfrm>
            <a:custGeom>
              <a:avLst/>
              <a:gdLst/>
              <a:ahLst/>
              <a:cxnLst/>
              <a:rect l="l" t="t" r="r" b="b"/>
              <a:pathLst>
                <a:path w="6165" h="8151" extrusionOk="0">
                  <a:moveTo>
                    <a:pt x="652" y="4993"/>
                  </a:moveTo>
                  <a:cubicBezTo>
                    <a:pt x="652" y="4993"/>
                    <a:pt x="659" y="5063"/>
                    <a:pt x="646" y="5138"/>
                  </a:cubicBezTo>
                  <a:cubicBezTo>
                    <a:pt x="649" y="5051"/>
                    <a:pt x="652" y="4993"/>
                    <a:pt x="652" y="4993"/>
                  </a:cubicBezTo>
                  <a:close/>
                  <a:moveTo>
                    <a:pt x="3096" y="0"/>
                  </a:moveTo>
                  <a:lnTo>
                    <a:pt x="3096" y="0"/>
                  </a:lnTo>
                  <a:cubicBezTo>
                    <a:pt x="2881" y="108"/>
                    <a:pt x="2680" y="228"/>
                    <a:pt x="2505" y="365"/>
                  </a:cubicBezTo>
                  <a:cubicBezTo>
                    <a:pt x="2018" y="744"/>
                    <a:pt x="1471" y="1231"/>
                    <a:pt x="1057" y="1661"/>
                  </a:cubicBezTo>
                  <a:cubicBezTo>
                    <a:pt x="542" y="2199"/>
                    <a:pt x="234" y="2651"/>
                    <a:pt x="501" y="2702"/>
                  </a:cubicBezTo>
                  <a:cubicBezTo>
                    <a:pt x="501" y="2702"/>
                    <a:pt x="0" y="3514"/>
                    <a:pt x="247" y="3860"/>
                  </a:cubicBezTo>
                  <a:cubicBezTo>
                    <a:pt x="281" y="3909"/>
                    <a:pt x="332" y="3951"/>
                    <a:pt x="403" y="3976"/>
                  </a:cubicBezTo>
                  <a:cubicBezTo>
                    <a:pt x="403" y="3976"/>
                    <a:pt x="63" y="5145"/>
                    <a:pt x="378" y="5280"/>
                  </a:cubicBezTo>
                  <a:cubicBezTo>
                    <a:pt x="423" y="5299"/>
                    <a:pt x="460" y="5307"/>
                    <a:pt x="491" y="5307"/>
                  </a:cubicBezTo>
                  <a:cubicBezTo>
                    <a:pt x="593" y="5307"/>
                    <a:pt x="632" y="5221"/>
                    <a:pt x="646" y="5138"/>
                  </a:cubicBezTo>
                  <a:lnTo>
                    <a:pt x="646" y="5138"/>
                  </a:lnTo>
                  <a:cubicBezTo>
                    <a:pt x="639" y="5454"/>
                    <a:pt x="652" y="6183"/>
                    <a:pt x="924" y="6267"/>
                  </a:cubicBezTo>
                  <a:cubicBezTo>
                    <a:pt x="963" y="6279"/>
                    <a:pt x="994" y="6284"/>
                    <a:pt x="1021" y="6284"/>
                  </a:cubicBezTo>
                  <a:cubicBezTo>
                    <a:pt x="1112" y="6284"/>
                    <a:pt x="1138" y="6222"/>
                    <a:pt x="1138" y="6153"/>
                  </a:cubicBezTo>
                  <a:cubicBezTo>
                    <a:pt x="1115" y="6050"/>
                    <a:pt x="1098" y="5975"/>
                    <a:pt x="1093" y="5953"/>
                  </a:cubicBezTo>
                  <a:lnTo>
                    <a:pt x="1093" y="5953"/>
                  </a:lnTo>
                  <a:cubicBezTo>
                    <a:pt x="1105" y="5979"/>
                    <a:pt x="1138" y="6073"/>
                    <a:pt x="1138" y="6153"/>
                  </a:cubicBezTo>
                  <a:cubicBezTo>
                    <a:pt x="1217" y="6472"/>
                    <a:pt x="1380" y="7052"/>
                    <a:pt x="1537" y="7052"/>
                  </a:cubicBezTo>
                  <a:cubicBezTo>
                    <a:pt x="1550" y="7052"/>
                    <a:pt x="1564" y="7048"/>
                    <a:pt x="1577" y="7039"/>
                  </a:cubicBezTo>
                  <a:cubicBezTo>
                    <a:pt x="1735" y="6936"/>
                    <a:pt x="1759" y="6797"/>
                    <a:pt x="1761" y="6720"/>
                  </a:cubicBezTo>
                  <a:cubicBezTo>
                    <a:pt x="1778" y="6929"/>
                    <a:pt x="1969" y="7449"/>
                    <a:pt x="2608" y="7828"/>
                  </a:cubicBezTo>
                  <a:cubicBezTo>
                    <a:pt x="3009" y="8068"/>
                    <a:pt x="3316" y="8151"/>
                    <a:pt x="3575" y="8151"/>
                  </a:cubicBezTo>
                  <a:cubicBezTo>
                    <a:pt x="3874" y="8151"/>
                    <a:pt x="4109" y="8040"/>
                    <a:pt x="4352" y="7935"/>
                  </a:cubicBezTo>
                  <a:cubicBezTo>
                    <a:pt x="4352" y="7935"/>
                    <a:pt x="4975" y="7872"/>
                    <a:pt x="5513" y="7872"/>
                  </a:cubicBezTo>
                  <a:cubicBezTo>
                    <a:pt x="5666" y="7872"/>
                    <a:pt x="5813" y="7877"/>
                    <a:pt x="5936" y="7890"/>
                  </a:cubicBezTo>
                  <a:cubicBezTo>
                    <a:pt x="6015" y="7899"/>
                    <a:pt x="6092" y="7910"/>
                    <a:pt x="6165" y="7922"/>
                  </a:cubicBezTo>
                  <a:cubicBezTo>
                    <a:pt x="6053" y="7512"/>
                    <a:pt x="5872" y="7036"/>
                    <a:pt x="5655" y="6600"/>
                  </a:cubicBezTo>
                  <a:cubicBezTo>
                    <a:pt x="5596" y="6484"/>
                    <a:pt x="5536" y="6371"/>
                    <a:pt x="5471" y="6264"/>
                  </a:cubicBezTo>
                  <a:cubicBezTo>
                    <a:pt x="4995" y="5475"/>
                    <a:pt x="5105" y="4684"/>
                    <a:pt x="5263" y="3803"/>
                  </a:cubicBezTo>
                  <a:lnTo>
                    <a:pt x="5263" y="3803"/>
                  </a:lnTo>
                  <a:cubicBezTo>
                    <a:pt x="5020" y="4454"/>
                    <a:pt x="4786" y="4974"/>
                    <a:pt x="4340" y="4974"/>
                  </a:cubicBezTo>
                  <a:cubicBezTo>
                    <a:pt x="4182" y="4974"/>
                    <a:pt x="3999" y="4909"/>
                    <a:pt x="3779" y="4763"/>
                  </a:cubicBezTo>
                  <a:cubicBezTo>
                    <a:pt x="2367" y="3705"/>
                    <a:pt x="3521" y="1620"/>
                    <a:pt x="3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4" name="Google Shape;3094;p53"/>
            <p:cNvSpPr/>
            <p:nvPr/>
          </p:nvSpPr>
          <p:spPr>
            <a:xfrm>
              <a:off x="1732525" y="3834200"/>
              <a:ext cx="116800" cy="148800"/>
            </a:xfrm>
            <a:custGeom>
              <a:avLst/>
              <a:gdLst/>
              <a:ahLst/>
              <a:cxnLst/>
              <a:rect l="l" t="t" r="r" b="b"/>
              <a:pathLst>
                <a:path w="4672" h="5952" extrusionOk="0">
                  <a:moveTo>
                    <a:pt x="4672" y="0"/>
                  </a:moveTo>
                  <a:cubicBezTo>
                    <a:pt x="4440" y="10"/>
                    <a:pt x="4208" y="33"/>
                    <a:pt x="3932" y="97"/>
                  </a:cubicBezTo>
                  <a:cubicBezTo>
                    <a:pt x="3270" y="248"/>
                    <a:pt x="1826" y="424"/>
                    <a:pt x="730" y="976"/>
                  </a:cubicBezTo>
                  <a:cubicBezTo>
                    <a:pt x="1157" y="2596"/>
                    <a:pt x="0" y="4680"/>
                    <a:pt x="1414" y="5740"/>
                  </a:cubicBezTo>
                  <a:cubicBezTo>
                    <a:pt x="1634" y="5886"/>
                    <a:pt x="1817" y="5951"/>
                    <a:pt x="1974" y="5951"/>
                  </a:cubicBezTo>
                  <a:cubicBezTo>
                    <a:pt x="2420" y="5951"/>
                    <a:pt x="2654" y="5431"/>
                    <a:pt x="2898" y="4780"/>
                  </a:cubicBezTo>
                  <a:cubicBezTo>
                    <a:pt x="2900" y="4774"/>
                    <a:pt x="2900" y="4767"/>
                    <a:pt x="2901" y="4761"/>
                  </a:cubicBezTo>
                  <a:cubicBezTo>
                    <a:pt x="3059" y="3873"/>
                    <a:pt x="3469" y="2758"/>
                    <a:pt x="3969" y="1758"/>
                  </a:cubicBezTo>
                  <a:cubicBezTo>
                    <a:pt x="4269" y="1158"/>
                    <a:pt x="4518" y="463"/>
                    <a:pt x="46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5" name="Google Shape;3095;p53"/>
            <p:cNvSpPr/>
            <p:nvPr/>
          </p:nvSpPr>
          <p:spPr>
            <a:xfrm>
              <a:off x="2026100" y="3836375"/>
              <a:ext cx="82900" cy="134375"/>
            </a:xfrm>
            <a:custGeom>
              <a:avLst/>
              <a:gdLst/>
              <a:ahLst/>
              <a:cxnLst/>
              <a:rect l="l" t="t" r="r" b="b"/>
              <a:pathLst>
                <a:path w="3316" h="5375" extrusionOk="0">
                  <a:moveTo>
                    <a:pt x="249" y="0"/>
                  </a:moveTo>
                  <a:cubicBezTo>
                    <a:pt x="136" y="375"/>
                    <a:pt x="32" y="782"/>
                    <a:pt x="23" y="1078"/>
                  </a:cubicBezTo>
                  <a:cubicBezTo>
                    <a:pt x="0" y="1785"/>
                    <a:pt x="183" y="2855"/>
                    <a:pt x="478" y="3513"/>
                  </a:cubicBezTo>
                  <a:cubicBezTo>
                    <a:pt x="773" y="4174"/>
                    <a:pt x="727" y="5059"/>
                    <a:pt x="1682" y="5288"/>
                  </a:cubicBezTo>
                  <a:cubicBezTo>
                    <a:pt x="1915" y="5343"/>
                    <a:pt x="2121" y="5374"/>
                    <a:pt x="2309" y="5374"/>
                  </a:cubicBezTo>
                  <a:cubicBezTo>
                    <a:pt x="2663" y="5374"/>
                    <a:pt x="2952" y="5265"/>
                    <a:pt x="3236" y="5002"/>
                  </a:cubicBezTo>
                  <a:cubicBezTo>
                    <a:pt x="3288" y="4766"/>
                    <a:pt x="3315" y="4522"/>
                    <a:pt x="3308" y="4288"/>
                  </a:cubicBezTo>
                  <a:cubicBezTo>
                    <a:pt x="3278" y="3422"/>
                    <a:pt x="2686" y="1892"/>
                    <a:pt x="2594" y="1663"/>
                  </a:cubicBezTo>
                  <a:cubicBezTo>
                    <a:pt x="2505" y="1436"/>
                    <a:pt x="2442" y="1345"/>
                    <a:pt x="2442" y="1345"/>
                  </a:cubicBezTo>
                  <a:cubicBezTo>
                    <a:pt x="2442" y="1345"/>
                    <a:pt x="3172" y="1148"/>
                    <a:pt x="3187" y="525"/>
                  </a:cubicBezTo>
                  <a:cubicBezTo>
                    <a:pt x="3194" y="187"/>
                    <a:pt x="3104" y="91"/>
                    <a:pt x="2949" y="91"/>
                  </a:cubicBezTo>
                  <a:cubicBezTo>
                    <a:pt x="2818" y="91"/>
                    <a:pt x="2643" y="158"/>
                    <a:pt x="2442" y="207"/>
                  </a:cubicBezTo>
                  <a:cubicBezTo>
                    <a:pt x="2232" y="258"/>
                    <a:pt x="1923" y="280"/>
                    <a:pt x="1624" y="280"/>
                  </a:cubicBezTo>
                  <a:cubicBezTo>
                    <a:pt x="1299" y="280"/>
                    <a:pt x="985" y="254"/>
                    <a:pt x="820" y="207"/>
                  </a:cubicBezTo>
                  <a:cubicBezTo>
                    <a:pt x="718" y="178"/>
                    <a:pt x="517" y="96"/>
                    <a:pt x="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6" name="Google Shape;3096;p53"/>
            <p:cNvSpPr/>
            <p:nvPr/>
          </p:nvSpPr>
          <p:spPr>
            <a:xfrm>
              <a:off x="1798225" y="3826700"/>
              <a:ext cx="309675" cy="248275"/>
            </a:xfrm>
            <a:custGeom>
              <a:avLst/>
              <a:gdLst/>
              <a:ahLst/>
              <a:cxnLst/>
              <a:rect l="l" t="t" r="r" b="b"/>
              <a:pathLst>
                <a:path w="12387" h="9931" extrusionOk="0">
                  <a:moveTo>
                    <a:pt x="7798" y="0"/>
                  </a:moveTo>
                  <a:cubicBezTo>
                    <a:pt x="7893" y="307"/>
                    <a:pt x="8008" y="723"/>
                    <a:pt x="8102" y="1193"/>
                  </a:cubicBezTo>
                  <a:cubicBezTo>
                    <a:pt x="8308" y="2217"/>
                    <a:pt x="7921" y="3265"/>
                    <a:pt x="7762" y="4084"/>
                  </a:cubicBezTo>
                  <a:cubicBezTo>
                    <a:pt x="7601" y="4902"/>
                    <a:pt x="6987" y="5494"/>
                    <a:pt x="6576" y="5995"/>
                  </a:cubicBezTo>
                  <a:cubicBezTo>
                    <a:pt x="6347" y="6276"/>
                    <a:pt x="6030" y="6356"/>
                    <a:pt x="5631" y="6356"/>
                  </a:cubicBezTo>
                  <a:cubicBezTo>
                    <a:pt x="5320" y="6356"/>
                    <a:pt x="4961" y="6308"/>
                    <a:pt x="4554" y="6269"/>
                  </a:cubicBezTo>
                  <a:cubicBezTo>
                    <a:pt x="3620" y="6176"/>
                    <a:pt x="3439" y="5380"/>
                    <a:pt x="2717" y="3651"/>
                  </a:cubicBezTo>
                  <a:cubicBezTo>
                    <a:pt x="2227" y="2477"/>
                    <a:pt x="2806" y="1078"/>
                    <a:pt x="3238" y="260"/>
                  </a:cubicBezTo>
                  <a:lnTo>
                    <a:pt x="3238" y="260"/>
                  </a:lnTo>
                  <a:cubicBezTo>
                    <a:pt x="2740" y="304"/>
                    <a:pt x="2394" y="289"/>
                    <a:pt x="2045" y="303"/>
                  </a:cubicBezTo>
                  <a:cubicBezTo>
                    <a:pt x="1893" y="766"/>
                    <a:pt x="1644" y="1461"/>
                    <a:pt x="1343" y="2059"/>
                  </a:cubicBezTo>
                  <a:cubicBezTo>
                    <a:pt x="842" y="3061"/>
                    <a:pt x="432" y="4175"/>
                    <a:pt x="273" y="5061"/>
                  </a:cubicBezTo>
                  <a:cubicBezTo>
                    <a:pt x="114" y="5950"/>
                    <a:pt x="1" y="6745"/>
                    <a:pt x="479" y="7543"/>
                  </a:cubicBezTo>
                  <a:cubicBezTo>
                    <a:pt x="541" y="7650"/>
                    <a:pt x="603" y="7761"/>
                    <a:pt x="663" y="7877"/>
                  </a:cubicBezTo>
                  <a:cubicBezTo>
                    <a:pt x="884" y="8311"/>
                    <a:pt x="1062" y="8786"/>
                    <a:pt x="1175" y="9199"/>
                  </a:cubicBezTo>
                  <a:cubicBezTo>
                    <a:pt x="1573" y="9266"/>
                    <a:pt x="1920" y="9380"/>
                    <a:pt x="2598" y="9380"/>
                  </a:cubicBezTo>
                  <a:cubicBezTo>
                    <a:pt x="2663" y="9380"/>
                    <a:pt x="2732" y="9379"/>
                    <a:pt x="2805" y="9377"/>
                  </a:cubicBezTo>
                  <a:cubicBezTo>
                    <a:pt x="2920" y="9373"/>
                    <a:pt x="3033" y="9372"/>
                    <a:pt x="3144" y="9372"/>
                  </a:cubicBezTo>
                  <a:cubicBezTo>
                    <a:pt x="3708" y="9372"/>
                    <a:pt x="4219" y="9410"/>
                    <a:pt x="4641" y="9410"/>
                  </a:cubicBezTo>
                  <a:cubicBezTo>
                    <a:pt x="4826" y="9410"/>
                    <a:pt x="4994" y="9402"/>
                    <a:pt x="5142" y="9381"/>
                  </a:cubicBezTo>
                  <a:cubicBezTo>
                    <a:pt x="5290" y="9359"/>
                    <a:pt x="5425" y="9351"/>
                    <a:pt x="5543" y="9351"/>
                  </a:cubicBezTo>
                  <a:cubicBezTo>
                    <a:pt x="5859" y="9351"/>
                    <a:pt x="6052" y="9409"/>
                    <a:pt x="6052" y="9409"/>
                  </a:cubicBezTo>
                  <a:cubicBezTo>
                    <a:pt x="6052" y="9409"/>
                    <a:pt x="6240" y="9931"/>
                    <a:pt x="6658" y="9931"/>
                  </a:cubicBezTo>
                  <a:cubicBezTo>
                    <a:pt x="6690" y="9931"/>
                    <a:pt x="6723" y="9928"/>
                    <a:pt x="6757" y="9921"/>
                  </a:cubicBezTo>
                  <a:cubicBezTo>
                    <a:pt x="7248" y="9831"/>
                    <a:pt x="6976" y="9239"/>
                    <a:pt x="6976" y="9239"/>
                  </a:cubicBezTo>
                  <a:cubicBezTo>
                    <a:pt x="6976" y="9239"/>
                    <a:pt x="8659" y="9161"/>
                    <a:pt x="10175" y="8404"/>
                  </a:cubicBezTo>
                  <a:cubicBezTo>
                    <a:pt x="10175" y="8404"/>
                    <a:pt x="10323" y="8881"/>
                    <a:pt x="10615" y="8881"/>
                  </a:cubicBezTo>
                  <a:cubicBezTo>
                    <a:pt x="10649" y="8881"/>
                    <a:pt x="10684" y="8874"/>
                    <a:pt x="10722" y="8860"/>
                  </a:cubicBezTo>
                  <a:cubicBezTo>
                    <a:pt x="11087" y="8724"/>
                    <a:pt x="10874" y="8042"/>
                    <a:pt x="10874" y="8042"/>
                  </a:cubicBezTo>
                  <a:cubicBezTo>
                    <a:pt x="10874" y="8042"/>
                    <a:pt x="11513" y="7298"/>
                    <a:pt x="11772" y="6904"/>
                  </a:cubicBezTo>
                  <a:cubicBezTo>
                    <a:pt x="11957" y="6616"/>
                    <a:pt x="12249" y="6023"/>
                    <a:pt x="12387" y="5393"/>
                  </a:cubicBezTo>
                  <a:lnTo>
                    <a:pt x="12387" y="5393"/>
                  </a:lnTo>
                  <a:cubicBezTo>
                    <a:pt x="12112" y="5642"/>
                    <a:pt x="11833" y="5755"/>
                    <a:pt x="11498" y="5762"/>
                  </a:cubicBezTo>
                  <a:cubicBezTo>
                    <a:pt x="11483" y="5763"/>
                    <a:pt x="11467" y="5763"/>
                    <a:pt x="11452" y="5763"/>
                  </a:cubicBezTo>
                  <a:cubicBezTo>
                    <a:pt x="11266" y="5763"/>
                    <a:pt x="11063" y="5731"/>
                    <a:pt x="10832" y="5677"/>
                  </a:cubicBezTo>
                  <a:cubicBezTo>
                    <a:pt x="9877" y="5449"/>
                    <a:pt x="9925" y="4561"/>
                    <a:pt x="9628" y="3902"/>
                  </a:cubicBezTo>
                  <a:cubicBezTo>
                    <a:pt x="9332" y="3243"/>
                    <a:pt x="9147" y="2173"/>
                    <a:pt x="9172" y="1468"/>
                  </a:cubicBezTo>
                  <a:cubicBezTo>
                    <a:pt x="9180" y="1172"/>
                    <a:pt x="9282" y="762"/>
                    <a:pt x="9398" y="390"/>
                  </a:cubicBezTo>
                  <a:cubicBezTo>
                    <a:pt x="8991" y="245"/>
                    <a:pt x="8423" y="71"/>
                    <a:pt x="77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7" name="Google Shape;3097;p53"/>
            <p:cNvSpPr/>
            <p:nvPr/>
          </p:nvSpPr>
          <p:spPr>
            <a:xfrm>
              <a:off x="1860800" y="3847950"/>
              <a:ext cx="58375" cy="36625"/>
            </a:xfrm>
            <a:custGeom>
              <a:avLst/>
              <a:gdLst/>
              <a:ahLst/>
              <a:cxnLst/>
              <a:rect l="l" t="t" r="r" b="b"/>
              <a:pathLst>
                <a:path w="2335" h="1465" extrusionOk="0">
                  <a:moveTo>
                    <a:pt x="1501" y="0"/>
                  </a:moveTo>
                  <a:cubicBezTo>
                    <a:pt x="1501" y="0"/>
                    <a:pt x="651" y="288"/>
                    <a:pt x="317" y="380"/>
                  </a:cubicBezTo>
                  <a:cubicBezTo>
                    <a:pt x="1" y="465"/>
                    <a:pt x="213" y="1464"/>
                    <a:pt x="1130" y="1464"/>
                  </a:cubicBezTo>
                  <a:cubicBezTo>
                    <a:pt x="1180" y="1464"/>
                    <a:pt x="1232" y="1461"/>
                    <a:pt x="1286" y="1455"/>
                  </a:cubicBezTo>
                  <a:cubicBezTo>
                    <a:pt x="2335" y="1335"/>
                    <a:pt x="2227" y="731"/>
                    <a:pt x="2227" y="731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8" name="Google Shape;3098;p53"/>
            <p:cNvSpPr/>
            <p:nvPr/>
          </p:nvSpPr>
          <p:spPr>
            <a:xfrm>
              <a:off x="1860300" y="3846550"/>
              <a:ext cx="59625" cy="39225"/>
            </a:xfrm>
            <a:custGeom>
              <a:avLst/>
              <a:gdLst/>
              <a:ahLst/>
              <a:cxnLst/>
              <a:rect l="l" t="t" r="r" b="b"/>
              <a:pathLst>
                <a:path w="2385" h="1569" extrusionOk="0">
                  <a:moveTo>
                    <a:pt x="1525" y="1"/>
                  </a:moveTo>
                  <a:cubicBezTo>
                    <a:pt x="1519" y="1"/>
                    <a:pt x="1513" y="2"/>
                    <a:pt x="1506" y="4"/>
                  </a:cubicBezTo>
                  <a:cubicBezTo>
                    <a:pt x="1292" y="77"/>
                    <a:pt x="1079" y="147"/>
                    <a:pt x="865" y="215"/>
                  </a:cubicBezTo>
                  <a:cubicBezTo>
                    <a:pt x="703" y="269"/>
                    <a:pt x="363" y="299"/>
                    <a:pt x="240" y="428"/>
                  </a:cubicBezTo>
                  <a:cubicBezTo>
                    <a:pt x="1" y="677"/>
                    <a:pt x="234" y="1101"/>
                    <a:pt x="425" y="1301"/>
                  </a:cubicBezTo>
                  <a:cubicBezTo>
                    <a:pt x="593" y="1477"/>
                    <a:pt x="917" y="1568"/>
                    <a:pt x="1250" y="1568"/>
                  </a:cubicBezTo>
                  <a:cubicBezTo>
                    <a:pt x="1805" y="1568"/>
                    <a:pt x="2384" y="1314"/>
                    <a:pt x="2304" y="776"/>
                  </a:cubicBezTo>
                  <a:cubicBezTo>
                    <a:pt x="2299" y="747"/>
                    <a:pt x="2280" y="735"/>
                    <a:pt x="2258" y="735"/>
                  </a:cubicBezTo>
                  <a:cubicBezTo>
                    <a:pt x="2226" y="735"/>
                    <a:pt x="2191" y="763"/>
                    <a:pt x="2197" y="805"/>
                  </a:cubicBezTo>
                  <a:cubicBezTo>
                    <a:pt x="2230" y="1015"/>
                    <a:pt x="2042" y="1200"/>
                    <a:pt x="1870" y="1300"/>
                  </a:cubicBezTo>
                  <a:cubicBezTo>
                    <a:pt x="1678" y="1412"/>
                    <a:pt x="1449" y="1472"/>
                    <a:pt x="1222" y="1472"/>
                  </a:cubicBezTo>
                  <a:cubicBezTo>
                    <a:pt x="897" y="1472"/>
                    <a:pt x="578" y="1349"/>
                    <a:pt x="387" y="1080"/>
                  </a:cubicBezTo>
                  <a:cubicBezTo>
                    <a:pt x="306" y="964"/>
                    <a:pt x="263" y="822"/>
                    <a:pt x="257" y="683"/>
                  </a:cubicBezTo>
                  <a:cubicBezTo>
                    <a:pt x="250" y="467"/>
                    <a:pt x="478" y="454"/>
                    <a:pt x="638" y="407"/>
                  </a:cubicBezTo>
                  <a:cubicBezTo>
                    <a:pt x="939" y="312"/>
                    <a:pt x="1238" y="213"/>
                    <a:pt x="1537" y="111"/>
                  </a:cubicBezTo>
                  <a:cubicBezTo>
                    <a:pt x="1597" y="90"/>
                    <a:pt x="1579" y="1"/>
                    <a:pt x="15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9" name="Google Shape;3099;p53"/>
            <p:cNvSpPr/>
            <p:nvPr/>
          </p:nvSpPr>
          <p:spPr>
            <a:xfrm>
              <a:off x="1951400" y="3928350"/>
              <a:ext cx="12150" cy="13325"/>
            </a:xfrm>
            <a:custGeom>
              <a:avLst/>
              <a:gdLst/>
              <a:ahLst/>
              <a:cxnLst/>
              <a:rect l="l" t="t" r="r" b="b"/>
              <a:pathLst>
                <a:path w="486" h="533" extrusionOk="0">
                  <a:moveTo>
                    <a:pt x="244" y="1"/>
                  </a:moveTo>
                  <a:cubicBezTo>
                    <a:pt x="109" y="1"/>
                    <a:pt x="0" y="120"/>
                    <a:pt x="0" y="266"/>
                  </a:cubicBezTo>
                  <a:cubicBezTo>
                    <a:pt x="0" y="412"/>
                    <a:pt x="109" y="532"/>
                    <a:pt x="244" y="532"/>
                  </a:cubicBezTo>
                  <a:cubicBezTo>
                    <a:pt x="377" y="532"/>
                    <a:pt x="485" y="413"/>
                    <a:pt x="485" y="266"/>
                  </a:cubicBezTo>
                  <a:cubicBezTo>
                    <a:pt x="485" y="120"/>
                    <a:pt x="377" y="1"/>
                    <a:pt x="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0" name="Google Shape;3100;p53"/>
            <p:cNvSpPr/>
            <p:nvPr/>
          </p:nvSpPr>
          <p:spPr>
            <a:xfrm>
              <a:off x="2063275" y="3923400"/>
              <a:ext cx="12125" cy="13350"/>
            </a:xfrm>
            <a:custGeom>
              <a:avLst/>
              <a:gdLst/>
              <a:ahLst/>
              <a:cxnLst/>
              <a:rect l="l" t="t" r="r" b="b"/>
              <a:pathLst>
                <a:path w="485" h="534" extrusionOk="0">
                  <a:moveTo>
                    <a:pt x="243" y="1"/>
                  </a:moveTo>
                  <a:cubicBezTo>
                    <a:pt x="109" y="1"/>
                    <a:pt x="0" y="121"/>
                    <a:pt x="0" y="267"/>
                  </a:cubicBezTo>
                  <a:cubicBezTo>
                    <a:pt x="0" y="413"/>
                    <a:pt x="109" y="533"/>
                    <a:pt x="243" y="533"/>
                  </a:cubicBezTo>
                  <a:cubicBezTo>
                    <a:pt x="376" y="533"/>
                    <a:pt x="485" y="413"/>
                    <a:pt x="485" y="267"/>
                  </a:cubicBezTo>
                  <a:cubicBezTo>
                    <a:pt x="485" y="121"/>
                    <a:pt x="376" y="3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1" name="Google Shape;3101;p53"/>
            <p:cNvSpPr/>
            <p:nvPr/>
          </p:nvSpPr>
          <p:spPr>
            <a:xfrm>
              <a:off x="2000100" y="3922300"/>
              <a:ext cx="27800" cy="15600"/>
            </a:xfrm>
            <a:custGeom>
              <a:avLst/>
              <a:gdLst/>
              <a:ahLst/>
              <a:cxnLst/>
              <a:rect l="l" t="t" r="r" b="b"/>
              <a:pathLst>
                <a:path w="1112" h="624" extrusionOk="0">
                  <a:moveTo>
                    <a:pt x="1063" y="0"/>
                  </a:moveTo>
                  <a:cubicBezTo>
                    <a:pt x="1042" y="0"/>
                    <a:pt x="1024" y="14"/>
                    <a:pt x="1017" y="34"/>
                  </a:cubicBezTo>
                  <a:cubicBezTo>
                    <a:pt x="982" y="165"/>
                    <a:pt x="846" y="506"/>
                    <a:pt x="648" y="532"/>
                  </a:cubicBezTo>
                  <a:cubicBezTo>
                    <a:pt x="640" y="534"/>
                    <a:pt x="631" y="534"/>
                    <a:pt x="623" y="534"/>
                  </a:cubicBezTo>
                  <a:cubicBezTo>
                    <a:pt x="423" y="534"/>
                    <a:pt x="171" y="254"/>
                    <a:pt x="88" y="142"/>
                  </a:cubicBezTo>
                  <a:cubicBezTo>
                    <a:pt x="79" y="129"/>
                    <a:pt x="65" y="123"/>
                    <a:pt x="51" y="123"/>
                  </a:cubicBezTo>
                  <a:cubicBezTo>
                    <a:pt x="42" y="123"/>
                    <a:pt x="33" y="126"/>
                    <a:pt x="25" y="131"/>
                  </a:cubicBezTo>
                  <a:cubicBezTo>
                    <a:pt x="5" y="146"/>
                    <a:pt x="1" y="175"/>
                    <a:pt x="15" y="195"/>
                  </a:cubicBezTo>
                  <a:cubicBezTo>
                    <a:pt x="28" y="214"/>
                    <a:pt x="338" y="624"/>
                    <a:pt x="623" y="624"/>
                  </a:cubicBezTo>
                  <a:cubicBezTo>
                    <a:pt x="635" y="624"/>
                    <a:pt x="648" y="624"/>
                    <a:pt x="660" y="622"/>
                  </a:cubicBezTo>
                  <a:cubicBezTo>
                    <a:pt x="959" y="585"/>
                    <a:pt x="1100" y="79"/>
                    <a:pt x="1105" y="58"/>
                  </a:cubicBezTo>
                  <a:cubicBezTo>
                    <a:pt x="1111" y="34"/>
                    <a:pt x="1097" y="8"/>
                    <a:pt x="1072" y="1"/>
                  </a:cubicBezTo>
                  <a:cubicBezTo>
                    <a:pt x="1069" y="1"/>
                    <a:pt x="1066" y="0"/>
                    <a:pt x="10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2" name="Google Shape;3102;p53"/>
            <p:cNvSpPr/>
            <p:nvPr/>
          </p:nvSpPr>
          <p:spPr>
            <a:xfrm>
              <a:off x="2015275" y="3935600"/>
              <a:ext cx="2300" cy="16375"/>
            </a:xfrm>
            <a:custGeom>
              <a:avLst/>
              <a:gdLst/>
              <a:ahLst/>
              <a:cxnLst/>
              <a:rect l="l" t="t" r="r" b="b"/>
              <a:pathLst>
                <a:path w="92" h="655" extrusionOk="0">
                  <a:moveTo>
                    <a:pt x="45" y="0"/>
                  </a:moveTo>
                  <a:cubicBezTo>
                    <a:pt x="21" y="0"/>
                    <a:pt x="0" y="19"/>
                    <a:pt x="0" y="45"/>
                  </a:cubicBezTo>
                  <a:lnTo>
                    <a:pt x="0" y="610"/>
                  </a:lnTo>
                  <a:cubicBezTo>
                    <a:pt x="0" y="634"/>
                    <a:pt x="21" y="655"/>
                    <a:pt x="45" y="655"/>
                  </a:cubicBezTo>
                  <a:cubicBezTo>
                    <a:pt x="71" y="655"/>
                    <a:pt x="92" y="634"/>
                    <a:pt x="92" y="610"/>
                  </a:cubicBezTo>
                  <a:lnTo>
                    <a:pt x="92" y="45"/>
                  </a:lnTo>
                  <a:cubicBezTo>
                    <a:pt x="92" y="19"/>
                    <a:pt x="71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3" name="Google Shape;3103;p53"/>
            <p:cNvSpPr/>
            <p:nvPr/>
          </p:nvSpPr>
          <p:spPr>
            <a:xfrm>
              <a:off x="1948925" y="4043125"/>
              <a:ext cx="31375" cy="33050"/>
            </a:xfrm>
            <a:custGeom>
              <a:avLst/>
              <a:gdLst/>
              <a:ahLst/>
              <a:cxnLst/>
              <a:rect l="l" t="t" r="r" b="b"/>
              <a:pathLst>
                <a:path w="1255" h="1322" extrusionOk="0">
                  <a:moveTo>
                    <a:pt x="894" y="1"/>
                  </a:moveTo>
                  <a:cubicBezTo>
                    <a:pt x="867" y="1"/>
                    <a:pt x="840" y="23"/>
                    <a:pt x="846" y="57"/>
                  </a:cubicBezTo>
                  <a:cubicBezTo>
                    <a:pt x="916" y="427"/>
                    <a:pt x="1158" y="936"/>
                    <a:pt x="745" y="1193"/>
                  </a:cubicBezTo>
                  <a:cubicBezTo>
                    <a:pt x="689" y="1228"/>
                    <a:pt x="636" y="1244"/>
                    <a:pt x="586" y="1244"/>
                  </a:cubicBezTo>
                  <a:cubicBezTo>
                    <a:pt x="271" y="1244"/>
                    <a:pt x="93" y="621"/>
                    <a:pt x="50" y="391"/>
                  </a:cubicBezTo>
                  <a:cubicBezTo>
                    <a:pt x="47" y="379"/>
                    <a:pt x="36" y="373"/>
                    <a:pt x="26" y="373"/>
                  </a:cubicBezTo>
                  <a:cubicBezTo>
                    <a:pt x="13" y="373"/>
                    <a:pt x="1" y="382"/>
                    <a:pt x="2" y="397"/>
                  </a:cubicBezTo>
                  <a:cubicBezTo>
                    <a:pt x="18" y="680"/>
                    <a:pt x="206" y="1321"/>
                    <a:pt x="584" y="1321"/>
                  </a:cubicBezTo>
                  <a:cubicBezTo>
                    <a:pt x="614" y="1321"/>
                    <a:pt x="645" y="1317"/>
                    <a:pt x="677" y="1309"/>
                  </a:cubicBezTo>
                  <a:cubicBezTo>
                    <a:pt x="1255" y="1157"/>
                    <a:pt x="1066" y="442"/>
                    <a:pt x="936" y="32"/>
                  </a:cubicBezTo>
                  <a:cubicBezTo>
                    <a:pt x="929" y="10"/>
                    <a:pt x="911" y="1"/>
                    <a:pt x="8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4" name="Google Shape;3104;p53"/>
            <p:cNvSpPr/>
            <p:nvPr/>
          </p:nvSpPr>
          <p:spPr>
            <a:xfrm>
              <a:off x="2050075" y="4018300"/>
              <a:ext cx="27500" cy="33050"/>
            </a:xfrm>
            <a:custGeom>
              <a:avLst/>
              <a:gdLst/>
              <a:ahLst/>
              <a:cxnLst/>
              <a:rect l="l" t="t" r="r" b="b"/>
              <a:pathLst>
                <a:path w="1100" h="1322" extrusionOk="0">
                  <a:moveTo>
                    <a:pt x="757" y="1"/>
                  </a:moveTo>
                  <a:cubicBezTo>
                    <a:pt x="731" y="1"/>
                    <a:pt x="703" y="24"/>
                    <a:pt x="708" y="58"/>
                  </a:cubicBezTo>
                  <a:cubicBezTo>
                    <a:pt x="760" y="414"/>
                    <a:pt x="994" y="956"/>
                    <a:pt x="606" y="1205"/>
                  </a:cubicBezTo>
                  <a:cubicBezTo>
                    <a:pt x="567" y="1231"/>
                    <a:pt x="529" y="1242"/>
                    <a:pt x="494" y="1242"/>
                  </a:cubicBezTo>
                  <a:cubicBezTo>
                    <a:pt x="224" y="1242"/>
                    <a:pt x="78" y="568"/>
                    <a:pt x="47" y="391"/>
                  </a:cubicBezTo>
                  <a:cubicBezTo>
                    <a:pt x="46" y="381"/>
                    <a:pt x="36" y="376"/>
                    <a:pt x="27" y="376"/>
                  </a:cubicBezTo>
                  <a:cubicBezTo>
                    <a:pt x="14" y="376"/>
                    <a:pt x="1" y="384"/>
                    <a:pt x="3" y="400"/>
                  </a:cubicBezTo>
                  <a:cubicBezTo>
                    <a:pt x="11" y="634"/>
                    <a:pt x="144" y="1321"/>
                    <a:pt x="488" y="1321"/>
                  </a:cubicBezTo>
                  <a:cubicBezTo>
                    <a:pt x="507" y="1321"/>
                    <a:pt x="526" y="1319"/>
                    <a:pt x="547" y="1315"/>
                  </a:cubicBezTo>
                  <a:cubicBezTo>
                    <a:pt x="1100" y="1199"/>
                    <a:pt x="900" y="400"/>
                    <a:pt x="796" y="34"/>
                  </a:cubicBezTo>
                  <a:cubicBezTo>
                    <a:pt x="790" y="11"/>
                    <a:pt x="773" y="1"/>
                    <a:pt x="7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05" name="Google Shape;3105;p53"/>
          <p:cNvGrpSpPr/>
          <p:nvPr/>
        </p:nvGrpSpPr>
        <p:grpSpPr>
          <a:xfrm>
            <a:off x="5574665" y="1502258"/>
            <a:ext cx="1201084" cy="1139088"/>
            <a:chOff x="6562675" y="3869300"/>
            <a:chExt cx="628675" cy="596225"/>
          </a:xfrm>
        </p:grpSpPr>
        <p:sp>
          <p:nvSpPr>
            <p:cNvPr id="3106" name="Google Shape;3106;p53"/>
            <p:cNvSpPr/>
            <p:nvPr/>
          </p:nvSpPr>
          <p:spPr>
            <a:xfrm>
              <a:off x="6680875" y="3988100"/>
              <a:ext cx="242425" cy="347000"/>
            </a:xfrm>
            <a:custGeom>
              <a:avLst/>
              <a:gdLst/>
              <a:ahLst/>
              <a:cxnLst/>
              <a:rect l="l" t="t" r="r" b="b"/>
              <a:pathLst>
                <a:path w="9697" h="13880" extrusionOk="0">
                  <a:moveTo>
                    <a:pt x="8394" y="1"/>
                  </a:moveTo>
                  <a:cubicBezTo>
                    <a:pt x="8296" y="34"/>
                    <a:pt x="8199" y="70"/>
                    <a:pt x="8103" y="110"/>
                  </a:cubicBezTo>
                  <a:cubicBezTo>
                    <a:pt x="7579" y="312"/>
                    <a:pt x="7072" y="551"/>
                    <a:pt x="6583" y="822"/>
                  </a:cubicBezTo>
                  <a:cubicBezTo>
                    <a:pt x="5979" y="1153"/>
                    <a:pt x="5405" y="1537"/>
                    <a:pt x="4863" y="1963"/>
                  </a:cubicBezTo>
                  <a:lnTo>
                    <a:pt x="4862" y="1963"/>
                  </a:lnTo>
                  <a:cubicBezTo>
                    <a:pt x="4811" y="2002"/>
                    <a:pt x="4762" y="2042"/>
                    <a:pt x="4713" y="2081"/>
                  </a:cubicBezTo>
                  <a:lnTo>
                    <a:pt x="4711" y="2081"/>
                  </a:lnTo>
                  <a:cubicBezTo>
                    <a:pt x="4567" y="2197"/>
                    <a:pt x="4426" y="2317"/>
                    <a:pt x="4289" y="2440"/>
                  </a:cubicBezTo>
                  <a:lnTo>
                    <a:pt x="4289" y="2442"/>
                  </a:lnTo>
                  <a:cubicBezTo>
                    <a:pt x="4219" y="2501"/>
                    <a:pt x="4148" y="2565"/>
                    <a:pt x="4082" y="2628"/>
                  </a:cubicBezTo>
                  <a:lnTo>
                    <a:pt x="4082" y="2630"/>
                  </a:lnTo>
                  <a:cubicBezTo>
                    <a:pt x="3733" y="2951"/>
                    <a:pt x="3403" y="3291"/>
                    <a:pt x="3094" y="3652"/>
                  </a:cubicBezTo>
                  <a:lnTo>
                    <a:pt x="3094" y="3653"/>
                  </a:lnTo>
                  <a:cubicBezTo>
                    <a:pt x="3055" y="3697"/>
                    <a:pt x="3016" y="3743"/>
                    <a:pt x="2978" y="3789"/>
                  </a:cubicBezTo>
                  <a:cubicBezTo>
                    <a:pt x="2640" y="4192"/>
                    <a:pt x="2327" y="4616"/>
                    <a:pt x="2042" y="5058"/>
                  </a:cubicBezTo>
                  <a:cubicBezTo>
                    <a:pt x="2011" y="5105"/>
                    <a:pt x="1981" y="5155"/>
                    <a:pt x="1951" y="5202"/>
                  </a:cubicBezTo>
                  <a:cubicBezTo>
                    <a:pt x="1896" y="5289"/>
                    <a:pt x="1843" y="5375"/>
                    <a:pt x="1793" y="5461"/>
                  </a:cubicBezTo>
                  <a:cubicBezTo>
                    <a:pt x="1745" y="5540"/>
                    <a:pt x="1700" y="5618"/>
                    <a:pt x="1657" y="5697"/>
                  </a:cubicBezTo>
                  <a:cubicBezTo>
                    <a:pt x="1635" y="5738"/>
                    <a:pt x="1612" y="5780"/>
                    <a:pt x="1590" y="5822"/>
                  </a:cubicBezTo>
                  <a:cubicBezTo>
                    <a:pt x="1354" y="6249"/>
                    <a:pt x="1147" y="6692"/>
                    <a:pt x="963" y="7145"/>
                  </a:cubicBezTo>
                  <a:lnTo>
                    <a:pt x="963" y="7146"/>
                  </a:lnTo>
                  <a:cubicBezTo>
                    <a:pt x="946" y="7196"/>
                    <a:pt x="926" y="7242"/>
                    <a:pt x="908" y="7291"/>
                  </a:cubicBezTo>
                  <a:lnTo>
                    <a:pt x="908" y="7293"/>
                  </a:lnTo>
                  <a:cubicBezTo>
                    <a:pt x="583" y="8132"/>
                    <a:pt x="347" y="9008"/>
                    <a:pt x="206" y="9898"/>
                  </a:cubicBezTo>
                  <a:cubicBezTo>
                    <a:pt x="196" y="9951"/>
                    <a:pt x="189" y="10004"/>
                    <a:pt x="182" y="10056"/>
                  </a:cubicBezTo>
                  <a:lnTo>
                    <a:pt x="182" y="10058"/>
                  </a:lnTo>
                  <a:cubicBezTo>
                    <a:pt x="4" y="11272"/>
                    <a:pt x="1" y="12513"/>
                    <a:pt x="180" y="13727"/>
                  </a:cubicBezTo>
                  <a:cubicBezTo>
                    <a:pt x="187" y="13778"/>
                    <a:pt x="195" y="13829"/>
                    <a:pt x="203" y="13879"/>
                  </a:cubicBezTo>
                  <a:cubicBezTo>
                    <a:pt x="254" y="13858"/>
                    <a:pt x="305" y="13836"/>
                    <a:pt x="355" y="13816"/>
                  </a:cubicBezTo>
                  <a:cubicBezTo>
                    <a:pt x="1498" y="13335"/>
                    <a:pt x="2703" y="13031"/>
                    <a:pt x="3854" y="12584"/>
                  </a:cubicBezTo>
                  <a:cubicBezTo>
                    <a:pt x="3885" y="12571"/>
                    <a:pt x="3914" y="12561"/>
                    <a:pt x="3944" y="12548"/>
                  </a:cubicBezTo>
                  <a:cubicBezTo>
                    <a:pt x="4051" y="12504"/>
                    <a:pt x="4155" y="12461"/>
                    <a:pt x="4263" y="12416"/>
                  </a:cubicBezTo>
                  <a:cubicBezTo>
                    <a:pt x="4383" y="12365"/>
                    <a:pt x="4500" y="12313"/>
                    <a:pt x="4616" y="12258"/>
                  </a:cubicBezTo>
                  <a:cubicBezTo>
                    <a:pt x="4949" y="12100"/>
                    <a:pt x="5274" y="11919"/>
                    <a:pt x="5584" y="11720"/>
                  </a:cubicBezTo>
                  <a:cubicBezTo>
                    <a:pt x="5610" y="11702"/>
                    <a:pt x="5638" y="11685"/>
                    <a:pt x="5664" y="11666"/>
                  </a:cubicBezTo>
                  <a:cubicBezTo>
                    <a:pt x="5861" y="11536"/>
                    <a:pt x="6052" y="11397"/>
                    <a:pt x="6237" y="11251"/>
                  </a:cubicBezTo>
                  <a:cubicBezTo>
                    <a:pt x="6265" y="11230"/>
                    <a:pt x="6291" y="11209"/>
                    <a:pt x="6317" y="11187"/>
                  </a:cubicBezTo>
                  <a:cubicBezTo>
                    <a:pt x="6731" y="10851"/>
                    <a:pt x="7114" y="10476"/>
                    <a:pt x="7459" y="10068"/>
                  </a:cubicBezTo>
                  <a:cubicBezTo>
                    <a:pt x="7482" y="10043"/>
                    <a:pt x="7502" y="10019"/>
                    <a:pt x="7524" y="9991"/>
                  </a:cubicBezTo>
                  <a:cubicBezTo>
                    <a:pt x="7724" y="9746"/>
                    <a:pt x="7912" y="9493"/>
                    <a:pt x="8086" y="9230"/>
                  </a:cubicBezTo>
                  <a:cubicBezTo>
                    <a:pt x="8106" y="9201"/>
                    <a:pt x="8128" y="9167"/>
                    <a:pt x="8147" y="9138"/>
                  </a:cubicBezTo>
                  <a:cubicBezTo>
                    <a:pt x="8375" y="8781"/>
                    <a:pt x="8581" y="8403"/>
                    <a:pt x="8752" y="8014"/>
                  </a:cubicBezTo>
                  <a:cubicBezTo>
                    <a:pt x="8770" y="7977"/>
                    <a:pt x="8786" y="7938"/>
                    <a:pt x="8802" y="7899"/>
                  </a:cubicBezTo>
                  <a:cubicBezTo>
                    <a:pt x="8907" y="7659"/>
                    <a:pt x="8996" y="7413"/>
                    <a:pt x="9076" y="7162"/>
                  </a:cubicBezTo>
                  <a:cubicBezTo>
                    <a:pt x="9147" y="6945"/>
                    <a:pt x="9205" y="6721"/>
                    <a:pt x="9255" y="6494"/>
                  </a:cubicBezTo>
                  <a:cubicBezTo>
                    <a:pt x="9271" y="6427"/>
                    <a:pt x="9284" y="6359"/>
                    <a:pt x="9297" y="6291"/>
                  </a:cubicBezTo>
                  <a:cubicBezTo>
                    <a:pt x="9697" y="4253"/>
                    <a:pt x="9407" y="1842"/>
                    <a:pt x="8439" y="82"/>
                  </a:cubicBezTo>
                  <a:cubicBezTo>
                    <a:pt x="8424" y="55"/>
                    <a:pt x="8410" y="27"/>
                    <a:pt x="83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7" name="Google Shape;3107;p53"/>
            <p:cNvSpPr/>
            <p:nvPr/>
          </p:nvSpPr>
          <p:spPr>
            <a:xfrm>
              <a:off x="6685375" y="3988375"/>
              <a:ext cx="206450" cy="346875"/>
            </a:xfrm>
            <a:custGeom>
              <a:avLst/>
              <a:gdLst/>
              <a:ahLst/>
              <a:cxnLst/>
              <a:rect l="l" t="t" r="r" b="b"/>
              <a:pathLst>
                <a:path w="8258" h="13875" extrusionOk="0">
                  <a:moveTo>
                    <a:pt x="8213" y="0"/>
                  </a:moveTo>
                  <a:cubicBezTo>
                    <a:pt x="8114" y="35"/>
                    <a:pt x="8017" y="71"/>
                    <a:pt x="7920" y="109"/>
                  </a:cubicBezTo>
                  <a:cubicBezTo>
                    <a:pt x="7301" y="615"/>
                    <a:pt x="6707" y="1157"/>
                    <a:pt x="6144" y="1729"/>
                  </a:cubicBezTo>
                  <a:cubicBezTo>
                    <a:pt x="6106" y="1766"/>
                    <a:pt x="6070" y="1805"/>
                    <a:pt x="6031" y="1843"/>
                  </a:cubicBezTo>
                  <a:lnTo>
                    <a:pt x="6030" y="1843"/>
                  </a:lnTo>
                  <a:cubicBezTo>
                    <a:pt x="5630" y="2256"/>
                    <a:pt x="5246" y="2683"/>
                    <a:pt x="4879" y="3126"/>
                  </a:cubicBezTo>
                  <a:cubicBezTo>
                    <a:pt x="4848" y="3163"/>
                    <a:pt x="4814" y="3204"/>
                    <a:pt x="4783" y="3243"/>
                  </a:cubicBezTo>
                  <a:cubicBezTo>
                    <a:pt x="4567" y="3506"/>
                    <a:pt x="4358" y="3771"/>
                    <a:pt x="4155" y="4043"/>
                  </a:cubicBezTo>
                  <a:cubicBezTo>
                    <a:pt x="4098" y="4117"/>
                    <a:pt x="4045" y="4191"/>
                    <a:pt x="3990" y="4268"/>
                  </a:cubicBezTo>
                  <a:cubicBezTo>
                    <a:pt x="3959" y="4310"/>
                    <a:pt x="3929" y="4353"/>
                    <a:pt x="3899" y="4394"/>
                  </a:cubicBezTo>
                  <a:cubicBezTo>
                    <a:pt x="3768" y="4578"/>
                    <a:pt x="3640" y="4761"/>
                    <a:pt x="3515" y="4948"/>
                  </a:cubicBezTo>
                  <a:cubicBezTo>
                    <a:pt x="3483" y="4992"/>
                    <a:pt x="3454" y="5036"/>
                    <a:pt x="3424" y="5081"/>
                  </a:cubicBezTo>
                  <a:cubicBezTo>
                    <a:pt x="3156" y="5485"/>
                    <a:pt x="2901" y="5898"/>
                    <a:pt x="2662" y="6319"/>
                  </a:cubicBezTo>
                  <a:cubicBezTo>
                    <a:pt x="2639" y="6358"/>
                    <a:pt x="2617" y="6397"/>
                    <a:pt x="2596" y="6435"/>
                  </a:cubicBezTo>
                  <a:lnTo>
                    <a:pt x="2596" y="6438"/>
                  </a:lnTo>
                  <a:lnTo>
                    <a:pt x="2593" y="6438"/>
                  </a:lnTo>
                  <a:cubicBezTo>
                    <a:pt x="2140" y="7241"/>
                    <a:pt x="1734" y="8071"/>
                    <a:pt x="1383" y="8925"/>
                  </a:cubicBezTo>
                  <a:cubicBezTo>
                    <a:pt x="1362" y="8971"/>
                    <a:pt x="1345" y="9016"/>
                    <a:pt x="1326" y="9061"/>
                  </a:cubicBezTo>
                  <a:cubicBezTo>
                    <a:pt x="1207" y="9358"/>
                    <a:pt x="1093" y="9659"/>
                    <a:pt x="986" y="9960"/>
                  </a:cubicBezTo>
                  <a:cubicBezTo>
                    <a:pt x="552" y="11183"/>
                    <a:pt x="239" y="12447"/>
                    <a:pt x="0" y="13722"/>
                  </a:cubicBezTo>
                  <a:cubicBezTo>
                    <a:pt x="7" y="13773"/>
                    <a:pt x="15" y="13824"/>
                    <a:pt x="23" y="13874"/>
                  </a:cubicBezTo>
                  <a:cubicBezTo>
                    <a:pt x="74" y="13853"/>
                    <a:pt x="125" y="13831"/>
                    <a:pt x="175" y="13811"/>
                  </a:cubicBezTo>
                  <a:cubicBezTo>
                    <a:pt x="391" y="12652"/>
                    <a:pt x="666" y="11504"/>
                    <a:pt x="1041" y="10385"/>
                  </a:cubicBezTo>
                  <a:cubicBezTo>
                    <a:pt x="1206" y="9893"/>
                    <a:pt x="1388" y="9405"/>
                    <a:pt x="1590" y="8925"/>
                  </a:cubicBezTo>
                  <a:lnTo>
                    <a:pt x="1590" y="8923"/>
                  </a:lnTo>
                  <a:lnTo>
                    <a:pt x="1590" y="8919"/>
                  </a:lnTo>
                  <a:cubicBezTo>
                    <a:pt x="1593" y="8913"/>
                    <a:pt x="1594" y="8909"/>
                    <a:pt x="1597" y="8903"/>
                  </a:cubicBezTo>
                  <a:cubicBezTo>
                    <a:pt x="1720" y="8605"/>
                    <a:pt x="1850" y="8308"/>
                    <a:pt x="1989" y="8017"/>
                  </a:cubicBezTo>
                  <a:cubicBezTo>
                    <a:pt x="2002" y="7984"/>
                    <a:pt x="2017" y="7953"/>
                    <a:pt x="2033" y="7923"/>
                  </a:cubicBezTo>
                  <a:cubicBezTo>
                    <a:pt x="2128" y="7719"/>
                    <a:pt x="2231" y="7512"/>
                    <a:pt x="2335" y="7309"/>
                  </a:cubicBezTo>
                  <a:cubicBezTo>
                    <a:pt x="2636" y="6721"/>
                    <a:pt x="2965" y="6145"/>
                    <a:pt x="3320" y="5587"/>
                  </a:cubicBezTo>
                  <a:lnTo>
                    <a:pt x="3373" y="5500"/>
                  </a:lnTo>
                  <a:cubicBezTo>
                    <a:pt x="3457" y="5369"/>
                    <a:pt x="3540" y="5241"/>
                    <a:pt x="3626" y="5113"/>
                  </a:cubicBezTo>
                  <a:cubicBezTo>
                    <a:pt x="3645" y="5086"/>
                    <a:pt x="3661" y="5060"/>
                    <a:pt x="3682" y="5034"/>
                  </a:cubicBezTo>
                  <a:cubicBezTo>
                    <a:pt x="4149" y="4334"/>
                    <a:pt x="4660" y="3663"/>
                    <a:pt x="5206" y="3024"/>
                  </a:cubicBezTo>
                  <a:cubicBezTo>
                    <a:pt x="5228" y="3000"/>
                    <a:pt x="5248" y="2975"/>
                    <a:pt x="5270" y="2952"/>
                  </a:cubicBezTo>
                  <a:cubicBezTo>
                    <a:pt x="5574" y="2597"/>
                    <a:pt x="5889" y="2254"/>
                    <a:pt x="6216" y="1918"/>
                  </a:cubicBezTo>
                  <a:cubicBezTo>
                    <a:pt x="6334" y="1798"/>
                    <a:pt x="6454" y="1678"/>
                    <a:pt x="6574" y="1561"/>
                  </a:cubicBezTo>
                  <a:cubicBezTo>
                    <a:pt x="6599" y="1539"/>
                    <a:pt x="6620" y="1517"/>
                    <a:pt x="6643" y="1494"/>
                  </a:cubicBezTo>
                  <a:cubicBezTo>
                    <a:pt x="7159" y="996"/>
                    <a:pt x="7696" y="521"/>
                    <a:pt x="8257" y="77"/>
                  </a:cubicBezTo>
                  <a:cubicBezTo>
                    <a:pt x="8243" y="49"/>
                    <a:pt x="8229" y="22"/>
                    <a:pt x="8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8" name="Google Shape;3108;p53"/>
            <p:cNvSpPr/>
            <p:nvPr/>
          </p:nvSpPr>
          <p:spPr>
            <a:xfrm>
              <a:off x="6734075" y="4186325"/>
              <a:ext cx="45400" cy="116450"/>
            </a:xfrm>
            <a:custGeom>
              <a:avLst/>
              <a:gdLst/>
              <a:ahLst/>
              <a:cxnLst/>
              <a:rect l="l" t="t" r="r" b="b"/>
              <a:pathLst>
                <a:path w="1816" h="4658" extrusionOk="0">
                  <a:moveTo>
                    <a:pt x="65" y="1"/>
                  </a:moveTo>
                  <a:cubicBezTo>
                    <a:pt x="32" y="1"/>
                    <a:pt x="1" y="29"/>
                    <a:pt x="21" y="64"/>
                  </a:cubicBezTo>
                  <a:cubicBezTo>
                    <a:pt x="27" y="76"/>
                    <a:pt x="34" y="88"/>
                    <a:pt x="41" y="99"/>
                  </a:cubicBezTo>
                  <a:cubicBezTo>
                    <a:pt x="455" y="795"/>
                    <a:pt x="808" y="1528"/>
                    <a:pt x="1089" y="2288"/>
                  </a:cubicBezTo>
                  <a:cubicBezTo>
                    <a:pt x="1373" y="3058"/>
                    <a:pt x="1586" y="3850"/>
                    <a:pt x="1726" y="4658"/>
                  </a:cubicBezTo>
                  <a:cubicBezTo>
                    <a:pt x="1757" y="4645"/>
                    <a:pt x="1786" y="4633"/>
                    <a:pt x="1816" y="4622"/>
                  </a:cubicBezTo>
                  <a:cubicBezTo>
                    <a:pt x="1755" y="4276"/>
                    <a:pt x="1683" y="3931"/>
                    <a:pt x="1593" y="3594"/>
                  </a:cubicBezTo>
                  <a:cubicBezTo>
                    <a:pt x="1440" y="2996"/>
                    <a:pt x="1246" y="2408"/>
                    <a:pt x="1013" y="1836"/>
                  </a:cubicBezTo>
                  <a:cubicBezTo>
                    <a:pt x="995" y="1793"/>
                    <a:pt x="976" y="1748"/>
                    <a:pt x="956" y="1705"/>
                  </a:cubicBezTo>
                  <a:cubicBezTo>
                    <a:pt x="895" y="1555"/>
                    <a:pt x="832" y="1411"/>
                    <a:pt x="765" y="1266"/>
                  </a:cubicBezTo>
                  <a:cubicBezTo>
                    <a:pt x="570" y="840"/>
                    <a:pt x="348" y="426"/>
                    <a:pt x="108" y="25"/>
                  </a:cubicBezTo>
                  <a:cubicBezTo>
                    <a:pt x="102" y="15"/>
                    <a:pt x="95" y="8"/>
                    <a:pt x="86" y="5"/>
                  </a:cubicBezTo>
                  <a:cubicBezTo>
                    <a:pt x="79" y="2"/>
                    <a:pt x="72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9" name="Google Shape;3109;p53"/>
            <p:cNvSpPr/>
            <p:nvPr/>
          </p:nvSpPr>
          <p:spPr>
            <a:xfrm>
              <a:off x="6756025" y="4228775"/>
              <a:ext cx="66375" cy="52325"/>
            </a:xfrm>
            <a:custGeom>
              <a:avLst/>
              <a:gdLst/>
              <a:ahLst/>
              <a:cxnLst/>
              <a:rect l="l" t="t" r="r" b="b"/>
              <a:pathLst>
                <a:path w="2655" h="2093" extrusionOk="0">
                  <a:moveTo>
                    <a:pt x="62" y="0"/>
                  </a:moveTo>
                  <a:cubicBezTo>
                    <a:pt x="20" y="0"/>
                    <a:pt x="0" y="70"/>
                    <a:pt x="48" y="93"/>
                  </a:cubicBezTo>
                  <a:lnTo>
                    <a:pt x="135" y="135"/>
                  </a:lnTo>
                  <a:cubicBezTo>
                    <a:pt x="792" y="465"/>
                    <a:pt x="1385" y="908"/>
                    <a:pt x="1920" y="1412"/>
                  </a:cubicBezTo>
                  <a:cubicBezTo>
                    <a:pt x="2148" y="1629"/>
                    <a:pt x="2368" y="1855"/>
                    <a:pt x="2575" y="2093"/>
                  </a:cubicBezTo>
                  <a:cubicBezTo>
                    <a:pt x="2603" y="2077"/>
                    <a:pt x="2630" y="2058"/>
                    <a:pt x="2655" y="2040"/>
                  </a:cubicBezTo>
                  <a:cubicBezTo>
                    <a:pt x="2213" y="1541"/>
                    <a:pt x="1731" y="1075"/>
                    <a:pt x="1190" y="677"/>
                  </a:cubicBezTo>
                  <a:cubicBezTo>
                    <a:pt x="842" y="421"/>
                    <a:pt x="472" y="192"/>
                    <a:pt x="82" y="7"/>
                  </a:cubicBezTo>
                  <a:cubicBezTo>
                    <a:pt x="82" y="4"/>
                    <a:pt x="81" y="4"/>
                    <a:pt x="78" y="4"/>
                  </a:cubicBezTo>
                  <a:cubicBezTo>
                    <a:pt x="72" y="1"/>
                    <a:pt x="67" y="0"/>
                    <a:pt x="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0" name="Google Shape;3110;p53"/>
            <p:cNvSpPr/>
            <p:nvPr/>
          </p:nvSpPr>
          <p:spPr>
            <a:xfrm>
              <a:off x="6766250" y="4123900"/>
              <a:ext cx="72525" cy="145475"/>
            </a:xfrm>
            <a:custGeom>
              <a:avLst/>
              <a:gdLst/>
              <a:ahLst/>
              <a:cxnLst/>
              <a:rect l="l" t="t" r="r" b="b"/>
              <a:pathLst>
                <a:path w="2901" h="5819" extrusionOk="0">
                  <a:moveTo>
                    <a:pt x="66" y="1"/>
                  </a:moveTo>
                  <a:cubicBezTo>
                    <a:pt x="33" y="1"/>
                    <a:pt x="0" y="42"/>
                    <a:pt x="27" y="79"/>
                  </a:cubicBezTo>
                  <a:cubicBezTo>
                    <a:pt x="48" y="108"/>
                    <a:pt x="67" y="137"/>
                    <a:pt x="87" y="166"/>
                  </a:cubicBezTo>
                  <a:cubicBezTo>
                    <a:pt x="599" y="873"/>
                    <a:pt x="1056" y="1619"/>
                    <a:pt x="1460" y="2393"/>
                  </a:cubicBezTo>
                  <a:cubicBezTo>
                    <a:pt x="1875" y="3193"/>
                    <a:pt x="2231" y="4023"/>
                    <a:pt x="2525" y="4876"/>
                  </a:cubicBezTo>
                  <a:cubicBezTo>
                    <a:pt x="2632" y="5187"/>
                    <a:pt x="2729" y="5502"/>
                    <a:pt x="2821" y="5819"/>
                  </a:cubicBezTo>
                  <a:cubicBezTo>
                    <a:pt x="2847" y="5798"/>
                    <a:pt x="2874" y="5777"/>
                    <a:pt x="2900" y="5755"/>
                  </a:cubicBezTo>
                  <a:cubicBezTo>
                    <a:pt x="2705" y="5072"/>
                    <a:pt x="2469" y="4400"/>
                    <a:pt x="2194" y="3741"/>
                  </a:cubicBezTo>
                  <a:cubicBezTo>
                    <a:pt x="1841" y="2896"/>
                    <a:pt x="1425" y="2076"/>
                    <a:pt x="949" y="1295"/>
                  </a:cubicBezTo>
                  <a:cubicBezTo>
                    <a:pt x="697" y="878"/>
                    <a:pt x="428" y="474"/>
                    <a:pt x="142" y="79"/>
                  </a:cubicBezTo>
                  <a:lnTo>
                    <a:pt x="99" y="19"/>
                  </a:lnTo>
                  <a:cubicBezTo>
                    <a:pt x="90" y="6"/>
                    <a:pt x="78" y="1"/>
                    <a:pt x="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1" name="Google Shape;3111;p53"/>
            <p:cNvSpPr/>
            <p:nvPr/>
          </p:nvSpPr>
          <p:spPr>
            <a:xfrm>
              <a:off x="6774550" y="4112950"/>
              <a:ext cx="94375" cy="126850"/>
            </a:xfrm>
            <a:custGeom>
              <a:avLst/>
              <a:gdLst/>
              <a:ahLst/>
              <a:cxnLst/>
              <a:rect l="l" t="t" r="r" b="b"/>
              <a:pathLst>
                <a:path w="3775" h="5074" extrusionOk="0">
                  <a:moveTo>
                    <a:pt x="45" y="0"/>
                  </a:moveTo>
                  <a:cubicBezTo>
                    <a:pt x="25" y="0"/>
                    <a:pt x="8" y="20"/>
                    <a:pt x="3" y="40"/>
                  </a:cubicBezTo>
                  <a:cubicBezTo>
                    <a:pt x="0" y="56"/>
                    <a:pt x="3" y="75"/>
                    <a:pt x="18" y="88"/>
                  </a:cubicBezTo>
                  <a:cubicBezTo>
                    <a:pt x="32" y="103"/>
                    <a:pt x="46" y="117"/>
                    <a:pt x="61" y="129"/>
                  </a:cubicBezTo>
                  <a:cubicBezTo>
                    <a:pt x="760" y="783"/>
                    <a:pt x="1377" y="1511"/>
                    <a:pt x="1939" y="2284"/>
                  </a:cubicBezTo>
                  <a:cubicBezTo>
                    <a:pt x="2512" y="3073"/>
                    <a:pt x="3027" y="3904"/>
                    <a:pt x="3519" y="4745"/>
                  </a:cubicBezTo>
                  <a:cubicBezTo>
                    <a:pt x="3583" y="4854"/>
                    <a:pt x="3647" y="4965"/>
                    <a:pt x="3709" y="5074"/>
                  </a:cubicBezTo>
                  <a:cubicBezTo>
                    <a:pt x="3734" y="5049"/>
                    <a:pt x="3752" y="5025"/>
                    <a:pt x="3774" y="4997"/>
                  </a:cubicBezTo>
                  <a:cubicBezTo>
                    <a:pt x="3502" y="4525"/>
                    <a:pt x="3223" y="4055"/>
                    <a:pt x="2927" y="3591"/>
                  </a:cubicBezTo>
                  <a:cubicBezTo>
                    <a:pt x="2405" y="2759"/>
                    <a:pt x="1840" y="1948"/>
                    <a:pt x="1205" y="1199"/>
                  </a:cubicBezTo>
                  <a:cubicBezTo>
                    <a:pt x="863" y="795"/>
                    <a:pt x="500" y="410"/>
                    <a:pt x="115" y="49"/>
                  </a:cubicBezTo>
                  <a:cubicBezTo>
                    <a:pt x="101" y="37"/>
                    <a:pt x="87" y="24"/>
                    <a:pt x="74" y="11"/>
                  </a:cubicBezTo>
                  <a:cubicBezTo>
                    <a:pt x="67" y="4"/>
                    <a:pt x="59" y="1"/>
                    <a:pt x="52" y="1"/>
                  </a:cubicBezTo>
                  <a:cubicBezTo>
                    <a:pt x="50" y="1"/>
                    <a:pt x="47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2" name="Google Shape;3112;p53"/>
            <p:cNvSpPr/>
            <p:nvPr/>
          </p:nvSpPr>
          <p:spPr>
            <a:xfrm>
              <a:off x="6814200" y="4061425"/>
              <a:ext cx="86750" cy="127025"/>
            </a:xfrm>
            <a:custGeom>
              <a:avLst/>
              <a:gdLst/>
              <a:ahLst/>
              <a:cxnLst/>
              <a:rect l="l" t="t" r="r" b="b"/>
              <a:pathLst>
                <a:path w="3470" h="5081" extrusionOk="0">
                  <a:moveTo>
                    <a:pt x="72" y="0"/>
                  </a:moveTo>
                  <a:cubicBezTo>
                    <a:pt x="35" y="0"/>
                    <a:pt x="1" y="42"/>
                    <a:pt x="31" y="75"/>
                  </a:cubicBezTo>
                  <a:cubicBezTo>
                    <a:pt x="38" y="85"/>
                    <a:pt x="49" y="94"/>
                    <a:pt x="56" y="102"/>
                  </a:cubicBezTo>
                  <a:cubicBezTo>
                    <a:pt x="379" y="450"/>
                    <a:pt x="688" y="809"/>
                    <a:pt x="985" y="1178"/>
                  </a:cubicBezTo>
                  <a:cubicBezTo>
                    <a:pt x="1026" y="1230"/>
                    <a:pt x="1065" y="1281"/>
                    <a:pt x="1105" y="1331"/>
                  </a:cubicBezTo>
                  <a:cubicBezTo>
                    <a:pt x="1376" y="1673"/>
                    <a:pt x="1635" y="2026"/>
                    <a:pt x="1881" y="2387"/>
                  </a:cubicBezTo>
                  <a:cubicBezTo>
                    <a:pt x="2439" y="3204"/>
                    <a:pt x="2934" y="4063"/>
                    <a:pt x="3361" y="4958"/>
                  </a:cubicBezTo>
                  <a:cubicBezTo>
                    <a:pt x="3381" y="5000"/>
                    <a:pt x="3401" y="5039"/>
                    <a:pt x="3419" y="5081"/>
                  </a:cubicBezTo>
                  <a:cubicBezTo>
                    <a:pt x="3437" y="5044"/>
                    <a:pt x="3453" y="5007"/>
                    <a:pt x="3469" y="4966"/>
                  </a:cubicBezTo>
                  <a:cubicBezTo>
                    <a:pt x="3274" y="4555"/>
                    <a:pt x="3068" y="4154"/>
                    <a:pt x="2845" y="3759"/>
                  </a:cubicBezTo>
                  <a:cubicBezTo>
                    <a:pt x="2359" y="2896"/>
                    <a:pt x="1807" y="2070"/>
                    <a:pt x="1195" y="1289"/>
                  </a:cubicBezTo>
                  <a:cubicBezTo>
                    <a:pt x="855" y="855"/>
                    <a:pt x="494" y="434"/>
                    <a:pt x="118" y="30"/>
                  </a:cubicBezTo>
                  <a:cubicBezTo>
                    <a:pt x="115" y="24"/>
                    <a:pt x="109" y="20"/>
                    <a:pt x="106" y="15"/>
                  </a:cubicBezTo>
                  <a:cubicBezTo>
                    <a:pt x="96" y="5"/>
                    <a:pt x="84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3" name="Google Shape;3113;p53"/>
            <p:cNvSpPr/>
            <p:nvPr/>
          </p:nvSpPr>
          <p:spPr>
            <a:xfrm>
              <a:off x="6838700" y="4090200"/>
              <a:ext cx="45850" cy="128650"/>
            </a:xfrm>
            <a:custGeom>
              <a:avLst/>
              <a:gdLst/>
              <a:ahLst/>
              <a:cxnLst/>
              <a:rect l="l" t="t" r="r" b="b"/>
              <a:pathLst>
                <a:path w="1834" h="5146" extrusionOk="0">
                  <a:moveTo>
                    <a:pt x="47" y="1"/>
                  </a:moveTo>
                  <a:cubicBezTo>
                    <a:pt x="29" y="1"/>
                    <a:pt x="12" y="9"/>
                    <a:pt x="5" y="24"/>
                  </a:cubicBezTo>
                  <a:cubicBezTo>
                    <a:pt x="1" y="34"/>
                    <a:pt x="1" y="43"/>
                    <a:pt x="4" y="53"/>
                  </a:cubicBezTo>
                  <a:cubicBezTo>
                    <a:pt x="164" y="849"/>
                    <a:pt x="376" y="1635"/>
                    <a:pt x="632" y="2405"/>
                  </a:cubicBezTo>
                  <a:cubicBezTo>
                    <a:pt x="890" y="3183"/>
                    <a:pt x="1197" y="3944"/>
                    <a:pt x="1547" y="4684"/>
                  </a:cubicBezTo>
                  <a:cubicBezTo>
                    <a:pt x="1621" y="4840"/>
                    <a:pt x="1696" y="4994"/>
                    <a:pt x="1773" y="5146"/>
                  </a:cubicBezTo>
                  <a:cubicBezTo>
                    <a:pt x="1793" y="5117"/>
                    <a:pt x="1815" y="5083"/>
                    <a:pt x="1834" y="5054"/>
                  </a:cubicBezTo>
                  <a:cubicBezTo>
                    <a:pt x="1605" y="4606"/>
                    <a:pt x="1396" y="4148"/>
                    <a:pt x="1207" y="3682"/>
                  </a:cubicBezTo>
                  <a:cubicBezTo>
                    <a:pt x="895" y="2929"/>
                    <a:pt x="632" y="2156"/>
                    <a:pt x="415" y="1370"/>
                  </a:cubicBezTo>
                  <a:cubicBezTo>
                    <a:pt x="306" y="976"/>
                    <a:pt x="208" y="578"/>
                    <a:pt x="125" y="179"/>
                  </a:cubicBezTo>
                  <a:cubicBezTo>
                    <a:pt x="114" y="131"/>
                    <a:pt x="105" y="85"/>
                    <a:pt x="96" y="38"/>
                  </a:cubicBezTo>
                  <a:cubicBezTo>
                    <a:pt x="91" y="13"/>
                    <a:pt x="69" y="1"/>
                    <a:pt x="47" y="1"/>
                  </a:cubicBezTo>
                  <a:close/>
                </a:path>
              </a:pathLst>
            </a:custGeom>
            <a:solidFill>
              <a:srgbClr val="2C5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4" name="Google Shape;3114;p53"/>
            <p:cNvSpPr/>
            <p:nvPr/>
          </p:nvSpPr>
          <p:spPr>
            <a:xfrm>
              <a:off x="6848475" y="4024800"/>
              <a:ext cx="64850" cy="125650"/>
            </a:xfrm>
            <a:custGeom>
              <a:avLst/>
              <a:gdLst/>
              <a:ahLst/>
              <a:cxnLst/>
              <a:rect l="l" t="t" r="r" b="b"/>
              <a:pathLst>
                <a:path w="2594" h="5026" extrusionOk="0">
                  <a:moveTo>
                    <a:pt x="71" y="1"/>
                  </a:moveTo>
                  <a:cubicBezTo>
                    <a:pt x="36" y="1"/>
                    <a:pt x="1" y="43"/>
                    <a:pt x="31" y="78"/>
                  </a:cubicBezTo>
                  <a:lnTo>
                    <a:pt x="53" y="105"/>
                  </a:lnTo>
                  <a:cubicBezTo>
                    <a:pt x="584" y="762"/>
                    <a:pt x="1053" y="1467"/>
                    <a:pt x="1450" y="2214"/>
                  </a:cubicBezTo>
                  <a:cubicBezTo>
                    <a:pt x="1849" y="2969"/>
                    <a:pt x="2176" y="3760"/>
                    <a:pt x="2424" y="4577"/>
                  </a:cubicBezTo>
                  <a:cubicBezTo>
                    <a:pt x="2470" y="4725"/>
                    <a:pt x="2514" y="4875"/>
                    <a:pt x="2551" y="5026"/>
                  </a:cubicBezTo>
                  <a:cubicBezTo>
                    <a:pt x="2567" y="4959"/>
                    <a:pt x="2580" y="4891"/>
                    <a:pt x="2593" y="4823"/>
                  </a:cubicBezTo>
                  <a:cubicBezTo>
                    <a:pt x="2466" y="4373"/>
                    <a:pt x="2318" y="3928"/>
                    <a:pt x="2145" y="3494"/>
                  </a:cubicBezTo>
                  <a:cubicBezTo>
                    <a:pt x="1826" y="2695"/>
                    <a:pt x="1429" y="1925"/>
                    <a:pt x="965" y="1201"/>
                  </a:cubicBezTo>
                  <a:cubicBezTo>
                    <a:pt x="703" y="799"/>
                    <a:pt x="422" y="409"/>
                    <a:pt x="119" y="36"/>
                  </a:cubicBezTo>
                  <a:cubicBezTo>
                    <a:pt x="115" y="31"/>
                    <a:pt x="111" y="24"/>
                    <a:pt x="105" y="18"/>
                  </a:cubicBezTo>
                  <a:cubicBezTo>
                    <a:pt x="95" y="6"/>
                    <a:pt x="83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5" name="Google Shape;3115;p53"/>
            <p:cNvSpPr/>
            <p:nvPr/>
          </p:nvSpPr>
          <p:spPr>
            <a:xfrm>
              <a:off x="6685400" y="4209475"/>
              <a:ext cx="40000" cy="30075"/>
            </a:xfrm>
            <a:custGeom>
              <a:avLst/>
              <a:gdLst/>
              <a:ahLst/>
              <a:cxnLst/>
              <a:rect l="l" t="t" r="r" b="b"/>
              <a:pathLst>
                <a:path w="1600" h="1203" extrusionOk="0">
                  <a:moveTo>
                    <a:pt x="1551" y="1"/>
                  </a:moveTo>
                  <a:cubicBezTo>
                    <a:pt x="1545" y="1"/>
                    <a:pt x="1538" y="2"/>
                    <a:pt x="1531" y="5"/>
                  </a:cubicBezTo>
                  <a:cubicBezTo>
                    <a:pt x="1482" y="29"/>
                    <a:pt x="1431" y="52"/>
                    <a:pt x="1382" y="78"/>
                  </a:cubicBezTo>
                  <a:cubicBezTo>
                    <a:pt x="884" y="330"/>
                    <a:pt x="425" y="657"/>
                    <a:pt x="25" y="1046"/>
                  </a:cubicBezTo>
                  <a:cubicBezTo>
                    <a:pt x="15" y="1098"/>
                    <a:pt x="8" y="1151"/>
                    <a:pt x="1" y="1203"/>
                  </a:cubicBezTo>
                  <a:cubicBezTo>
                    <a:pt x="260" y="941"/>
                    <a:pt x="542" y="706"/>
                    <a:pt x="847" y="499"/>
                  </a:cubicBezTo>
                  <a:cubicBezTo>
                    <a:pt x="1004" y="396"/>
                    <a:pt x="1163" y="301"/>
                    <a:pt x="1328" y="214"/>
                  </a:cubicBezTo>
                  <a:cubicBezTo>
                    <a:pt x="1408" y="171"/>
                    <a:pt x="1489" y="130"/>
                    <a:pt x="1570" y="92"/>
                  </a:cubicBezTo>
                  <a:cubicBezTo>
                    <a:pt x="1577" y="88"/>
                    <a:pt x="1584" y="85"/>
                    <a:pt x="1589" y="78"/>
                  </a:cubicBezTo>
                  <a:lnTo>
                    <a:pt x="1589" y="76"/>
                  </a:lnTo>
                  <a:cubicBezTo>
                    <a:pt x="1590" y="69"/>
                    <a:pt x="1592" y="63"/>
                    <a:pt x="1596" y="58"/>
                  </a:cubicBezTo>
                  <a:cubicBezTo>
                    <a:pt x="1599" y="32"/>
                    <a:pt x="1580" y="1"/>
                    <a:pt x="1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6" name="Google Shape;3116;p53"/>
            <p:cNvSpPr/>
            <p:nvPr/>
          </p:nvSpPr>
          <p:spPr>
            <a:xfrm>
              <a:off x="6703600" y="4145900"/>
              <a:ext cx="51200" cy="24600"/>
            </a:xfrm>
            <a:custGeom>
              <a:avLst/>
              <a:gdLst/>
              <a:ahLst/>
              <a:cxnLst/>
              <a:rect l="l" t="t" r="r" b="b"/>
              <a:pathLst>
                <a:path w="2048" h="984" extrusionOk="0">
                  <a:moveTo>
                    <a:pt x="1992" y="1"/>
                  </a:moveTo>
                  <a:cubicBezTo>
                    <a:pt x="1988" y="1"/>
                    <a:pt x="1984" y="1"/>
                    <a:pt x="1980" y="2"/>
                  </a:cubicBezTo>
                  <a:cubicBezTo>
                    <a:pt x="1964" y="8"/>
                    <a:pt x="1949" y="11"/>
                    <a:pt x="1933" y="17"/>
                  </a:cubicBezTo>
                  <a:cubicBezTo>
                    <a:pt x="1273" y="199"/>
                    <a:pt x="639" y="477"/>
                    <a:pt x="57" y="836"/>
                  </a:cubicBezTo>
                  <a:lnTo>
                    <a:pt x="57" y="839"/>
                  </a:lnTo>
                  <a:cubicBezTo>
                    <a:pt x="38" y="887"/>
                    <a:pt x="18" y="934"/>
                    <a:pt x="1" y="984"/>
                  </a:cubicBezTo>
                  <a:cubicBezTo>
                    <a:pt x="363" y="749"/>
                    <a:pt x="746" y="551"/>
                    <a:pt x="1146" y="386"/>
                  </a:cubicBezTo>
                  <a:cubicBezTo>
                    <a:pt x="1382" y="289"/>
                    <a:pt x="1622" y="205"/>
                    <a:pt x="1867" y="134"/>
                  </a:cubicBezTo>
                  <a:lnTo>
                    <a:pt x="1867" y="132"/>
                  </a:lnTo>
                  <a:cubicBezTo>
                    <a:pt x="1907" y="119"/>
                    <a:pt x="1951" y="109"/>
                    <a:pt x="1994" y="96"/>
                  </a:cubicBezTo>
                  <a:cubicBezTo>
                    <a:pt x="2048" y="81"/>
                    <a:pt x="2039" y="1"/>
                    <a:pt x="19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7" name="Google Shape;3117;p53"/>
            <p:cNvSpPr/>
            <p:nvPr/>
          </p:nvSpPr>
          <p:spPr>
            <a:xfrm>
              <a:off x="6729625" y="4094900"/>
              <a:ext cx="57800" cy="23375"/>
            </a:xfrm>
            <a:custGeom>
              <a:avLst/>
              <a:gdLst/>
              <a:ahLst/>
              <a:cxnLst/>
              <a:rect l="l" t="t" r="r" b="b"/>
              <a:pathLst>
                <a:path w="2312" h="935" extrusionOk="0">
                  <a:moveTo>
                    <a:pt x="2237" y="0"/>
                  </a:moveTo>
                  <a:cubicBezTo>
                    <a:pt x="2232" y="0"/>
                    <a:pt x="2228" y="1"/>
                    <a:pt x="2223" y="2"/>
                  </a:cubicBezTo>
                  <a:lnTo>
                    <a:pt x="2220" y="2"/>
                  </a:lnTo>
                  <a:cubicBezTo>
                    <a:pt x="1496" y="224"/>
                    <a:pt x="785" y="487"/>
                    <a:pt x="92" y="790"/>
                  </a:cubicBezTo>
                  <a:cubicBezTo>
                    <a:pt x="61" y="838"/>
                    <a:pt x="31" y="885"/>
                    <a:pt x="1" y="935"/>
                  </a:cubicBezTo>
                  <a:cubicBezTo>
                    <a:pt x="364" y="773"/>
                    <a:pt x="733" y="622"/>
                    <a:pt x="1105" y="480"/>
                  </a:cubicBezTo>
                  <a:cubicBezTo>
                    <a:pt x="1444" y="354"/>
                    <a:pt x="1786" y="237"/>
                    <a:pt x="2130" y="130"/>
                  </a:cubicBezTo>
                  <a:cubicBezTo>
                    <a:pt x="2174" y="117"/>
                    <a:pt x="2216" y="102"/>
                    <a:pt x="2259" y="89"/>
                  </a:cubicBezTo>
                  <a:cubicBezTo>
                    <a:pt x="2312" y="73"/>
                    <a:pt x="2286" y="0"/>
                    <a:pt x="2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8" name="Google Shape;3118;p53"/>
            <p:cNvSpPr/>
            <p:nvPr/>
          </p:nvSpPr>
          <p:spPr>
            <a:xfrm>
              <a:off x="6720650" y="4111575"/>
              <a:ext cx="55375" cy="22225"/>
            </a:xfrm>
            <a:custGeom>
              <a:avLst/>
              <a:gdLst/>
              <a:ahLst/>
              <a:cxnLst/>
              <a:rect l="l" t="t" r="r" b="b"/>
              <a:pathLst>
                <a:path w="2215" h="889" extrusionOk="0">
                  <a:moveTo>
                    <a:pt x="2165" y="1"/>
                  </a:moveTo>
                  <a:cubicBezTo>
                    <a:pt x="2159" y="1"/>
                    <a:pt x="2152" y="2"/>
                    <a:pt x="2145" y="6"/>
                  </a:cubicBezTo>
                  <a:cubicBezTo>
                    <a:pt x="2133" y="10"/>
                    <a:pt x="2120" y="14"/>
                    <a:pt x="2105" y="20"/>
                  </a:cubicBezTo>
                  <a:cubicBezTo>
                    <a:pt x="1427" y="268"/>
                    <a:pt x="746" y="515"/>
                    <a:pt x="67" y="764"/>
                  </a:cubicBezTo>
                  <a:cubicBezTo>
                    <a:pt x="45" y="805"/>
                    <a:pt x="22" y="847"/>
                    <a:pt x="1" y="889"/>
                  </a:cubicBezTo>
                  <a:cubicBezTo>
                    <a:pt x="483" y="711"/>
                    <a:pt x="963" y="535"/>
                    <a:pt x="1445" y="360"/>
                  </a:cubicBezTo>
                  <a:cubicBezTo>
                    <a:pt x="1635" y="291"/>
                    <a:pt x="1825" y="221"/>
                    <a:pt x="2014" y="152"/>
                  </a:cubicBezTo>
                  <a:lnTo>
                    <a:pt x="2162" y="98"/>
                  </a:lnTo>
                  <a:cubicBezTo>
                    <a:pt x="2169" y="95"/>
                    <a:pt x="2176" y="94"/>
                    <a:pt x="2184" y="91"/>
                  </a:cubicBezTo>
                  <a:cubicBezTo>
                    <a:pt x="2201" y="82"/>
                    <a:pt x="2208" y="72"/>
                    <a:pt x="2210" y="58"/>
                  </a:cubicBezTo>
                  <a:cubicBezTo>
                    <a:pt x="2214" y="32"/>
                    <a:pt x="2195" y="1"/>
                    <a:pt x="21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9" name="Google Shape;3119;p53"/>
            <p:cNvSpPr/>
            <p:nvPr/>
          </p:nvSpPr>
          <p:spPr>
            <a:xfrm>
              <a:off x="6755325" y="4065850"/>
              <a:ext cx="56325" cy="17100"/>
            </a:xfrm>
            <a:custGeom>
              <a:avLst/>
              <a:gdLst/>
              <a:ahLst/>
              <a:cxnLst/>
              <a:rect l="l" t="t" r="r" b="b"/>
              <a:pathLst>
                <a:path w="2253" h="684" extrusionOk="0">
                  <a:moveTo>
                    <a:pt x="2192" y="1"/>
                  </a:moveTo>
                  <a:cubicBezTo>
                    <a:pt x="2188" y="1"/>
                    <a:pt x="2185" y="1"/>
                    <a:pt x="2181" y="2"/>
                  </a:cubicBezTo>
                  <a:cubicBezTo>
                    <a:pt x="2147" y="9"/>
                    <a:pt x="2115" y="16"/>
                    <a:pt x="2081" y="24"/>
                  </a:cubicBezTo>
                  <a:cubicBezTo>
                    <a:pt x="1418" y="164"/>
                    <a:pt x="762" y="339"/>
                    <a:pt x="115" y="546"/>
                  </a:cubicBezTo>
                  <a:lnTo>
                    <a:pt x="115" y="548"/>
                  </a:lnTo>
                  <a:cubicBezTo>
                    <a:pt x="77" y="591"/>
                    <a:pt x="38" y="636"/>
                    <a:pt x="0" y="684"/>
                  </a:cubicBezTo>
                  <a:cubicBezTo>
                    <a:pt x="458" y="533"/>
                    <a:pt x="920" y="400"/>
                    <a:pt x="1386" y="281"/>
                  </a:cubicBezTo>
                  <a:cubicBezTo>
                    <a:pt x="1586" y="234"/>
                    <a:pt x="1785" y="184"/>
                    <a:pt x="1987" y="141"/>
                  </a:cubicBezTo>
                  <a:cubicBezTo>
                    <a:pt x="2056" y="125"/>
                    <a:pt x="2126" y="110"/>
                    <a:pt x="2197" y="96"/>
                  </a:cubicBezTo>
                  <a:cubicBezTo>
                    <a:pt x="2252" y="84"/>
                    <a:pt x="2243" y="1"/>
                    <a:pt x="21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0" name="Google Shape;3120;p53"/>
            <p:cNvSpPr/>
            <p:nvPr/>
          </p:nvSpPr>
          <p:spPr>
            <a:xfrm>
              <a:off x="6798675" y="4031350"/>
              <a:ext cx="43000" cy="8975"/>
            </a:xfrm>
            <a:custGeom>
              <a:avLst/>
              <a:gdLst/>
              <a:ahLst/>
              <a:cxnLst/>
              <a:rect l="l" t="t" r="r" b="b"/>
              <a:pathLst>
                <a:path w="1720" h="359" extrusionOk="0">
                  <a:moveTo>
                    <a:pt x="1656" y="0"/>
                  </a:moveTo>
                  <a:cubicBezTo>
                    <a:pt x="1653" y="0"/>
                    <a:pt x="1651" y="0"/>
                    <a:pt x="1648" y="1"/>
                  </a:cubicBezTo>
                  <a:lnTo>
                    <a:pt x="1613" y="7"/>
                  </a:lnTo>
                  <a:cubicBezTo>
                    <a:pt x="1126" y="86"/>
                    <a:pt x="638" y="162"/>
                    <a:pt x="151" y="240"/>
                  </a:cubicBezTo>
                  <a:lnTo>
                    <a:pt x="150" y="240"/>
                  </a:lnTo>
                  <a:cubicBezTo>
                    <a:pt x="99" y="279"/>
                    <a:pt x="50" y="319"/>
                    <a:pt x="1" y="358"/>
                  </a:cubicBezTo>
                  <a:lnTo>
                    <a:pt x="723" y="246"/>
                  </a:lnTo>
                  <a:cubicBezTo>
                    <a:pt x="781" y="234"/>
                    <a:pt x="840" y="225"/>
                    <a:pt x="898" y="217"/>
                  </a:cubicBezTo>
                  <a:lnTo>
                    <a:pt x="1068" y="189"/>
                  </a:lnTo>
                  <a:cubicBezTo>
                    <a:pt x="1212" y="166"/>
                    <a:pt x="1354" y="144"/>
                    <a:pt x="1499" y="120"/>
                  </a:cubicBezTo>
                  <a:lnTo>
                    <a:pt x="1502" y="120"/>
                  </a:lnTo>
                  <a:cubicBezTo>
                    <a:pt x="1555" y="111"/>
                    <a:pt x="1608" y="102"/>
                    <a:pt x="1663" y="95"/>
                  </a:cubicBezTo>
                  <a:cubicBezTo>
                    <a:pt x="1719" y="87"/>
                    <a:pt x="1709" y="0"/>
                    <a:pt x="1656" y="0"/>
                  </a:cubicBezTo>
                  <a:close/>
                </a:path>
              </a:pathLst>
            </a:custGeom>
            <a:solidFill>
              <a:srgbClr val="2C5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1" name="Google Shape;3121;p53"/>
            <p:cNvSpPr/>
            <p:nvPr/>
          </p:nvSpPr>
          <p:spPr>
            <a:xfrm>
              <a:off x="6782925" y="4034425"/>
              <a:ext cx="42700" cy="19550"/>
            </a:xfrm>
            <a:custGeom>
              <a:avLst/>
              <a:gdLst/>
              <a:ahLst/>
              <a:cxnLst/>
              <a:rect l="l" t="t" r="r" b="b"/>
              <a:pathLst>
                <a:path w="1708" h="782" extrusionOk="0">
                  <a:moveTo>
                    <a:pt x="1652" y="1"/>
                  </a:moveTo>
                  <a:cubicBezTo>
                    <a:pt x="1646" y="1"/>
                    <a:pt x="1640" y="2"/>
                    <a:pt x="1634" y="4"/>
                  </a:cubicBezTo>
                  <a:cubicBezTo>
                    <a:pt x="1541" y="41"/>
                    <a:pt x="1447" y="81"/>
                    <a:pt x="1353" y="120"/>
                  </a:cubicBezTo>
                  <a:lnTo>
                    <a:pt x="208" y="593"/>
                  </a:lnTo>
                  <a:lnTo>
                    <a:pt x="208" y="594"/>
                  </a:lnTo>
                  <a:cubicBezTo>
                    <a:pt x="139" y="654"/>
                    <a:pt x="69" y="718"/>
                    <a:pt x="1" y="781"/>
                  </a:cubicBezTo>
                  <a:cubicBezTo>
                    <a:pt x="317" y="651"/>
                    <a:pt x="634" y="521"/>
                    <a:pt x="948" y="390"/>
                  </a:cubicBezTo>
                  <a:cubicBezTo>
                    <a:pt x="1191" y="290"/>
                    <a:pt x="1431" y="191"/>
                    <a:pt x="1673" y="91"/>
                  </a:cubicBezTo>
                  <a:cubicBezTo>
                    <a:pt x="1687" y="86"/>
                    <a:pt x="1695" y="76"/>
                    <a:pt x="1699" y="66"/>
                  </a:cubicBezTo>
                  <a:cubicBezTo>
                    <a:pt x="1708" y="38"/>
                    <a:pt x="1687" y="1"/>
                    <a:pt x="1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2" name="Google Shape;3122;p53"/>
            <p:cNvSpPr/>
            <p:nvPr/>
          </p:nvSpPr>
          <p:spPr>
            <a:xfrm>
              <a:off x="6562675" y="3869300"/>
              <a:ext cx="628675" cy="189650"/>
            </a:xfrm>
            <a:custGeom>
              <a:avLst/>
              <a:gdLst/>
              <a:ahLst/>
              <a:cxnLst/>
              <a:rect l="l" t="t" r="r" b="b"/>
              <a:pathLst>
                <a:path w="25147" h="7586" extrusionOk="0">
                  <a:moveTo>
                    <a:pt x="13226" y="0"/>
                  </a:moveTo>
                  <a:cubicBezTo>
                    <a:pt x="12416" y="209"/>
                    <a:pt x="11608" y="416"/>
                    <a:pt x="10799" y="621"/>
                  </a:cubicBezTo>
                  <a:cubicBezTo>
                    <a:pt x="10697" y="647"/>
                    <a:pt x="10597" y="672"/>
                    <a:pt x="10496" y="698"/>
                  </a:cubicBezTo>
                  <a:lnTo>
                    <a:pt x="10495" y="698"/>
                  </a:lnTo>
                  <a:cubicBezTo>
                    <a:pt x="9454" y="963"/>
                    <a:pt x="8411" y="1229"/>
                    <a:pt x="7371" y="1497"/>
                  </a:cubicBezTo>
                  <a:cubicBezTo>
                    <a:pt x="7355" y="1497"/>
                    <a:pt x="7337" y="1496"/>
                    <a:pt x="7318" y="1496"/>
                  </a:cubicBezTo>
                  <a:lnTo>
                    <a:pt x="7208" y="1491"/>
                  </a:lnTo>
                  <a:cubicBezTo>
                    <a:pt x="6515" y="1468"/>
                    <a:pt x="5817" y="1436"/>
                    <a:pt x="5118" y="1394"/>
                  </a:cubicBezTo>
                  <a:cubicBezTo>
                    <a:pt x="5072" y="1390"/>
                    <a:pt x="5024" y="1387"/>
                    <a:pt x="4978" y="1386"/>
                  </a:cubicBezTo>
                  <a:cubicBezTo>
                    <a:pt x="4649" y="1364"/>
                    <a:pt x="4323" y="1342"/>
                    <a:pt x="3996" y="1315"/>
                  </a:cubicBezTo>
                  <a:cubicBezTo>
                    <a:pt x="3960" y="1313"/>
                    <a:pt x="3922" y="1309"/>
                    <a:pt x="3886" y="1306"/>
                  </a:cubicBezTo>
                  <a:cubicBezTo>
                    <a:pt x="3489" y="1274"/>
                    <a:pt x="3096" y="1241"/>
                    <a:pt x="2700" y="1200"/>
                  </a:cubicBezTo>
                  <a:cubicBezTo>
                    <a:pt x="2657" y="1198"/>
                    <a:pt x="2615" y="1192"/>
                    <a:pt x="2572" y="1187"/>
                  </a:cubicBezTo>
                  <a:cubicBezTo>
                    <a:pt x="2318" y="1163"/>
                    <a:pt x="2064" y="1134"/>
                    <a:pt x="1810" y="1105"/>
                  </a:cubicBezTo>
                  <a:cubicBezTo>
                    <a:pt x="1773" y="1101"/>
                    <a:pt x="1736" y="1098"/>
                    <a:pt x="1700" y="1092"/>
                  </a:cubicBezTo>
                  <a:cubicBezTo>
                    <a:pt x="1150" y="1027"/>
                    <a:pt x="603" y="953"/>
                    <a:pt x="59" y="869"/>
                  </a:cubicBezTo>
                  <a:lnTo>
                    <a:pt x="59" y="869"/>
                  </a:lnTo>
                  <a:cubicBezTo>
                    <a:pt x="1" y="1441"/>
                    <a:pt x="2" y="1984"/>
                    <a:pt x="64" y="2522"/>
                  </a:cubicBezTo>
                  <a:cubicBezTo>
                    <a:pt x="67" y="2555"/>
                    <a:pt x="72" y="2590"/>
                    <a:pt x="77" y="2625"/>
                  </a:cubicBezTo>
                  <a:cubicBezTo>
                    <a:pt x="103" y="2858"/>
                    <a:pt x="144" y="3090"/>
                    <a:pt x="195" y="3323"/>
                  </a:cubicBezTo>
                  <a:cubicBezTo>
                    <a:pt x="203" y="3359"/>
                    <a:pt x="211" y="3398"/>
                    <a:pt x="219" y="3434"/>
                  </a:cubicBezTo>
                  <a:cubicBezTo>
                    <a:pt x="277" y="3687"/>
                    <a:pt x="348" y="3941"/>
                    <a:pt x="429" y="4199"/>
                  </a:cubicBezTo>
                  <a:cubicBezTo>
                    <a:pt x="441" y="4227"/>
                    <a:pt x="449" y="4259"/>
                    <a:pt x="461" y="4290"/>
                  </a:cubicBezTo>
                  <a:cubicBezTo>
                    <a:pt x="470" y="4319"/>
                    <a:pt x="478" y="4349"/>
                    <a:pt x="490" y="4379"/>
                  </a:cubicBezTo>
                  <a:cubicBezTo>
                    <a:pt x="522" y="4485"/>
                    <a:pt x="558" y="4594"/>
                    <a:pt x="596" y="4701"/>
                  </a:cubicBezTo>
                  <a:cubicBezTo>
                    <a:pt x="606" y="4731"/>
                    <a:pt x="616" y="4762"/>
                    <a:pt x="627" y="4792"/>
                  </a:cubicBezTo>
                  <a:cubicBezTo>
                    <a:pt x="732" y="5095"/>
                    <a:pt x="845" y="5403"/>
                    <a:pt x="962" y="5710"/>
                  </a:cubicBezTo>
                  <a:cubicBezTo>
                    <a:pt x="972" y="5739"/>
                    <a:pt x="985" y="5769"/>
                    <a:pt x="997" y="5801"/>
                  </a:cubicBezTo>
                  <a:cubicBezTo>
                    <a:pt x="1020" y="5862"/>
                    <a:pt x="1043" y="5924"/>
                    <a:pt x="1069" y="5985"/>
                  </a:cubicBezTo>
                  <a:cubicBezTo>
                    <a:pt x="1288" y="6535"/>
                    <a:pt x="1521" y="7079"/>
                    <a:pt x="1764" y="7586"/>
                  </a:cubicBezTo>
                  <a:cubicBezTo>
                    <a:pt x="2163" y="7453"/>
                    <a:pt x="2564" y="7323"/>
                    <a:pt x="2968" y="7198"/>
                  </a:cubicBezTo>
                  <a:cubicBezTo>
                    <a:pt x="3005" y="7186"/>
                    <a:pt x="3041" y="7176"/>
                    <a:pt x="3075" y="7165"/>
                  </a:cubicBezTo>
                  <a:cubicBezTo>
                    <a:pt x="3728" y="6962"/>
                    <a:pt x="4384" y="6772"/>
                    <a:pt x="5043" y="6597"/>
                  </a:cubicBezTo>
                  <a:cubicBezTo>
                    <a:pt x="5072" y="6590"/>
                    <a:pt x="5101" y="6580"/>
                    <a:pt x="5130" y="6573"/>
                  </a:cubicBezTo>
                  <a:cubicBezTo>
                    <a:pt x="6603" y="6179"/>
                    <a:pt x="8093" y="5847"/>
                    <a:pt x="9596" y="5578"/>
                  </a:cubicBezTo>
                  <a:cubicBezTo>
                    <a:pt x="9640" y="5569"/>
                    <a:pt x="9684" y="5562"/>
                    <a:pt x="9729" y="5555"/>
                  </a:cubicBezTo>
                  <a:cubicBezTo>
                    <a:pt x="11695" y="5205"/>
                    <a:pt x="13678" y="4961"/>
                    <a:pt x="15668" y="4825"/>
                  </a:cubicBezTo>
                  <a:cubicBezTo>
                    <a:pt x="15706" y="4824"/>
                    <a:pt x="15745" y="4820"/>
                    <a:pt x="15784" y="4818"/>
                  </a:cubicBezTo>
                  <a:cubicBezTo>
                    <a:pt x="15984" y="4805"/>
                    <a:pt x="16184" y="4792"/>
                    <a:pt x="16385" y="4782"/>
                  </a:cubicBezTo>
                  <a:cubicBezTo>
                    <a:pt x="16433" y="4780"/>
                    <a:pt x="16482" y="4776"/>
                    <a:pt x="16530" y="4775"/>
                  </a:cubicBezTo>
                  <a:cubicBezTo>
                    <a:pt x="16802" y="4760"/>
                    <a:pt x="17076" y="4749"/>
                    <a:pt x="17351" y="4738"/>
                  </a:cubicBezTo>
                  <a:lnTo>
                    <a:pt x="17352" y="4738"/>
                  </a:lnTo>
                  <a:cubicBezTo>
                    <a:pt x="17387" y="4737"/>
                    <a:pt x="17423" y="4734"/>
                    <a:pt x="17459" y="4734"/>
                  </a:cubicBezTo>
                  <a:cubicBezTo>
                    <a:pt x="17837" y="4720"/>
                    <a:pt x="18216" y="4711"/>
                    <a:pt x="18594" y="4705"/>
                  </a:cubicBezTo>
                  <a:cubicBezTo>
                    <a:pt x="18643" y="4704"/>
                    <a:pt x="18690" y="4704"/>
                    <a:pt x="18739" y="4704"/>
                  </a:cubicBezTo>
                  <a:cubicBezTo>
                    <a:pt x="18983" y="4700"/>
                    <a:pt x="19227" y="4698"/>
                    <a:pt x="19471" y="4698"/>
                  </a:cubicBezTo>
                  <a:cubicBezTo>
                    <a:pt x="19715" y="4698"/>
                    <a:pt x="19959" y="4700"/>
                    <a:pt x="20202" y="4704"/>
                  </a:cubicBezTo>
                  <a:cubicBezTo>
                    <a:pt x="20265" y="4704"/>
                    <a:pt x="20327" y="4705"/>
                    <a:pt x="20389" y="4708"/>
                  </a:cubicBezTo>
                  <a:cubicBezTo>
                    <a:pt x="20825" y="4712"/>
                    <a:pt x="21261" y="4727"/>
                    <a:pt x="21698" y="4744"/>
                  </a:cubicBezTo>
                  <a:lnTo>
                    <a:pt x="21699" y="4744"/>
                  </a:lnTo>
                  <a:cubicBezTo>
                    <a:pt x="21772" y="4746"/>
                    <a:pt x="21843" y="4749"/>
                    <a:pt x="21912" y="4753"/>
                  </a:cubicBezTo>
                  <a:cubicBezTo>
                    <a:pt x="22994" y="4799"/>
                    <a:pt x="24072" y="4879"/>
                    <a:pt x="25146" y="4992"/>
                  </a:cubicBezTo>
                  <a:cubicBezTo>
                    <a:pt x="25124" y="4921"/>
                    <a:pt x="25103" y="4848"/>
                    <a:pt x="25081" y="4782"/>
                  </a:cubicBezTo>
                  <a:cubicBezTo>
                    <a:pt x="25039" y="4643"/>
                    <a:pt x="24996" y="4507"/>
                    <a:pt x="24955" y="4368"/>
                  </a:cubicBezTo>
                  <a:cubicBezTo>
                    <a:pt x="23493" y="4031"/>
                    <a:pt x="22024" y="3725"/>
                    <a:pt x="20547" y="3457"/>
                  </a:cubicBezTo>
                  <a:lnTo>
                    <a:pt x="20544" y="3457"/>
                  </a:lnTo>
                  <a:cubicBezTo>
                    <a:pt x="20501" y="3450"/>
                    <a:pt x="20462" y="3443"/>
                    <a:pt x="20420" y="3436"/>
                  </a:cubicBezTo>
                  <a:cubicBezTo>
                    <a:pt x="19425" y="3256"/>
                    <a:pt x="18426" y="3094"/>
                    <a:pt x="17423" y="2946"/>
                  </a:cubicBezTo>
                  <a:cubicBezTo>
                    <a:pt x="17393" y="2943"/>
                    <a:pt x="17362" y="2938"/>
                    <a:pt x="17330" y="2935"/>
                  </a:cubicBezTo>
                  <a:cubicBezTo>
                    <a:pt x="16750" y="2851"/>
                    <a:pt x="16169" y="2773"/>
                    <a:pt x="15589" y="2700"/>
                  </a:cubicBezTo>
                  <a:cubicBezTo>
                    <a:pt x="15553" y="2697"/>
                    <a:pt x="15518" y="2692"/>
                    <a:pt x="15485" y="2689"/>
                  </a:cubicBezTo>
                  <a:cubicBezTo>
                    <a:pt x="14271" y="2540"/>
                    <a:pt x="13055" y="2416"/>
                    <a:pt x="11835" y="2322"/>
                  </a:cubicBezTo>
                  <a:cubicBezTo>
                    <a:pt x="11771" y="2317"/>
                    <a:pt x="11711" y="2314"/>
                    <a:pt x="11647" y="2308"/>
                  </a:cubicBezTo>
                  <a:lnTo>
                    <a:pt x="11645" y="2308"/>
                  </a:lnTo>
                  <a:cubicBezTo>
                    <a:pt x="11033" y="2263"/>
                    <a:pt x="10422" y="2222"/>
                    <a:pt x="9810" y="2192"/>
                  </a:cubicBezTo>
                  <a:cubicBezTo>
                    <a:pt x="9740" y="2186"/>
                    <a:pt x="9669" y="2185"/>
                    <a:pt x="9599" y="2182"/>
                  </a:cubicBezTo>
                  <a:lnTo>
                    <a:pt x="9597" y="2182"/>
                  </a:lnTo>
                  <a:cubicBezTo>
                    <a:pt x="9490" y="2176"/>
                    <a:pt x="9387" y="2169"/>
                    <a:pt x="9280" y="2165"/>
                  </a:cubicBezTo>
                  <a:cubicBezTo>
                    <a:pt x="10322" y="1762"/>
                    <a:pt x="11337" y="1350"/>
                    <a:pt x="12364" y="941"/>
                  </a:cubicBezTo>
                  <a:lnTo>
                    <a:pt x="12365" y="941"/>
                  </a:lnTo>
                  <a:cubicBezTo>
                    <a:pt x="12419" y="920"/>
                    <a:pt x="12469" y="898"/>
                    <a:pt x="12521" y="879"/>
                  </a:cubicBezTo>
                  <a:lnTo>
                    <a:pt x="12523" y="879"/>
                  </a:lnTo>
                  <a:cubicBezTo>
                    <a:pt x="12883" y="734"/>
                    <a:pt x="13245" y="592"/>
                    <a:pt x="13610" y="452"/>
                  </a:cubicBezTo>
                  <a:cubicBezTo>
                    <a:pt x="13507" y="325"/>
                    <a:pt x="13417" y="225"/>
                    <a:pt x="13319" y="112"/>
                  </a:cubicBezTo>
                  <a:cubicBezTo>
                    <a:pt x="13289" y="77"/>
                    <a:pt x="13260" y="39"/>
                    <a:pt x="132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3" name="Google Shape;3123;p53"/>
            <p:cNvSpPr/>
            <p:nvPr/>
          </p:nvSpPr>
          <p:spPr>
            <a:xfrm>
              <a:off x="6567575" y="3898925"/>
              <a:ext cx="62725" cy="56175"/>
            </a:xfrm>
            <a:custGeom>
              <a:avLst/>
              <a:gdLst/>
              <a:ahLst/>
              <a:cxnLst/>
              <a:rect l="l" t="t" r="r" b="b"/>
              <a:pathLst>
                <a:path w="2509" h="2247" extrusionOk="0">
                  <a:moveTo>
                    <a:pt x="2380" y="1"/>
                  </a:moveTo>
                  <a:lnTo>
                    <a:pt x="2282" y="88"/>
                  </a:lnTo>
                  <a:cubicBezTo>
                    <a:pt x="1552" y="738"/>
                    <a:pt x="809" y="1376"/>
                    <a:pt x="96" y="2042"/>
                  </a:cubicBezTo>
                  <a:cubicBezTo>
                    <a:pt x="64" y="2073"/>
                    <a:pt x="32" y="2103"/>
                    <a:pt x="0" y="2136"/>
                  </a:cubicBezTo>
                  <a:cubicBezTo>
                    <a:pt x="9" y="2172"/>
                    <a:pt x="16" y="2210"/>
                    <a:pt x="25" y="2246"/>
                  </a:cubicBezTo>
                  <a:cubicBezTo>
                    <a:pt x="103" y="2162"/>
                    <a:pt x="188" y="2084"/>
                    <a:pt x="269" y="2012"/>
                  </a:cubicBezTo>
                  <a:cubicBezTo>
                    <a:pt x="627" y="1693"/>
                    <a:pt x="983" y="1375"/>
                    <a:pt x="1338" y="1058"/>
                  </a:cubicBezTo>
                  <a:cubicBezTo>
                    <a:pt x="1729" y="710"/>
                    <a:pt x="2118" y="363"/>
                    <a:pt x="2509" y="14"/>
                  </a:cubicBezTo>
                  <a:cubicBezTo>
                    <a:pt x="2465" y="10"/>
                    <a:pt x="2423" y="5"/>
                    <a:pt x="2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4" name="Google Shape;3124;p53"/>
            <p:cNvSpPr/>
            <p:nvPr/>
          </p:nvSpPr>
          <p:spPr>
            <a:xfrm>
              <a:off x="6577625" y="3903850"/>
              <a:ext cx="113125" cy="85275"/>
            </a:xfrm>
            <a:custGeom>
              <a:avLst/>
              <a:gdLst/>
              <a:ahLst/>
              <a:cxnLst/>
              <a:rect l="l" t="t" r="r" b="b"/>
              <a:pathLst>
                <a:path w="4525" h="3411" extrusionOk="0">
                  <a:moveTo>
                    <a:pt x="4383" y="1"/>
                  </a:moveTo>
                  <a:cubicBezTo>
                    <a:pt x="4032" y="280"/>
                    <a:pt x="3680" y="561"/>
                    <a:pt x="3330" y="840"/>
                  </a:cubicBezTo>
                  <a:cubicBezTo>
                    <a:pt x="2574" y="1443"/>
                    <a:pt x="1820" y="2046"/>
                    <a:pt x="1065" y="2649"/>
                  </a:cubicBezTo>
                  <a:cubicBezTo>
                    <a:pt x="763" y="2889"/>
                    <a:pt x="467" y="3160"/>
                    <a:pt x="98" y="3288"/>
                  </a:cubicBezTo>
                  <a:cubicBezTo>
                    <a:pt x="66" y="3300"/>
                    <a:pt x="34" y="3312"/>
                    <a:pt x="1" y="3319"/>
                  </a:cubicBezTo>
                  <a:cubicBezTo>
                    <a:pt x="9" y="3349"/>
                    <a:pt x="19" y="3380"/>
                    <a:pt x="31" y="3410"/>
                  </a:cubicBezTo>
                  <a:cubicBezTo>
                    <a:pt x="219" y="3362"/>
                    <a:pt x="400" y="3261"/>
                    <a:pt x="555" y="3160"/>
                  </a:cubicBezTo>
                  <a:cubicBezTo>
                    <a:pt x="934" y="2911"/>
                    <a:pt x="1276" y="2599"/>
                    <a:pt x="1631" y="2317"/>
                  </a:cubicBezTo>
                  <a:cubicBezTo>
                    <a:pt x="2398" y="1705"/>
                    <a:pt x="3165" y="1092"/>
                    <a:pt x="3932" y="481"/>
                  </a:cubicBezTo>
                  <a:cubicBezTo>
                    <a:pt x="4129" y="324"/>
                    <a:pt x="4326" y="166"/>
                    <a:pt x="4524" y="11"/>
                  </a:cubicBezTo>
                  <a:cubicBezTo>
                    <a:pt x="4477" y="7"/>
                    <a:pt x="4430" y="4"/>
                    <a:pt x="43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5" name="Google Shape;3125;p53"/>
            <p:cNvSpPr/>
            <p:nvPr/>
          </p:nvSpPr>
          <p:spPr>
            <a:xfrm>
              <a:off x="6688800" y="3906525"/>
              <a:ext cx="56950" cy="127750"/>
            </a:xfrm>
            <a:custGeom>
              <a:avLst/>
              <a:gdLst/>
              <a:ahLst/>
              <a:cxnLst/>
              <a:rect l="l" t="t" r="r" b="b"/>
              <a:pathLst>
                <a:path w="2278" h="5110" extrusionOk="0">
                  <a:moveTo>
                    <a:pt x="2166" y="1"/>
                  </a:moveTo>
                  <a:cubicBezTo>
                    <a:pt x="2135" y="49"/>
                    <a:pt x="2104" y="95"/>
                    <a:pt x="2072" y="143"/>
                  </a:cubicBezTo>
                  <a:cubicBezTo>
                    <a:pt x="1605" y="875"/>
                    <a:pt x="1189" y="1644"/>
                    <a:pt x="837" y="2439"/>
                  </a:cubicBezTo>
                  <a:cubicBezTo>
                    <a:pt x="659" y="2843"/>
                    <a:pt x="497" y="3251"/>
                    <a:pt x="350" y="3665"/>
                  </a:cubicBezTo>
                  <a:cubicBezTo>
                    <a:pt x="219" y="4037"/>
                    <a:pt x="96" y="4413"/>
                    <a:pt x="34" y="4801"/>
                  </a:cubicBezTo>
                  <a:cubicBezTo>
                    <a:pt x="17" y="4903"/>
                    <a:pt x="6" y="5007"/>
                    <a:pt x="1" y="5110"/>
                  </a:cubicBezTo>
                  <a:cubicBezTo>
                    <a:pt x="30" y="5102"/>
                    <a:pt x="59" y="5094"/>
                    <a:pt x="88" y="5087"/>
                  </a:cubicBezTo>
                  <a:cubicBezTo>
                    <a:pt x="125" y="4481"/>
                    <a:pt x="367" y="3875"/>
                    <a:pt x="572" y="3332"/>
                  </a:cubicBezTo>
                  <a:cubicBezTo>
                    <a:pt x="881" y="2520"/>
                    <a:pt x="1250" y="1729"/>
                    <a:pt x="1680" y="975"/>
                  </a:cubicBezTo>
                  <a:cubicBezTo>
                    <a:pt x="1868" y="645"/>
                    <a:pt x="2065" y="321"/>
                    <a:pt x="2278" y="5"/>
                  </a:cubicBezTo>
                  <a:lnTo>
                    <a:pt x="21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6" name="Google Shape;3126;p53"/>
            <p:cNvSpPr/>
            <p:nvPr/>
          </p:nvSpPr>
          <p:spPr>
            <a:xfrm>
              <a:off x="6802625" y="3942400"/>
              <a:ext cx="154750" cy="66400"/>
            </a:xfrm>
            <a:custGeom>
              <a:avLst/>
              <a:gdLst/>
              <a:ahLst/>
              <a:cxnLst/>
              <a:rect l="l" t="t" r="r" b="b"/>
              <a:pathLst>
                <a:path w="6190" h="2656" extrusionOk="0">
                  <a:moveTo>
                    <a:pt x="3573" y="1"/>
                  </a:moveTo>
                  <a:cubicBezTo>
                    <a:pt x="3137" y="1"/>
                    <a:pt x="2699" y="117"/>
                    <a:pt x="2302" y="310"/>
                  </a:cubicBezTo>
                  <a:cubicBezTo>
                    <a:pt x="1576" y="665"/>
                    <a:pt x="1014" y="1270"/>
                    <a:pt x="533" y="1907"/>
                  </a:cubicBezTo>
                  <a:cubicBezTo>
                    <a:pt x="348" y="2150"/>
                    <a:pt x="174" y="2402"/>
                    <a:pt x="1" y="2656"/>
                  </a:cubicBezTo>
                  <a:cubicBezTo>
                    <a:pt x="45" y="2647"/>
                    <a:pt x="89" y="2640"/>
                    <a:pt x="135" y="2632"/>
                  </a:cubicBezTo>
                  <a:cubicBezTo>
                    <a:pt x="969" y="1434"/>
                    <a:pt x="1935" y="148"/>
                    <a:pt x="3498" y="93"/>
                  </a:cubicBezTo>
                  <a:cubicBezTo>
                    <a:pt x="3525" y="92"/>
                    <a:pt x="3551" y="92"/>
                    <a:pt x="3578" y="92"/>
                  </a:cubicBezTo>
                  <a:cubicBezTo>
                    <a:pt x="4763" y="92"/>
                    <a:pt x="5438" y="1005"/>
                    <a:pt x="6073" y="1903"/>
                  </a:cubicBezTo>
                  <a:cubicBezTo>
                    <a:pt x="6111" y="1901"/>
                    <a:pt x="6152" y="1897"/>
                    <a:pt x="6189" y="1896"/>
                  </a:cubicBezTo>
                  <a:cubicBezTo>
                    <a:pt x="6108" y="1778"/>
                    <a:pt x="6027" y="1664"/>
                    <a:pt x="5943" y="1548"/>
                  </a:cubicBezTo>
                  <a:cubicBezTo>
                    <a:pt x="5551" y="1010"/>
                    <a:pt x="5105" y="470"/>
                    <a:pt x="4487" y="192"/>
                  </a:cubicBezTo>
                  <a:cubicBezTo>
                    <a:pt x="4194" y="60"/>
                    <a:pt x="3884" y="1"/>
                    <a:pt x="35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7" name="Google Shape;3127;p53"/>
            <p:cNvSpPr/>
            <p:nvPr/>
          </p:nvSpPr>
          <p:spPr>
            <a:xfrm>
              <a:off x="7027600" y="3979000"/>
              <a:ext cx="44900" cy="7950"/>
            </a:xfrm>
            <a:custGeom>
              <a:avLst/>
              <a:gdLst/>
              <a:ahLst/>
              <a:cxnLst/>
              <a:rect l="l" t="t" r="r" b="b"/>
              <a:pathLst>
                <a:path w="1796" h="318" extrusionOk="0">
                  <a:moveTo>
                    <a:pt x="825" y="1"/>
                  </a:moveTo>
                  <a:cubicBezTo>
                    <a:pt x="515" y="1"/>
                    <a:pt x="214" y="97"/>
                    <a:pt x="0" y="316"/>
                  </a:cubicBezTo>
                  <a:cubicBezTo>
                    <a:pt x="49" y="314"/>
                    <a:pt x="97" y="314"/>
                    <a:pt x="145" y="314"/>
                  </a:cubicBezTo>
                  <a:cubicBezTo>
                    <a:pt x="304" y="184"/>
                    <a:pt x="510" y="110"/>
                    <a:pt x="734" y="96"/>
                  </a:cubicBezTo>
                  <a:cubicBezTo>
                    <a:pt x="765" y="94"/>
                    <a:pt x="795" y="93"/>
                    <a:pt x="825" y="93"/>
                  </a:cubicBezTo>
                  <a:cubicBezTo>
                    <a:pt x="1113" y="93"/>
                    <a:pt x="1370" y="179"/>
                    <a:pt x="1610" y="314"/>
                  </a:cubicBezTo>
                  <a:cubicBezTo>
                    <a:pt x="1671" y="314"/>
                    <a:pt x="1734" y="316"/>
                    <a:pt x="1795" y="317"/>
                  </a:cubicBezTo>
                  <a:cubicBezTo>
                    <a:pt x="1692" y="252"/>
                    <a:pt x="1585" y="191"/>
                    <a:pt x="1474" y="141"/>
                  </a:cubicBezTo>
                  <a:cubicBezTo>
                    <a:pt x="1272" y="50"/>
                    <a:pt x="1046" y="1"/>
                    <a:pt x="8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8" name="Google Shape;3128;p53"/>
            <p:cNvSpPr/>
            <p:nvPr/>
          </p:nvSpPr>
          <p:spPr>
            <a:xfrm>
              <a:off x="6949875" y="3936275"/>
              <a:ext cx="26125" cy="52575"/>
            </a:xfrm>
            <a:custGeom>
              <a:avLst/>
              <a:gdLst/>
              <a:ahLst/>
              <a:cxnLst/>
              <a:rect l="l" t="t" r="r" b="b"/>
              <a:pathLst>
                <a:path w="1045" h="2103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390"/>
                    <a:pt x="167" y="786"/>
                    <a:pt x="305" y="1162"/>
                  </a:cubicBezTo>
                  <a:cubicBezTo>
                    <a:pt x="429" y="1505"/>
                    <a:pt x="616" y="1863"/>
                    <a:pt x="900" y="2103"/>
                  </a:cubicBezTo>
                  <a:cubicBezTo>
                    <a:pt x="949" y="2101"/>
                    <a:pt x="998" y="2097"/>
                    <a:pt x="1045" y="2096"/>
                  </a:cubicBezTo>
                  <a:cubicBezTo>
                    <a:pt x="978" y="2046"/>
                    <a:pt x="919" y="1993"/>
                    <a:pt x="865" y="1931"/>
                  </a:cubicBezTo>
                  <a:cubicBezTo>
                    <a:pt x="705" y="1764"/>
                    <a:pt x="583" y="1566"/>
                    <a:pt x="487" y="1356"/>
                  </a:cubicBezTo>
                  <a:cubicBezTo>
                    <a:pt x="296" y="935"/>
                    <a:pt x="211" y="470"/>
                    <a:pt x="104" y="14"/>
                  </a:cubicBezTo>
                  <a:cubicBezTo>
                    <a:pt x="68" y="11"/>
                    <a:pt x="33" y="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9" name="Google Shape;3129;p53"/>
            <p:cNvSpPr/>
            <p:nvPr/>
          </p:nvSpPr>
          <p:spPr>
            <a:xfrm>
              <a:off x="6995525" y="3942500"/>
              <a:ext cx="6100" cy="45250"/>
            </a:xfrm>
            <a:custGeom>
              <a:avLst/>
              <a:gdLst/>
              <a:ahLst/>
              <a:cxnLst/>
              <a:rect l="l" t="t" r="r" b="b"/>
              <a:pathLst>
                <a:path w="244" h="1810" extrusionOk="0">
                  <a:moveTo>
                    <a:pt x="19" y="1"/>
                  </a:moveTo>
                  <a:lnTo>
                    <a:pt x="19" y="1"/>
                  </a:lnTo>
                  <a:cubicBezTo>
                    <a:pt x="0" y="319"/>
                    <a:pt x="45" y="645"/>
                    <a:pt x="87" y="959"/>
                  </a:cubicBezTo>
                  <a:cubicBezTo>
                    <a:pt x="116" y="1189"/>
                    <a:pt x="157" y="1434"/>
                    <a:pt x="100" y="1664"/>
                  </a:cubicBezTo>
                  <a:cubicBezTo>
                    <a:pt x="87" y="1716"/>
                    <a:pt x="67" y="1766"/>
                    <a:pt x="42" y="1809"/>
                  </a:cubicBezTo>
                  <a:cubicBezTo>
                    <a:pt x="77" y="1806"/>
                    <a:pt x="113" y="1805"/>
                    <a:pt x="150" y="1805"/>
                  </a:cubicBezTo>
                  <a:cubicBezTo>
                    <a:pt x="180" y="1740"/>
                    <a:pt x="197" y="1667"/>
                    <a:pt x="209" y="1595"/>
                  </a:cubicBezTo>
                  <a:cubicBezTo>
                    <a:pt x="244" y="1357"/>
                    <a:pt x="202" y="1111"/>
                    <a:pt x="171" y="877"/>
                  </a:cubicBezTo>
                  <a:cubicBezTo>
                    <a:pt x="135" y="590"/>
                    <a:pt x="95" y="303"/>
                    <a:pt x="110" y="14"/>
                  </a:cubicBezTo>
                  <a:cubicBezTo>
                    <a:pt x="80" y="10"/>
                    <a:pt x="50" y="4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0" name="Google Shape;3130;p53"/>
            <p:cNvSpPr/>
            <p:nvPr/>
          </p:nvSpPr>
          <p:spPr>
            <a:xfrm>
              <a:off x="7073150" y="3955150"/>
              <a:ext cx="37350" cy="32975"/>
            </a:xfrm>
            <a:custGeom>
              <a:avLst/>
              <a:gdLst/>
              <a:ahLst/>
              <a:cxnLst/>
              <a:rect l="l" t="t" r="r" b="b"/>
              <a:pathLst>
                <a:path w="1494" h="1319" extrusionOk="0">
                  <a:moveTo>
                    <a:pt x="1" y="0"/>
                  </a:moveTo>
                  <a:cubicBezTo>
                    <a:pt x="118" y="193"/>
                    <a:pt x="244" y="384"/>
                    <a:pt x="389" y="557"/>
                  </a:cubicBezTo>
                  <a:cubicBezTo>
                    <a:pt x="536" y="736"/>
                    <a:pt x="704" y="901"/>
                    <a:pt x="885" y="1044"/>
                  </a:cubicBezTo>
                  <a:cubicBezTo>
                    <a:pt x="1011" y="1141"/>
                    <a:pt x="1141" y="1231"/>
                    <a:pt x="1279" y="1310"/>
                  </a:cubicBezTo>
                  <a:lnTo>
                    <a:pt x="1280" y="1310"/>
                  </a:lnTo>
                  <a:cubicBezTo>
                    <a:pt x="1353" y="1312"/>
                    <a:pt x="1424" y="1315"/>
                    <a:pt x="1493" y="1319"/>
                  </a:cubicBezTo>
                  <a:cubicBezTo>
                    <a:pt x="1383" y="1261"/>
                    <a:pt x="1275" y="1197"/>
                    <a:pt x="1170" y="1131"/>
                  </a:cubicBezTo>
                  <a:cubicBezTo>
                    <a:pt x="755" y="856"/>
                    <a:pt x="429" y="494"/>
                    <a:pt x="161" y="77"/>
                  </a:cubicBezTo>
                  <a:cubicBezTo>
                    <a:pt x="151" y="60"/>
                    <a:pt x="138" y="39"/>
                    <a:pt x="128" y="22"/>
                  </a:cubicBezTo>
                  <a:lnTo>
                    <a:pt x="125" y="22"/>
                  </a:lnTo>
                  <a:cubicBezTo>
                    <a:pt x="82" y="15"/>
                    <a:pt x="43" y="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1" name="Google Shape;3131;p53"/>
            <p:cNvSpPr/>
            <p:nvPr/>
          </p:nvSpPr>
          <p:spPr>
            <a:xfrm>
              <a:off x="6725175" y="3923700"/>
              <a:ext cx="133425" cy="92700"/>
            </a:xfrm>
            <a:custGeom>
              <a:avLst/>
              <a:gdLst/>
              <a:ahLst/>
              <a:cxnLst/>
              <a:rect l="l" t="t" r="r" b="b"/>
              <a:pathLst>
                <a:path w="5337" h="3708" extrusionOk="0">
                  <a:moveTo>
                    <a:pt x="3100" y="0"/>
                  </a:moveTo>
                  <a:cubicBezTo>
                    <a:pt x="2809" y="128"/>
                    <a:pt x="2524" y="271"/>
                    <a:pt x="2243" y="423"/>
                  </a:cubicBezTo>
                  <a:cubicBezTo>
                    <a:pt x="1790" y="669"/>
                    <a:pt x="1340" y="941"/>
                    <a:pt x="936" y="1264"/>
                  </a:cubicBezTo>
                  <a:cubicBezTo>
                    <a:pt x="584" y="1549"/>
                    <a:pt x="260" y="1901"/>
                    <a:pt x="131" y="2345"/>
                  </a:cubicBezTo>
                  <a:cubicBezTo>
                    <a:pt x="1" y="2798"/>
                    <a:pt x="103" y="3346"/>
                    <a:pt x="538" y="3598"/>
                  </a:cubicBezTo>
                  <a:cubicBezTo>
                    <a:pt x="660" y="3668"/>
                    <a:pt x="796" y="3707"/>
                    <a:pt x="934" y="3707"/>
                  </a:cubicBezTo>
                  <a:cubicBezTo>
                    <a:pt x="1007" y="3707"/>
                    <a:pt x="1081" y="3696"/>
                    <a:pt x="1153" y="3673"/>
                  </a:cubicBezTo>
                  <a:cubicBezTo>
                    <a:pt x="1373" y="3602"/>
                    <a:pt x="1542" y="3431"/>
                    <a:pt x="1681" y="3253"/>
                  </a:cubicBezTo>
                  <a:cubicBezTo>
                    <a:pt x="1833" y="3063"/>
                    <a:pt x="1968" y="2861"/>
                    <a:pt x="2120" y="2671"/>
                  </a:cubicBezTo>
                  <a:cubicBezTo>
                    <a:pt x="2272" y="2480"/>
                    <a:pt x="2431" y="2296"/>
                    <a:pt x="2598" y="2121"/>
                  </a:cubicBezTo>
                  <a:cubicBezTo>
                    <a:pt x="2936" y="1762"/>
                    <a:pt x="3303" y="1430"/>
                    <a:pt x="3693" y="1135"/>
                  </a:cubicBezTo>
                  <a:cubicBezTo>
                    <a:pt x="4205" y="746"/>
                    <a:pt x="4756" y="413"/>
                    <a:pt x="5337" y="141"/>
                  </a:cubicBezTo>
                  <a:cubicBezTo>
                    <a:pt x="5276" y="136"/>
                    <a:pt x="5212" y="130"/>
                    <a:pt x="5153" y="126"/>
                  </a:cubicBezTo>
                  <a:lnTo>
                    <a:pt x="5151" y="126"/>
                  </a:lnTo>
                  <a:cubicBezTo>
                    <a:pt x="4775" y="309"/>
                    <a:pt x="4413" y="521"/>
                    <a:pt x="4063" y="754"/>
                  </a:cubicBezTo>
                  <a:cubicBezTo>
                    <a:pt x="3279" y="1281"/>
                    <a:pt x="2579" y="1931"/>
                    <a:pt x="1998" y="2674"/>
                  </a:cubicBezTo>
                  <a:cubicBezTo>
                    <a:pt x="1852" y="2861"/>
                    <a:pt x="1723" y="3060"/>
                    <a:pt x="1573" y="3241"/>
                  </a:cubicBezTo>
                  <a:cubicBezTo>
                    <a:pt x="1431" y="3415"/>
                    <a:pt x="1250" y="3579"/>
                    <a:pt x="1018" y="3611"/>
                  </a:cubicBezTo>
                  <a:cubicBezTo>
                    <a:pt x="992" y="3614"/>
                    <a:pt x="966" y="3616"/>
                    <a:pt x="940" y="3616"/>
                  </a:cubicBezTo>
                  <a:cubicBezTo>
                    <a:pt x="749" y="3616"/>
                    <a:pt x="561" y="3526"/>
                    <a:pt x="426" y="3393"/>
                  </a:cubicBezTo>
                  <a:cubicBezTo>
                    <a:pt x="247" y="3215"/>
                    <a:pt x="168" y="2959"/>
                    <a:pt x="173" y="2710"/>
                  </a:cubicBezTo>
                  <a:cubicBezTo>
                    <a:pt x="180" y="2243"/>
                    <a:pt x="457" y="1833"/>
                    <a:pt x="788" y="1522"/>
                  </a:cubicBezTo>
                  <a:cubicBezTo>
                    <a:pt x="1146" y="1187"/>
                    <a:pt x="1573" y="921"/>
                    <a:pt x="1997" y="673"/>
                  </a:cubicBezTo>
                  <a:cubicBezTo>
                    <a:pt x="2420" y="426"/>
                    <a:pt x="2861" y="204"/>
                    <a:pt x="3314" y="10"/>
                  </a:cubicBezTo>
                  <a:cubicBezTo>
                    <a:pt x="3243" y="6"/>
                    <a:pt x="3172" y="3"/>
                    <a:pt x="3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2" name="Google Shape;3132;p53"/>
            <p:cNvSpPr/>
            <p:nvPr/>
          </p:nvSpPr>
          <p:spPr>
            <a:xfrm>
              <a:off x="6825100" y="3884750"/>
              <a:ext cx="50700" cy="8025"/>
            </a:xfrm>
            <a:custGeom>
              <a:avLst/>
              <a:gdLst/>
              <a:ahLst/>
              <a:cxnLst/>
              <a:rect l="l" t="t" r="r" b="b"/>
              <a:pathLst>
                <a:path w="2028" h="321" extrusionOk="0">
                  <a:moveTo>
                    <a:pt x="303" y="0"/>
                  </a:moveTo>
                  <a:cubicBezTo>
                    <a:pt x="202" y="25"/>
                    <a:pt x="102" y="51"/>
                    <a:pt x="0" y="76"/>
                  </a:cubicBezTo>
                  <a:cubicBezTo>
                    <a:pt x="568" y="103"/>
                    <a:pt x="1130" y="170"/>
                    <a:pt x="1686" y="280"/>
                  </a:cubicBezTo>
                  <a:cubicBezTo>
                    <a:pt x="1748" y="293"/>
                    <a:pt x="1809" y="306"/>
                    <a:pt x="1871" y="320"/>
                  </a:cubicBezTo>
                  <a:lnTo>
                    <a:pt x="1872" y="320"/>
                  </a:lnTo>
                  <a:cubicBezTo>
                    <a:pt x="1924" y="299"/>
                    <a:pt x="1975" y="277"/>
                    <a:pt x="2027" y="257"/>
                  </a:cubicBezTo>
                  <a:cubicBezTo>
                    <a:pt x="1461" y="128"/>
                    <a:pt x="884" y="41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3" name="Google Shape;3133;p53"/>
            <p:cNvSpPr/>
            <p:nvPr/>
          </p:nvSpPr>
          <p:spPr>
            <a:xfrm>
              <a:off x="6586700" y="3916525"/>
              <a:ext cx="140425" cy="132675"/>
            </a:xfrm>
            <a:custGeom>
              <a:avLst/>
              <a:gdLst/>
              <a:ahLst/>
              <a:cxnLst/>
              <a:rect l="l" t="t" r="r" b="b"/>
              <a:pathLst>
                <a:path w="5617" h="5307" extrusionOk="0">
                  <a:moveTo>
                    <a:pt x="5127" y="0"/>
                  </a:moveTo>
                  <a:cubicBezTo>
                    <a:pt x="4887" y="0"/>
                    <a:pt x="4662" y="134"/>
                    <a:pt x="4467" y="260"/>
                  </a:cubicBezTo>
                  <a:cubicBezTo>
                    <a:pt x="3401" y="939"/>
                    <a:pt x="2456" y="1785"/>
                    <a:pt x="1499" y="2605"/>
                  </a:cubicBezTo>
                  <a:cubicBezTo>
                    <a:pt x="1013" y="3022"/>
                    <a:pt x="516" y="3436"/>
                    <a:pt x="1" y="3819"/>
                  </a:cubicBezTo>
                  <a:cubicBezTo>
                    <a:pt x="11" y="3848"/>
                    <a:pt x="24" y="3879"/>
                    <a:pt x="36" y="3909"/>
                  </a:cubicBezTo>
                  <a:cubicBezTo>
                    <a:pt x="419" y="3625"/>
                    <a:pt x="791" y="3326"/>
                    <a:pt x="1158" y="3017"/>
                  </a:cubicBezTo>
                  <a:cubicBezTo>
                    <a:pt x="2116" y="2213"/>
                    <a:pt x="3039" y="1358"/>
                    <a:pt x="4067" y="640"/>
                  </a:cubicBezTo>
                  <a:cubicBezTo>
                    <a:pt x="4192" y="554"/>
                    <a:pt x="4316" y="470"/>
                    <a:pt x="4444" y="387"/>
                  </a:cubicBezTo>
                  <a:cubicBezTo>
                    <a:pt x="4567" y="307"/>
                    <a:pt x="4690" y="228"/>
                    <a:pt x="4823" y="170"/>
                  </a:cubicBezTo>
                  <a:cubicBezTo>
                    <a:pt x="4919" y="128"/>
                    <a:pt x="5024" y="94"/>
                    <a:pt x="5130" y="94"/>
                  </a:cubicBezTo>
                  <a:cubicBezTo>
                    <a:pt x="5153" y="94"/>
                    <a:pt x="5176" y="95"/>
                    <a:pt x="5199" y="99"/>
                  </a:cubicBezTo>
                  <a:cubicBezTo>
                    <a:pt x="5334" y="119"/>
                    <a:pt x="5440" y="215"/>
                    <a:pt x="5472" y="347"/>
                  </a:cubicBezTo>
                  <a:cubicBezTo>
                    <a:pt x="5545" y="662"/>
                    <a:pt x="5279" y="901"/>
                    <a:pt x="5049" y="1065"/>
                  </a:cubicBezTo>
                  <a:cubicBezTo>
                    <a:pt x="4806" y="1241"/>
                    <a:pt x="4564" y="1416"/>
                    <a:pt x="4337" y="1613"/>
                  </a:cubicBezTo>
                  <a:cubicBezTo>
                    <a:pt x="3455" y="2380"/>
                    <a:pt x="2754" y="3355"/>
                    <a:pt x="2310" y="4435"/>
                  </a:cubicBezTo>
                  <a:cubicBezTo>
                    <a:pt x="2194" y="4717"/>
                    <a:pt x="2091" y="5008"/>
                    <a:pt x="2009" y="5306"/>
                  </a:cubicBezTo>
                  <a:cubicBezTo>
                    <a:pt x="2045" y="5296"/>
                    <a:pt x="2081" y="5284"/>
                    <a:pt x="2116" y="5274"/>
                  </a:cubicBezTo>
                  <a:cubicBezTo>
                    <a:pt x="2175" y="5064"/>
                    <a:pt x="2246" y="4860"/>
                    <a:pt x="2323" y="4659"/>
                  </a:cubicBezTo>
                  <a:cubicBezTo>
                    <a:pt x="2746" y="3547"/>
                    <a:pt x="3439" y="2540"/>
                    <a:pt x="4328" y="1749"/>
                  </a:cubicBezTo>
                  <a:cubicBezTo>
                    <a:pt x="4546" y="1555"/>
                    <a:pt x="4777" y="1374"/>
                    <a:pt x="5016" y="1208"/>
                  </a:cubicBezTo>
                  <a:cubicBezTo>
                    <a:pt x="5251" y="1041"/>
                    <a:pt x="5512" y="858"/>
                    <a:pt x="5569" y="554"/>
                  </a:cubicBezTo>
                  <a:cubicBezTo>
                    <a:pt x="5616" y="293"/>
                    <a:pt x="5467" y="29"/>
                    <a:pt x="5189" y="3"/>
                  </a:cubicBezTo>
                  <a:cubicBezTo>
                    <a:pt x="5168" y="1"/>
                    <a:pt x="5148" y="0"/>
                    <a:pt x="5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4" name="Google Shape;3134;p53"/>
            <p:cNvSpPr/>
            <p:nvPr/>
          </p:nvSpPr>
          <p:spPr>
            <a:xfrm>
              <a:off x="6574150" y="3901875"/>
              <a:ext cx="88475" cy="76875"/>
            </a:xfrm>
            <a:custGeom>
              <a:avLst/>
              <a:gdLst/>
              <a:ahLst/>
              <a:cxnLst/>
              <a:rect l="l" t="t" r="r" b="b"/>
              <a:pathLst>
                <a:path w="3539" h="3075" extrusionOk="0">
                  <a:moveTo>
                    <a:pt x="3429" y="0"/>
                  </a:moveTo>
                  <a:cubicBezTo>
                    <a:pt x="3148" y="380"/>
                    <a:pt x="2842" y="737"/>
                    <a:pt x="2515" y="1071"/>
                  </a:cubicBezTo>
                  <a:cubicBezTo>
                    <a:pt x="1988" y="1611"/>
                    <a:pt x="1405" y="2096"/>
                    <a:pt x="778" y="2515"/>
                  </a:cubicBezTo>
                  <a:cubicBezTo>
                    <a:pt x="526" y="2683"/>
                    <a:pt x="265" y="2840"/>
                    <a:pt x="1" y="2985"/>
                  </a:cubicBezTo>
                  <a:cubicBezTo>
                    <a:pt x="11" y="3014"/>
                    <a:pt x="19" y="3045"/>
                    <a:pt x="30" y="3075"/>
                  </a:cubicBezTo>
                  <a:cubicBezTo>
                    <a:pt x="593" y="2770"/>
                    <a:pt x="1127" y="2411"/>
                    <a:pt x="1626" y="2010"/>
                  </a:cubicBezTo>
                  <a:cubicBezTo>
                    <a:pt x="2218" y="1532"/>
                    <a:pt x="2761" y="990"/>
                    <a:pt x="3240" y="398"/>
                  </a:cubicBezTo>
                  <a:cubicBezTo>
                    <a:pt x="3342" y="272"/>
                    <a:pt x="3442" y="144"/>
                    <a:pt x="3539" y="10"/>
                  </a:cubicBezTo>
                  <a:cubicBezTo>
                    <a:pt x="3502" y="6"/>
                    <a:pt x="3465" y="5"/>
                    <a:pt x="3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5" name="Google Shape;3135;p53"/>
            <p:cNvSpPr/>
            <p:nvPr/>
          </p:nvSpPr>
          <p:spPr>
            <a:xfrm>
              <a:off x="6564300" y="3896550"/>
              <a:ext cx="43675" cy="38350"/>
            </a:xfrm>
            <a:custGeom>
              <a:avLst/>
              <a:gdLst/>
              <a:ahLst/>
              <a:cxnLst/>
              <a:rect l="l" t="t" r="r" b="b"/>
              <a:pathLst>
                <a:path w="1747" h="1534" extrusionOk="0">
                  <a:moveTo>
                    <a:pt x="1638" y="0"/>
                  </a:moveTo>
                  <a:cubicBezTo>
                    <a:pt x="1418" y="275"/>
                    <a:pt x="1173" y="532"/>
                    <a:pt x="910" y="766"/>
                  </a:cubicBezTo>
                  <a:cubicBezTo>
                    <a:pt x="626" y="1014"/>
                    <a:pt x="322" y="1237"/>
                    <a:pt x="1" y="1429"/>
                  </a:cubicBezTo>
                  <a:cubicBezTo>
                    <a:pt x="5" y="1464"/>
                    <a:pt x="8" y="1499"/>
                    <a:pt x="14" y="1533"/>
                  </a:cubicBezTo>
                  <a:lnTo>
                    <a:pt x="14" y="1531"/>
                  </a:lnTo>
                  <a:cubicBezTo>
                    <a:pt x="625" y="1169"/>
                    <a:pt x="1173" y="704"/>
                    <a:pt x="1628" y="160"/>
                  </a:cubicBezTo>
                  <a:cubicBezTo>
                    <a:pt x="1667" y="110"/>
                    <a:pt x="1709" y="61"/>
                    <a:pt x="1747" y="11"/>
                  </a:cubicBezTo>
                  <a:cubicBezTo>
                    <a:pt x="1710" y="9"/>
                    <a:pt x="1674" y="3"/>
                    <a:pt x="16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6" name="Google Shape;3136;p53"/>
            <p:cNvSpPr/>
            <p:nvPr/>
          </p:nvSpPr>
          <p:spPr>
            <a:xfrm>
              <a:off x="6828100" y="4085900"/>
              <a:ext cx="222675" cy="377750"/>
            </a:xfrm>
            <a:custGeom>
              <a:avLst/>
              <a:gdLst/>
              <a:ahLst/>
              <a:cxnLst/>
              <a:rect l="l" t="t" r="r" b="b"/>
              <a:pathLst>
                <a:path w="8907" h="15110" extrusionOk="0">
                  <a:moveTo>
                    <a:pt x="4895" y="0"/>
                  </a:moveTo>
                  <a:cubicBezTo>
                    <a:pt x="4242" y="0"/>
                    <a:pt x="3537" y="301"/>
                    <a:pt x="3130" y="763"/>
                  </a:cubicBezTo>
                  <a:cubicBezTo>
                    <a:pt x="3044" y="865"/>
                    <a:pt x="2955" y="963"/>
                    <a:pt x="2867" y="1064"/>
                  </a:cubicBezTo>
                  <a:cubicBezTo>
                    <a:pt x="2221" y="1801"/>
                    <a:pt x="1573" y="2538"/>
                    <a:pt x="926" y="3276"/>
                  </a:cubicBezTo>
                  <a:cubicBezTo>
                    <a:pt x="609" y="3638"/>
                    <a:pt x="281" y="4016"/>
                    <a:pt x="147" y="4479"/>
                  </a:cubicBezTo>
                  <a:cubicBezTo>
                    <a:pt x="134" y="4524"/>
                    <a:pt x="122" y="4571"/>
                    <a:pt x="115" y="4616"/>
                  </a:cubicBezTo>
                  <a:cubicBezTo>
                    <a:pt x="1" y="5195"/>
                    <a:pt x="199" y="5811"/>
                    <a:pt x="536" y="6303"/>
                  </a:cubicBezTo>
                  <a:cubicBezTo>
                    <a:pt x="554" y="6330"/>
                    <a:pt x="572" y="6356"/>
                    <a:pt x="593" y="6382"/>
                  </a:cubicBezTo>
                  <a:cubicBezTo>
                    <a:pt x="630" y="6435"/>
                    <a:pt x="674" y="6490"/>
                    <a:pt x="717" y="6542"/>
                  </a:cubicBezTo>
                  <a:cubicBezTo>
                    <a:pt x="1017" y="6911"/>
                    <a:pt x="1386" y="7223"/>
                    <a:pt x="1760" y="7524"/>
                  </a:cubicBezTo>
                  <a:cubicBezTo>
                    <a:pt x="1809" y="7563"/>
                    <a:pt x="1859" y="7605"/>
                    <a:pt x="1907" y="7644"/>
                  </a:cubicBezTo>
                  <a:cubicBezTo>
                    <a:pt x="1825" y="7738"/>
                    <a:pt x="1758" y="7854"/>
                    <a:pt x="1710" y="7983"/>
                  </a:cubicBezTo>
                  <a:cubicBezTo>
                    <a:pt x="1686" y="8054"/>
                    <a:pt x="1665" y="8128"/>
                    <a:pt x="1652" y="8201"/>
                  </a:cubicBezTo>
                  <a:cubicBezTo>
                    <a:pt x="1647" y="8229"/>
                    <a:pt x="1644" y="8255"/>
                    <a:pt x="1639" y="8281"/>
                  </a:cubicBezTo>
                  <a:cubicBezTo>
                    <a:pt x="1638" y="8303"/>
                    <a:pt x="1635" y="8324"/>
                    <a:pt x="1635" y="8346"/>
                  </a:cubicBezTo>
                  <a:cubicBezTo>
                    <a:pt x="1632" y="8368"/>
                    <a:pt x="1631" y="8390"/>
                    <a:pt x="1631" y="8411"/>
                  </a:cubicBezTo>
                  <a:cubicBezTo>
                    <a:pt x="1629" y="8475"/>
                    <a:pt x="1632" y="8537"/>
                    <a:pt x="1642" y="8598"/>
                  </a:cubicBezTo>
                  <a:cubicBezTo>
                    <a:pt x="1651" y="8656"/>
                    <a:pt x="1664" y="8712"/>
                    <a:pt x="1681" y="8764"/>
                  </a:cubicBezTo>
                  <a:cubicBezTo>
                    <a:pt x="1799" y="9121"/>
                    <a:pt x="2120" y="9401"/>
                    <a:pt x="2486" y="9474"/>
                  </a:cubicBezTo>
                  <a:cubicBezTo>
                    <a:pt x="2356" y="9881"/>
                    <a:pt x="2685" y="10370"/>
                    <a:pt x="3112" y="10402"/>
                  </a:cubicBezTo>
                  <a:cubicBezTo>
                    <a:pt x="3323" y="12385"/>
                    <a:pt x="4723" y="14197"/>
                    <a:pt x="6593" y="14901"/>
                  </a:cubicBezTo>
                  <a:cubicBezTo>
                    <a:pt x="6907" y="15020"/>
                    <a:pt x="7240" y="15110"/>
                    <a:pt x="7574" y="15110"/>
                  </a:cubicBezTo>
                  <a:cubicBezTo>
                    <a:pt x="7643" y="15110"/>
                    <a:pt x="7712" y="15106"/>
                    <a:pt x="7780" y="15098"/>
                  </a:cubicBezTo>
                  <a:cubicBezTo>
                    <a:pt x="8181" y="15052"/>
                    <a:pt x="8581" y="14836"/>
                    <a:pt x="8768" y="14475"/>
                  </a:cubicBezTo>
                  <a:cubicBezTo>
                    <a:pt x="8880" y="14260"/>
                    <a:pt x="8907" y="14018"/>
                    <a:pt x="8904" y="13772"/>
                  </a:cubicBezTo>
                  <a:cubicBezTo>
                    <a:pt x="8902" y="13643"/>
                    <a:pt x="8892" y="13514"/>
                    <a:pt x="8882" y="13388"/>
                  </a:cubicBezTo>
                  <a:cubicBezTo>
                    <a:pt x="8801" y="12397"/>
                    <a:pt x="8718" y="11406"/>
                    <a:pt x="8637" y="10415"/>
                  </a:cubicBezTo>
                  <a:cubicBezTo>
                    <a:pt x="8594" y="9894"/>
                    <a:pt x="8479" y="9271"/>
                    <a:pt x="7993" y="9082"/>
                  </a:cubicBezTo>
                  <a:cubicBezTo>
                    <a:pt x="8283" y="8872"/>
                    <a:pt x="8461" y="8515"/>
                    <a:pt x="8455" y="8156"/>
                  </a:cubicBezTo>
                  <a:cubicBezTo>
                    <a:pt x="8449" y="7799"/>
                    <a:pt x="8259" y="7449"/>
                    <a:pt x="7963" y="7250"/>
                  </a:cubicBezTo>
                  <a:cubicBezTo>
                    <a:pt x="8181" y="7019"/>
                    <a:pt x="8316" y="6713"/>
                    <a:pt x="8349" y="6402"/>
                  </a:cubicBezTo>
                  <a:cubicBezTo>
                    <a:pt x="8369" y="6224"/>
                    <a:pt x="8356" y="6041"/>
                    <a:pt x="8310" y="5869"/>
                  </a:cubicBezTo>
                  <a:cubicBezTo>
                    <a:pt x="8175" y="5390"/>
                    <a:pt x="7783" y="4992"/>
                    <a:pt x="7305" y="4854"/>
                  </a:cubicBezTo>
                  <a:cubicBezTo>
                    <a:pt x="7340" y="3981"/>
                    <a:pt x="7376" y="3074"/>
                    <a:pt x="7162" y="2227"/>
                  </a:cubicBezTo>
                  <a:cubicBezTo>
                    <a:pt x="7035" y="1722"/>
                    <a:pt x="6806" y="1228"/>
                    <a:pt x="6477" y="829"/>
                  </a:cubicBezTo>
                  <a:lnTo>
                    <a:pt x="6450" y="795"/>
                  </a:lnTo>
                  <a:cubicBezTo>
                    <a:pt x="6231" y="539"/>
                    <a:pt x="5972" y="322"/>
                    <a:pt x="5668" y="170"/>
                  </a:cubicBezTo>
                  <a:cubicBezTo>
                    <a:pt x="5583" y="126"/>
                    <a:pt x="5490" y="92"/>
                    <a:pt x="5396" y="66"/>
                  </a:cubicBezTo>
                  <a:cubicBezTo>
                    <a:pt x="5237" y="21"/>
                    <a:pt x="5068" y="0"/>
                    <a:pt x="4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7" name="Google Shape;3137;p53"/>
            <p:cNvSpPr/>
            <p:nvPr/>
          </p:nvSpPr>
          <p:spPr>
            <a:xfrm>
              <a:off x="6800200" y="4024875"/>
              <a:ext cx="190275" cy="252325"/>
            </a:xfrm>
            <a:custGeom>
              <a:avLst/>
              <a:gdLst/>
              <a:ahLst/>
              <a:cxnLst/>
              <a:rect l="l" t="t" r="r" b="b"/>
              <a:pathLst>
                <a:path w="7611" h="10093" extrusionOk="0">
                  <a:moveTo>
                    <a:pt x="4050" y="1"/>
                  </a:moveTo>
                  <a:cubicBezTo>
                    <a:pt x="3969" y="62"/>
                    <a:pt x="3887" y="125"/>
                    <a:pt x="3805" y="190"/>
                  </a:cubicBezTo>
                  <a:cubicBezTo>
                    <a:pt x="3728" y="253"/>
                    <a:pt x="3650" y="318"/>
                    <a:pt x="3572" y="383"/>
                  </a:cubicBezTo>
                  <a:cubicBezTo>
                    <a:pt x="2577" y="1211"/>
                    <a:pt x="1609" y="2247"/>
                    <a:pt x="968" y="3381"/>
                  </a:cubicBezTo>
                  <a:cubicBezTo>
                    <a:pt x="315" y="4533"/>
                    <a:pt x="1" y="5784"/>
                    <a:pt x="342" y="7013"/>
                  </a:cubicBezTo>
                  <a:cubicBezTo>
                    <a:pt x="710" y="8332"/>
                    <a:pt x="1480" y="9389"/>
                    <a:pt x="2654" y="10092"/>
                  </a:cubicBezTo>
                  <a:cubicBezTo>
                    <a:pt x="2690" y="10072"/>
                    <a:pt x="2725" y="10053"/>
                    <a:pt x="2761" y="10033"/>
                  </a:cubicBezTo>
                  <a:cubicBezTo>
                    <a:pt x="2796" y="10011"/>
                    <a:pt x="2834" y="9989"/>
                    <a:pt x="2870" y="9966"/>
                  </a:cubicBezTo>
                  <a:cubicBezTo>
                    <a:pt x="2897" y="9949"/>
                    <a:pt x="2922" y="9933"/>
                    <a:pt x="2949" y="9916"/>
                  </a:cubicBezTo>
                  <a:lnTo>
                    <a:pt x="3030" y="9861"/>
                  </a:lnTo>
                  <a:cubicBezTo>
                    <a:pt x="3085" y="9824"/>
                    <a:pt x="3139" y="9787"/>
                    <a:pt x="3194" y="9745"/>
                  </a:cubicBezTo>
                  <a:cubicBezTo>
                    <a:pt x="3222" y="9726"/>
                    <a:pt x="3248" y="9704"/>
                    <a:pt x="3275" y="9684"/>
                  </a:cubicBezTo>
                  <a:cubicBezTo>
                    <a:pt x="3330" y="9642"/>
                    <a:pt x="3385" y="9597"/>
                    <a:pt x="3442" y="9552"/>
                  </a:cubicBezTo>
                  <a:cubicBezTo>
                    <a:pt x="3469" y="9531"/>
                    <a:pt x="3497" y="9506"/>
                    <a:pt x="3526" y="9483"/>
                  </a:cubicBezTo>
                  <a:cubicBezTo>
                    <a:pt x="3592" y="9426"/>
                    <a:pt x="3659" y="9367"/>
                    <a:pt x="3728" y="9305"/>
                  </a:cubicBezTo>
                  <a:cubicBezTo>
                    <a:pt x="3986" y="9072"/>
                    <a:pt x="4246" y="8808"/>
                    <a:pt x="4507" y="8520"/>
                  </a:cubicBezTo>
                  <a:lnTo>
                    <a:pt x="4594" y="8423"/>
                  </a:lnTo>
                  <a:cubicBezTo>
                    <a:pt x="4947" y="8025"/>
                    <a:pt x="5293" y="7585"/>
                    <a:pt x="5620" y="7123"/>
                  </a:cubicBezTo>
                  <a:cubicBezTo>
                    <a:pt x="5649" y="7087"/>
                    <a:pt x="5675" y="7049"/>
                    <a:pt x="5700" y="7012"/>
                  </a:cubicBezTo>
                  <a:cubicBezTo>
                    <a:pt x="5748" y="6947"/>
                    <a:pt x="5793" y="6881"/>
                    <a:pt x="5836" y="6816"/>
                  </a:cubicBezTo>
                  <a:cubicBezTo>
                    <a:pt x="5917" y="6696"/>
                    <a:pt x="5997" y="6574"/>
                    <a:pt x="6075" y="6451"/>
                  </a:cubicBezTo>
                  <a:cubicBezTo>
                    <a:pt x="6092" y="6422"/>
                    <a:pt x="6111" y="6396"/>
                    <a:pt x="6128" y="6367"/>
                  </a:cubicBezTo>
                  <a:cubicBezTo>
                    <a:pt x="6218" y="6226"/>
                    <a:pt x="6305" y="6084"/>
                    <a:pt x="6388" y="5942"/>
                  </a:cubicBezTo>
                  <a:cubicBezTo>
                    <a:pt x="6422" y="5885"/>
                    <a:pt x="6454" y="5827"/>
                    <a:pt x="6487" y="5770"/>
                  </a:cubicBezTo>
                  <a:cubicBezTo>
                    <a:pt x="6496" y="5755"/>
                    <a:pt x="6505" y="5739"/>
                    <a:pt x="6515" y="5722"/>
                  </a:cubicBezTo>
                  <a:cubicBezTo>
                    <a:pt x="6555" y="5648"/>
                    <a:pt x="6597" y="5574"/>
                    <a:pt x="6638" y="5500"/>
                  </a:cubicBezTo>
                  <a:cubicBezTo>
                    <a:pt x="6660" y="5460"/>
                    <a:pt x="6678" y="5421"/>
                    <a:pt x="6700" y="5380"/>
                  </a:cubicBezTo>
                  <a:cubicBezTo>
                    <a:pt x="6833" y="5131"/>
                    <a:pt x="6954" y="4882"/>
                    <a:pt x="7065" y="4639"/>
                  </a:cubicBezTo>
                  <a:cubicBezTo>
                    <a:pt x="7087" y="4590"/>
                    <a:pt x="7108" y="4542"/>
                    <a:pt x="7127" y="4494"/>
                  </a:cubicBezTo>
                  <a:cubicBezTo>
                    <a:pt x="7155" y="4431"/>
                    <a:pt x="7181" y="4367"/>
                    <a:pt x="7207" y="4303"/>
                  </a:cubicBezTo>
                  <a:cubicBezTo>
                    <a:pt x="7233" y="4242"/>
                    <a:pt x="7256" y="4179"/>
                    <a:pt x="7282" y="4115"/>
                  </a:cubicBezTo>
                  <a:cubicBezTo>
                    <a:pt x="7301" y="4067"/>
                    <a:pt x="7320" y="4018"/>
                    <a:pt x="7336" y="3970"/>
                  </a:cubicBezTo>
                  <a:cubicBezTo>
                    <a:pt x="7363" y="3895"/>
                    <a:pt x="7388" y="3821"/>
                    <a:pt x="7414" y="3744"/>
                  </a:cubicBezTo>
                  <a:cubicBezTo>
                    <a:pt x="7472" y="3569"/>
                    <a:pt x="7522" y="3397"/>
                    <a:pt x="7564" y="3230"/>
                  </a:cubicBezTo>
                  <a:cubicBezTo>
                    <a:pt x="7582" y="3162"/>
                    <a:pt x="7596" y="3091"/>
                    <a:pt x="7611" y="3025"/>
                  </a:cubicBezTo>
                  <a:cubicBezTo>
                    <a:pt x="6149" y="1173"/>
                    <a:pt x="5040" y="473"/>
                    <a:pt x="4453" y="185"/>
                  </a:cubicBezTo>
                  <a:cubicBezTo>
                    <a:pt x="4257" y="86"/>
                    <a:pt x="4119" y="34"/>
                    <a:pt x="40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8" name="Google Shape;3138;p53"/>
            <p:cNvSpPr/>
            <p:nvPr/>
          </p:nvSpPr>
          <p:spPr>
            <a:xfrm>
              <a:off x="6876950" y="3990350"/>
              <a:ext cx="34850" cy="39250"/>
            </a:xfrm>
            <a:custGeom>
              <a:avLst/>
              <a:gdLst/>
              <a:ahLst/>
              <a:cxnLst/>
              <a:rect l="l" t="t" r="r" b="b"/>
              <a:pathLst>
                <a:path w="1394" h="1570" extrusionOk="0">
                  <a:moveTo>
                    <a:pt x="997" y="0"/>
                  </a:moveTo>
                  <a:cubicBezTo>
                    <a:pt x="880" y="0"/>
                    <a:pt x="762" y="11"/>
                    <a:pt x="647" y="34"/>
                  </a:cubicBezTo>
                  <a:cubicBezTo>
                    <a:pt x="421" y="75"/>
                    <a:pt x="202" y="157"/>
                    <a:pt x="1" y="270"/>
                  </a:cubicBezTo>
                  <a:cubicBezTo>
                    <a:pt x="218" y="396"/>
                    <a:pt x="415" y="557"/>
                    <a:pt x="558" y="761"/>
                  </a:cubicBezTo>
                  <a:cubicBezTo>
                    <a:pt x="571" y="775"/>
                    <a:pt x="580" y="790"/>
                    <a:pt x="590" y="806"/>
                  </a:cubicBezTo>
                  <a:cubicBezTo>
                    <a:pt x="738" y="1030"/>
                    <a:pt x="784" y="1305"/>
                    <a:pt x="739" y="1570"/>
                  </a:cubicBezTo>
                  <a:cubicBezTo>
                    <a:pt x="854" y="1540"/>
                    <a:pt x="964" y="1525"/>
                    <a:pt x="1075" y="1525"/>
                  </a:cubicBezTo>
                  <a:cubicBezTo>
                    <a:pt x="1178" y="1525"/>
                    <a:pt x="1281" y="1538"/>
                    <a:pt x="1386" y="1563"/>
                  </a:cubicBezTo>
                  <a:cubicBezTo>
                    <a:pt x="1389" y="1563"/>
                    <a:pt x="1392" y="1564"/>
                    <a:pt x="1394" y="1564"/>
                  </a:cubicBezTo>
                  <a:cubicBezTo>
                    <a:pt x="1095" y="1108"/>
                    <a:pt x="1014" y="529"/>
                    <a:pt x="1166" y="8"/>
                  </a:cubicBezTo>
                  <a:cubicBezTo>
                    <a:pt x="1110" y="3"/>
                    <a:pt x="1054" y="0"/>
                    <a:pt x="9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9" name="Google Shape;3139;p53"/>
            <p:cNvSpPr/>
            <p:nvPr/>
          </p:nvSpPr>
          <p:spPr>
            <a:xfrm>
              <a:off x="6910250" y="4210600"/>
              <a:ext cx="97375" cy="56675"/>
            </a:xfrm>
            <a:custGeom>
              <a:avLst/>
              <a:gdLst/>
              <a:ahLst/>
              <a:cxnLst/>
              <a:rect l="l" t="t" r="r" b="b"/>
              <a:pathLst>
                <a:path w="3895" h="2267" extrusionOk="0">
                  <a:moveTo>
                    <a:pt x="3828" y="1"/>
                  </a:moveTo>
                  <a:cubicBezTo>
                    <a:pt x="3819" y="1"/>
                    <a:pt x="3809" y="4"/>
                    <a:pt x="3799" y="11"/>
                  </a:cubicBezTo>
                  <a:cubicBezTo>
                    <a:pt x="2667" y="930"/>
                    <a:pt x="1406" y="1657"/>
                    <a:pt x="46" y="2181"/>
                  </a:cubicBezTo>
                  <a:cubicBezTo>
                    <a:pt x="0" y="2198"/>
                    <a:pt x="13" y="2267"/>
                    <a:pt x="53" y="2267"/>
                  </a:cubicBezTo>
                  <a:cubicBezTo>
                    <a:pt x="58" y="2267"/>
                    <a:pt x="63" y="2266"/>
                    <a:pt x="69" y="2264"/>
                  </a:cubicBezTo>
                  <a:cubicBezTo>
                    <a:pt x="1444" y="1735"/>
                    <a:pt x="2717" y="1001"/>
                    <a:pt x="3860" y="72"/>
                  </a:cubicBezTo>
                  <a:cubicBezTo>
                    <a:pt x="3894" y="43"/>
                    <a:pt x="3864" y="1"/>
                    <a:pt x="38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0" name="Google Shape;3140;p53"/>
            <p:cNvSpPr/>
            <p:nvPr/>
          </p:nvSpPr>
          <p:spPr>
            <a:xfrm>
              <a:off x="6929300" y="4267700"/>
              <a:ext cx="94625" cy="28750"/>
            </a:xfrm>
            <a:custGeom>
              <a:avLst/>
              <a:gdLst/>
              <a:ahLst/>
              <a:cxnLst/>
              <a:rect l="l" t="t" r="r" b="b"/>
              <a:pathLst>
                <a:path w="3785" h="1150" extrusionOk="0">
                  <a:moveTo>
                    <a:pt x="3719" y="0"/>
                  </a:moveTo>
                  <a:cubicBezTo>
                    <a:pt x="3713" y="0"/>
                    <a:pt x="3706" y="2"/>
                    <a:pt x="3699" y="6"/>
                  </a:cubicBezTo>
                  <a:cubicBezTo>
                    <a:pt x="2548" y="565"/>
                    <a:pt x="1326" y="919"/>
                    <a:pt x="57" y="1063"/>
                  </a:cubicBezTo>
                  <a:cubicBezTo>
                    <a:pt x="3" y="1067"/>
                    <a:pt x="0" y="1150"/>
                    <a:pt x="53" y="1150"/>
                  </a:cubicBezTo>
                  <a:cubicBezTo>
                    <a:pt x="54" y="1150"/>
                    <a:pt x="55" y="1149"/>
                    <a:pt x="57" y="1149"/>
                  </a:cubicBezTo>
                  <a:cubicBezTo>
                    <a:pt x="1344" y="1005"/>
                    <a:pt x="2579" y="646"/>
                    <a:pt x="3742" y="80"/>
                  </a:cubicBezTo>
                  <a:cubicBezTo>
                    <a:pt x="3785" y="60"/>
                    <a:pt x="3759" y="0"/>
                    <a:pt x="37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1" name="Google Shape;3141;p53"/>
            <p:cNvSpPr/>
            <p:nvPr/>
          </p:nvSpPr>
          <p:spPr>
            <a:xfrm>
              <a:off x="6942975" y="4310100"/>
              <a:ext cx="73525" cy="17500"/>
            </a:xfrm>
            <a:custGeom>
              <a:avLst/>
              <a:gdLst/>
              <a:ahLst/>
              <a:cxnLst/>
              <a:rect l="l" t="t" r="r" b="b"/>
              <a:pathLst>
                <a:path w="2941" h="700" extrusionOk="0">
                  <a:moveTo>
                    <a:pt x="2885" y="0"/>
                  </a:moveTo>
                  <a:cubicBezTo>
                    <a:pt x="2880" y="0"/>
                    <a:pt x="2875" y="1"/>
                    <a:pt x="2870" y="3"/>
                  </a:cubicBezTo>
                  <a:cubicBezTo>
                    <a:pt x="1958" y="329"/>
                    <a:pt x="1021" y="533"/>
                    <a:pt x="54" y="613"/>
                  </a:cubicBezTo>
                  <a:cubicBezTo>
                    <a:pt x="1" y="616"/>
                    <a:pt x="0" y="700"/>
                    <a:pt x="53" y="700"/>
                  </a:cubicBezTo>
                  <a:cubicBezTo>
                    <a:pt x="54" y="700"/>
                    <a:pt x="55" y="700"/>
                    <a:pt x="55" y="700"/>
                  </a:cubicBezTo>
                  <a:cubicBezTo>
                    <a:pt x="1028" y="620"/>
                    <a:pt x="1974" y="416"/>
                    <a:pt x="2893" y="86"/>
                  </a:cubicBezTo>
                  <a:cubicBezTo>
                    <a:pt x="2941" y="70"/>
                    <a:pt x="2926" y="0"/>
                    <a:pt x="28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2" name="Google Shape;3142;p53"/>
            <p:cNvSpPr/>
            <p:nvPr/>
          </p:nvSpPr>
          <p:spPr>
            <a:xfrm>
              <a:off x="6904975" y="4058900"/>
              <a:ext cx="14100" cy="8175"/>
            </a:xfrm>
            <a:custGeom>
              <a:avLst/>
              <a:gdLst/>
              <a:ahLst/>
              <a:cxnLst/>
              <a:rect l="l" t="t" r="r" b="b"/>
              <a:pathLst>
                <a:path w="564" h="327" extrusionOk="0">
                  <a:moveTo>
                    <a:pt x="364" y="1"/>
                  </a:moveTo>
                  <a:cubicBezTo>
                    <a:pt x="260" y="1"/>
                    <a:pt x="143" y="44"/>
                    <a:pt x="77" y="80"/>
                  </a:cubicBezTo>
                  <a:cubicBezTo>
                    <a:pt x="40" y="102"/>
                    <a:pt x="0" y="135"/>
                    <a:pt x="2" y="179"/>
                  </a:cubicBezTo>
                  <a:cubicBezTo>
                    <a:pt x="3" y="215"/>
                    <a:pt x="32" y="241"/>
                    <a:pt x="63" y="261"/>
                  </a:cubicBezTo>
                  <a:cubicBezTo>
                    <a:pt x="129" y="305"/>
                    <a:pt x="207" y="327"/>
                    <a:pt x="286" y="327"/>
                  </a:cubicBezTo>
                  <a:cubicBezTo>
                    <a:pt x="338" y="327"/>
                    <a:pt x="391" y="317"/>
                    <a:pt x="439" y="297"/>
                  </a:cubicBezTo>
                  <a:cubicBezTo>
                    <a:pt x="483" y="280"/>
                    <a:pt x="526" y="252"/>
                    <a:pt x="546" y="209"/>
                  </a:cubicBezTo>
                  <a:cubicBezTo>
                    <a:pt x="564" y="173"/>
                    <a:pt x="564" y="128"/>
                    <a:pt x="546" y="93"/>
                  </a:cubicBezTo>
                  <a:cubicBezTo>
                    <a:pt x="511" y="25"/>
                    <a:pt x="441" y="1"/>
                    <a:pt x="3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3" name="Google Shape;3143;p53"/>
            <p:cNvSpPr/>
            <p:nvPr/>
          </p:nvSpPr>
          <p:spPr>
            <a:xfrm>
              <a:off x="6902175" y="3992900"/>
              <a:ext cx="193725" cy="267750"/>
            </a:xfrm>
            <a:custGeom>
              <a:avLst/>
              <a:gdLst/>
              <a:ahLst/>
              <a:cxnLst/>
              <a:rect l="l" t="t" r="r" b="b"/>
              <a:pathLst>
                <a:path w="7749" h="10710" extrusionOk="0">
                  <a:moveTo>
                    <a:pt x="647" y="0"/>
                  </a:moveTo>
                  <a:cubicBezTo>
                    <a:pt x="545" y="10"/>
                    <a:pt x="447" y="20"/>
                    <a:pt x="347" y="32"/>
                  </a:cubicBezTo>
                  <a:cubicBezTo>
                    <a:pt x="256" y="39"/>
                    <a:pt x="167" y="48"/>
                    <a:pt x="78" y="56"/>
                  </a:cubicBezTo>
                  <a:cubicBezTo>
                    <a:pt x="57" y="58"/>
                    <a:pt x="42" y="62"/>
                    <a:pt x="21" y="64"/>
                  </a:cubicBezTo>
                  <a:cubicBezTo>
                    <a:pt x="7" y="303"/>
                    <a:pt x="1" y="541"/>
                    <a:pt x="7" y="782"/>
                  </a:cubicBezTo>
                  <a:cubicBezTo>
                    <a:pt x="7" y="837"/>
                    <a:pt x="8" y="890"/>
                    <a:pt x="11" y="947"/>
                  </a:cubicBezTo>
                  <a:cubicBezTo>
                    <a:pt x="62" y="2460"/>
                    <a:pt x="440" y="3980"/>
                    <a:pt x="1108" y="5337"/>
                  </a:cubicBezTo>
                  <a:cubicBezTo>
                    <a:pt x="1149" y="5417"/>
                    <a:pt x="1191" y="5497"/>
                    <a:pt x="1231" y="5573"/>
                  </a:cubicBezTo>
                  <a:cubicBezTo>
                    <a:pt x="1433" y="5956"/>
                    <a:pt x="1657" y="6325"/>
                    <a:pt x="1905" y="6674"/>
                  </a:cubicBezTo>
                  <a:cubicBezTo>
                    <a:pt x="1996" y="6802"/>
                    <a:pt x="2090" y="6931"/>
                    <a:pt x="2187" y="7054"/>
                  </a:cubicBezTo>
                  <a:cubicBezTo>
                    <a:pt x="2220" y="7096"/>
                    <a:pt x="2255" y="7137"/>
                    <a:pt x="2288" y="7179"/>
                  </a:cubicBezTo>
                  <a:cubicBezTo>
                    <a:pt x="2361" y="7272"/>
                    <a:pt x="2439" y="7360"/>
                    <a:pt x="2516" y="7448"/>
                  </a:cubicBezTo>
                  <a:cubicBezTo>
                    <a:pt x="2546" y="7484"/>
                    <a:pt x="2578" y="7523"/>
                    <a:pt x="2611" y="7557"/>
                  </a:cubicBezTo>
                  <a:cubicBezTo>
                    <a:pt x="2808" y="7780"/>
                    <a:pt x="3016" y="7991"/>
                    <a:pt x="3234" y="8197"/>
                  </a:cubicBezTo>
                  <a:cubicBezTo>
                    <a:pt x="3258" y="8220"/>
                    <a:pt x="3286" y="8243"/>
                    <a:pt x="3312" y="8266"/>
                  </a:cubicBezTo>
                  <a:cubicBezTo>
                    <a:pt x="3747" y="8668"/>
                    <a:pt x="4218" y="9033"/>
                    <a:pt x="4717" y="9356"/>
                  </a:cubicBezTo>
                  <a:cubicBezTo>
                    <a:pt x="4759" y="9385"/>
                    <a:pt x="4803" y="9414"/>
                    <a:pt x="4846" y="9439"/>
                  </a:cubicBezTo>
                  <a:cubicBezTo>
                    <a:pt x="5289" y="9718"/>
                    <a:pt x="5754" y="9964"/>
                    <a:pt x="6232" y="10175"/>
                  </a:cubicBezTo>
                  <a:cubicBezTo>
                    <a:pt x="6265" y="10191"/>
                    <a:pt x="6297" y="10203"/>
                    <a:pt x="6327" y="10217"/>
                  </a:cubicBezTo>
                  <a:cubicBezTo>
                    <a:pt x="6753" y="10401"/>
                    <a:pt x="7189" y="10556"/>
                    <a:pt x="7634" y="10679"/>
                  </a:cubicBezTo>
                  <a:cubicBezTo>
                    <a:pt x="7672" y="10689"/>
                    <a:pt x="7710" y="10701"/>
                    <a:pt x="7749" y="10710"/>
                  </a:cubicBezTo>
                  <a:cubicBezTo>
                    <a:pt x="7728" y="10558"/>
                    <a:pt x="7708" y="10409"/>
                    <a:pt x="7692" y="10257"/>
                  </a:cubicBezTo>
                  <a:cubicBezTo>
                    <a:pt x="7517" y="9075"/>
                    <a:pt x="7246" y="7900"/>
                    <a:pt x="6847" y="6775"/>
                  </a:cubicBezTo>
                  <a:cubicBezTo>
                    <a:pt x="6831" y="6732"/>
                    <a:pt x="6816" y="6691"/>
                    <a:pt x="6799" y="6648"/>
                  </a:cubicBezTo>
                  <a:cubicBezTo>
                    <a:pt x="6608" y="6119"/>
                    <a:pt x="6385" y="5602"/>
                    <a:pt x="6132" y="5102"/>
                  </a:cubicBezTo>
                  <a:cubicBezTo>
                    <a:pt x="6093" y="5029"/>
                    <a:pt x="6055" y="4954"/>
                    <a:pt x="6014" y="4881"/>
                  </a:cubicBezTo>
                  <a:cubicBezTo>
                    <a:pt x="5862" y="4595"/>
                    <a:pt x="5700" y="4314"/>
                    <a:pt x="5524" y="4042"/>
                  </a:cubicBezTo>
                  <a:cubicBezTo>
                    <a:pt x="5351" y="3771"/>
                    <a:pt x="5169" y="3511"/>
                    <a:pt x="4974" y="3257"/>
                  </a:cubicBezTo>
                  <a:cubicBezTo>
                    <a:pt x="4923" y="3191"/>
                    <a:pt x="4872" y="3127"/>
                    <a:pt x="4820" y="3062"/>
                  </a:cubicBezTo>
                  <a:lnTo>
                    <a:pt x="4820" y="3060"/>
                  </a:lnTo>
                  <a:cubicBezTo>
                    <a:pt x="4655" y="2850"/>
                    <a:pt x="4479" y="2649"/>
                    <a:pt x="4298" y="2457"/>
                  </a:cubicBezTo>
                  <a:cubicBezTo>
                    <a:pt x="4256" y="2410"/>
                    <a:pt x="4212" y="2367"/>
                    <a:pt x="4170" y="2323"/>
                  </a:cubicBezTo>
                  <a:lnTo>
                    <a:pt x="4170" y="2322"/>
                  </a:lnTo>
                  <a:cubicBezTo>
                    <a:pt x="3601" y="1730"/>
                    <a:pt x="2961" y="1209"/>
                    <a:pt x="2267" y="780"/>
                  </a:cubicBezTo>
                  <a:cubicBezTo>
                    <a:pt x="2201" y="738"/>
                    <a:pt x="2136" y="701"/>
                    <a:pt x="2070" y="662"/>
                  </a:cubicBezTo>
                  <a:cubicBezTo>
                    <a:pt x="1618" y="398"/>
                    <a:pt x="1142" y="174"/>
                    <a:pt x="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4" name="Google Shape;3144;p53"/>
            <p:cNvSpPr/>
            <p:nvPr/>
          </p:nvSpPr>
          <p:spPr>
            <a:xfrm>
              <a:off x="6903950" y="3993800"/>
              <a:ext cx="191950" cy="266850"/>
            </a:xfrm>
            <a:custGeom>
              <a:avLst/>
              <a:gdLst/>
              <a:ahLst/>
              <a:cxnLst/>
              <a:rect l="l" t="t" r="r" b="b"/>
              <a:pathLst>
                <a:path w="7678" h="10674" extrusionOk="0">
                  <a:moveTo>
                    <a:pt x="270" y="0"/>
                  </a:moveTo>
                  <a:cubicBezTo>
                    <a:pt x="180" y="7"/>
                    <a:pt x="92" y="18"/>
                    <a:pt x="1" y="26"/>
                  </a:cubicBezTo>
                  <a:cubicBezTo>
                    <a:pt x="108" y="107"/>
                    <a:pt x="212" y="193"/>
                    <a:pt x="318" y="275"/>
                  </a:cubicBezTo>
                  <a:cubicBezTo>
                    <a:pt x="341" y="297"/>
                    <a:pt x="367" y="316"/>
                    <a:pt x="390" y="338"/>
                  </a:cubicBezTo>
                  <a:cubicBezTo>
                    <a:pt x="697" y="585"/>
                    <a:pt x="997" y="840"/>
                    <a:pt x="1286" y="1105"/>
                  </a:cubicBezTo>
                  <a:cubicBezTo>
                    <a:pt x="1315" y="1129"/>
                    <a:pt x="1344" y="1155"/>
                    <a:pt x="1370" y="1180"/>
                  </a:cubicBezTo>
                  <a:cubicBezTo>
                    <a:pt x="1630" y="1417"/>
                    <a:pt x="1883" y="1661"/>
                    <a:pt x="2129" y="1908"/>
                  </a:cubicBezTo>
                  <a:cubicBezTo>
                    <a:pt x="2497" y="2277"/>
                    <a:pt x="2854" y="2661"/>
                    <a:pt x="3197" y="3058"/>
                  </a:cubicBezTo>
                  <a:cubicBezTo>
                    <a:pt x="3222" y="3082"/>
                    <a:pt x="3244" y="3111"/>
                    <a:pt x="3267" y="3139"/>
                  </a:cubicBezTo>
                  <a:cubicBezTo>
                    <a:pt x="3808" y="3768"/>
                    <a:pt x="4316" y="4427"/>
                    <a:pt x="4785" y="5110"/>
                  </a:cubicBezTo>
                  <a:lnTo>
                    <a:pt x="4840" y="5193"/>
                  </a:lnTo>
                  <a:cubicBezTo>
                    <a:pt x="5139" y="5629"/>
                    <a:pt x="5421" y="6076"/>
                    <a:pt x="5687" y="6533"/>
                  </a:cubicBezTo>
                  <a:cubicBezTo>
                    <a:pt x="5920" y="6934"/>
                    <a:pt x="6139" y="7343"/>
                    <a:pt x="6349" y="7755"/>
                  </a:cubicBezTo>
                  <a:cubicBezTo>
                    <a:pt x="6372" y="7800"/>
                    <a:pt x="6397" y="7846"/>
                    <a:pt x="6420" y="7894"/>
                  </a:cubicBezTo>
                  <a:cubicBezTo>
                    <a:pt x="6860" y="8783"/>
                    <a:pt x="7243" y="9702"/>
                    <a:pt x="7563" y="10643"/>
                  </a:cubicBezTo>
                  <a:cubicBezTo>
                    <a:pt x="7601" y="10653"/>
                    <a:pt x="7639" y="10665"/>
                    <a:pt x="7678" y="10674"/>
                  </a:cubicBezTo>
                  <a:cubicBezTo>
                    <a:pt x="7657" y="10522"/>
                    <a:pt x="7637" y="10373"/>
                    <a:pt x="7617" y="10232"/>
                  </a:cubicBezTo>
                  <a:cubicBezTo>
                    <a:pt x="7440" y="9736"/>
                    <a:pt x="7246" y="9248"/>
                    <a:pt x="7035" y="8769"/>
                  </a:cubicBezTo>
                  <a:cubicBezTo>
                    <a:pt x="6672" y="7945"/>
                    <a:pt x="6261" y="7140"/>
                    <a:pt x="5803" y="6365"/>
                  </a:cubicBezTo>
                  <a:cubicBezTo>
                    <a:pt x="5778" y="6324"/>
                    <a:pt x="5755" y="6286"/>
                    <a:pt x="5732" y="6247"/>
                  </a:cubicBezTo>
                  <a:cubicBezTo>
                    <a:pt x="5262" y="5453"/>
                    <a:pt x="4739" y="4689"/>
                    <a:pt x="4176" y="3958"/>
                  </a:cubicBezTo>
                  <a:lnTo>
                    <a:pt x="4176" y="3957"/>
                  </a:lnTo>
                  <a:cubicBezTo>
                    <a:pt x="4140" y="3909"/>
                    <a:pt x="4104" y="3864"/>
                    <a:pt x="4067" y="3819"/>
                  </a:cubicBezTo>
                  <a:cubicBezTo>
                    <a:pt x="4040" y="3783"/>
                    <a:pt x="4009" y="3745"/>
                    <a:pt x="3982" y="3711"/>
                  </a:cubicBezTo>
                  <a:cubicBezTo>
                    <a:pt x="3582" y="3205"/>
                    <a:pt x="3161" y="2719"/>
                    <a:pt x="2720" y="2250"/>
                  </a:cubicBezTo>
                  <a:cubicBezTo>
                    <a:pt x="2699" y="2228"/>
                    <a:pt x="2680" y="2208"/>
                    <a:pt x="2662" y="2189"/>
                  </a:cubicBezTo>
                  <a:cubicBezTo>
                    <a:pt x="2640" y="2163"/>
                    <a:pt x="2618" y="2140"/>
                    <a:pt x="2594" y="2117"/>
                  </a:cubicBezTo>
                  <a:cubicBezTo>
                    <a:pt x="2585" y="2107"/>
                    <a:pt x="2576" y="2099"/>
                    <a:pt x="2570" y="2091"/>
                  </a:cubicBezTo>
                  <a:lnTo>
                    <a:pt x="2569" y="2091"/>
                  </a:lnTo>
                  <a:lnTo>
                    <a:pt x="2569" y="2089"/>
                  </a:lnTo>
                  <a:cubicBezTo>
                    <a:pt x="2104" y="1603"/>
                    <a:pt x="1616" y="1140"/>
                    <a:pt x="1108" y="695"/>
                  </a:cubicBezTo>
                  <a:cubicBezTo>
                    <a:pt x="1074" y="666"/>
                    <a:pt x="1040" y="636"/>
                    <a:pt x="1004" y="607"/>
                  </a:cubicBezTo>
                  <a:cubicBezTo>
                    <a:pt x="765" y="398"/>
                    <a:pt x="521" y="196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5" name="Google Shape;3145;p53"/>
            <p:cNvSpPr/>
            <p:nvPr/>
          </p:nvSpPr>
          <p:spPr>
            <a:xfrm>
              <a:off x="7057375" y="4184500"/>
              <a:ext cx="8225" cy="63850"/>
            </a:xfrm>
            <a:custGeom>
              <a:avLst/>
              <a:gdLst/>
              <a:ahLst/>
              <a:cxnLst/>
              <a:rect l="l" t="t" r="r" b="b"/>
              <a:pathLst>
                <a:path w="329" h="2554" extrusionOk="0">
                  <a:moveTo>
                    <a:pt x="278" y="0"/>
                  </a:moveTo>
                  <a:cubicBezTo>
                    <a:pt x="256" y="0"/>
                    <a:pt x="234" y="13"/>
                    <a:pt x="228" y="40"/>
                  </a:cubicBezTo>
                  <a:cubicBezTo>
                    <a:pt x="223" y="66"/>
                    <a:pt x="215" y="95"/>
                    <a:pt x="212" y="124"/>
                  </a:cubicBezTo>
                  <a:cubicBezTo>
                    <a:pt x="168" y="339"/>
                    <a:pt x="132" y="556"/>
                    <a:pt x="103" y="773"/>
                  </a:cubicBezTo>
                  <a:cubicBezTo>
                    <a:pt x="28" y="1348"/>
                    <a:pt x="0" y="1931"/>
                    <a:pt x="24" y="2511"/>
                  </a:cubicBezTo>
                  <a:cubicBezTo>
                    <a:pt x="57" y="2526"/>
                    <a:pt x="87" y="2540"/>
                    <a:pt x="119" y="2553"/>
                  </a:cubicBezTo>
                  <a:cubicBezTo>
                    <a:pt x="87" y="1786"/>
                    <a:pt x="141" y="1019"/>
                    <a:pt x="281" y="265"/>
                  </a:cubicBezTo>
                  <a:cubicBezTo>
                    <a:pt x="293" y="194"/>
                    <a:pt x="306" y="123"/>
                    <a:pt x="322" y="51"/>
                  </a:cubicBezTo>
                  <a:cubicBezTo>
                    <a:pt x="329" y="18"/>
                    <a:pt x="304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6" name="Google Shape;3146;p53"/>
            <p:cNvSpPr/>
            <p:nvPr/>
          </p:nvSpPr>
          <p:spPr>
            <a:xfrm>
              <a:off x="6983000" y="4120275"/>
              <a:ext cx="43950" cy="79325"/>
            </a:xfrm>
            <a:custGeom>
              <a:avLst/>
              <a:gdLst/>
              <a:ahLst/>
              <a:cxnLst/>
              <a:rect l="l" t="t" r="r" b="b"/>
              <a:pathLst>
                <a:path w="1758" h="3173" extrusionOk="0">
                  <a:moveTo>
                    <a:pt x="1688" y="1"/>
                  </a:moveTo>
                  <a:cubicBezTo>
                    <a:pt x="1676" y="1"/>
                    <a:pt x="1663" y="6"/>
                    <a:pt x="1652" y="18"/>
                  </a:cubicBezTo>
                  <a:cubicBezTo>
                    <a:pt x="1644" y="28"/>
                    <a:pt x="1632" y="40"/>
                    <a:pt x="1623" y="50"/>
                  </a:cubicBezTo>
                  <a:cubicBezTo>
                    <a:pt x="1408" y="295"/>
                    <a:pt x="1206" y="554"/>
                    <a:pt x="1025" y="824"/>
                  </a:cubicBezTo>
                  <a:cubicBezTo>
                    <a:pt x="561" y="1521"/>
                    <a:pt x="212" y="2294"/>
                    <a:pt x="1" y="3103"/>
                  </a:cubicBezTo>
                  <a:cubicBezTo>
                    <a:pt x="25" y="3126"/>
                    <a:pt x="53" y="3152"/>
                    <a:pt x="79" y="3173"/>
                  </a:cubicBezTo>
                  <a:cubicBezTo>
                    <a:pt x="267" y="2440"/>
                    <a:pt x="567" y="1738"/>
                    <a:pt x="965" y="1098"/>
                  </a:cubicBezTo>
                  <a:cubicBezTo>
                    <a:pt x="995" y="1047"/>
                    <a:pt x="1028" y="997"/>
                    <a:pt x="1060" y="946"/>
                  </a:cubicBezTo>
                  <a:cubicBezTo>
                    <a:pt x="1247" y="659"/>
                    <a:pt x="1454" y="387"/>
                    <a:pt x="1678" y="131"/>
                  </a:cubicBezTo>
                  <a:cubicBezTo>
                    <a:pt x="1694" y="112"/>
                    <a:pt x="1712" y="93"/>
                    <a:pt x="1728" y="73"/>
                  </a:cubicBezTo>
                  <a:cubicBezTo>
                    <a:pt x="1757" y="40"/>
                    <a:pt x="1724" y="1"/>
                    <a:pt x="16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7" name="Google Shape;3147;p53"/>
            <p:cNvSpPr/>
            <p:nvPr/>
          </p:nvSpPr>
          <p:spPr>
            <a:xfrm>
              <a:off x="7007100" y="4142850"/>
              <a:ext cx="16275" cy="86025"/>
            </a:xfrm>
            <a:custGeom>
              <a:avLst/>
              <a:gdLst/>
              <a:ahLst/>
              <a:cxnLst/>
              <a:rect l="l" t="t" r="r" b="b"/>
              <a:pathLst>
                <a:path w="651" h="3441" extrusionOk="0">
                  <a:moveTo>
                    <a:pt x="47" y="1"/>
                  </a:moveTo>
                  <a:cubicBezTo>
                    <a:pt x="26" y="1"/>
                    <a:pt x="6" y="14"/>
                    <a:pt x="5" y="42"/>
                  </a:cubicBezTo>
                  <a:cubicBezTo>
                    <a:pt x="2" y="92"/>
                    <a:pt x="2" y="143"/>
                    <a:pt x="2" y="192"/>
                  </a:cubicBezTo>
                  <a:cubicBezTo>
                    <a:pt x="1" y="443"/>
                    <a:pt x="8" y="694"/>
                    <a:pt x="27" y="943"/>
                  </a:cubicBezTo>
                  <a:cubicBezTo>
                    <a:pt x="82" y="1767"/>
                    <a:pt x="251" y="2582"/>
                    <a:pt x="520" y="3358"/>
                  </a:cubicBezTo>
                  <a:cubicBezTo>
                    <a:pt x="564" y="3387"/>
                    <a:pt x="607" y="3415"/>
                    <a:pt x="651" y="3441"/>
                  </a:cubicBezTo>
                  <a:cubicBezTo>
                    <a:pt x="617" y="3352"/>
                    <a:pt x="587" y="3264"/>
                    <a:pt x="558" y="3173"/>
                  </a:cubicBezTo>
                  <a:cubicBezTo>
                    <a:pt x="229" y="2170"/>
                    <a:pt x="73" y="1108"/>
                    <a:pt x="99" y="52"/>
                  </a:cubicBezTo>
                  <a:lnTo>
                    <a:pt x="99" y="43"/>
                  </a:lnTo>
                  <a:cubicBezTo>
                    <a:pt x="95" y="16"/>
                    <a:pt x="70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8" name="Google Shape;3148;p53"/>
            <p:cNvSpPr/>
            <p:nvPr/>
          </p:nvSpPr>
          <p:spPr>
            <a:xfrm>
              <a:off x="7044850" y="4149550"/>
              <a:ext cx="28375" cy="12725"/>
            </a:xfrm>
            <a:custGeom>
              <a:avLst/>
              <a:gdLst/>
              <a:ahLst/>
              <a:cxnLst/>
              <a:rect l="l" t="t" r="r" b="b"/>
              <a:pathLst>
                <a:path w="1135" h="509" extrusionOk="0">
                  <a:moveTo>
                    <a:pt x="53" y="1"/>
                  </a:moveTo>
                  <a:cubicBezTo>
                    <a:pt x="6" y="1"/>
                    <a:pt x="1" y="82"/>
                    <a:pt x="54" y="95"/>
                  </a:cubicBezTo>
                  <a:cubicBezTo>
                    <a:pt x="90" y="104"/>
                    <a:pt x="128" y="115"/>
                    <a:pt x="164" y="125"/>
                  </a:cubicBezTo>
                  <a:cubicBezTo>
                    <a:pt x="364" y="180"/>
                    <a:pt x="561" y="247"/>
                    <a:pt x="750" y="328"/>
                  </a:cubicBezTo>
                  <a:cubicBezTo>
                    <a:pt x="881" y="383"/>
                    <a:pt x="1010" y="444"/>
                    <a:pt x="1134" y="509"/>
                  </a:cubicBezTo>
                  <a:cubicBezTo>
                    <a:pt x="1120" y="466"/>
                    <a:pt x="1104" y="425"/>
                    <a:pt x="1089" y="380"/>
                  </a:cubicBezTo>
                  <a:cubicBezTo>
                    <a:pt x="772" y="221"/>
                    <a:pt x="442" y="98"/>
                    <a:pt x="96" y="10"/>
                  </a:cubicBezTo>
                  <a:cubicBezTo>
                    <a:pt x="85" y="7"/>
                    <a:pt x="76" y="4"/>
                    <a:pt x="66" y="2"/>
                  </a:cubicBezTo>
                  <a:cubicBezTo>
                    <a:pt x="61" y="1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9" name="Google Shape;3149;p53"/>
            <p:cNvSpPr/>
            <p:nvPr/>
          </p:nvSpPr>
          <p:spPr>
            <a:xfrm>
              <a:off x="7000375" y="4088000"/>
              <a:ext cx="54925" cy="32450"/>
            </a:xfrm>
            <a:custGeom>
              <a:avLst/>
              <a:gdLst/>
              <a:ahLst/>
              <a:cxnLst/>
              <a:rect l="l" t="t" r="r" b="b"/>
              <a:pathLst>
                <a:path w="2197" h="1298" extrusionOk="0">
                  <a:moveTo>
                    <a:pt x="72" y="1"/>
                  </a:moveTo>
                  <a:cubicBezTo>
                    <a:pt x="25" y="1"/>
                    <a:pt x="0" y="74"/>
                    <a:pt x="53" y="90"/>
                  </a:cubicBezTo>
                  <a:cubicBezTo>
                    <a:pt x="141" y="118"/>
                    <a:pt x="229" y="148"/>
                    <a:pt x="317" y="181"/>
                  </a:cubicBezTo>
                  <a:lnTo>
                    <a:pt x="317" y="183"/>
                  </a:lnTo>
                  <a:cubicBezTo>
                    <a:pt x="500" y="248"/>
                    <a:pt x="679" y="325"/>
                    <a:pt x="855" y="407"/>
                  </a:cubicBezTo>
                  <a:cubicBezTo>
                    <a:pt x="1339" y="640"/>
                    <a:pt x="1794" y="941"/>
                    <a:pt x="2196" y="1298"/>
                  </a:cubicBezTo>
                  <a:cubicBezTo>
                    <a:pt x="2159" y="1224"/>
                    <a:pt x="2121" y="1150"/>
                    <a:pt x="2081" y="1077"/>
                  </a:cubicBezTo>
                  <a:cubicBezTo>
                    <a:pt x="1523" y="624"/>
                    <a:pt x="889" y="274"/>
                    <a:pt x="209" y="44"/>
                  </a:cubicBezTo>
                  <a:cubicBezTo>
                    <a:pt x="168" y="29"/>
                    <a:pt x="129" y="16"/>
                    <a:pt x="87" y="3"/>
                  </a:cubicBezTo>
                  <a:cubicBezTo>
                    <a:pt x="82" y="2"/>
                    <a:pt x="7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0" name="Google Shape;3150;p53"/>
            <p:cNvSpPr/>
            <p:nvPr/>
          </p:nvSpPr>
          <p:spPr>
            <a:xfrm>
              <a:off x="6964950" y="4068925"/>
              <a:ext cx="21625" cy="113025"/>
            </a:xfrm>
            <a:custGeom>
              <a:avLst/>
              <a:gdLst/>
              <a:ahLst/>
              <a:cxnLst/>
              <a:rect l="l" t="t" r="r" b="b"/>
              <a:pathLst>
                <a:path w="865" h="4521" extrusionOk="0">
                  <a:moveTo>
                    <a:pt x="805" y="1"/>
                  </a:moveTo>
                  <a:cubicBezTo>
                    <a:pt x="788" y="1"/>
                    <a:pt x="771" y="10"/>
                    <a:pt x="765" y="31"/>
                  </a:cubicBezTo>
                  <a:cubicBezTo>
                    <a:pt x="760" y="38"/>
                    <a:pt x="759" y="43"/>
                    <a:pt x="757" y="50"/>
                  </a:cubicBezTo>
                  <a:cubicBezTo>
                    <a:pt x="620" y="430"/>
                    <a:pt x="498" y="817"/>
                    <a:pt x="398" y="1208"/>
                  </a:cubicBezTo>
                  <a:cubicBezTo>
                    <a:pt x="217" y="1910"/>
                    <a:pt x="99" y="2625"/>
                    <a:pt x="42" y="3347"/>
                  </a:cubicBezTo>
                  <a:cubicBezTo>
                    <a:pt x="13" y="3701"/>
                    <a:pt x="0" y="4057"/>
                    <a:pt x="2" y="4411"/>
                  </a:cubicBezTo>
                  <a:cubicBezTo>
                    <a:pt x="33" y="4448"/>
                    <a:pt x="65" y="4484"/>
                    <a:pt x="99" y="4520"/>
                  </a:cubicBezTo>
                  <a:cubicBezTo>
                    <a:pt x="96" y="4446"/>
                    <a:pt x="96" y="4369"/>
                    <a:pt x="96" y="4294"/>
                  </a:cubicBezTo>
                  <a:cubicBezTo>
                    <a:pt x="102" y="2877"/>
                    <a:pt x="349" y="1464"/>
                    <a:pt x="827" y="132"/>
                  </a:cubicBezTo>
                  <a:cubicBezTo>
                    <a:pt x="834" y="111"/>
                    <a:pt x="844" y="86"/>
                    <a:pt x="850" y="64"/>
                  </a:cubicBezTo>
                  <a:cubicBezTo>
                    <a:pt x="865" y="28"/>
                    <a:pt x="834" y="1"/>
                    <a:pt x="8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1" name="Google Shape;3151;p53"/>
            <p:cNvSpPr/>
            <p:nvPr/>
          </p:nvSpPr>
          <p:spPr>
            <a:xfrm>
              <a:off x="6965050" y="4045875"/>
              <a:ext cx="44475" cy="8450"/>
            </a:xfrm>
            <a:custGeom>
              <a:avLst/>
              <a:gdLst/>
              <a:ahLst/>
              <a:cxnLst/>
              <a:rect l="l" t="t" r="r" b="b"/>
              <a:pathLst>
                <a:path w="1779" h="338" extrusionOk="0">
                  <a:moveTo>
                    <a:pt x="76" y="0"/>
                  </a:moveTo>
                  <a:cubicBezTo>
                    <a:pt x="12" y="2"/>
                    <a:pt x="1" y="96"/>
                    <a:pt x="61" y="96"/>
                  </a:cubicBezTo>
                  <a:lnTo>
                    <a:pt x="121" y="96"/>
                  </a:lnTo>
                  <a:cubicBezTo>
                    <a:pt x="154" y="96"/>
                    <a:pt x="186" y="96"/>
                    <a:pt x="218" y="99"/>
                  </a:cubicBezTo>
                  <a:cubicBezTo>
                    <a:pt x="280" y="99"/>
                    <a:pt x="345" y="100"/>
                    <a:pt x="409" y="103"/>
                  </a:cubicBezTo>
                  <a:cubicBezTo>
                    <a:pt x="568" y="110"/>
                    <a:pt x="727" y="125"/>
                    <a:pt x="885" y="147"/>
                  </a:cubicBezTo>
                  <a:cubicBezTo>
                    <a:pt x="1188" y="189"/>
                    <a:pt x="1486" y="252"/>
                    <a:pt x="1778" y="338"/>
                  </a:cubicBezTo>
                  <a:cubicBezTo>
                    <a:pt x="1738" y="291"/>
                    <a:pt x="1693" y="248"/>
                    <a:pt x="1652" y="204"/>
                  </a:cubicBezTo>
                  <a:lnTo>
                    <a:pt x="1652" y="203"/>
                  </a:lnTo>
                  <a:cubicBezTo>
                    <a:pt x="1154" y="71"/>
                    <a:pt x="642" y="2"/>
                    <a:pt x="128" y="2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2" name="Google Shape;3152;p53"/>
            <p:cNvSpPr/>
            <p:nvPr/>
          </p:nvSpPr>
          <p:spPr>
            <a:xfrm>
              <a:off x="6967700" y="4046400"/>
              <a:ext cx="58750" cy="27900"/>
            </a:xfrm>
            <a:custGeom>
              <a:avLst/>
              <a:gdLst/>
              <a:ahLst/>
              <a:cxnLst/>
              <a:rect l="l" t="t" r="r" b="b"/>
              <a:pathLst>
                <a:path w="2350" h="1116" extrusionOk="0">
                  <a:moveTo>
                    <a:pt x="60" y="0"/>
                  </a:moveTo>
                  <a:cubicBezTo>
                    <a:pt x="54" y="0"/>
                    <a:pt x="49" y="1"/>
                    <a:pt x="44" y="3"/>
                  </a:cubicBezTo>
                  <a:cubicBezTo>
                    <a:pt x="15" y="14"/>
                    <a:pt x="0" y="52"/>
                    <a:pt x="15" y="75"/>
                  </a:cubicBezTo>
                  <a:cubicBezTo>
                    <a:pt x="19" y="82"/>
                    <a:pt x="28" y="89"/>
                    <a:pt x="39" y="94"/>
                  </a:cubicBezTo>
                  <a:lnTo>
                    <a:pt x="170" y="137"/>
                  </a:lnTo>
                  <a:cubicBezTo>
                    <a:pt x="448" y="230"/>
                    <a:pt x="723" y="334"/>
                    <a:pt x="995" y="447"/>
                  </a:cubicBezTo>
                  <a:cubicBezTo>
                    <a:pt x="1459" y="642"/>
                    <a:pt x="1914" y="864"/>
                    <a:pt x="2350" y="1116"/>
                  </a:cubicBezTo>
                  <a:cubicBezTo>
                    <a:pt x="2299" y="1051"/>
                    <a:pt x="2248" y="985"/>
                    <a:pt x="2196" y="920"/>
                  </a:cubicBezTo>
                  <a:lnTo>
                    <a:pt x="2196" y="919"/>
                  </a:lnTo>
                  <a:cubicBezTo>
                    <a:pt x="1590" y="587"/>
                    <a:pt x="956" y="307"/>
                    <a:pt x="303" y="81"/>
                  </a:cubicBezTo>
                  <a:cubicBezTo>
                    <a:pt x="227" y="53"/>
                    <a:pt x="151" y="29"/>
                    <a:pt x="75" y="3"/>
                  </a:cubicBezTo>
                  <a:cubicBezTo>
                    <a:pt x="70" y="1"/>
                    <a:pt x="65" y="0"/>
                    <a:pt x="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3" name="Google Shape;3153;p53"/>
            <p:cNvSpPr/>
            <p:nvPr/>
          </p:nvSpPr>
          <p:spPr>
            <a:xfrm>
              <a:off x="6928350" y="4017825"/>
              <a:ext cx="10650" cy="114425"/>
            </a:xfrm>
            <a:custGeom>
              <a:avLst/>
              <a:gdLst/>
              <a:ahLst/>
              <a:cxnLst/>
              <a:rect l="l" t="t" r="r" b="b"/>
              <a:pathLst>
                <a:path w="426" h="4577" extrusionOk="0">
                  <a:moveTo>
                    <a:pt x="374" y="1"/>
                  </a:moveTo>
                  <a:cubicBezTo>
                    <a:pt x="352" y="1"/>
                    <a:pt x="330" y="13"/>
                    <a:pt x="326" y="41"/>
                  </a:cubicBezTo>
                  <a:cubicBezTo>
                    <a:pt x="321" y="73"/>
                    <a:pt x="316" y="103"/>
                    <a:pt x="312" y="137"/>
                  </a:cubicBezTo>
                  <a:cubicBezTo>
                    <a:pt x="255" y="514"/>
                    <a:pt x="200" y="892"/>
                    <a:pt x="154" y="1273"/>
                  </a:cubicBezTo>
                  <a:cubicBezTo>
                    <a:pt x="63" y="1991"/>
                    <a:pt x="1" y="2716"/>
                    <a:pt x="11" y="3443"/>
                  </a:cubicBezTo>
                  <a:cubicBezTo>
                    <a:pt x="14" y="3744"/>
                    <a:pt x="30" y="4041"/>
                    <a:pt x="60" y="4340"/>
                  </a:cubicBezTo>
                  <a:cubicBezTo>
                    <a:pt x="101" y="4420"/>
                    <a:pt x="141" y="4500"/>
                    <a:pt x="183" y="4576"/>
                  </a:cubicBezTo>
                  <a:cubicBezTo>
                    <a:pt x="177" y="4530"/>
                    <a:pt x="170" y="4485"/>
                    <a:pt x="167" y="4437"/>
                  </a:cubicBezTo>
                  <a:cubicBezTo>
                    <a:pt x="61" y="3488"/>
                    <a:pt x="109" y="2541"/>
                    <a:pt x="213" y="1599"/>
                  </a:cubicBezTo>
                  <a:cubicBezTo>
                    <a:pt x="221" y="1532"/>
                    <a:pt x="228" y="1463"/>
                    <a:pt x="238" y="1396"/>
                  </a:cubicBezTo>
                  <a:cubicBezTo>
                    <a:pt x="284" y="1001"/>
                    <a:pt x="341" y="607"/>
                    <a:pt x="396" y="215"/>
                  </a:cubicBezTo>
                  <a:cubicBezTo>
                    <a:pt x="406" y="160"/>
                    <a:pt x="413" y="106"/>
                    <a:pt x="420" y="51"/>
                  </a:cubicBezTo>
                  <a:cubicBezTo>
                    <a:pt x="425" y="19"/>
                    <a:pt x="399" y="1"/>
                    <a:pt x="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4" name="Google Shape;3154;p53"/>
            <p:cNvSpPr/>
            <p:nvPr/>
          </p:nvSpPr>
          <p:spPr>
            <a:xfrm>
              <a:off x="6931600" y="4051825"/>
              <a:ext cx="27750" cy="120600"/>
            </a:xfrm>
            <a:custGeom>
              <a:avLst/>
              <a:gdLst/>
              <a:ahLst/>
              <a:cxnLst/>
              <a:rect l="l" t="t" r="r" b="b"/>
              <a:pathLst>
                <a:path w="1110" h="4824" extrusionOk="0">
                  <a:moveTo>
                    <a:pt x="62" y="1"/>
                  </a:moveTo>
                  <a:cubicBezTo>
                    <a:pt x="32" y="1"/>
                    <a:pt x="0" y="30"/>
                    <a:pt x="15" y="66"/>
                  </a:cubicBezTo>
                  <a:cubicBezTo>
                    <a:pt x="39" y="124"/>
                    <a:pt x="60" y="182"/>
                    <a:pt x="82" y="239"/>
                  </a:cubicBezTo>
                  <a:cubicBezTo>
                    <a:pt x="218" y="592"/>
                    <a:pt x="340" y="949"/>
                    <a:pt x="445" y="1311"/>
                  </a:cubicBezTo>
                  <a:cubicBezTo>
                    <a:pt x="667" y="2064"/>
                    <a:pt x="826" y="2836"/>
                    <a:pt x="920" y="3613"/>
                  </a:cubicBezTo>
                  <a:cubicBezTo>
                    <a:pt x="964" y="3974"/>
                    <a:pt x="994" y="4334"/>
                    <a:pt x="1008" y="4697"/>
                  </a:cubicBezTo>
                  <a:cubicBezTo>
                    <a:pt x="1042" y="4739"/>
                    <a:pt x="1075" y="4783"/>
                    <a:pt x="1110" y="4823"/>
                  </a:cubicBezTo>
                  <a:cubicBezTo>
                    <a:pt x="1108" y="4764"/>
                    <a:pt x="1107" y="4703"/>
                    <a:pt x="1103" y="4641"/>
                  </a:cubicBezTo>
                  <a:cubicBezTo>
                    <a:pt x="1065" y="3851"/>
                    <a:pt x="962" y="3063"/>
                    <a:pt x="793" y="2289"/>
                  </a:cubicBezTo>
                  <a:cubicBezTo>
                    <a:pt x="626" y="1521"/>
                    <a:pt x="395" y="767"/>
                    <a:pt x="105" y="37"/>
                  </a:cubicBezTo>
                  <a:cubicBezTo>
                    <a:pt x="104" y="36"/>
                    <a:pt x="104" y="32"/>
                    <a:pt x="102" y="29"/>
                  </a:cubicBezTo>
                  <a:cubicBezTo>
                    <a:pt x="94" y="9"/>
                    <a:pt x="78" y="1"/>
                    <a:pt x="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5" name="Google Shape;3155;p53"/>
            <p:cNvSpPr/>
            <p:nvPr/>
          </p:nvSpPr>
          <p:spPr>
            <a:xfrm>
              <a:off x="6926250" y="4008550"/>
              <a:ext cx="32500" cy="3825"/>
            </a:xfrm>
            <a:custGeom>
              <a:avLst/>
              <a:gdLst/>
              <a:ahLst/>
              <a:cxnLst/>
              <a:rect l="l" t="t" r="r" b="b"/>
              <a:pathLst>
                <a:path w="1300" h="153" extrusionOk="0">
                  <a:moveTo>
                    <a:pt x="443" y="1"/>
                  </a:moveTo>
                  <a:cubicBezTo>
                    <a:pt x="333" y="1"/>
                    <a:pt x="223" y="4"/>
                    <a:pt x="114" y="10"/>
                  </a:cubicBezTo>
                  <a:cubicBezTo>
                    <a:pt x="95" y="10"/>
                    <a:pt x="77" y="11"/>
                    <a:pt x="59" y="11"/>
                  </a:cubicBezTo>
                  <a:cubicBezTo>
                    <a:pt x="1" y="17"/>
                    <a:pt x="13" y="105"/>
                    <a:pt x="68" y="105"/>
                  </a:cubicBezTo>
                  <a:cubicBezTo>
                    <a:pt x="70" y="105"/>
                    <a:pt x="71" y="105"/>
                    <a:pt x="73" y="105"/>
                  </a:cubicBezTo>
                  <a:cubicBezTo>
                    <a:pt x="121" y="102"/>
                    <a:pt x="167" y="101"/>
                    <a:pt x="216" y="98"/>
                  </a:cubicBezTo>
                  <a:cubicBezTo>
                    <a:pt x="291" y="95"/>
                    <a:pt x="366" y="93"/>
                    <a:pt x="441" y="93"/>
                  </a:cubicBezTo>
                  <a:cubicBezTo>
                    <a:pt x="581" y="93"/>
                    <a:pt x="722" y="99"/>
                    <a:pt x="862" y="108"/>
                  </a:cubicBezTo>
                  <a:cubicBezTo>
                    <a:pt x="1010" y="118"/>
                    <a:pt x="1154" y="131"/>
                    <a:pt x="1299" y="153"/>
                  </a:cubicBezTo>
                  <a:cubicBezTo>
                    <a:pt x="1234" y="112"/>
                    <a:pt x="1169" y="73"/>
                    <a:pt x="1101" y="36"/>
                  </a:cubicBezTo>
                  <a:cubicBezTo>
                    <a:pt x="882" y="12"/>
                    <a:pt x="662" y="1"/>
                    <a:pt x="4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6" name="Google Shape;3156;p53"/>
            <p:cNvSpPr/>
            <p:nvPr/>
          </p:nvSpPr>
          <p:spPr>
            <a:xfrm>
              <a:off x="6902250" y="3999675"/>
              <a:ext cx="12825" cy="16900"/>
            </a:xfrm>
            <a:custGeom>
              <a:avLst/>
              <a:gdLst/>
              <a:ahLst/>
              <a:cxnLst/>
              <a:rect l="l" t="t" r="r" b="b"/>
              <a:pathLst>
                <a:path w="513" h="676" extrusionOk="0">
                  <a:moveTo>
                    <a:pt x="442" y="0"/>
                  </a:moveTo>
                  <a:cubicBezTo>
                    <a:pt x="429" y="0"/>
                    <a:pt x="416" y="5"/>
                    <a:pt x="406" y="16"/>
                  </a:cubicBezTo>
                  <a:cubicBezTo>
                    <a:pt x="399" y="23"/>
                    <a:pt x="393" y="30"/>
                    <a:pt x="386" y="37"/>
                  </a:cubicBezTo>
                  <a:cubicBezTo>
                    <a:pt x="246" y="185"/>
                    <a:pt x="118" y="344"/>
                    <a:pt x="1" y="514"/>
                  </a:cubicBezTo>
                  <a:cubicBezTo>
                    <a:pt x="1" y="566"/>
                    <a:pt x="2" y="619"/>
                    <a:pt x="4" y="676"/>
                  </a:cubicBezTo>
                  <a:cubicBezTo>
                    <a:pt x="140" y="472"/>
                    <a:pt x="292" y="278"/>
                    <a:pt x="458" y="97"/>
                  </a:cubicBezTo>
                  <a:cubicBezTo>
                    <a:pt x="466" y="88"/>
                    <a:pt x="474" y="81"/>
                    <a:pt x="481" y="72"/>
                  </a:cubicBezTo>
                  <a:cubicBezTo>
                    <a:pt x="513" y="40"/>
                    <a:pt x="478" y="0"/>
                    <a:pt x="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7" name="Google Shape;3157;p53"/>
            <p:cNvSpPr/>
            <p:nvPr/>
          </p:nvSpPr>
          <p:spPr>
            <a:xfrm>
              <a:off x="6678700" y="4131600"/>
              <a:ext cx="100975" cy="205750"/>
            </a:xfrm>
            <a:custGeom>
              <a:avLst/>
              <a:gdLst/>
              <a:ahLst/>
              <a:cxnLst/>
              <a:rect l="l" t="t" r="r" b="b"/>
              <a:pathLst>
                <a:path w="4039" h="8230" extrusionOk="0">
                  <a:moveTo>
                    <a:pt x="1679" y="0"/>
                  </a:moveTo>
                  <a:cubicBezTo>
                    <a:pt x="1649" y="0"/>
                    <a:pt x="1619" y="17"/>
                    <a:pt x="1603" y="46"/>
                  </a:cubicBezTo>
                  <a:cubicBezTo>
                    <a:pt x="1369" y="470"/>
                    <a:pt x="1157" y="919"/>
                    <a:pt x="974" y="1378"/>
                  </a:cubicBezTo>
                  <a:cubicBezTo>
                    <a:pt x="971" y="1379"/>
                    <a:pt x="969" y="1382"/>
                    <a:pt x="969" y="1385"/>
                  </a:cubicBezTo>
                  <a:lnTo>
                    <a:pt x="949" y="1435"/>
                  </a:lnTo>
                  <a:cubicBezTo>
                    <a:pt x="939" y="1464"/>
                    <a:pt x="926" y="1495"/>
                    <a:pt x="916" y="1527"/>
                  </a:cubicBezTo>
                  <a:cubicBezTo>
                    <a:pt x="916" y="1528"/>
                    <a:pt x="913" y="1530"/>
                    <a:pt x="913" y="1531"/>
                  </a:cubicBezTo>
                  <a:cubicBezTo>
                    <a:pt x="587" y="2374"/>
                    <a:pt x="351" y="3252"/>
                    <a:pt x="208" y="4156"/>
                  </a:cubicBezTo>
                  <a:cubicBezTo>
                    <a:pt x="199" y="4206"/>
                    <a:pt x="192" y="4255"/>
                    <a:pt x="185" y="4308"/>
                  </a:cubicBezTo>
                  <a:lnTo>
                    <a:pt x="185" y="4313"/>
                  </a:lnTo>
                  <a:cubicBezTo>
                    <a:pt x="4" y="5544"/>
                    <a:pt x="1" y="6784"/>
                    <a:pt x="182" y="8002"/>
                  </a:cubicBezTo>
                  <a:cubicBezTo>
                    <a:pt x="189" y="8055"/>
                    <a:pt x="196" y="8106"/>
                    <a:pt x="206" y="8157"/>
                  </a:cubicBezTo>
                  <a:cubicBezTo>
                    <a:pt x="209" y="8181"/>
                    <a:pt x="225" y="8205"/>
                    <a:pt x="250" y="8218"/>
                  </a:cubicBezTo>
                  <a:cubicBezTo>
                    <a:pt x="261" y="8225"/>
                    <a:pt x="276" y="8229"/>
                    <a:pt x="290" y="8229"/>
                  </a:cubicBezTo>
                  <a:cubicBezTo>
                    <a:pt x="303" y="8229"/>
                    <a:pt x="315" y="8226"/>
                    <a:pt x="324" y="8219"/>
                  </a:cubicBezTo>
                  <a:lnTo>
                    <a:pt x="344" y="8210"/>
                  </a:lnTo>
                  <a:cubicBezTo>
                    <a:pt x="384" y="8192"/>
                    <a:pt x="428" y="8174"/>
                    <a:pt x="474" y="8155"/>
                  </a:cubicBezTo>
                  <a:cubicBezTo>
                    <a:pt x="1104" y="7890"/>
                    <a:pt x="1765" y="7673"/>
                    <a:pt x="2407" y="7465"/>
                  </a:cubicBezTo>
                  <a:cubicBezTo>
                    <a:pt x="2922" y="7297"/>
                    <a:pt x="3456" y="7123"/>
                    <a:pt x="3970" y="6923"/>
                  </a:cubicBezTo>
                  <a:cubicBezTo>
                    <a:pt x="4015" y="6908"/>
                    <a:pt x="4038" y="6857"/>
                    <a:pt x="4019" y="6812"/>
                  </a:cubicBezTo>
                  <a:cubicBezTo>
                    <a:pt x="4007" y="6779"/>
                    <a:pt x="3974" y="6756"/>
                    <a:pt x="3940" y="6756"/>
                  </a:cubicBezTo>
                  <a:cubicBezTo>
                    <a:pt x="3929" y="6756"/>
                    <a:pt x="3918" y="6758"/>
                    <a:pt x="3908" y="6763"/>
                  </a:cubicBezTo>
                  <a:cubicBezTo>
                    <a:pt x="3397" y="6960"/>
                    <a:pt x="2867" y="7133"/>
                    <a:pt x="2353" y="7300"/>
                  </a:cubicBezTo>
                  <a:cubicBezTo>
                    <a:pt x="1709" y="7510"/>
                    <a:pt x="1045" y="7727"/>
                    <a:pt x="410" y="7995"/>
                  </a:cubicBezTo>
                  <a:cubicBezTo>
                    <a:pt x="393" y="8000"/>
                    <a:pt x="376" y="8008"/>
                    <a:pt x="360" y="8015"/>
                  </a:cubicBezTo>
                  <a:cubicBezTo>
                    <a:pt x="358" y="8002"/>
                    <a:pt x="355" y="7987"/>
                    <a:pt x="354" y="7974"/>
                  </a:cubicBezTo>
                  <a:cubicBezTo>
                    <a:pt x="175" y="6773"/>
                    <a:pt x="177" y="5547"/>
                    <a:pt x="355" y="4331"/>
                  </a:cubicBezTo>
                  <a:lnTo>
                    <a:pt x="355" y="4322"/>
                  </a:lnTo>
                  <a:cubicBezTo>
                    <a:pt x="363" y="4274"/>
                    <a:pt x="370" y="4228"/>
                    <a:pt x="380" y="4173"/>
                  </a:cubicBezTo>
                  <a:cubicBezTo>
                    <a:pt x="519" y="3288"/>
                    <a:pt x="754" y="2418"/>
                    <a:pt x="1076" y="1586"/>
                  </a:cubicBezTo>
                  <a:cubicBezTo>
                    <a:pt x="1078" y="1585"/>
                    <a:pt x="1079" y="1582"/>
                    <a:pt x="1079" y="1579"/>
                  </a:cubicBezTo>
                  <a:cubicBezTo>
                    <a:pt x="1089" y="1551"/>
                    <a:pt x="1100" y="1527"/>
                    <a:pt x="1111" y="1499"/>
                  </a:cubicBezTo>
                  <a:lnTo>
                    <a:pt x="1134" y="1441"/>
                  </a:lnTo>
                  <a:cubicBezTo>
                    <a:pt x="1134" y="1440"/>
                    <a:pt x="1136" y="1437"/>
                    <a:pt x="1136" y="1435"/>
                  </a:cubicBezTo>
                  <a:cubicBezTo>
                    <a:pt x="1318" y="985"/>
                    <a:pt x="1527" y="545"/>
                    <a:pt x="1755" y="130"/>
                  </a:cubicBezTo>
                  <a:cubicBezTo>
                    <a:pt x="1778" y="88"/>
                    <a:pt x="1763" y="36"/>
                    <a:pt x="1721" y="11"/>
                  </a:cubicBezTo>
                  <a:cubicBezTo>
                    <a:pt x="1707" y="4"/>
                    <a:pt x="1693" y="0"/>
                    <a:pt x="1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8" name="Google Shape;3158;p53"/>
            <p:cNvSpPr/>
            <p:nvPr/>
          </p:nvSpPr>
          <p:spPr>
            <a:xfrm>
              <a:off x="6584350" y="4009875"/>
              <a:ext cx="177150" cy="51325"/>
            </a:xfrm>
            <a:custGeom>
              <a:avLst/>
              <a:gdLst/>
              <a:ahLst/>
              <a:cxnLst/>
              <a:rect l="l" t="t" r="r" b="b"/>
              <a:pathLst>
                <a:path w="7086" h="2053" extrusionOk="0">
                  <a:moveTo>
                    <a:pt x="98" y="1"/>
                  </a:moveTo>
                  <a:cubicBezTo>
                    <a:pt x="87" y="1"/>
                    <a:pt x="77" y="2"/>
                    <a:pt x="67" y="6"/>
                  </a:cubicBezTo>
                  <a:cubicBezTo>
                    <a:pt x="22" y="22"/>
                    <a:pt x="1" y="72"/>
                    <a:pt x="17" y="117"/>
                  </a:cubicBezTo>
                  <a:lnTo>
                    <a:pt x="125" y="397"/>
                  </a:lnTo>
                  <a:cubicBezTo>
                    <a:pt x="354" y="970"/>
                    <a:pt x="587" y="1511"/>
                    <a:pt x="822" y="2004"/>
                  </a:cubicBezTo>
                  <a:cubicBezTo>
                    <a:pt x="836" y="2034"/>
                    <a:pt x="868" y="2053"/>
                    <a:pt x="900" y="2053"/>
                  </a:cubicBezTo>
                  <a:cubicBezTo>
                    <a:pt x="908" y="2053"/>
                    <a:pt x="919" y="2050"/>
                    <a:pt x="929" y="2050"/>
                  </a:cubicBezTo>
                  <a:cubicBezTo>
                    <a:pt x="1343" y="1911"/>
                    <a:pt x="1747" y="1781"/>
                    <a:pt x="2132" y="1662"/>
                  </a:cubicBezTo>
                  <a:cubicBezTo>
                    <a:pt x="2166" y="1650"/>
                    <a:pt x="2203" y="1640"/>
                    <a:pt x="2239" y="1629"/>
                  </a:cubicBezTo>
                  <a:cubicBezTo>
                    <a:pt x="2887" y="1427"/>
                    <a:pt x="3549" y="1236"/>
                    <a:pt x="4212" y="1058"/>
                  </a:cubicBezTo>
                  <a:cubicBezTo>
                    <a:pt x="4237" y="1054"/>
                    <a:pt x="4263" y="1047"/>
                    <a:pt x="4289" y="1039"/>
                  </a:cubicBezTo>
                  <a:cubicBezTo>
                    <a:pt x="5182" y="798"/>
                    <a:pt x="6097" y="579"/>
                    <a:pt x="7007" y="385"/>
                  </a:cubicBezTo>
                  <a:cubicBezTo>
                    <a:pt x="7054" y="376"/>
                    <a:pt x="7086" y="330"/>
                    <a:pt x="7074" y="282"/>
                  </a:cubicBezTo>
                  <a:cubicBezTo>
                    <a:pt x="7066" y="241"/>
                    <a:pt x="7028" y="214"/>
                    <a:pt x="6988" y="214"/>
                  </a:cubicBezTo>
                  <a:cubicBezTo>
                    <a:pt x="6982" y="214"/>
                    <a:pt x="6977" y="215"/>
                    <a:pt x="6971" y="216"/>
                  </a:cubicBezTo>
                  <a:cubicBezTo>
                    <a:pt x="6058" y="410"/>
                    <a:pt x="5140" y="630"/>
                    <a:pt x="4245" y="869"/>
                  </a:cubicBezTo>
                  <a:cubicBezTo>
                    <a:pt x="4219" y="874"/>
                    <a:pt x="4192" y="883"/>
                    <a:pt x="4157" y="892"/>
                  </a:cubicBezTo>
                  <a:cubicBezTo>
                    <a:pt x="3500" y="1068"/>
                    <a:pt x="2838" y="1259"/>
                    <a:pt x="2188" y="1461"/>
                  </a:cubicBezTo>
                  <a:cubicBezTo>
                    <a:pt x="2152" y="1469"/>
                    <a:pt x="2116" y="1482"/>
                    <a:pt x="2080" y="1492"/>
                  </a:cubicBezTo>
                  <a:cubicBezTo>
                    <a:pt x="1718" y="1605"/>
                    <a:pt x="1336" y="1728"/>
                    <a:pt x="948" y="1859"/>
                  </a:cubicBezTo>
                  <a:cubicBezTo>
                    <a:pt x="725" y="1388"/>
                    <a:pt x="502" y="874"/>
                    <a:pt x="286" y="331"/>
                  </a:cubicBezTo>
                  <a:lnTo>
                    <a:pt x="180" y="56"/>
                  </a:lnTo>
                  <a:cubicBezTo>
                    <a:pt x="167" y="21"/>
                    <a:pt x="133" y="1"/>
                    <a:pt x="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9" name="Google Shape;3159;p53"/>
            <p:cNvSpPr/>
            <p:nvPr/>
          </p:nvSpPr>
          <p:spPr>
            <a:xfrm>
              <a:off x="6854950" y="3984500"/>
              <a:ext cx="194275" cy="17750"/>
            </a:xfrm>
            <a:custGeom>
              <a:avLst/>
              <a:gdLst/>
              <a:ahLst/>
              <a:cxnLst/>
              <a:rect l="l" t="t" r="r" b="b"/>
              <a:pathLst>
                <a:path w="7771" h="710" extrusionOk="0">
                  <a:moveTo>
                    <a:pt x="7683" y="0"/>
                  </a:moveTo>
                  <a:cubicBezTo>
                    <a:pt x="7474" y="0"/>
                    <a:pt x="7261" y="2"/>
                    <a:pt x="7054" y="6"/>
                  </a:cubicBezTo>
                  <a:cubicBezTo>
                    <a:pt x="7003" y="6"/>
                    <a:pt x="6955" y="6"/>
                    <a:pt x="6905" y="7"/>
                  </a:cubicBezTo>
                  <a:cubicBezTo>
                    <a:pt x="6496" y="15"/>
                    <a:pt x="6124" y="23"/>
                    <a:pt x="5770" y="36"/>
                  </a:cubicBezTo>
                  <a:lnTo>
                    <a:pt x="5636" y="42"/>
                  </a:lnTo>
                  <a:cubicBezTo>
                    <a:pt x="5370" y="52"/>
                    <a:pt x="5104" y="64"/>
                    <a:pt x="4840" y="78"/>
                  </a:cubicBezTo>
                  <a:cubicBezTo>
                    <a:pt x="4791" y="80"/>
                    <a:pt x="4742" y="83"/>
                    <a:pt x="4694" y="87"/>
                  </a:cubicBezTo>
                  <a:cubicBezTo>
                    <a:pt x="4510" y="96"/>
                    <a:pt x="4328" y="107"/>
                    <a:pt x="4145" y="117"/>
                  </a:cubicBezTo>
                  <a:lnTo>
                    <a:pt x="4093" y="122"/>
                  </a:lnTo>
                  <a:cubicBezTo>
                    <a:pt x="4053" y="123"/>
                    <a:pt x="4014" y="126"/>
                    <a:pt x="3973" y="130"/>
                  </a:cubicBezTo>
                  <a:cubicBezTo>
                    <a:pt x="3539" y="161"/>
                    <a:pt x="3077" y="197"/>
                    <a:pt x="2524" y="248"/>
                  </a:cubicBezTo>
                  <a:lnTo>
                    <a:pt x="1954" y="306"/>
                  </a:lnTo>
                  <a:cubicBezTo>
                    <a:pt x="1941" y="306"/>
                    <a:pt x="1931" y="307"/>
                    <a:pt x="1919" y="310"/>
                  </a:cubicBezTo>
                  <a:lnTo>
                    <a:pt x="1896" y="313"/>
                  </a:lnTo>
                  <a:cubicBezTo>
                    <a:pt x="1322" y="372"/>
                    <a:pt x="729" y="445"/>
                    <a:pt x="83" y="536"/>
                  </a:cubicBezTo>
                  <a:cubicBezTo>
                    <a:pt x="36" y="542"/>
                    <a:pt x="1" y="586"/>
                    <a:pt x="8" y="633"/>
                  </a:cubicBezTo>
                  <a:cubicBezTo>
                    <a:pt x="15" y="679"/>
                    <a:pt x="51" y="710"/>
                    <a:pt x="95" y="710"/>
                  </a:cubicBezTo>
                  <a:cubicBezTo>
                    <a:pt x="99" y="710"/>
                    <a:pt x="102" y="710"/>
                    <a:pt x="109" y="705"/>
                  </a:cubicBezTo>
                  <a:cubicBezTo>
                    <a:pt x="754" y="617"/>
                    <a:pt x="1346" y="544"/>
                    <a:pt x="1917" y="485"/>
                  </a:cubicBezTo>
                  <a:lnTo>
                    <a:pt x="2544" y="420"/>
                  </a:lnTo>
                  <a:cubicBezTo>
                    <a:pt x="3096" y="369"/>
                    <a:pt x="3555" y="332"/>
                    <a:pt x="3989" y="303"/>
                  </a:cubicBezTo>
                  <a:cubicBezTo>
                    <a:pt x="4028" y="298"/>
                    <a:pt x="4066" y="296"/>
                    <a:pt x="4103" y="293"/>
                  </a:cubicBezTo>
                  <a:lnTo>
                    <a:pt x="4156" y="290"/>
                  </a:lnTo>
                  <a:cubicBezTo>
                    <a:pt x="4339" y="278"/>
                    <a:pt x="4522" y="268"/>
                    <a:pt x="4704" y="259"/>
                  </a:cubicBezTo>
                  <a:cubicBezTo>
                    <a:pt x="4752" y="255"/>
                    <a:pt x="4800" y="252"/>
                    <a:pt x="4848" y="249"/>
                  </a:cubicBezTo>
                  <a:cubicBezTo>
                    <a:pt x="5114" y="233"/>
                    <a:pt x="5377" y="225"/>
                    <a:pt x="5644" y="213"/>
                  </a:cubicBezTo>
                  <a:lnTo>
                    <a:pt x="5777" y="209"/>
                  </a:lnTo>
                  <a:cubicBezTo>
                    <a:pt x="6130" y="196"/>
                    <a:pt x="6499" y="187"/>
                    <a:pt x="6910" y="181"/>
                  </a:cubicBezTo>
                  <a:cubicBezTo>
                    <a:pt x="6960" y="180"/>
                    <a:pt x="7006" y="180"/>
                    <a:pt x="7055" y="180"/>
                  </a:cubicBezTo>
                  <a:cubicBezTo>
                    <a:pt x="7264" y="175"/>
                    <a:pt x="7475" y="174"/>
                    <a:pt x="7683" y="174"/>
                  </a:cubicBezTo>
                  <a:cubicBezTo>
                    <a:pt x="7730" y="174"/>
                    <a:pt x="7770" y="133"/>
                    <a:pt x="7770" y="87"/>
                  </a:cubicBezTo>
                  <a:cubicBezTo>
                    <a:pt x="7770" y="39"/>
                    <a:pt x="7731" y="0"/>
                    <a:pt x="7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0" name="Google Shape;3160;p53"/>
            <p:cNvSpPr/>
            <p:nvPr/>
          </p:nvSpPr>
          <p:spPr>
            <a:xfrm>
              <a:off x="6995850" y="3940675"/>
              <a:ext cx="177950" cy="36500"/>
            </a:xfrm>
            <a:custGeom>
              <a:avLst/>
              <a:gdLst/>
              <a:ahLst/>
              <a:cxnLst/>
              <a:rect l="l" t="t" r="r" b="b"/>
              <a:pathLst>
                <a:path w="7118" h="1460" extrusionOk="0">
                  <a:moveTo>
                    <a:pt x="96" y="1"/>
                  </a:moveTo>
                  <a:cubicBezTo>
                    <a:pt x="52" y="1"/>
                    <a:pt x="14" y="33"/>
                    <a:pt x="8" y="75"/>
                  </a:cubicBezTo>
                  <a:cubicBezTo>
                    <a:pt x="0" y="125"/>
                    <a:pt x="35" y="168"/>
                    <a:pt x="82" y="175"/>
                  </a:cubicBezTo>
                  <a:cubicBezTo>
                    <a:pt x="1080" y="320"/>
                    <a:pt x="2088" y="485"/>
                    <a:pt x="3077" y="663"/>
                  </a:cubicBezTo>
                  <a:lnTo>
                    <a:pt x="3201" y="685"/>
                  </a:lnTo>
                  <a:lnTo>
                    <a:pt x="3208" y="685"/>
                  </a:lnTo>
                  <a:cubicBezTo>
                    <a:pt x="4459" y="914"/>
                    <a:pt x="5735" y="1174"/>
                    <a:pt x="7006" y="1458"/>
                  </a:cubicBezTo>
                  <a:cubicBezTo>
                    <a:pt x="7013" y="1459"/>
                    <a:pt x="7020" y="1459"/>
                    <a:pt x="7024" y="1459"/>
                  </a:cubicBezTo>
                  <a:cubicBezTo>
                    <a:pt x="7065" y="1459"/>
                    <a:pt x="7101" y="1433"/>
                    <a:pt x="7108" y="1393"/>
                  </a:cubicBezTo>
                  <a:cubicBezTo>
                    <a:pt x="7117" y="1346"/>
                    <a:pt x="7088" y="1299"/>
                    <a:pt x="7042" y="1288"/>
                  </a:cubicBezTo>
                  <a:cubicBezTo>
                    <a:pt x="5768" y="1002"/>
                    <a:pt x="4487" y="741"/>
                    <a:pt x="3232" y="514"/>
                  </a:cubicBezTo>
                  <a:lnTo>
                    <a:pt x="3224" y="514"/>
                  </a:lnTo>
                  <a:lnTo>
                    <a:pt x="3107" y="492"/>
                  </a:lnTo>
                  <a:cubicBezTo>
                    <a:pt x="2117" y="313"/>
                    <a:pt x="1108" y="148"/>
                    <a:pt x="108" y="2"/>
                  </a:cubicBezTo>
                  <a:cubicBezTo>
                    <a:pt x="104" y="1"/>
                    <a:pt x="100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1" name="Google Shape;3161;p53"/>
            <p:cNvSpPr/>
            <p:nvPr/>
          </p:nvSpPr>
          <p:spPr>
            <a:xfrm>
              <a:off x="6867700" y="4302750"/>
              <a:ext cx="62550" cy="105100"/>
            </a:xfrm>
            <a:custGeom>
              <a:avLst/>
              <a:gdLst/>
              <a:ahLst/>
              <a:cxnLst/>
              <a:rect l="l" t="t" r="r" b="b"/>
              <a:pathLst>
                <a:path w="2502" h="4204" extrusionOk="0">
                  <a:moveTo>
                    <a:pt x="97" y="1"/>
                  </a:moveTo>
                  <a:cubicBezTo>
                    <a:pt x="88" y="1"/>
                    <a:pt x="79" y="2"/>
                    <a:pt x="70" y="5"/>
                  </a:cubicBezTo>
                  <a:cubicBezTo>
                    <a:pt x="24" y="20"/>
                    <a:pt x="0" y="70"/>
                    <a:pt x="15" y="117"/>
                  </a:cubicBezTo>
                  <a:cubicBezTo>
                    <a:pt x="134" y="474"/>
                    <a:pt x="436" y="758"/>
                    <a:pt x="798" y="862"/>
                  </a:cubicBezTo>
                  <a:cubicBezTo>
                    <a:pt x="763" y="1057"/>
                    <a:pt x="812" y="1270"/>
                    <a:pt x="934" y="1451"/>
                  </a:cubicBezTo>
                  <a:cubicBezTo>
                    <a:pt x="1060" y="1639"/>
                    <a:pt x="1248" y="1767"/>
                    <a:pt x="1449" y="1804"/>
                  </a:cubicBezTo>
                  <a:cubicBezTo>
                    <a:pt x="1549" y="2628"/>
                    <a:pt x="1853" y="3442"/>
                    <a:pt x="2331" y="4164"/>
                  </a:cubicBezTo>
                  <a:cubicBezTo>
                    <a:pt x="2347" y="4189"/>
                    <a:pt x="2375" y="4203"/>
                    <a:pt x="2403" y="4203"/>
                  </a:cubicBezTo>
                  <a:cubicBezTo>
                    <a:pt x="2419" y="4203"/>
                    <a:pt x="2437" y="4200"/>
                    <a:pt x="2450" y="4192"/>
                  </a:cubicBezTo>
                  <a:cubicBezTo>
                    <a:pt x="2492" y="4164"/>
                    <a:pt x="2502" y="4109"/>
                    <a:pt x="2476" y="4070"/>
                  </a:cubicBezTo>
                  <a:cubicBezTo>
                    <a:pt x="2000" y="3349"/>
                    <a:pt x="1701" y="2537"/>
                    <a:pt x="1614" y="1719"/>
                  </a:cubicBezTo>
                  <a:cubicBezTo>
                    <a:pt x="1610" y="1677"/>
                    <a:pt x="1575" y="1645"/>
                    <a:pt x="1535" y="1641"/>
                  </a:cubicBezTo>
                  <a:cubicBezTo>
                    <a:pt x="1361" y="1626"/>
                    <a:pt x="1189" y="1521"/>
                    <a:pt x="1079" y="1356"/>
                  </a:cubicBezTo>
                  <a:cubicBezTo>
                    <a:pt x="967" y="1189"/>
                    <a:pt x="934" y="992"/>
                    <a:pt x="986" y="826"/>
                  </a:cubicBezTo>
                  <a:cubicBezTo>
                    <a:pt x="995" y="801"/>
                    <a:pt x="992" y="777"/>
                    <a:pt x="979" y="755"/>
                  </a:cubicBezTo>
                  <a:cubicBezTo>
                    <a:pt x="966" y="733"/>
                    <a:pt x="944" y="719"/>
                    <a:pt x="921" y="713"/>
                  </a:cubicBezTo>
                  <a:cubicBezTo>
                    <a:pt x="587" y="646"/>
                    <a:pt x="290" y="386"/>
                    <a:pt x="181" y="62"/>
                  </a:cubicBezTo>
                  <a:cubicBezTo>
                    <a:pt x="170" y="24"/>
                    <a:pt x="134" y="1"/>
                    <a:pt x="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2" name="Google Shape;3162;p53"/>
            <p:cNvSpPr/>
            <p:nvPr/>
          </p:nvSpPr>
          <p:spPr>
            <a:xfrm>
              <a:off x="7020275" y="4344075"/>
              <a:ext cx="32625" cy="121450"/>
            </a:xfrm>
            <a:custGeom>
              <a:avLst/>
              <a:gdLst/>
              <a:ahLst/>
              <a:cxnLst/>
              <a:rect l="l" t="t" r="r" b="b"/>
              <a:pathLst>
                <a:path w="1305" h="4858" extrusionOk="0">
                  <a:moveTo>
                    <a:pt x="947" y="1"/>
                  </a:moveTo>
                  <a:cubicBezTo>
                    <a:pt x="945" y="1"/>
                    <a:pt x="943" y="1"/>
                    <a:pt x="942" y="1"/>
                  </a:cubicBezTo>
                  <a:cubicBezTo>
                    <a:pt x="894" y="5"/>
                    <a:pt x="858" y="46"/>
                    <a:pt x="862" y="95"/>
                  </a:cubicBezTo>
                  <a:lnTo>
                    <a:pt x="901" y="579"/>
                  </a:lnTo>
                  <a:cubicBezTo>
                    <a:pt x="971" y="1407"/>
                    <a:pt x="1039" y="2238"/>
                    <a:pt x="1108" y="3083"/>
                  </a:cubicBezTo>
                  <a:cubicBezTo>
                    <a:pt x="1117" y="3202"/>
                    <a:pt x="1125" y="3328"/>
                    <a:pt x="1128" y="3446"/>
                  </a:cubicBezTo>
                  <a:cubicBezTo>
                    <a:pt x="1131" y="3730"/>
                    <a:pt x="1094" y="3936"/>
                    <a:pt x="1002" y="4109"/>
                  </a:cubicBezTo>
                  <a:cubicBezTo>
                    <a:pt x="843" y="4416"/>
                    <a:pt x="491" y="4638"/>
                    <a:pt x="82" y="4684"/>
                  </a:cubicBezTo>
                  <a:cubicBezTo>
                    <a:pt x="35" y="4690"/>
                    <a:pt x="1" y="4733"/>
                    <a:pt x="6" y="4780"/>
                  </a:cubicBezTo>
                  <a:cubicBezTo>
                    <a:pt x="11" y="4826"/>
                    <a:pt x="50" y="4858"/>
                    <a:pt x="93" y="4858"/>
                  </a:cubicBezTo>
                  <a:lnTo>
                    <a:pt x="102" y="4858"/>
                  </a:lnTo>
                  <a:cubicBezTo>
                    <a:pt x="567" y="4804"/>
                    <a:pt x="972" y="4547"/>
                    <a:pt x="1159" y="4189"/>
                  </a:cubicBezTo>
                  <a:cubicBezTo>
                    <a:pt x="1292" y="3928"/>
                    <a:pt x="1305" y="3639"/>
                    <a:pt x="1304" y="3443"/>
                  </a:cubicBezTo>
                  <a:cubicBezTo>
                    <a:pt x="1302" y="3317"/>
                    <a:pt x="1290" y="3192"/>
                    <a:pt x="1280" y="3054"/>
                  </a:cubicBezTo>
                  <a:cubicBezTo>
                    <a:pt x="1212" y="2223"/>
                    <a:pt x="1144" y="1395"/>
                    <a:pt x="1075" y="564"/>
                  </a:cubicBezTo>
                  <a:lnTo>
                    <a:pt x="1036" y="81"/>
                  </a:lnTo>
                  <a:cubicBezTo>
                    <a:pt x="1032" y="33"/>
                    <a:pt x="989" y="1"/>
                    <a:pt x="9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3" name="Google Shape;3163;p53"/>
            <p:cNvSpPr/>
            <p:nvPr/>
          </p:nvSpPr>
          <p:spPr>
            <a:xfrm>
              <a:off x="6798800" y="4107100"/>
              <a:ext cx="118825" cy="172225"/>
            </a:xfrm>
            <a:custGeom>
              <a:avLst/>
              <a:gdLst/>
              <a:ahLst/>
              <a:cxnLst/>
              <a:rect l="l" t="t" r="r" b="b"/>
              <a:pathLst>
                <a:path w="4753" h="6889" extrusionOk="0">
                  <a:moveTo>
                    <a:pt x="1028" y="1"/>
                  </a:moveTo>
                  <a:cubicBezTo>
                    <a:pt x="998" y="1"/>
                    <a:pt x="968" y="17"/>
                    <a:pt x="951" y="46"/>
                  </a:cubicBezTo>
                  <a:cubicBezTo>
                    <a:pt x="211" y="1351"/>
                    <a:pt x="0" y="2595"/>
                    <a:pt x="319" y="3744"/>
                  </a:cubicBezTo>
                  <a:cubicBezTo>
                    <a:pt x="698" y="5115"/>
                    <a:pt x="1488" y="6169"/>
                    <a:pt x="2670" y="6876"/>
                  </a:cubicBezTo>
                  <a:cubicBezTo>
                    <a:pt x="2683" y="6886"/>
                    <a:pt x="2698" y="6889"/>
                    <a:pt x="2714" y="6889"/>
                  </a:cubicBezTo>
                  <a:cubicBezTo>
                    <a:pt x="2729" y="6889"/>
                    <a:pt x="2742" y="6886"/>
                    <a:pt x="2758" y="6880"/>
                  </a:cubicBezTo>
                  <a:cubicBezTo>
                    <a:pt x="2795" y="6860"/>
                    <a:pt x="2832" y="6839"/>
                    <a:pt x="2868" y="6818"/>
                  </a:cubicBezTo>
                  <a:cubicBezTo>
                    <a:pt x="2904" y="6796"/>
                    <a:pt x="2943" y="6773"/>
                    <a:pt x="2976" y="6751"/>
                  </a:cubicBezTo>
                  <a:cubicBezTo>
                    <a:pt x="3004" y="6735"/>
                    <a:pt x="3033" y="6716"/>
                    <a:pt x="3057" y="6699"/>
                  </a:cubicBezTo>
                  <a:cubicBezTo>
                    <a:pt x="3086" y="6680"/>
                    <a:pt x="3114" y="6663"/>
                    <a:pt x="3141" y="6644"/>
                  </a:cubicBezTo>
                  <a:cubicBezTo>
                    <a:pt x="3195" y="6608"/>
                    <a:pt x="3251" y="6569"/>
                    <a:pt x="3308" y="6527"/>
                  </a:cubicBezTo>
                  <a:lnTo>
                    <a:pt x="3389" y="6466"/>
                  </a:lnTo>
                  <a:cubicBezTo>
                    <a:pt x="3443" y="6423"/>
                    <a:pt x="3500" y="6379"/>
                    <a:pt x="3557" y="6331"/>
                  </a:cubicBezTo>
                  <a:lnTo>
                    <a:pt x="3641" y="6260"/>
                  </a:lnTo>
                  <a:cubicBezTo>
                    <a:pt x="3709" y="6202"/>
                    <a:pt x="3778" y="6143"/>
                    <a:pt x="3846" y="6082"/>
                  </a:cubicBezTo>
                  <a:cubicBezTo>
                    <a:pt x="4100" y="5852"/>
                    <a:pt x="4366" y="5586"/>
                    <a:pt x="4634" y="5289"/>
                  </a:cubicBezTo>
                  <a:lnTo>
                    <a:pt x="4721" y="5193"/>
                  </a:lnTo>
                  <a:cubicBezTo>
                    <a:pt x="4753" y="5157"/>
                    <a:pt x="4745" y="5107"/>
                    <a:pt x="4709" y="5073"/>
                  </a:cubicBezTo>
                  <a:cubicBezTo>
                    <a:pt x="4695" y="5060"/>
                    <a:pt x="4675" y="5053"/>
                    <a:pt x="4655" y="5053"/>
                  </a:cubicBezTo>
                  <a:cubicBezTo>
                    <a:pt x="4629" y="5053"/>
                    <a:pt x="4601" y="5064"/>
                    <a:pt x="4583" y="5085"/>
                  </a:cubicBezTo>
                  <a:lnTo>
                    <a:pt x="4504" y="5173"/>
                  </a:lnTo>
                  <a:cubicBezTo>
                    <a:pt x="4239" y="5464"/>
                    <a:pt x="3981" y="5728"/>
                    <a:pt x="3731" y="5952"/>
                  </a:cubicBezTo>
                  <a:cubicBezTo>
                    <a:pt x="3664" y="6013"/>
                    <a:pt x="3597" y="6071"/>
                    <a:pt x="3529" y="6127"/>
                  </a:cubicBezTo>
                  <a:lnTo>
                    <a:pt x="3447" y="6195"/>
                  </a:lnTo>
                  <a:cubicBezTo>
                    <a:pt x="3390" y="6242"/>
                    <a:pt x="3337" y="6285"/>
                    <a:pt x="3282" y="6326"/>
                  </a:cubicBezTo>
                  <a:lnTo>
                    <a:pt x="3201" y="6388"/>
                  </a:lnTo>
                  <a:cubicBezTo>
                    <a:pt x="3146" y="6427"/>
                    <a:pt x="3094" y="6463"/>
                    <a:pt x="3042" y="6499"/>
                  </a:cubicBezTo>
                  <a:cubicBezTo>
                    <a:pt x="3015" y="6518"/>
                    <a:pt x="2989" y="6534"/>
                    <a:pt x="2960" y="6554"/>
                  </a:cubicBezTo>
                  <a:cubicBezTo>
                    <a:pt x="2934" y="6570"/>
                    <a:pt x="2911" y="6586"/>
                    <a:pt x="2882" y="6603"/>
                  </a:cubicBezTo>
                  <a:cubicBezTo>
                    <a:pt x="2848" y="6625"/>
                    <a:pt x="2811" y="6647"/>
                    <a:pt x="2777" y="6666"/>
                  </a:cubicBezTo>
                  <a:cubicBezTo>
                    <a:pt x="2758" y="6679"/>
                    <a:pt x="2738" y="6690"/>
                    <a:pt x="2717" y="6700"/>
                  </a:cubicBezTo>
                  <a:cubicBezTo>
                    <a:pt x="1601" y="6019"/>
                    <a:pt x="850" y="5008"/>
                    <a:pt x="486" y="3698"/>
                  </a:cubicBezTo>
                  <a:cubicBezTo>
                    <a:pt x="181" y="2595"/>
                    <a:pt x="387" y="1395"/>
                    <a:pt x="1103" y="133"/>
                  </a:cubicBezTo>
                  <a:cubicBezTo>
                    <a:pt x="1128" y="89"/>
                    <a:pt x="1113" y="36"/>
                    <a:pt x="1071" y="12"/>
                  </a:cubicBezTo>
                  <a:cubicBezTo>
                    <a:pt x="1058" y="4"/>
                    <a:pt x="1043" y="1"/>
                    <a:pt x="10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4" name="Google Shape;3164;p53"/>
            <p:cNvSpPr/>
            <p:nvPr/>
          </p:nvSpPr>
          <p:spPr>
            <a:xfrm>
              <a:off x="6900100" y="4014350"/>
              <a:ext cx="198025" cy="248500"/>
            </a:xfrm>
            <a:custGeom>
              <a:avLst/>
              <a:gdLst/>
              <a:ahLst/>
              <a:cxnLst/>
              <a:rect l="l" t="t" r="r" b="b"/>
              <a:pathLst>
                <a:path w="7921" h="9940" extrusionOk="0">
                  <a:moveTo>
                    <a:pt x="87" y="0"/>
                  </a:moveTo>
                  <a:cubicBezTo>
                    <a:pt x="38" y="2"/>
                    <a:pt x="0" y="42"/>
                    <a:pt x="1" y="90"/>
                  </a:cubicBezTo>
                  <a:cubicBezTo>
                    <a:pt x="52" y="1622"/>
                    <a:pt x="436" y="3151"/>
                    <a:pt x="1110" y="4517"/>
                  </a:cubicBezTo>
                  <a:cubicBezTo>
                    <a:pt x="1149" y="4597"/>
                    <a:pt x="1191" y="4676"/>
                    <a:pt x="1233" y="4756"/>
                  </a:cubicBezTo>
                  <a:cubicBezTo>
                    <a:pt x="1436" y="5141"/>
                    <a:pt x="1665" y="5516"/>
                    <a:pt x="1914" y="5866"/>
                  </a:cubicBezTo>
                  <a:cubicBezTo>
                    <a:pt x="2008" y="5998"/>
                    <a:pt x="2103" y="6128"/>
                    <a:pt x="2199" y="6248"/>
                  </a:cubicBezTo>
                  <a:cubicBezTo>
                    <a:pt x="2234" y="6292"/>
                    <a:pt x="2267" y="6335"/>
                    <a:pt x="2300" y="6376"/>
                  </a:cubicBezTo>
                  <a:cubicBezTo>
                    <a:pt x="2376" y="6469"/>
                    <a:pt x="2454" y="6560"/>
                    <a:pt x="2530" y="6649"/>
                  </a:cubicBezTo>
                  <a:lnTo>
                    <a:pt x="2559" y="6683"/>
                  </a:lnTo>
                  <a:cubicBezTo>
                    <a:pt x="2583" y="6710"/>
                    <a:pt x="2606" y="6735"/>
                    <a:pt x="2629" y="6761"/>
                  </a:cubicBezTo>
                  <a:cubicBezTo>
                    <a:pt x="2824" y="6978"/>
                    <a:pt x="3036" y="7195"/>
                    <a:pt x="3263" y="7408"/>
                  </a:cubicBezTo>
                  <a:cubicBezTo>
                    <a:pt x="3288" y="7433"/>
                    <a:pt x="3312" y="7456"/>
                    <a:pt x="3335" y="7476"/>
                  </a:cubicBezTo>
                  <a:cubicBezTo>
                    <a:pt x="3773" y="7877"/>
                    <a:pt x="4250" y="8246"/>
                    <a:pt x="4751" y="8572"/>
                  </a:cubicBezTo>
                  <a:cubicBezTo>
                    <a:pt x="4796" y="8601"/>
                    <a:pt x="4839" y="8630"/>
                    <a:pt x="4886" y="8657"/>
                  </a:cubicBezTo>
                  <a:cubicBezTo>
                    <a:pt x="5332" y="8940"/>
                    <a:pt x="5802" y="9187"/>
                    <a:pt x="6280" y="9399"/>
                  </a:cubicBezTo>
                  <a:cubicBezTo>
                    <a:pt x="6313" y="9413"/>
                    <a:pt x="6345" y="9428"/>
                    <a:pt x="6378" y="9441"/>
                  </a:cubicBezTo>
                  <a:cubicBezTo>
                    <a:pt x="6805" y="9626"/>
                    <a:pt x="7248" y="9781"/>
                    <a:pt x="7691" y="9904"/>
                  </a:cubicBezTo>
                  <a:cubicBezTo>
                    <a:pt x="7730" y="9915"/>
                    <a:pt x="7770" y="9925"/>
                    <a:pt x="7810" y="9937"/>
                  </a:cubicBezTo>
                  <a:cubicBezTo>
                    <a:pt x="7817" y="9940"/>
                    <a:pt x="7825" y="9940"/>
                    <a:pt x="7832" y="9940"/>
                  </a:cubicBezTo>
                  <a:cubicBezTo>
                    <a:pt x="7851" y="9940"/>
                    <a:pt x="7872" y="9933"/>
                    <a:pt x="7887" y="9917"/>
                  </a:cubicBezTo>
                  <a:cubicBezTo>
                    <a:pt x="7908" y="9898"/>
                    <a:pt x="7920" y="9869"/>
                    <a:pt x="7916" y="9840"/>
                  </a:cubicBezTo>
                  <a:cubicBezTo>
                    <a:pt x="7898" y="9687"/>
                    <a:pt x="7877" y="9536"/>
                    <a:pt x="7855" y="9384"/>
                  </a:cubicBezTo>
                  <a:cubicBezTo>
                    <a:pt x="7730" y="8536"/>
                    <a:pt x="7560" y="7719"/>
                    <a:pt x="7347" y="6958"/>
                  </a:cubicBezTo>
                  <a:cubicBezTo>
                    <a:pt x="7336" y="6921"/>
                    <a:pt x="7301" y="6895"/>
                    <a:pt x="7263" y="6895"/>
                  </a:cubicBezTo>
                  <a:cubicBezTo>
                    <a:pt x="7255" y="6895"/>
                    <a:pt x="7247" y="6896"/>
                    <a:pt x="7240" y="6898"/>
                  </a:cubicBezTo>
                  <a:cubicBezTo>
                    <a:pt x="7195" y="6912"/>
                    <a:pt x="7167" y="6958"/>
                    <a:pt x="7180" y="7006"/>
                  </a:cubicBezTo>
                  <a:cubicBezTo>
                    <a:pt x="7392" y="7760"/>
                    <a:pt x="7561" y="8568"/>
                    <a:pt x="7684" y="9410"/>
                  </a:cubicBezTo>
                  <a:cubicBezTo>
                    <a:pt x="7701" y="9516"/>
                    <a:pt x="7716" y="9623"/>
                    <a:pt x="7730" y="9730"/>
                  </a:cubicBezTo>
                  <a:cubicBezTo>
                    <a:pt x="7296" y="9608"/>
                    <a:pt x="6863" y="9456"/>
                    <a:pt x="6446" y="9277"/>
                  </a:cubicBezTo>
                  <a:cubicBezTo>
                    <a:pt x="6416" y="9262"/>
                    <a:pt x="6386" y="9251"/>
                    <a:pt x="6352" y="9236"/>
                  </a:cubicBezTo>
                  <a:cubicBezTo>
                    <a:pt x="5882" y="9028"/>
                    <a:pt x="5419" y="8782"/>
                    <a:pt x="4980" y="8505"/>
                  </a:cubicBezTo>
                  <a:cubicBezTo>
                    <a:pt x="4938" y="8478"/>
                    <a:pt x="4894" y="8450"/>
                    <a:pt x="4851" y="8421"/>
                  </a:cubicBezTo>
                  <a:cubicBezTo>
                    <a:pt x="4357" y="8101"/>
                    <a:pt x="3887" y="7738"/>
                    <a:pt x="3456" y="7341"/>
                  </a:cubicBezTo>
                  <a:cubicBezTo>
                    <a:pt x="3432" y="7321"/>
                    <a:pt x="3409" y="7299"/>
                    <a:pt x="3380" y="7272"/>
                  </a:cubicBezTo>
                  <a:cubicBezTo>
                    <a:pt x="3160" y="7068"/>
                    <a:pt x="2953" y="6855"/>
                    <a:pt x="2761" y="6641"/>
                  </a:cubicBezTo>
                  <a:cubicBezTo>
                    <a:pt x="2737" y="6618"/>
                    <a:pt x="2716" y="6592"/>
                    <a:pt x="2694" y="6567"/>
                  </a:cubicBezTo>
                  <a:lnTo>
                    <a:pt x="2665" y="6534"/>
                  </a:lnTo>
                  <a:cubicBezTo>
                    <a:pt x="2587" y="6445"/>
                    <a:pt x="2513" y="6357"/>
                    <a:pt x="2439" y="6264"/>
                  </a:cubicBezTo>
                  <a:cubicBezTo>
                    <a:pt x="2405" y="6224"/>
                    <a:pt x="2371" y="6182"/>
                    <a:pt x="2339" y="6140"/>
                  </a:cubicBezTo>
                  <a:cubicBezTo>
                    <a:pt x="2245" y="6023"/>
                    <a:pt x="2151" y="5895"/>
                    <a:pt x="2059" y="5765"/>
                  </a:cubicBezTo>
                  <a:cubicBezTo>
                    <a:pt x="1812" y="5419"/>
                    <a:pt x="1588" y="5053"/>
                    <a:pt x="1390" y="4675"/>
                  </a:cubicBezTo>
                  <a:cubicBezTo>
                    <a:pt x="1348" y="4597"/>
                    <a:pt x="1307" y="4519"/>
                    <a:pt x="1268" y="4439"/>
                  </a:cubicBezTo>
                  <a:cubicBezTo>
                    <a:pt x="604" y="3096"/>
                    <a:pt x="226" y="1590"/>
                    <a:pt x="177" y="84"/>
                  </a:cubicBezTo>
                  <a:cubicBezTo>
                    <a:pt x="175" y="38"/>
                    <a:pt x="138" y="0"/>
                    <a:pt x="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Subtitle 1"/>
          <p:cNvSpPr/>
          <p:nvPr>
            <p:ph type="subTitle" idx="1"/>
          </p:nvPr>
        </p:nvSpPr>
        <p:spPr>
          <a:xfrm>
            <a:off x="1941865" y="1847850"/>
            <a:ext cx="4390500" cy="1596000"/>
          </a:xfrm>
        </p:spPr>
        <p:txBody>
          <a:bodyPr/>
          <a:p>
            <a:r>
              <a:rPr lang="en-US" altLang="en-US"/>
              <a:t>How recycled: Collected, cleaned, and remelted.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Type of process: Physical process.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How we know: The chemical structure stays the same.</a:t>
            </a: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Subtitle 3"/>
          <p:cNvSpPr/>
          <p:nvPr>
            <p:ph type="subTitle" idx="1"/>
          </p:nvPr>
        </p:nvSpPr>
        <p:spPr>
          <a:xfrm>
            <a:off x="448945" y="1869440"/>
            <a:ext cx="3717925" cy="473710"/>
          </a:xfrm>
        </p:spPr>
        <p:txBody>
          <a:bodyPr/>
          <a:p>
            <a:r>
              <a:rPr lang="en-US"/>
              <a:t>FACT 1</a:t>
            </a:r>
            <a:endParaRPr lang="en-US"/>
          </a:p>
          <a:p>
            <a:r>
              <a:rPr lang="en-US"/>
              <a:t>DIFFERENT </a:t>
            </a:r>
            <a:r>
              <a:rPr lang="en-US">
                <a:solidFill>
                  <a:schemeClr val="accent6"/>
                </a:solidFill>
              </a:rPr>
              <a:t>RECYCLING METHODS</a:t>
            </a:r>
            <a:endParaRPr lang="en-US">
              <a:solidFill>
                <a:schemeClr val="accent6"/>
              </a:solidFill>
            </a:endParaRPr>
          </a:p>
        </p:txBody>
      </p:sp>
      <p:sp>
        <p:nvSpPr>
          <p:cNvPr id="5" name="Subtitle 4"/>
          <p:cNvSpPr/>
          <p:nvPr>
            <p:ph type="subTitle" idx="2"/>
            <p:custDataLst>
              <p:tags r:id="rId1"/>
            </p:custDataLst>
          </p:nvPr>
        </p:nvSpPr>
        <p:spPr>
          <a:xfrm>
            <a:off x="4945380" y="1869440"/>
            <a:ext cx="3870960" cy="473710"/>
          </a:xfrm>
        </p:spPr>
        <p:txBody>
          <a:bodyPr/>
          <a:p>
            <a:r>
              <a:rPr lang="en-US"/>
              <a:t>FACT 2</a:t>
            </a:r>
            <a:endParaRPr lang="en-US"/>
          </a:p>
          <a:p>
            <a:r>
              <a:rPr lang="en-US"/>
              <a:t>MECHANICAL=</a:t>
            </a:r>
            <a:r>
              <a:rPr lang="en-US">
                <a:solidFill>
                  <a:schemeClr val="accent6"/>
                </a:solidFill>
              </a:rPr>
              <a:t>PHYSICAL PROCESS</a:t>
            </a:r>
            <a:endParaRPr lang="en-US">
              <a:solidFill>
                <a:schemeClr val="accent6"/>
              </a:solidFill>
            </a:endParaRPr>
          </a:p>
        </p:txBody>
      </p:sp>
      <p:sp>
        <p:nvSpPr>
          <p:cNvPr id="6" name="Subtitle 5"/>
          <p:cNvSpPr/>
          <p:nvPr>
            <p:ph type="subTitle" idx="3"/>
          </p:nvPr>
        </p:nvSpPr>
        <p:spPr>
          <a:xfrm>
            <a:off x="3131640" y="3508060"/>
            <a:ext cx="2907600" cy="807900"/>
          </a:xfrm>
        </p:spPr>
        <p:txBody>
          <a:bodyPr/>
          <a:p>
            <a:r>
              <a:rPr lang="en-US" b="1">
                <a:latin typeface="Comic Sans MS" panose="030F0702030302020204" charset="0"/>
                <a:cs typeface="Comic Sans MS" panose="030F0702030302020204" charset="0"/>
              </a:rPr>
              <a:t>FACT 3</a:t>
            </a:r>
            <a:endParaRPr lang="en-US" b="1">
              <a:latin typeface="Comic Sans MS" panose="030F0702030302020204" charset="0"/>
              <a:cs typeface="Comic Sans MS" panose="030F0702030302020204" charset="0"/>
            </a:endParaRPr>
          </a:p>
          <a:p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NOT</a:t>
            </a:r>
            <a:r>
              <a:rPr lang="en-US" b="1">
                <a:latin typeface="Comic Sans MS" panose="030F0702030302020204" charset="0"/>
                <a:cs typeface="Comic Sans MS" panose="030F0702030302020204" charset="0"/>
              </a:rPr>
              <a:t> ALL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RECYCLABLE</a:t>
            </a:r>
            <a:endParaRPr lang="en-US" b="1">
              <a:solidFill>
                <a:schemeClr val="accent6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7" name="Subtitle 6"/>
          <p:cNvSpPr/>
          <p:nvPr>
            <p:ph type="subTitle" idx="4"/>
          </p:nvPr>
        </p:nvSpPr>
        <p:spPr>
          <a:xfrm>
            <a:off x="-324215" y="4444050"/>
            <a:ext cx="2907600" cy="807900"/>
          </a:xfrm>
        </p:spPr>
        <p:txBody>
          <a:bodyPr/>
          <a:p>
            <a:r>
              <a:rPr lang="en-US" sz="800"/>
              <a:t>TIME NOW</a:t>
            </a:r>
            <a:endParaRPr lang="en-US" sz="800"/>
          </a:p>
          <a:p>
            <a:r>
              <a:rPr lang="en-US" sz="800"/>
              <a:t> 21:49PM</a:t>
            </a:r>
            <a:endParaRPr lang="en-US" sz="800"/>
          </a:p>
        </p:txBody>
      </p:sp>
      <p:sp>
        <p:nvSpPr>
          <p:cNvPr id="8" name="Title 7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7.What are the </a:t>
            </a:r>
            <a:r>
              <a:rPr lang="en-US" altLang="en-US">
                <a:solidFill>
                  <a:schemeClr val="accent6"/>
                </a:solidFill>
              </a:rPr>
              <a:t>3 Facts</a:t>
            </a:r>
            <a:r>
              <a:rPr lang="en-US" altLang="en-US"/>
              <a:t> you learned about </a:t>
            </a:r>
            <a:r>
              <a:rPr lang="en-US" altLang="en-US">
                <a:solidFill>
                  <a:schemeClr val="accent6"/>
                </a:solidFill>
              </a:rPr>
              <a:t>Recycling Plastics</a:t>
            </a:r>
            <a:r>
              <a:rPr lang="en-US" altLang="en-US"/>
              <a:t>?</a:t>
            </a:r>
            <a:br>
              <a:rPr lang="en-US" altLang="en-US"/>
            </a:b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24" dur="1000" fill="hold"/>
                                              <p:tgtEl>
                                                <p:spTgt spid="5">
                                                  <p:txEl>
                                                    <p:pRg st="0" end="0"/>
                                                  </p:txEl>
                                                </p:spTgt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29" dur="1000" fill="hold"/>
                                              <p:tgtEl>
                                                <p:spTgt spid="5">
                                                  <p:txEl>
                                                    <p:pRg st="1" end="1"/>
                                                  </p:txEl>
                                                </p:spTgt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 build="p"/>
      <p:bldP spid="4" grpId="1" build="p"/>
      <p:bldP spid="5" grpId="0" build="p"/>
      <p:bldP spid="5" grpId="1" build="p"/>
      <p:bldP spid="6" grpId="0" build="p"/>
      <p:bldP spid="6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/>
          <p:nvPr>
            <p:ph type="title"/>
          </p:nvPr>
        </p:nvSpPr>
        <p:spPr>
          <a:xfrm>
            <a:off x="971550" y="51435"/>
            <a:ext cx="7452360" cy="2247900"/>
          </a:xfrm>
        </p:spPr>
        <p:txBody>
          <a:bodyPr/>
          <a:p>
            <a:r>
              <a:rPr lang="en-US" sz="9600">
                <a:solidFill>
                  <a:schemeClr val="accent2">
                    <a:lumMod val="75000"/>
                  </a:schemeClr>
                </a:solidFill>
              </a:rPr>
              <a:t>03</a:t>
            </a:r>
            <a:br>
              <a:rPr lang="en-US" sz="960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200">
                <a:solidFill>
                  <a:schemeClr val="accent2">
                    <a:lumMod val="75000"/>
                  </a:schemeClr>
                </a:solidFill>
              </a:rPr>
              <a:t>MY PLASTIC</a:t>
            </a:r>
            <a:br>
              <a:rPr lang="en-US" sz="320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200">
                <a:solidFill>
                  <a:schemeClr val="accent2">
                    <a:lumMod val="75000"/>
                  </a:schemeClr>
                </a:solidFill>
              </a:rPr>
              <a:t>FOOTPRINT</a:t>
            </a:r>
            <a:endParaRPr lang="en-US" sz="320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99" name="Shape 3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0" name="Google Shape;3500;p59"/>
          <p:cNvSpPr/>
          <p:nvPr/>
        </p:nvSpPr>
        <p:spPr>
          <a:xfrm>
            <a:off x="720000" y="3220075"/>
            <a:ext cx="7704000" cy="4896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B) CALCULATE YOUR FAMILY’S PLASTIC FOOTPRINT IN THE MONTH AND COMPARE THE TOTAL NUMBER TO THE WEIGHT OF AN ANIMAL WHICH HELP YOU EASIER TO IMAGINE.</a:t>
            </a:r>
            <a:endParaRPr lang="en-US" sz="2000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3502" name="Google Shape;3502;p59"/>
          <p:cNvSpPr/>
          <p:nvPr/>
        </p:nvSpPr>
        <p:spPr>
          <a:xfrm>
            <a:off x="4427759" y="213978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3" name="Google Shape;3503;p59"/>
          <p:cNvSpPr/>
          <p:nvPr/>
        </p:nvSpPr>
        <p:spPr>
          <a:xfrm>
            <a:off x="8489475" y="4478493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4" name="Google Shape;3504;p59"/>
          <p:cNvSpPr/>
          <p:nvPr/>
        </p:nvSpPr>
        <p:spPr>
          <a:xfrm>
            <a:off x="308258" y="486647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5" name="Google Shape;3505;p59"/>
          <p:cNvSpPr/>
          <p:nvPr/>
        </p:nvSpPr>
        <p:spPr>
          <a:xfrm>
            <a:off x="8686999" y="41639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6" name="Google Shape;3506;p59"/>
          <p:cNvSpPr/>
          <p:nvPr/>
        </p:nvSpPr>
        <p:spPr>
          <a:xfrm>
            <a:off x="-89715" y="4521673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7" name="Google Shape;3507;p59"/>
          <p:cNvSpPr/>
          <p:nvPr/>
        </p:nvSpPr>
        <p:spPr>
          <a:xfrm>
            <a:off x="8484813" y="237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8" name="Google Shape;3508;p59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	A) COLLECT DIFFERENT PLASTIC WASTE THAT YOUR FAMILY DISPOSE OF IN A TYPICAL WEEK</a:t>
            </a:r>
            <a:endParaRPr lang="en-US" altLang="en-GB"/>
          </a:p>
        </p:txBody>
      </p:sp>
      <p:grpSp>
        <p:nvGrpSpPr>
          <p:cNvPr id="3522" name="Google Shape;3522;p59"/>
          <p:cNvGrpSpPr/>
          <p:nvPr/>
        </p:nvGrpSpPr>
        <p:grpSpPr>
          <a:xfrm rot="2640000">
            <a:off x="8284398" y="207592"/>
            <a:ext cx="354450" cy="281828"/>
            <a:chOff x="5579801" y="3606312"/>
            <a:chExt cx="354450" cy="281828"/>
          </a:xfrm>
        </p:grpSpPr>
        <p:sp>
          <p:nvSpPr>
            <p:cNvPr id="3523" name="Google Shape;3523;p59"/>
            <p:cNvSpPr/>
            <p:nvPr/>
          </p:nvSpPr>
          <p:spPr>
            <a:xfrm>
              <a:off x="5585035" y="3666291"/>
              <a:ext cx="344076" cy="154685"/>
            </a:xfrm>
            <a:custGeom>
              <a:avLst/>
              <a:gdLst/>
              <a:ahLst/>
              <a:cxnLst/>
              <a:rect l="l" t="t" r="r" b="b"/>
              <a:pathLst>
                <a:path w="11044" h="4965" extrusionOk="0">
                  <a:moveTo>
                    <a:pt x="2276" y="1"/>
                  </a:moveTo>
                  <a:cubicBezTo>
                    <a:pt x="2016" y="1"/>
                    <a:pt x="1771" y="134"/>
                    <a:pt x="1632" y="351"/>
                  </a:cubicBezTo>
                  <a:lnTo>
                    <a:pt x="177" y="2608"/>
                  </a:lnTo>
                  <a:cubicBezTo>
                    <a:pt x="61" y="2786"/>
                    <a:pt x="1" y="2995"/>
                    <a:pt x="1" y="3205"/>
                  </a:cubicBezTo>
                  <a:lnTo>
                    <a:pt x="1" y="4965"/>
                  </a:lnTo>
                  <a:lnTo>
                    <a:pt x="11043" y="4965"/>
                  </a:lnTo>
                  <a:lnTo>
                    <a:pt x="11043" y="3337"/>
                  </a:lnTo>
                  <a:cubicBezTo>
                    <a:pt x="11043" y="3033"/>
                    <a:pt x="10825" y="2773"/>
                    <a:pt x="10524" y="2722"/>
                  </a:cubicBezTo>
                  <a:lnTo>
                    <a:pt x="8795" y="2421"/>
                  </a:lnTo>
                  <a:cubicBezTo>
                    <a:pt x="8592" y="2386"/>
                    <a:pt x="8417" y="2265"/>
                    <a:pt x="8315" y="2087"/>
                  </a:cubicBezTo>
                  <a:lnTo>
                    <a:pt x="7332" y="384"/>
                  </a:lnTo>
                  <a:cubicBezTo>
                    <a:pt x="7196" y="146"/>
                    <a:pt x="6941" y="1"/>
                    <a:pt x="6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4" name="Google Shape;3524;p59"/>
            <p:cNvSpPr/>
            <p:nvPr/>
          </p:nvSpPr>
          <p:spPr>
            <a:xfrm>
              <a:off x="5585035" y="3821084"/>
              <a:ext cx="344076" cy="30906"/>
            </a:xfrm>
            <a:custGeom>
              <a:avLst/>
              <a:gdLst/>
              <a:ahLst/>
              <a:cxnLst/>
              <a:rect l="l" t="t" r="r" b="b"/>
              <a:pathLst>
                <a:path w="11044" h="992" extrusionOk="0">
                  <a:moveTo>
                    <a:pt x="1" y="0"/>
                  </a:moveTo>
                  <a:lnTo>
                    <a:pt x="1" y="636"/>
                  </a:lnTo>
                  <a:cubicBezTo>
                    <a:pt x="1" y="834"/>
                    <a:pt x="161" y="992"/>
                    <a:pt x="356" y="992"/>
                  </a:cubicBezTo>
                  <a:lnTo>
                    <a:pt x="10688" y="992"/>
                  </a:lnTo>
                  <a:cubicBezTo>
                    <a:pt x="10883" y="992"/>
                    <a:pt x="11043" y="834"/>
                    <a:pt x="11043" y="636"/>
                  </a:cubicBezTo>
                  <a:lnTo>
                    <a:pt x="110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5" name="Google Shape;3525;p59"/>
            <p:cNvSpPr/>
            <p:nvPr/>
          </p:nvSpPr>
          <p:spPr>
            <a:xfrm>
              <a:off x="5585035" y="3821084"/>
              <a:ext cx="23086" cy="30906"/>
            </a:xfrm>
            <a:custGeom>
              <a:avLst/>
              <a:gdLst/>
              <a:ahLst/>
              <a:cxnLst/>
              <a:rect l="l" t="t" r="r" b="b"/>
              <a:pathLst>
                <a:path w="741" h="992" extrusionOk="0">
                  <a:moveTo>
                    <a:pt x="1" y="0"/>
                  </a:moveTo>
                  <a:lnTo>
                    <a:pt x="1" y="636"/>
                  </a:lnTo>
                  <a:cubicBezTo>
                    <a:pt x="1" y="834"/>
                    <a:pt x="161" y="992"/>
                    <a:pt x="356" y="992"/>
                  </a:cubicBezTo>
                  <a:lnTo>
                    <a:pt x="740" y="992"/>
                  </a:lnTo>
                  <a:cubicBezTo>
                    <a:pt x="543" y="992"/>
                    <a:pt x="385" y="835"/>
                    <a:pt x="385" y="636"/>
                  </a:cubicBezTo>
                  <a:lnTo>
                    <a:pt x="38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6" name="Google Shape;3526;p59"/>
            <p:cNvSpPr/>
            <p:nvPr/>
          </p:nvSpPr>
          <p:spPr>
            <a:xfrm>
              <a:off x="5759863" y="3690594"/>
              <a:ext cx="58852" cy="51094"/>
            </a:xfrm>
            <a:custGeom>
              <a:avLst/>
              <a:gdLst/>
              <a:ahLst/>
              <a:cxnLst/>
              <a:rect l="l" t="t" r="r" b="b"/>
              <a:pathLst>
                <a:path w="1889" h="1640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1639"/>
                  </a:lnTo>
                  <a:lnTo>
                    <a:pt x="1609" y="1639"/>
                  </a:lnTo>
                  <a:cubicBezTo>
                    <a:pt x="1782" y="1639"/>
                    <a:pt x="1888" y="1455"/>
                    <a:pt x="1803" y="1307"/>
                  </a:cubicBezTo>
                  <a:lnTo>
                    <a:pt x="1177" y="223"/>
                  </a:lnTo>
                  <a:cubicBezTo>
                    <a:pt x="1098" y="84"/>
                    <a:pt x="950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7" name="Google Shape;3527;p59"/>
            <p:cNvSpPr/>
            <p:nvPr/>
          </p:nvSpPr>
          <p:spPr>
            <a:xfrm>
              <a:off x="5759863" y="3690594"/>
              <a:ext cx="20313" cy="51094"/>
            </a:xfrm>
            <a:custGeom>
              <a:avLst/>
              <a:gdLst/>
              <a:ahLst/>
              <a:cxnLst/>
              <a:rect l="l" t="t" r="r" b="b"/>
              <a:pathLst>
                <a:path w="652" h="1640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1639"/>
                  </a:lnTo>
                  <a:lnTo>
                    <a:pt x="429" y="1639"/>
                  </a:lnTo>
                  <a:lnTo>
                    <a:pt x="429" y="223"/>
                  </a:lnTo>
                  <a:cubicBezTo>
                    <a:pt x="429" y="100"/>
                    <a:pt x="525" y="1"/>
                    <a:pt x="65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8" name="Google Shape;3528;p59"/>
            <p:cNvSpPr/>
            <p:nvPr/>
          </p:nvSpPr>
          <p:spPr>
            <a:xfrm>
              <a:off x="5759925" y="3741662"/>
              <a:ext cx="13334" cy="79445"/>
            </a:xfrm>
            <a:custGeom>
              <a:avLst/>
              <a:gdLst/>
              <a:ahLst/>
              <a:cxnLst/>
              <a:rect l="l" t="t" r="r" b="b"/>
              <a:pathLst>
                <a:path w="428" h="2550" extrusionOk="0">
                  <a:moveTo>
                    <a:pt x="1" y="0"/>
                  </a:moveTo>
                  <a:lnTo>
                    <a:pt x="1" y="2549"/>
                  </a:lnTo>
                  <a:lnTo>
                    <a:pt x="427" y="254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9" name="Google Shape;3529;p59"/>
            <p:cNvSpPr/>
            <p:nvPr/>
          </p:nvSpPr>
          <p:spPr>
            <a:xfrm>
              <a:off x="5902629" y="3778210"/>
              <a:ext cx="26513" cy="20282"/>
            </a:xfrm>
            <a:custGeom>
              <a:avLst/>
              <a:gdLst/>
              <a:ahLst/>
              <a:cxnLst/>
              <a:rect l="l" t="t" r="r" b="b"/>
              <a:pathLst>
                <a:path w="851" h="651" extrusionOk="0">
                  <a:moveTo>
                    <a:pt x="223" y="0"/>
                  </a:moveTo>
                  <a:cubicBezTo>
                    <a:pt x="100" y="0"/>
                    <a:pt x="1" y="100"/>
                    <a:pt x="1" y="223"/>
                  </a:cubicBezTo>
                  <a:lnTo>
                    <a:pt x="1" y="429"/>
                  </a:lnTo>
                  <a:cubicBezTo>
                    <a:pt x="1" y="551"/>
                    <a:pt x="99" y="651"/>
                    <a:pt x="223" y="651"/>
                  </a:cubicBezTo>
                  <a:lnTo>
                    <a:pt x="850" y="651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0" name="Google Shape;3530;p59"/>
            <p:cNvSpPr/>
            <p:nvPr/>
          </p:nvSpPr>
          <p:spPr>
            <a:xfrm>
              <a:off x="5585035" y="3778210"/>
              <a:ext cx="26513" cy="20282"/>
            </a:xfrm>
            <a:custGeom>
              <a:avLst/>
              <a:gdLst/>
              <a:ahLst/>
              <a:cxnLst/>
              <a:rect l="l" t="t" r="r" b="b"/>
              <a:pathLst>
                <a:path w="851" h="651" extrusionOk="0">
                  <a:moveTo>
                    <a:pt x="1" y="0"/>
                  </a:moveTo>
                  <a:lnTo>
                    <a:pt x="1" y="651"/>
                  </a:lnTo>
                  <a:lnTo>
                    <a:pt x="628" y="651"/>
                  </a:lnTo>
                  <a:cubicBezTo>
                    <a:pt x="749" y="651"/>
                    <a:pt x="850" y="551"/>
                    <a:pt x="850" y="429"/>
                  </a:cubicBezTo>
                  <a:lnTo>
                    <a:pt x="850" y="223"/>
                  </a:lnTo>
                  <a:cubicBezTo>
                    <a:pt x="850" y="100"/>
                    <a:pt x="749" y="0"/>
                    <a:pt x="6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1" name="Google Shape;3531;p59"/>
            <p:cNvSpPr/>
            <p:nvPr/>
          </p:nvSpPr>
          <p:spPr>
            <a:xfrm>
              <a:off x="5585035" y="3666353"/>
              <a:ext cx="82872" cy="154747"/>
            </a:xfrm>
            <a:custGeom>
              <a:avLst/>
              <a:gdLst/>
              <a:ahLst/>
              <a:cxnLst/>
              <a:rect l="l" t="t" r="r" b="b"/>
              <a:pathLst>
                <a:path w="2660" h="4967" extrusionOk="0">
                  <a:moveTo>
                    <a:pt x="2276" y="0"/>
                  </a:moveTo>
                  <a:cubicBezTo>
                    <a:pt x="2016" y="0"/>
                    <a:pt x="1771" y="134"/>
                    <a:pt x="1632" y="352"/>
                  </a:cubicBezTo>
                  <a:lnTo>
                    <a:pt x="177" y="2609"/>
                  </a:lnTo>
                  <a:cubicBezTo>
                    <a:pt x="61" y="2787"/>
                    <a:pt x="1" y="2995"/>
                    <a:pt x="1" y="3207"/>
                  </a:cubicBezTo>
                  <a:lnTo>
                    <a:pt x="1" y="4966"/>
                  </a:lnTo>
                  <a:lnTo>
                    <a:pt x="385" y="4966"/>
                  </a:lnTo>
                  <a:lnTo>
                    <a:pt x="385" y="3207"/>
                  </a:lnTo>
                  <a:cubicBezTo>
                    <a:pt x="385" y="2995"/>
                    <a:pt x="445" y="2789"/>
                    <a:pt x="561" y="2609"/>
                  </a:cubicBezTo>
                  <a:lnTo>
                    <a:pt x="2016" y="352"/>
                  </a:lnTo>
                  <a:cubicBezTo>
                    <a:pt x="2159" y="132"/>
                    <a:pt x="2400" y="0"/>
                    <a:pt x="266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2" name="Google Shape;3532;p59"/>
            <p:cNvSpPr/>
            <p:nvPr/>
          </p:nvSpPr>
          <p:spPr>
            <a:xfrm>
              <a:off x="5585035" y="3778210"/>
              <a:ext cx="11995" cy="20282"/>
            </a:xfrm>
            <a:custGeom>
              <a:avLst/>
              <a:gdLst/>
              <a:ahLst/>
              <a:cxnLst/>
              <a:rect l="l" t="t" r="r" b="b"/>
              <a:pathLst>
                <a:path w="385" h="651" extrusionOk="0">
                  <a:moveTo>
                    <a:pt x="1" y="0"/>
                  </a:moveTo>
                  <a:lnTo>
                    <a:pt x="1" y="651"/>
                  </a:lnTo>
                  <a:lnTo>
                    <a:pt x="385" y="651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3" name="Google Shape;3533;p59"/>
            <p:cNvSpPr/>
            <p:nvPr/>
          </p:nvSpPr>
          <p:spPr>
            <a:xfrm>
              <a:off x="5669785" y="3630460"/>
              <a:ext cx="106986" cy="35922"/>
            </a:xfrm>
            <a:custGeom>
              <a:avLst/>
              <a:gdLst/>
              <a:ahLst/>
              <a:cxnLst/>
              <a:rect l="l" t="t" r="r" b="b"/>
              <a:pathLst>
                <a:path w="3434" h="1153" extrusionOk="0">
                  <a:moveTo>
                    <a:pt x="329" y="1"/>
                  </a:moveTo>
                  <a:cubicBezTo>
                    <a:pt x="148" y="1"/>
                    <a:pt x="0" y="148"/>
                    <a:pt x="0" y="331"/>
                  </a:cubicBezTo>
                  <a:lnTo>
                    <a:pt x="0" y="1152"/>
                  </a:lnTo>
                  <a:lnTo>
                    <a:pt x="3434" y="1152"/>
                  </a:lnTo>
                  <a:lnTo>
                    <a:pt x="3434" y="331"/>
                  </a:lnTo>
                  <a:cubicBezTo>
                    <a:pt x="3434" y="148"/>
                    <a:pt x="3288" y="1"/>
                    <a:pt x="31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4" name="Google Shape;3534;p59"/>
            <p:cNvSpPr/>
            <p:nvPr/>
          </p:nvSpPr>
          <p:spPr>
            <a:xfrm>
              <a:off x="5669785" y="3630522"/>
              <a:ext cx="22899" cy="35859"/>
            </a:xfrm>
            <a:custGeom>
              <a:avLst/>
              <a:gdLst/>
              <a:ahLst/>
              <a:cxnLst/>
              <a:rect l="l" t="t" r="r" b="b"/>
              <a:pathLst>
                <a:path w="735" h="1151" extrusionOk="0">
                  <a:moveTo>
                    <a:pt x="329" y="0"/>
                  </a:moveTo>
                  <a:cubicBezTo>
                    <a:pt x="148" y="0"/>
                    <a:pt x="0" y="146"/>
                    <a:pt x="0" y="329"/>
                  </a:cubicBezTo>
                  <a:lnTo>
                    <a:pt x="0" y="1150"/>
                  </a:lnTo>
                  <a:lnTo>
                    <a:pt x="405" y="1150"/>
                  </a:lnTo>
                  <a:lnTo>
                    <a:pt x="405" y="329"/>
                  </a:lnTo>
                  <a:cubicBezTo>
                    <a:pt x="405" y="146"/>
                    <a:pt x="551" y="0"/>
                    <a:pt x="73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5" name="Google Shape;3535;p59"/>
            <p:cNvSpPr/>
            <p:nvPr/>
          </p:nvSpPr>
          <p:spPr>
            <a:xfrm>
              <a:off x="5622705" y="3821115"/>
              <a:ext cx="61936" cy="61936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994" y="1"/>
                  </a:moveTo>
                  <a:cubicBezTo>
                    <a:pt x="445" y="1"/>
                    <a:pt x="0" y="445"/>
                    <a:pt x="0" y="994"/>
                  </a:cubicBezTo>
                  <a:cubicBezTo>
                    <a:pt x="0" y="1544"/>
                    <a:pt x="445" y="1988"/>
                    <a:pt x="994" y="1988"/>
                  </a:cubicBezTo>
                  <a:cubicBezTo>
                    <a:pt x="1543" y="1988"/>
                    <a:pt x="1988" y="1544"/>
                    <a:pt x="1988" y="994"/>
                  </a:cubicBezTo>
                  <a:cubicBezTo>
                    <a:pt x="1988" y="445"/>
                    <a:pt x="1543" y="1"/>
                    <a:pt x="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6" name="Google Shape;3536;p59"/>
            <p:cNvSpPr/>
            <p:nvPr/>
          </p:nvSpPr>
          <p:spPr>
            <a:xfrm>
              <a:off x="5642584" y="3840993"/>
              <a:ext cx="22182" cy="22182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1" y="159"/>
                    <a:pt x="1" y="356"/>
                  </a:cubicBezTo>
                  <a:cubicBezTo>
                    <a:pt x="1" y="554"/>
                    <a:pt x="159" y="712"/>
                    <a:pt x="356" y="712"/>
                  </a:cubicBezTo>
                  <a:cubicBezTo>
                    <a:pt x="551" y="712"/>
                    <a:pt x="711" y="554"/>
                    <a:pt x="711" y="356"/>
                  </a:cubicBezTo>
                  <a:cubicBezTo>
                    <a:pt x="711" y="159"/>
                    <a:pt x="553" y="1"/>
                    <a:pt x="356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7" name="Google Shape;3537;p59"/>
            <p:cNvSpPr/>
            <p:nvPr/>
          </p:nvSpPr>
          <p:spPr>
            <a:xfrm>
              <a:off x="5817038" y="3821115"/>
              <a:ext cx="61874" cy="61936"/>
            </a:xfrm>
            <a:custGeom>
              <a:avLst/>
              <a:gdLst/>
              <a:ahLst/>
              <a:cxnLst/>
              <a:rect l="l" t="t" r="r" b="b"/>
              <a:pathLst>
                <a:path w="1986" h="1988" extrusionOk="0">
                  <a:moveTo>
                    <a:pt x="994" y="1"/>
                  </a:moveTo>
                  <a:cubicBezTo>
                    <a:pt x="444" y="1"/>
                    <a:pt x="0" y="445"/>
                    <a:pt x="0" y="994"/>
                  </a:cubicBezTo>
                  <a:cubicBezTo>
                    <a:pt x="0" y="1544"/>
                    <a:pt x="444" y="1988"/>
                    <a:pt x="994" y="1988"/>
                  </a:cubicBezTo>
                  <a:cubicBezTo>
                    <a:pt x="1541" y="1988"/>
                    <a:pt x="1985" y="1544"/>
                    <a:pt x="1985" y="994"/>
                  </a:cubicBezTo>
                  <a:cubicBezTo>
                    <a:pt x="1985" y="445"/>
                    <a:pt x="1541" y="1"/>
                    <a:pt x="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8" name="Google Shape;3538;p59"/>
            <p:cNvSpPr/>
            <p:nvPr/>
          </p:nvSpPr>
          <p:spPr>
            <a:xfrm>
              <a:off x="5836916" y="3840993"/>
              <a:ext cx="22182" cy="22182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0" y="159"/>
                    <a:pt x="0" y="356"/>
                  </a:cubicBezTo>
                  <a:cubicBezTo>
                    <a:pt x="0" y="554"/>
                    <a:pt x="157" y="712"/>
                    <a:pt x="356" y="712"/>
                  </a:cubicBezTo>
                  <a:cubicBezTo>
                    <a:pt x="549" y="712"/>
                    <a:pt x="711" y="554"/>
                    <a:pt x="711" y="356"/>
                  </a:cubicBezTo>
                  <a:cubicBezTo>
                    <a:pt x="711" y="159"/>
                    <a:pt x="551" y="1"/>
                    <a:pt x="356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9" name="Google Shape;3539;p59"/>
            <p:cNvSpPr/>
            <p:nvPr/>
          </p:nvSpPr>
          <p:spPr>
            <a:xfrm>
              <a:off x="5627067" y="3690563"/>
              <a:ext cx="48882" cy="51125"/>
            </a:xfrm>
            <a:custGeom>
              <a:avLst/>
              <a:gdLst/>
              <a:ahLst/>
              <a:cxnLst/>
              <a:rect l="l" t="t" r="r" b="b"/>
              <a:pathLst>
                <a:path w="1569" h="1641" extrusionOk="0">
                  <a:moveTo>
                    <a:pt x="1174" y="0"/>
                  </a:moveTo>
                  <a:lnTo>
                    <a:pt x="1174" y="2"/>
                  </a:lnTo>
                  <a:cubicBezTo>
                    <a:pt x="1023" y="2"/>
                    <a:pt x="882" y="78"/>
                    <a:pt x="801" y="204"/>
                  </a:cubicBezTo>
                  <a:lnTo>
                    <a:pt x="97" y="1297"/>
                  </a:lnTo>
                  <a:cubicBezTo>
                    <a:pt x="1" y="1447"/>
                    <a:pt x="108" y="1640"/>
                    <a:pt x="283" y="1640"/>
                  </a:cubicBezTo>
                  <a:lnTo>
                    <a:pt x="1346" y="1640"/>
                  </a:lnTo>
                  <a:cubicBezTo>
                    <a:pt x="1469" y="1640"/>
                    <a:pt x="1568" y="1541"/>
                    <a:pt x="1568" y="1418"/>
                  </a:cubicBezTo>
                  <a:lnTo>
                    <a:pt x="1568" y="222"/>
                  </a:lnTo>
                  <a:cubicBezTo>
                    <a:pt x="1568" y="101"/>
                    <a:pt x="1469" y="0"/>
                    <a:pt x="1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0" name="Google Shape;3540;p59"/>
            <p:cNvSpPr/>
            <p:nvPr/>
          </p:nvSpPr>
          <p:spPr>
            <a:xfrm>
              <a:off x="5627130" y="3690657"/>
              <a:ext cx="45050" cy="51094"/>
            </a:xfrm>
            <a:custGeom>
              <a:avLst/>
              <a:gdLst/>
              <a:ahLst/>
              <a:cxnLst/>
              <a:rect l="l" t="t" r="r" b="b"/>
              <a:pathLst>
                <a:path w="1446" h="1640" extrusionOk="0">
                  <a:moveTo>
                    <a:pt x="1174" y="1"/>
                  </a:moveTo>
                  <a:cubicBezTo>
                    <a:pt x="1023" y="1"/>
                    <a:pt x="882" y="79"/>
                    <a:pt x="800" y="205"/>
                  </a:cubicBezTo>
                  <a:lnTo>
                    <a:pt x="97" y="1298"/>
                  </a:lnTo>
                  <a:cubicBezTo>
                    <a:pt x="1" y="1446"/>
                    <a:pt x="107" y="1639"/>
                    <a:pt x="283" y="1639"/>
                  </a:cubicBezTo>
                  <a:lnTo>
                    <a:pt x="696" y="1639"/>
                  </a:lnTo>
                  <a:cubicBezTo>
                    <a:pt x="518" y="1637"/>
                    <a:pt x="411" y="1442"/>
                    <a:pt x="507" y="1296"/>
                  </a:cubicBezTo>
                  <a:lnTo>
                    <a:pt x="1211" y="203"/>
                  </a:lnTo>
                  <a:cubicBezTo>
                    <a:pt x="1268" y="116"/>
                    <a:pt x="1350" y="54"/>
                    <a:pt x="1446" y="22"/>
                  </a:cubicBezTo>
                  <a:cubicBezTo>
                    <a:pt x="1415" y="8"/>
                    <a:pt x="1383" y="1"/>
                    <a:pt x="134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1" name="Google Shape;3541;p59"/>
            <p:cNvSpPr/>
            <p:nvPr/>
          </p:nvSpPr>
          <p:spPr>
            <a:xfrm>
              <a:off x="5695521" y="3690594"/>
              <a:ext cx="44894" cy="51094"/>
            </a:xfrm>
            <a:custGeom>
              <a:avLst/>
              <a:gdLst/>
              <a:ahLst/>
              <a:cxnLst/>
              <a:rect l="l" t="t" r="r" b="b"/>
              <a:pathLst>
                <a:path w="1441" h="1640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417"/>
                  </a:lnTo>
                  <a:cubicBezTo>
                    <a:pt x="1" y="1540"/>
                    <a:pt x="100" y="1639"/>
                    <a:pt x="223" y="1639"/>
                  </a:cubicBezTo>
                  <a:lnTo>
                    <a:pt x="1218" y="1639"/>
                  </a:lnTo>
                  <a:cubicBezTo>
                    <a:pt x="1341" y="1639"/>
                    <a:pt x="1440" y="1540"/>
                    <a:pt x="1440" y="1417"/>
                  </a:cubicBezTo>
                  <a:lnTo>
                    <a:pt x="1440" y="223"/>
                  </a:lnTo>
                  <a:cubicBezTo>
                    <a:pt x="1440" y="100"/>
                    <a:pt x="1341" y="1"/>
                    <a:pt x="1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2" name="Google Shape;3542;p59"/>
            <p:cNvSpPr/>
            <p:nvPr/>
          </p:nvSpPr>
          <p:spPr>
            <a:xfrm>
              <a:off x="5695459" y="3690594"/>
              <a:ext cx="19815" cy="51094"/>
            </a:xfrm>
            <a:custGeom>
              <a:avLst/>
              <a:gdLst/>
              <a:ahLst/>
              <a:cxnLst/>
              <a:rect l="l" t="t" r="r" b="b"/>
              <a:pathLst>
                <a:path w="636" h="1640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417"/>
                  </a:lnTo>
                  <a:cubicBezTo>
                    <a:pt x="1" y="1540"/>
                    <a:pt x="100" y="1639"/>
                    <a:pt x="223" y="1639"/>
                  </a:cubicBezTo>
                  <a:lnTo>
                    <a:pt x="635" y="1639"/>
                  </a:lnTo>
                  <a:cubicBezTo>
                    <a:pt x="515" y="1639"/>
                    <a:pt x="413" y="1540"/>
                    <a:pt x="413" y="1417"/>
                  </a:cubicBezTo>
                  <a:lnTo>
                    <a:pt x="413" y="223"/>
                  </a:lnTo>
                  <a:cubicBezTo>
                    <a:pt x="413" y="100"/>
                    <a:pt x="515" y="1"/>
                    <a:pt x="63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3" name="Google Shape;3543;p59"/>
            <p:cNvSpPr/>
            <p:nvPr/>
          </p:nvSpPr>
          <p:spPr>
            <a:xfrm>
              <a:off x="5579801" y="3606312"/>
              <a:ext cx="354450" cy="281828"/>
            </a:xfrm>
            <a:custGeom>
              <a:avLst/>
              <a:gdLst/>
              <a:ahLst/>
              <a:cxnLst/>
              <a:rect l="l" t="t" r="r" b="b"/>
              <a:pathLst>
                <a:path w="11377" h="9046" extrusionOk="0">
                  <a:moveTo>
                    <a:pt x="4872" y="335"/>
                  </a:moveTo>
                  <a:cubicBezTo>
                    <a:pt x="4897" y="335"/>
                    <a:pt x="4920" y="354"/>
                    <a:pt x="4920" y="381"/>
                  </a:cubicBezTo>
                  <a:lnTo>
                    <a:pt x="4920" y="610"/>
                  </a:lnTo>
                  <a:lnTo>
                    <a:pt x="4292" y="610"/>
                  </a:lnTo>
                  <a:lnTo>
                    <a:pt x="4292" y="381"/>
                  </a:lnTo>
                  <a:lnTo>
                    <a:pt x="4291" y="381"/>
                  </a:lnTo>
                  <a:cubicBezTo>
                    <a:pt x="4291" y="356"/>
                    <a:pt x="4310" y="335"/>
                    <a:pt x="4337" y="335"/>
                  </a:cubicBezTo>
                  <a:close/>
                  <a:moveTo>
                    <a:pt x="5993" y="941"/>
                  </a:moveTo>
                  <a:cubicBezTo>
                    <a:pt x="6082" y="941"/>
                    <a:pt x="6157" y="1014"/>
                    <a:pt x="6157" y="1103"/>
                  </a:cubicBezTo>
                  <a:lnTo>
                    <a:pt x="6157" y="1758"/>
                  </a:lnTo>
                  <a:lnTo>
                    <a:pt x="3055" y="1758"/>
                  </a:lnTo>
                  <a:lnTo>
                    <a:pt x="3055" y="1103"/>
                  </a:lnTo>
                  <a:cubicBezTo>
                    <a:pt x="3055" y="1014"/>
                    <a:pt x="3128" y="941"/>
                    <a:pt x="3217" y="941"/>
                  </a:cubicBezTo>
                  <a:close/>
                  <a:moveTo>
                    <a:pt x="6573" y="2871"/>
                  </a:moveTo>
                  <a:cubicBezTo>
                    <a:pt x="6672" y="2871"/>
                    <a:pt x="6763" y="2924"/>
                    <a:pt x="6813" y="3010"/>
                  </a:cubicBezTo>
                  <a:lnTo>
                    <a:pt x="7438" y="4094"/>
                  </a:lnTo>
                  <a:cubicBezTo>
                    <a:pt x="7452" y="4119"/>
                    <a:pt x="7445" y="4138"/>
                    <a:pt x="7438" y="4149"/>
                  </a:cubicBezTo>
                  <a:cubicBezTo>
                    <a:pt x="7431" y="4160"/>
                    <a:pt x="7419" y="4176"/>
                    <a:pt x="7390" y="4176"/>
                  </a:cubicBezTo>
                  <a:lnTo>
                    <a:pt x="5947" y="4176"/>
                  </a:lnTo>
                  <a:lnTo>
                    <a:pt x="5947" y="2928"/>
                  </a:lnTo>
                  <a:cubicBezTo>
                    <a:pt x="5947" y="2896"/>
                    <a:pt x="5972" y="2871"/>
                    <a:pt x="6004" y="2871"/>
                  </a:cubicBezTo>
                  <a:close/>
                  <a:moveTo>
                    <a:pt x="796" y="5685"/>
                  </a:moveTo>
                  <a:cubicBezTo>
                    <a:pt x="826" y="5685"/>
                    <a:pt x="851" y="5709"/>
                    <a:pt x="851" y="5740"/>
                  </a:cubicBezTo>
                  <a:lnTo>
                    <a:pt x="851" y="5946"/>
                  </a:lnTo>
                  <a:cubicBezTo>
                    <a:pt x="851" y="5978"/>
                    <a:pt x="826" y="6003"/>
                    <a:pt x="796" y="6003"/>
                  </a:cubicBezTo>
                  <a:lnTo>
                    <a:pt x="336" y="6003"/>
                  </a:lnTo>
                  <a:lnTo>
                    <a:pt x="336" y="5685"/>
                  </a:lnTo>
                  <a:close/>
                  <a:moveTo>
                    <a:pt x="11044" y="5685"/>
                  </a:moveTo>
                  <a:lnTo>
                    <a:pt x="11044" y="6003"/>
                  </a:lnTo>
                  <a:lnTo>
                    <a:pt x="10584" y="6003"/>
                  </a:lnTo>
                  <a:cubicBezTo>
                    <a:pt x="10554" y="6003"/>
                    <a:pt x="10529" y="5978"/>
                    <a:pt x="10529" y="5946"/>
                  </a:cubicBezTo>
                  <a:lnTo>
                    <a:pt x="10529" y="5740"/>
                  </a:lnTo>
                  <a:cubicBezTo>
                    <a:pt x="10529" y="5709"/>
                    <a:pt x="10554" y="5685"/>
                    <a:pt x="10584" y="5685"/>
                  </a:cubicBezTo>
                  <a:close/>
                  <a:moveTo>
                    <a:pt x="1561" y="7060"/>
                  </a:moveTo>
                  <a:cubicBezTo>
                    <a:pt x="1383" y="7233"/>
                    <a:pt x="1262" y="7464"/>
                    <a:pt x="1225" y="7720"/>
                  </a:cubicBezTo>
                  <a:lnTo>
                    <a:pt x="524" y="7720"/>
                  </a:lnTo>
                  <a:cubicBezTo>
                    <a:pt x="419" y="7720"/>
                    <a:pt x="336" y="7634"/>
                    <a:pt x="336" y="7529"/>
                  </a:cubicBezTo>
                  <a:lnTo>
                    <a:pt x="336" y="7060"/>
                  </a:lnTo>
                  <a:close/>
                  <a:moveTo>
                    <a:pt x="8608" y="7060"/>
                  </a:moveTo>
                  <a:cubicBezTo>
                    <a:pt x="9063" y="7060"/>
                    <a:pt x="9434" y="7430"/>
                    <a:pt x="9434" y="7885"/>
                  </a:cubicBezTo>
                  <a:cubicBezTo>
                    <a:pt x="9434" y="8342"/>
                    <a:pt x="9063" y="8711"/>
                    <a:pt x="8608" y="8711"/>
                  </a:cubicBezTo>
                  <a:cubicBezTo>
                    <a:pt x="8151" y="8711"/>
                    <a:pt x="7779" y="8342"/>
                    <a:pt x="7779" y="7885"/>
                  </a:cubicBezTo>
                  <a:cubicBezTo>
                    <a:pt x="7779" y="7430"/>
                    <a:pt x="8151" y="7060"/>
                    <a:pt x="8608" y="7060"/>
                  </a:cubicBezTo>
                  <a:close/>
                  <a:moveTo>
                    <a:pt x="2371" y="7062"/>
                  </a:moveTo>
                  <a:cubicBezTo>
                    <a:pt x="2826" y="7062"/>
                    <a:pt x="3197" y="7433"/>
                    <a:pt x="3197" y="7888"/>
                  </a:cubicBezTo>
                  <a:cubicBezTo>
                    <a:pt x="3197" y="8343"/>
                    <a:pt x="2828" y="8715"/>
                    <a:pt x="2371" y="8715"/>
                  </a:cubicBezTo>
                  <a:cubicBezTo>
                    <a:pt x="1916" y="8715"/>
                    <a:pt x="1545" y="8343"/>
                    <a:pt x="1545" y="7888"/>
                  </a:cubicBezTo>
                  <a:cubicBezTo>
                    <a:pt x="1545" y="7433"/>
                    <a:pt x="1916" y="7062"/>
                    <a:pt x="2371" y="7062"/>
                  </a:cubicBezTo>
                  <a:close/>
                  <a:moveTo>
                    <a:pt x="4335" y="1"/>
                  </a:moveTo>
                  <a:cubicBezTo>
                    <a:pt x="4125" y="1"/>
                    <a:pt x="3955" y="171"/>
                    <a:pt x="3955" y="381"/>
                  </a:cubicBezTo>
                  <a:lnTo>
                    <a:pt x="3955" y="610"/>
                  </a:lnTo>
                  <a:lnTo>
                    <a:pt x="3213" y="610"/>
                  </a:lnTo>
                  <a:cubicBezTo>
                    <a:pt x="2940" y="610"/>
                    <a:pt x="2718" y="832"/>
                    <a:pt x="2718" y="1106"/>
                  </a:cubicBezTo>
                  <a:lnTo>
                    <a:pt x="2718" y="1760"/>
                  </a:lnTo>
                  <a:lnTo>
                    <a:pt x="2444" y="1760"/>
                  </a:lnTo>
                  <a:cubicBezTo>
                    <a:pt x="2124" y="1760"/>
                    <a:pt x="1831" y="1920"/>
                    <a:pt x="1660" y="2190"/>
                  </a:cubicBezTo>
                  <a:lnTo>
                    <a:pt x="1065" y="3115"/>
                  </a:lnTo>
                  <a:cubicBezTo>
                    <a:pt x="1015" y="3191"/>
                    <a:pt x="1038" y="3294"/>
                    <a:pt x="1113" y="3346"/>
                  </a:cubicBezTo>
                  <a:cubicBezTo>
                    <a:pt x="1141" y="3363"/>
                    <a:pt x="1172" y="3371"/>
                    <a:pt x="1203" y="3371"/>
                  </a:cubicBezTo>
                  <a:cubicBezTo>
                    <a:pt x="1258" y="3371"/>
                    <a:pt x="1312" y="3345"/>
                    <a:pt x="1344" y="3296"/>
                  </a:cubicBezTo>
                  <a:lnTo>
                    <a:pt x="1939" y="2372"/>
                  </a:lnTo>
                  <a:cubicBezTo>
                    <a:pt x="2051" y="2197"/>
                    <a:pt x="2239" y="2096"/>
                    <a:pt x="2444" y="2096"/>
                  </a:cubicBezTo>
                  <a:lnTo>
                    <a:pt x="6834" y="2096"/>
                  </a:lnTo>
                  <a:cubicBezTo>
                    <a:pt x="7047" y="2096"/>
                    <a:pt x="7246" y="2212"/>
                    <a:pt x="7353" y="2397"/>
                  </a:cubicBezTo>
                  <a:lnTo>
                    <a:pt x="8336" y="4097"/>
                  </a:lnTo>
                  <a:cubicBezTo>
                    <a:pt x="8462" y="4318"/>
                    <a:pt x="8681" y="4469"/>
                    <a:pt x="8931" y="4513"/>
                  </a:cubicBezTo>
                  <a:lnTo>
                    <a:pt x="10662" y="4814"/>
                  </a:lnTo>
                  <a:cubicBezTo>
                    <a:pt x="10881" y="4851"/>
                    <a:pt x="11041" y="5039"/>
                    <a:pt x="11041" y="5265"/>
                  </a:cubicBezTo>
                  <a:lnTo>
                    <a:pt x="11041" y="5354"/>
                  </a:lnTo>
                  <a:lnTo>
                    <a:pt x="10582" y="5354"/>
                  </a:lnTo>
                  <a:cubicBezTo>
                    <a:pt x="10369" y="5354"/>
                    <a:pt x="10193" y="5528"/>
                    <a:pt x="10193" y="5741"/>
                  </a:cubicBezTo>
                  <a:lnTo>
                    <a:pt x="10193" y="5949"/>
                  </a:lnTo>
                  <a:cubicBezTo>
                    <a:pt x="10193" y="6163"/>
                    <a:pt x="10369" y="6337"/>
                    <a:pt x="10582" y="6337"/>
                  </a:cubicBezTo>
                  <a:lnTo>
                    <a:pt x="11041" y="6337"/>
                  </a:lnTo>
                  <a:lnTo>
                    <a:pt x="11041" y="6728"/>
                  </a:lnTo>
                  <a:lnTo>
                    <a:pt x="5945" y="6728"/>
                  </a:lnTo>
                  <a:lnTo>
                    <a:pt x="5945" y="4513"/>
                  </a:lnTo>
                  <a:lnTo>
                    <a:pt x="7387" y="4513"/>
                  </a:lnTo>
                  <a:cubicBezTo>
                    <a:pt x="7527" y="4513"/>
                    <a:pt x="7653" y="4440"/>
                    <a:pt x="7724" y="4318"/>
                  </a:cubicBezTo>
                  <a:cubicBezTo>
                    <a:pt x="7795" y="4195"/>
                    <a:pt x="7795" y="4051"/>
                    <a:pt x="7724" y="3929"/>
                  </a:cubicBezTo>
                  <a:lnTo>
                    <a:pt x="7099" y="2844"/>
                  </a:lnTo>
                  <a:cubicBezTo>
                    <a:pt x="6988" y="2656"/>
                    <a:pt x="6788" y="2539"/>
                    <a:pt x="6569" y="2539"/>
                  </a:cubicBezTo>
                  <a:lnTo>
                    <a:pt x="6000" y="2539"/>
                  </a:lnTo>
                  <a:cubicBezTo>
                    <a:pt x="5787" y="2539"/>
                    <a:pt x="5611" y="2715"/>
                    <a:pt x="5611" y="2928"/>
                  </a:cubicBezTo>
                  <a:lnTo>
                    <a:pt x="5611" y="6726"/>
                  </a:lnTo>
                  <a:lnTo>
                    <a:pt x="4625" y="6726"/>
                  </a:lnTo>
                  <a:cubicBezTo>
                    <a:pt x="4534" y="6726"/>
                    <a:pt x="4459" y="6802"/>
                    <a:pt x="4459" y="6893"/>
                  </a:cubicBezTo>
                  <a:cubicBezTo>
                    <a:pt x="4459" y="6984"/>
                    <a:pt x="4534" y="7060"/>
                    <a:pt x="4625" y="7060"/>
                  </a:cubicBezTo>
                  <a:lnTo>
                    <a:pt x="7792" y="7060"/>
                  </a:lnTo>
                  <a:cubicBezTo>
                    <a:pt x="7614" y="7233"/>
                    <a:pt x="7493" y="7464"/>
                    <a:pt x="7456" y="7720"/>
                  </a:cubicBezTo>
                  <a:lnTo>
                    <a:pt x="3517" y="7720"/>
                  </a:lnTo>
                  <a:cubicBezTo>
                    <a:pt x="3478" y="7462"/>
                    <a:pt x="3359" y="7233"/>
                    <a:pt x="3181" y="7060"/>
                  </a:cubicBezTo>
                  <a:lnTo>
                    <a:pt x="3946" y="7060"/>
                  </a:lnTo>
                  <a:cubicBezTo>
                    <a:pt x="4036" y="7060"/>
                    <a:pt x="4113" y="6984"/>
                    <a:pt x="4113" y="6893"/>
                  </a:cubicBezTo>
                  <a:cubicBezTo>
                    <a:pt x="4113" y="6802"/>
                    <a:pt x="4036" y="6726"/>
                    <a:pt x="3946" y="6726"/>
                  </a:cubicBezTo>
                  <a:lnTo>
                    <a:pt x="332" y="6726"/>
                  </a:lnTo>
                  <a:lnTo>
                    <a:pt x="332" y="6335"/>
                  </a:lnTo>
                  <a:lnTo>
                    <a:pt x="793" y="6335"/>
                  </a:lnTo>
                  <a:cubicBezTo>
                    <a:pt x="1006" y="6335"/>
                    <a:pt x="1182" y="6159"/>
                    <a:pt x="1182" y="5946"/>
                  </a:cubicBezTo>
                  <a:lnTo>
                    <a:pt x="1182" y="5740"/>
                  </a:lnTo>
                  <a:cubicBezTo>
                    <a:pt x="1182" y="5526"/>
                    <a:pt x="1006" y="5350"/>
                    <a:pt x="793" y="5350"/>
                  </a:cubicBezTo>
                  <a:lnTo>
                    <a:pt x="332" y="5350"/>
                  </a:lnTo>
                  <a:lnTo>
                    <a:pt x="332" y="5134"/>
                  </a:lnTo>
                  <a:cubicBezTo>
                    <a:pt x="332" y="4952"/>
                    <a:pt x="384" y="4778"/>
                    <a:pt x="482" y="4627"/>
                  </a:cubicBezTo>
                  <a:lnTo>
                    <a:pt x="946" y="3905"/>
                  </a:lnTo>
                  <a:cubicBezTo>
                    <a:pt x="995" y="3827"/>
                    <a:pt x="972" y="3724"/>
                    <a:pt x="898" y="3674"/>
                  </a:cubicBezTo>
                  <a:cubicBezTo>
                    <a:pt x="869" y="3656"/>
                    <a:pt x="838" y="3648"/>
                    <a:pt x="807" y="3648"/>
                  </a:cubicBezTo>
                  <a:cubicBezTo>
                    <a:pt x="753" y="3648"/>
                    <a:pt x="699" y="3675"/>
                    <a:pt x="667" y="3722"/>
                  </a:cubicBezTo>
                  <a:lnTo>
                    <a:pt x="203" y="4444"/>
                  </a:lnTo>
                  <a:cubicBezTo>
                    <a:pt x="69" y="4648"/>
                    <a:pt x="0" y="4888"/>
                    <a:pt x="0" y="5134"/>
                  </a:cubicBezTo>
                  <a:lnTo>
                    <a:pt x="0" y="7529"/>
                  </a:lnTo>
                  <a:cubicBezTo>
                    <a:pt x="0" y="7819"/>
                    <a:pt x="233" y="8052"/>
                    <a:pt x="523" y="8052"/>
                  </a:cubicBezTo>
                  <a:lnTo>
                    <a:pt x="1221" y="8052"/>
                  </a:lnTo>
                  <a:cubicBezTo>
                    <a:pt x="1301" y="8615"/>
                    <a:pt x="1786" y="9045"/>
                    <a:pt x="2371" y="9045"/>
                  </a:cubicBezTo>
                  <a:cubicBezTo>
                    <a:pt x="2954" y="9045"/>
                    <a:pt x="3437" y="8612"/>
                    <a:pt x="3519" y="8052"/>
                  </a:cubicBezTo>
                  <a:lnTo>
                    <a:pt x="7458" y="8052"/>
                  </a:lnTo>
                  <a:cubicBezTo>
                    <a:pt x="7538" y="8615"/>
                    <a:pt x="8023" y="9045"/>
                    <a:pt x="8606" y="9045"/>
                  </a:cubicBezTo>
                  <a:cubicBezTo>
                    <a:pt x="9246" y="9045"/>
                    <a:pt x="9766" y="8526"/>
                    <a:pt x="9766" y="7885"/>
                  </a:cubicBezTo>
                  <a:cubicBezTo>
                    <a:pt x="9766" y="7561"/>
                    <a:pt x="9633" y="7268"/>
                    <a:pt x="9418" y="7060"/>
                  </a:cubicBezTo>
                  <a:lnTo>
                    <a:pt x="11041" y="7060"/>
                  </a:lnTo>
                  <a:lnTo>
                    <a:pt x="11041" y="7529"/>
                  </a:lnTo>
                  <a:cubicBezTo>
                    <a:pt x="11041" y="7634"/>
                    <a:pt x="10957" y="7720"/>
                    <a:pt x="10852" y="7720"/>
                  </a:cubicBezTo>
                  <a:lnTo>
                    <a:pt x="10287" y="7720"/>
                  </a:lnTo>
                  <a:cubicBezTo>
                    <a:pt x="10195" y="7720"/>
                    <a:pt x="10120" y="7794"/>
                    <a:pt x="10120" y="7885"/>
                  </a:cubicBezTo>
                  <a:cubicBezTo>
                    <a:pt x="10120" y="7977"/>
                    <a:pt x="10195" y="8052"/>
                    <a:pt x="10287" y="8052"/>
                  </a:cubicBezTo>
                  <a:lnTo>
                    <a:pt x="10856" y="8052"/>
                  </a:lnTo>
                  <a:cubicBezTo>
                    <a:pt x="11144" y="8052"/>
                    <a:pt x="11377" y="7819"/>
                    <a:pt x="11377" y="7529"/>
                  </a:cubicBezTo>
                  <a:lnTo>
                    <a:pt x="11377" y="5262"/>
                  </a:lnTo>
                  <a:cubicBezTo>
                    <a:pt x="11377" y="4876"/>
                    <a:pt x="11101" y="4549"/>
                    <a:pt x="10719" y="4483"/>
                  </a:cubicBezTo>
                  <a:lnTo>
                    <a:pt x="8990" y="4183"/>
                  </a:lnTo>
                  <a:cubicBezTo>
                    <a:pt x="8835" y="4156"/>
                    <a:pt x="8702" y="4062"/>
                    <a:pt x="8625" y="3929"/>
                  </a:cubicBezTo>
                  <a:lnTo>
                    <a:pt x="7643" y="2228"/>
                  </a:lnTo>
                  <a:cubicBezTo>
                    <a:pt x="7475" y="1938"/>
                    <a:pt x="7168" y="1760"/>
                    <a:pt x="6834" y="1760"/>
                  </a:cubicBezTo>
                  <a:lnTo>
                    <a:pt x="6487" y="1760"/>
                  </a:lnTo>
                  <a:lnTo>
                    <a:pt x="6487" y="1106"/>
                  </a:lnTo>
                  <a:cubicBezTo>
                    <a:pt x="6487" y="832"/>
                    <a:pt x="6265" y="610"/>
                    <a:pt x="5991" y="610"/>
                  </a:cubicBezTo>
                  <a:lnTo>
                    <a:pt x="5250" y="610"/>
                  </a:lnTo>
                  <a:lnTo>
                    <a:pt x="5250" y="381"/>
                  </a:lnTo>
                  <a:cubicBezTo>
                    <a:pt x="5250" y="171"/>
                    <a:pt x="5080" y="1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4" name="Google Shape;3544;p59"/>
            <p:cNvSpPr/>
            <p:nvPr/>
          </p:nvSpPr>
          <p:spPr>
            <a:xfrm>
              <a:off x="5637381" y="3835790"/>
              <a:ext cx="32588" cy="32588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331"/>
                  </a:moveTo>
                  <a:cubicBezTo>
                    <a:pt x="628" y="331"/>
                    <a:pt x="711" y="417"/>
                    <a:pt x="711" y="520"/>
                  </a:cubicBezTo>
                  <a:cubicBezTo>
                    <a:pt x="711" y="625"/>
                    <a:pt x="628" y="710"/>
                    <a:pt x="523" y="710"/>
                  </a:cubicBezTo>
                  <a:cubicBezTo>
                    <a:pt x="418" y="710"/>
                    <a:pt x="335" y="625"/>
                    <a:pt x="335" y="520"/>
                  </a:cubicBezTo>
                  <a:cubicBezTo>
                    <a:pt x="335" y="417"/>
                    <a:pt x="418" y="331"/>
                    <a:pt x="523" y="331"/>
                  </a:cubicBezTo>
                  <a:close/>
                  <a:moveTo>
                    <a:pt x="523" y="1"/>
                  </a:moveTo>
                  <a:cubicBezTo>
                    <a:pt x="237" y="1"/>
                    <a:pt x="0" y="234"/>
                    <a:pt x="0" y="523"/>
                  </a:cubicBezTo>
                  <a:cubicBezTo>
                    <a:pt x="0" y="811"/>
                    <a:pt x="233" y="1046"/>
                    <a:pt x="523" y="1046"/>
                  </a:cubicBezTo>
                  <a:cubicBezTo>
                    <a:pt x="811" y="1046"/>
                    <a:pt x="1046" y="811"/>
                    <a:pt x="1046" y="523"/>
                  </a:cubicBezTo>
                  <a:cubicBezTo>
                    <a:pt x="1046" y="234"/>
                    <a:pt x="811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5" name="Google Shape;3545;p59"/>
            <p:cNvSpPr/>
            <p:nvPr/>
          </p:nvSpPr>
          <p:spPr>
            <a:xfrm>
              <a:off x="5831713" y="3835790"/>
              <a:ext cx="32526" cy="32588"/>
            </a:xfrm>
            <a:custGeom>
              <a:avLst/>
              <a:gdLst/>
              <a:ahLst/>
              <a:cxnLst/>
              <a:rect l="l" t="t" r="r" b="b"/>
              <a:pathLst>
                <a:path w="1044" h="1046" extrusionOk="0">
                  <a:moveTo>
                    <a:pt x="523" y="331"/>
                  </a:moveTo>
                  <a:cubicBezTo>
                    <a:pt x="626" y="331"/>
                    <a:pt x="711" y="417"/>
                    <a:pt x="711" y="520"/>
                  </a:cubicBezTo>
                  <a:cubicBezTo>
                    <a:pt x="711" y="625"/>
                    <a:pt x="626" y="710"/>
                    <a:pt x="523" y="710"/>
                  </a:cubicBezTo>
                  <a:cubicBezTo>
                    <a:pt x="418" y="710"/>
                    <a:pt x="332" y="625"/>
                    <a:pt x="332" y="520"/>
                  </a:cubicBezTo>
                  <a:cubicBezTo>
                    <a:pt x="332" y="417"/>
                    <a:pt x="418" y="331"/>
                    <a:pt x="523" y="331"/>
                  </a:cubicBezTo>
                  <a:close/>
                  <a:moveTo>
                    <a:pt x="523" y="1"/>
                  </a:moveTo>
                  <a:cubicBezTo>
                    <a:pt x="235" y="1"/>
                    <a:pt x="0" y="234"/>
                    <a:pt x="0" y="523"/>
                  </a:cubicBezTo>
                  <a:cubicBezTo>
                    <a:pt x="0" y="811"/>
                    <a:pt x="233" y="1046"/>
                    <a:pt x="523" y="1046"/>
                  </a:cubicBezTo>
                  <a:cubicBezTo>
                    <a:pt x="809" y="1046"/>
                    <a:pt x="1043" y="811"/>
                    <a:pt x="1043" y="523"/>
                  </a:cubicBezTo>
                  <a:cubicBezTo>
                    <a:pt x="1043" y="234"/>
                    <a:pt x="809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6" name="Google Shape;3546;p59"/>
            <p:cNvSpPr/>
            <p:nvPr/>
          </p:nvSpPr>
          <p:spPr>
            <a:xfrm>
              <a:off x="5774787" y="3762382"/>
              <a:ext cx="18849" cy="10375"/>
            </a:xfrm>
            <a:custGeom>
              <a:avLst/>
              <a:gdLst/>
              <a:ahLst/>
              <a:cxnLst/>
              <a:rect l="l" t="t" r="r" b="b"/>
              <a:pathLst>
                <a:path w="605" h="333" extrusionOk="0">
                  <a:moveTo>
                    <a:pt x="167" y="0"/>
                  </a:moveTo>
                  <a:cubicBezTo>
                    <a:pt x="76" y="0"/>
                    <a:pt x="0" y="75"/>
                    <a:pt x="0" y="165"/>
                  </a:cubicBezTo>
                  <a:cubicBezTo>
                    <a:pt x="0" y="258"/>
                    <a:pt x="76" y="333"/>
                    <a:pt x="167" y="333"/>
                  </a:cubicBezTo>
                  <a:lnTo>
                    <a:pt x="439" y="333"/>
                  </a:lnTo>
                  <a:cubicBezTo>
                    <a:pt x="530" y="333"/>
                    <a:pt x="604" y="258"/>
                    <a:pt x="604" y="165"/>
                  </a:cubicBezTo>
                  <a:cubicBezTo>
                    <a:pt x="604" y="75"/>
                    <a:pt x="530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7" name="Google Shape;3547;p59"/>
            <p:cNvSpPr/>
            <p:nvPr/>
          </p:nvSpPr>
          <p:spPr>
            <a:xfrm>
              <a:off x="5699852" y="3762382"/>
              <a:ext cx="18849" cy="10375"/>
            </a:xfrm>
            <a:custGeom>
              <a:avLst/>
              <a:gdLst/>
              <a:ahLst/>
              <a:cxnLst/>
              <a:rect l="l" t="t" r="r" b="b"/>
              <a:pathLst>
                <a:path w="605" h="333" extrusionOk="0">
                  <a:moveTo>
                    <a:pt x="166" y="0"/>
                  </a:moveTo>
                  <a:cubicBezTo>
                    <a:pt x="75" y="0"/>
                    <a:pt x="0" y="75"/>
                    <a:pt x="0" y="165"/>
                  </a:cubicBezTo>
                  <a:cubicBezTo>
                    <a:pt x="0" y="258"/>
                    <a:pt x="75" y="333"/>
                    <a:pt x="166" y="333"/>
                  </a:cubicBezTo>
                  <a:lnTo>
                    <a:pt x="438" y="333"/>
                  </a:lnTo>
                  <a:cubicBezTo>
                    <a:pt x="528" y="333"/>
                    <a:pt x="605" y="258"/>
                    <a:pt x="605" y="165"/>
                  </a:cubicBezTo>
                  <a:cubicBezTo>
                    <a:pt x="605" y="75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8" name="Google Shape;3548;p59"/>
            <p:cNvSpPr/>
            <p:nvPr/>
          </p:nvSpPr>
          <p:spPr>
            <a:xfrm>
              <a:off x="5623141" y="3685391"/>
              <a:ext cx="58011" cy="61500"/>
            </a:xfrm>
            <a:custGeom>
              <a:avLst/>
              <a:gdLst/>
              <a:ahLst/>
              <a:cxnLst/>
              <a:rect l="l" t="t" r="r" b="b"/>
              <a:pathLst>
                <a:path w="1862" h="1974" extrusionOk="0">
                  <a:moveTo>
                    <a:pt x="1472" y="333"/>
                  </a:moveTo>
                  <a:cubicBezTo>
                    <a:pt x="1504" y="333"/>
                    <a:pt x="1529" y="358"/>
                    <a:pt x="1529" y="390"/>
                  </a:cubicBezTo>
                  <a:lnTo>
                    <a:pt x="1529" y="1584"/>
                  </a:lnTo>
                  <a:cubicBezTo>
                    <a:pt x="1529" y="1616"/>
                    <a:pt x="1504" y="1639"/>
                    <a:pt x="1472" y="1639"/>
                  </a:cubicBezTo>
                  <a:lnTo>
                    <a:pt x="409" y="1639"/>
                  </a:lnTo>
                  <a:cubicBezTo>
                    <a:pt x="379" y="1639"/>
                    <a:pt x="367" y="1622"/>
                    <a:pt x="360" y="1611"/>
                  </a:cubicBezTo>
                  <a:cubicBezTo>
                    <a:pt x="356" y="1600"/>
                    <a:pt x="347" y="1577"/>
                    <a:pt x="361" y="1554"/>
                  </a:cubicBezTo>
                  <a:lnTo>
                    <a:pt x="1067" y="461"/>
                  </a:lnTo>
                  <a:cubicBezTo>
                    <a:pt x="1117" y="381"/>
                    <a:pt x="1204" y="333"/>
                    <a:pt x="1300" y="333"/>
                  </a:cubicBezTo>
                  <a:close/>
                  <a:moveTo>
                    <a:pt x="1300" y="1"/>
                  </a:moveTo>
                  <a:cubicBezTo>
                    <a:pt x="1090" y="1"/>
                    <a:pt x="900" y="104"/>
                    <a:pt x="786" y="280"/>
                  </a:cubicBezTo>
                  <a:lnTo>
                    <a:pt x="82" y="1373"/>
                  </a:lnTo>
                  <a:cubicBezTo>
                    <a:pt x="4" y="1494"/>
                    <a:pt x="1" y="1645"/>
                    <a:pt x="66" y="1771"/>
                  </a:cubicBezTo>
                  <a:cubicBezTo>
                    <a:pt x="136" y="1895"/>
                    <a:pt x="267" y="1974"/>
                    <a:pt x="409" y="1974"/>
                  </a:cubicBezTo>
                  <a:lnTo>
                    <a:pt x="1472" y="1974"/>
                  </a:lnTo>
                  <a:cubicBezTo>
                    <a:pt x="1686" y="1974"/>
                    <a:pt x="1862" y="1798"/>
                    <a:pt x="1862" y="1584"/>
                  </a:cubicBezTo>
                  <a:lnTo>
                    <a:pt x="1862" y="390"/>
                  </a:lnTo>
                  <a:cubicBezTo>
                    <a:pt x="1862" y="175"/>
                    <a:pt x="1686" y="1"/>
                    <a:pt x="1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9" name="Google Shape;3549;p59"/>
            <p:cNvSpPr/>
            <p:nvPr/>
          </p:nvSpPr>
          <p:spPr>
            <a:xfrm>
              <a:off x="5690318" y="3685391"/>
              <a:ext cx="55300" cy="61500"/>
            </a:xfrm>
            <a:custGeom>
              <a:avLst/>
              <a:gdLst/>
              <a:ahLst/>
              <a:cxnLst/>
              <a:rect l="l" t="t" r="r" b="b"/>
              <a:pathLst>
                <a:path w="1775" h="1974" extrusionOk="0">
                  <a:moveTo>
                    <a:pt x="1385" y="333"/>
                  </a:moveTo>
                  <a:cubicBezTo>
                    <a:pt x="1417" y="333"/>
                    <a:pt x="1440" y="358"/>
                    <a:pt x="1440" y="390"/>
                  </a:cubicBezTo>
                  <a:lnTo>
                    <a:pt x="1440" y="1584"/>
                  </a:lnTo>
                  <a:cubicBezTo>
                    <a:pt x="1440" y="1615"/>
                    <a:pt x="1417" y="1639"/>
                    <a:pt x="1385" y="1639"/>
                  </a:cubicBezTo>
                  <a:lnTo>
                    <a:pt x="390" y="1639"/>
                  </a:lnTo>
                  <a:cubicBezTo>
                    <a:pt x="360" y="1639"/>
                    <a:pt x="335" y="1615"/>
                    <a:pt x="335" y="1584"/>
                  </a:cubicBezTo>
                  <a:lnTo>
                    <a:pt x="335" y="390"/>
                  </a:lnTo>
                  <a:cubicBezTo>
                    <a:pt x="335" y="358"/>
                    <a:pt x="360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90"/>
                  </a:cubicBezTo>
                  <a:lnTo>
                    <a:pt x="1" y="1584"/>
                  </a:lnTo>
                  <a:cubicBezTo>
                    <a:pt x="1" y="1798"/>
                    <a:pt x="177" y="1974"/>
                    <a:pt x="390" y="1974"/>
                  </a:cubicBezTo>
                  <a:lnTo>
                    <a:pt x="1385" y="1974"/>
                  </a:lnTo>
                  <a:cubicBezTo>
                    <a:pt x="1598" y="1974"/>
                    <a:pt x="1774" y="1798"/>
                    <a:pt x="1774" y="1584"/>
                  </a:cubicBezTo>
                  <a:lnTo>
                    <a:pt x="1774" y="390"/>
                  </a:lnTo>
                  <a:cubicBezTo>
                    <a:pt x="1774" y="175"/>
                    <a:pt x="1598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50" name="Google Shape;3550;p59"/>
          <p:cNvGrpSpPr/>
          <p:nvPr/>
        </p:nvGrpSpPr>
        <p:grpSpPr>
          <a:xfrm>
            <a:off x="8819959" y="4866478"/>
            <a:ext cx="372463" cy="283299"/>
            <a:chOff x="5568549" y="2146493"/>
            <a:chExt cx="372463" cy="283299"/>
          </a:xfrm>
        </p:grpSpPr>
        <p:sp>
          <p:nvSpPr>
            <p:cNvPr id="3551" name="Google Shape;3551;p59"/>
            <p:cNvSpPr/>
            <p:nvPr/>
          </p:nvSpPr>
          <p:spPr>
            <a:xfrm>
              <a:off x="5633896" y="2151782"/>
              <a:ext cx="121112" cy="156717"/>
            </a:xfrm>
            <a:custGeom>
              <a:avLst/>
              <a:gdLst/>
              <a:ahLst/>
              <a:cxnLst/>
              <a:rect l="l" t="t" r="r" b="b"/>
              <a:pathLst>
                <a:path w="4007" h="5185" extrusionOk="0">
                  <a:moveTo>
                    <a:pt x="2003" y="1"/>
                  </a:moveTo>
                  <a:cubicBezTo>
                    <a:pt x="1048" y="1"/>
                    <a:pt x="0" y="1864"/>
                    <a:pt x="0" y="3181"/>
                  </a:cubicBezTo>
                  <a:cubicBezTo>
                    <a:pt x="2" y="4288"/>
                    <a:pt x="899" y="5184"/>
                    <a:pt x="2003" y="5184"/>
                  </a:cubicBezTo>
                  <a:cubicBezTo>
                    <a:pt x="3109" y="5184"/>
                    <a:pt x="4006" y="4288"/>
                    <a:pt x="4006" y="3181"/>
                  </a:cubicBezTo>
                  <a:cubicBezTo>
                    <a:pt x="4006" y="1864"/>
                    <a:pt x="2962" y="1"/>
                    <a:pt x="2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2" name="Google Shape;3552;p59"/>
            <p:cNvSpPr/>
            <p:nvPr/>
          </p:nvSpPr>
          <p:spPr>
            <a:xfrm>
              <a:off x="5633956" y="2154079"/>
              <a:ext cx="101072" cy="154420"/>
            </a:xfrm>
            <a:custGeom>
              <a:avLst/>
              <a:gdLst/>
              <a:ahLst/>
              <a:cxnLst/>
              <a:rect l="l" t="t" r="r" b="b"/>
              <a:pathLst>
                <a:path w="3344" h="5109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812" y="363"/>
                    <a:pt x="0" y="1946"/>
                    <a:pt x="0" y="3105"/>
                  </a:cubicBezTo>
                  <a:cubicBezTo>
                    <a:pt x="0" y="4212"/>
                    <a:pt x="897" y="5108"/>
                    <a:pt x="2003" y="5108"/>
                  </a:cubicBezTo>
                  <a:cubicBezTo>
                    <a:pt x="2519" y="5108"/>
                    <a:pt x="2989" y="4912"/>
                    <a:pt x="3343" y="4591"/>
                  </a:cubicBezTo>
                  <a:cubicBezTo>
                    <a:pt x="895" y="3946"/>
                    <a:pt x="1163" y="1229"/>
                    <a:pt x="165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3" name="Google Shape;3553;p59"/>
            <p:cNvSpPr/>
            <p:nvPr/>
          </p:nvSpPr>
          <p:spPr>
            <a:xfrm>
              <a:off x="5633896" y="2226649"/>
              <a:ext cx="121112" cy="81910"/>
            </a:xfrm>
            <a:custGeom>
              <a:avLst/>
              <a:gdLst/>
              <a:ahLst/>
              <a:cxnLst/>
              <a:rect l="l" t="t" r="r" b="b"/>
              <a:pathLst>
                <a:path w="4007" h="2710" extrusionOk="0">
                  <a:moveTo>
                    <a:pt x="1974" y="0"/>
                  </a:moveTo>
                  <a:cubicBezTo>
                    <a:pt x="1284" y="0"/>
                    <a:pt x="628" y="66"/>
                    <a:pt x="49" y="183"/>
                  </a:cubicBezTo>
                  <a:cubicBezTo>
                    <a:pt x="19" y="363"/>
                    <a:pt x="0" y="538"/>
                    <a:pt x="0" y="706"/>
                  </a:cubicBezTo>
                  <a:cubicBezTo>
                    <a:pt x="0" y="1813"/>
                    <a:pt x="897" y="2709"/>
                    <a:pt x="2003" y="2709"/>
                  </a:cubicBezTo>
                  <a:cubicBezTo>
                    <a:pt x="3109" y="2709"/>
                    <a:pt x="4006" y="1813"/>
                    <a:pt x="4006" y="706"/>
                  </a:cubicBezTo>
                  <a:cubicBezTo>
                    <a:pt x="4006" y="538"/>
                    <a:pt x="3989" y="363"/>
                    <a:pt x="3957" y="183"/>
                  </a:cubicBezTo>
                  <a:cubicBezTo>
                    <a:pt x="3370" y="65"/>
                    <a:pt x="2706" y="0"/>
                    <a:pt x="2003" y="0"/>
                  </a:cubicBezTo>
                  <a:cubicBezTo>
                    <a:pt x="1994" y="0"/>
                    <a:pt x="1984" y="0"/>
                    <a:pt x="19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4" name="Google Shape;3554;p59"/>
            <p:cNvSpPr/>
            <p:nvPr/>
          </p:nvSpPr>
          <p:spPr>
            <a:xfrm>
              <a:off x="5633956" y="2227163"/>
              <a:ext cx="101133" cy="81396"/>
            </a:xfrm>
            <a:custGeom>
              <a:avLst/>
              <a:gdLst/>
              <a:ahLst/>
              <a:cxnLst/>
              <a:rect l="l" t="t" r="r" b="b"/>
              <a:pathLst>
                <a:path w="3346" h="2693" extrusionOk="0">
                  <a:moveTo>
                    <a:pt x="1380" y="0"/>
                  </a:moveTo>
                  <a:cubicBezTo>
                    <a:pt x="908" y="27"/>
                    <a:pt x="461" y="83"/>
                    <a:pt x="49" y="166"/>
                  </a:cubicBezTo>
                  <a:cubicBezTo>
                    <a:pt x="19" y="346"/>
                    <a:pt x="0" y="521"/>
                    <a:pt x="0" y="689"/>
                  </a:cubicBezTo>
                  <a:cubicBezTo>
                    <a:pt x="0" y="1796"/>
                    <a:pt x="897" y="2692"/>
                    <a:pt x="2003" y="2692"/>
                  </a:cubicBezTo>
                  <a:cubicBezTo>
                    <a:pt x="2520" y="2692"/>
                    <a:pt x="2990" y="2498"/>
                    <a:pt x="3345" y="2177"/>
                  </a:cubicBezTo>
                  <a:cubicBezTo>
                    <a:pt x="2077" y="1841"/>
                    <a:pt x="1537" y="952"/>
                    <a:pt x="138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5" name="Google Shape;3555;p59"/>
            <p:cNvSpPr/>
            <p:nvPr/>
          </p:nvSpPr>
          <p:spPr>
            <a:xfrm>
              <a:off x="5725417" y="2178017"/>
              <a:ext cx="154752" cy="137463"/>
            </a:xfrm>
            <a:custGeom>
              <a:avLst/>
              <a:gdLst/>
              <a:ahLst/>
              <a:cxnLst/>
              <a:rect l="l" t="t" r="r" b="b"/>
              <a:pathLst>
                <a:path w="5120" h="4548" extrusionOk="0">
                  <a:moveTo>
                    <a:pt x="3523" y="1"/>
                  </a:moveTo>
                  <a:cubicBezTo>
                    <a:pt x="2628" y="1"/>
                    <a:pt x="1430" y="479"/>
                    <a:pt x="780" y="1128"/>
                  </a:cubicBezTo>
                  <a:cubicBezTo>
                    <a:pt x="0" y="1910"/>
                    <a:pt x="0" y="3180"/>
                    <a:pt x="780" y="3960"/>
                  </a:cubicBezTo>
                  <a:cubicBezTo>
                    <a:pt x="1171" y="4351"/>
                    <a:pt x="1684" y="4547"/>
                    <a:pt x="2196" y="4547"/>
                  </a:cubicBezTo>
                  <a:cubicBezTo>
                    <a:pt x="2709" y="4547"/>
                    <a:pt x="3222" y="4351"/>
                    <a:pt x="3612" y="3960"/>
                  </a:cubicBezTo>
                  <a:cubicBezTo>
                    <a:pt x="4542" y="3031"/>
                    <a:pt x="5120" y="971"/>
                    <a:pt x="4446" y="296"/>
                  </a:cubicBezTo>
                  <a:cubicBezTo>
                    <a:pt x="4241" y="91"/>
                    <a:pt x="3911" y="1"/>
                    <a:pt x="35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6" name="Google Shape;3556;p59"/>
            <p:cNvSpPr/>
            <p:nvPr/>
          </p:nvSpPr>
          <p:spPr>
            <a:xfrm>
              <a:off x="5725417" y="2190409"/>
              <a:ext cx="117061" cy="125011"/>
            </a:xfrm>
            <a:custGeom>
              <a:avLst/>
              <a:gdLst/>
              <a:ahLst/>
              <a:cxnLst/>
              <a:rect l="l" t="t" r="r" b="b"/>
              <a:pathLst>
                <a:path w="3873" h="4136" extrusionOk="0">
                  <a:moveTo>
                    <a:pt x="1854" y="1"/>
                  </a:moveTo>
                  <a:lnTo>
                    <a:pt x="1854" y="1"/>
                  </a:lnTo>
                  <a:cubicBezTo>
                    <a:pt x="1441" y="193"/>
                    <a:pt x="1061" y="440"/>
                    <a:pt x="780" y="718"/>
                  </a:cubicBezTo>
                  <a:cubicBezTo>
                    <a:pt x="0" y="1500"/>
                    <a:pt x="0" y="2770"/>
                    <a:pt x="780" y="3550"/>
                  </a:cubicBezTo>
                  <a:cubicBezTo>
                    <a:pt x="1171" y="3940"/>
                    <a:pt x="1684" y="4136"/>
                    <a:pt x="2196" y="4136"/>
                  </a:cubicBezTo>
                  <a:cubicBezTo>
                    <a:pt x="2709" y="4136"/>
                    <a:pt x="3222" y="3940"/>
                    <a:pt x="3612" y="3550"/>
                  </a:cubicBezTo>
                  <a:cubicBezTo>
                    <a:pt x="3702" y="3461"/>
                    <a:pt x="3789" y="3359"/>
                    <a:pt x="3872" y="3251"/>
                  </a:cubicBezTo>
                  <a:cubicBezTo>
                    <a:pt x="2173" y="3068"/>
                    <a:pt x="1446" y="926"/>
                    <a:pt x="185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7" name="Google Shape;3557;p59"/>
            <p:cNvSpPr/>
            <p:nvPr/>
          </p:nvSpPr>
          <p:spPr>
            <a:xfrm>
              <a:off x="5785595" y="2178047"/>
              <a:ext cx="87804" cy="83089"/>
            </a:xfrm>
            <a:custGeom>
              <a:avLst/>
              <a:gdLst/>
              <a:ahLst/>
              <a:cxnLst/>
              <a:rect l="l" t="t" r="r" b="b"/>
              <a:pathLst>
                <a:path w="2905" h="2749" extrusionOk="0">
                  <a:moveTo>
                    <a:pt x="1532" y="0"/>
                  </a:moveTo>
                  <a:cubicBezTo>
                    <a:pt x="1064" y="0"/>
                    <a:pt x="513" y="131"/>
                    <a:pt x="1" y="349"/>
                  </a:cubicBezTo>
                  <a:cubicBezTo>
                    <a:pt x="258" y="814"/>
                    <a:pt x="607" y="1278"/>
                    <a:pt x="1039" y="1710"/>
                  </a:cubicBezTo>
                  <a:cubicBezTo>
                    <a:pt x="1470" y="2143"/>
                    <a:pt x="1938" y="2492"/>
                    <a:pt x="2400" y="2749"/>
                  </a:cubicBezTo>
                  <a:cubicBezTo>
                    <a:pt x="2798" y="1812"/>
                    <a:pt x="2904" y="746"/>
                    <a:pt x="2455" y="295"/>
                  </a:cubicBezTo>
                  <a:cubicBezTo>
                    <a:pt x="2251" y="90"/>
                    <a:pt x="1920" y="0"/>
                    <a:pt x="15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8" name="Google Shape;3558;p59"/>
            <p:cNvSpPr/>
            <p:nvPr/>
          </p:nvSpPr>
          <p:spPr>
            <a:xfrm>
              <a:off x="5605877" y="2278515"/>
              <a:ext cx="305121" cy="145987"/>
            </a:xfrm>
            <a:custGeom>
              <a:avLst/>
              <a:gdLst/>
              <a:ahLst/>
              <a:cxnLst/>
              <a:rect l="l" t="t" r="r" b="b"/>
              <a:pathLst>
                <a:path w="10095" h="4830" extrusionOk="0">
                  <a:moveTo>
                    <a:pt x="1" y="0"/>
                  </a:moveTo>
                  <a:cubicBezTo>
                    <a:pt x="1" y="1994"/>
                    <a:pt x="1371" y="4829"/>
                    <a:pt x="5046" y="4829"/>
                  </a:cubicBezTo>
                  <a:cubicBezTo>
                    <a:pt x="8724" y="4829"/>
                    <a:pt x="10094" y="1994"/>
                    <a:pt x="10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9" name="Google Shape;3559;p59"/>
            <p:cNvSpPr/>
            <p:nvPr/>
          </p:nvSpPr>
          <p:spPr>
            <a:xfrm>
              <a:off x="5605877" y="2278515"/>
              <a:ext cx="164968" cy="145987"/>
            </a:xfrm>
            <a:custGeom>
              <a:avLst/>
              <a:gdLst/>
              <a:ahLst/>
              <a:cxnLst/>
              <a:rect l="l" t="t" r="r" b="b"/>
              <a:pathLst>
                <a:path w="5458" h="4830" extrusionOk="0">
                  <a:moveTo>
                    <a:pt x="1" y="0"/>
                  </a:moveTo>
                  <a:lnTo>
                    <a:pt x="1" y="2"/>
                  </a:lnTo>
                  <a:lnTo>
                    <a:pt x="1" y="2"/>
                  </a:lnTo>
                  <a:cubicBezTo>
                    <a:pt x="1" y="2"/>
                    <a:pt x="1" y="1"/>
                    <a:pt x="1" y="0"/>
                  </a:cubicBezTo>
                  <a:close/>
                  <a:moveTo>
                    <a:pt x="1" y="2"/>
                  </a:moveTo>
                  <a:cubicBezTo>
                    <a:pt x="1" y="1996"/>
                    <a:pt x="1372" y="4829"/>
                    <a:pt x="5046" y="4829"/>
                  </a:cubicBezTo>
                  <a:cubicBezTo>
                    <a:pt x="5186" y="4829"/>
                    <a:pt x="5324" y="4823"/>
                    <a:pt x="5458" y="4816"/>
                  </a:cubicBezTo>
                  <a:cubicBezTo>
                    <a:pt x="3334" y="4059"/>
                    <a:pt x="2607" y="1699"/>
                    <a:pt x="3102" y="2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0" name="Google Shape;3560;p59"/>
            <p:cNvSpPr/>
            <p:nvPr/>
          </p:nvSpPr>
          <p:spPr>
            <a:xfrm>
              <a:off x="5807629" y="2361695"/>
              <a:ext cx="19949" cy="18921"/>
            </a:xfrm>
            <a:custGeom>
              <a:avLst/>
              <a:gdLst/>
              <a:ahLst/>
              <a:cxnLst/>
              <a:rect l="l" t="t" r="r" b="b"/>
              <a:pathLst>
                <a:path w="660" h="626" extrusionOk="0">
                  <a:moveTo>
                    <a:pt x="465" y="1"/>
                  </a:moveTo>
                  <a:cubicBezTo>
                    <a:pt x="420" y="1"/>
                    <a:pt x="374" y="18"/>
                    <a:pt x="340" y="52"/>
                  </a:cubicBezTo>
                  <a:lnTo>
                    <a:pt x="68" y="323"/>
                  </a:lnTo>
                  <a:cubicBezTo>
                    <a:pt x="1" y="391"/>
                    <a:pt x="1" y="505"/>
                    <a:pt x="68" y="573"/>
                  </a:cubicBezTo>
                  <a:cubicBezTo>
                    <a:pt x="104" y="608"/>
                    <a:pt x="150" y="625"/>
                    <a:pt x="193" y="625"/>
                  </a:cubicBezTo>
                  <a:cubicBezTo>
                    <a:pt x="238" y="625"/>
                    <a:pt x="286" y="607"/>
                    <a:pt x="320" y="573"/>
                  </a:cubicBezTo>
                  <a:lnTo>
                    <a:pt x="589" y="303"/>
                  </a:lnTo>
                  <a:cubicBezTo>
                    <a:pt x="659" y="233"/>
                    <a:pt x="659" y="120"/>
                    <a:pt x="589" y="52"/>
                  </a:cubicBezTo>
                  <a:cubicBezTo>
                    <a:pt x="556" y="18"/>
                    <a:pt x="510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1" name="Google Shape;3561;p59"/>
            <p:cNvSpPr/>
            <p:nvPr/>
          </p:nvSpPr>
          <p:spPr>
            <a:xfrm>
              <a:off x="5678810" y="2357251"/>
              <a:ext cx="23062" cy="22094"/>
            </a:xfrm>
            <a:custGeom>
              <a:avLst/>
              <a:gdLst/>
              <a:ahLst/>
              <a:cxnLst/>
              <a:rect l="l" t="t" r="r" b="b"/>
              <a:pathLst>
                <a:path w="763" h="731" extrusionOk="0">
                  <a:moveTo>
                    <a:pt x="194" y="1"/>
                  </a:moveTo>
                  <a:cubicBezTo>
                    <a:pt x="149" y="1"/>
                    <a:pt x="104" y="18"/>
                    <a:pt x="70" y="53"/>
                  </a:cubicBezTo>
                  <a:cubicBezTo>
                    <a:pt x="0" y="121"/>
                    <a:pt x="0" y="234"/>
                    <a:pt x="70" y="302"/>
                  </a:cubicBezTo>
                  <a:lnTo>
                    <a:pt x="447" y="680"/>
                  </a:lnTo>
                  <a:cubicBezTo>
                    <a:pt x="481" y="716"/>
                    <a:pt x="527" y="731"/>
                    <a:pt x="572" y="731"/>
                  </a:cubicBezTo>
                  <a:cubicBezTo>
                    <a:pt x="617" y="731"/>
                    <a:pt x="661" y="714"/>
                    <a:pt x="695" y="678"/>
                  </a:cubicBezTo>
                  <a:cubicBezTo>
                    <a:pt x="763" y="610"/>
                    <a:pt x="763" y="497"/>
                    <a:pt x="695" y="427"/>
                  </a:cubicBezTo>
                  <a:lnTo>
                    <a:pt x="319" y="53"/>
                  </a:lnTo>
                  <a:cubicBezTo>
                    <a:pt x="285" y="18"/>
                    <a:pt x="240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2" name="Google Shape;3562;p59"/>
            <p:cNvSpPr/>
            <p:nvPr/>
          </p:nvSpPr>
          <p:spPr>
            <a:xfrm>
              <a:off x="5742524" y="2376595"/>
              <a:ext cx="15777" cy="14810"/>
            </a:xfrm>
            <a:custGeom>
              <a:avLst/>
              <a:gdLst/>
              <a:ahLst/>
              <a:cxnLst/>
              <a:rect l="l" t="t" r="r" b="b"/>
              <a:pathLst>
                <a:path w="522" h="490" extrusionOk="0">
                  <a:moveTo>
                    <a:pt x="327" y="0"/>
                  </a:moveTo>
                  <a:cubicBezTo>
                    <a:pt x="282" y="0"/>
                    <a:pt x="237" y="17"/>
                    <a:pt x="203" y="51"/>
                  </a:cubicBezTo>
                  <a:lnTo>
                    <a:pt x="69" y="187"/>
                  </a:lnTo>
                  <a:cubicBezTo>
                    <a:pt x="1" y="255"/>
                    <a:pt x="1" y="368"/>
                    <a:pt x="69" y="436"/>
                  </a:cubicBezTo>
                  <a:cubicBezTo>
                    <a:pt x="104" y="472"/>
                    <a:pt x="148" y="489"/>
                    <a:pt x="193" y="489"/>
                  </a:cubicBezTo>
                  <a:cubicBezTo>
                    <a:pt x="238" y="489"/>
                    <a:pt x="284" y="468"/>
                    <a:pt x="318" y="436"/>
                  </a:cubicBezTo>
                  <a:lnTo>
                    <a:pt x="454" y="302"/>
                  </a:lnTo>
                  <a:cubicBezTo>
                    <a:pt x="522" y="234"/>
                    <a:pt x="522" y="121"/>
                    <a:pt x="454" y="51"/>
                  </a:cubicBezTo>
                  <a:cubicBezTo>
                    <a:pt x="419" y="17"/>
                    <a:pt x="373" y="0"/>
                    <a:pt x="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3" name="Google Shape;3563;p59"/>
            <p:cNvSpPr/>
            <p:nvPr/>
          </p:nvSpPr>
          <p:spPr>
            <a:xfrm>
              <a:off x="5577798" y="2217491"/>
              <a:ext cx="357894" cy="131237"/>
            </a:xfrm>
            <a:custGeom>
              <a:avLst/>
              <a:gdLst/>
              <a:ahLst/>
              <a:cxnLst/>
              <a:rect l="l" t="t" r="r" b="b"/>
              <a:pathLst>
                <a:path w="11841" h="4342" extrusionOk="0">
                  <a:moveTo>
                    <a:pt x="1473" y="0"/>
                  </a:moveTo>
                  <a:cubicBezTo>
                    <a:pt x="1329" y="0"/>
                    <a:pt x="1184" y="50"/>
                    <a:pt x="1065" y="152"/>
                  </a:cubicBezTo>
                  <a:cubicBezTo>
                    <a:pt x="882" y="313"/>
                    <a:pt x="816" y="558"/>
                    <a:pt x="873" y="781"/>
                  </a:cubicBezTo>
                  <a:cubicBezTo>
                    <a:pt x="595" y="870"/>
                    <a:pt x="356" y="1075"/>
                    <a:pt x="218" y="1366"/>
                  </a:cubicBezTo>
                  <a:cubicBezTo>
                    <a:pt x="1" y="1831"/>
                    <a:pt x="120" y="2372"/>
                    <a:pt x="473" y="2701"/>
                  </a:cubicBezTo>
                  <a:cubicBezTo>
                    <a:pt x="256" y="2944"/>
                    <a:pt x="265" y="3316"/>
                    <a:pt x="499" y="3550"/>
                  </a:cubicBezTo>
                  <a:cubicBezTo>
                    <a:pt x="621" y="3672"/>
                    <a:pt x="779" y="3733"/>
                    <a:pt x="938" y="3733"/>
                  </a:cubicBezTo>
                  <a:cubicBezTo>
                    <a:pt x="1097" y="3733"/>
                    <a:pt x="1255" y="3672"/>
                    <a:pt x="1377" y="3550"/>
                  </a:cubicBezTo>
                  <a:lnTo>
                    <a:pt x="1685" y="3244"/>
                  </a:lnTo>
                  <a:cubicBezTo>
                    <a:pt x="2502" y="3490"/>
                    <a:pt x="3480" y="3652"/>
                    <a:pt x="4403" y="3737"/>
                  </a:cubicBezTo>
                  <a:cubicBezTo>
                    <a:pt x="4412" y="4071"/>
                    <a:pt x="4686" y="4341"/>
                    <a:pt x="5022" y="4341"/>
                  </a:cubicBezTo>
                  <a:cubicBezTo>
                    <a:pt x="5337" y="4341"/>
                    <a:pt x="5596" y="4107"/>
                    <a:pt x="5636" y="3805"/>
                  </a:cubicBezTo>
                  <a:cubicBezTo>
                    <a:pt x="5711" y="3807"/>
                    <a:pt x="5790" y="3807"/>
                    <a:pt x="5862" y="3807"/>
                  </a:cubicBezTo>
                  <a:cubicBezTo>
                    <a:pt x="7036" y="3807"/>
                    <a:pt x="8594" y="3647"/>
                    <a:pt x="9840" y="3303"/>
                  </a:cubicBezTo>
                  <a:lnTo>
                    <a:pt x="11220" y="3303"/>
                  </a:lnTo>
                  <a:cubicBezTo>
                    <a:pt x="11561" y="3303"/>
                    <a:pt x="11841" y="3024"/>
                    <a:pt x="11841" y="2682"/>
                  </a:cubicBezTo>
                  <a:cubicBezTo>
                    <a:pt x="11841" y="2474"/>
                    <a:pt x="11733" y="2289"/>
                    <a:pt x="11571" y="2176"/>
                  </a:cubicBezTo>
                  <a:cubicBezTo>
                    <a:pt x="11642" y="1915"/>
                    <a:pt x="11627" y="1630"/>
                    <a:pt x="11505" y="1368"/>
                  </a:cubicBezTo>
                  <a:cubicBezTo>
                    <a:pt x="11316" y="965"/>
                    <a:pt x="10928" y="730"/>
                    <a:pt x="10524" y="730"/>
                  </a:cubicBezTo>
                  <a:cubicBezTo>
                    <a:pt x="10366" y="730"/>
                    <a:pt x="10205" y="766"/>
                    <a:pt x="10053" y="841"/>
                  </a:cubicBezTo>
                  <a:cubicBezTo>
                    <a:pt x="9974" y="883"/>
                    <a:pt x="9879" y="923"/>
                    <a:pt x="9777" y="962"/>
                  </a:cubicBezTo>
                  <a:cubicBezTo>
                    <a:pt x="9758" y="836"/>
                    <a:pt x="9702" y="709"/>
                    <a:pt x="9604" y="611"/>
                  </a:cubicBezTo>
                  <a:cubicBezTo>
                    <a:pt x="9482" y="489"/>
                    <a:pt x="9323" y="428"/>
                    <a:pt x="9164" y="428"/>
                  </a:cubicBezTo>
                  <a:cubicBezTo>
                    <a:pt x="9005" y="428"/>
                    <a:pt x="8847" y="489"/>
                    <a:pt x="8726" y="611"/>
                  </a:cubicBezTo>
                  <a:lnTo>
                    <a:pt x="7944" y="1391"/>
                  </a:lnTo>
                  <a:cubicBezTo>
                    <a:pt x="7272" y="1491"/>
                    <a:pt x="6540" y="1547"/>
                    <a:pt x="5862" y="1547"/>
                  </a:cubicBezTo>
                  <a:cubicBezTo>
                    <a:pt x="4839" y="1547"/>
                    <a:pt x="3695" y="1415"/>
                    <a:pt x="2808" y="1211"/>
                  </a:cubicBezTo>
                  <a:lnTo>
                    <a:pt x="1941" y="215"/>
                  </a:lnTo>
                  <a:cubicBezTo>
                    <a:pt x="1819" y="72"/>
                    <a:pt x="1647" y="0"/>
                    <a:pt x="14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4" name="Google Shape;3564;p59"/>
            <p:cNvSpPr/>
            <p:nvPr/>
          </p:nvSpPr>
          <p:spPr>
            <a:xfrm>
              <a:off x="5577798" y="2217582"/>
              <a:ext cx="124587" cy="112830"/>
            </a:xfrm>
            <a:custGeom>
              <a:avLst/>
              <a:gdLst/>
              <a:ahLst/>
              <a:cxnLst/>
              <a:rect l="l" t="t" r="r" b="b"/>
              <a:pathLst>
                <a:path w="4122" h="3733" extrusionOk="0">
                  <a:moveTo>
                    <a:pt x="1474" y="1"/>
                  </a:moveTo>
                  <a:cubicBezTo>
                    <a:pt x="1330" y="1"/>
                    <a:pt x="1184" y="51"/>
                    <a:pt x="1065" y="153"/>
                  </a:cubicBezTo>
                  <a:cubicBezTo>
                    <a:pt x="880" y="314"/>
                    <a:pt x="814" y="559"/>
                    <a:pt x="873" y="780"/>
                  </a:cubicBezTo>
                  <a:cubicBezTo>
                    <a:pt x="595" y="870"/>
                    <a:pt x="356" y="1074"/>
                    <a:pt x="218" y="1365"/>
                  </a:cubicBezTo>
                  <a:cubicBezTo>
                    <a:pt x="1" y="1829"/>
                    <a:pt x="120" y="2373"/>
                    <a:pt x="473" y="2702"/>
                  </a:cubicBezTo>
                  <a:cubicBezTo>
                    <a:pt x="256" y="2943"/>
                    <a:pt x="265" y="3317"/>
                    <a:pt x="499" y="3551"/>
                  </a:cubicBezTo>
                  <a:cubicBezTo>
                    <a:pt x="621" y="3672"/>
                    <a:pt x="779" y="3732"/>
                    <a:pt x="938" y="3732"/>
                  </a:cubicBezTo>
                  <a:cubicBezTo>
                    <a:pt x="1097" y="3732"/>
                    <a:pt x="1255" y="3672"/>
                    <a:pt x="1377" y="3551"/>
                  </a:cubicBezTo>
                  <a:lnTo>
                    <a:pt x="1685" y="3243"/>
                  </a:lnTo>
                  <a:cubicBezTo>
                    <a:pt x="2421" y="3466"/>
                    <a:pt x="3284" y="3619"/>
                    <a:pt x="4122" y="3708"/>
                  </a:cubicBezTo>
                  <a:cubicBezTo>
                    <a:pt x="3661" y="3198"/>
                    <a:pt x="3463" y="2184"/>
                    <a:pt x="3978" y="1414"/>
                  </a:cubicBezTo>
                  <a:cubicBezTo>
                    <a:pt x="3563" y="1363"/>
                    <a:pt x="3163" y="1291"/>
                    <a:pt x="2808" y="1212"/>
                  </a:cubicBezTo>
                  <a:lnTo>
                    <a:pt x="1941" y="214"/>
                  </a:lnTo>
                  <a:cubicBezTo>
                    <a:pt x="1819" y="73"/>
                    <a:pt x="1647" y="1"/>
                    <a:pt x="147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5" name="Google Shape;3565;p59"/>
            <p:cNvSpPr/>
            <p:nvPr/>
          </p:nvSpPr>
          <p:spPr>
            <a:xfrm>
              <a:off x="5621171" y="2266697"/>
              <a:ext cx="23243" cy="10700"/>
            </a:xfrm>
            <a:custGeom>
              <a:avLst/>
              <a:gdLst/>
              <a:ahLst/>
              <a:cxnLst/>
              <a:rect l="l" t="t" r="r" b="b"/>
              <a:pathLst>
                <a:path w="769" h="354" extrusionOk="0">
                  <a:moveTo>
                    <a:pt x="178" y="1"/>
                  </a:moveTo>
                  <a:cubicBezTo>
                    <a:pt x="82" y="1"/>
                    <a:pt x="0" y="80"/>
                    <a:pt x="0" y="176"/>
                  </a:cubicBezTo>
                  <a:cubicBezTo>
                    <a:pt x="0" y="274"/>
                    <a:pt x="82" y="354"/>
                    <a:pt x="178" y="354"/>
                  </a:cubicBezTo>
                  <a:lnTo>
                    <a:pt x="591" y="354"/>
                  </a:lnTo>
                  <a:cubicBezTo>
                    <a:pt x="689" y="354"/>
                    <a:pt x="769" y="274"/>
                    <a:pt x="769" y="176"/>
                  </a:cubicBezTo>
                  <a:cubicBezTo>
                    <a:pt x="769" y="80"/>
                    <a:pt x="688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6" name="Google Shape;3566;p59"/>
            <p:cNvSpPr/>
            <p:nvPr/>
          </p:nvSpPr>
          <p:spPr>
            <a:xfrm>
              <a:off x="5673098" y="2284228"/>
              <a:ext cx="17258" cy="16231"/>
            </a:xfrm>
            <a:custGeom>
              <a:avLst/>
              <a:gdLst/>
              <a:ahLst/>
              <a:cxnLst/>
              <a:rect l="l" t="t" r="r" b="b"/>
              <a:pathLst>
                <a:path w="571" h="537" extrusionOk="0">
                  <a:moveTo>
                    <a:pt x="195" y="1"/>
                  </a:moveTo>
                  <a:cubicBezTo>
                    <a:pt x="149" y="1"/>
                    <a:pt x="104" y="18"/>
                    <a:pt x="70" y="53"/>
                  </a:cubicBezTo>
                  <a:cubicBezTo>
                    <a:pt x="0" y="121"/>
                    <a:pt x="0" y="234"/>
                    <a:pt x="70" y="302"/>
                  </a:cubicBezTo>
                  <a:lnTo>
                    <a:pt x="251" y="483"/>
                  </a:lnTo>
                  <a:cubicBezTo>
                    <a:pt x="287" y="519"/>
                    <a:pt x="331" y="536"/>
                    <a:pt x="376" y="536"/>
                  </a:cubicBezTo>
                  <a:cubicBezTo>
                    <a:pt x="421" y="536"/>
                    <a:pt x="468" y="517"/>
                    <a:pt x="501" y="483"/>
                  </a:cubicBezTo>
                  <a:cubicBezTo>
                    <a:pt x="570" y="415"/>
                    <a:pt x="570" y="302"/>
                    <a:pt x="501" y="234"/>
                  </a:cubicBezTo>
                  <a:lnTo>
                    <a:pt x="319" y="53"/>
                  </a:lnTo>
                  <a:cubicBezTo>
                    <a:pt x="285" y="18"/>
                    <a:pt x="240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7" name="Google Shape;3567;p59"/>
            <p:cNvSpPr/>
            <p:nvPr/>
          </p:nvSpPr>
          <p:spPr>
            <a:xfrm>
              <a:off x="5734938" y="2287462"/>
              <a:ext cx="21883" cy="20795"/>
            </a:xfrm>
            <a:custGeom>
              <a:avLst/>
              <a:gdLst/>
              <a:ahLst/>
              <a:cxnLst/>
              <a:rect l="l" t="t" r="r" b="b"/>
              <a:pathLst>
                <a:path w="724" h="688" extrusionOk="0">
                  <a:moveTo>
                    <a:pt x="529" y="1"/>
                  </a:moveTo>
                  <a:cubicBezTo>
                    <a:pt x="484" y="1"/>
                    <a:pt x="439" y="18"/>
                    <a:pt x="405" y="52"/>
                  </a:cubicBezTo>
                  <a:lnTo>
                    <a:pt x="69" y="386"/>
                  </a:lnTo>
                  <a:cubicBezTo>
                    <a:pt x="1" y="456"/>
                    <a:pt x="1" y="569"/>
                    <a:pt x="69" y="637"/>
                  </a:cubicBezTo>
                  <a:cubicBezTo>
                    <a:pt x="104" y="673"/>
                    <a:pt x="150" y="688"/>
                    <a:pt x="195" y="688"/>
                  </a:cubicBezTo>
                  <a:cubicBezTo>
                    <a:pt x="238" y="688"/>
                    <a:pt x="284" y="673"/>
                    <a:pt x="320" y="637"/>
                  </a:cubicBezTo>
                  <a:lnTo>
                    <a:pt x="654" y="301"/>
                  </a:lnTo>
                  <a:cubicBezTo>
                    <a:pt x="724" y="233"/>
                    <a:pt x="724" y="120"/>
                    <a:pt x="654" y="52"/>
                  </a:cubicBezTo>
                  <a:cubicBezTo>
                    <a:pt x="620" y="18"/>
                    <a:pt x="574" y="1"/>
                    <a:pt x="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8" name="Google Shape;3568;p59"/>
            <p:cNvSpPr/>
            <p:nvPr/>
          </p:nvSpPr>
          <p:spPr>
            <a:xfrm>
              <a:off x="5804093" y="2292147"/>
              <a:ext cx="23636" cy="10700"/>
            </a:xfrm>
            <a:custGeom>
              <a:avLst/>
              <a:gdLst/>
              <a:ahLst/>
              <a:cxnLst/>
              <a:rect l="l" t="t" r="r" b="b"/>
              <a:pathLst>
                <a:path w="782" h="354" extrusionOk="0">
                  <a:moveTo>
                    <a:pt x="178" y="0"/>
                  </a:moveTo>
                  <a:cubicBezTo>
                    <a:pt x="82" y="0"/>
                    <a:pt x="0" y="80"/>
                    <a:pt x="0" y="178"/>
                  </a:cubicBezTo>
                  <a:cubicBezTo>
                    <a:pt x="0" y="274"/>
                    <a:pt x="82" y="353"/>
                    <a:pt x="178" y="353"/>
                  </a:cubicBezTo>
                  <a:lnTo>
                    <a:pt x="606" y="353"/>
                  </a:lnTo>
                  <a:cubicBezTo>
                    <a:pt x="703" y="353"/>
                    <a:pt x="782" y="274"/>
                    <a:pt x="782" y="178"/>
                  </a:cubicBezTo>
                  <a:cubicBezTo>
                    <a:pt x="782" y="80"/>
                    <a:pt x="703" y="0"/>
                    <a:pt x="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9" name="Google Shape;3569;p59"/>
            <p:cNvSpPr/>
            <p:nvPr/>
          </p:nvSpPr>
          <p:spPr>
            <a:xfrm>
              <a:off x="5863545" y="2270748"/>
              <a:ext cx="20281" cy="19253"/>
            </a:xfrm>
            <a:custGeom>
              <a:avLst/>
              <a:gdLst/>
              <a:ahLst/>
              <a:cxnLst/>
              <a:rect l="l" t="t" r="r" b="b"/>
              <a:pathLst>
                <a:path w="671" h="637" extrusionOk="0">
                  <a:moveTo>
                    <a:pt x="476" y="1"/>
                  </a:moveTo>
                  <a:cubicBezTo>
                    <a:pt x="431" y="1"/>
                    <a:pt x="386" y="18"/>
                    <a:pt x="352" y="52"/>
                  </a:cubicBezTo>
                  <a:lnTo>
                    <a:pt x="68" y="335"/>
                  </a:lnTo>
                  <a:cubicBezTo>
                    <a:pt x="0" y="405"/>
                    <a:pt x="0" y="518"/>
                    <a:pt x="68" y="586"/>
                  </a:cubicBezTo>
                  <a:cubicBezTo>
                    <a:pt x="104" y="622"/>
                    <a:pt x="150" y="637"/>
                    <a:pt x="193" y="637"/>
                  </a:cubicBezTo>
                  <a:cubicBezTo>
                    <a:pt x="238" y="637"/>
                    <a:pt x="284" y="622"/>
                    <a:pt x="320" y="586"/>
                  </a:cubicBezTo>
                  <a:lnTo>
                    <a:pt x="603" y="303"/>
                  </a:lnTo>
                  <a:cubicBezTo>
                    <a:pt x="671" y="235"/>
                    <a:pt x="671" y="121"/>
                    <a:pt x="603" y="52"/>
                  </a:cubicBezTo>
                  <a:cubicBezTo>
                    <a:pt x="568" y="18"/>
                    <a:pt x="522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0" name="Google Shape;3570;p59"/>
            <p:cNvSpPr/>
            <p:nvPr/>
          </p:nvSpPr>
          <p:spPr>
            <a:xfrm>
              <a:off x="5568549" y="2146493"/>
              <a:ext cx="372463" cy="283299"/>
            </a:xfrm>
            <a:custGeom>
              <a:avLst/>
              <a:gdLst/>
              <a:ahLst/>
              <a:cxnLst/>
              <a:rect l="l" t="t" r="r" b="b"/>
              <a:pathLst>
                <a:path w="12323" h="9373" extrusionOk="0">
                  <a:moveTo>
                    <a:pt x="8715" y="1221"/>
                  </a:moveTo>
                  <a:cubicBezTo>
                    <a:pt x="9070" y="1221"/>
                    <a:pt x="9349" y="1303"/>
                    <a:pt x="9509" y="1463"/>
                  </a:cubicBezTo>
                  <a:cubicBezTo>
                    <a:pt x="9723" y="1676"/>
                    <a:pt x="9798" y="2109"/>
                    <a:pt x="9725" y="2647"/>
                  </a:cubicBezTo>
                  <a:cubicBezTo>
                    <a:pt x="9643" y="2619"/>
                    <a:pt x="9557" y="2606"/>
                    <a:pt x="9471" y="2606"/>
                  </a:cubicBezTo>
                  <a:cubicBezTo>
                    <a:pt x="9267" y="2606"/>
                    <a:pt x="9062" y="2683"/>
                    <a:pt x="8905" y="2837"/>
                  </a:cubicBezTo>
                  <a:lnTo>
                    <a:pt x="8745" y="2998"/>
                  </a:lnTo>
                  <a:cubicBezTo>
                    <a:pt x="8243" y="2575"/>
                    <a:pt x="7782" y="2054"/>
                    <a:pt x="7439" y="1480"/>
                  </a:cubicBezTo>
                  <a:cubicBezTo>
                    <a:pt x="7603" y="1420"/>
                    <a:pt x="7771" y="1367"/>
                    <a:pt x="7941" y="1325"/>
                  </a:cubicBezTo>
                  <a:cubicBezTo>
                    <a:pt x="8223" y="1255"/>
                    <a:pt x="8485" y="1221"/>
                    <a:pt x="8715" y="1221"/>
                  </a:cubicBezTo>
                  <a:close/>
                  <a:moveTo>
                    <a:pt x="4160" y="2828"/>
                  </a:moveTo>
                  <a:cubicBezTo>
                    <a:pt x="4555" y="2828"/>
                    <a:pt x="4945" y="2850"/>
                    <a:pt x="5319" y="2892"/>
                  </a:cubicBezTo>
                  <a:cubicBezTo>
                    <a:pt x="5234" y="3143"/>
                    <a:pt x="5196" y="3413"/>
                    <a:pt x="5209" y="3687"/>
                  </a:cubicBezTo>
                  <a:cubicBezTo>
                    <a:pt x="4520" y="3638"/>
                    <a:pt x="3816" y="3538"/>
                    <a:pt x="3208" y="3404"/>
                  </a:cubicBezTo>
                  <a:lnTo>
                    <a:pt x="2787" y="2920"/>
                  </a:lnTo>
                  <a:cubicBezTo>
                    <a:pt x="3239" y="2858"/>
                    <a:pt x="3703" y="2828"/>
                    <a:pt x="4160" y="2828"/>
                  </a:cubicBezTo>
                  <a:close/>
                  <a:moveTo>
                    <a:pt x="7108" y="1620"/>
                  </a:moveTo>
                  <a:cubicBezTo>
                    <a:pt x="7465" y="2222"/>
                    <a:pt x="7946" y="2781"/>
                    <a:pt x="8496" y="3251"/>
                  </a:cubicBezTo>
                  <a:lnTo>
                    <a:pt x="8167" y="3577"/>
                  </a:lnTo>
                  <a:cubicBezTo>
                    <a:pt x="7493" y="3676"/>
                    <a:pt x="6801" y="3725"/>
                    <a:pt x="6168" y="3725"/>
                  </a:cubicBezTo>
                  <a:cubicBezTo>
                    <a:pt x="5974" y="3725"/>
                    <a:pt x="5770" y="3719"/>
                    <a:pt x="5564" y="3709"/>
                  </a:cubicBezTo>
                  <a:cubicBezTo>
                    <a:pt x="5530" y="3181"/>
                    <a:pt x="5721" y="2675"/>
                    <a:pt x="6096" y="2297"/>
                  </a:cubicBezTo>
                  <a:cubicBezTo>
                    <a:pt x="6351" y="2043"/>
                    <a:pt x="6706" y="1807"/>
                    <a:pt x="7108" y="1620"/>
                  </a:cubicBezTo>
                  <a:close/>
                  <a:moveTo>
                    <a:pt x="1771" y="2528"/>
                  </a:moveTo>
                  <a:cubicBezTo>
                    <a:pt x="1895" y="2528"/>
                    <a:pt x="2018" y="2580"/>
                    <a:pt x="2106" y="2681"/>
                  </a:cubicBezTo>
                  <a:cubicBezTo>
                    <a:pt x="2276" y="2877"/>
                    <a:pt x="2797" y="3479"/>
                    <a:pt x="2970" y="3679"/>
                  </a:cubicBezTo>
                  <a:cubicBezTo>
                    <a:pt x="2995" y="3708"/>
                    <a:pt x="3027" y="3726"/>
                    <a:pt x="3065" y="3736"/>
                  </a:cubicBezTo>
                  <a:cubicBezTo>
                    <a:pt x="3997" y="3949"/>
                    <a:pt x="5154" y="4076"/>
                    <a:pt x="6161" y="4076"/>
                  </a:cubicBezTo>
                  <a:cubicBezTo>
                    <a:pt x="6829" y="4076"/>
                    <a:pt x="7558" y="4021"/>
                    <a:pt x="8269" y="3917"/>
                  </a:cubicBezTo>
                  <a:cubicBezTo>
                    <a:pt x="8307" y="3913"/>
                    <a:pt x="8341" y="3894"/>
                    <a:pt x="8367" y="3868"/>
                  </a:cubicBezTo>
                  <a:cubicBezTo>
                    <a:pt x="8516" y="3719"/>
                    <a:pt x="8981" y="3253"/>
                    <a:pt x="9149" y="3087"/>
                  </a:cubicBezTo>
                  <a:cubicBezTo>
                    <a:pt x="9238" y="2998"/>
                    <a:pt x="9349" y="2957"/>
                    <a:pt x="9459" y="2957"/>
                  </a:cubicBezTo>
                  <a:cubicBezTo>
                    <a:pt x="9666" y="2957"/>
                    <a:pt x="9867" y="3102"/>
                    <a:pt x="9902" y="3338"/>
                  </a:cubicBezTo>
                  <a:cubicBezTo>
                    <a:pt x="9914" y="3428"/>
                    <a:pt x="9991" y="3490"/>
                    <a:pt x="10076" y="3490"/>
                  </a:cubicBezTo>
                  <a:cubicBezTo>
                    <a:pt x="10097" y="3490"/>
                    <a:pt x="10119" y="3486"/>
                    <a:pt x="10140" y="3477"/>
                  </a:cubicBezTo>
                  <a:cubicBezTo>
                    <a:pt x="10251" y="3434"/>
                    <a:pt x="10349" y="3392"/>
                    <a:pt x="10433" y="3349"/>
                  </a:cubicBezTo>
                  <a:cubicBezTo>
                    <a:pt x="10555" y="3286"/>
                    <a:pt x="10689" y="3255"/>
                    <a:pt x="10824" y="3255"/>
                  </a:cubicBezTo>
                  <a:cubicBezTo>
                    <a:pt x="10921" y="3255"/>
                    <a:pt x="11018" y="3271"/>
                    <a:pt x="11112" y="3304"/>
                  </a:cubicBezTo>
                  <a:cubicBezTo>
                    <a:pt x="11584" y="3468"/>
                    <a:pt x="11833" y="3991"/>
                    <a:pt x="11699" y="4478"/>
                  </a:cubicBezTo>
                  <a:cubicBezTo>
                    <a:pt x="11678" y="4550"/>
                    <a:pt x="11707" y="4629"/>
                    <a:pt x="11771" y="4670"/>
                  </a:cubicBezTo>
                  <a:cubicBezTo>
                    <a:pt x="11890" y="4753"/>
                    <a:pt x="11963" y="4889"/>
                    <a:pt x="11963" y="5037"/>
                  </a:cubicBezTo>
                  <a:cubicBezTo>
                    <a:pt x="11969" y="5282"/>
                    <a:pt x="11771" y="5480"/>
                    <a:pt x="11526" y="5480"/>
                  </a:cubicBezTo>
                  <a:cubicBezTo>
                    <a:pt x="11344" y="5480"/>
                    <a:pt x="11186" y="5480"/>
                    <a:pt x="11049" y="5480"/>
                  </a:cubicBezTo>
                  <a:cubicBezTo>
                    <a:pt x="10637" y="5480"/>
                    <a:pt x="10411" y="5480"/>
                    <a:pt x="10283" y="5480"/>
                  </a:cubicBezTo>
                  <a:cubicBezTo>
                    <a:pt x="10113" y="5480"/>
                    <a:pt x="10119" y="5481"/>
                    <a:pt x="10098" y="5488"/>
                  </a:cubicBezTo>
                  <a:cubicBezTo>
                    <a:pt x="8899" y="5818"/>
                    <a:pt x="7381" y="5984"/>
                    <a:pt x="6158" y="5984"/>
                  </a:cubicBezTo>
                  <a:cubicBezTo>
                    <a:pt x="6086" y="5984"/>
                    <a:pt x="6015" y="5983"/>
                    <a:pt x="5945" y="5982"/>
                  </a:cubicBezTo>
                  <a:cubicBezTo>
                    <a:pt x="5944" y="5982"/>
                    <a:pt x="5943" y="5982"/>
                    <a:pt x="5942" y="5982"/>
                  </a:cubicBezTo>
                  <a:cubicBezTo>
                    <a:pt x="5853" y="5982"/>
                    <a:pt x="5779" y="6048"/>
                    <a:pt x="5764" y="6135"/>
                  </a:cubicBezTo>
                  <a:cubicBezTo>
                    <a:pt x="5734" y="6356"/>
                    <a:pt x="5545" y="6518"/>
                    <a:pt x="5326" y="6518"/>
                  </a:cubicBezTo>
                  <a:cubicBezTo>
                    <a:pt x="5085" y="6518"/>
                    <a:pt x="4890" y="6330"/>
                    <a:pt x="4883" y="6086"/>
                  </a:cubicBezTo>
                  <a:cubicBezTo>
                    <a:pt x="4881" y="5997"/>
                    <a:pt x="4811" y="5924"/>
                    <a:pt x="4722" y="5914"/>
                  </a:cubicBezTo>
                  <a:cubicBezTo>
                    <a:pt x="3729" y="5824"/>
                    <a:pt x="2776" y="5652"/>
                    <a:pt x="2036" y="5427"/>
                  </a:cubicBezTo>
                  <a:cubicBezTo>
                    <a:pt x="2019" y="5422"/>
                    <a:pt x="2002" y="5420"/>
                    <a:pt x="1985" y="5420"/>
                  </a:cubicBezTo>
                  <a:cubicBezTo>
                    <a:pt x="1939" y="5420"/>
                    <a:pt x="1895" y="5438"/>
                    <a:pt x="1860" y="5473"/>
                  </a:cubicBezTo>
                  <a:lnTo>
                    <a:pt x="1553" y="5780"/>
                  </a:lnTo>
                  <a:cubicBezTo>
                    <a:pt x="1467" y="5866"/>
                    <a:pt x="1353" y="5909"/>
                    <a:pt x="1239" y="5909"/>
                  </a:cubicBezTo>
                  <a:cubicBezTo>
                    <a:pt x="1126" y="5909"/>
                    <a:pt x="1012" y="5866"/>
                    <a:pt x="926" y="5780"/>
                  </a:cubicBezTo>
                  <a:cubicBezTo>
                    <a:pt x="760" y="5614"/>
                    <a:pt x="752" y="5348"/>
                    <a:pt x="907" y="5172"/>
                  </a:cubicBezTo>
                  <a:cubicBezTo>
                    <a:pt x="969" y="5103"/>
                    <a:pt x="966" y="4991"/>
                    <a:pt x="894" y="4925"/>
                  </a:cubicBezTo>
                  <a:cubicBezTo>
                    <a:pt x="369" y="4436"/>
                    <a:pt x="548" y="3524"/>
                    <a:pt x="1228" y="3300"/>
                  </a:cubicBezTo>
                  <a:cubicBezTo>
                    <a:pt x="1317" y="3272"/>
                    <a:pt x="1366" y="3177"/>
                    <a:pt x="1343" y="3085"/>
                  </a:cubicBezTo>
                  <a:cubicBezTo>
                    <a:pt x="1298" y="2920"/>
                    <a:pt x="1353" y="2747"/>
                    <a:pt x="1479" y="2637"/>
                  </a:cubicBezTo>
                  <a:cubicBezTo>
                    <a:pt x="1563" y="2564"/>
                    <a:pt x="1667" y="2528"/>
                    <a:pt x="1771" y="2528"/>
                  </a:cubicBezTo>
                  <a:close/>
                  <a:moveTo>
                    <a:pt x="4163" y="0"/>
                  </a:moveTo>
                  <a:cubicBezTo>
                    <a:pt x="3927" y="0"/>
                    <a:pt x="3684" y="91"/>
                    <a:pt x="3440" y="270"/>
                  </a:cubicBezTo>
                  <a:cubicBezTo>
                    <a:pt x="3363" y="327"/>
                    <a:pt x="3344" y="436"/>
                    <a:pt x="3403" y="517"/>
                  </a:cubicBezTo>
                  <a:cubicBezTo>
                    <a:pt x="3437" y="564"/>
                    <a:pt x="3491" y="589"/>
                    <a:pt x="3546" y="589"/>
                  </a:cubicBezTo>
                  <a:cubicBezTo>
                    <a:pt x="3583" y="589"/>
                    <a:pt x="3620" y="578"/>
                    <a:pt x="3652" y="555"/>
                  </a:cubicBezTo>
                  <a:cubicBezTo>
                    <a:pt x="3833" y="423"/>
                    <a:pt x="4005" y="355"/>
                    <a:pt x="4163" y="355"/>
                  </a:cubicBezTo>
                  <a:cubicBezTo>
                    <a:pt x="4690" y="355"/>
                    <a:pt x="5373" y="1135"/>
                    <a:pt x="5747" y="2150"/>
                  </a:cubicBezTo>
                  <a:cubicBezTo>
                    <a:pt x="5636" y="2275"/>
                    <a:pt x="5541" y="2409"/>
                    <a:pt x="5464" y="2554"/>
                  </a:cubicBezTo>
                  <a:cubicBezTo>
                    <a:pt x="5041" y="2502"/>
                    <a:pt x="4601" y="2476"/>
                    <a:pt x="4160" y="2476"/>
                  </a:cubicBezTo>
                  <a:cubicBezTo>
                    <a:pt x="3603" y="2476"/>
                    <a:pt x="3044" y="2518"/>
                    <a:pt x="2510" y="2603"/>
                  </a:cubicBezTo>
                  <a:lnTo>
                    <a:pt x="2455" y="2541"/>
                  </a:lnTo>
                  <a:cubicBezTo>
                    <a:pt x="2587" y="2048"/>
                    <a:pt x="2821" y="1540"/>
                    <a:pt x="3101" y="1140"/>
                  </a:cubicBezTo>
                  <a:cubicBezTo>
                    <a:pt x="3157" y="1059"/>
                    <a:pt x="3138" y="950"/>
                    <a:pt x="3059" y="893"/>
                  </a:cubicBezTo>
                  <a:cubicBezTo>
                    <a:pt x="3027" y="871"/>
                    <a:pt x="2991" y="860"/>
                    <a:pt x="2955" y="860"/>
                  </a:cubicBezTo>
                  <a:cubicBezTo>
                    <a:pt x="2900" y="860"/>
                    <a:pt x="2845" y="886"/>
                    <a:pt x="2812" y="935"/>
                  </a:cubicBezTo>
                  <a:cubicBezTo>
                    <a:pt x="2540" y="1322"/>
                    <a:pt x="2308" y="1799"/>
                    <a:pt x="2162" y="2275"/>
                  </a:cubicBezTo>
                  <a:cubicBezTo>
                    <a:pt x="2036" y="2205"/>
                    <a:pt x="1904" y="2174"/>
                    <a:pt x="1776" y="2174"/>
                  </a:cubicBezTo>
                  <a:cubicBezTo>
                    <a:pt x="1341" y="2174"/>
                    <a:pt x="948" y="2538"/>
                    <a:pt x="977" y="3020"/>
                  </a:cubicBezTo>
                  <a:cubicBezTo>
                    <a:pt x="194" y="3389"/>
                    <a:pt x="1" y="4423"/>
                    <a:pt x="548" y="5071"/>
                  </a:cubicBezTo>
                  <a:cubicBezTo>
                    <a:pt x="373" y="5378"/>
                    <a:pt x="418" y="5773"/>
                    <a:pt x="675" y="6029"/>
                  </a:cubicBezTo>
                  <a:cubicBezTo>
                    <a:pt x="832" y="6185"/>
                    <a:pt x="1037" y="6263"/>
                    <a:pt x="1242" y="6263"/>
                  </a:cubicBezTo>
                  <a:cubicBezTo>
                    <a:pt x="1300" y="6263"/>
                    <a:pt x="1358" y="6257"/>
                    <a:pt x="1415" y="6245"/>
                  </a:cubicBezTo>
                  <a:cubicBezTo>
                    <a:pt x="2145" y="8114"/>
                    <a:pt x="3822" y="9373"/>
                    <a:pt x="6278" y="9373"/>
                  </a:cubicBezTo>
                  <a:cubicBezTo>
                    <a:pt x="7714" y="9373"/>
                    <a:pt x="8911" y="8957"/>
                    <a:pt x="9836" y="8138"/>
                  </a:cubicBezTo>
                  <a:cubicBezTo>
                    <a:pt x="9910" y="8076"/>
                    <a:pt x="9915" y="7963"/>
                    <a:pt x="9849" y="7889"/>
                  </a:cubicBezTo>
                  <a:cubicBezTo>
                    <a:pt x="9816" y="7849"/>
                    <a:pt x="9767" y="7829"/>
                    <a:pt x="9718" y="7829"/>
                  </a:cubicBezTo>
                  <a:cubicBezTo>
                    <a:pt x="9676" y="7829"/>
                    <a:pt x="9634" y="7843"/>
                    <a:pt x="9600" y="7874"/>
                  </a:cubicBezTo>
                  <a:cubicBezTo>
                    <a:pt x="8743" y="8635"/>
                    <a:pt x="7625" y="9020"/>
                    <a:pt x="6278" y="9020"/>
                  </a:cubicBezTo>
                  <a:cubicBezTo>
                    <a:pt x="3967" y="9020"/>
                    <a:pt x="2412" y="7845"/>
                    <a:pt x="1736" y="6090"/>
                  </a:cubicBezTo>
                  <a:cubicBezTo>
                    <a:pt x="1796" y="6041"/>
                    <a:pt x="1811" y="6020"/>
                    <a:pt x="2034" y="5797"/>
                  </a:cubicBezTo>
                  <a:cubicBezTo>
                    <a:pt x="2919" y="6052"/>
                    <a:pt x="3861" y="6184"/>
                    <a:pt x="4545" y="6254"/>
                  </a:cubicBezTo>
                  <a:cubicBezTo>
                    <a:pt x="4626" y="6609"/>
                    <a:pt x="4941" y="6871"/>
                    <a:pt x="5321" y="6871"/>
                  </a:cubicBezTo>
                  <a:cubicBezTo>
                    <a:pt x="5664" y="6871"/>
                    <a:pt x="5962" y="6651"/>
                    <a:pt x="6074" y="6339"/>
                  </a:cubicBezTo>
                  <a:cubicBezTo>
                    <a:pt x="6106" y="6339"/>
                    <a:pt x="6138" y="6339"/>
                    <a:pt x="6171" y="6339"/>
                  </a:cubicBezTo>
                  <a:cubicBezTo>
                    <a:pt x="7378" y="6339"/>
                    <a:pt x="8940" y="6170"/>
                    <a:pt x="10161" y="5835"/>
                  </a:cubicBezTo>
                  <a:lnTo>
                    <a:pt x="10906" y="5835"/>
                  </a:lnTo>
                  <a:cubicBezTo>
                    <a:pt x="10738" y="6352"/>
                    <a:pt x="10487" y="6839"/>
                    <a:pt x="10170" y="7255"/>
                  </a:cubicBezTo>
                  <a:cubicBezTo>
                    <a:pt x="10112" y="7332"/>
                    <a:pt x="10127" y="7443"/>
                    <a:pt x="10204" y="7502"/>
                  </a:cubicBezTo>
                  <a:cubicBezTo>
                    <a:pt x="10236" y="7526"/>
                    <a:pt x="10274" y="7538"/>
                    <a:pt x="10312" y="7538"/>
                  </a:cubicBezTo>
                  <a:cubicBezTo>
                    <a:pt x="10365" y="7538"/>
                    <a:pt x="10417" y="7514"/>
                    <a:pt x="10451" y="7468"/>
                  </a:cubicBezTo>
                  <a:cubicBezTo>
                    <a:pt x="10812" y="6992"/>
                    <a:pt x="11097" y="6430"/>
                    <a:pt x="11274" y="5835"/>
                  </a:cubicBezTo>
                  <a:lnTo>
                    <a:pt x="11516" y="5835"/>
                  </a:lnTo>
                  <a:cubicBezTo>
                    <a:pt x="11954" y="5835"/>
                    <a:pt x="12313" y="5476"/>
                    <a:pt x="12313" y="5038"/>
                  </a:cubicBezTo>
                  <a:cubicBezTo>
                    <a:pt x="12322" y="4818"/>
                    <a:pt x="12232" y="4606"/>
                    <a:pt x="12073" y="4459"/>
                  </a:cubicBezTo>
                  <a:cubicBezTo>
                    <a:pt x="12188" y="3832"/>
                    <a:pt x="11850" y="3187"/>
                    <a:pt x="11233" y="2971"/>
                  </a:cubicBezTo>
                  <a:cubicBezTo>
                    <a:pt x="11100" y="2926"/>
                    <a:pt x="10964" y="2904"/>
                    <a:pt x="10828" y="2904"/>
                  </a:cubicBezTo>
                  <a:cubicBezTo>
                    <a:pt x="10639" y="2904"/>
                    <a:pt x="10451" y="2948"/>
                    <a:pt x="10278" y="3036"/>
                  </a:cubicBezTo>
                  <a:cubicBezTo>
                    <a:pt x="10251" y="3047"/>
                    <a:pt x="10223" y="3062"/>
                    <a:pt x="10195" y="3075"/>
                  </a:cubicBezTo>
                  <a:cubicBezTo>
                    <a:pt x="10159" y="2996"/>
                    <a:pt x="10110" y="2920"/>
                    <a:pt x="10046" y="2854"/>
                  </a:cubicBezTo>
                  <a:cubicBezTo>
                    <a:pt x="10180" y="2114"/>
                    <a:pt x="10080" y="1535"/>
                    <a:pt x="9759" y="1214"/>
                  </a:cubicBezTo>
                  <a:cubicBezTo>
                    <a:pt x="9515" y="971"/>
                    <a:pt x="9140" y="867"/>
                    <a:pt x="8710" y="867"/>
                  </a:cubicBezTo>
                  <a:cubicBezTo>
                    <a:pt x="7821" y="867"/>
                    <a:pt x="6699" y="1312"/>
                    <a:pt x="6023" y="1882"/>
                  </a:cubicBezTo>
                  <a:cubicBezTo>
                    <a:pt x="5838" y="1425"/>
                    <a:pt x="5592" y="1008"/>
                    <a:pt x="5317" y="680"/>
                  </a:cubicBezTo>
                  <a:cubicBezTo>
                    <a:pt x="4941" y="234"/>
                    <a:pt x="4541" y="0"/>
                    <a:pt x="4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71" name="Google Shape;3571;p59"/>
          <p:cNvGrpSpPr/>
          <p:nvPr/>
        </p:nvGrpSpPr>
        <p:grpSpPr>
          <a:xfrm>
            <a:off x="535686" y="4783353"/>
            <a:ext cx="264101" cy="354295"/>
            <a:chOff x="879961" y="2212868"/>
            <a:chExt cx="264101" cy="354295"/>
          </a:xfrm>
        </p:grpSpPr>
        <p:sp>
          <p:nvSpPr>
            <p:cNvPr id="3572" name="Google Shape;3572;p59"/>
            <p:cNvSpPr/>
            <p:nvPr/>
          </p:nvSpPr>
          <p:spPr>
            <a:xfrm>
              <a:off x="885663" y="2412061"/>
              <a:ext cx="253259" cy="149980"/>
            </a:xfrm>
            <a:custGeom>
              <a:avLst/>
              <a:gdLst/>
              <a:ahLst/>
              <a:cxnLst/>
              <a:rect l="l" t="t" r="r" b="b"/>
              <a:pathLst>
                <a:path w="8129" h="4814" extrusionOk="0">
                  <a:moveTo>
                    <a:pt x="340" y="0"/>
                  </a:moveTo>
                  <a:cubicBezTo>
                    <a:pt x="154" y="0"/>
                    <a:pt x="1" y="151"/>
                    <a:pt x="1" y="340"/>
                  </a:cubicBezTo>
                  <a:lnTo>
                    <a:pt x="1" y="818"/>
                  </a:lnTo>
                  <a:cubicBezTo>
                    <a:pt x="1" y="1004"/>
                    <a:pt x="152" y="1157"/>
                    <a:pt x="340" y="1157"/>
                  </a:cubicBezTo>
                  <a:lnTo>
                    <a:pt x="719" y="1157"/>
                  </a:lnTo>
                  <a:lnTo>
                    <a:pt x="1049" y="4362"/>
                  </a:lnTo>
                  <a:cubicBezTo>
                    <a:pt x="1076" y="4618"/>
                    <a:pt x="1291" y="4813"/>
                    <a:pt x="1549" y="4813"/>
                  </a:cubicBezTo>
                  <a:lnTo>
                    <a:pt x="6575" y="4813"/>
                  </a:lnTo>
                  <a:cubicBezTo>
                    <a:pt x="6833" y="4813"/>
                    <a:pt x="7048" y="4618"/>
                    <a:pt x="7075" y="4362"/>
                  </a:cubicBezTo>
                  <a:lnTo>
                    <a:pt x="7405" y="1157"/>
                  </a:lnTo>
                  <a:lnTo>
                    <a:pt x="7784" y="1157"/>
                  </a:lnTo>
                  <a:cubicBezTo>
                    <a:pt x="7970" y="1157"/>
                    <a:pt x="8123" y="1006"/>
                    <a:pt x="8123" y="818"/>
                  </a:cubicBezTo>
                  <a:lnTo>
                    <a:pt x="8123" y="340"/>
                  </a:lnTo>
                  <a:cubicBezTo>
                    <a:pt x="8128" y="151"/>
                    <a:pt x="7974" y="0"/>
                    <a:pt x="7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3" name="Google Shape;3573;p59"/>
            <p:cNvSpPr/>
            <p:nvPr/>
          </p:nvSpPr>
          <p:spPr>
            <a:xfrm>
              <a:off x="885663" y="2411999"/>
              <a:ext cx="230890" cy="149918"/>
            </a:xfrm>
            <a:custGeom>
              <a:avLst/>
              <a:gdLst/>
              <a:ahLst/>
              <a:cxnLst/>
              <a:rect l="l" t="t" r="r" b="b"/>
              <a:pathLst>
                <a:path w="7411" h="4812" extrusionOk="0">
                  <a:moveTo>
                    <a:pt x="340" y="0"/>
                  </a:moveTo>
                  <a:cubicBezTo>
                    <a:pt x="154" y="0"/>
                    <a:pt x="1" y="151"/>
                    <a:pt x="1" y="340"/>
                  </a:cubicBezTo>
                  <a:lnTo>
                    <a:pt x="1" y="818"/>
                  </a:lnTo>
                  <a:cubicBezTo>
                    <a:pt x="1" y="1004"/>
                    <a:pt x="152" y="1157"/>
                    <a:pt x="340" y="1157"/>
                  </a:cubicBezTo>
                  <a:lnTo>
                    <a:pt x="719" y="1157"/>
                  </a:lnTo>
                  <a:lnTo>
                    <a:pt x="1049" y="4362"/>
                  </a:lnTo>
                  <a:cubicBezTo>
                    <a:pt x="1076" y="4616"/>
                    <a:pt x="1291" y="4811"/>
                    <a:pt x="1549" y="4811"/>
                  </a:cubicBezTo>
                  <a:lnTo>
                    <a:pt x="2038" y="4811"/>
                  </a:lnTo>
                  <a:cubicBezTo>
                    <a:pt x="1780" y="4811"/>
                    <a:pt x="1565" y="4616"/>
                    <a:pt x="1538" y="4362"/>
                  </a:cubicBezTo>
                  <a:lnTo>
                    <a:pt x="1280" y="1875"/>
                  </a:lnTo>
                  <a:cubicBezTo>
                    <a:pt x="1263" y="1710"/>
                    <a:pt x="1392" y="1568"/>
                    <a:pt x="1558" y="1568"/>
                  </a:cubicBezTo>
                  <a:lnTo>
                    <a:pt x="7368" y="1568"/>
                  </a:lnTo>
                  <a:lnTo>
                    <a:pt x="7410" y="1157"/>
                  </a:lnTo>
                  <a:lnTo>
                    <a:pt x="801" y="1157"/>
                  </a:lnTo>
                  <a:cubicBezTo>
                    <a:pt x="614" y="1157"/>
                    <a:pt x="461" y="1006"/>
                    <a:pt x="461" y="818"/>
                  </a:cubicBezTo>
                  <a:lnTo>
                    <a:pt x="461" y="340"/>
                  </a:lnTo>
                  <a:cubicBezTo>
                    <a:pt x="461" y="153"/>
                    <a:pt x="612" y="0"/>
                    <a:pt x="80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4" name="Google Shape;3574;p59"/>
            <p:cNvSpPr/>
            <p:nvPr/>
          </p:nvSpPr>
          <p:spPr>
            <a:xfrm>
              <a:off x="914079" y="2505690"/>
              <a:ext cx="196495" cy="25952"/>
            </a:xfrm>
            <a:custGeom>
              <a:avLst/>
              <a:gdLst/>
              <a:ahLst/>
              <a:cxnLst/>
              <a:rect l="l" t="t" r="r" b="b"/>
              <a:pathLst>
                <a:path w="6307" h="833" extrusionOk="0">
                  <a:moveTo>
                    <a:pt x="1" y="1"/>
                  </a:moveTo>
                  <a:lnTo>
                    <a:pt x="86" y="832"/>
                  </a:lnTo>
                  <a:lnTo>
                    <a:pt x="6223" y="832"/>
                  </a:lnTo>
                  <a:lnTo>
                    <a:pt x="6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5" name="Google Shape;3575;p59"/>
            <p:cNvSpPr/>
            <p:nvPr/>
          </p:nvSpPr>
          <p:spPr>
            <a:xfrm>
              <a:off x="913954" y="2505690"/>
              <a:ext cx="17976" cy="25952"/>
            </a:xfrm>
            <a:custGeom>
              <a:avLst/>
              <a:gdLst/>
              <a:ahLst/>
              <a:cxnLst/>
              <a:rect l="l" t="t" r="r" b="b"/>
              <a:pathLst>
                <a:path w="577" h="833" extrusionOk="0">
                  <a:moveTo>
                    <a:pt x="1" y="1"/>
                  </a:moveTo>
                  <a:lnTo>
                    <a:pt x="88" y="832"/>
                  </a:lnTo>
                  <a:lnTo>
                    <a:pt x="577" y="832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6" name="Google Shape;3576;p59"/>
            <p:cNvSpPr/>
            <p:nvPr/>
          </p:nvSpPr>
          <p:spPr>
            <a:xfrm>
              <a:off x="938600" y="2356257"/>
              <a:ext cx="54864" cy="33242"/>
            </a:xfrm>
            <a:custGeom>
              <a:avLst/>
              <a:gdLst/>
              <a:ahLst/>
              <a:cxnLst/>
              <a:rect l="l" t="t" r="r" b="b"/>
              <a:pathLst>
                <a:path w="1761" h="1067" extrusionOk="0">
                  <a:moveTo>
                    <a:pt x="929" y="0"/>
                  </a:moveTo>
                  <a:cubicBezTo>
                    <a:pt x="838" y="0"/>
                    <a:pt x="745" y="16"/>
                    <a:pt x="655" y="49"/>
                  </a:cubicBezTo>
                  <a:lnTo>
                    <a:pt x="188" y="220"/>
                  </a:lnTo>
                  <a:cubicBezTo>
                    <a:pt x="35" y="275"/>
                    <a:pt x="1" y="478"/>
                    <a:pt x="129" y="581"/>
                  </a:cubicBezTo>
                  <a:lnTo>
                    <a:pt x="515" y="892"/>
                  </a:lnTo>
                  <a:cubicBezTo>
                    <a:pt x="659" y="1009"/>
                    <a:pt x="835" y="1067"/>
                    <a:pt x="1011" y="1067"/>
                  </a:cubicBezTo>
                  <a:cubicBezTo>
                    <a:pt x="1204" y="1067"/>
                    <a:pt x="1396" y="997"/>
                    <a:pt x="1547" y="858"/>
                  </a:cubicBezTo>
                  <a:lnTo>
                    <a:pt x="1760" y="664"/>
                  </a:lnTo>
                  <a:lnTo>
                    <a:pt x="1624" y="412"/>
                  </a:lnTo>
                  <a:cubicBezTo>
                    <a:pt x="1481" y="151"/>
                    <a:pt x="1211" y="0"/>
                    <a:pt x="9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7" name="Google Shape;3577;p59"/>
            <p:cNvSpPr/>
            <p:nvPr/>
          </p:nvSpPr>
          <p:spPr>
            <a:xfrm>
              <a:off x="938600" y="2356257"/>
              <a:ext cx="37479" cy="33305"/>
            </a:xfrm>
            <a:custGeom>
              <a:avLst/>
              <a:gdLst/>
              <a:ahLst/>
              <a:cxnLst/>
              <a:rect l="l" t="t" r="r" b="b"/>
              <a:pathLst>
                <a:path w="1203" h="1069" extrusionOk="0">
                  <a:moveTo>
                    <a:pt x="931" y="1"/>
                  </a:moveTo>
                  <a:cubicBezTo>
                    <a:pt x="839" y="1"/>
                    <a:pt x="746" y="17"/>
                    <a:pt x="655" y="49"/>
                  </a:cubicBezTo>
                  <a:lnTo>
                    <a:pt x="188" y="220"/>
                  </a:lnTo>
                  <a:cubicBezTo>
                    <a:pt x="35" y="277"/>
                    <a:pt x="1" y="478"/>
                    <a:pt x="127" y="581"/>
                  </a:cubicBezTo>
                  <a:lnTo>
                    <a:pt x="515" y="892"/>
                  </a:lnTo>
                  <a:cubicBezTo>
                    <a:pt x="659" y="1010"/>
                    <a:pt x="838" y="1069"/>
                    <a:pt x="1014" y="1069"/>
                  </a:cubicBezTo>
                  <a:cubicBezTo>
                    <a:pt x="1026" y="1069"/>
                    <a:pt x="1039" y="1068"/>
                    <a:pt x="1051" y="1068"/>
                  </a:cubicBezTo>
                  <a:cubicBezTo>
                    <a:pt x="973" y="1037"/>
                    <a:pt x="898" y="997"/>
                    <a:pt x="829" y="940"/>
                  </a:cubicBezTo>
                  <a:lnTo>
                    <a:pt x="443" y="629"/>
                  </a:lnTo>
                  <a:cubicBezTo>
                    <a:pt x="317" y="527"/>
                    <a:pt x="349" y="325"/>
                    <a:pt x="504" y="270"/>
                  </a:cubicBezTo>
                  <a:lnTo>
                    <a:pt x="970" y="99"/>
                  </a:lnTo>
                  <a:cubicBezTo>
                    <a:pt x="1048" y="69"/>
                    <a:pt x="1126" y="55"/>
                    <a:pt x="1202" y="49"/>
                  </a:cubicBezTo>
                  <a:cubicBezTo>
                    <a:pt x="1116" y="17"/>
                    <a:pt x="1025" y="1"/>
                    <a:pt x="93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8" name="Google Shape;3578;p59"/>
            <p:cNvSpPr/>
            <p:nvPr/>
          </p:nvSpPr>
          <p:spPr>
            <a:xfrm>
              <a:off x="911711" y="2217885"/>
              <a:ext cx="122003" cy="121131"/>
            </a:xfrm>
            <a:custGeom>
              <a:avLst/>
              <a:gdLst/>
              <a:ahLst/>
              <a:cxnLst/>
              <a:rect l="l" t="t" r="r" b="b"/>
              <a:pathLst>
                <a:path w="3916" h="3888" extrusionOk="0">
                  <a:moveTo>
                    <a:pt x="1868" y="1"/>
                  </a:moveTo>
                  <a:cubicBezTo>
                    <a:pt x="1864" y="1"/>
                    <a:pt x="1860" y="1"/>
                    <a:pt x="1856" y="1"/>
                  </a:cubicBezTo>
                  <a:cubicBezTo>
                    <a:pt x="1616" y="8"/>
                    <a:pt x="1429" y="212"/>
                    <a:pt x="1445" y="449"/>
                  </a:cubicBezTo>
                  <a:lnTo>
                    <a:pt x="1456" y="630"/>
                  </a:lnTo>
                  <a:cubicBezTo>
                    <a:pt x="1461" y="713"/>
                    <a:pt x="1392" y="772"/>
                    <a:pt x="1320" y="772"/>
                  </a:cubicBezTo>
                  <a:cubicBezTo>
                    <a:pt x="1290" y="772"/>
                    <a:pt x="1260" y="761"/>
                    <a:pt x="1234" y="738"/>
                  </a:cubicBezTo>
                  <a:lnTo>
                    <a:pt x="1099" y="618"/>
                  </a:lnTo>
                  <a:cubicBezTo>
                    <a:pt x="1018" y="547"/>
                    <a:pt x="918" y="512"/>
                    <a:pt x="818" y="512"/>
                  </a:cubicBezTo>
                  <a:cubicBezTo>
                    <a:pt x="701" y="512"/>
                    <a:pt x="584" y="560"/>
                    <a:pt x="500" y="653"/>
                  </a:cubicBezTo>
                  <a:cubicBezTo>
                    <a:pt x="345" y="829"/>
                    <a:pt x="363" y="1096"/>
                    <a:pt x="535" y="1252"/>
                  </a:cubicBezTo>
                  <a:lnTo>
                    <a:pt x="670" y="1371"/>
                  </a:lnTo>
                  <a:cubicBezTo>
                    <a:pt x="759" y="1449"/>
                    <a:pt x="709" y="1599"/>
                    <a:pt x="592" y="1604"/>
                  </a:cubicBezTo>
                  <a:lnTo>
                    <a:pt x="411" y="1616"/>
                  </a:lnTo>
                  <a:cubicBezTo>
                    <a:pt x="178" y="1629"/>
                    <a:pt x="0" y="1831"/>
                    <a:pt x="14" y="2064"/>
                  </a:cubicBezTo>
                  <a:cubicBezTo>
                    <a:pt x="26" y="2289"/>
                    <a:pt x="216" y="2463"/>
                    <a:pt x="439" y="2463"/>
                  </a:cubicBezTo>
                  <a:cubicBezTo>
                    <a:pt x="447" y="2463"/>
                    <a:pt x="455" y="2463"/>
                    <a:pt x="462" y="2462"/>
                  </a:cubicBezTo>
                  <a:lnTo>
                    <a:pt x="642" y="2452"/>
                  </a:lnTo>
                  <a:cubicBezTo>
                    <a:pt x="645" y="2452"/>
                    <a:pt x="647" y="2451"/>
                    <a:pt x="650" y="2451"/>
                  </a:cubicBezTo>
                  <a:cubicBezTo>
                    <a:pt x="762" y="2451"/>
                    <a:pt x="826" y="2587"/>
                    <a:pt x="752" y="2674"/>
                  </a:cubicBezTo>
                  <a:lnTo>
                    <a:pt x="638" y="2800"/>
                  </a:lnTo>
                  <a:cubicBezTo>
                    <a:pt x="487" y="2971"/>
                    <a:pt x="489" y="3236"/>
                    <a:pt x="656" y="3395"/>
                  </a:cubicBezTo>
                  <a:cubicBezTo>
                    <a:pt x="739" y="3474"/>
                    <a:pt x="844" y="3513"/>
                    <a:pt x="948" y="3513"/>
                  </a:cubicBezTo>
                  <a:cubicBezTo>
                    <a:pt x="1065" y="3513"/>
                    <a:pt x="1181" y="3464"/>
                    <a:pt x="1264" y="3369"/>
                  </a:cubicBezTo>
                  <a:lnTo>
                    <a:pt x="1385" y="3234"/>
                  </a:lnTo>
                  <a:cubicBezTo>
                    <a:pt x="1412" y="3203"/>
                    <a:pt x="1448" y="3188"/>
                    <a:pt x="1484" y="3188"/>
                  </a:cubicBezTo>
                  <a:cubicBezTo>
                    <a:pt x="1549" y="3188"/>
                    <a:pt x="1613" y="3236"/>
                    <a:pt x="1617" y="3314"/>
                  </a:cubicBezTo>
                  <a:lnTo>
                    <a:pt x="1628" y="3483"/>
                  </a:lnTo>
                  <a:cubicBezTo>
                    <a:pt x="1642" y="3706"/>
                    <a:pt x="1826" y="3888"/>
                    <a:pt x="2049" y="3888"/>
                  </a:cubicBezTo>
                  <a:cubicBezTo>
                    <a:pt x="2053" y="3888"/>
                    <a:pt x="2058" y="3888"/>
                    <a:pt x="2062" y="3888"/>
                  </a:cubicBezTo>
                  <a:cubicBezTo>
                    <a:pt x="2302" y="3882"/>
                    <a:pt x="2488" y="3678"/>
                    <a:pt x="2472" y="3440"/>
                  </a:cubicBezTo>
                  <a:lnTo>
                    <a:pt x="2462" y="3260"/>
                  </a:lnTo>
                  <a:cubicBezTo>
                    <a:pt x="2457" y="3176"/>
                    <a:pt x="2525" y="3118"/>
                    <a:pt x="2598" y="3118"/>
                  </a:cubicBezTo>
                  <a:cubicBezTo>
                    <a:pt x="2627" y="3118"/>
                    <a:pt x="2658" y="3128"/>
                    <a:pt x="2684" y="3150"/>
                  </a:cubicBezTo>
                  <a:lnTo>
                    <a:pt x="2810" y="3264"/>
                  </a:lnTo>
                  <a:cubicBezTo>
                    <a:pt x="2894" y="3337"/>
                    <a:pt x="2998" y="3374"/>
                    <a:pt x="3103" y="3374"/>
                  </a:cubicBezTo>
                  <a:cubicBezTo>
                    <a:pt x="3213" y="3374"/>
                    <a:pt x="3323" y="3332"/>
                    <a:pt x="3405" y="3246"/>
                  </a:cubicBezTo>
                  <a:cubicBezTo>
                    <a:pt x="3573" y="3070"/>
                    <a:pt x="3560" y="2795"/>
                    <a:pt x="3379" y="2638"/>
                  </a:cubicBezTo>
                  <a:lnTo>
                    <a:pt x="3244" y="2517"/>
                  </a:lnTo>
                  <a:cubicBezTo>
                    <a:pt x="3155" y="2439"/>
                    <a:pt x="3206" y="2292"/>
                    <a:pt x="3324" y="2285"/>
                  </a:cubicBezTo>
                  <a:lnTo>
                    <a:pt x="3503" y="2274"/>
                  </a:lnTo>
                  <a:cubicBezTo>
                    <a:pt x="3738" y="2260"/>
                    <a:pt x="3916" y="2057"/>
                    <a:pt x="3901" y="1824"/>
                  </a:cubicBezTo>
                  <a:cubicBezTo>
                    <a:pt x="3889" y="1602"/>
                    <a:pt x="3703" y="1429"/>
                    <a:pt x="3481" y="1429"/>
                  </a:cubicBezTo>
                  <a:cubicBezTo>
                    <a:pt x="3473" y="1429"/>
                    <a:pt x="3464" y="1429"/>
                    <a:pt x="3455" y="1430"/>
                  </a:cubicBezTo>
                  <a:lnTo>
                    <a:pt x="3276" y="1440"/>
                  </a:lnTo>
                  <a:cubicBezTo>
                    <a:pt x="3273" y="1441"/>
                    <a:pt x="3270" y="1441"/>
                    <a:pt x="3267" y="1441"/>
                  </a:cubicBezTo>
                  <a:cubicBezTo>
                    <a:pt x="3153" y="1441"/>
                    <a:pt x="3091" y="1305"/>
                    <a:pt x="3166" y="1218"/>
                  </a:cubicBezTo>
                  <a:lnTo>
                    <a:pt x="3286" y="1083"/>
                  </a:lnTo>
                  <a:cubicBezTo>
                    <a:pt x="3441" y="907"/>
                    <a:pt x="3423" y="641"/>
                    <a:pt x="3251" y="484"/>
                  </a:cubicBezTo>
                  <a:cubicBezTo>
                    <a:pt x="3170" y="413"/>
                    <a:pt x="3070" y="379"/>
                    <a:pt x="2971" y="379"/>
                  </a:cubicBezTo>
                  <a:cubicBezTo>
                    <a:pt x="2854" y="379"/>
                    <a:pt x="2737" y="427"/>
                    <a:pt x="2654" y="520"/>
                  </a:cubicBezTo>
                  <a:lnTo>
                    <a:pt x="2533" y="655"/>
                  </a:lnTo>
                  <a:cubicBezTo>
                    <a:pt x="2505" y="686"/>
                    <a:pt x="2469" y="700"/>
                    <a:pt x="2434" y="700"/>
                  </a:cubicBezTo>
                  <a:cubicBezTo>
                    <a:pt x="2368" y="700"/>
                    <a:pt x="2305" y="653"/>
                    <a:pt x="2300" y="577"/>
                  </a:cubicBezTo>
                  <a:lnTo>
                    <a:pt x="2289" y="408"/>
                  </a:lnTo>
                  <a:cubicBezTo>
                    <a:pt x="2275" y="183"/>
                    <a:pt x="2092" y="1"/>
                    <a:pt x="1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9" name="Google Shape;3579;p59"/>
            <p:cNvSpPr/>
            <p:nvPr/>
          </p:nvSpPr>
          <p:spPr>
            <a:xfrm>
              <a:off x="911742" y="2233713"/>
              <a:ext cx="36763" cy="93527"/>
            </a:xfrm>
            <a:custGeom>
              <a:avLst/>
              <a:gdLst/>
              <a:ahLst/>
              <a:cxnLst/>
              <a:rect l="l" t="t" r="r" b="b"/>
              <a:pathLst>
                <a:path w="1180" h="3002" extrusionOk="0">
                  <a:moveTo>
                    <a:pt x="820" y="1"/>
                  </a:moveTo>
                  <a:cubicBezTo>
                    <a:pt x="703" y="1"/>
                    <a:pt x="586" y="49"/>
                    <a:pt x="502" y="143"/>
                  </a:cubicBezTo>
                  <a:cubicBezTo>
                    <a:pt x="346" y="319"/>
                    <a:pt x="363" y="586"/>
                    <a:pt x="536" y="740"/>
                  </a:cubicBezTo>
                  <a:lnTo>
                    <a:pt x="673" y="861"/>
                  </a:lnTo>
                  <a:cubicBezTo>
                    <a:pt x="762" y="940"/>
                    <a:pt x="710" y="1087"/>
                    <a:pt x="593" y="1094"/>
                  </a:cubicBezTo>
                  <a:lnTo>
                    <a:pt x="413" y="1105"/>
                  </a:lnTo>
                  <a:cubicBezTo>
                    <a:pt x="179" y="1119"/>
                    <a:pt x="1" y="1322"/>
                    <a:pt x="15" y="1554"/>
                  </a:cubicBezTo>
                  <a:cubicBezTo>
                    <a:pt x="27" y="1780"/>
                    <a:pt x="217" y="1953"/>
                    <a:pt x="440" y="1953"/>
                  </a:cubicBezTo>
                  <a:cubicBezTo>
                    <a:pt x="448" y="1953"/>
                    <a:pt x="455" y="1953"/>
                    <a:pt x="463" y="1953"/>
                  </a:cubicBezTo>
                  <a:lnTo>
                    <a:pt x="643" y="1940"/>
                  </a:lnTo>
                  <a:cubicBezTo>
                    <a:pt x="645" y="1940"/>
                    <a:pt x="647" y="1940"/>
                    <a:pt x="649" y="1940"/>
                  </a:cubicBezTo>
                  <a:cubicBezTo>
                    <a:pt x="764" y="1940"/>
                    <a:pt x="829" y="2075"/>
                    <a:pt x="753" y="2162"/>
                  </a:cubicBezTo>
                  <a:lnTo>
                    <a:pt x="639" y="2290"/>
                  </a:lnTo>
                  <a:cubicBezTo>
                    <a:pt x="488" y="2461"/>
                    <a:pt x="490" y="2724"/>
                    <a:pt x="657" y="2886"/>
                  </a:cubicBezTo>
                  <a:cubicBezTo>
                    <a:pt x="739" y="2964"/>
                    <a:pt x="843" y="3001"/>
                    <a:pt x="946" y="3001"/>
                  </a:cubicBezTo>
                  <a:cubicBezTo>
                    <a:pt x="1008" y="3001"/>
                    <a:pt x="1069" y="2988"/>
                    <a:pt x="1126" y="2962"/>
                  </a:cubicBezTo>
                  <a:cubicBezTo>
                    <a:pt x="1083" y="2943"/>
                    <a:pt x="1044" y="2918"/>
                    <a:pt x="1009" y="2886"/>
                  </a:cubicBezTo>
                  <a:cubicBezTo>
                    <a:pt x="842" y="2728"/>
                    <a:pt x="836" y="2463"/>
                    <a:pt x="991" y="2290"/>
                  </a:cubicBezTo>
                  <a:lnTo>
                    <a:pt x="1103" y="2162"/>
                  </a:lnTo>
                  <a:cubicBezTo>
                    <a:pt x="1180" y="2075"/>
                    <a:pt x="1116" y="1940"/>
                    <a:pt x="1001" y="1940"/>
                  </a:cubicBezTo>
                  <a:cubicBezTo>
                    <a:pt x="999" y="1940"/>
                    <a:pt x="997" y="1940"/>
                    <a:pt x="994" y="1940"/>
                  </a:cubicBezTo>
                  <a:lnTo>
                    <a:pt x="815" y="1953"/>
                  </a:lnTo>
                  <a:cubicBezTo>
                    <a:pt x="807" y="1953"/>
                    <a:pt x="799" y="1953"/>
                    <a:pt x="792" y="1953"/>
                  </a:cubicBezTo>
                  <a:cubicBezTo>
                    <a:pt x="567" y="1953"/>
                    <a:pt x="381" y="1780"/>
                    <a:pt x="365" y="1554"/>
                  </a:cubicBezTo>
                  <a:cubicBezTo>
                    <a:pt x="349" y="1322"/>
                    <a:pt x="531" y="1121"/>
                    <a:pt x="763" y="1105"/>
                  </a:cubicBezTo>
                  <a:lnTo>
                    <a:pt x="943" y="1094"/>
                  </a:lnTo>
                  <a:cubicBezTo>
                    <a:pt x="1060" y="1087"/>
                    <a:pt x="1112" y="941"/>
                    <a:pt x="1023" y="861"/>
                  </a:cubicBezTo>
                  <a:lnTo>
                    <a:pt x="888" y="740"/>
                  </a:lnTo>
                  <a:cubicBezTo>
                    <a:pt x="712" y="586"/>
                    <a:pt x="698" y="319"/>
                    <a:pt x="852" y="143"/>
                  </a:cubicBezTo>
                  <a:cubicBezTo>
                    <a:pt x="891" y="97"/>
                    <a:pt x="941" y="63"/>
                    <a:pt x="994" y="38"/>
                  </a:cubicBezTo>
                  <a:cubicBezTo>
                    <a:pt x="939" y="13"/>
                    <a:pt x="880" y="1"/>
                    <a:pt x="82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0" name="Google Shape;3580;p59"/>
            <p:cNvSpPr/>
            <p:nvPr/>
          </p:nvSpPr>
          <p:spPr>
            <a:xfrm>
              <a:off x="956267" y="2217885"/>
              <a:ext cx="19098" cy="24052"/>
            </a:xfrm>
            <a:custGeom>
              <a:avLst/>
              <a:gdLst/>
              <a:ahLst/>
              <a:cxnLst/>
              <a:rect l="l" t="t" r="r" b="b"/>
              <a:pathLst>
                <a:path w="613" h="772" extrusionOk="0">
                  <a:moveTo>
                    <a:pt x="427" y="1"/>
                  </a:moveTo>
                  <a:cubicBezTo>
                    <a:pt x="187" y="8"/>
                    <a:pt x="1" y="212"/>
                    <a:pt x="17" y="449"/>
                  </a:cubicBezTo>
                  <a:lnTo>
                    <a:pt x="26" y="623"/>
                  </a:lnTo>
                  <a:lnTo>
                    <a:pt x="157" y="738"/>
                  </a:lnTo>
                  <a:cubicBezTo>
                    <a:pt x="184" y="762"/>
                    <a:pt x="214" y="772"/>
                    <a:pt x="244" y="772"/>
                  </a:cubicBezTo>
                  <a:cubicBezTo>
                    <a:pt x="316" y="772"/>
                    <a:pt x="383" y="714"/>
                    <a:pt x="379" y="630"/>
                  </a:cubicBezTo>
                  <a:lnTo>
                    <a:pt x="367" y="449"/>
                  </a:lnTo>
                  <a:cubicBezTo>
                    <a:pt x="356" y="269"/>
                    <a:pt x="459" y="111"/>
                    <a:pt x="612" y="40"/>
                  </a:cubicBezTo>
                  <a:cubicBezTo>
                    <a:pt x="557" y="13"/>
                    <a:pt x="495" y="1"/>
                    <a:pt x="42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1" name="Google Shape;3581;p59"/>
            <p:cNvSpPr/>
            <p:nvPr/>
          </p:nvSpPr>
          <p:spPr>
            <a:xfrm>
              <a:off x="962156" y="2317216"/>
              <a:ext cx="18911" cy="21808"/>
            </a:xfrm>
            <a:custGeom>
              <a:avLst/>
              <a:gdLst/>
              <a:ahLst/>
              <a:cxnLst/>
              <a:rect l="l" t="t" r="r" b="b"/>
              <a:pathLst>
                <a:path w="607" h="700" extrusionOk="0">
                  <a:moveTo>
                    <a:pt x="216" y="0"/>
                  </a:moveTo>
                  <a:cubicBezTo>
                    <a:pt x="180" y="0"/>
                    <a:pt x="144" y="15"/>
                    <a:pt x="116" y="46"/>
                  </a:cubicBezTo>
                  <a:lnTo>
                    <a:pt x="0" y="175"/>
                  </a:lnTo>
                  <a:lnTo>
                    <a:pt x="7" y="295"/>
                  </a:lnTo>
                  <a:cubicBezTo>
                    <a:pt x="20" y="518"/>
                    <a:pt x="205" y="700"/>
                    <a:pt x="428" y="700"/>
                  </a:cubicBezTo>
                  <a:cubicBezTo>
                    <a:pt x="432" y="700"/>
                    <a:pt x="437" y="700"/>
                    <a:pt x="441" y="700"/>
                  </a:cubicBezTo>
                  <a:cubicBezTo>
                    <a:pt x="501" y="698"/>
                    <a:pt x="557" y="686"/>
                    <a:pt x="606" y="661"/>
                  </a:cubicBezTo>
                  <a:cubicBezTo>
                    <a:pt x="471" y="597"/>
                    <a:pt x="372" y="456"/>
                    <a:pt x="361" y="295"/>
                  </a:cubicBezTo>
                  <a:lnTo>
                    <a:pt x="350" y="126"/>
                  </a:lnTo>
                  <a:cubicBezTo>
                    <a:pt x="346" y="48"/>
                    <a:pt x="282" y="0"/>
                    <a:pt x="21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2" name="Google Shape;3582;p59"/>
            <p:cNvSpPr/>
            <p:nvPr/>
          </p:nvSpPr>
          <p:spPr>
            <a:xfrm>
              <a:off x="954740" y="2260415"/>
              <a:ext cx="36015" cy="36046"/>
            </a:xfrm>
            <a:custGeom>
              <a:avLst/>
              <a:gdLst/>
              <a:ahLst/>
              <a:cxnLst/>
              <a:rect l="l" t="t" r="r" b="b"/>
              <a:pathLst>
                <a:path w="1156" h="1157" extrusionOk="0">
                  <a:moveTo>
                    <a:pt x="578" y="1"/>
                  </a:moveTo>
                  <a:cubicBezTo>
                    <a:pt x="260" y="1"/>
                    <a:pt x="0" y="260"/>
                    <a:pt x="0" y="578"/>
                  </a:cubicBezTo>
                  <a:cubicBezTo>
                    <a:pt x="0" y="898"/>
                    <a:pt x="260" y="1156"/>
                    <a:pt x="578" y="1156"/>
                  </a:cubicBezTo>
                  <a:cubicBezTo>
                    <a:pt x="898" y="1156"/>
                    <a:pt x="1155" y="898"/>
                    <a:pt x="1155" y="578"/>
                  </a:cubicBezTo>
                  <a:cubicBezTo>
                    <a:pt x="1155" y="260"/>
                    <a:pt x="898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3" name="Google Shape;3583;p59"/>
            <p:cNvSpPr/>
            <p:nvPr/>
          </p:nvSpPr>
          <p:spPr>
            <a:xfrm>
              <a:off x="1036623" y="2287679"/>
              <a:ext cx="76828" cy="74772"/>
            </a:xfrm>
            <a:custGeom>
              <a:avLst/>
              <a:gdLst/>
              <a:ahLst/>
              <a:cxnLst/>
              <a:rect l="l" t="t" r="r" b="b"/>
              <a:pathLst>
                <a:path w="2466" h="2400" extrusionOk="0">
                  <a:moveTo>
                    <a:pt x="1547" y="0"/>
                  </a:moveTo>
                  <a:cubicBezTo>
                    <a:pt x="1434" y="0"/>
                    <a:pt x="1328" y="72"/>
                    <a:pt x="1289" y="185"/>
                  </a:cubicBezTo>
                  <a:lnTo>
                    <a:pt x="1252" y="293"/>
                  </a:lnTo>
                  <a:cubicBezTo>
                    <a:pt x="1239" y="332"/>
                    <a:pt x="1205" y="352"/>
                    <a:pt x="1170" y="352"/>
                  </a:cubicBezTo>
                  <a:cubicBezTo>
                    <a:pt x="1140" y="352"/>
                    <a:pt x="1110" y="337"/>
                    <a:pt x="1094" y="304"/>
                  </a:cubicBezTo>
                  <a:lnTo>
                    <a:pt x="1042" y="203"/>
                  </a:lnTo>
                  <a:cubicBezTo>
                    <a:pt x="996" y="106"/>
                    <a:pt x="901" y="51"/>
                    <a:pt x="801" y="51"/>
                  </a:cubicBezTo>
                  <a:cubicBezTo>
                    <a:pt x="760" y="51"/>
                    <a:pt x="718" y="60"/>
                    <a:pt x="678" y="80"/>
                  </a:cubicBezTo>
                  <a:cubicBezTo>
                    <a:pt x="543" y="146"/>
                    <a:pt x="490" y="309"/>
                    <a:pt x="557" y="445"/>
                  </a:cubicBezTo>
                  <a:lnTo>
                    <a:pt x="607" y="549"/>
                  </a:lnTo>
                  <a:cubicBezTo>
                    <a:pt x="636" y="608"/>
                    <a:pt x="592" y="673"/>
                    <a:pt x="532" y="673"/>
                  </a:cubicBezTo>
                  <a:cubicBezTo>
                    <a:pt x="523" y="673"/>
                    <a:pt x="513" y="672"/>
                    <a:pt x="504" y="668"/>
                  </a:cubicBezTo>
                  <a:lnTo>
                    <a:pt x="394" y="631"/>
                  </a:lnTo>
                  <a:cubicBezTo>
                    <a:pt x="364" y="621"/>
                    <a:pt x="335" y="616"/>
                    <a:pt x="306" y="616"/>
                  </a:cubicBezTo>
                  <a:cubicBezTo>
                    <a:pt x="193" y="616"/>
                    <a:pt x="89" y="689"/>
                    <a:pt x="51" y="802"/>
                  </a:cubicBezTo>
                  <a:cubicBezTo>
                    <a:pt x="1" y="944"/>
                    <a:pt x="79" y="1097"/>
                    <a:pt x="221" y="1147"/>
                  </a:cubicBezTo>
                  <a:lnTo>
                    <a:pt x="330" y="1184"/>
                  </a:lnTo>
                  <a:cubicBezTo>
                    <a:pt x="402" y="1209"/>
                    <a:pt x="410" y="1308"/>
                    <a:pt x="340" y="1342"/>
                  </a:cubicBezTo>
                  <a:lnTo>
                    <a:pt x="242" y="1390"/>
                  </a:lnTo>
                  <a:cubicBezTo>
                    <a:pt x="113" y="1456"/>
                    <a:pt x="51" y="1616"/>
                    <a:pt x="109" y="1749"/>
                  </a:cubicBezTo>
                  <a:cubicBezTo>
                    <a:pt x="156" y="1848"/>
                    <a:pt x="255" y="1908"/>
                    <a:pt x="358" y="1908"/>
                  </a:cubicBezTo>
                  <a:cubicBezTo>
                    <a:pt x="398" y="1908"/>
                    <a:pt x="440" y="1898"/>
                    <a:pt x="479" y="1879"/>
                  </a:cubicBezTo>
                  <a:lnTo>
                    <a:pt x="580" y="1829"/>
                  </a:lnTo>
                  <a:cubicBezTo>
                    <a:pt x="593" y="1823"/>
                    <a:pt x="607" y="1820"/>
                    <a:pt x="620" y="1820"/>
                  </a:cubicBezTo>
                  <a:cubicBezTo>
                    <a:pt x="675" y="1820"/>
                    <a:pt x="721" y="1873"/>
                    <a:pt x="701" y="1932"/>
                  </a:cubicBezTo>
                  <a:lnTo>
                    <a:pt x="665" y="2035"/>
                  </a:lnTo>
                  <a:cubicBezTo>
                    <a:pt x="619" y="2176"/>
                    <a:pt x="687" y="2330"/>
                    <a:pt x="825" y="2382"/>
                  </a:cubicBezTo>
                  <a:cubicBezTo>
                    <a:pt x="857" y="2394"/>
                    <a:pt x="889" y="2400"/>
                    <a:pt x="921" y="2400"/>
                  </a:cubicBezTo>
                  <a:cubicBezTo>
                    <a:pt x="1034" y="2400"/>
                    <a:pt x="1140" y="2327"/>
                    <a:pt x="1179" y="2215"/>
                  </a:cubicBezTo>
                  <a:lnTo>
                    <a:pt x="1216" y="2106"/>
                  </a:lnTo>
                  <a:cubicBezTo>
                    <a:pt x="1230" y="2067"/>
                    <a:pt x="1264" y="2047"/>
                    <a:pt x="1298" y="2047"/>
                  </a:cubicBezTo>
                  <a:cubicBezTo>
                    <a:pt x="1329" y="2047"/>
                    <a:pt x="1359" y="2062"/>
                    <a:pt x="1375" y="2094"/>
                  </a:cubicBezTo>
                  <a:lnTo>
                    <a:pt x="1423" y="2192"/>
                  </a:lnTo>
                  <a:cubicBezTo>
                    <a:pt x="1470" y="2289"/>
                    <a:pt x="1570" y="2348"/>
                    <a:pt x="1672" y="2348"/>
                  </a:cubicBezTo>
                  <a:cubicBezTo>
                    <a:pt x="1708" y="2348"/>
                    <a:pt x="1745" y="2341"/>
                    <a:pt x="1780" y="2325"/>
                  </a:cubicBezTo>
                  <a:cubicBezTo>
                    <a:pt x="1920" y="2261"/>
                    <a:pt x="1981" y="2094"/>
                    <a:pt x="1911" y="1957"/>
                  </a:cubicBezTo>
                  <a:lnTo>
                    <a:pt x="1860" y="1856"/>
                  </a:lnTo>
                  <a:cubicBezTo>
                    <a:pt x="1832" y="1796"/>
                    <a:pt x="1877" y="1730"/>
                    <a:pt x="1936" y="1730"/>
                  </a:cubicBezTo>
                  <a:cubicBezTo>
                    <a:pt x="1946" y="1730"/>
                    <a:pt x="1955" y="1732"/>
                    <a:pt x="1965" y="1735"/>
                  </a:cubicBezTo>
                  <a:lnTo>
                    <a:pt x="2073" y="1772"/>
                  </a:lnTo>
                  <a:cubicBezTo>
                    <a:pt x="2103" y="1782"/>
                    <a:pt x="2133" y="1787"/>
                    <a:pt x="2162" y="1787"/>
                  </a:cubicBezTo>
                  <a:cubicBezTo>
                    <a:pt x="2275" y="1787"/>
                    <a:pt x="2380" y="1715"/>
                    <a:pt x="2418" y="1602"/>
                  </a:cubicBezTo>
                  <a:cubicBezTo>
                    <a:pt x="2466" y="1456"/>
                    <a:pt x="2389" y="1299"/>
                    <a:pt x="2247" y="1253"/>
                  </a:cubicBezTo>
                  <a:lnTo>
                    <a:pt x="2139" y="1216"/>
                  </a:lnTo>
                  <a:cubicBezTo>
                    <a:pt x="2066" y="1191"/>
                    <a:pt x="2059" y="1091"/>
                    <a:pt x="2128" y="1058"/>
                  </a:cubicBezTo>
                  <a:lnTo>
                    <a:pt x="2231" y="1006"/>
                  </a:lnTo>
                  <a:cubicBezTo>
                    <a:pt x="2368" y="940"/>
                    <a:pt x="2421" y="777"/>
                    <a:pt x="2354" y="642"/>
                  </a:cubicBezTo>
                  <a:cubicBezTo>
                    <a:pt x="2307" y="546"/>
                    <a:pt x="2211" y="491"/>
                    <a:pt x="2111" y="491"/>
                  </a:cubicBezTo>
                  <a:cubicBezTo>
                    <a:pt x="2070" y="491"/>
                    <a:pt x="2029" y="500"/>
                    <a:pt x="1990" y="519"/>
                  </a:cubicBezTo>
                  <a:lnTo>
                    <a:pt x="1888" y="571"/>
                  </a:lnTo>
                  <a:cubicBezTo>
                    <a:pt x="1875" y="577"/>
                    <a:pt x="1862" y="580"/>
                    <a:pt x="1849" y="580"/>
                  </a:cubicBezTo>
                  <a:cubicBezTo>
                    <a:pt x="1794" y="580"/>
                    <a:pt x="1747" y="526"/>
                    <a:pt x="1767" y="466"/>
                  </a:cubicBezTo>
                  <a:lnTo>
                    <a:pt x="1803" y="365"/>
                  </a:lnTo>
                  <a:cubicBezTo>
                    <a:pt x="1849" y="224"/>
                    <a:pt x="1780" y="70"/>
                    <a:pt x="1643" y="18"/>
                  </a:cubicBezTo>
                  <a:cubicBezTo>
                    <a:pt x="1611" y="6"/>
                    <a:pt x="1579" y="0"/>
                    <a:pt x="15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4" name="Google Shape;3584;p59"/>
            <p:cNvSpPr/>
            <p:nvPr/>
          </p:nvSpPr>
          <p:spPr>
            <a:xfrm>
              <a:off x="1036623" y="2289081"/>
              <a:ext cx="31560" cy="57855"/>
            </a:xfrm>
            <a:custGeom>
              <a:avLst/>
              <a:gdLst/>
              <a:ahLst/>
              <a:cxnLst/>
              <a:rect l="l" t="t" r="r" b="b"/>
              <a:pathLst>
                <a:path w="1013" h="1857" extrusionOk="0">
                  <a:moveTo>
                    <a:pt x="798" y="1"/>
                  </a:moveTo>
                  <a:cubicBezTo>
                    <a:pt x="758" y="1"/>
                    <a:pt x="718" y="10"/>
                    <a:pt x="680" y="28"/>
                  </a:cubicBezTo>
                  <a:cubicBezTo>
                    <a:pt x="543" y="96"/>
                    <a:pt x="490" y="257"/>
                    <a:pt x="557" y="392"/>
                  </a:cubicBezTo>
                  <a:lnTo>
                    <a:pt x="609" y="497"/>
                  </a:lnTo>
                  <a:cubicBezTo>
                    <a:pt x="636" y="557"/>
                    <a:pt x="592" y="621"/>
                    <a:pt x="532" y="621"/>
                  </a:cubicBezTo>
                  <a:cubicBezTo>
                    <a:pt x="523" y="621"/>
                    <a:pt x="514" y="620"/>
                    <a:pt x="504" y="616"/>
                  </a:cubicBezTo>
                  <a:lnTo>
                    <a:pt x="395" y="579"/>
                  </a:lnTo>
                  <a:cubicBezTo>
                    <a:pt x="366" y="569"/>
                    <a:pt x="337" y="565"/>
                    <a:pt x="308" y="565"/>
                  </a:cubicBezTo>
                  <a:cubicBezTo>
                    <a:pt x="194" y="565"/>
                    <a:pt x="89" y="636"/>
                    <a:pt x="51" y="750"/>
                  </a:cubicBezTo>
                  <a:cubicBezTo>
                    <a:pt x="1" y="892"/>
                    <a:pt x="79" y="1046"/>
                    <a:pt x="221" y="1094"/>
                  </a:cubicBezTo>
                  <a:lnTo>
                    <a:pt x="330" y="1132"/>
                  </a:lnTo>
                  <a:cubicBezTo>
                    <a:pt x="404" y="1157"/>
                    <a:pt x="410" y="1256"/>
                    <a:pt x="342" y="1290"/>
                  </a:cubicBezTo>
                  <a:lnTo>
                    <a:pt x="244" y="1340"/>
                  </a:lnTo>
                  <a:cubicBezTo>
                    <a:pt x="113" y="1404"/>
                    <a:pt x="51" y="1564"/>
                    <a:pt x="111" y="1697"/>
                  </a:cubicBezTo>
                  <a:cubicBezTo>
                    <a:pt x="156" y="1798"/>
                    <a:pt x="257" y="1857"/>
                    <a:pt x="360" y="1857"/>
                  </a:cubicBezTo>
                  <a:cubicBezTo>
                    <a:pt x="370" y="1857"/>
                    <a:pt x="380" y="1856"/>
                    <a:pt x="390" y="1855"/>
                  </a:cubicBezTo>
                  <a:cubicBezTo>
                    <a:pt x="378" y="1839"/>
                    <a:pt x="363" y="1820"/>
                    <a:pt x="354" y="1798"/>
                  </a:cubicBezTo>
                  <a:cubicBezTo>
                    <a:pt x="294" y="1665"/>
                    <a:pt x="354" y="1505"/>
                    <a:pt x="488" y="1441"/>
                  </a:cubicBezTo>
                  <a:lnTo>
                    <a:pt x="586" y="1393"/>
                  </a:lnTo>
                  <a:cubicBezTo>
                    <a:pt x="655" y="1359"/>
                    <a:pt x="648" y="1260"/>
                    <a:pt x="575" y="1235"/>
                  </a:cubicBezTo>
                  <a:lnTo>
                    <a:pt x="466" y="1198"/>
                  </a:lnTo>
                  <a:cubicBezTo>
                    <a:pt x="324" y="1148"/>
                    <a:pt x="248" y="995"/>
                    <a:pt x="294" y="853"/>
                  </a:cubicBezTo>
                  <a:cubicBezTo>
                    <a:pt x="331" y="739"/>
                    <a:pt x="438" y="668"/>
                    <a:pt x="552" y="668"/>
                  </a:cubicBezTo>
                  <a:cubicBezTo>
                    <a:pt x="581" y="668"/>
                    <a:pt x="610" y="672"/>
                    <a:pt x="639" y="682"/>
                  </a:cubicBezTo>
                  <a:lnTo>
                    <a:pt x="747" y="719"/>
                  </a:lnTo>
                  <a:cubicBezTo>
                    <a:pt x="757" y="723"/>
                    <a:pt x="767" y="724"/>
                    <a:pt x="776" y="724"/>
                  </a:cubicBezTo>
                  <a:cubicBezTo>
                    <a:pt x="837" y="724"/>
                    <a:pt x="881" y="659"/>
                    <a:pt x="852" y="599"/>
                  </a:cubicBezTo>
                  <a:lnTo>
                    <a:pt x="801" y="496"/>
                  </a:lnTo>
                  <a:cubicBezTo>
                    <a:pt x="735" y="359"/>
                    <a:pt x="790" y="197"/>
                    <a:pt x="923" y="131"/>
                  </a:cubicBezTo>
                  <a:cubicBezTo>
                    <a:pt x="952" y="117"/>
                    <a:pt x="982" y="108"/>
                    <a:pt x="1012" y="105"/>
                  </a:cubicBezTo>
                  <a:cubicBezTo>
                    <a:pt x="959" y="39"/>
                    <a:pt x="880" y="1"/>
                    <a:pt x="79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5" name="Google Shape;3585;p59"/>
            <p:cNvSpPr/>
            <p:nvPr/>
          </p:nvSpPr>
          <p:spPr>
            <a:xfrm>
              <a:off x="1075945" y="2287647"/>
              <a:ext cx="15484" cy="14113"/>
            </a:xfrm>
            <a:custGeom>
              <a:avLst/>
              <a:gdLst/>
              <a:ahLst/>
              <a:cxnLst/>
              <a:rect l="l" t="t" r="r" b="b"/>
              <a:pathLst>
                <a:path w="497" h="453" extrusionOk="0">
                  <a:moveTo>
                    <a:pt x="284" y="0"/>
                  </a:moveTo>
                  <a:cubicBezTo>
                    <a:pt x="171" y="0"/>
                    <a:pt x="66" y="72"/>
                    <a:pt x="27" y="184"/>
                  </a:cubicBezTo>
                  <a:lnTo>
                    <a:pt x="1" y="261"/>
                  </a:lnTo>
                  <a:cubicBezTo>
                    <a:pt x="10" y="275"/>
                    <a:pt x="18" y="287"/>
                    <a:pt x="26" y="302"/>
                  </a:cubicBezTo>
                  <a:lnTo>
                    <a:pt x="77" y="405"/>
                  </a:lnTo>
                  <a:cubicBezTo>
                    <a:pt x="93" y="437"/>
                    <a:pt x="123" y="453"/>
                    <a:pt x="153" y="453"/>
                  </a:cubicBezTo>
                  <a:cubicBezTo>
                    <a:pt x="187" y="453"/>
                    <a:pt x="221" y="433"/>
                    <a:pt x="234" y="394"/>
                  </a:cubicBezTo>
                  <a:lnTo>
                    <a:pt x="273" y="286"/>
                  </a:lnTo>
                  <a:cubicBezTo>
                    <a:pt x="306" y="183"/>
                    <a:pt x="397" y="117"/>
                    <a:pt x="497" y="103"/>
                  </a:cubicBezTo>
                  <a:cubicBezTo>
                    <a:pt x="468" y="65"/>
                    <a:pt x="427" y="37"/>
                    <a:pt x="381" y="19"/>
                  </a:cubicBezTo>
                  <a:cubicBezTo>
                    <a:pt x="349" y="6"/>
                    <a:pt x="316" y="0"/>
                    <a:pt x="28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6" name="Google Shape;3586;p59"/>
            <p:cNvSpPr/>
            <p:nvPr/>
          </p:nvSpPr>
          <p:spPr>
            <a:xfrm>
              <a:off x="1055910" y="2347315"/>
              <a:ext cx="10811" cy="14986"/>
            </a:xfrm>
            <a:custGeom>
              <a:avLst/>
              <a:gdLst/>
              <a:ahLst/>
              <a:cxnLst/>
              <a:rect l="l" t="t" r="r" b="b"/>
              <a:pathLst>
                <a:path w="347" h="481" extrusionOk="0">
                  <a:moveTo>
                    <a:pt x="244" y="1"/>
                  </a:moveTo>
                  <a:cubicBezTo>
                    <a:pt x="232" y="1"/>
                    <a:pt x="219" y="3"/>
                    <a:pt x="206" y="9"/>
                  </a:cubicBezTo>
                  <a:lnTo>
                    <a:pt x="105" y="61"/>
                  </a:lnTo>
                  <a:cubicBezTo>
                    <a:pt x="89" y="68"/>
                    <a:pt x="75" y="75"/>
                    <a:pt x="61" y="79"/>
                  </a:cubicBezTo>
                  <a:lnTo>
                    <a:pt x="46" y="116"/>
                  </a:lnTo>
                  <a:cubicBezTo>
                    <a:pt x="0" y="256"/>
                    <a:pt x="70" y="413"/>
                    <a:pt x="206" y="462"/>
                  </a:cubicBezTo>
                  <a:cubicBezTo>
                    <a:pt x="238" y="474"/>
                    <a:pt x="272" y="480"/>
                    <a:pt x="305" y="480"/>
                  </a:cubicBezTo>
                  <a:cubicBezTo>
                    <a:pt x="316" y="480"/>
                    <a:pt x="327" y="480"/>
                    <a:pt x="338" y="478"/>
                  </a:cubicBezTo>
                  <a:cubicBezTo>
                    <a:pt x="279" y="407"/>
                    <a:pt x="260" y="310"/>
                    <a:pt x="292" y="217"/>
                  </a:cubicBezTo>
                  <a:lnTo>
                    <a:pt x="327" y="114"/>
                  </a:lnTo>
                  <a:cubicBezTo>
                    <a:pt x="346" y="55"/>
                    <a:pt x="300" y="1"/>
                    <a:pt x="24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7" name="Google Shape;3587;p59"/>
            <p:cNvSpPr/>
            <p:nvPr/>
          </p:nvSpPr>
          <p:spPr>
            <a:xfrm>
              <a:off x="1064821" y="2314692"/>
              <a:ext cx="20531" cy="20531"/>
            </a:xfrm>
            <a:custGeom>
              <a:avLst/>
              <a:gdLst/>
              <a:ahLst/>
              <a:cxnLst/>
              <a:rect l="l" t="t" r="r" b="b"/>
              <a:pathLst>
                <a:path w="659" h="659" extrusionOk="0">
                  <a:moveTo>
                    <a:pt x="329" y="1"/>
                  </a:moveTo>
                  <a:cubicBezTo>
                    <a:pt x="148" y="1"/>
                    <a:pt x="0" y="148"/>
                    <a:pt x="0" y="329"/>
                  </a:cubicBezTo>
                  <a:cubicBezTo>
                    <a:pt x="0" y="512"/>
                    <a:pt x="148" y="658"/>
                    <a:pt x="329" y="658"/>
                  </a:cubicBezTo>
                  <a:cubicBezTo>
                    <a:pt x="511" y="658"/>
                    <a:pt x="658" y="512"/>
                    <a:pt x="658" y="329"/>
                  </a:cubicBezTo>
                  <a:cubicBezTo>
                    <a:pt x="658" y="148"/>
                    <a:pt x="511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8" name="Google Shape;3588;p59"/>
            <p:cNvSpPr/>
            <p:nvPr/>
          </p:nvSpPr>
          <p:spPr>
            <a:xfrm>
              <a:off x="879961" y="2212868"/>
              <a:ext cx="264101" cy="354295"/>
            </a:xfrm>
            <a:custGeom>
              <a:avLst/>
              <a:gdLst/>
              <a:ahLst/>
              <a:cxnLst/>
              <a:rect l="l" t="t" r="r" b="b"/>
              <a:pathLst>
                <a:path w="8477" h="11372" extrusionOk="0">
                  <a:moveTo>
                    <a:pt x="2881" y="327"/>
                  </a:moveTo>
                  <a:cubicBezTo>
                    <a:pt x="3013" y="327"/>
                    <a:pt x="3127" y="439"/>
                    <a:pt x="3136" y="579"/>
                  </a:cubicBezTo>
                  <a:lnTo>
                    <a:pt x="3148" y="748"/>
                  </a:lnTo>
                  <a:cubicBezTo>
                    <a:pt x="3154" y="869"/>
                    <a:pt x="3234" y="974"/>
                    <a:pt x="3349" y="1011"/>
                  </a:cubicBezTo>
                  <a:cubicBezTo>
                    <a:pt x="3382" y="1023"/>
                    <a:pt x="3416" y="1029"/>
                    <a:pt x="3449" y="1029"/>
                  </a:cubicBezTo>
                  <a:cubicBezTo>
                    <a:pt x="3533" y="1029"/>
                    <a:pt x="3615" y="993"/>
                    <a:pt x="3673" y="928"/>
                  </a:cubicBezTo>
                  <a:lnTo>
                    <a:pt x="3792" y="793"/>
                  </a:lnTo>
                  <a:cubicBezTo>
                    <a:pt x="3836" y="741"/>
                    <a:pt x="3900" y="709"/>
                    <a:pt x="3968" y="706"/>
                  </a:cubicBezTo>
                  <a:cubicBezTo>
                    <a:pt x="3974" y="705"/>
                    <a:pt x="3981" y="705"/>
                    <a:pt x="3987" y="705"/>
                  </a:cubicBezTo>
                  <a:cubicBezTo>
                    <a:pt x="4049" y="705"/>
                    <a:pt x="4106" y="728"/>
                    <a:pt x="4154" y="770"/>
                  </a:cubicBezTo>
                  <a:cubicBezTo>
                    <a:pt x="4206" y="814"/>
                    <a:pt x="4236" y="878"/>
                    <a:pt x="4241" y="946"/>
                  </a:cubicBezTo>
                  <a:cubicBezTo>
                    <a:pt x="4245" y="1015"/>
                    <a:pt x="4224" y="1079"/>
                    <a:pt x="4176" y="1132"/>
                  </a:cubicBezTo>
                  <a:lnTo>
                    <a:pt x="4057" y="1267"/>
                  </a:lnTo>
                  <a:cubicBezTo>
                    <a:pt x="3977" y="1358"/>
                    <a:pt x="3959" y="1488"/>
                    <a:pt x="4012" y="1598"/>
                  </a:cubicBezTo>
                  <a:cubicBezTo>
                    <a:pt x="4063" y="1703"/>
                    <a:pt x="4168" y="1767"/>
                    <a:pt x="4282" y="1767"/>
                  </a:cubicBezTo>
                  <a:cubicBezTo>
                    <a:pt x="4288" y="1767"/>
                    <a:pt x="4294" y="1767"/>
                    <a:pt x="4300" y="1767"/>
                  </a:cubicBezTo>
                  <a:lnTo>
                    <a:pt x="4481" y="1756"/>
                  </a:lnTo>
                  <a:cubicBezTo>
                    <a:pt x="4487" y="1756"/>
                    <a:pt x="4492" y="1756"/>
                    <a:pt x="4498" y="1756"/>
                  </a:cubicBezTo>
                  <a:cubicBezTo>
                    <a:pt x="4633" y="1756"/>
                    <a:pt x="4743" y="1861"/>
                    <a:pt x="4752" y="1996"/>
                  </a:cubicBezTo>
                  <a:cubicBezTo>
                    <a:pt x="4757" y="2065"/>
                    <a:pt x="4734" y="2129"/>
                    <a:pt x="4688" y="2183"/>
                  </a:cubicBezTo>
                  <a:cubicBezTo>
                    <a:pt x="4643" y="2234"/>
                    <a:pt x="4579" y="2264"/>
                    <a:pt x="4512" y="2270"/>
                  </a:cubicBezTo>
                  <a:lnTo>
                    <a:pt x="4332" y="2280"/>
                  </a:lnTo>
                  <a:cubicBezTo>
                    <a:pt x="4209" y="2287"/>
                    <a:pt x="4105" y="2367"/>
                    <a:pt x="4067" y="2483"/>
                  </a:cubicBezTo>
                  <a:cubicBezTo>
                    <a:pt x="4028" y="2599"/>
                    <a:pt x="4060" y="2725"/>
                    <a:pt x="4153" y="2805"/>
                  </a:cubicBezTo>
                  <a:lnTo>
                    <a:pt x="4288" y="2926"/>
                  </a:lnTo>
                  <a:cubicBezTo>
                    <a:pt x="4341" y="2972"/>
                    <a:pt x="4369" y="3036"/>
                    <a:pt x="4375" y="3107"/>
                  </a:cubicBezTo>
                  <a:cubicBezTo>
                    <a:pt x="4376" y="3178"/>
                    <a:pt x="4352" y="3245"/>
                    <a:pt x="4302" y="3295"/>
                  </a:cubicBezTo>
                  <a:cubicBezTo>
                    <a:pt x="4254" y="3346"/>
                    <a:pt x="4187" y="3372"/>
                    <a:pt x="4118" y="3372"/>
                  </a:cubicBezTo>
                  <a:cubicBezTo>
                    <a:pt x="4055" y="3372"/>
                    <a:pt x="3990" y="3349"/>
                    <a:pt x="3937" y="3304"/>
                  </a:cubicBezTo>
                  <a:lnTo>
                    <a:pt x="3811" y="3192"/>
                  </a:lnTo>
                  <a:cubicBezTo>
                    <a:pt x="3755" y="3143"/>
                    <a:pt x="3685" y="3117"/>
                    <a:pt x="3613" y="3117"/>
                  </a:cubicBezTo>
                  <a:cubicBezTo>
                    <a:pt x="3568" y="3117"/>
                    <a:pt x="3523" y="3127"/>
                    <a:pt x="3481" y="3148"/>
                  </a:cubicBezTo>
                  <a:cubicBezTo>
                    <a:pt x="3374" y="3196"/>
                    <a:pt x="3308" y="3309"/>
                    <a:pt x="3317" y="3432"/>
                  </a:cubicBezTo>
                  <a:lnTo>
                    <a:pt x="3328" y="3612"/>
                  </a:lnTo>
                  <a:cubicBezTo>
                    <a:pt x="3331" y="3683"/>
                    <a:pt x="3307" y="3748"/>
                    <a:pt x="3260" y="3800"/>
                  </a:cubicBezTo>
                  <a:cubicBezTo>
                    <a:pt x="3214" y="3852"/>
                    <a:pt x="3148" y="3882"/>
                    <a:pt x="3079" y="3882"/>
                  </a:cubicBezTo>
                  <a:lnTo>
                    <a:pt x="3072" y="3882"/>
                  </a:lnTo>
                  <a:cubicBezTo>
                    <a:pt x="2939" y="3882"/>
                    <a:pt x="2823" y="3772"/>
                    <a:pt x="2814" y="3631"/>
                  </a:cubicBezTo>
                  <a:lnTo>
                    <a:pt x="2804" y="3462"/>
                  </a:lnTo>
                  <a:cubicBezTo>
                    <a:pt x="2796" y="3340"/>
                    <a:pt x="2716" y="3237"/>
                    <a:pt x="2601" y="3197"/>
                  </a:cubicBezTo>
                  <a:cubicBezTo>
                    <a:pt x="2567" y="3187"/>
                    <a:pt x="2537" y="3183"/>
                    <a:pt x="2503" y="3183"/>
                  </a:cubicBezTo>
                  <a:cubicBezTo>
                    <a:pt x="2420" y="3183"/>
                    <a:pt x="2336" y="3219"/>
                    <a:pt x="2279" y="3285"/>
                  </a:cubicBezTo>
                  <a:lnTo>
                    <a:pt x="2158" y="3420"/>
                  </a:lnTo>
                  <a:cubicBezTo>
                    <a:pt x="2112" y="3473"/>
                    <a:pt x="2048" y="3503"/>
                    <a:pt x="1977" y="3507"/>
                  </a:cubicBezTo>
                  <a:cubicBezTo>
                    <a:pt x="1971" y="3507"/>
                    <a:pt x="1965" y="3507"/>
                    <a:pt x="1959" y="3507"/>
                  </a:cubicBezTo>
                  <a:cubicBezTo>
                    <a:pt x="1895" y="3507"/>
                    <a:pt x="1834" y="3481"/>
                    <a:pt x="1789" y="3436"/>
                  </a:cubicBezTo>
                  <a:cubicBezTo>
                    <a:pt x="1689" y="3343"/>
                    <a:pt x="1686" y="3178"/>
                    <a:pt x="1778" y="3071"/>
                  </a:cubicBezTo>
                  <a:lnTo>
                    <a:pt x="1892" y="2945"/>
                  </a:lnTo>
                  <a:cubicBezTo>
                    <a:pt x="1972" y="2854"/>
                    <a:pt x="1990" y="2725"/>
                    <a:pt x="1936" y="2614"/>
                  </a:cubicBezTo>
                  <a:cubicBezTo>
                    <a:pt x="1886" y="2510"/>
                    <a:pt x="1780" y="2445"/>
                    <a:pt x="1666" y="2445"/>
                  </a:cubicBezTo>
                  <a:cubicBezTo>
                    <a:pt x="1660" y="2445"/>
                    <a:pt x="1654" y="2445"/>
                    <a:pt x="1648" y="2446"/>
                  </a:cubicBezTo>
                  <a:lnTo>
                    <a:pt x="1467" y="2456"/>
                  </a:lnTo>
                  <a:cubicBezTo>
                    <a:pt x="1462" y="2457"/>
                    <a:pt x="1456" y="2457"/>
                    <a:pt x="1451" y="2457"/>
                  </a:cubicBezTo>
                  <a:cubicBezTo>
                    <a:pt x="1316" y="2457"/>
                    <a:pt x="1205" y="2351"/>
                    <a:pt x="1197" y="2216"/>
                  </a:cubicBezTo>
                  <a:cubicBezTo>
                    <a:pt x="1192" y="2147"/>
                    <a:pt x="1215" y="2083"/>
                    <a:pt x="1261" y="2030"/>
                  </a:cubicBezTo>
                  <a:cubicBezTo>
                    <a:pt x="1305" y="1978"/>
                    <a:pt x="1371" y="1948"/>
                    <a:pt x="1437" y="1943"/>
                  </a:cubicBezTo>
                  <a:lnTo>
                    <a:pt x="1616" y="1932"/>
                  </a:lnTo>
                  <a:cubicBezTo>
                    <a:pt x="1739" y="1925"/>
                    <a:pt x="1844" y="1845"/>
                    <a:pt x="1881" y="1729"/>
                  </a:cubicBezTo>
                  <a:cubicBezTo>
                    <a:pt x="1922" y="1614"/>
                    <a:pt x="1888" y="1488"/>
                    <a:pt x="1798" y="1408"/>
                  </a:cubicBezTo>
                  <a:lnTo>
                    <a:pt x="1661" y="1287"/>
                  </a:lnTo>
                  <a:cubicBezTo>
                    <a:pt x="1611" y="1242"/>
                    <a:pt x="1579" y="1178"/>
                    <a:pt x="1575" y="1113"/>
                  </a:cubicBezTo>
                  <a:cubicBezTo>
                    <a:pt x="1570" y="1043"/>
                    <a:pt x="1593" y="979"/>
                    <a:pt x="1639" y="926"/>
                  </a:cubicBezTo>
                  <a:cubicBezTo>
                    <a:pt x="1689" y="868"/>
                    <a:pt x="1760" y="839"/>
                    <a:pt x="1831" y="839"/>
                  </a:cubicBezTo>
                  <a:cubicBezTo>
                    <a:pt x="1892" y="839"/>
                    <a:pt x="1953" y="860"/>
                    <a:pt x="2002" y="903"/>
                  </a:cubicBezTo>
                  <a:lnTo>
                    <a:pt x="2137" y="1024"/>
                  </a:lnTo>
                  <a:cubicBezTo>
                    <a:pt x="2193" y="1073"/>
                    <a:pt x="2264" y="1099"/>
                    <a:pt x="2335" y="1099"/>
                  </a:cubicBezTo>
                  <a:cubicBezTo>
                    <a:pt x="2380" y="1099"/>
                    <a:pt x="2425" y="1089"/>
                    <a:pt x="2468" y="1068"/>
                  </a:cubicBezTo>
                  <a:cubicBezTo>
                    <a:pt x="2576" y="1015"/>
                    <a:pt x="2644" y="901"/>
                    <a:pt x="2636" y="779"/>
                  </a:cubicBezTo>
                  <a:lnTo>
                    <a:pt x="2626" y="599"/>
                  </a:lnTo>
                  <a:cubicBezTo>
                    <a:pt x="2620" y="528"/>
                    <a:pt x="2645" y="460"/>
                    <a:pt x="2692" y="411"/>
                  </a:cubicBezTo>
                  <a:cubicBezTo>
                    <a:pt x="2740" y="359"/>
                    <a:pt x="2805" y="327"/>
                    <a:pt x="2875" y="327"/>
                  </a:cubicBezTo>
                  <a:cubicBezTo>
                    <a:pt x="2877" y="327"/>
                    <a:pt x="2879" y="327"/>
                    <a:pt x="2881" y="327"/>
                  </a:cubicBezTo>
                  <a:close/>
                  <a:moveTo>
                    <a:pt x="6571" y="2571"/>
                  </a:moveTo>
                  <a:cubicBezTo>
                    <a:pt x="6585" y="2571"/>
                    <a:pt x="6598" y="2574"/>
                    <a:pt x="6611" y="2579"/>
                  </a:cubicBezTo>
                  <a:cubicBezTo>
                    <a:pt x="6662" y="2599"/>
                    <a:pt x="6691" y="2661"/>
                    <a:pt x="6671" y="2716"/>
                  </a:cubicBezTo>
                  <a:lnTo>
                    <a:pt x="6635" y="2819"/>
                  </a:lnTo>
                  <a:cubicBezTo>
                    <a:pt x="6602" y="2917"/>
                    <a:pt x="6632" y="3020"/>
                    <a:pt x="6708" y="3089"/>
                  </a:cubicBezTo>
                  <a:cubicBezTo>
                    <a:pt x="6756" y="3130"/>
                    <a:pt x="6815" y="3152"/>
                    <a:pt x="6874" y="3152"/>
                  </a:cubicBezTo>
                  <a:cubicBezTo>
                    <a:pt x="6913" y="3152"/>
                    <a:pt x="6951" y="3143"/>
                    <a:pt x="6987" y="3125"/>
                  </a:cubicBezTo>
                  <a:lnTo>
                    <a:pt x="7090" y="3073"/>
                  </a:lnTo>
                  <a:cubicBezTo>
                    <a:pt x="7104" y="3066"/>
                    <a:pt x="7118" y="3063"/>
                    <a:pt x="7133" y="3063"/>
                  </a:cubicBezTo>
                  <a:cubicBezTo>
                    <a:pt x="7146" y="3063"/>
                    <a:pt x="7158" y="3065"/>
                    <a:pt x="7170" y="3069"/>
                  </a:cubicBezTo>
                  <a:cubicBezTo>
                    <a:pt x="7197" y="3078"/>
                    <a:pt x="7220" y="3096"/>
                    <a:pt x="7231" y="3123"/>
                  </a:cubicBezTo>
                  <a:cubicBezTo>
                    <a:pt x="7258" y="3174"/>
                    <a:pt x="7236" y="3238"/>
                    <a:pt x="7185" y="3263"/>
                  </a:cubicBezTo>
                  <a:lnTo>
                    <a:pt x="7082" y="3315"/>
                  </a:lnTo>
                  <a:cubicBezTo>
                    <a:pt x="6991" y="3359"/>
                    <a:pt x="6936" y="3453"/>
                    <a:pt x="6943" y="3556"/>
                  </a:cubicBezTo>
                  <a:cubicBezTo>
                    <a:pt x="6948" y="3658"/>
                    <a:pt x="7016" y="3745"/>
                    <a:pt x="7114" y="3779"/>
                  </a:cubicBezTo>
                  <a:lnTo>
                    <a:pt x="7222" y="3816"/>
                  </a:lnTo>
                  <a:cubicBezTo>
                    <a:pt x="7249" y="3825"/>
                    <a:pt x="7272" y="3843"/>
                    <a:pt x="7282" y="3869"/>
                  </a:cubicBezTo>
                  <a:cubicBezTo>
                    <a:pt x="7295" y="3894"/>
                    <a:pt x="7295" y="3923"/>
                    <a:pt x="7286" y="3949"/>
                  </a:cubicBezTo>
                  <a:cubicBezTo>
                    <a:pt x="7277" y="3976"/>
                    <a:pt x="7259" y="3997"/>
                    <a:pt x="7233" y="4010"/>
                  </a:cubicBezTo>
                  <a:cubicBezTo>
                    <a:pt x="7220" y="4016"/>
                    <a:pt x="7206" y="4020"/>
                    <a:pt x="7191" y="4020"/>
                  </a:cubicBezTo>
                  <a:cubicBezTo>
                    <a:pt x="7178" y="4020"/>
                    <a:pt x="7165" y="4017"/>
                    <a:pt x="7153" y="4013"/>
                  </a:cubicBezTo>
                  <a:lnTo>
                    <a:pt x="7044" y="3976"/>
                  </a:lnTo>
                  <a:cubicBezTo>
                    <a:pt x="7017" y="3966"/>
                    <a:pt x="6989" y="3962"/>
                    <a:pt x="6962" y="3962"/>
                  </a:cubicBezTo>
                  <a:cubicBezTo>
                    <a:pt x="6891" y="3962"/>
                    <a:pt x="6823" y="3992"/>
                    <a:pt x="6774" y="4049"/>
                  </a:cubicBezTo>
                  <a:cubicBezTo>
                    <a:pt x="6707" y="4127"/>
                    <a:pt x="6691" y="4235"/>
                    <a:pt x="6739" y="4326"/>
                  </a:cubicBezTo>
                  <a:lnTo>
                    <a:pt x="6788" y="4431"/>
                  </a:lnTo>
                  <a:cubicBezTo>
                    <a:pt x="6803" y="4458"/>
                    <a:pt x="6804" y="4486"/>
                    <a:pt x="6794" y="4513"/>
                  </a:cubicBezTo>
                  <a:cubicBezTo>
                    <a:pt x="6783" y="4539"/>
                    <a:pt x="6765" y="4562"/>
                    <a:pt x="6739" y="4573"/>
                  </a:cubicBezTo>
                  <a:cubicBezTo>
                    <a:pt x="6725" y="4579"/>
                    <a:pt x="6712" y="4582"/>
                    <a:pt x="6698" y="4582"/>
                  </a:cubicBezTo>
                  <a:cubicBezTo>
                    <a:pt x="6658" y="4582"/>
                    <a:pt x="6618" y="4558"/>
                    <a:pt x="6598" y="4518"/>
                  </a:cubicBezTo>
                  <a:lnTo>
                    <a:pt x="6548" y="4420"/>
                  </a:lnTo>
                  <a:cubicBezTo>
                    <a:pt x="6506" y="4335"/>
                    <a:pt x="6420" y="4279"/>
                    <a:pt x="6324" y="4279"/>
                  </a:cubicBezTo>
                  <a:cubicBezTo>
                    <a:pt x="6318" y="4279"/>
                    <a:pt x="6312" y="4279"/>
                    <a:pt x="6307" y="4280"/>
                  </a:cubicBezTo>
                  <a:cubicBezTo>
                    <a:pt x="6205" y="4287"/>
                    <a:pt x="6118" y="4353"/>
                    <a:pt x="6085" y="4450"/>
                  </a:cubicBezTo>
                  <a:lnTo>
                    <a:pt x="6047" y="4561"/>
                  </a:lnTo>
                  <a:cubicBezTo>
                    <a:pt x="6038" y="4587"/>
                    <a:pt x="6019" y="4609"/>
                    <a:pt x="5992" y="4623"/>
                  </a:cubicBezTo>
                  <a:cubicBezTo>
                    <a:pt x="5978" y="4629"/>
                    <a:pt x="5963" y="4632"/>
                    <a:pt x="5949" y="4632"/>
                  </a:cubicBezTo>
                  <a:cubicBezTo>
                    <a:pt x="5935" y="4632"/>
                    <a:pt x="5921" y="4630"/>
                    <a:pt x="5909" y="4625"/>
                  </a:cubicBezTo>
                  <a:cubicBezTo>
                    <a:pt x="5859" y="4605"/>
                    <a:pt x="5829" y="4543"/>
                    <a:pt x="5850" y="4486"/>
                  </a:cubicBezTo>
                  <a:lnTo>
                    <a:pt x="5885" y="4385"/>
                  </a:lnTo>
                  <a:cubicBezTo>
                    <a:pt x="5917" y="4287"/>
                    <a:pt x="5889" y="4182"/>
                    <a:pt x="5811" y="4113"/>
                  </a:cubicBezTo>
                  <a:cubicBezTo>
                    <a:pt x="5765" y="4072"/>
                    <a:pt x="5704" y="4051"/>
                    <a:pt x="5646" y="4051"/>
                  </a:cubicBezTo>
                  <a:cubicBezTo>
                    <a:pt x="5606" y="4051"/>
                    <a:pt x="5569" y="4059"/>
                    <a:pt x="5534" y="4077"/>
                  </a:cubicBezTo>
                  <a:lnTo>
                    <a:pt x="5429" y="4129"/>
                  </a:lnTo>
                  <a:cubicBezTo>
                    <a:pt x="5414" y="4137"/>
                    <a:pt x="5398" y="4140"/>
                    <a:pt x="5383" y="4140"/>
                  </a:cubicBezTo>
                  <a:cubicBezTo>
                    <a:pt x="5371" y="4140"/>
                    <a:pt x="5359" y="4138"/>
                    <a:pt x="5347" y="4134"/>
                  </a:cubicBezTo>
                  <a:cubicBezTo>
                    <a:pt x="5320" y="4125"/>
                    <a:pt x="5299" y="4104"/>
                    <a:pt x="5286" y="4077"/>
                  </a:cubicBezTo>
                  <a:cubicBezTo>
                    <a:pt x="5265" y="4027"/>
                    <a:pt x="5290" y="3965"/>
                    <a:pt x="5343" y="3939"/>
                  </a:cubicBezTo>
                  <a:lnTo>
                    <a:pt x="5441" y="3889"/>
                  </a:lnTo>
                  <a:cubicBezTo>
                    <a:pt x="5532" y="3844"/>
                    <a:pt x="5587" y="3748"/>
                    <a:pt x="5580" y="3647"/>
                  </a:cubicBezTo>
                  <a:cubicBezTo>
                    <a:pt x="5574" y="3544"/>
                    <a:pt x="5507" y="3459"/>
                    <a:pt x="5409" y="3425"/>
                  </a:cubicBezTo>
                  <a:lnTo>
                    <a:pt x="5301" y="3388"/>
                  </a:lnTo>
                  <a:cubicBezTo>
                    <a:pt x="5247" y="3365"/>
                    <a:pt x="5215" y="3304"/>
                    <a:pt x="5237" y="3253"/>
                  </a:cubicBezTo>
                  <a:cubicBezTo>
                    <a:pt x="5246" y="3226"/>
                    <a:pt x="5263" y="3203"/>
                    <a:pt x="5290" y="3192"/>
                  </a:cubicBezTo>
                  <a:cubicBezTo>
                    <a:pt x="5303" y="3184"/>
                    <a:pt x="5318" y="3181"/>
                    <a:pt x="5334" y="3181"/>
                  </a:cubicBezTo>
                  <a:cubicBezTo>
                    <a:pt x="5346" y="3181"/>
                    <a:pt x="5358" y="3183"/>
                    <a:pt x="5370" y="3187"/>
                  </a:cubicBezTo>
                  <a:lnTo>
                    <a:pt x="5478" y="3226"/>
                  </a:lnTo>
                  <a:cubicBezTo>
                    <a:pt x="5505" y="3235"/>
                    <a:pt x="5532" y="3239"/>
                    <a:pt x="5559" y="3239"/>
                  </a:cubicBezTo>
                  <a:cubicBezTo>
                    <a:pt x="5630" y="3239"/>
                    <a:pt x="5699" y="3208"/>
                    <a:pt x="5749" y="3151"/>
                  </a:cubicBezTo>
                  <a:cubicBezTo>
                    <a:pt x="5816" y="3075"/>
                    <a:pt x="5832" y="2965"/>
                    <a:pt x="5784" y="2874"/>
                  </a:cubicBezTo>
                  <a:lnTo>
                    <a:pt x="5734" y="2773"/>
                  </a:lnTo>
                  <a:cubicBezTo>
                    <a:pt x="5708" y="2721"/>
                    <a:pt x="5729" y="2657"/>
                    <a:pt x="5781" y="2632"/>
                  </a:cubicBezTo>
                  <a:cubicBezTo>
                    <a:pt x="5796" y="2624"/>
                    <a:pt x="5812" y="2621"/>
                    <a:pt x="5828" y="2621"/>
                  </a:cubicBezTo>
                  <a:cubicBezTo>
                    <a:pt x="5866" y="2621"/>
                    <a:pt x="5903" y="2642"/>
                    <a:pt x="5921" y="2678"/>
                  </a:cubicBezTo>
                  <a:lnTo>
                    <a:pt x="5971" y="2783"/>
                  </a:lnTo>
                  <a:cubicBezTo>
                    <a:pt x="6013" y="2870"/>
                    <a:pt x="6103" y="2924"/>
                    <a:pt x="6201" y="2924"/>
                  </a:cubicBezTo>
                  <a:cubicBezTo>
                    <a:pt x="6205" y="2924"/>
                    <a:pt x="6210" y="2924"/>
                    <a:pt x="6214" y="2924"/>
                  </a:cubicBezTo>
                  <a:cubicBezTo>
                    <a:pt x="6316" y="2917"/>
                    <a:pt x="6403" y="2849"/>
                    <a:pt x="6436" y="2751"/>
                  </a:cubicBezTo>
                  <a:lnTo>
                    <a:pt x="6474" y="2643"/>
                  </a:lnTo>
                  <a:cubicBezTo>
                    <a:pt x="6483" y="2616"/>
                    <a:pt x="6502" y="2595"/>
                    <a:pt x="6529" y="2581"/>
                  </a:cubicBezTo>
                  <a:cubicBezTo>
                    <a:pt x="6543" y="2574"/>
                    <a:pt x="6557" y="2571"/>
                    <a:pt x="6571" y="2571"/>
                  </a:cubicBezTo>
                  <a:close/>
                  <a:moveTo>
                    <a:pt x="2805" y="4772"/>
                  </a:moveTo>
                  <a:cubicBezTo>
                    <a:pt x="3010" y="4772"/>
                    <a:pt x="3209" y="4873"/>
                    <a:pt x="3328" y="5048"/>
                  </a:cubicBezTo>
                  <a:lnTo>
                    <a:pt x="2859" y="4969"/>
                  </a:lnTo>
                  <a:cubicBezTo>
                    <a:pt x="2849" y="4968"/>
                    <a:pt x="2840" y="4967"/>
                    <a:pt x="2830" y="4967"/>
                  </a:cubicBezTo>
                  <a:cubicBezTo>
                    <a:pt x="2751" y="4967"/>
                    <a:pt x="2681" y="5025"/>
                    <a:pt x="2667" y="5106"/>
                  </a:cubicBezTo>
                  <a:cubicBezTo>
                    <a:pt x="2652" y="5199"/>
                    <a:pt x="2715" y="5282"/>
                    <a:pt x="2805" y="5298"/>
                  </a:cubicBezTo>
                  <a:lnTo>
                    <a:pt x="3275" y="5376"/>
                  </a:lnTo>
                  <a:cubicBezTo>
                    <a:pt x="3163" y="5460"/>
                    <a:pt x="3029" y="5502"/>
                    <a:pt x="2895" y="5502"/>
                  </a:cubicBezTo>
                  <a:cubicBezTo>
                    <a:pt x="2755" y="5502"/>
                    <a:pt x="2616" y="5456"/>
                    <a:pt x="2501" y="5364"/>
                  </a:cubicBezTo>
                  <a:lnTo>
                    <a:pt x="2114" y="5053"/>
                  </a:lnTo>
                  <a:cubicBezTo>
                    <a:pt x="2098" y="5041"/>
                    <a:pt x="2096" y="5025"/>
                    <a:pt x="2098" y="5014"/>
                  </a:cubicBezTo>
                  <a:cubicBezTo>
                    <a:pt x="2102" y="5003"/>
                    <a:pt x="2107" y="4987"/>
                    <a:pt x="2125" y="4980"/>
                  </a:cubicBezTo>
                  <a:lnTo>
                    <a:pt x="2592" y="4809"/>
                  </a:lnTo>
                  <a:cubicBezTo>
                    <a:pt x="2661" y="4783"/>
                    <a:pt x="2734" y="4772"/>
                    <a:pt x="2805" y="4772"/>
                  </a:cubicBezTo>
                  <a:close/>
                  <a:moveTo>
                    <a:pt x="7215" y="9566"/>
                  </a:moveTo>
                  <a:lnTo>
                    <a:pt x="7165" y="10063"/>
                  </a:lnTo>
                  <a:lnTo>
                    <a:pt x="1330" y="10063"/>
                  </a:lnTo>
                  <a:lnTo>
                    <a:pt x="1279" y="9566"/>
                  </a:lnTo>
                  <a:close/>
                  <a:moveTo>
                    <a:pt x="7130" y="10399"/>
                  </a:moveTo>
                  <a:lnTo>
                    <a:pt x="7094" y="10735"/>
                  </a:lnTo>
                  <a:cubicBezTo>
                    <a:pt x="7078" y="10907"/>
                    <a:pt x="6934" y="11035"/>
                    <a:pt x="6760" y="11035"/>
                  </a:cubicBezTo>
                  <a:lnTo>
                    <a:pt x="1734" y="11035"/>
                  </a:lnTo>
                  <a:cubicBezTo>
                    <a:pt x="1561" y="11035"/>
                    <a:pt x="1417" y="10907"/>
                    <a:pt x="1399" y="10735"/>
                  </a:cubicBezTo>
                  <a:lnTo>
                    <a:pt x="1364" y="10399"/>
                  </a:lnTo>
                  <a:close/>
                  <a:moveTo>
                    <a:pt x="2868" y="0"/>
                  </a:moveTo>
                  <a:cubicBezTo>
                    <a:pt x="2709" y="4"/>
                    <a:pt x="2565" y="68"/>
                    <a:pt x="2457" y="181"/>
                  </a:cubicBezTo>
                  <a:cubicBezTo>
                    <a:pt x="2341" y="304"/>
                    <a:pt x="2285" y="471"/>
                    <a:pt x="2295" y="640"/>
                  </a:cubicBezTo>
                  <a:lnTo>
                    <a:pt x="2299" y="723"/>
                  </a:lnTo>
                  <a:lnTo>
                    <a:pt x="2235" y="667"/>
                  </a:lnTo>
                  <a:cubicBezTo>
                    <a:pt x="2118" y="565"/>
                    <a:pt x="1973" y="513"/>
                    <a:pt x="1829" y="513"/>
                  </a:cubicBezTo>
                  <a:cubicBezTo>
                    <a:pt x="1672" y="513"/>
                    <a:pt x="1516" y="574"/>
                    <a:pt x="1401" y="697"/>
                  </a:cubicBezTo>
                  <a:cubicBezTo>
                    <a:pt x="1287" y="819"/>
                    <a:pt x="1232" y="981"/>
                    <a:pt x="1245" y="1150"/>
                  </a:cubicBezTo>
                  <a:cubicBezTo>
                    <a:pt x="1259" y="1303"/>
                    <a:pt x="1337" y="1445"/>
                    <a:pt x="1453" y="1548"/>
                  </a:cubicBezTo>
                  <a:lnTo>
                    <a:pt x="1517" y="1605"/>
                  </a:lnTo>
                  <a:lnTo>
                    <a:pt x="1430" y="1610"/>
                  </a:lnTo>
                  <a:cubicBezTo>
                    <a:pt x="1277" y="1619"/>
                    <a:pt x="1133" y="1681"/>
                    <a:pt x="1026" y="1792"/>
                  </a:cubicBezTo>
                  <a:cubicBezTo>
                    <a:pt x="912" y="1912"/>
                    <a:pt x="854" y="2071"/>
                    <a:pt x="863" y="2234"/>
                  </a:cubicBezTo>
                  <a:cubicBezTo>
                    <a:pt x="883" y="2546"/>
                    <a:pt x="1141" y="2788"/>
                    <a:pt x="1449" y="2788"/>
                  </a:cubicBezTo>
                  <a:cubicBezTo>
                    <a:pt x="1462" y="2788"/>
                    <a:pt x="1475" y="2788"/>
                    <a:pt x="1488" y="2787"/>
                  </a:cubicBezTo>
                  <a:lnTo>
                    <a:pt x="1588" y="2782"/>
                  </a:lnTo>
                  <a:lnTo>
                    <a:pt x="1527" y="2847"/>
                  </a:lnTo>
                  <a:cubicBezTo>
                    <a:pt x="1312" y="3089"/>
                    <a:pt x="1325" y="3453"/>
                    <a:pt x="1556" y="3674"/>
                  </a:cubicBezTo>
                  <a:cubicBezTo>
                    <a:pt x="1668" y="3780"/>
                    <a:pt x="1811" y="3836"/>
                    <a:pt x="1961" y="3836"/>
                  </a:cubicBezTo>
                  <a:cubicBezTo>
                    <a:pt x="1970" y="3836"/>
                    <a:pt x="1979" y="3836"/>
                    <a:pt x="1988" y="3836"/>
                  </a:cubicBezTo>
                  <a:cubicBezTo>
                    <a:pt x="2149" y="3830"/>
                    <a:pt x="2297" y="3759"/>
                    <a:pt x="2404" y="3638"/>
                  </a:cubicBezTo>
                  <a:lnTo>
                    <a:pt x="2469" y="3564"/>
                  </a:lnTo>
                  <a:lnTo>
                    <a:pt x="2475" y="3652"/>
                  </a:lnTo>
                  <a:cubicBezTo>
                    <a:pt x="2494" y="3972"/>
                    <a:pt x="2752" y="4216"/>
                    <a:pt x="3063" y="4216"/>
                  </a:cubicBezTo>
                  <a:lnTo>
                    <a:pt x="3079" y="4216"/>
                  </a:lnTo>
                  <a:cubicBezTo>
                    <a:pt x="3241" y="4212"/>
                    <a:pt x="3390" y="4145"/>
                    <a:pt x="3498" y="4026"/>
                  </a:cubicBezTo>
                  <a:cubicBezTo>
                    <a:pt x="3554" y="3963"/>
                    <a:pt x="3596" y="3892"/>
                    <a:pt x="3623" y="3816"/>
                  </a:cubicBezTo>
                  <a:lnTo>
                    <a:pt x="3985" y="4562"/>
                  </a:lnTo>
                  <a:cubicBezTo>
                    <a:pt x="4097" y="4799"/>
                    <a:pt x="4169" y="5053"/>
                    <a:pt x="4190" y="5316"/>
                  </a:cubicBezTo>
                  <a:cubicBezTo>
                    <a:pt x="4058" y="5216"/>
                    <a:pt x="3905" y="5147"/>
                    <a:pt x="3740" y="5115"/>
                  </a:cubicBezTo>
                  <a:lnTo>
                    <a:pt x="3641" y="4934"/>
                  </a:lnTo>
                  <a:cubicBezTo>
                    <a:pt x="3469" y="4621"/>
                    <a:pt x="3140" y="4437"/>
                    <a:pt x="2798" y="4437"/>
                  </a:cubicBezTo>
                  <a:cubicBezTo>
                    <a:pt x="2688" y="4437"/>
                    <a:pt x="2576" y="4456"/>
                    <a:pt x="2468" y="4497"/>
                  </a:cubicBezTo>
                  <a:lnTo>
                    <a:pt x="2000" y="4667"/>
                  </a:lnTo>
                  <a:cubicBezTo>
                    <a:pt x="1872" y="4714"/>
                    <a:pt x="1782" y="4825"/>
                    <a:pt x="1758" y="4961"/>
                  </a:cubicBezTo>
                  <a:cubicBezTo>
                    <a:pt x="1737" y="5096"/>
                    <a:pt x="1794" y="5234"/>
                    <a:pt x="1901" y="5320"/>
                  </a:cubicBezTo>
                  <a:lnTo>
                    <a:pt x="2279" y="5625"/>
                  </a:lnTo>
                  <a:cubicBezTo>
                    <a:pt x="2455" y="5764"/>
                    <a:pt x="2667" y="5835"/>
                    <a:pt x="2880" y="5835"/>
                  </a:cubicBezTo>
                  <a:cubicBezTo>
                    <a:pt x="3115" y="5835"/>
                    <a:pt x="3349" y="5751"/>
                    <a:pt x="3530" y="5584"/>
                  </a:cubicBezTo>
                  <a:lnTo>
                    <a:pt x="3680" y="5444"/>
                  </a:lnTo>
                  <a:cubicBezTo>
                    <a:pt x="3845" y="5478"/>
                    <a:pt x="3991" y="5565"/>
                    <a:pt x="4097" y="5695"/>
                  </a:cubicBezTo>
                  <a:lnTo>
                    <a:pt x="4121" y="5725"/>
                  </a:lnTo>
                  <a:cubicBezTo>
                    <a:pt x="4165" y="5780"/>
                    <a:pt x="4190" y="5849"/>
                    <a:pt x="4190" y="5920"/>
                  </a:cubicBezTo>
                  <a:lnTo>
                    <a:pt x="4190" y="6230"/>
                  </a:lnTo>
                  <a:lnTo>
                    <a:pt x="507" y="6230"/>
                  </a:lnTo>
                  <a:cubicBezTo>
                    <a:pt x="228" y="6230"/>
                    <a:pt x="1" y="6455"/>
                    <a:pt x="1" y="6736"/>
                  </a:cubicBezTo>
                  <a:lnTo>
                    <a:pt x="1" y="7212"/>
                  </a:lnTo>
                  <a:cubicBezTo>
                    <a:pt x="1" y="7493"/>
                    <a:pt x="228" y="7719"/>
                    <a:pt x="507" y="7719"/>
                  </a:cubicBezTo>
                  <a:lnTo>
                    <a:pt x="737" y="7719"/>
                  </a:lnTo>
                  <a:lnTo>
                    <a:pt x="779" y="8122"/>
                  </a:lnTo>
                  <a:cubicBezTo>
                    <a:pt x="788" y="8209"/>
                    <a:pt x="859" y="8278"/>
                    <a:pt x="944" y="8278"/>
                  </a:cubicBezTo>
                  <a:cubicBezTo>
                    <a:pt x="949" y="8278"/>
                    <a:pt x="953" y="8277"/>
                    <a:pt x="957" y="8277"/>
                  </a:cubicBezTo>
                  <a:cubicBezTo>
                    <a:pt x="1049" y="8270"/>
                    <a:pt x="1120" y="8186"/>
                    <a:pt x="1110" y="8092"/>
                  </a:cubicBezTo>
                  <a:lnTo>
                    <a:pt x="1071" y="7717"/>
                  </a:lnTo>
                  <a:lnTo>
                    <a:pt x="5471" y="7717"/>
                  </a:lnTo>
                  <a:cubicBezTo>
                    <a:pt x="5562" y="7717"/>
                    <a:pt x="5642" y="7646"/>
                    <a:pt x="5644" y="7555"/>
                  </a:cubicBezTo>
                  <a:cubicBezTo>
                    <a:pt x="5647" y="7461"/>
                    <a:pt x="5571" y="7385"/>
                    <a:pt x="5478" y="7385"/>
                  </a:cubicBezTo>
                  <a:lnTo>
                    <a:pt x="505" y="7385"/>
                  </a:lnTo>
                  <a:cubicBezTo>
                    <a:pt x="409" y="7385"/>
                    <a:pt x="333" y="7307"/>
                    <a:pt x="333" y="7211"/>
                  </a:cubicBezTo>
                  <a:lnTo>
                    <a:pt x="333" y="6733"/>
                  </a:lnTo>
                  <a:cubicBezTo>
                    <a:pt x="333" y="6637"/>
                    <a:pt x="409" y="6560"/>
                    <a:pt x="505" y="6560"/>
                  </a:cubicBezTo>
                  <a:lnTo>
                    <a:pt x="7952" y="6560"/>
                  </a:lnTo>
                  <a:cubicBezTo>
                    <a:pt x="8048" y="6560"/>
                    <a:pt x="8127" y="6637"/>
                    <a:pt x="8127" y="6733"/>
                  </a:cubicBezTo>
                  <a:lnTo>
                    <a:pt x="8127" y="7211"/>
                  </a:lnTo>
                  <a:cubicBezTo>
                    <a:pt x="8127" y="7307"/>
                    <a:pt x="8048" y="7385"/>
                    <a:pt x="7952" y="7385"/>
                  </a:cubicBezTo>
                  <a:lnTo>
                    <a:pt x="6252" y="7385"/>
                  </a:lnTo>
                  <a:cubicBezTo>
                    <a:pt x="6161" y="7385"/>
                    <a:pt x="6079" y="7456"/>
                    <a:pt x="6077" y="7547"/>
                  </a:cubicBezTo>
                  <a:cubicBezTo>
                    <a:pt x="6076" y="7639"/>
                    <a:pt x="6152" y="7717"/>
                    <a:pt x="6244" y="7717"/>
                  </a:cubicBezTo>
                  <a:lnTo>
                    <a:pt x="7391" y="7717"/>
                  </a:lnTo>
                  <a:lnTo>
                    <a:pt x="7233" y="9235"/>
                  </a:lnTo>
                  <a:lnTo>
                    <a:pt x="1225" y="9235"/>
                  </a:lnTo>
                  <a:lnTo>
                    <a:pt x="1179" y="8789"/>
                  </a:lnTo>
                  <a:cubicBezTo>
                    <a:pt x="1171" y="8701"/>
                    <a:pt x="1099" y="8632"/>
                    <a:pt x="1014" y="8632"/>
                  </a:cubicBezTo>
                  <a:cubicBezTo>
                    <a:pt x="1010" y="8632"/>
                    <a:pt x="1006" y="8632"/>
                    <a:pt x="1001" y="8632"/>
                  </a:cubicBezTo>
                  <a:cubicBezTo>
                    <a:pt x="907" y="8640"/>
                    <a:pt x="836" y="8723"/>
                    <a:pt x="848" y="8817"/>
                  </a:cubicBezTo>
                  <a:lnTo>
                    <a:pt x="1049" y="10772"/>
                  </a:lnTo>
                  <a:cubicBezTo>
                    <a:pt x="1085" y="11114"/>
                    <a:pt x="1373" y="11371"/>
                    <a:pt x="1716" y="11371"/>
                  </a:cubicBezTo>
                  <a:lnTo>
                    <a:pt x="6742" y="11371"/>
                  </a:lnTo>
                  <a:cubicBezTo>
                    <a:pt x="7087" y="11371"/>
                    <a:pt x="7373" y="11112"/>
                    <a:pt x="7409" y="10772"/>
                  </a:cubicBezTo>
                  <a:lnTo>
                    <a:pt x="7723" y="7717"/>
                  </a:lnTo>
                  <a:lnTo>
                    <a:pt x="7952" y="7717"/>
                  </a:lnTo>
                  <a:cubicBezTo>
                    <a:pt x="8233" y="7717"/>
                    <a:pt x="8459" y="7491"/>
                    <a:pt x="8459" y="7211"/>
                  </a:cubicBezTo>
                  <a:lnTo>
                    <a:pt x="8459" y="6733"/>
                  </a:lnTo>
                  <a:cubicBezTo>
                    <a:pt x="8477" y="6454"/>
                    <a:pt x="8251" y="6226"/>
                    <a:pt x="7970" y="6226"/>
                  </a:cubicBezTo>
                  <a:lnTo>
                    <a:pt x="4538" y="6226"/>
                  </a:lnTo>
                  <a:cubicBezTo>
                    <a:pt x="4538" y="6226"/>
                    <a:pt x="4536" y="5735"/>
                    <a:pt x="4536" y="5480"/>
                  </a:cubicBezTo>
                  <a:cubicBezTo>
                    <a:pt x="4535" y="5209"/>
                    <a:pt x="4624" y="4943"/>
                    <a:pt x="4792" y="4731"/>
                  </a:cubicBezTo>
                  <a:cubicBezTo>
                    <a:pt x="4878" y="4623"/>
                    <a:pt x="4993" y="4511"/>
                    <a:pt x="5148" y="4401"/>
                  </a:cubicBezTo>
                  <a:cubicBezTo>
                    <a:pt x="5176" y="4418"/>
                    <a:pt x="5205" y="4434"/>
                    <a:pt x="5238" y="4445"/>
                  </a:cubicBezTo>
                  <a:cubicBezTo>
                    <a:pt x="5285" y="4462"/>
                    <a:pt x="5334" y="4471"/>
                    <a:pt x="5382" y="4471"/>
                  </a:cubicBezTo>
                  <a:cubicBezTo>
                    <a:pt x="5428" y="4471"/>
                    <a:pt x="5473" y="4463"/>
                    <a:pt x="5518" y="4449"/>
                  </a:cubicBezTo>
                  <a:lnTo>
                    <a:pt x="5518" y="4449"/>
                  </a:lnTo>
                  <a:cubicBezTo>
                    <a:pt x="5486" y="4657"/>
                    <a:pt x="5596" y="4857"/>
                    <a:pt x="5793" y="4934"/>
                  </a:cubicBezTo>
                  <a:cubicBezTo>
                    <a:pt x="5845" y="4953"/>
                    <a:pt x="5896" y="4962"/>
                    <a:pt x="5949" y="4962"/>
                  </a:cubicBezTo>
                  <a:cubicBezTo>
                    <a:pt x="6013" y="4962"/>
                    <a:pt x="6076" y="4950"/>
                    <a:pt x="6136" y="4920"/>
                  </a:cubicBezTo>
                  <a:cubicBezTo>
                    <a:pt x="6225" y="4879"/>
                    <a:pt x="6294" y="4811"/>
                    <a:pt x="6339" y="4728"/>
                  </a:cubicBezTo>
                  <a:cubicBezTo>
                    <a:pt x="6423" y="4845"/>
                    <a:pt x="6556" y="4913"/>
                    <a:pt x="6695" y="4913"/>
                  </a:cubicBezTo>
                  <a:cubicBezTo>
                    <a:pt x="6756" y="4913"/>
                    <a:pt x="6817" y="4900"/>
                    <a:pt x="6875" y="4873"/>
                  </a:cubicBezTo>
                  <a:cubicBezTo>
                    <a:pt x="6984" y="4825"/>
                    <a:pt x="7067" y="4733"/>
                    <a:pt x="7108" y="4623"/>
                  </a:cubicBezTo>
                  <a:cubicBezTo>
                    <a:pt x="7142" y="4532"/>
                    <a:pt x="7142" y="4434"/>
                    <a:pt x="7114" y="4342"/>
                  </a:cubicBezTo>
                  <a:lnTo>
                    <a:pt x="7114" y="4342"/>
                  </a:lnTo>
                  <a:cubicBezTo>
                    <a:pt x="7138" y="4346"/>
                    <a:pt x="7163" y="4349"/>
                    <a:pt x="7188" y="4349"/>
                  </a:cubicBezTo>
                  <a:cubicBezTo>
                    <a:pt x="7283" y="4349"/>
                    <a:pt x="7378" y="4317"/>
                    <a:pt x="7460" y="4253"/>
                  </a:cubicBezTo>
                  <a:cubicBezTo>
                    <a:pt x="7503" y="4221"/>
                    <a:pt x="7538" y="4180"/>
                    <a:pt x="7565" y="4134"/>
                  </a:cubicBezTo>
                  <a:cubicBezTo>
                    <a:pt x="7640" y="4001"/>
                    <a:pt x="7645" y="3848"/>
                    <a:pt x="7579" y="3716"/>
                  </a:cubicBezTo>
                  <a:cubicBezTo>
                    <a:pt x="7538" y="3631"/>
                    <a:pt x="7471" y="3565"/>
                    <a:pt x="7389" y="3523"/>
                  </a:cubicBezTo>
                  <a:cubicBezTo>
                    <a:pt x="7586" y="3382"/>
                    <a:pt x="7641" y="3101"/>
                    <a:pt x="7480" y="2892"/>
                  </a:cubicBezTo>
                  <a:cubicBezTo>
                    <a:pt x="7446" y="2849"/>
                    <a:pt x="7407" y="2814"/>
                    <a:pt x="7361" y="2787"/>
                  </a:cubicBezTo>
                  <a:cubicBezTo>
                    <a:pt x="7290" y="2747"/>
                    <a:pt x="7214" y="2727"/>
                    <a:pt x="7138" y="2727"/>
                  </a:cubicBezTo>
                  <a:cubicBezTo>
                    <a:pt x="7093" y="2727"/>
                    <a:pt x="7048" y="2734"/>
                    <a:pt x="7005" y="2748"/>
                  </a:cubicBezTo>
                  <a:cubicBezTo>
                    <a:pt x="7042" y="2519"/>
                    <a:pt x="6900" y="2293"/>
                    <a:pt x="6659" y="2243"/>
                  </a:cubicBezTo>
                  <a:cubicBezTo>
                    <a:pt x="6630" y="2238"/>
                    <a:pt x="6600" y="2235"/>
                    <a:pt x="6571" y="2235"/>
                  </a:cubicBezTo>
                  <a:cubicBezTo>
                    <a:pt x="6528" y="2235"/>
                    <a:pt x="6485" y="2241"/>
                    <a:pt x="6445" y="2254"/>
                  </a:cubicBezTo>
                  <a:cubicBezTo>
                    <a:pt x="6330" y="2289"/>
                    <a:pt x="6237" y="2367"/>
                    <a:pt x="6184" y="2471"/>
                  </a:cubicBezTo>
                  <a:cubicBezTo>
                    <a:pt x="6102" y="2352"/>
                    <a:pt x="5966" y="2284"/>
                    <a:pt x="5826" y="2284"/>
                  </a:cubicBezTo>
                  <a:cubicBezTo>
                    <a:pt x="5761" y="2284"/>
                    <a:pt x="5694" y="2299"/>
                    <a:pt x="5631" y="2330"/>
                  </a:cubicBezTo>
                  <a:cubicBezTo>
                    <a:pt x="5436" y="2428"/>
                    <a:pt x="5345" y="2652"/>
                    <a:pt x="5407" y="2854"/>
                  </a:cubicBezTo>
                  <a:cubicBezTo>
                    <a:pt x="5382" y="2850"/>
                    <a:pt x="5357" y="2848"/>
                    <a:pt x="5331" y="2848"/>
                  </a:cubicBezTo>
                  <a:cubicBezTo>
                    <a:pt x="5235" y="2848"/>
                    <a:pt x="5141" y="2879"/>
                    <a:pt x="5061" y="2940"/>
                  </a:cubicBezTo>
                  <a:cubicBezTo>
                    <a:pt x="5018" y="2974"/>
                    <a:pt x="4983" y="3014"/>
                    <a:pt x="4956" y="3061"/>
                  </a:cubicBezTo>
                  <a:cubicBezTo>
                    <a:pt x="4823" y="3286"/>
                    <a:pt x="4917" y="3562"/>
                    <a:pt x="5132" y="3674"/>
                  </a:cubicBezTo>
                  <a:cubicBezTo>
                    <a:pt x="4988" y="3779"/>
                    <a:pt x="4919" y="3953"/>
                    <a:pt x="4956" y="4125"/>
                  </a:cubicBezTo>
                  <a:cubicBezTo>
                    <a:pt x="4691" y="4315"/>
                    <a:pt x="4519" y="4514"/>
                    <a:pt x="4405" y="4698"/>
                  </a:cubicBezTo>
                  <a:cubicBezTo>
                    <a:pt x="4371" y="4603"/>
                    <a:pt x="4334" y="4509"/>
                    <a:pt x="4289" y="4418"/>
                  </a:cubicBezTo>
                  <a:lnTo>
                    <a:pt x="3927" y="3672"/>
                  </a:lnTo>
                  <a:lnTo>
                    <a:pt x="3927" y="3672"/>
                  </a:lnTo>
                  <a:cubicBezTo>
                    <a:pt x="3989" y="3693"/>
                    <a:pt x="4053" y="3703"/>
                    <a:pt x="4117" y="3703"/>
                  </a:cubicBezTo>
                  <a:cubicBezTo>
                    <a:pt x="4273" y="3703"/>
                    <a:pt x="4428" y="3642"/>
                    <a:pt x="4544" y="3521"/>
                  </a:cubicBezTo>
                  <a:cubicBezTo>
                    <a:pt x="4652" y="3407"/>
                    <a:pt x="4709" y="3258"/>
                    <a:pt x="4705" y="3101"/>
                  </a:cubicBezTo>
                  <a:cubicBezTo>
                    <a:pt x="4700" y="2933"/>
                    <a:pt x="4624" y="2774"/>
                    <a:pt x="4496" y="2662"/>
                  </a:cubicBezTo>
                  <a:lnTo>
                    <a:pt x="4432" y="2607"/>
                  </a:lnTo>
                  <a:lnTo>
                    <a:pt x="4519" y="2604"/>
                  </a:lnTo>
                  <a:cubicBezTo>
                    <a:pt x="4672" y="2595"/>
                    <a:pt x="4815" y="2533"/>
                    <a:pt x="4922" y="2421"/>
                  </a:cubicBezTo>
                  <a:cubicBezTo>
                    <a:pt x="5036" y="2302"/>
                    <a:pt x="5095" y="2144"/>
                    <a:pt x="5086" y="1978"/>
                  </a:cubicBezTo>
                  <a:cubicBezTo>
                    <a:pt x="5064" y="1665"/>
                    <a:pt x="4796" y="1425"/>
                    <a:pt x="4483" y="1425"/>
                  </a:cubicBezTo>
                  <a:lnTo>
                    <a:pt x="4460" y="1425"/>
                  </a:lnTo>
                  <a:lnTo>
                    <a:pt x="4360" y="1433"/>
                  </a:lnTo>
                  <a:lnTo>
                    <a:pt x="4419" y="1369"/>
                  </a:lnTo>
                  <a:cubicBezTo>
                    <a:pt x="4520" y="1255"/>
                    <a:pt x="4579" y="1106"/>
                    <a:pt x="4574" y="953"/>
                  </a:cubicBezTo>
                  <a:cubicBezTo>
                    <a:pt x="4570" y="787"/>
                    <a:pt x="4499" y="635"/>
                    <a:pt x="4376" y="526"/>
                  </a:cubicBezTo>
                  <a:cubicBezTo>
                    <a:pt x="4269" y="430"/>
                    <a:pt x="4133" y="377"/>
                    <a:pt x="3990" y="377"/>
                  </a:cubicBezTo>
                  <a:cubicBezTo>
                    <a:pt x="3976" y="377"/>
                    <a:pt x="3963" y="378"/>
                    <a:pt x="3950" y="379"/>
                  </a:cubicBezTo>
                  <a:cubicBezTo>
                    <a:pt x="3792" y="388"/>
                    <a:pt x="3648" y="459"/>
                    <a:pt x="3543" y="578"/>
                  </a:cubicBezTo>
                  <a:lnTo>
                    <a:pt x="3477" y="652"/>
                  </a:lnTo>
                  <a:lnTo>
                    <a:pt x="3472" y="563"/>
                  </a:lnTo>
                  <a:cubicBezTo>
                    <a:pt x="3452" y="244"/>
                    <a:pt x="3196" y="0"/>
                    <a:pt x="2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9" name="Google Shape;3589;p59"/>
            <p:cNvSpPr/>
            <p:nvPr/>
          </p:nvSpPr>
          <p:spPr>
            <a:xfrm>
              <a:off x="949288" y="2255337"/>
              <a:ext cx="47387" cy="46327"/>
            </a:xfrm>
            <a:custGeom>
              <a:avLst/>
              <a:gdLst/>
              <a:ahLst/>
              <a:cxnLst/>
              <a:rect l="l" t="t" r="r" b="b"/>
              <a:pathLst>
                <a:path w="1521" h="1487" extrusionOk="0">
                  <a:moveTo>
                    <a:pt x="751" y="333"/>
                  </a:moveTo>
                  <a:cubicBezTo>
                    <a:pt x="852" y="333"/>
                    <a:pt x="946" y="368"/>
                    <a:pt x="1023" y="436"/>
                  </a:cubicBezTo>
                  <a:cubicBezTo>
                    <a:pt x="1105" y="509"/>
                    <a:pt x="1154" y="608"/>
                    <a:pt x="1160" y="718"/>
                  </a:cubicBezTo>
                  <a:cubicBezTo>
                    <a:pt x="1176" y="944"/>
                    <a:pt x="1005" y="1138"/>
                    <a:pt x="778" y="1154"/>
                  </a:cubicBezTo>
                  <a:cubicBezTo>
                    <a:pt x="770" y="1154"/>
                    <a:pt x="762" y="1154"/>
                    <a:pt x="754" y="1154"/>
                  </a:cubicBezTo>
                  <a:cubicBezTo>
                    <a:pt x="539" y="1154"/>
                    <a:pt x="358" y="988"/>
                    <a:pt x="342" y="768"/>
                  </a:cubicBezTo>
                  <a:cubicBezTo>
                    <a:pt x="337" y="660"/>
                    <a:pt x="372" y="553"/>
                    <a:pt x="445" y="471"/>
                  </a:cubicBezTo>
                  <a:cubicBezTo>
                    <a:pt x="518" y="389"/>
                    <a:pt x="618" y="340"/>
                    <a:pt x="728" y="333"/>
                  </a:cubicBezTo>
                  <a:close/>
                  <a:moveTo>
                    <a:pt x="756" y="1"/>
                  </a:moveTo>
                  <a:cubicBezTo>
                    <a:pt x="740" y="1"/>
                    <a:pt x="724" y="1"/>
                    <a:pt x="708" y="2"/>
                  </a:cubicBezTo>
                  <a:cubicBezTo>
                    <a:pt x="511" y="13"/>
                    <a:pt x="330" y="102"/>
                    <a:pt x="198" y="251"/>
                  </a:cubicBezTo>
                  <a:cubicBezTo>
                    <a:pt x="67" y="400"/>
                    <a:pt x="1" y="590"/>
                    <a:pt x="13" y="789"/>
                  </a:cubicBezTo>
                  <a:cubicBezTo>
                    <a:pt x="38" y="1182"/>
                    <a:pt x="367" y="1486"/>
                    <a:pt x="756" y="1486"/>
                  </a:cubicBezTo>
                  <a:cubicBezTo>
                    <a:pt x="772" y="1486"/>
                    <a:pt x="787" y="1486"/>
                    <a:pt x="802" y="1484"/>
                  </a:cubicBezTo>
                  <a:cubicBezTo>
                    <a:pt x="1208" y="1459"/>
                    <a:pt x="1521" y="1108"/>
                    <a:pt x="1496" y="697"/>
                  </a:cubicBezTo>
                  <a:cubicBezTo>
                    <a:pt x="1485" y="500"/>
                    <a:pt x="1396" y="318"/>
                    <a:pt x="1247" y="187"/>
                  </a:cubicBezTo>
                  <a:cubicBezTo>
                    <a:pt x="1109" y="66"/>
                    <a:pt x="938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0" name="Google Shape;3590;p59"/>
            <p:cNvSpPr/>
            <p:nvPr/>
          </p:nvSpPr>
          <p:spPr>
            <a:xfrm>
              <a:off x="1059057" y="2309551"/>
              <a:ext cx="33429" cy="30906"/>
            </a:xfrm>
            <a:custGeom>
              <a:avLst/>
              <a:gdLst/>
              <a:ahLst/>
              <a:cxnLst/>
              <a:rect l="l" t="t" r="r" b="b"/>
              <a:pathLst>
                <a:path w="1073" h="992" extrusionOk="0">
                  <a:moveTo>
                    <a:pt x="514" y="331"/>
                  </a:moveTo>
                  <a:cubicBezTo>
                    <a:pt x="532" y="331"/>
                    <a:pt x="550" y="333"/>
                    <a:pt x="566" y="340"/>
                  </a:cubicBezTo>
                  <a:cubicBezTo>
                    <a:pt x="649" y="368"/>
                    <a:pt x="697" y="462"/>
                    <a:pt x="667" y="546"/>
                  </a:cubicBezTo>
                  <a:cubicBezTo>
                    <a:pt x="655" y="589"/>
                    <a:pt x="626" y="622"/>
                    <a:pt x="585" y="640"/>
                  </a:cubicBezTo>
                  <a:cubicBezTo>
                    <a:pt x="562" y="652"/>
                    <a:pt x="538" y="657"/>
                    <a:pt x="513" y="657"/>
                  </a:cubicBezTo>
                  <a:cubicBezTo>
                    <a:pt x="496" y="657"/>
                    <a:pt x="478" y="654"/>
                    <a:pt x="461" y="649"/>
                  </a:cubicBezTo>
                  <a:cubicBezTo>
                    <a:pt x="418" y="635"/>
                    <a:pt x="386" y="606"/>
                    <a:pt x="368" y="567"/>
                  </a:cubicBezTo>
                  <a:cubicBezTo>
                    <a:pt x="347" y="528"/>
                    <a:pt x="345" y="484"/>
                    <a:pt x="360" y="443"/>
                  </a:cubicBezTo>
                  <a:cubicBezTo>
                    <a:pt x="381" y="373"/>
                    <a:pt x="445" y="331"/>
                    <a:pt x="514" y="331"/>
                  </a:cubicBezTo>
                  <a:close/>
                  <a:moveTo>
                    <a:pt x="513" y="0"/>
                  </a:moveTo>
                  <a:cubicBezTo>
                    <a:pt x="438" y="0"/>
                    <a:pt x="364" y="17"/>
                    <a:pt x="294" y="50"/>
                  </a:cubicBezTo>
                  <a:cubicBezTo>
                    <a:pt x="175" y="109"/>
                    <a:pt x="88" y="210"/>
                    <a:pt x="43" y="338"/>
                  </a:cubicBezTo>
                  <a:cubicBezTo>
                    <a:pt x="1" y="464"/>
                    <a:pt x="9" y="597"/>
                    <a:pt x="68" y="717"/>
                  </a:cubicBezTo>
                  <a:cubicBezTo>
                    <a:pt x="129" y="834"/>
                    <a:pt x="230" y="923"/>
                    <a:pt x="354" y="967"/>
                  </a:cubicBezTo>
                  <a:cubicBezTo>
                    <a:pt x="406" y="985"/>
                    <a:pt x="461" y="992"/>
                    <a:pt x="514" y="992"/>
                  </a:cubicBezTo>
                  <a:cubicBezTo>
                    <a:pt x="591" y="992"/>
                    <a:pt x="665" y="974"/>
                    <a:pt x="735" y="942"/>
                  </a:cubicBezTo>
                  <a:cubicBezTo>
                    <a:pt x="852" y="884"/>
                    <a:pt x="941" y="782"/>
                    <a:pt x="985" y="654"/>
                  </a:cubicBezTo>
                  <a:cubicBezTo>
                    <a:pt x="1072" y="395"/>
                    <a:pt x="934" y="112"/>
                    <a:pt x="674" y="27"/>
                  </a:cubicBezTo>
                  <a:cubicBezTo>
                    <a:pt x="621" y="9"/>
                    <a:pt x="567" y="0"/>
                    <a:pt x="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91" name="Google Shape;3591;p59"/>
          <p:cNvGrpSpPr/>
          <p:nvPr/>
        </p:nvGrpSpPr>
        <p:grpSpPr>
          <a:xfrm>
            <a:off x="736640" y="4783254"/>
            <a:ext cx="330199" cy="354505"/>
            <a:chOff x="3219895" y="2891332"/>
            <a:chExt cx="330199" cy="354505"/>
          </a:xfrm>
        </p:grpSpPr>
        <p:sp>
          <p:nvSpPr>
            <p:cNvPr id="3592" name="Google Shape;3592;p59"/>
            <p:cNvSpPr/>
            <p:nvPr/>
          </p:nvSpPr>
          <p:spPr>
            <a:xfrm>
              <a:off x="3225160" y="2940624"/>
              <a:ext cx="228023" cy="300054"/>
            </a:xfrm>
            <a:custGeom>
              <a:avLst/>
              <a:gdLst/>
              <a:ahLst/>
              <a:cxnLst/>
              <a:rect l="l" t="t" r="r" b="b"/>
              <a:pathLst>
                <a:path w="7319" h="9631" extrusionOk="0">
                  <a:moveTo>
                    <a:pt x="593" y="1"/>
                  </a:moveTo>
                  <a:cubicBezTo>
                    <a:pt x="266" y="1"/>
                    <a:pt x="1" y="265"/>
                    <a:pt x="1" y="592"/>
                  </a:cubicBezTo>
                  <a:lnTo>
                    <a:pt x="1" y="9038"/>
                  </a:lnTo>
                  <a:cubicBezTo>
                    <a:pt x="1" y="9365"/>
                    <a:pt x="266" y="9630"/>
                    <a:pt x="593" y="9630"/>
                  </a:cubicBezTo>
                  <a:lnTo>
                    <a:pt x="6426" y="9630"/>
                  </a:lnTo>
                  <a:cubicBezTo>
                    <a:pt x="6918" y="9630"/>
                    <a:pt x="7315" y="9230"/>
                    <a:pt x="7318" y="8741"/>
                  </a:cubicBezTo>
                  <a:lnTo>
                    <a:pt x="7318" y="797"/>
                  </a:lnTo>
                  <a:cubicBezTo>
                    <a:pt x="7318" y="356"/>
                    <a:pt x="6963" y="1"/>
                    <a:pt x="65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3" name="Google Shape;3593;p59"/>
            <p:cNvSpPr/>
            <p:nvPr/>
          </p:nvSpPr>
          <p:spPr>
            <a:xfrm>
              <a:off x="3406687" y="2940561"/>
              <a:ext cx="46390" cy="208022"/>
            </a:xfrm>
            <a:custGeom>
              <a:avLst/>
              <a:gdLst/>
              <a:ahLst/>
              <a:cxnLst/>
              <a:rect l="l" t="t" r="r" b="b"/>
              <a:pathLst>
                <a:path w="1489" h="6677" extrusionOk="0">
                  <a:moveTo>
                    <a:pt x="1" y="1"/>
                  </a:moveTo>
                  <a:lnTo>
                    <a:pt x="1" y="5900"/>
                  </a:lnTo>
                  <a:cubicBezTo>
                    <a:pt x="1" y="6328"/>
                    <a:pt x="349" y="6676"/>
                    <a:pt x="778" y="6676"/>
                  </a:cubicBezTo>
                  <a:lnTo>
                    <a:pt x="1489" y="6676"/>
                  </a:lnTo>
                  <a:lnTo>
                    <a:pt x="1489" y="795"/>
                  </a:lnTo>
                  <a:cubicBezTo>
                    <a:pt x="1489" y="356"/>
                    <a:pt x="1133" y="1"/>
                    <a:pt x="69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4" name="Google Shape;3594;p59"/>
            <p:cNvSpPr/>
            <p:nvPr/>
          </p:nvSpPr>
          <p:spPr>
            <a:xfrm>
              <a:off x="3225160" y="2940561"/>
              <a:ext cx="38414" cy="299991"/>
            </a:xfrm>
            <a:custGeom>
              <a:avLst/>
              <a:gdLst/>
              <a:ahLst/>
              <a:cxnLst/>
              <a:rect l="l" t="t" r="r" b="b"/>
              <a:pathLst>
                <a:path w="1233" h="9629" extrusionOk="0">
                  <a:moveTo>
                    <a:pt x="593" y="1"/>
                  </a:moveTo>
                  <a:cubicBezTo>
                    <a:pt x="266" y="1"/>
                    <a:pt x="1" y="266"/>
                    <a:pt x="1" y="591"/>
                  </a:cubicBezTo>
                  <a:lnTo>
                    <a:pt x="1" y="9038"/>
                  </a:lnTo>
                  <a:cubicBezTo>
                    <a:pt x="1" y="9365"/>
                    <a:pt x="266" y="9629"/>
                    <a:pt x="593" y="9629"/>
                  </a:cubicBezTo>
                  <a:lnTo>
                    <a:pt x="1220" y="9629"/>
                  </a:lnTo>
                  <a:cubicBezTo>
                    <a:pt x="899" y="9625"/>
                    <a:pt x="641" y="9361"/>
                    <a:pt x="641" y="9038"/>
                  </a:cubicBezTo>
                  <a:lnTo>
                    <a:pt x="641" y="591"/>
                  </a:lnTo>
                  <a:cubicBezTo>
                    <a:pt x="641" y="266"/>
                    <a:pt x="905" y="1"/>
                    <a:pt x="1232" y="1"/>
                  </a:cubicBezTo>
                  <a:close/>
                  <a:moveTo>
                    <a:pt x="1220" y="9629"/>
                  </a:moveTo>
                  <a:cubicBezTo>
                    <a:pt x="1222" y="9629"/>
                    <a:pt x="1224" y="9629"/>
                    <a:pt x="1226" y="9629"/>
                  </a:cubicBezTo>
                  <a:cubicBezTo>
                    <a:pt x="1228" y="9629"/>
                    <a:pt x="1230" y="9629"/>
                    <a:pt x="1232" y="9629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5" name="Google Shape;3595;p59"/>
            <p:cNvSpPr/>
            <p:nvPr/>
          </p:nvSpPr>
          <p:spPr>
            <a:xfrm>
              <a:off x="3420552" y="2896597"/>
              <a:ext cx="65145" cy="238149"/>
            </a:xfrm>
            <a:custGeom>
              <a:avLst/>
              <a:gdLst/>
              <a:ahLst/>
              <a:cxnLst/>
              <a:rect l="l" t="t" r="r" b="b"/>
              <a:pathLst>
                <a:path w="2091" h="7644" extrusionOk="0">
                  <a:moveTo>
                    <a:pt x="333" y="1"/>
                  </a:moveTo>
                  <a:cubicBezTo>
                    <a:pt x="148" y="1"/>
                    <a:pt x="0" y="150"/>
                    <a:pt x="0" y="335"/>
                  </a:cubicBezTo>
                  <a:lnTo>
                    <a:pt x="0" y="7311"/>
                  </a:lnTo>
                  <a:cubicBezTo>
                    <a:pt x="0" y="7494"/>
                    <a:pt x="148" y="7643"/>
                    <a:pt x="333" y="7643"/>
                  </a:cubicBezTo>
                  <a:lnTo>
                    <a:pt x="1758" y="7643"/>
                  </a:lnTo>
                  <a:cubicBezTo>
                    <a:pt x="1941" y="7643"/>
                    <a:pt x="2090" y="7494"/>
                    <a:pt x="2090" y="7311"/>
                  </a:cubicBezTo>
                  <a:lnTo>
                    <a:pt x="2090" y="335"/>
                  </a:lnTo>
                  <a:cubicBezTo>
                    <a:pt x="2090" y="150"/>
                    <a:pt x="1941" y="1"/>
                    <a:pt x="17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6" name="Google Shape;3596;p59"/>
            <p:cNvSpPr/>
            <p:nvPr/>
          </p:nvSpPr>
          <p:spPr>
            <a:xfrm>
              <a:off x="3420583" y="2896597"/>
              <a:ext cx="22587" cy="238149"/>
            </a:xfrm>
            <a:custGeom>
              <a:avLst/>
              <a:gdLst/>
              <a:ahLst/>
              <a:cxnLst/>
              <a:rect l="l" t="t" r="r" b="b"/>
              <a:pathLst>
                <a:path w="725" h="7644" extrusionOk="0">
                  <a:moveTo>
                    <a:pt x="333" y="1"/>
                  </a:moveTo>
                  <a:cubicBezTo>
                    <a:pt x="150" y="1"/>
                    <a:pt x="1" y="150"/>
                    <a:pt x="1" y="335"/>
                  </a:cubicBezTo>
                  <a:lnTo>
                    <a:pt x="1" y="7311"/>
                  </a:lnTo>
                  <a:cubicBezTo>
                    <a:pt x="1" y="7494"/>
                    <a:pt x="150" y="7643"/>
                    <a:pt x="333" y="7643"/>
                  </a:cubicBezTo>
                  <a:lnTo>
                    <a:pt x="724" y="7643"/>
                  </a:lnTo>
                  <a:cubicBezTo>
                    <a:pt x="541" y="7643"/>
                    <a:pt x="392" y="7494"/>
                    <a:pt x="392" y="7311"/>
                  </a:cubicBezTo>
                  <a:lnTo>
                    <a:pt x="392" y="335"/>
                  </a:lnTo>
                  <a:cubicBezTo>
                    <a:pt x="392" y="150"/>
                    <a:pt x="541" y="1"/>
                    <a:pt x="72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7" name="Google Shape;3597;p59"/>
            <p:cNvSpPr/>
            <p:nvPr/>
          </p:nvSpPr>
          <p:spPr>
            <a:xfrm>
              <a:off x="3420552" y="3002036"/>
              <a:ext cx="65145" cy="27292"/>
            </a:xfrm>
            <a:custGeom>
              <a:avLst/>
              <a:gdLst/>
              <a:ahLst/>
              <a:cxnLst/>
              <a:rect l="l" t="t" r="r" b="b"/>
              <a:pathLst>
                <a:path w="2091" h="876" extrusionOk="0">
                  <a:moveTo>
                    <a:pt x="0" y="1"/>
                  </a:moveTo>
                  <a:lnTo>
                    <a:pt x="0" y="875"/>
                  </a:lnTo>
                  <a:lnTo>
                    <a:pt x="2090" y="875"/>
                  </a:lnTo>
                  <a:lnTo>
                    <a:pt x="20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8" name="Google Shape;3598;p59"/>
            <p:cNvSpPr/>
            <p:nvPr/>
          </p:nvSpPr>
          <p:spPr>
            <a:xfrm>
              <a:off x="3420552" y="3002036"/>
              <a:ext cx="12213" cy="27292"/>
            </a:xfrm>
            <a:custGeom>
              <a:avLst/>
              <a:gdLst/>
              <a:ahLst/>
              <a:cxnLst/>
              <a:rect l="l" t="t" r="r" b="b"/>
              <a:pathLst>
                <a:path w="392" h="876" extrusionOk="0">
                  <a:moveTo>
                    <a:pt x="0" y="1"/>
                  </a:moveTo>
                  <a:lnTo>
                    <a:pt x="0" y="875"/>
                  </a:lnTo>
                  <a:lnTo>
                    <a:pt x="391" y="875"/>
                  </a:lnTo>
                  <a:lnTo>
                    <a:pt x="39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9" name="Google Shape;3599;p59"/>
            <p:cNvSpPr/>
            <p:nvPr/>
          </p:nvSpPr>
          <p:spPr>
            <a:xfrm>
              <a:off x="3478693" y="3008174"/>
              <a:ext cx="67264" cy="41997"/>
            </a:xfrm>
            <a:custGeom>
              <a:avLst/>
              <a:gdLst/>
              <a:ahLst/>
              <a:cxnLst/>
              <a:rect l="l" t="t" r="r" b="b"/>
              <a:pathLst>
                <a:path w="2159" h="1348" extrusionOk="0">
                  <a:moveTo>
                    <a:pt x="256" y="1"/>
                  </a:moveTo>
                  <a:lnTo>
                    <a:pt x="0" y="810"/>
                  </a:lnTo>
                  <a:lnTo>
                    <a:pt x="1671" y="1336"/>
                  </a:lnTo>
                  <a:cubicBezTo>
                    <a:pt x="1697" y="1344"/>
                    <a:pt x="1722" y="1347"/>
                    <a:pt x="1747" y="1347"/>
                  </a:cubicBezTo>
                  <a:cubicBezTo>
                    <a:pt x="1890" y="1347"/>
                    <a:pt x="2011" y="1225"/>
                    <a:pt x="1995" y="1073"/>
                  </a:cubicBezTo>
                  <a:lnTo>
                    <a:pt x="1991" y="1028"/>
                  </a:lnTo>
                  <a:cubicBezTo>
                    <a:pt x="1989" y="1005"/>
                    <a:pt x="1995" y="980"/>
                    <a:pt x="2011" y="962"/>
                  </a:cubicBezTo>
                  <a:lnTo>
                    <a:pt x="2039" y="930"/>
                  </a:lnTo>
                  <a:cubicBezTo>
                    <a:pt x="2158" y="794"/>
                    <a:pt x="2098" y="584"/>
                    <a:pt x="1925" y="527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0" name="Google Shape;3600;p59"/>
            <p:cNvSpPr/>
            <p:nvPr/>
          </p:nvSpPr>
          <p:spPr>
            <a:xfrm>
              <a:off x="3478693" y="3015652"/>
              <a:ext cx="42215" cy="27229"/>
            </a:xfrm>
            <a:custGeom>
              <a:avLst/>
              <a:gdLst/>
              <a:ahLst/>
              <a:cxnLst/>
              <a:rect l="l" t="t" r="r" b="b"/>
              <a:pathLst>
                <a:path w="1355" h="874" extrusionOk="0">
                  <a:moveTo>
                    <a:pt x="1015" y="1"/>
                  </a:moveTo>
                  <a:lnTo>
                    <a:pt x="256" y="241"/>
                  </a:lnTo>
                  <a:lnTo>
                    <a:pt x="224" y="141"/>
                  </a:lnTo>
                  <a:lnTo>
                    <a:pt x="224" y="438"/>
                  </a:lnTo>
                  <a:lnTo>
                    <a:pt x="43" y="438"/>
                  </a:lnTo>
                  <a:lnTo>
                    <a:pt x="0" y="571"/>
                  </a:lnTo>
                  <a:lnTo>
                    <a:pt x="955" y="873"/>
                  </a:lnTo>
                  <a:cubicBezTo>
                    <a:pt x="1177" y="685"/>
                    <a:pt x="1326" y="415"/>
                    <a:pt x="1355" y="107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1" name="Google Shape;3601;p59"/>
            <p:cNvSpPr/>
            <p:nvPr/>
          </p:nvSpPr>
          <p:spPr>
            <a:xfrm>
              <a:off x="3478693" y="2981098"/>
              <a:ext cx="67264" cy="41997"/>
            </a:xfrm>
            <a:custGeom>
              <a:avLst/>
              <a:gdLst/>
              <a:ahLst/>
              <a:cxnLst/>
              <a:rect l="l" t="t" r="r" b="b"/>
              <a:pathLst>
                <a:path w="2159" h="1348" extrusionOk="0">
                  <a:moveTo>
                    <a:pt x="1749" y="1"/>
                  </a:moveTo>
                  <a:cubicBezTo>
                    <a:pt x="1723" y="1"/>
                    <a:pt x="1697" y="5"/>
                    <a:pt x="1671" y="13"/>
                  </a:cubicBezTo>
                  <a:lnTo>
                    <a:pt x="0" y="539"/>
                  </a:lnTo>
                  <a:lnTo>
                    <a:pt x="256" y="1348"/>
                  </a:lnTo>
                  <a:lnTo>
                    <a:pt x="1925" y="822"/>
                  </a:lnTo>
                  <a:cubicBezTo>
                    <a:pt x="2098" y="769"/>
                    <a:pt x="2158" y="555"/>
                    <a:pt x="2039" y="418"/>
                  </a:cubicBezTo>
                  <a:lnTo>
                    <a:pt x="2011" y="386"/>
                  </a:lnTo>
                  <a:cubicBezTo>
                    <a:pt x="1995" y="369"/>
                    <a:pt x="1989" y="344"/>
                    <a:pt x="1991" y="321"/>
                  </a:cubicBezTo>
                  <a:lnTo>
                    <a:pt x="1995" y="276"/>
                  </a:lnTo>
                  <a:cubicBezTo>
                    <a:pt x="2011" y="124"/>
                    <a:pt x="1891" y="1"/>
                    <a:pt x="17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2" name="Google Shape;3602;p59"/>
            <p:cNvSpPr/>
            <p:nvPr/>
          </p:nvSpPr>
          <p:spPr>
            <a:xfrm>
              <a:off x="3450277" y="2980381"/>
              <a:ext cx="35423" cy="70691"/>
            </a:xfrm>
            <a:custGeom>
              <a:avLst/>
              <a:gdLst/>
              <a:ahLst/>
              <a:cxnLst/>
              <a:rect l="l" t="t" r="r" b="b"/>
              <a:pathLst>
                <a:path w="1137" h="2269" extrusionOk="0">
                  <a:moveTo>
                    <a:pt x="1130" y="1"/>
                  </a:moveTo>
                  <a:cubicBezTo>
                    <a:pt x="507" y="1"/>
                    <a:pt x="1" y="509"/>
                    <a:pt x="1" y="1133"/>
                  </a:cubicBezTo>
                  <a:cubicBezTo>
                    <a:pt x="1" y="1758"/>
                    <a:pt x="509" y="2269"/>
                    <a:pt x="1136" y="2269"/>
                  </a:cubicBezTo>
                  <a:lnTo>
                    <a:pt x="1136" y="1"/>
                  </a:lnTo>
                  <a:cubicBezTo>
                    <a:pt x="1134" y="1"/>
                    <a:pt x="1132" y="1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3" name="Google Shape;3603;p59"/>
            <p:cNvSpPr/>
            <p:nvPr/>
          </p:nvSpPr>
          <p:spPr>
            <a:xfrm>
              <a:off x="3450215" y="3002036"/>
              <a:ext cx="34084" cy="27292"/>
            </a:xfrm>
            <a:custGeom>
              <a:avLst/>
              <a:gdLst/>
              <a:ahLst/>
              <a:cxnLst/>
              <a:rect l="l" t="t" r="r" b="b"/>
              <a:pathLst>
                <a:path w="1094" h="876" extrusionOk="0">
                  <a:moveTo>
                    <a:pt x="88" y="1"/>
                  </a:moveTo>
                  <a:cubicBezTo>
                    <a:pt x="33" y="136"/>
                    <a:pt x="1" y="283"/>
                    <a:pt x="1" y="438"/>
                  </a:cubicBezTo>
                  <a:cubicBezTo>
                    <a:pt x="1" y="594"/>
                    <a:pt x="33" y="740"/>
                    <a:pt x="88" y="875"/>
                  </a:cubicBezTo>
                  <a:lnTo>
                    <a:pt x="957" y="875"/>
                  </a:lnTo>
                  <a:lnTo>
                    <a:pt x="1094" y="438"/>
                  </a:lnTo>
                  <a:lnTo>
                    <a:pt x="95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4" name="Google Shape;3604;p59"/>
            <p:cNvSpPr/>
            <p:nvPr/>
          </p:nvSpPr>
          <p:spPr>
            <a:xfrm>
              <a:off x="3478693" y="2988513"/>
              <a:ext cx="42215" cy="27167"/>
            </a:xfrm>
            <a:custGeom>
              <a:avLst/>
              <a:gdLst/>
              <a:ahLst/>
              <a:cxnLst/>
              <a:rect l="l" t="t" r="r" b="b"/>
              <a:pathLst>
                <a:path w="1355" h="872" extrusionOk="0">
                  <a:moveTo>
                    <a:pt x="955" y="1"/>
                  </a:moveTo>
                  <a:lnTo>
                    <a:pt x="0" y="303"/>
                  </a:lnTo>
                  <a:lnTo>
                    <a:pt x="43" y="435"/>
                  </a:lnTo>
                  <a:lnTo>
                    <a:pt x="224" y="435"/>
                  </a:lnTo>
                  <a:lnTo>
                    <a:pt x="224" y="731"/>
                  </a:lnTo>
                  <a:lnTo>
                    <a:pt x="256" y="632"/>
                  </a:lnTo>
                  <a:lnTo>
                    <a:pt x="1015" y="872"/>
                  </a:lnTo>
                  <a:lnTo>
                    <a:pt x="1355" y="765"/>
                  </a:lnTo>
                  <a:cubicBezTo>
                    <a:pt x="1326" y="459"/>
                    <a:pt x="1177" y="18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5" name="Google Shape;3605;p59"/>
            <p:cNvSpPr/>
            <p:nvPr/>
          </p:nvSpPr>
          <p:spPr>
            <a:xfrm>
              <a:off x="3459905" y="2989915"/>
              <a:ext cx="51530" cy="51530"/>
            </a:xfrm>
            <a:custGeom>
              <a:avLst/>
              <a:gdLst/>
              <a:ahLst/>
              <a:cxnLst/>
              <a:rect l="l" t="t" r="r" b="b"/>
              <a:pathLst>
                <a:path w="1654" h="1654" extrusionOk="0">
                  <a:moveTo>
                    <a:pt x="827" y="0"/>
                  </a:moveTo>
                  <a:cubicBezTo>
                    <a:pt x="371" y="0"/>
                    <a:pt x="1" y="370"/>
                    <a:pt x="1" y="827"/>
                  </a:cubicBezTo>
                  <a:cubicBezTo>
                    <a:pt x="1" y="1284"/>
                    <a:pt x="371" y="1653"/>
                    <a:pt x="827" y="1653"/>
                  </a:cubicBezTo>
                  <a:cubicBezTo>
                    <a:pt x="1284" y="1653"/>
                    <a:pt x="1654" y="1284"/>
                    <a:pt x="1654" y="827"/>
                  </a:cubicBezTo>
                  <a:cubicBezTo>
                    <a:pt x="1654" y="370"/>
                    <a:pt x="1284" y="0"/>
                    <a:pt x="8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6" name="Google Shape;3606;p59"/>
            <p:cNvSpPr/>
            <p:nvPr/>
          </p:nvSpPr>
          <p:spPr>
            <a:xfrm>
              <a:off x="3459967" y="2989915"/>
              <a:ext cx="31217" cy="51343"/>
            </a:xfrm>
            <a:custGeom>
              <a:avLst/>
              <a:gdLst/>
              <a:ahLst/>
              <a:cxnLst/>
              <a:rect l="l" t="t" r="r" b="b"/>
              <a:pathLst>
                <a:path w="1002" h="1648" extrusionOk="0">
                  <a:moveTo>
                    <a:pt x="825" y="0"/>
                  </a:moveTo>
                  <a:cubicBezTo>
                    <a:pt x="370" y="0"/>
                    <a:pt x="1" y="368"/>
                    <a:pt x="1" y="825"/>
                  </a:cubicBezTo>
                  <a:cubicBezTo>
                    <a:pt x="1" y="1280"/>
                    <a:pt x="370" y="1648"/>
                    <a:pt x="825" y="1648"/>
                  </a:cubicBezTo>
                  <a:cubicBezTo>
                    <a:pt x="886" y="1648"/>
                    <a:pt x="946" y="1643"/>
                    <a:pt x="1001" y="1628"/>
                  </a:cubicBezTo>
                  <a:cubicBezTo>
                    <a:pt x="630" y="1552"/>
                    <a:pt x="353" y="1223"/>
                    <a:pt x="353" y="827"/>
                  </a:cubicBezTo>
                  <a:cubicBezTo>
                    <a:pt x="353" y="430"/>
                    <a:pt x="630" y="100"/>
                    <a:pt x="1001" y="20"/>
                  </a:cubicBezTo>
                  <a:cubicBezTo>
                    <a:pt x="943" y="7"/>
                    <a:pt x="886" y="0"/>
                    <a:pt x="82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7" name="Google Shape;3607;p59"/>
            <p:cNvSpPr/>
            <p:nvPr/>
          </p:nvSpPr>
          <p:spPr>
            <a:xfrm>
              <a:off x="3288286" y="2988482"/>
              <a:ext cx="101659" cy="60098"/>
            </a:xfrm>
            <a:custGeom>
              <a:avLst/>
              <a:gdLst/>
              <a:ahLst/>
              <a:cxnLst/>
              <a:rect l="l" t="t" r="r" b="b"/>
              <a:pathLst>
                <a:path w="3263" h="1929" extrusionOk="0">
                  <a:moveTo>
                    <a:pt x="362" y="0"/>
                  </a:moveTo>
                  <a:cubicBezTo>
                    <a:pt x="161" y="0"/>
                    <a:pt x="1" y="162"/>
                    <a:pt x="1" y="359"/>
                  </a:cubicBezTo>
                  <a:lnTo>
                    <a:pt x="1" y="1568"/>
                  </a:lnTo>
                  <a:cubicBezTo>
                    <a:pt x="1" y="1769"/>
                    <a:pt x="164" y="1929"/>
                    <a:pt x="362" y="1929"/>
                  </a:cubicBezTo>
                  <a:lnTo>
                    <a:pt x="2903" y="1929"/>
                  </a:lnTo>
                  <a:cubicBezTo>
                    <a:pt x="3101" y="1929"/>
                    <a:pt x="3262" y="1767"/>
                    <a:pt x="3262" y="1568"/>
                  </a:cubicBezTo>
                  <a:lnTo>
                    <a:pt x="3262" y="359"/>
                  </a:lnTo>
                  <a:cubicBezTo>
                    <a:pt x="3262" y="160"/>
                    <a:pt x="3101" y="0"/>
                    <a:pt x="2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8" name="Google Shape;3608;p59"/>
            <p:cNvSpPr/>
            <p:nvPr/>
          </p:nvSpPr>
          <p:spPr>
            <a:xfrm>
              <a:off x="3288411" y="2988482"/>
              <a:ext cx="22837" cy="60098"/>
            </a:xfrm>
            <a:custGeom>
              <a:avLst/>
              <a:gdLst/>
              <a:ahLst/>
              <a:cxnLst/>
              <a:rect l="l" t="t" r="r" b="b"/>
              <a:pathLst>
                <a:path w="733" h="1929" extrusionOk="0">
                  <a:moveTo>
                    <a:pt x="360" y="0"/>
                  </a:moveTo>
                  <a:cubicBezTo>
                    <a:pt x="162" y="0"/>
                    <a:pt x="1" y="160"/>
                    <a:pt x="1" y="359"/>
                  </a:cubicBezTo>
                  <a:lnTo>
                    <a:pt x="1" y="1568"/>
                  </a:lnTo>
                  <a:cubicBezTo>
                    <a:pt x="1" y="1767"/>
                    <a:pt x="160" y="1929"/>
                    <a:pt x="360" y="1929"/>
                  </a:cubicBezTo>
                  <a:lnTo>
                    <a:pt x="733" y="1929"/>
                  </a:lnTo>
                  <a:cubicBezTo>
                    <a:pt x="534" y="1929"/>
                    <a:pt x="374" y="1767"/>
                    <a:pt x="374" y="1568"/>
                  </a:cubicBezTo>
                  <a:lnTo>
                    <a:pt x="374" y="359"/>
                  </a:lnTo>
                  <a:cubicBezTo>
                    <a:pt x="374" y="162"/>
                    <a:pt x="534" y="0"/>
                    <a:pt x="73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9" name="Google Shape;3609;p59"/>
            <p:cNvSpPr/>
            <p:nvPr/>
          </p:nvSpPr>
          <p:spPr>
            <a:xfrm>
              <a:off x="3220019" y="2935358"/>
              <a:ext cx="185154" cy="195996"/>
            </a:xfrm>
            <a:custGeom>
              <a:avLst/>
              <a:gdLst/>
              <a:ahLst/>
              <a:cxnLst/>
              <a:rect l="l" t="t" r="r" b="b"/>
              <a:pathLst>
                <a:path w="5943" h="6291" extrusionOk="0">
                  <a:moveTo>
                    <a:pt x="759" y="1"/>
                  </a:moveTo>
                  <a:cubicBezTo>
                    <a:pt x="342" y="1"/>
                    <a:pt x="2" y="340"/>
                    <a:pt x="2" y="758"/>
                  </a:cubicBezTo>
                  <a:lnTo>
                    <a:pt x="2" y="6124"/>
                  </a:lnTo>
                  <a:cubicBezTo>
                    <a:pt x="1" y="6218"/>
                    <a:pt x="75" y="6291"/>
                    <a:pt x="166" y="6291"/>
                  </a:cubicBezTo>
                  <a:cubicBezTo>
                    <a:pt x="258" y="6291"/>
                    <a:pt x="333" y="6214"/>
                    <a:pt x="333" y="6124"/>
                  </a:cubicBezTo>
                  <a:lnTo>
                    <a:pt x="333" y="758"/>
                  </a:lnTo>
                  <a:cubicBezTo>
                    <a:pt x="333" y="523"/>
                    <a:pt x="525" y="335"/>
                    <a:pt x="758" y="335"/>
                  </a:cubicBezTo>
                  <a:lnTo>
                    <a:pt x="5777" y="335"/>
                  </a:lnTo>
                  <a:cubicBezTo>
                    <a:pt x="5867" y="335"/>
                    <a:pt x="5942" y="258"/>
                    <a:pt x="5942" y="168"/>
                  </a:cubicBezTo>
                  <a:cubicBezTo>
                    <a:pt x="5942" y="77"/>
                    <a:pt x="5867" y="1"/>
                    <a:pt x="5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0" name="Google Shape;3610;p59"/>
            <p:cNvSpPr/>
            <p:nvPr/>
          </p:nvSpPr>
          <p:spPr>
            <a:xfrm>
              <a:off x="3219895" y="3144178"/>
              <a:ext cx="238367" cy="101659"/>
            </a:xfrm>
            <a:custGeom>
              <a:avLst/>
              <a:gdLst/>
              <a:ahLst/>
              <a:cxnLst/>
              <a:rect l="l" t="t" r="r" b="b"/>
              <a:pathLst>
                <a:path w="7651" h="3263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lnTo>
                    <a:pt x="1" y="2505"/>
                  </a:lnTo>
                  <a:cubicBezTo>
                    <a:pt x="1" y="2923"/>
                    <a:pt x="340" y="3262"/>
                    <a:pt x="758" y="3262"/>
                  </a:cubicBezTo>
                  <a:lnTo>
                    <a:pt x="6593" y="3262"/>
                  </a:lnTo>
                  <a:cubicBezTo>
                    <a:pt x="7174" y="3262"/>
                    <a:pt x="7651" y="2790"/>
                    <a:pt x="7651" y="2205"/>
                  </a:cubicBezTo>
                  <a:lnTo>
                    <a:pt x="7651" y="300"/>
                  </a:lnTo>
                  <a:cubicBezTo>
                    <a:pt x="7651" y="209"/>
                    <a:pt x="7578" y="133"/>
                    <a:pt x="7484" y="133"/>
                  </a:cubicBezTo>
                  <a:cubicBezTo>
                    <a:pt x="7393" y="133"/>
                    <a:pt x="7318" y="209"/>
                    <a:pt x="7318" y="300"/>
                  </a:cubicBezTo>
                  <a:lnTo>
                    <a:pt x="7318" y="2205"/>
                  </a:lnTo>
                  <a:cubicBezTo>
                    <a:pt x="7318" y="2603"/>
                    <a:pt x="6993" y="2930"/>
                    <a:pt x="6593" y="2930"/>
                  </a:cubicBezTo>
                  <a:lnTo>
                    <a:pt x="758" y="2930"/>
                  </a:lnTo>
                  <a:cubicBezTo>
                    <a:pt x="523" y="2930"/>
                    <a:pt x="335" y="2738"/>
                    <a:pt x="335" y="2505"/>
                  </a:cubicBezTo>
                  <a:lnTo>
                    <a:pt x="335" y="168"/>
                  </a:lnTo>
                  <a:cubicBezTo>
                    <a:pt x="335" y="77"/>
                    <a:pt x="259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1" name="Google Shape;3611;p59"/>
            <p:cNvSpPr/>
            <p:nvPr/>
          </p:nvSpPr>
          <p:spPr>
            <a:xfrm>
              <a:off x="3415286" y="2891332"/>
              <a:ext cx="134808" cy="248492"/>
            </a:xfrm>
            <a:custGeom>
              <a:avLst/>
              <a:gdLst/>
              <a:ahLst/>
              <a:cxnLst/>
              <a:rect l="l" t="t" r="r" b="b"/>
              <a:pathLst>
                <a:path w="4327" h="7976" extrusionOk="0">
                  <a:moveTo>
                    <a:pt x="1927" y="337"/>
                  </a:moveTo>
                  <a:cubicBezTo>
                    <a:pt x="2018" y="337"/>
                    <a:pt x="2092" y="411"/>
                    <a:pt x="2092" y="504"/>
                  </a:cubicBezTo>
                  <a:lnTo>
                    <a:pt x="2092" y="3013"/>
                  </a:lnTo>
                  <a:cubicBezTo>
                    <a:pt x="1842" y="3056"/>
                    <a:pt x="1621" y="3193"/>
                    <a:pt x="1474" y="3387"/>
                  </a:cubicBezTo>
                  <a:lnTo>
                    <a:pt x="336" y="3387"/>
                  </a:lnTo>
                  <a:lnTo>
                    <a:pt x="336" y="504"/>
                  </a:lnTo>
                  <a:cubicBezTo>
                    <a:pt x="336" y="410"/>
                    <a:pt x="411" y="337"/>
                    <a:pt x="502" y="337"/>
                  </a:cubicBezTo>
                  <a:close/>
                  <a:moveTo>
                    <a:pt x="3784" y="3050"/>
                  </a:moveTo>
                  <a:cubicBezTo>
                    <a:pt x="3808" y="3050"/>
                    <a:pt x="3825" y="3060"/>
                    <a:pt x="3834" y="3068"/>
                  </a:cubicBezTo>
                  <a:cubicBezTo>
                    <a:pt x="3848" y="3081"/>
                    <a:pt x="3868" y="3102"/>
                    <a:pt x="3866" y="3143"/>
                  </a:cubicBezTo>
                  <a:lnTo>
                    <a:pt x="3861" y="3187"/>
                  </a:lnTo>
                  <a:cubicBezTo>
                    <a:pt x="3854" y="3255"/>
                    <a:pt x="3877" y="3326"/>
                    <a:pt x="3921" y="3378"/>
                  </a:cubicBezTo>
                  <a:lnTo>
                    <a:pt x="3950" y="3411"/>
                  </a:lnTo>
                  <a:cubicBezTo>
                    <a:pt x="3976" y="3440"/>
                    <a:pt x="3973" y="3472"/>
                    <a:pt x="3967" y="3490"/>
                  </a:cubicBezTo>
                  <a:cubicBezTo>
                    <a:pt x="3964" y="3504"/>
                    <a:pt x="3950" y="3534"/>
                    <a:pt x="3912" y="3547"/>
                  </a:cubicBezTo>
                  <a:lnTo>
                    <a:pt x="3226" y="3765"/>
                  </a:lnTo>
                  <a:cubicBezTo>
                    <a:pt x="3184" y="3589"/>
                    <a:pt x="3095" y="3429"/>
                    <a:pt x="2972" y="3305"/>
                  </a:cubicBezTo>
                  <a:lnTo>
                    <a:pt x="3758" y="3054"/>
                  </a:lnTo>
                  <a:cubicBezTo>
                    <a:pt x="3767" y="3051"/>
                    <a:pt x="3776" y="3050"/>
                    <a:pt x="3784" y="3050"/>
                  </a:cubicBezTo>
                  <a:close/>
                  <a:moveTo>
                    <a:pt x="1305" y="3721"/>
                  </a:moveTo>
                  <a:cubicBezTo>
                    <a:pt x="1280" y="3806"/>
                    <a:pt x="1266" y="3898"/>
                    <a:pt x="1266" y="3991"/>
                  </a:cubicBezTo>
                  <a:cubicBezTo>
                    <a:pt x="1266" y="4083"/>
                    <a:pt x="1280" y="4176"/>
                    <a:pt x="1305" y="4263"/>
                  </a:cubicBezTo>
                  <a:lnTo>
                    <a:pt x="336" y="4263"/>
                  </a:lnTo>
                  <a:lnTo>
                    <a:pt x="336" y="3721"/>
                  </a:lnTo>
                  <a:close/>
                  <a:moveTo>
                    <a:pt x="2259" y="3333"/>
                  </a:moveTo>
                  <a:cubicBezTo>
                    <a:pt x="2622" y="3333"/>
                    <a:pt x="2919" y="3628"/>
                    <a:pt x="2919" y="3991"/>
                  </a:cubicBezTo>
                  <a:cubicBezTo>
                    <a:pt x="2917" y="4353"/>
                    <a:pt x="2622" y="4648"/>
                    <a:pt x="2259" y="4648"/>
                  </a:cubicBezTo>
                  <a:cubicBezTo>
                    <a:pt x="1897" y="4648"/>
                    <a:pt x="1602" y="4353"/>
                    <a:pt x="1602" y="3991"/>
                  </a:cubicBezTo>
                  <a:cubicBezTo>
                    <a:pt x="1602" y="3628"/>
                    <a:pt x="1897" y="3333"/>
                    <a:pt x="2259" y="3333"/>
                  </a:cubicBezTo>
                  <a:close/>
                  <a:moveTo>
                    <a:pt x="3224" y="4220"/>
                  </a:moveTo>
                  <a:lnTo>
                    <a:pt x="3910" y="4437"/>
                  </a:lnTo>
                  <a:cubicBezTo>
                    <a:pt x="3948" y="4449"/>
                    <a:pt x="3960" y="4478"/>
                    <a:pt x="3966" y="4496"/>
                  </a:cubicBezTo>
                  <a:cubicBezTo>
                    <a:pt x="3971" y="4508"/>
                    <a:pt x="3974" y="4542"/>
                    <a:pt x="3950" y="4570"/>
                  </a:cubicBezTo>
                  <a:lnTo>
                    <a:pt x="3921" y="4604"/>
                  </a:lnTo>
                  <a:cubicBezTo>
                    <a:pt x="3875" y="4657"/>
                    <a:pt x="3852" y="4727"/>
                    <a:pt x="3861" y="4796"/>
                  </a:cubicBezTo>
                  <a:lnTo>
                    <a:pt x="3866" y="4840"/>
                  </a:lnTo>
                  <a:cubicBezTo>
                    <a:pt x="3870" y="4879"/>
                    <a:pt x="3848" y="4903"/>
                    <a:pt x="3834" y="4913"/>
                  </a:cubicBezTo>
                  <a:cubicBezTo>
                    <a:pt x="3825" y="4921"/>
                    <a:pt x="3807" y="4933"/>
                    <a:pt x="3782" y="4933"/>
                  </a:cubicBezTo>
                  <a:cubicBezTo>
                    <a:pt x="3774" y="4933"/>
                    <a:pt x="3766" y="4932"/>
                    <a:pt x="3758" y="4929"/>
                  </a:cubicBezTo>
                  <a:lnTo>
                    <a:pt x="2970" y="4680"/>
                  </a:lnTo>
                  <a:cubicBezTo>
                    <a:pt x="3093" y="4552"/>
                    <a:pt x="3182" y="4396"/>
                    <a:pt x="3224" y="4220"/>
                  </a:cubicBezTo>
                  <a:close/>
                  <a:moveTo>
                    <a:pt x="1472" y="4595"/>
                  </a:moveTo>
                  <a:cubicBezTo>
                    <a:pt x="1621" y="4789"/>
                    <a:pt x="1842" y="4926"/>
                    <a:pt x="2092" y="4968"/>
                  </a:cubicBezTo>
                  <a:lnTo>
                    <a:pt x="2092" y="7480"/>
                  </a:lnTo>
                  <a:cubicBezTo>
                    <a:pt x="2092" y="7570"/>
                    <a:pt x="2018" y="7645"/>
                    <a:pt x="1927" y="7645"/>
                  </a:cubicBezTo>
                  <a:lnTo>
                    <a:pt x="502" y="7645"/>
                  </a:lnTo>
                  <a:cubicBezTo>
                    <a:pt x="411" y="7645"/>
                    <a:pt x="336" y="7570"/>
                    <a:pt x="336" y="7480"/>
                  </a:cubicBezTo>
                  <a:lnTo>
                    <a:pt x="336" y="4595"/>
                  </a:lnTo>
                  <a:close/>
                  <a:moveTo>
                    <a:pt x="500" y="1"/>
                  </a:moveTo>
                  <a:cubicBezTo>
                    <a:pt x="224" y="1"/>
                    <a:pt x="0" y="225"/>
                    <a:pt x="0" y="500"/>
                  </a:cubicBezTo>
                  <a:lnTo>
                    <a:pt x="0" y="7476"/>
                  </a:lnTo>
                  <a:cubicBezTo>
                    <a:pt x="0" y="7752"/>
                    <a:pt x="224" y="7976"/>
                    <a:pt x="500" y="7976"/>
                  </a:cubicBezTo>
                  <a:lnTo>
                    <a:pt x="1923" y="7976"/>
                  </a:lnTo>
                  <a:cubicBezTo>
                    <a:pt x="2199" y="7976"/>
                    <a:pt x="2425" y="7752"/>
                    <a:pt x="2425" y="7476"/>
                  </a:cubicBezTo>
                  <a:lnTo>
                    <a:pt x="2425" y="4967"/>
                  </a:lnTo>
                  <a:cubicBezTo>
                    <a:pt x="2489" y="4954"/>
                    <a:pt x="2551" y="4936"/>
                    <a:pt x="2609" y="4915"/>
                  </a:cubicBezTo>
                  <a:lnTo>
                    <a:pt x="3655" y="5244"/>
                  </a:lnTo>
                  <a:cubicBezTo>
                    <a:pt x="3697" y="5256"/>
                    <a:pt x="3738" y="5263"/>
                    <a:pt x="3781" y="5263"/>
                  </a:cubicBezTo>
                  <a:cubicBezTo>
                    <a:pt x="3877" y="5263"/>
                    <a:pt x="3967" y="5230"/>
                    <a:pt x="4044" y="5171"/>
                  </a:cubicBezTo>
                  <a:cubicBezTo>
                    <a:pt x="4152" y="5082"/>
                    <a:pt x="4207" y="4943"/>
                    <a:pt x="4195" y="4803"/>
                  </a:cubicBezTo>
                  <a:lnTo>
                    <a:pt x="4195" y="4794"/>
                  </a:lnTo>
                  <a:lnTo>
                    <a:pt x="4202" y="4789"/>
                  </a:lnTo>
                  <a:cubicBezTo>
                    <a:pt x="4294" y="4682"/>
                    <a:pt x="4326" y="4536"/>
                    <a:pt x="4287" y="4401"/>
                  </a:cubicBezTo>
                  <a:cubicBezTo>
                    <a:pt x="4250" y="4268"/>
                    <a:pt x="4145" y="4161"/>
                    <a:pt x="4012" y="4121"/>
                  </a:cubicBezTo>
                  <a:lnTo>
                    <a:pt x="3605" y="3991"/>
                  </a:lnTo>
                  <a:lnTo>
                    <a:pt x="4012" y="3861"/>
                  </a:lnTo>
                  <a:cubicBezTo>
                    <a:pt x="4145" y="3820"/>
                    <a:pt x="4250" y="3714"/>
                    <a:pt x="4287" y="3577"/>
                  </a:cubicBezTo>
                  <a:cubicBezTo>
                    <a:pt x="4325" y="3442"/>
                    <a:pt x="4294" y="3298"/>
                    <a:pt x="4202" y="3191"/>
                  </a:cubicBezTo>
                  <a:lnTo>
                    <a:pt x="4195" y="3184"/>
                  </a:lnTo>
                  <a:lnTo>
                    <a:pt x="4195" y="3175"/>
                  </a:lnTo>
                  <a:cubicBezTo>
                    <a:pt x="4209" y="3035"/>
                    <a:pt x="4152" y="2898"/>
                    <a:pt x="4044" y="2809"/>
                  </a:cubicBezTo>
                  <a:cubicBezTo>
                    <a:pt x="3968" y="2747"/>
                    <a:pt x="3873" y="2714"/>
                    <a:pt x="3777" y="2714"/>
                  </a:cubicBezTo>
                  <a:cubicBezTo>
                    <a:pt x="3736" y="2714"/>
                    <a:pt x="3695" y="2720"/>
                    <a:pt x="3655" y="2732"/>
                  </a:cubicBezTo>
                  <a:lnTo>
                    <a:pt x="2609" y="3061"/>
                  </a:lnTo>
                  <a:cubicBezTo>
                    <a:pt x="2551" y="3040"/>
                    <a:pt x="2489" y="3022"/>
                    <a:pt x="2425" y="3012"/>
                  </a:cubicBezTo>
                  <a:lnTo>
                    <a:pt x="2425" y="500"/>
                  </a:lnTo>
                  <a:cubicBezTo>
                    <a:pt x="2425" y="225"/>
                    <a:pt x="2199" y="1"/>
                    <a:pt x="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2" name="Google Shape;3612;p59"/>
            <p:cNvSpPr/>
            <p:nvPr/>
          </p:nvSpPr>
          <p:spPr>
            <a:xfrm>
              <a:off x="3283145" y="2983310"/>
              <a:ext cx="112002" cy="70535"/>
            </a:xfrm>
            <a:custGeom>
              <a:avLst/>
              <a:gdLst/>
              <a:ahLst/>
              <a:cxnLst/>
              <a:rect l="l" t="t" r="r" b="b"/>
              <a:pathLst>
                <a:path w="3595" h="2264" extrusionOk="0">
                  <a:moveTo>
                    <a:pt x="3068" y="333"/>
                  </a:moveTo>
                  <a:cubicBezTo>
                    <a:pt x="3175" y="335"/>
                    <a:pt x="3262" y="422"/>
                    <a:pt x="3262" y="525"/>
                  </a:cubicBezTo>
                  <a:lnTo>
                    <a:pt x="3262" y="1734"/>
                  </a:lnTo>
                  <a:cubicBezTo>
                    <a:pt x="3262" y="1840"/>
                    <a:pt x="3175" y="1927"/>
                    <a:pt x="3068" y="1927"/>
                  </a:cubicBezTo>
                  <a:lnTo>
                    <a:pt x="527" y="1927"/>
                  </a:lnTo>
                  <a:cubicBezTo>
                    <a:pt x="420" y="1927"/>
                    <a:pt x="333" y="1840"/>
                    <a:pt x="333" y="1734"/>
                  </a:cubicBezTo>
                  <a:lnTo>
                    <a:pt x="333" y="525"/>
                  </a:lnTo>
                  <a:cubicBezTo>
                    <a:pt x="333" y="419"/>
                    <a:pt x="420" y="333"/>
                    <a:pt x="527" y="333"/>
                  </a:cubicBezTo>
                  <a:close/>
                  <a:moveTo>
                    <a:pt x="527" y="1"/>
                  </a:moveTo>
                  <a:cubicBezTo>
                    <a:pt x="235" y="1"/>
                    <a:pt x="1" y="237"/>
                    <a:pt x="1" y="529"/>
                  </a:cubicBezTo>
                  <a:lnTo>
                    <a:pt x="1" y="1737"/>
                  </a:lnTo>
                  <a:cubicBezTo>
                    <a:pt x="1" y="2027"/>
                    <a:pt x="235" y="2263"/>
                    <a:pt x="527" y="2263"/>
                  </a:cubicBezTo>
                  <a:lnTo>
                    <a:pt x="3068" y="2263"/>
                  </a:lnTo>
                  <a:cubicBezTo>
                    <a:pt x="3358" y="2263"/>
                    <a:pt x="3594" y="2027"/>
                    <a:pt x="3594" y="1737"/>
                  </a:cubicBezTo>
                  <a:lnTo>
                    <a:pt x="3594" y="529"/>
                  </a:lnTo>
                  <a:cubicBezTo>
                    <a:pt x="3594" y="237"/>
                    <a:pt x="3358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3" name="Google Shape;3613;p59"/>
            <p:cNvSpPr/>
            <p:nvPr/>
          </p:nvSpPr>
          <p:spPr>
            <a:xfrm>
              <a:off x="3310658" y="3003656"/>
              <a:ext cx="56982" cy="10375"/>
            </a:xfrm>
            <a:custGeom>
              <a:avLst/>
              <a:gdLst/>
              <a:ahLst/>
              <a:cxnLst/>
              <a:rect l="l" t="t" r="r" b="b"/>
              <a:pathLst>
                <a:path w="1829" h="333" extrusionOk="0">
                  <a:moveTo>
                    <a:pt x="168" y="0"/>
                  </a:moveTo>
                  <a:cubicBezTo>
                    <a:pt x="76" y="0"/>
                    <a:pt x="1" y="75"/>
                    <a:pt x="1" y="165"/>
                  </a:cubicBezTo>
                  <a:cubicBezTo>
                    <a:pt x="1" y="258"/>
                    <a:pt x="76" y="333"/>
                    <a:pt x="168" y="333"/>
                  </a:cubicBezTo>
                  <a:lnTo>
                    <a:pt x="1661" y="333"/>
                  </a:lnTo>
                  <a:cubicBezTo>
                    <a:pt x="1752" y="333"/>
                    <a:pt x="1828" y="258"/>
                    <a:pt x="1828" y="165"/>
                  </a:cubicBezTo>
                  <a:cubicBezTo>
                    <a:pt x="1828" y="73"/>
                    <a:pt x="1753" y="0"/>
                    <a:pt x="1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4" name="Google Shape;3614;p59"/>
            <p:cNvSpPr/>
            <p:nvPr/>
          </p:nvSpPr>
          <p:spPr>
            <a:xfrm>
              <a:off x="3310658" y="3023067"/>
              <a:ext cx="56982" cy="10406"/>
            </a:xfrm>
            <a:custGeom>
              <a:avLst/>
              <a:gdLst/>
              <a:ahLst/>
              <a:cxnLst/>
              <a:rect l="l" t="t" r="r" b="b"/>
              <a:pathLst>
                <a:path w="1829" h="334" extrusionOk="0">
                  <a:moveTo>
                    <a:pt x="168" y="1"/>
                  </a:moveTo>
                  <a:cubicBezTo>
                    <a:pt x="76" y="1"/>
                    <a:pt x="1" y="76"/>
                    <a:pt x="1" y="168"/>
                  </a:cubicBezTo>
                  <a:cubicBezTo>
                    <a:pt x="1" y="259"/>
                    <a:pt x="76" y="333"/>
                    <a:pt x="168" y="333"/>
                  </a:cubicBezTo>
                  <a:lnTo>
                    <a:pt x="1661" y="333"/>
                  </a:lnTo>
                  <a:cubicBezTo>
                    <a:pt x="1752" y="333"/>
                    <a:pt x="1828" y="259"/>
                    <a:pt x="1828" y="168"/>
                  </a:cubicBezTo>
                  <a:cubicBezTo>
                    <a:pt x="1828" y="76"/>
                    <a:pt x="1753" y="1"/>
                    <a:pt x="1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15" name="Google Shape;3615;p59"/>
          <p:cNvGrpSpPr/>
          <p:nvPr/>
        </p:nvGrpSpPr>
        <p:grpSpPr>
          <a:xfrm rot="2520000">
            <a:off x="-16885" y="-115364"/>
            <a:ext cx="374295" cy="366599"/>
            <a:chOff x="5308058" y="1517156"/>
            <a:chExt cx="374295" cy="366599"/>
          </a:xfrm>
        </p:grpSpPr>
        <p:sp>
          <p:nvSpPr>
            <p:cNvPr id="3616" name="Google Shape;3616;p59"/>
            <p:cNvSpPr/>
            <p:nvPr/>
          </p:nvSpPr>
          <p:spPr>
            <a:xfrm>
              <a:off x="5315493" y="1522078"/>
              <a:ext cx="359425" cy="357043"/>
            </a:xfrm>
            <a:custGeom>
              <a:avLst/>
              <a:gdLst/>
              <a:ahLst/>
              <a:cxnLst/>
              <a:rect l="l" t="t" r="r" b="b"/>
              <a:pathLst>
                <a:path w="13729" h="13638" extrusionOk="0">
                  <a:moveTo>
                    <a:pt x="10004" y="1"/>
                  </a:moveTo>
                  <a:cubicBezTo>
                    <a:pt x="9972" y="1"/>
                    <a:pt x="9941" y="2"/>
                    <a:pt x="9910" y="4"/>
                  </a:cubicBezTo>
                  <a:cubicBezTo>
                    <a:pt x="9487" y="23"/>
                    <a:pt x="9089" y="205"/>
                    <a:pt x="8796" y="513"/>
                  </a:cubicBezTo>
                  <a:cubicBezTo>
                    <a:pt x="8373" y="955"/>
                    <a:pt x="8224" y="1594"/>
                    <a:pt x="8411" y="2175"/>
                  </a:cubicBezTo>
                  <a:cubicBezTo>
                    <a:pt x="8522" y="2530"/>
                    <a:pt x="8426" y="2920"/>
                    <a:pt x="8161" y="3184"/>
                  </a:cubicBezTo>
                  <a:lnTo>
                    <a:pt x="3233" y="8113"/>
                  </a:lnTo>
                  <a:cubicBezTo>
                    <a:pt x="3041" y="8304"/>
                    <a:pt x="2783" y="8408"/>
                    <a:pt x="2521" y="8408"/>
                  </a:cubicBezTo>
                  <a:cubicBezTo>
                    <a:pt x="2421" y="8408"/>
                    <a:pt x="2321" y="8393"/>
                    <a:pt x="2224" y="8363"/>
                  </a:cubicBezTo>
                  <a:cubicBezTo>
                    <a:pt x="2053" y="8308"/>
                    <a:pt x="1881" y="8282"/>
                    <a:pt x="1713" y="8282"/>
                  </a:cubicBezTo>
                  <a:cubicBezTo>
                    <a:pt x="846" y="8282"/>
                    <a:pt x="79" y="8965"/>
                    <a:pt x="43" y="9890"/>
                  </a:cubicBezTo>
                  <a:cubicBezTo>
                    <a:pt x="0" y="10861"/>
                    <a:pt x="785" y="11638"/>
                    <a:pt x="1710" y="11638"/>
                  </a:cubicBezTo>
                  <a:cubicBezTo>
                    <a:pt x="1833" y="11638"/>
                    <a:pt x="1958" y="11624"/>
                    <a:pt x="2084" y="11596"/>
                  </a:cubicBezTo>
                  <a:lnTo>
                    <a:pt x="2084" y="11596"/>
                  </a:lnTo>
                  <a:cubicBezTo>
                    <a:pt x="1955" y="12158"/>
                    <a:pt x="2123" y="12749"/>
                    <a:pt x="2536" y="13157"/>
                  </a:cubicBezTo>
                  <a:cubicBezTo>
                    <a:pt x="2866" y="13478"/>
                    <a:pt x="3294" y="13638"/>
                    <a:pt x="3721" y="13638"/>
                  </a:cubicBezTo>
                  <a:cubicBezTo>
                    <a:pt x="4163" y="13638"/>
                    <a:pt x="4605" y="13466"/>
                    <a:pt x="4938" y="13123"/>
                  </a:cubicBezTo>
                  <a:cubicBezTo>
                    <a:pt x="5361" y="12681"/>
                    <a:pt x="5505" y="12042"/>
                    <a:pt x="5322" y="11461"/>
                  </a:cubicBezTo>
                  <a:cubicBezTo>
                    <a:pt x="5207" y="11106"/>
                    <a:pt x="5303" y="10717"/>
                    <a:pt x="5572" y="10452"/>
                  </a:cubicBezTo>
                  <a:lnTo>
                    <a:pt x="6634" y="9391"/>
                  </a:lnTo>
                  <a:lnTo>
                    <a:pt x="7374" y="8646"/>
                  </a:lnTo>
                  <a:lnTo>
                    <a:pt x="10496" y="5523"/>
                  </a:lnTo>
                  <a:cubicBezTo>
                    <a:pt x="10688" y="5332"/>
                    <a:pt x="10945" y="5228"/>
                    <a:pt x="11208" y="5228"/>
                  </a:cubicBezTo>
                  <a:cubicBezTo>
                    <a:pt x="11307" y="5228"/>
                    <a:pt x="11408" y="5243"/>
                    <a:pt x="11505" y="5274"/>
                  </a:cubicBezTo>
                  <a:cubicBezTo>
                    <a:pt x="11676" y="5328"/>
                    <a:pt x="11848" y="5354"/>
                    <a:pt x="12016" y="5354"/>
                  </a:cubicBezTo>
                  <a:cubicBezTo>
                    <a:pt x="12881" y="5354"/>
                    <a:pt x="13646" y="4672"/>
                    <a:pt x="13686" y="3751"/>
                  </a:cubicBezTo>
                  <a:cubicBezTo>
                    <a:pt x="13729" y="2774"/>
                    <a:pt x="12941" y="1999"/>
                    <a:pt x="12014" y="1999"/>
                  </a:cubicBezTo>
                  <a:cubicBezTo>
                    <a:pt x="11893" y="1999"/>
                    <a:pt x="11769" y="2013"/>
                    <a:pt x="11644" y="2040"/>
                  </a:cubicBezTo>
                  <a:cubicBezTo>
                    <a:pt x="11774" y="1478"/>
                    <a:pt x="11606" y="887"/>
                    <a:pt x="11193" y="479"/>
                  </a:cubicBezTo>
                  <a:cubicBezTo>
                    <a:pt x="11034" y="325"/>
                    <a:pt x="10847" y="201"/>
                    <a:pt x="10636" y="119"/>
                  </a:cubicBezTo>
                  <a:cubicBezTo>
                    <a:pt x="10434" y="43"/>
                    <a:pt x="10218" y="1"/>
                    <a:pt x="100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7" name="Google Shape;3617;p59"/>
            <p:cNvSpPr/>
            <p:nvPr/>
          </p:nvSpPr>
          <p:spPr>
            <a:xfrm>
              <a:off x="5372199" y="1577632"/>
              <a:ext cx="306149" cy="301594"/>
            </a:xfrm>
            <a:custGeom>
              <a:avLst/>
              <a:gdLst/>
              <a:ahLst/>
              <a:cxnLst/>
              <a:rect l="l" t="t" r="r" b="b"/>
              <a:pathLst>
                <a:path w="11694" h="11520" extrusionOk="0">
                  <a:moveTo>
                    <a:pt x="10482" y="0"/>
                  </a:moveTo>
                  <a:cubicBezTo>
                    <a:pt x="10742" y="639"/>
                    <a:pt x="10588" y="1374"/>
                    <a:pt x="10093" y="1859"/>
                  </a:cubicBezTo>
                  <a:cubicBezTo>
                    <a:pt x="9776" y="2159"/>
                    <a:pt x="9358" y="2320"/>
                    <a:pt x="8933" y="2320"/>
                  </a:cubicBezTo>
                  <a:cubicBezTo>
                    <a:pt x="8765" y="2320"/>
                    <a:pt x="8596" y="2295"/>
                    <a:pt x="8431" y="2244"/>
                  </a:cubicBezTo>
                  <a:cubicBezTo>
                    <a:pt x="8331" y="2211"/>
                    <a:pt x="8229" y="2196"/>
                    <a:pt x="8127" y="2196"/>
                  </a:cubicBezTo>
                  <a:cubicBezTo>
                    <a:pt x="7867" y="2196"/>
                    <a:pt x="7612" y="2299"/>
                    <a:pt x="7422" y="2489"/>
                  </a:cubicBezTo>
                  <a:lnTo>
                    <a:pt x="4300" y="5611"/>
                  </a:lnTo>
                  <a:lnTo>
                    <a:pt x="3555" y="6361"/>
                  </a:lnTo>
                  <a:lnTo>
                    <a:pt x="2489" y="7422"/>
                  </a:lnTo>
                  <a:cubicBezTo>
                    <a:pt x="2224" y="7687"/>
                    <a:pt x="2128" y="8076"/>
                    <a:pt x="2239" y="8431"/>
                  </a:cubicBezTo>
                  <a:cubicBezTo>
                    <a:pt x="2426" y="9012"/>
                    <a:pt x="2277" y="9651"/>
                    <a:pt x="1854" y="10093"/>
                  </a:cubicBezTo>
                  <a:cubicBezTo>
                    <a:pt x="1529" y="10428"/>
                    <a:pt x="1087" y="10607"/>
                    <a:pt x="638" y="10607"/>
                  </a:cubicBezTo>
                  <a:cubicBezTo>
                    <a:pt x="423" y="10607"/>
                    <a:pt x="206" y="10566"/>
                    <a:pt x="0" y="10483"/>
                  </a:cubicBezTo>
                  <a:lnTo>
                    <a:pt x="0" y="10483"/>
                  </a:lnTo>
                  <a:cubicBezTo>
                    <a:pt x="82" y="10689"/>
                    <a:pt x="207" y="10876"/>
                    <a:pt x="365" y="11035"/>
                  </a:cubicBezTo>
                  <a:cubicBezTo>
                    <a:pt x="695" y="11358"/>
                    <a:pt x="1123" y="11519"/>
                    <a:pt x="1550" y="11519"/>
                  </a:cubicBezTo>
                  <a:cubicBezTo>
                    <a:pt x="1993" y="11519"/>
                    <a:pt x="2435" y="11346"/>
                    <a:pt x="2767" y="11001"/>
                  </a:cubicBezTo>
                  <a:cubicBezTo>
                    <a:pt x="3190" y="10559"/>
                    <a:pt x="3339" y="9920"/>
                    <a:pt x="3151" y="9339"/>
                  </a:cubicBezTo>
                  <a:cubicBezTo>
                    <a:pt x="3041" y="8984"/>
                    <a:pt x="3137" y="8595"/>
                    <a:pt x="3401" y="8330"/>
                  </a:cubicBezTo>
                  <a:lnTo>
                    <a:pt x="4463" y="7269"/>
                  </a:lnTo>
                  <a:lnTo>
                    <a:pt x="5208" y="6524"/>
                  </a:lnTo>
                  <a:lnTo>
                    <a:pt x="8330" y="3401"/>
                  </a:lnTo>
                  <a:cubicBezTo>
                    <a:pt x="8521" y="3208"/>
                    <a:pt x="8776" y="3104"/>
                    <a:pt x="9036" y="3104"/>
                  </a:cubicBezTo>
                  <a:cubicBezTo>
                    <a:pt x="9137" y="3104"/>
                    <a:pt x="9240" y="3119"/>
                    <a:pt x="9339" y="3152"/>
                  </a:cubicBezTo>
                  <a:cubicBezTo>
                    <a:pt x="9505" y="3204"/>
                    <a:pt x="9676" y="3229"/>
                    <a:pt x="9845" y="3229"/>
                  </a:cubicBezTo>
                  <a:cubicBezTo>
                    <a:pt x="10269" y="3229"/>
                    <a:pt x="10685" y="3069"/>
                    <a:pt x="11001" y="2767"/>
                  </a:cubicBezTo>
                  <a:cubicBezTo>
                    <a:pt x="11674" y="2114"/>
                    <a:pt x="11693" y="1038"/>
                    <a:pt x="11040" y="370"/>
                  </a:cubicBezTo>
                  <a:cubicBezTo>
                    <a:pt x="10881" y="207"/>
                    <a:pt x="10689" y="82"/>
                    <a:pt x="1048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8" name="Google Shape;3618;p59"/>
            <p:cNvSpPr/>
            <p:nvPr/>
          </p:nvSpPr>
          <p:spPr>
            <a:xfrm>
              <a:off x="5308058" y="1517156"/>
              <a:ext cx="266539" cy="366599"/>
            </a:xfrm>
            <a:custGeom>
              <a:avLst/>
              <a:gdLst/>
              <a:ahLst/>
              <a:cxnLst/>
              <a:rect l="l" t="t" r="r" b="b"/>
              <a:pathLst>
                <a:path w="10181" h="14003" extrusionOk="0">
                  <a:moveTo>
                    <a:pt x="9898" y="1"/>
                  </a:moveTo>
                  <a:cubicBezTo>
                    <a:pt x="9885" y="1"/>
                    <a:pt x="9872" y="2"/>
                    <a:pt x="9858" y="4"/>
                  </a:cubicBezTo>
                  <a:cubicBezTo>
                    <a:pt x="8791" y="254"/>
                    <a:pt x="8167" y="1354"/>
                    <a:pt x="8498" y="2397"/>
                  </a:cubicBezTo>
                  <a:cubicBezTo>
                    <a:pt x="8590" y="2680"/>
                    <a:pt x="8513" y="2992"/>
                    <a:pt x="8301" y="3199"/>
                  </a:cubicBezTo>
                  <a:lnTo>
                    <a:pt x="3372" y="8133"/>
                  </a:lnTo>
                  <a:cubicBezTo>
                    <a:pt x="3220" y="8285"/>
                    <a:pt x="3018" y="8367"/>
                    <a:pt x="2811" y="8367"/>
                  </a:cubicBezTo>
                  <a:cubicBezTo>
                    <a:pt x="2730" y="8367"/>
                    <a:pt x="2649" y="8355"/>
                    <a:pt x="2570" y="8330"/>
                  </a:cubicBezTo>
                  <a:cubicBezTo>
                    <a:pt x="2382" y="8271"/>
                    <a:pt x="2192" y="8243"/>
                    <a:pt x="2007" y="8243"/>
                  </a:cubicBezTo>
                  <a:cubicBezTo>
                    <a:pt x="1084" y="8243"/>
                    <a:pt x="255" y="8929"/>
                    <a:pt x="139" y="9900"/>
                  </a:cubicBezTo>
                  <a:cubicBezTo>
                    <a:pt x="0" y="11026"/>
                    <a:pt x="884" y="12004"/>
                    <a:pt x="2002" y="12004"/>
                  </a:cubicBezTo>
                  <a:cubicBezTo>
                    <a:pt x="2044" y="12004"/>
                    <a:pt x="2086" y="12003"/>
                    <a:pt x="2128" y="12000"/>
                  </a:cubicBezTo>
                  <a:lnTo>
                    <a:pt x="2128" y="12000"/>
                  </a:lnTo>
                  <a:cubicBezTo>
                    <a:pt x="2056" y="13100"/>
                    <a:pt x="2932" y="14002"/>
                    <a:pt x="4000" y="14002"/>
                  </a:cubicBezTo>
                  <a:cubicBezTo>
                    <a:pt x="4075" y="14002"/>
                    <a:pt x="4151" y="13998"/>
                    <a:pt x="4228" y="13989"/>
                  </a:cubicBezTo>
                  <a:cubicBezTo>
                    <a:pt x="5395" y="13849"/>
                    <a:pt x="6149" y="12682"/>
                    <a:pt x="5798" y="11558"/>
                  </a:cubicBezTo>
                  <a:cubicBezTo>
                    <a:pt x="5707" y="11274"/>
                    <a:pt x="5784" y="10967"/>
                    <a:pt x="5995" y="10756"/>
                  </a:cubicBezTo>
                  <a:lnTo>
                    <a:pt x="7062" y="9694"/>
                  </a:lnTo>
                  <a:cubicBezTo>
                    <a:pt x="7139" y="9612"/>
                    <a:pt x="7139" y="9483"/>
                    <a:pt x="7062" y="9401"/>
                  </a:cubicBezTo>
                  <a:cubicBezTo>
                    <a:pt x="7022" y="9365"/>
                    <a:pt x="6970" y="9347"/>
                    <a:pt x="6919" y="9347"/>
                  </a:cubicBezTo>
                  <a:cubicBezTo>
                    <a:pt x="6865" y="9347"/>
                    <a:pt x="6813" y="9367"/>
                    <a:pt x="6774" y="9406"/>
                  </a:cubicBezTo>
                  <a:lnTo>
                    <a:pt x="5707" y="10472"/>
                  </a:lnTo>
                  <a:cubicBezTo>
                    <a:pt x="5390" y="10789"/>
                    <a:pt x="5275" y="11255"/>
                    <a:pt x="5409" y="11688"/>
                  </a:cubicBezTo>
                  <a:cubicBezTo>
                    <a:pt x="5698" y="12610"/>
                    <a:pt x="5030" y="13556"/>
                    <a:pt x="4064" y="13595"/>
                  </a:cubicBezTo>
                  <a:cubicBezTo>
                    <a:pt x="4042" y="13596"/>
                    <a:pt x="4019" y="13596"/>
                    <a:pt x="3997" y="13596"/>
                  </a:cubicBezTo>
                  <a:cubicBezTo>
                    <a:pt x="3064" y="13596"/>
                    <a:pt x="2364" y="12727"/>
                    <a:pt x="2565" y="11808"/>
                  </a:cubicBezTo>
                  <a:cubicBezTo>
                    <a:pt x="2595" y="11676"/>
                    <a:pt x="2497" y="11556"/>
                    <a:pt x="2372" y="11556"/>
                  </a:cubicBezTo>
                  <a:cubicBezTo>
                    <a:pt x="2355" y="11556"/>
                    <a:pt x="2338" y="11558"/>
                    <a:pt x="2320" y="11563"/>
                  </a:cubicBezTo>
                  <a:cubicBezTo>
                    <a:pt x="2213" y="11586"/>
                    <a:pt x="2107" y="11597"/>
                    <a:pt x="2003" y="11597"/>
                  </a:cubicBezTo>
                  <a:cubicBezTo>
                    <a:pt x="1189" y="11597"/>
                    <a:pt x="495" y="10915"/>
                    <a:pt x="533" y="10059"/>
                  </a:cubicBezTo>
                  <a:cubicBezTo>
                    <a:pt x="565" y="9248"/>
                    <a:pt x="1238" y="8651"/>
                    <a:pt x="1999" y="8651"/>
                  </a:cubicBezTo>
                  <a:cubicBezTo>
                    <a:pt x="2144" y="8651"/>
                    <a:pt x="2293" y="8672"/>
                    <a:pt x="2440" y="8719"/>
                  </a:cubicBezTo>
                  <a:cubicBezTo>
                    <a:pt x="2560" y="8756"/>
                    <a:pt x="2681" y="8774"/>
                    <a:pt x="2802" y="8774"/>
                  </a:cubicBezTo>
                  <a:cubicBezTo>
                    <a:pt x="3118" y="8774"/>
                    <a:pt x="3426" y="8649"/>
                    <a:pt x="3656" y="8416"/>
                  </a:cubicBezTo>
                  <a:lnTo>
                    <a:pt x="8590" y="3487"/>
                  </a:lnTo>
                  <a:cubicBezTo>
                    <a:pt x="8907" y="3170"/>
                    <a:pt x="9022" y="2699"/>
                    <a:pt x="8887" y="2272"/>
                  </a:cubicBezTo>
                  <a:cubicBezTo>
                    <a:pt x="8628" y="1460"/>
                    <a:pt x="9118" y="595"/>
                    <a:pt x="9949" y="403"/>
                  </a:cubicBezTo>
                  <a:cubicBezTo>
                    <a:pt x="10181" y="330"/>
                    <a:pt x="10116" y="1"/>
                    <a:pt x="98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9" name="Google Shape;3619;p59"/>
            <p:cNvSpPr/>
            <p:nvPr/>
          </p:nvSpPr>
          <p:spPr>
            <a:xfrm>
              <a:off x="5501476" y="1519068"/>
              <a:ext cx="180878" cy="234023"/>
            </a:xfrm>
            <a:custGeom>
              <a:avLst/>
              <a:gdLst/>
              <a:ahLst/>
              <a:cxnLst/>
              <a:rect l="l" t="t" r="r" b="b"/>
              <a:pathLst>
                <a:path w="6909" h="8939" extrusionOk="0">
                  <a:moveTo>
                    <a:pt x="3522" y="1"/>
                  </a:moveTo>
                  <a:cubicBezTo>
                    <a:pt x="3325" y="1"/>
                    <a:pt x="3234" y="312"/>
                    <a:pt x="3459" y="397"/>
                  </a:cubicBezTo>
                  <a:cubicBezTo>
                    <a:pt x="4127" y="661"/>
                    <a:pt x="4502" y="1377"/>
                    <a:pt x="4343" y="2083"/>
                  </a:cubicBezTo>
                  <a:cubicBezTo>
                    <a:pt x="4313" y="2212"/>
                    <a:pt x="4414" y="2334"/>
                    <a:pt x="4542" y="2334"/>
                  </a:cubicBezTo>
                  <a:cubicBezTo>
                    <a:pt x="4557" y="2334"/>
                    <a:pt x="4573" y="2332"/>
                    <a:pt x="4588" y="2328"/>
                  </a:cubicBezTo>
                  <a:cubicBezTo>
                    <a:pt x="4700" y="2303"/>
                    <a:pt x="4811" y="2291"/>
                    <a:pt x="4919" y="2291"/>
                  </a:cubicBezTo>
                  <a:cubicBezTo>
                    <a:pt x="5732" y="2291"/>
                    <a:pt x="6423" y="2971"/>
                    <a:pt x="6385" y="3827"/>
                  </a:cubicBezTo>
                  <a:cubicBezTo>
                    <a:pt x="6353" y="4640"/>
                    <a:pt x="5677" y="5237"/>
                    <a:pt x="4916" y="5237"/>
                  </a:cubicBezTo>
                  <a:cubicBezTo>
                    <a:pt x="4768" y="5237"/>
                    <a:pt x="4618" y="5215"/>
                    <a:pt x="4468" y="5168"/>
                  </a:cubicBezTo>
                  <a:cubicBezTo>
                    <a:pt x="4349" y="5130"/>
                    <a:pt x="4227" y="5112"/>
                    <a:pt x="4107" y="5112"/>
                  </a:cubicBezTo>
                  <a:cubicBezTo>
                    <a:pt x="3790" y="5112"/>
                    <a:pt x="3483" y="5237"/>
                    <a:pt x="3253" y="5470"/>
                  </a:cubicBezTo>
                  <a:lnTo>
                    <a:pt x="130" y="8588"/>
                  </a:lnTo>
                  <a:cubicBezTo>
                    <a:pt x="1" y="8718"/>
                    <a:pt x="92" y="8939"/>
                    <a:pt x="274" y="8939"/>
                  </a:cubicBezTo>
                  <a:cubicBezTo>
                    <a:pt x="279" y="8939"/>
                    <a:pt x="283" y="8939"/>
                    <a:pt x="287" y="8939"/>
                  </a:cubicBezTo>
                  <a:cubicBezTo>
                    <a:pt x="432" y="8939"/>
                    <a:pt x="364" y="8898"/>
                    <a:pt x="3541" y="5758"/>
                  </a:cubicBezTo>
                  <a:cubicBezTo>
                    <a:pt x="3694" y="5602"/>
                    <a:pt x="3896" y="5519"/>
                    <a:pt x="4104" y="5519"/>
                  </a:cubicBezTo>
                  <a:cubicBezTo>
                    <a:pt x="4184" y="5519"/>
                    <a:pt x="4265" y="5531"/>
                    <a:pt x="4343" y="5557"/>
                  </a:cubicBezTo>
                  <a:cubicBezTo>
                    <a:pt x="4533" y="5615"/>
                    <a:pt x="4723" y="5643"/>
                    <a:pt x="4909" y="5643"/>
                  </a:cubicBezTo>
                  <a:cubicBezTo>
                    <a:pt x="5833" y="5643"/>
                    <a:pt x="6658" y="4958"/>
                    <a:pt x="6774" y="3986"/>
                  </a:cubicBezTo>
                  <a:cubicBezTo>
                    <a:pt x="6909" y="2856"/>
                    <a:pt x="6025" y="1878"/>
                    <a:pt x="4911" y="1878"/>
                  </a:cubicBezTo>
                  <a:cubicBezTo>
                    <a:pt x="4870" y="1878"/>
                    <a:pt x="4828" y="1879"/>
                    <a:pt x="4786" y="1882"/>
                  </a:cubicBezTo>
                  <a:lnTo>
                    <a:pt x="4786" y="1882"/>
                  </a:lnTo>
                  <a:cubicBezTo>
                    <a:pt x="4836" y="1072"/>
                    <a:pt x="4361" y="315"/>
                    <a:pt x="3604" y="18"/>
                  </a:cubicBezTo>
                  <a:cubicBezTo>
                    <a:pt x="3575" y="6"/>
                    <a:pt x="3548" y="1"/>
                    <a:pt x="3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20" name="Google Shape;3620;p59"/>
          <p:cNvGrpSpPr/>
          <p:nvPr/>
        </p:nvGrpSpPr>
        <p:grpSpPr>
          <a:xfrm>
            <a:off x="-8435" y="307259"/>
            <a:ext cx="301518" cy="354450"/>
            <a:chOff x="4814810" y="4248757"/>
            <a:chExt cx="301518" cy="354450"/>
          </a:xfrm>
        </p:grpSpPr>
        <p:sp>
          <p:nvSpPr>
            <p:cNvPr id="3621" name="Google Shape;3621;p59"/>
            <p:cNvSpPr/>
            <p:nvPr/>
          </p:nvSpPr>
          <p:spPr>
            <a:xfrm>
              <a:off x="4824593" y="4453807"/>
              <a:ext cx="245938" cy="144185"/>
            </a:xfrm>
            <a:custGeom>
              <a:avLst/>
              <a:gdLst/>
              <a:ahLst/>
              <a:cxnLst/>
              <a:rect l="l" t="t" r="r" b="b"/>
              <a:pathLst>
                <a:path w="7894" h="4628" extrusionOk="0">
                  <a:moveTo>
                    <a:pt x="1371" y="1"/>
                  </a:moveTo>
                  <a:lnTo>
                    <a:pt x="767" y="975"/>
                  </a:lnTo>
                  <a:cubicBezTo>
                    <a:pt x="235" y="1831"/>
                    <a:pt x="1" y="2841"/>
                    <a:pt x="98" y="3845"/>
                  </a:cubicBezTo>
                  <a:lnTo>
                    <a:pt x="136" y="4227"/>
                  </a:lnTo>
                  <a:cubicBezTo>
                    <a:pt x="157" y="4453"/>
                    <a:pt x="349" y="4627"/>
                    <a:pt x="576" y="4627"/>
                  </a:cubicBezTo>
                  <a:lnTo>
                    <a:pt x="7309" y="4627"/>
                  </a:lnTo>
                  <a:cubicBezTo>
                    <a:pt x="7542" y="4627"/>
                    <a:pt x="7734" y="4453"/>
                    <a:pt x="7755" y="4227"/>
                  </a:cubicBezTo>
                  <a:lnTo>
                    <a:pt x="7794" y="3845"/>
                  </a:lnTo>
                  <a:cubicBezTo>
                    <a:pt x="7894" y="2841"/>
                    <a:pt x="7657" y="1831"/>
                    <a:pt x="7124" y="975"/>
                  </a:cubicBezTo>
                  <a:lnTo>
                    <a:pt x="65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2" name="Google Shape;3622;p59"/>
            <p:cNvSpPr/>
            <p:nvPr/>
          </p:nvSpPr>
          <p:spPr>
            <a:xfrm>
              <a:off x="4824656" y="4453807"/>
              <a:ext cx="245875" cy="144216"/>
            </a:xfrm>
            <a:custGeom>
              <a:avLst/>
              <a:gdLst/>
              <a:ahLst/>
              <a:cxnLst/>
              <a:rect l="l" t="t" r="r" b="b"/>
              <a:pathLst>
                <a:path w="7892" h="4629" extrusionOk="0">
                  <a:moveTo>
                    <a:pt x="1371" y="1"/>
                  </a:moveTo>
                  <a:lnTo>
                    <a:pt x="766" y="975"/>
                  </a:lnTo>
                  <a:cubicBezTo>
                    <a:pt x="235" y="1831"/>
                    <a:pt x="0" y="2841"/>
                    <a:pt x="98" y="3845"/>
                  </a:cubicBezTo>
                  <a:lnTo>
                    <a:pt x="135" y="4227"/>
                  </a:lnTo>
                  <a:cubicBezTo>
                    <a:pt x="159" y="4453"/>
                    <a:pt x="349" y="4627"/>
                    <a:pt x="578" y="4627"/>
                  </a:cubicBezTo>
                  <a:lnTo>
                    <a:pt x="1120" y="4627"/>
                  </a:lnTo>
                  <a:cubicBezTo>
                    <a:pt x="891" y="4627"/>
                    <a:pt x="701" y="4453"/>
                    <a:pt x="678" y="4227"/>
                  </a:cubicBezTo>
                  <a:lnTo>
                    <a:pt x="640" y="3845"/>
                  </a:lnTo>
                  <a:cubicBezTo>
                    <a:pt x="542" y="2855"/>
                    <a:pt x="768" y="1860"/>
                    <a:pt x="1284" y="1012"/>
                  </a:cubicBezTo>
                  <a:lnTo>
                    <a:pt x="2300" y="1527"/>
                  </a:lnTo>
                  <a:cubicBezTo>
                    <a:pt x="2807" y="1785"/>
                    <a:pt x="3374" y="1920"/>
                    <a:pt x="3944" y="1920"/>
                  </a:cubicBezTo>
                  <a:cubicBezTo>
                    <a:pt x="4513" y="1920"/>
                    <a:pt x="5078" y="1785"/>
                    <a:pt x="5588" y="1527"/>
                  </a:cubicBezTo>
                  <a:lnTo>
                    <a:pt x="5670" y="1487"/>
                  </a:lnTo>
                  <a:lnTo>
                    <a:pt x="5670" y="1487"/>
                  </a:lnTo>
                  <a:cubicBezTo>
                    <a:pt x="5307" y="1945"/>
                    <a:pt x="5128" y="2544"/>
                    <a:pt x="5213" y="3166"/>
                  </a:cubicBezTo>
                  <a:cubicBezTo>
                    <a:pt x="5265" y="3543"/>
                    <a:pt x="5411" y="3882"/>
                    <a:pt x="5617" y="4169"/>
                  </a:cubicBezTo>
                  <a:cubicBezTo>
                    <a:pt x="5588" y="4177"/>
                    <a:pt x="5556" y="4185"/>
                    <a:pt x="5524" y="4185"/>
                  </a:cubicBezTo>
                  <a:lnTo>
                    <a:pt x="4956" y="4185"/>
                  </a:lnTo>
                  <a:cubicBezTo>
                    <a:pt x="4712" y="4185"/>
                    <a:pt x="4511" y="4384"/>
                    <a:pt x="4511" y="4629"/>
                  </a:cubicBezTo>
                  <a:lnTo>
                    <a:pt x="7311" y="4629"/>
                  </a:lnTo>
                  <a:cubicBezTo>
                    <a:pt x="7540" y="4629"/>
                    <a:pt x="7732" y="4455"/>
                    <a:pt x="7753" y="4229"/>
                  </a:cubicBezTo>
                  <a:lnTo>
                    <a:pt x="7790" y="3847"/>
                  </a:lnTo>
                  <a:cubicBezTo>
                    <a:pt x="7892" y="2841"/>
                    <a:pt x="7655" y="1831"/>
                    <a:pt x="7126" y="975"/>
                  </a:cubicBezTo>
                  <a:lnTo>
                    <a:pt x="652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3" name="Google Shape;3623;p59"/>
            <p:cNvSpPr/>
            <p:nvPr/>
          </p:nvSpPr>
          <p:spPr>
            <a:xfrm>
              <a:off x="4819764" y="4253960"/>
              <a:ext cx="89913" cy="94119"/>
            </a:xfrm>
            <a:custGeom>
              <a:avLst/>
              <a:gdLst/>
              <a:ahLst/>
              <a:cxnLst/>
              <a:rect l="l" t="t" r="r" b="b"/>
              <a:pathLst>
                <a:path w="2886" h="3021" extrusionOk="0">
                  <a:moveTo>
                    <a:pt x="703" y="0"/>
                  </a:moveTo>
                  <a:cubicBezTo>
                    <a:pt x="419" y="0"/>
                    <a:pt x="161" y="211"/>
                    <a:pt x="129" y="516"/>
                  </a:cubicBezTo>
                  <a:lnTo>
                    <a:pt x="76" y="1012"/>
                  </a:lnTo>
                  <a:cubicBezTo>
                    <a:pt x="1" y="1696"/>
                    <a:pt x="307" y="2368"/>
                    <a:pt x="872" y="2761"/>
                  </a:cubicBezTo>
                  <a:lnTo>
                    <a:pt x="1245" y="3020"/>
                  </a:lnTo>
                  <a:lnTo>
                    <a:pt x="2886" y="1774"/>
                  </a:lnTo>
                  <a:lnTo>
                    <a:pt x="2471" y="1088"/>
                  </a:lnTo>
                  <a:cubicBezTo>
                    <a:pt x="2265" y="745"/>
                    <a:pt x="1954" y="477"/>
                    <a:pt x="1586" y="320"/>
                  </a:cubicBezTo>
                  <a:lnTo>
                    <a:pt x="925" y="45"/>
                  </a:lnTo>
                  <a:cubicBezTo>
                    <a:pt x="852" y="14"/>
                    <a:pt x="776" y="0"/>
                    <a:pt x="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4" name="Google Shape;3624;p59"/>
            <p:cNvSpPr/>
            <p:nvPr/>
          </p:nvSpPr>
          <p:spPr>
            <a:xfrm>
              <a:off x="4819733" y="4253960"/>
              <a:ext cx="44552" cy="94119"/>
            </a:xfrm>
            <a:custGeom>
              <a:avLst/>
              <a:gdLst/>
              <a:ahLst/>
              <a:cxnLst/>
              <a:rect l="l" t="t" r="r" b="b"/>
              <a:pathLst>
                <a:path w="1430" h="3021" extrusionOk="0">
                  <a:moveTo>
                    <a:pt x="703" y="0"/>
                  </a:moveTo>
                  <a:cubicBezTo>
                    <a:pt x="420" y="0"/>
                    <a:pt x="163" y="211"/>
                    <a:pt x="130" y="516"/>
                  </a:cubicBezTo>
                  <a:lnTo>
                    <a:pt x="77" y="1012"/>
                  </a:lnTo>
                  <a:cubicBezTo>
                    <a:pt x="0" y="1696"/>
                    <a:pt x="308" y="2368"/>
                    <a:pt x="873" y="2761"/>
                  </a:cubicBezTo>
                  <a:lnTo>
                    <a:pt x="1246" y="3020"/>
                  </a:lnTo>
                  <a:lnTo>
                    <a:pt x="1429" y="2880"/>
                  </a:lnTo>
                  <a:lnTo>
                    <a:pt x="1259" y="2761"/>
                  </a:lnTo>
                  <a:cubicBezTo>
                    <a:pt x="692" y="2368"/>
                    <a:pt x="388" y="1696"/>
                    <a:pt x="461" y="1012"/>
                  </a:cubicBezTo>
                  <a:lnTo>
                    <a:pt x="514" y="516"/>
                  </a:lnTo>
                  <a:cubicBezTo>
                    <a:pt x="539" y="283"/>
                    <a:pt x="695" y="105"/>
                    <a:pt x="896" y="34"/>
                  </a:cubicBezTo>
                  <a:cubicBezTo>
                    <a:pt x="832" y="11"/>
                    <a:pt x="766" y="0"/>
                    <a:pt x="70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5" name="Google Shape;3625;p59"/>
            <p:cNvSpPr/>
            <p:nvPr/>
          </p:nvSpPr>
          <p:spPr>
            <a:xfrm>
              <a:off x="4842665" y="4281566"/>
              <a:ext cx="39816" cy="42184"/>
            </a:xfrm>
            <a:custGeom>
              <a:avLst/>
              <a:gdLst/>
              <a:ahLst/>
              <a:cxnLst/>
              <a:rect l="l" t="t" r="r" b="b"/>
              <a:pathLst>
                <a:path w="1278" h="1354" extrusionOk="0">
                  <a:moveTo>
                    <a:pt x="290" y="1"/>
                  </a:moveTo>
                  <a:cubicBezTo>
                    <a:pt x="175" y="1"/>
                    <a:pt x="71" y="87"/>
                    <a:pt x="57" y="209"/>
                  </a:cubicBezTo>
                  <a:lnTo>
                    <a:pt x="36" y="421"/>
                  </a:lnTo>
                  <a:cubicBezTo>
                    <a:pt x="0" y="750"/>
                    <a:pt x="146" y="1075"/>
                    <a:pt x="419" y="1263"/>
                  </a:cubicBezTo>
                  <a:lnTo>
                    <a:pt x="553" y="1354"/>
                  </a:lnTo>
                  <a:lnTo>
                    <a:pt x="1278" y="799"/>
                  </a:lnTo>
                  <a:lnTo>
                    <a:pt x="1095" y="495"/>
                  </a:lnTo>
                  <a:cubicBezTo>
                    <a:pt x="1004" y="343"/>
                    <a:pt x="866" y="223"/>
                    <a:pt x="702" y="154"/>
                  </a:cubicBezTo>
                  <a:lnTo>
                    <a:pt x="380" y="19"/>
                  </a:lnTo>
                  <a:cubicBezTo>
                    <a:pt x="350" y="7"/>
                    <a:pt x="320" y="1"/>
                    <a:pt x="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6" name="Google Shape;3626;p59"/>
            <p:cNvSpPr/>
            <p:nvPr/>
          </p:nvSpPr>
          <p:spPr>
            <a:xfrm>
              <a:off x="4985587" y="4253960"/>
              <a:ext cx="89882" cy="94119"/>
            </a:xfrm>
            <a:custGeom>
              <a:avLst/>
              <a:gdLst/>
              <a:ahLst/>
              <a:cxnLst/>
              <a:rect l="l" t="t" r="r" b="b"/>
              <a:pathLst>
                <a:path w="2885" h="3021" extrusionOk="0">
                  <a:moveTo>
                    <a:pt x="2183" y="0"/>
                  </a:moveTo>
                  <a:cubicBezTo>
                    <a:pt x="2110" y="0"/>
                    <a:pt x="2034" y="14"/>
                    <a:pt x="1961" y="45"/>
                  </a:cubicBezTo>
                  <a:lnTo>
                    <a:pt x="1300" y="320"/>
                  </a:lnTo>
                  <a:cubicBezTo>
                    <a:pt x="932" y="477"/>
                    <a:pt x="621" y="745"/>
                    <a:pt x="414" y="1088"/>
                  </a:cubicBezTo>
                  <a:lnTo>
                    <a:pt x="0" y="1774"/>
                  </a:lnTo>
                  <a:lnTo>
                    <a:pt x="1641" y="3020"/>
                  </a:lnTo>
                  <a:lnTo>
                    <a:pt x="2014" y="2761"/>
                  </a:lnTo>
                  <a:cubicBezTo>
                    <a:pt x="2579" y="2368"/>
                    <a:pt x="2885" y="1696"/>
                    <a:pt x="2810" y="1012"/>
                  </a:cubicBezTo>
                  <a:lnTo>
                    <a:pt x="2757" y="516"/>
                  </a:lnTo>
                  <a:cubicBezTo>
                    <a:pt x="2724" y="211"/>
                    <a:pt x="2467" y="0"/>
                    <a:pt x="2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7" name="Google Shape;3627;p59"/>
            <p:cNvSpPr/>
            <p:nvPr/>
          </p:nvSpPr>
          <p:spPr>
            <a:xfrm>
              <a:off x="4985587" y="4253929"/>
              <a:ext cx="80536" cy="62808"/>
            </a:xfrm>
            <a:custGeom>
              <a:avLst/>
              <a:gdLst/>
              <a:ahLst/>
              <a:cxnLst/>
              <a:rect l="l" t="t" r="r" b="b"/>
              <a:pathLst>
                <a:path w="2585" h="2016" extrusionOk="0">
                  <a:moveTo>
                    <a:pt x="2183" y="1"/>
                  </a:moveTo>
                  <a:cubicBezTo>
                    <a:pt x="2109" y="1"/>
                    <a:pt x="2034" y="15"/>
                    <a:pt x="1961" y="46"/>
                  </a:cubicBezTo>
                  <a:lnTo>
                    <a:pt x="1300" y="321"/>
                  </a:lnTo>
                  <a:cubicBezTo>
                    <a:pt x="932" y="478"/>
                    <a:pt x="621" y="746"/>
                    <a:pt x="414" y="1089"/>
                  </a:cubicBezTo>
                  <a:lnTo>
                    <a:pt x="0" y="1775"/>
                  </a:lnTo>
                  <a:lnTo>
                    <a:pt x="317" y="2015"/>
                  </a:lnTo>
                  <a:lnTo>
                    <a:pt x="772" y="1253"/>
                  </a:lnTo>
                  <a:cubicBezTo>
                    <a:pt x="978" y="908"/>
                    <a:pt x="1289" y="639"/>
                    <a:pt x="1659" y="487"/>
                  </a:cubicBezTo>
                  <a:lnTo>
                    <a:pt x="2318" y="211"/>
                  </a:lnTo>
                  <a:cubicBezTo>
                    <a:pt x="2392" y="180"/>
                    <a:pt x="2467" y="165"/>
                    <a:pt x="2541" y="165"/>
                  </a:cubicBezTo>
                  <a:cubicBezTo>
                    <a:pt x="2556" y="165"/>
                    <a:pt x="2570" y="166"/>
                    <a:pt x="2585" y="167"/>
                  </a:cubicBezTo>
                  <a:cubicBezTo>
                    <a:pt x="2479" y="62"/>
                    <a:pt x="2335" y="1"/>
                    <a:pt x="218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8" name="Google Shape;3628;p59"/>
            <p:cNvSpPr/>
            <p:nvPr/>
          </p:nvSpPr>
          <p:spPr>
            <a:xfrm>
              <a:off x="5012756" y="4281566"/>
              <a:ext cx="39847" cy="42184"/>
            </a:xfrm>
            <a:custGeom>
              <a:avLst/>
              <a:gdLst/>
              <a:ahLst/>
              <a:cxnLst/>
              <a:rect l="l" t="t" r="r" b="b"/>
              <a:pathLst>
                <a:path w="1279" h="1354" extrusionOk="0">
                  <a:moveTo>
                    <a:pt x="989" y="1"/>
                  </a:moveTo>
                  <a:cubicBezTo>
                    <a:pt x="959" y="1"/>
                    <a:pt x="929" y="7"/>
                    <a:pt x="899" y="19"/>
                  </a:cubicBezTo>
                  <a:lnTo>
                    <a:pt x="577" y="154"/>
                  </a:lnTo>
                  <a:cubicBezTo>
                    <a:pt x="413" y="223"/>
                    <a:pt x="275" y="343"/>
                    <a:pt x="184" y="495"/>
                  </a:cubicBezTo>
                  <a:lnTo>
                    <a:pt x="1" y="799"/>
                  </a:lnTo>
                  <a:lnTo>
                    <a:pt x="726" y="1354"/>
                  </a:lnTo>
                  <a:lnTo>
                    <a:pt x="859" y="1263"/>
                  </a:lnTo>
                  <a:cubicBezTo>
                    <a:pt x="1133" y="1075"/>
                    <a:pt x="1279" y="750"/>
                    <a:pt x="1243" y="421"/>
                  </a:cubicBezTo>
                  <a:lnTo>
                    <a:pt x="1222" y="209"/>
                  </a:lnTo>
                  <a:cubicBezTo>
                    <a:pt x="1208" y="87"/>
                    <a:pt x="1104" y="1"/>
                    <a:pt x="9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9" name="Google Shape;3629;p59"/>
            <p:cNvSpPr/>
            <p:nvPr/>
          </p:nvSpPr>
          <p:spPr>
            <a:xfrm>
              <a:off x="4825372" y="4288888"/>
              <a:ext cx="244349" cy="207399"/>
            </a:xfrm>
            <a:custGeom>
              <a:avLst/>
              <a:gdLst/>
              <a:ahLst/>
              <a:cxnLst/>
              <a:rect l="l" t="t" r="r" b="b"/>
              <a:pathLst>
                <a:path w="7843" h="6657" extrusionOk="0">
                  <a:moveTo>
                    <a:pt x="3923" y="0"/>
                  </a:moveTo>
                  <a:cubicBezTo>
                    <a:pt x="3307" y="0"/>
                    <a:pt x="2690" y="82"/>
                    <a:pt x="2089" y="244"/>
                  </a:cubicBezTo>
                  <a:lnTo>
                    <a:pt x="1844" y="310"/>
                  </a:lnTo>
                  <a:cubicBezTo>
                    <a:pt x="1124" y="506"/>
                    <a:pt x="582" y="1099"/>
                    <a:pt x="454" y="1835"/>
                  </a:cubicBezTo>
                  <a:lnTo>
                    <a:pt x="137" y="3678"/>
                  </a:lnTo>
                  <a:cubicBezTo>
                    <a:pt x="0" y="4464"/>
                    <a:pt x="395" y="5242"/>
                    <a:pt x="1102" y="5601"/>
                  </a:cubicBezTo>
                  <a:lnTo>
                    <a:pt x="2530" y="6323"/>
                  </a:lnTo>
                  <a:cubicBezTo>
                    <a:pt x="2969" y="6545"/>
                    <a:pt x="3446" y="6656"/>
                    <a:pt x="3924" y="6656"/>
                  </a:cubicBezTo>
                  <a:cubicBezTo>
                    <a:pt x="4401" y="6656"/>
                    <a:pt x="4878" y="6545"/>
                    <a:pt x="5316" y="6323"/>
                  </a:cubicBezTo>
                  <a:lnTo>
                    <a:pt x="6742" y="5601"/>
                  </a:lnTo>
                  <a:cubicBezTo>
                    <a:pt x="7451" y="5240"/>
                    <a:pt x="7842" y="4460"/>
                    <a:pt x="7709" y="3678"/>
                  </a:cubicBezTo>
                  <a:lnTo>
                    <a:pt x="7391" y="1835"/>
                  </a:lnTo>
                  <a:cubicBezTo>
                    <a:pt x="7264" y="1099"/>
                    <a:pt x="6722" y="504"/>
                    <a:pt x="6003" y="310"/>
                  </a:cubicBezTo>
                  <a:lnTo>
                    <a:pt x="5755" y="244"/>
                  </a:lnTo>
                  <a:cubicBezTo>
                    <a:pt x="5156" y="82"/>
                    <a:pt x="4540" y="0"/>
                    <a:pt x="3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0" name="Google Shape;3630;p59"/>
            <p:cNvSpPr/>
            <p:nvPr/>
          </p:nvSpPr>
          <p:spPr>
            <a:xfrm>
              <a:off x="4825435" y="4288888"/>
              <a:ext cx="129480" cy="207368"/>
            </a:xfrm>
            <a:custGeom>
              <a:avLst/>
              <a:gdLst/>
              <a:ahLst/>
              <a:cxnLst/>
              <a:rect l="l" t="t" r="r" b="b"/>
              <a:pathLst>
                <a:path w="4156" h="6656" extrusionOk="0">
                  <a:moveTo>
                    <a:pt x="3908" y="0"/>
                  </a:moveTo>
                  <a:cubicBezTo>
                    <a:pt x="3296" y="0"/>
                    <a:pt x="2685" y="81"/>
                    <a:pt x="2089" y="244"/>
                  </a:cubicBezTo>
                  <a:lnTo>
                    <a:pt x="1842" y="310"/>
                  </a:lnTo>
                  <a:cubicBezTo>
                    <a:pt x="1122" y="506"/>
                    <a:pt x="580" y="1099"/>
                    <a:pt x="453" y="1835"/>
                  </a:cubicBezTo>
                  <a:lnTo>
                    <a:pt x="135" y="3678"/>
                  </a:lnTo>
                  <a:cubicBezTo>
                    <a:pt x="0" y="4464"/>
                    <a:pt x="393" y="5242"/>
                    <a:pt x="1102" y="5601"/>
                  </a:cubicBezTo>
                  <a:lnTo>
                    <a:pt x="2528" y="6323"/>
                  </a:lnTo>
                  <a:cubicBezTo>
                    <a:pt x="2964" y="6544"/>
                    <a:pt x="3443" y="6655"/>
                    <a:pt x="3920" y="6655"/>
                  </a:cubicBezTo>
                  <a:cubicBezTo>
                    <a:pt x="3999" y="6655"/>
                    <a:pt x="4077" y="6652"/>
                    <a:pt x="4156" y="6646"/>
                  </a:cubicBezTo>
                  <a:cubicBezTo>
                    <a:pt x="3761" y="6616"/>
                    <a:pt x="3368" y="6509"/>
                    <a:pt x="3000" y="6323"/>
                  </a:cubicBezTo>
                  <a:lnTo>
                    <a:pt x="1575" y="5601"/>
                  </a:lnTo>
                  <a:cubicBezTo>
                    <a:pt x="866" y="5240"/>
                    <a:pt x="475" y="4460"/>
                    <a:pt x="608" y="3678"/>
                  </a:cubicBezTo>
                  <a:lnTo>
                    <a:pt x="926" y="1835"/>
                  </a:lnTo>
                  <a:cubicBezTo>
                    <a:pt x="1052" y="1099"/>
                    <a:pt x="1595" y="504"/>
                    <a:pt x="2314" y="310"/>
                  </a:cubicBezTo>
                  <a:lnTo>
                    <a:pt x="2561" y="244"/>
                  </a:lnTo>
                  <a:cubicBezTo>
                    <a:pt x="3086" y="102"/>
                    <a:pt x="3621" y="24"/>
                    <a:pt x="4156" y="4"/>
                  </a:cubicBezTo>
                  <a:cubicBezTo>
                    <a:pt x="4073" y="2"/>
                    <a:pt x="3991" y="0"/>
                    <a:pt x="390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1" name="Google Shape;3631;p59"/>
            <p:cNvSpPr/>
            <p:nvPr/>
          </p:nvSpPr>
          <p:spPr>
            <a:xfrm>
              <a:off x="4887626" y="4292129"/>
              <a:ext cx="22868" cy="25080"/>
            </a:xfrm>
            <a:custGeom>
              <a:avLst/>
              <a:gdLst/>
              <a:ahLst/>
              <a:cxnLst/>
              <a:rect l="l" t="t" r="r" b="b"/>
              <a:pathLst>
                <a:path w="734" h="805" extrusionOk="0">
                  <a:moveTo>
                    <a:pt x="725" y="0"/>
                  </a:moveTo>
                  <a:cubicBezTo>
                    <a:pt x="514" y="37"/>
                    <a:pt x="302" y="82"/>
                    <a:pt x="94" y="140"/>
                  </a:cubicBezTo>
                  <a:lnTo>
                    <a:pt x="0" y="165"/>
                  </a:lnTo>
                  <a:lnTo>
                    <a:pt x="256" y="666"/>
                  </a:lnTo>
                  <a:cubicBezTo>
                    <a:pt x="305" y="762"/>
                    <a:pt x="391" y="805"/>
                    <a:pt x="477" y="805"/>
                  </a:cubicBezTo>
                  <a:cubicBezTo>
                    <a:pt x="606" y="805"/>
                    <a:pt x="734" y="709"/>
                    <a:pt x="732" y="549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2" name="Google Shape;3632;p59"/>
            <p:cNvSpPr/>
            <p:nvPr/>
          </p:nvSpPr>
          <p:spPr>
            <a:xfrm>
              <a:off x="4984745" y="4292129"/>
              <a:ext cx="22805" cy="25049"/>
            </a:xfrm>
            <a:custGeom>
              <a:avLst/>
              <a:gdLst/>
              <a:ahLst/>
              <a:cxnLst/>
              <a:rect l="l" t="t" r="r" b="b"/>
              <a:pathLst>
                <a:path w="732" h="804" extrusionOk="0">
                  <a:moveTo>
                    <a:pt x="10" y="0"/>
                  </a:moveTo>
                  <a:lnTo>
                    <a:pt x="2" y="549"/>
                  </a:lnTo>
                  <a:cubicBezTo>
                    <a:pt x="0" y="708"/>
                    <a:pt x="128" y="804"/>
                    <a:pt x="257" y="804"/>
                  </a:cubicBezTo>
                  <a:cubicBezTo>
                    <a:pt x="342" y="804"/>
                    <a:pt x="429" y="761"/>
                    <a:pt x="477" y="666"/>
                  </a:cubicBezTo>
                  <a:lnTo>
                    <a:pt x="731" y="164"/>
                  </a:lnTo>
                  <a:lnTo>
                    <a:pt x="640" y="140"/>
                  </a:lnTo>
                  <a:cubicBezTo>
                    <a:pt x="433" y="84"/>
                    <a:pt x="221" y="37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3" name="Google Shape;3633;p59"/>
            <p:cNvSpPr/>
            <p:nvPr/>
          </p:nvSpPr>
          <p:spPr>
            <a:xfrm>
              <a:off x="4930655" y="4288888"/>
              <a:ext cx="33897" cy="41935"/>
            </a:xfrm>
            <a:custGeom>
              <a:avLst/>
              <a:gdLst/>
              <a:ahLst/>
              <a:cxnLst/>
              <a:rect l="l" t="t" r="r" b="b"/>
              <a:pathLst>
                <a:path w="1088" h="1346" extrusionOk="0">
                  <a:moveTo>
                    <a:pt x="543" y="1"/>
                  </a:moveTo>
                  <a:cubicBezTo>
                    <a:pt x="362" y="1"/>
                    <a:pt x="181" y="8"/>
                    <a:pt x="0" y="22"/>
                  </a:cubicBezTo>
                  <a:lnTo>
                    <a:pt x="290" y="1151"/>
                  </a:lnTo>
                  <a:cubicBezTo>
                    <a:pt x="323" y="1281"/>
                    <a:pt x="431" y="1346"/>
                    <a:pt x="540" y="1346"/>
                  </a:cubicBezTo>
                  <a:cubicBezTo>
                    <a:pt x="648" y="1346"/>
                    <a:pt x="757" y="1281"/>
                    <a:pt x="791" y="1153"/>
                  </a:cubicBezTo>
                  <a:lnTo>
                    <a:pt x="1088" y="22"/>
                  </a:lnTo>
                  <a:cubicBezTo>
                    <a:pt x="907" y="8"/>
                    <a:pt x="725" y="1"/>
                    <a:pt x="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4" name="Google Shape;3634;p59"/>
            <p:cNvSpPr/>
            <p:nvPr/>
          </p:nvSpPr>
          <p:spPr>
            <a:xfrm>
              <a:off x="4924237" y="4394233"/>
              <a:ext cx="46701" cy="31591"/>
            </a:xfrm>
            <a:custGeom>
              <a:avLst/>
              <a:gdLst/>
              <a:ahLst/>
              <a:cxnLst/>
              <a:rect l="l" t="t" r="r" b="b"/>
              <a:pathLst>
                <a:path w="1499" h="1014" extrusionOk="0">
                  <a:moveTo>
                    <a:pt x="749" y="0"/>
                  </a:moveTo>
                  <a:cubicBezTo>
                    <a:pt x="645" y="0"/>
                    <a:pt x="540" y="18"/>
                    <a:pt x="441" y="54"/>
                  </a:cubicBezTo>
                  <a:lnTo>
                    <a:pt x="238" y="125"/>
                  </a:lnTo>
                  <a:cubicBezTo>
                    <a:pt x="53" y="189"/>
                    <a:pt x="0" y="425"/>
                    <a:pt x="140" y="562"/>
                  </a:cubicBezTo>
                  <a:cubicBezTo>
                    <a:pt x="254" y="674"/>
                    <a:pt x="380" y="800"/>
                    <a:pt x="489" y="907"/>
                  </a:cubicBezTo>
                  <a:cubicBezTo>
                    <a:pt x="562" y="978"/>
                    <a:pt x="656" y="1013"/>
                    <a:pt x="750" y="1013"/>
                  </a:cubicBezTo>
                  <a:cubicBezTo>
                    <a:pt x="844" y="1013"/>
                    <a:pt x="938" y="978"/>
                    <a:pt x="1010" y="907"/>
                  </a:cubicBezTo>
                  <a:lnTo>
                    <a:pt x="1358" y="562"/>
                  </a:lnTo>
                  <a:cubicBezTo>
                    <a:pt x="1498" y="425"/>
                    <a:pt x="1445" y="189"/>
                    <a:pt x="1260" y="125"/>
                  </a:cubicBezTo>
                  <a:cubicBezTo>
                    <a:pt x="1194" y="100"/>
                    <a:pt x="1123" y="75"/>
                    <a:pt x="1059" y="54"/>
                  </a:cubicBezTo>
                  <a:cubicBezTo>
                    <a:pt x="959" y="18"/>
                    <a:pt x="854" y="0"/>
                    <a:pt x="7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5" name="Google Shape;3635;p59"/>
            <p:cNvSpPr/>
            <p:nvPr/>
          </p:nvSpPr>
          <p:spPr>
            <a:xfrm>
              <a:off x="4886722" y="4358277"/>
              <a:ext cx="30376" cy="30376"/>
            </a:xfrm>
            <a:custGeom>
              <a:avLst/>
              <a:gdLst/>
              <a:ahLst/>
              <a:cxnLst/>
              <a:rect l="l" t="t" r="r" b="b"/>
              <a:pathLst>
                <a:path w="975" h="975" extrusionOk="0">
                  <a:moveTo>
                    <a:pt x="488" y="1"/>
                  </a:moveTo>
                  <a:cubicBezTo>
                    <a:pt x="219" y="1"/>
                    <a:pt x="1" y="220"/>
                    <a:pt x="1" y="488"/>
                  </a:cubicBezTo>
                  <a:cubicBezTo>
                    <a:pt x="1" y="756"/>
                    <a:pt x="219" y="975"/>
                    <a:pt x="488" y="975"/>
                  </a:cubicBezTo>
                  <a:cubicBezTo>
                    <a:pt x="756" y="975"/>
                    <a:pt x="975" y="756"/>
                    <a:pt x="975" y="488"/>
                  </a:cubicBezTo>
                  <a:cubicBezTo>
                    <a:pt x="975" y="220"/>
                    <a:pt x="756" y="1"/>
                    <a:pt x="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6" name="Google Shape;3636;p59"/>
            <p:cNvSpPr/>
            <p:nvPr/>
          </p:nvSpPr>
          <p:spPr>
            <a:xfrm>
              <a:off x="4978171" y="4358277"/>
              <a:ext cx="30376" cy="30376"/>
            </a:xfrm>
            <a:custGeom>
              <a:avLst/>
              <a:gdLst/>
              <a:ahLst/>
              <a:cxnLst/>
              <a:rect l="l" t="t" r="r" b="b"/>
              <a:pathLst>
                <a:path w="975" h="975" extrusionOk="0">
                  <a:moveTo>
                    <a:pt x="487" y="1"/>
                  </a:moveTo>
                  <a:cubicBezTo>
                    <a:pt x="219" y="1"/>
                    <a:pt x="0" y="220"/>
                    <a:pt x="0" y="488"/>
                  </a:cubicBezTo>
                  <a:cubicBezTo>
                    <a:pt x="0" y="756"/>
                    <a:pt x="219" y="975"/>
                    <a:pt x="487" y="975"/>
                  </a:cubicBezTo>
                  <a:cubicBezTo>
                    <a:pt x="756" y="975"/>
                    <a:pt x="974" y="756"/>
                    <a:pt x="974" y="488"/>
                  </a:cubicBezTo>
                  <a:cubicBezTo>
                    <a:pt x="974" y="220"/>
                    <a:pt x="756" y="1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7" name="Google Shape;3637;p59"/>
            <p:cNvSpPr/>
            <p:nvPr/>
          </p:nvSpPr>
          <p:spPr>
            <a:xfrm>
              <a:off x="5000761" y="4487925"/>
              <a:ext cx="110039" cy="110102"/>
            </a:xfrm>
            <a:custGeom>
              <a:avLst/>
              <a:gdLst/>
              <a:ahLst/>
              <a:cxnLst/>
              <a:rect l="l" t="t" r="r" b="b"/>
              <a:pathLst>
                <a:path w="3532" h="3534" extrusionOk="0">
                  <a:moveTo>
                    <a:pt x="1767" y="1"/>
                  </a:moveTo>
                  <a:cubicBezTo>
                    <a:pt x="791" y="1"/>
                    <a:pt x="0" y="792"/>
                    <a:pt x="0" y="1767"/>
                  </a:cubicBezTo>
                  <a:cubicBezTo>
                    <a:pt x="0" y="2743"/>
                    <a:pt x="791" y="3534"/>
                    <a:pt x="1767" y="3534"/>
                  </a:cubicBezTo>
                  <a:cubicBezTo>
                    <a:pt x="2741" y="3534"/>
                    <a:pt x="3532" y="2743"/>
                    <a:pt x="3532" y="1767"/>
                  </a:cubicBezTo>
                  <a:cubicBezTo>
                    <a:pt x="3532" y="792"/>
                    <a:pt x="2741" y="1"/>
                    <a:pt x="17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8" name="Google Shape;3638;p59"/>
            <p:cNvSpPr/>
            <p:nvPr/>
          </p:nvSpPr>
          <p:spPr>
            <a:xfrm>
              <a:off x="4997084" y="4487956"/>
              <a:ext cx="64989" cy="109977"/>
            </a:xfrm>
            <a:custGeom>
              <a:avLst/>
              <a:gdLst/>
              <a:ahLst/>
              <a:cxnLst/>
              <a:rect l="l" t="t" r="r" b="b"/>
              <a:pathLst>
                <a:path w="2086" h="3530" extrusionOk="0">
                  <a:moveTo>
                    <a:pt x="1877" y="0"/>
                  </a:moveTo>
                  <a:cubicBezTo>
                    <a:pt x="1800" y="0"/>
                    <a:pt x="1721" y="5"/>
                    <a:pt x="1641" y="16"/>
                  </a:cubicBezTo>
                  <a:cubicBezTo>
                    <a:pt x="676" y="149"/>
                    <a:pt x="1" y="1039"/>
                    <a:pt x="134" y="2006"/>
                  </a:cubicBezTo>
                  <a:cubicBezTo>
                    <a:pt x="255" y="2891"/>
                    <a:pt x="1013" y="3530"/>
                    <a:pt x="1881" y="3530"/>
                  </a:cubicBezTo>
                  <a:cubicBezTo>
                    <a:pt x="1946" y="3530"/>
                    <a:pt x="2011" y="3526"/>
                    <a:pt x="2077" y="3519"/>
                  </a:cubicBezTo>
                  <a:cubicBezTo>
                    <a:pt x="1295" y="3430"/>
                    <a:pt x="644" y="2822"/>
                    <a:pt x="531" y="2006"/>
                  </a:cubicBezTo>
                  <a:cubicBezTo>
                    <a:pt x="397" y="1039"/>
                    <a:pt x="1073" y="149"/>
                    <a:pt x="2040" y="16"/>
                  </a:cubicBezTo>
                  <a:cubicBezTo>
                    <a:pt x="2056" y="14"/>
                    <a:pt x="2072" y="12"/>
                    <a:pt x="2086" y="12"/>
                  </a:cubicBezTo>
                  <a:cubicBezTo>
                    <a:pt x="2017" y="4"/>
                    <a:pt x="1948" y="0"/>
                    <a:pt x="187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9" name="Google Shape;3639;p59"/>
            <p:cNvSpPr/>
            <p:nvPr/>
          </p:nvSpPr>
          <p:spPr>
            <a:xfrm>
              <a:off x="4913020" y="4388999"/>
              <a:ext cx="68977" cy="65176"/>
            </a:xfrm>
            <a:custGeom>
              <a:avLst/>
              <a:gdLst/>
              <a:ahLst/>
              <a:cxnLst/>
              <a:rect l="l" t="t" r="r" b="b"/>
              <a:pathLst>
                <a:path w="2214" h="2092" extrusionOk="0">
                  <a:moveTo>
                    <a:pt x="1110" y="332"/>
                  </a:moveTo>
                  <a:cubicBezTo>
                    <a:pt x="1194" y="332"/>
                    <a:pt x="1281" y="348"/>
                    <a:pt x="1362" y="376"/>
                  </a:cubicBezTo>
                  <a:lnTo>
                    <a:pt x="1565" y="447"/>
                  </a:lnTo>
                  <a:cubicBezTo>
                    <a:pt x="1611" y="463"/>
                    <a:pt x="1625" y="504"/>
                    <a:pt x="1627" y="519"/>
                  </a:cubicBezTo>
                  <a:cubicBezTo>
                    <a:pt x="1633" y="535"/>
                    <a:pt x="1636" y="577"/>
                    <a:pt x="1601" y="611"/>
                  </a:cubicBezTo>
                  <a:lnTo>
                    <a:pt x="1252" y="954"/>
                  </a:lnTo>
                  <a:cubicBezTo>
                    <a:pt x="1213" y="993"/>
                    <a:pt x="1162" y="1013"/>
                    <a:pt x="1110" y="1013"/>
                  </a:cubicBezTo>
                  <a:cubicBezTo>
                    <a:pt x="1059" y="1013"/>
                    <a:pt x="1007" y="993"/>
                    <a:pt x="968" y="954"/>
                  </a:cubicBezTo>
                  <a:lnTo>
                    <a:pt x="620" y="611"/>
                  </a:lnTo>
                  <a:cubicBezTo>
                    <a:pt x="584" y="575"/>
                    <a:pt x="588" y="535"/>
                    <a:pt x="593" y="519"/>
                  </a:cubicBezTo>
                  <a:cubicBezTo>
                    <a:pt x="596" y="504"/>
                    <a:pt x="611" y="463"/>
                    <a:pt x="655" y="447"/>
                  </a:cubicBezTo>
                  <a:lnTo>
                    <a:pt x="856" y="376"/>
                  </a:lnTo>
                  <a:cubicBezTo>
                    <a:pt x="939" y="348"/>
                    <a:pt x="1023" y="332"/>
                    <a:pt x="1110" y="332"/>
                  </a:cubicBezTo>
                  <a:close/>
                  <a:moveTo>
                    <a:pt x="1109" y="1"/>
                  </a:moveTo>
                  <a:cubicBezTo>
                    <a:pt x="986" y="1"/>
                    <a:pt x="863" y="22"/>
                    <a:pt x="746" y="64"/>
                  </a:cubicBezTo>
                  <a:lnTo>
                    <a:pt x="543" y="135"/>
                  </a:lnTo>
                  <a:cubicBezTo>
                    <a:pt x="403" y="186"/>
                    <a:pt x="298" y="302"/>
                    <a:pt x="266" y="447"/>
                  </a:cubicBezTo>
                  <a:cubicBezTo>
                    <a:pt x="232" y="595"/>
                    <a:pt x="276" y="744"/>
                    <a:pt x="383" y="847"/>
                  </a:cubicBezTo>
                  <a:lnTo>
                    <a:pt x="731" y="1192"/>
                  </a:lnTo>
                  <a:cubicBezTo>
                    <a:pt x="792" y="1253"/>
                    <a:pt x="865" y="1295"/>
                    <a:pt x="941" y="1318"/>
                  </a:cubicBezTo>
                  <a:lnTo>
                    <a:pt x="941" y="1469"/>
                  </a:lnTo>
                  <a:cubicBezTo>
                    <a:pt x="941" y="1629"/>
                    <a:pt x="810" y="1761"/>
                    <a:pt x="650" y="1761"/>
                  </a:cubicBezTo>
                  <a:cubicBezTo>
                    <a:pt x="532" y="1761"/>
                    <a:pt x="428" y="1692"/>
                    <a:pt x="383" y="1583"/>
                  </a:cubicBezTo>
                  <a:lnTo>
                    <a:pt x="342" y="1487"/>
                  </a:lnTo>
                  <a:cubicBezTo>
                    <a:pt x="315" y="1424"/>
                    <a:pt x="253" y="1385"/>
                    <a:pt x="188" y="1385"/>
                  </a:cubicBezTo>
                  <a:cubicBezTo>
                    <a:pt x="167" y="1385"/>
                    <a:pt x="146" y="1390"/>
                    <a:pt x="125" y="1398"/>
                  </a:cubicBezTo>
                  <a:cubicBezTo>
                    <a:pt x="40" y="1434"/>
                    <a:pt x="1" y="1532"/>
                    <a:pt x="37" y="1617"/>
                  </a:cubicBezTo>
                  <a:lnTo>
                    <a:pt x="76" y="1713"/>
                  </a:lnTo>
                  <a:cubicBezTo>
                    <a:pt x="173" y="1944"/>
                    <a:pt x="401" y="2091"/>
                    <a:pt x="650" y="2091"/>
                  </a:cubicBezTo>
                  <a:cubicBezTo>
                    <a:pt x="829" y="2091"/>
                    <a:pt x="991" y="2015"/>
                    <a:pt x="1106" y="1892"/>
                  </a:cubicBezTo>
                  <a:cubicBezTo>
                    <a:pt x="1220" y="2015"/>
                    <a:pt x="1386" y="2091"/>
                    <a:pt x="1565" y="2091"/>
                  </a:cubicBezTo>
                  <a:cubicBezTo>
                    <a:pt x="1816" y="2091"/>
                    <a:pt x="2040" y="1944"/>
                    <a:pt x="2137" y="1713"/>
                  </a:cubicBezTo>
                  <a:lnTo>
                    <a:pt x="2178" y="1617"/>
                  </a:lnTo>
                  <a:cubicBezTo>
                    <a:pt x="2214" y="1532"/>
                    <a:pt x="2175" y="1434"/>
                    <a:pt x="2089" y="1398"/>
                  </a:cubicBezTo>
                  <a:cubicBezTo>
                    <a:pt x="2068" y="1390"/>
                    <a:pt x="2047" y="1385"/>
                    <a:pt x="2026" y="1385"/>
                  </a:cubicBezTo>
                  <a:cubicBezTo>
                    <a:pt x="1960" y="1385"/>
                    <a:pt x="1899" y="1424"/>
                    <a:pt x="1871" y="1487"/>
                  </a:cubicBezTo>
                  <a:lnTo>
                    <a:pt x="1832" y="1583"/>
                  </a:lnTo>
                  <a:cubicBezTo>
                    <a:pt x="1785" y="1690"/>
                    <a:pt x="1681" y="1761"/>
                    <a:pt x="1565" y="1761"/>
                  </a:cubicBezTo>
                  <a:cubicBezTo>
                    <a:pt x="1405" y="1761"/>
                    <a:pt x="1274" y="1629"/>
                    <a:pt x="1274" y="1469"/>
                  </a:cubicBezTo>
                  <a:lnTo>
                    <a:pt x="1274" y="1318"/>
                  </a:lnTo>
                  <a:cubicBezTo>
                    <a:pt x="1352" y="1293"/>
                    <a:pt x="1423" y="1253"/>
                    <a:pt x="1485" y="1192"/>
                  </a:cubicBezTo>
                  <a:lnTo>
                    <a:pt x="1833" y="847"/>
                  </a:lnTo>
                  <a:cubicBezTo>
                    <a:pt x="1940" y="744"/>
                    <a:pt x="1984" y="593"/>
                    <a:pt x="1951" y="447"/>
                  </a:cubicBezTo>
                  <a:cubicBezTo>
                    <a:pt x="1921" y="302"/>
                    <a:pt x="1816" y="183"/>
                    <a:pt x="1677" y="135"/>
                  </a:cubicBezTo>
                  <a:lnTo>
                    <a:pt x="1474" y="64"/>
                  </a:lnTo>
                  <a:cubicBezTo>
                    <a:pt x="1356" y="22"/>
                    <a:pt x="1233" y="1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0" name="Google Shape;3640;p59"/>
            <p:cNvSpPr/>
            <p:nvPr/>
          </p:nvSpPr>
          <p:spPr>
            <a:xfrm>
              <a:off x="4852449" y="4405450"/>
              <a:ext cx="44894" cy="15110"/>
            </a:xfrm>
            <a:custGeom>
              <a:avLst/>
              <a:gdLst/>
              <a:ahLst/>
              <a:cxnLst/>
              <a:rect l="l" t="t" r="r" b="b"/>
              <a:pathLst>
                <a:path w="1441" h="485" extrusionOk="0">
                  <a:moveTo>
                    <a:pt x="611" y="0"/>
                  </a:moveTo>
                  <a:cubicBezTo>
                    <a:pt x="463" y="0"/>
                    <a:pt x="300" y="22"/>
                    <a:pt x="130" y="79"/>
                  </a:cubicBezTo>
                  <a:cubicBezTo>
                    <a:pt x="49" y="110"/>
                    <a:pt x="1" y="202"/>
                    <a:pt x="31" y="289"/>
                  </a:cubicBezTo>
                  <a:cubicBezTo>
                    <a:pt x="53" y="357"/>
                    <a:pt x="119" y="401"/>
                    <a:pt x="188" y="401"/>
                  </a:cubicBezTo>
                  <a:cubicBezTo>
                    <a:pt x="205" y="401"/>
                    <a:pt x="223" y="398"/>
                    <a:pt x="241" y="392"/>
                  </a:cubicBezTo>
                  <a:cubicBezTo>
                    <a:pt x="370" y="348"/>
                    <a:pt x="495" y="331"/>
                    <a:pt x="610" y="331"/>
                  </a:cubicBezTo>
                  <a:cubicBezTo>
                    <a:pt x="932" y="331"/>
                    <a:pt x="1169" y="460"/>
                    <a:pt x="1170" y="461"/>
                  </a:cubicBezTo>
                  <a:cubicBezTo>
                    <a:pt x="1197" y="477"/>
                    <a:pt x="1223" y="485"/>
                    <a:pt x="1252" y="485"/>
                  </a:cubicBezTo>
                  <a:cubicBezTo>
                    <a:pt x="1310" y="485"/>
                    <a:pt x="1367" y="453"/>
                    <a:pt x="1396" y="399"/>
                  </a:cubicBezTo>
                  <a:cubicBezTo>
                    <a:pt x="1440" y="319"/>
                    <a:pt x="1412" y="218"/>
                    <a:pt x="1332" y="174"/>
                  </a:cubicBezTo>
                  <a:cubicBezTo>
                    <a:pt x="1316" y="163"/>
                    <a:pt x="1020" y="0"/>
                    <a:pt x="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1" name="Google Shape;3641;p59"/>
            <p:cNvSpPr/>
            <p:nvPr/>
          </p:nvSpPr>
          <p:spPr>
            <a:xfrm>
              <a:off x="4854785" y="4427229"/>
              <a:ext cx="40159" cy="18911"/>
            </a:xfrm>
            <a:custGeom>
              <a:avLst/>
              <a:gdLst/>
              <a:ahLst/>
              <a:cxnLst/>
              <a:rect l="l" t="t" r="r" b="b"/>
              <a:pathLst>
                <a:path w="1289" h="607" extrusionOk="0">
                  <a:moveTo>
                    <a:pt x="912" y="1"/>
                  </a:moveTo>
                  <a:cubicBezTo>
                    <a:pt x="686" y="1"/>
                    <a:pt x="335" y="51"/>
                    <a:pt x="64" y="322"/>
                  </a:cubicBezTo>
                  <a:cubicBezTo>
                    <a:pt x="0" y="386"/>
                    <a:pt x="0" y="493"/>
                    <a:pt x="64" y="559"/>
                  </a:cubicBezTo>
                  <a:cubicBezTo>
                    <a:pt x="98" y="593"/>
                    <a:pt x="139" y="607"/>
                    <a:pt x="182" y="607"/>
                  </a:cubicBezTo>
                  <a:cubicBezTo>
                    <a:pt x="224" y="607"/>
                    <a:pt x="267" y="593"/>
                    <a:pt x="299" y="559"/>
                  </a:cubicBezTo>
                  <a:cubicBezTo>
                    <a:pt x="488" y="369"/>
                    <a:pt x="747" y="334"/>
                    <a:pt x="912" y="334"/>
                  </a:cubicBezTo>
                  <a:cubicBezTo>
                    <a:pt x="1009" y="334"/>
                    <a:pt x="1074" y="345"/>
                    <a:pt x="1076" y="345"/>
                  </a:cubicBezTo>
                  <a:cubicBezTo>
                    <a:pt x="1086" y="348"/>
                    <a:pt x="1097" y="349"/>
                    <a:pt x="1108" y="349"/>
                  </a:cubicBezTo>
                  <a:cubicBezTo>
                    <a:pt x="1186" y="349"/>
                    <a:pt x="1255" y="294"/>
                    <a:pt x="1271" y="214"/>
                  </a:cubicBezTo>
                  <a:cubicBezTo>
                    <a:pt x="1289" y="123"/>
                    <a:pt x="1230" y="36"/>
                    <a:pt x="1140" y="18"/>
                  </a:cubicBezTo>
                  <a:cubicBezTo>
                    <a:pt x="1130" y="17"/>
                    <a:pt x="1042" y="1"/>
                    <a:pt x="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2" name="Google Shape;3642;p59"/>
            <p:cNvSpPr/>
            <p:nvPr/>
          </p:nvSpPr>
          <p:spPr>
            <a:xfrm>
              <a:off x="4997769" y="4405357"/>
              <a:ext cx="45050" cy="15110"/>
            </a:xfrm>
            <a:custGeom>
              <a:avLst/>
              <a:gdLst/>
              <a:ahLst/>
              <a:cxnLst/>
              <a:rect l="l" t="t" r="r" b="b"/>
              <a:pathLst>
                <a:path w="1446" h="485" extrusionOk="0">
                  <a:moveTo>
                    <a:pt x="831" y="1"/>
                  </a:moveTo>
                  <a:cubicBezTo>
                    <a:pt x="423" y="1"/>
                    <a:pt x="127" y="164"/>
                    <a:pt x="109" y="173"/>
                  </a:cubicBezTo>
                  <a:cubicBezTo>
                    <a:pt x="29" y="217"/>
                    <a:pt x="0" y="321"/>
                    <a:pt x="45" y="401"/>
                  </a:cubicBezTo>
                  <a:cubicBezTo>
                    <a:pt x="77" y="456"/>
                    <a:pt x="132" y="484"/>
                    <a:pt x="192" y="484"/>
                  </a:cubicBezTo>
                  <a:cubicBezTo>
                    <a:pt x="219" y="484"/>
                    <a:pt x="247" y="479"/>
                    <a:pt x="272" y="464"/>
                  </a:cubicBezTo>
                  <a:cubicBezTo>
                    <a:pt x="275" y="463"/>
                    <a:pt x="512" y="335"/>
                    <a:pt x="833" y="335"/>
                  </a:cubicBezTo>
                  <a:cubicBezTo>
                    <a:pt x="948" y="335"/>
                    <a:pt x="1073" y="351"/>
                    <a:pt x="1202" y="395"/>
                  </a:cubicBezTo>
                  <a:cubicBezTo>
                    <a:pt x="1221" y="402"/>
                    <a:pt x="1240" y="405"/>
                    <a:pt x="1258" y="405"/>
                  </a:cubicBezTo>
                  <a:cubicBezTo>
                    <a:pt x="1328" y="405"/>
                    <a:pt x="1391" y="362"/>
                    <a:pt x="1415" y="292"/>
                  </a:cubicBezTo>
                  <a:cubicBezTo>
                    <a:pt x="1445" y="205"/>
                    <a:pt x="1401" y="109"/>
                    <a:pt x="1312" y="81"/>
                  </a:cubicBezTo>
                  <a:cubicBezTo>
                    <a:pt x="1142" y="22"/>
                    <a:pt x="980" y="1"/>
                    <a:pt x="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3" name="Google Shape;3643;p59"/>
            <p:cNvSpPr/>
            <p:nvPr/>
          </p:nvSpPr>
          <p:spPr>
            <a:xfrm>
              <a:off x="5000262" y="4427229"/>
              <a:ext cx="40159" cy="18911"/>
            </a:xfrm>
            <a:custGeom>
              <a:avLst/>
              <a:gdLst/>
              <a:ahLst/>
              <a:cxnLst/>
              <a:rect l="l" t="t" r="r" b="b"/>
              <a:pathLst>
                <a:path w="1289" h="607" extrusionOk="0">
                  <a:moveTo>
                    <a:pt x="377" y="1"/>
                  </a:moveTo>
                  <a:cubicBezTo>
                    <a:pt x="248" y="1"/>
                    <a:pt x="159" y="17"/>
                    <a:pt x="150" y="18"/>
                  </a:cubicBezTo>
                  <a:cubicBezTo>
                    <a:pt x="59" y="36"/>
                    <a:pt x="0" y="123"/>
                    <a:pt x="18" y="214"/>
                  </a:cubicBezTo>
                  <a:cubicBezTo>
                    <a:pt x="34" y="294"/>
                    <a:pt x="103" y="349"/>
                    <a:pt x="181" y="349"/>
                  </a:cubicBezTo>
                  <a:cubicBezTo>
                    <a:pt x="192" y="349"/>
                    <a:pt x="203" y="348"/>
                    <a:pt x="214" y="345"/>
                  </a:cubicBezTo>
                  <a:cubicBezTo>
                    <a:pt x="216" y="345"/>
                    <a:pt x="280" y="334"/>
                    <a:pt x="377" y="334"/>
                  </a:cubicBezTo>
                  <a:cubicBezTo>
                    <a:pt x="542" y="334"/>
                    <a:pt x="801" y="369"/>
                    <a:pt x="988" y="559"/>
                  </a:cubicBezTo>
                  <a:cubicBezTo>
                    <a:pt x="1022" y="593"/>
                    <a:pt x="1065" y="607"/>
                    <a:pt x="1108" y="607"/>
                  </a:cubicBezTo>
                  <a:cubicBezTo>
                    <a:pt x="1148" y="607"/>
                    <a:pt x="1191" y="593"/>
                    <a:pt x="1225" y="559"/>
                  </a:cubicBezTo>
                  <a:cubicBezTo>
                    <a:pt x="1289" y="495"/>
                    <a:pt x="1289" y="388"/>
                    <a:pt x="1225" y="322"/>
                  </a:cubicBezTo>
                  <a:cubicBezTo>
                    <a:pt x="954" y="51"/>
                    <a:pt x="603" y="1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4" name="Google Shape;3644;p59"/>
            <p:cNvSpPr/>
            <p:nvPr/>
          </p:nvSpPr>
          <p:spPr>
            <a:xfrm>
              <a:off x="4858275" y="4353074"/>
              <a:ext cx="64024" cy="40751"/>
            </a:xfrm>
            <a:custGeom>
              <a:avLst/>
              <a:gdLst/>
              <a:ahLst/>
              <a:cxnLst/>
              <a:rect l="l" t="t" r="r" b="b"/>
              <a:pathLst>
                <a:path w="2055" h="1308" extrusionOk="0">
                  <a:moveTo>
                    <a:pt x="1401" y="335"/>
                  </a:moveTo>
                  <a:cubicBezTo>
                    <a:pt x="1577" y="335"/>
                    <a:pt x="1721" y="479"/>
                    <a:pt x="1721" y="655"/>
                  </a:cubicBezTo>
                  <a:cubicBezTo>
                    <a:pt x="1721" y="831"/>
                    <a:pt x="1577" y="975"/>
                    <a:pt x="1401" y="975"/>
                  </a:cubicBezTo>
                  <a:cubicBezTo>
                    <a:pt x="1225" y="975"/>
                    <a:pt x="1081" y="831"/>
                    <a:pt x="1081" y="655"/>
                  </a:cubicBezTo>
                  <a:cubicBezTo>
                    <a:pt x="1081" y="479"/>
                    <a:pt x="1225" y="335"/>
                    <a:pt x="1401" y="335"/>
                  </a:cubicBezTo>
                  <a:close/>
                  <a:moveTo>
                    <a:pt x="777" y="1"/>
                  </a:moveTo>
                  <a:cubicBezTo>
                    <a:pt x="512" y="1"/>
                    <a:pt x="265" y="131"/>
                    <a:pt x="114" y="347"/>
                  </a:cubicBezTo>
                  <a:lnTo>
                    <a:pt x="54" y="434"/>
                  </a:lnTo>
                  <a:cubicBezTo>
                    <a:pt x="0" y="511"/>
                    <a:pt x="22" y="614"/>
                    <a:pt x="96" y="666"/>
                  </a:cubicBezTo>
                  <a:cubicBezTo>
                    <a:pt x="125" y="685"/>
                    <a:pt x="158" y="694"/>
                    <a:pt x="192" y="694"/>
                  </a:cubicBezTo>
                  <a:cubicBezTo>
                    <a:pt x="245" y="694"/>
                    <a:pt x="295" y="669"/>
                    <a:pt x="329" y="623"/>
                  </a:cubicBezTo>
                  <a:lnTo>
                    <a:pt x="389" y="538"/>
                  </a:lnTo>
                  <a:cubicBezTo>
                    <a:pt x="478" y="410"/>
                    <a:pt x="622" y="335"/>
                    <a:pt x="779" y="335"/>
                  </a:cubicBezTo>
                  <a:lnTo>
                    <a:pt x="834" y="335"/>
                  </a:lnTo>
                  <a:cubicBezTo>
                    <a:pt x="780" y="431"/>
                    <a:pt x="748" y="539"/>
                    <a:pt x="748" y="655"/>
                  </a:cubicBezTo>
                  <a:cubicBezTo>
                    <a:pt x="748" y="1014"/>
                    <a:pt x="1042" y="1307"/>
                    <a:pt x="1403" y="1307"/>
                  </a:cubicBezTo>
                  <a:cubicBezTo>
                    <a:pt x="1762" y="1307"/>
                    <a:pt x="2055" y="1014"/>
                    <a:pt x="2055" y="655"/>
                  </a:cubicBezTo>
                  <a:cubicBezTo>
                    <a:pt x="2055" y="294"/>
                    <a:pt x="1760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5" name="Google Shape;3645;p59"/>
            <p:cNvSpPr/>
            <p:nvPr/>
          </p:nvSpPr>
          <p:spPr>
            <a:xfrm>
              <a:off x="4973061" y="4353042"/>
              <a:ext cx="63868" cy="40720"/>
            </a:xfrm>
            <a:custGeom>
              <a:avLst/>
              <a:gdLst/>
              <a:ahLst/>
              <a:cxnLst/>
              <a:rect l="l" t="t" r="r" b="b"/>
              <a:pathLst>
                <a:path w="2050" h="1307" extrusionOk="0">
                  <a:moveTo>
                    <a:pt x="651" y="336"/>
                  </a:moveTo>
                  <a:cubicBezTo>
                    <a:pt x="827" y="336"/>
                    <a:pt x="971" y="480"/>
                    <a:pt x="971" y="656"/>
                  </a:cubicBezTo>
                  <a:cubicBezTo>
                    <a:pt x="971" y="832"/>
                    <a:pt x="829" y="976"/>
                    <a:pt x="651" y="976"/>
                  </a:cubicBezTo>
                  <a:cubicBezTo>
                    <a:pt x="475" y="976"/>
                    <a:pt x="331" y="832"/>
                    <a:pt x="331" y="656"/>
                  </a:cubicBezTo>
                  <a:cubicBezTo>
                    <a:pt x="331" y="480"/>
                    <a:pt x="475" y="336"/>
                    <a:pt x="651" y="336"/>
                  </a:cubicBezTo>
                  <a:close/>
                  <a:moveTo>
                    <a:pt x="648" y="0"/>
                  </a:moveTo>
                  <a:cubicBezTo>
                    <a:pt x="289" y="2"/>
                    <a:pt x="1" y="295"/>
                    <a:pt x="1" y="652"/>
                  </a:cubicBezTo>
                  <a:cubicBezTo>
                    <a:pt x="1" y="1013"/>
                    <a:pt x="294" y="1306"/>
                    <a:pt x="653" y="1306"/>
                  </a:cubicBezTo>
                  <a:cubicBezTo>
                    <a:pt x="1014" y="1306"/>
                    <a:pt x="1307" y="1013"/>
                    <a:pt x="1307" y="652"/>
                  </a:cubicBezTo>
                  <a:cubicBezTo>
                    <a:pt x="1307" y="537"/>
                    <a:pt x="1275" y="428"/>
                    <a:pt x="1222" y="334"/>
                  </a:cubicBezTo>
                  <a:lnTo>
                    <a:pt x="1275" y="334"/>
                  </a:lnTo>
                  <a:cubicBezTo>
                    <a:pt x="1431" y="334"/>
                    <a:pt x="1575" y="409"/>
                    <a:pt x="1664" y="535"/>
                  </a:cubicBezTo>
                  <a:lnTo>
                    <a:pt x="1725" y="622"/>
                  </a:lnTo>
                  <a:cubicBezTo>
                    <a:pt x="1757" y="668"/>
                    <a:pt x="1808" y="693"/>
                    <a:pt x="1861" y="693"/>
                  </a:cubicBezTo>
                  <a:cubicBezTo>
                    <a:pt x="1895" y="693"/>
                    <a:pt x="1929" y="684"/>
                    <a:pt x="1957" y="665"/>
                  </a:cubicBezTo>
                  <a:cubicBezTo>
                    <a:pt x="2032" y="611"/>
                    <a:pt x="2050" y="508"/>
                    <a:pt x="2000" y="434"/>
                  </a:cubicBezTo>
                  <a:lnTo>
                    <a:pt x="1936" y="347"/>
                  </a:lnTo>
                  <a:cubicBezTo>
                    <a:pt x="1785" y="130"/>
                    <a:pt x="1538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6" name="Google Shape;3646;p59"/>
            <p:cNvSpPr/>
            <p:nvPr/>
          </p:nvSpPr>
          <p:spPr>
            <a:xfrm>
              <a:off x="4814810" y="4248757"/>
              <a:ext cx="301518" cy="354450"/>
            </a:xfrm>
            <a:custGeom>
              <a:avLst/>
              <a:gdLst/>
              <a:ahLst/>
              <a:cxnLst/>
              <a:rect l="l" t="t" r="r" b="b"/>
              <a:pathLst>
                <a:path w="9678" h="11377" extrusionOk="0">
                  <a:moveTo>
                    <a:pt x="1185" y="1221"/>
                  </a:moveTo>
                  <a:cubicBezTo>
                    <a:pt x="1194" y="1221"/>
                    <a:pt x="1200" y="1223"/>
                    <a:pt x="1212" y="1225"/>
                  </a:cubicBezTo>
                  <a:lnTo>
                    <a:pt x="1534" y="1362"/>
                  </a:lnTo>
                  <a:cubicBezTo>
                    <a:pt x="1640" y="1406"/>
                    <a:pt x="1729" y="1474"/>
                    <a:pt x="1800" y="1563"/>
                  </a:cubicBezTo>
                  <a:cubicBezTo>
                    <a:pt x="1580" y="1666"/>
                    <a:pt x="1383" y="1808"/>
                    <a:pt x="1214" y="1977"/>
                  </a:cubicBezTo>
                  <a:cubicBezTo>
                    <a:pt x="1120" y="1836"/>
                    <a:pt x="1079" y="1666"/>
                    <a:pt x="1097" y="1492"/>
                  </a:cubicBezTo>
                  <a:lnTo>
                    <a:pt x="1118" y="1282"/>
                  </a:lnTo>
                  <a:cubicBezTo>
                    <a:pt x="1120" y="1252"/>
                    <a:pt x="1141" y="1237"/>
                    <a:pt x="1152" y="1230"/>
                  </a:cubicBezTo>
                  <a:cubicBezTo>
                    <a:pt x="1159" y="1225"/>
                    <a:pt x="1171" y="1221"/>
                    <a:pt x="1185" y="1221"/>
                  </a:cubicBezTo>
                  <a:close/>
                  <a:moveTo>
                    <a:pt x="7339" y="1220"/>
                  </a:moveTo>
                  <a:cubicBezTo>
                    <a:pt x="7354" y="1220"/>
                    <a:pt x="7367" y="1226"/>
                    <a:pt x="7374" y="1230"/>
                  </a:cubicBezTo>
                  <a:cubicBezTo>
                    <a:pt x="7385" y="1236"/>
                    <a:pt x="7403" y="1252"/>
                    <a:pt x="7408" y="1280"/>
                  </a:cubicBezTo>
                  <a:lnTo>
                    <a:pt x="7429" y="1492"/>
                  </a:lnTo>
                  <a:cubicBezTo>
                    <a:pt x="7447" y="1662"/>
                    <a:pt x="7406" y="1835"/>
                    <a:pt x="7312" y="1977"/>
                  </a:cubicBezTo>
                  <a:cubicBezTo>
                    <a:pt x="7143" y="1808"/>
                    <a:pt x="6946" y="1667"/>
                    <a:pt x="6725" y="1563"/>
                  </a:cubicBezTo>
                  <a:cubicBezTo>
                    <a:pt x="6795" y="1474"/>
                    <a:pt x="6885" y="1404"/>
                    <a:pt x="6992" y="1360"/>
                  </a:cubicBezTo>
                  <a:lnTo>
                    <a:pt x="7314" y="1225"/>
                  </a:lnTo>
                  <a:cubicBezTo>
                    <a:pt x="7323" y="1221"/>
                    <a:pt x="7331" y="1220"/>
                    <a:pt x="7339" y="1220"/>
                  </a:cubicBezTo>
                  <a:close/>
                  <a:moveTo>
                    <a:pt x="2897" y="1593"/>
                  </a:moveTo>
                  <a:lnTo>
                    <a:pt x="2902" y="1941"/>
                  </a:lnTo>
                  <a:cubicBezTo>
                    <a:pt x="2902" y="2003"/>
                    <a:pt x="2858" y="2021"/>
                    <a:pt x="2838" y="2025"/>
                  </a:cubicBezTo>
                  <a:cubicBezTo>
                    <a:pt x="2832" y="2026"/>
                    <a:pt x="2822" y="2028"/>
                    <a:pt x="2812" y="2028"/>
                  </a:cubicBezTo>
                  <a:cubicBezTo>
                    <a:pt x="2789" y="2028"/>
                    <a:pt x="2761" y="2019"/>
                    <a:pt x="2742" y="1980"/>
                  </a:cubicBezTo>
                  <a:lnTo>
                    <a:pt x="2581" y="1662"/>
                  </a:lnTo>
                  <a:cubicBezTo>
                    <a:pt x="2684" y="1637"/>
                    <a:pt x="2790" y="1612"/>
                    <a:pt x="2897" y="1593"/>
                  </a:cubicBezTo>
                  <a:close/>
                  <a:moveTo>
                    <a:pt x="5629" y="1596"/>
                  </a:moveTo>
                  <a:cubicBezTo>
                    <a:pt x="5735" y="1619"/>
                    <a:pt x="5839" y="1641"/>
                    <a:pt x="5945" y="1667"/>
                  </a:cubicBezTo>
                  <a:lnTo>
                    <a:pt x="5783" y="1984"/>
                  </a:lnTo>
                  <a:cubicBezTo>
                    <a:pt x="5764" y="2023"/>
                    <a:pt x="5733" y="2030"/>
                    <a:pt x="5710" y="2030"/>
                  </a:cubicBezTo>
                  <a:cubicBezTo>
                    <a:pt x="5701" y="2030"/>
                    <a:pt x="5693" y="2029"/>
                    <a:pt x="5687" y="2028"/>
                  </a:cubicBezTo>
                  <a:cubicBezTo>
                    <a:pt x="5668" y="2023"/>
                    <a:pt x="5623" y="2005"/>
                    <a:pt x="5623" y="1945"/>
                  </a:cubicBezTo>
                  <a:lnTo>
                    <a:pt x="5629" y="1596"/>
                  </a:lnTo>
                  <a:close/>
                  <a:moveTo>
                    <a:pt x="4261" y="1457"/>
                  </a:moveTo>
                  <a:cubicBezTo>
                    <a:pt x="4372" y="1457"/>
                    <a:pt x="4482" y="1460"/>
                    <a:pt x="4593" y="1465"/>
                  </a:cubicBezTo>
                  <a:lnTo>
                    <a:pt x="4346" y="2398"/>
                  </a:lnTo>
                  <a:cubicBezTo>
                    <a:pt x="4331" y="2460"/>
                    <a:pt x="4280" y="2467"/>
                    <a:pt x="4257" y="2467"/>
                  </a:cubicBezTo>
                  <a:cubicBezTo>
                    <a:pt x="4235" y="2467"/>
                    <a:pt x="4184" y="2460"/>
                    <a:pt x="4168" y="2398"/>
                  </a:cubicBezTo>
                  <a:lnTo>
                    <a:pt x="3928" y="1465"/>
                  </a:lnTo>
                  <a:cubicBezTo>
                    <a:pt x="4039" y="1460"/>
                    <a:pt x="4150" y="1457"/>
                    <a:pt x="4261" y="1457"/>
                  </a:cubicBezTo>
                  <a:close/>
                  <a:moveTo>
                    <a:pt x="860" y="334"/>
                  </a:moveTo>
                  <a:cubicBezTo>
                    <a:pt x="914" y="334"/>
                    <a:pt x="967" y="345"/>
                    <a:pt x="1020" y="368"/>
                  </a:cubicBezTo>
                  <a:lnTo>
                    <a:pt x="1680" y="644"/>
                  </a:lnTo>
                  <a:cubicBezTo>
                    <a:pt x="2019" y="786"/>
                    <a:pt x="2300" y="1028"/>
                    <a:pt x="2488" y="1342"/>
                  </a:cubicBezTo>
                  <a:lnTo>
                    <a:pt x="2490" y="1348"/>
                  </a:lnTo>
                  <a:cubicBezTo>
                    <a:pt x="2456" y="1351"/>
                    <a:pt x="2423" y="1362"/>
                    <a:pt x="2387" y="1372"/>
                  </a:cubicBezTo>
                  <a:lnTo>
                    <a:pt x="2140" y="1438"/>
                  </a:lnTo>
                  <a:cubicBezTo>
                    <a:pt x="2133" y="1442"/>
                    <a:pt x="2129" y="1444"/>
                    <a:pt x="2122" y="1444"/>
                  </a:cubicBezTo>
                  <a:cubicBezTo>
                    <a:pt x="2012" y="1268"/>
                    <a:pt x="1854" y="1134"/>
                    <a:pt x="1662" y="1053"/>
                  </a:cubicBezTo>
                  <a:lnTo>
                    <a:pt x="1340" y="916"/>
                  </a:lnTo>
                  <a:cubicBezTo>
                    <a:pt x="1290" y="895"/>
                    <a:pt x="1238" y="885"/>
                    <a:pt x="1186" y="885"/>
                  </a:cubicBezTo>
                  <a:cubicBezTo>
                    <a:pt x="1115" y="885"/>
                    <a:pt x="1045" y="904"/>
                    <a:pt x="983" y="941"/>
                  </a:cubicBezTo>
                  <a:cubicBezTo>
                    <a:pt x="874" y="1005"/>
                    <a:pt x="802" y="1117"/>
                    <a:pt x="787" y="1243"/>
                  </a:cubicBezTo>
                  <a:lnTo>
                    <a:pt x="764" y="1454"/>
                  </a:lnTo>
                  <a:cubicBezTo>
                    <a:pt x="734" y="1739"/>
                    <a:pt x="818" y="2018"/>
                    <a:pt x="992" y="2236"/>
                  </a:cubicBezTo>
                  <a:cubicBezTo>
                    <a:pt x="928" y="2325"/>
                    <a:pt x="871" y="2421"/>
                    <a:pt x="819" y="2519"/>
                  </a:cubicBezTo>
                  <a:cubicBezTo>
                    <a:pt x="503" y="2160"/>
                    <a:pt x="345" y="1683"/>
                    <a:pt x="398" y="1196"/>
                  </a:cubicBezTo>
                  <a:lnTo>
                    <a:pt x="451" y="701"/>
                  </a:lnTo>
                  <a:cubicBezTo>
                    <a:pt x="464" y="571"/>
                    <a:pt x="539" y="459"/>
                    <a:pt x="651" y="393"/>
                  </a:cubicBezTo>
                  <a:cubicBezTo>
                    <a:pt x="716" y="354"/>
                    <a:pt x="787" y="334"/>
                    <a:pt x="860" y="334"/>
                  </a:cubicBezTo>
                  <a:close/>
                  <a:moveTo>
                    <a:pt x="7737" y="7844"/>
                  </a:moveTo>
                  <a:cubicBezTo>
                    <a:pt x="7799" y="7844"/>
                    <a:pt x="7861" y="7849"/>
                    <a:pt x="7923" y="7854"/>
                  </a:cubicBezTo>
                  <a:cubicBezTo>
                    <a:pt x="7872" y="8133"/>
                    <a:pt x="7772" y="8414"/>
                    <a:pt x="7630" y="8686"/>
                  </a:cubicBezTo>
                  <a:cubicBezTo>
                    <a:pt x="7419" y="8464"/>
                    <a:pt x="7246" y="8219"/>
                    <a:pt x="7124" y="7966"/>
                  </a:cubicBezTo>
                  <a:cubicBezTo>
                    <a:pt x="7246" y="7913"/>
                    <a:pt x="7379" y="7877"/>
                    <a:pt x="7515" y="7860"/>
                  </a:cubicBezTo>
                  <a:cubicBezTo>
                    <a:pt x="7587" y="7849"/>
                    <a:pt x="7664" y="7844"/>
                    <a:pt x="7737" y="7844"/>
                  </a:cubicBezTo>
                  <a:close/>
                  <a:moveTo>
                    <a:pt x="8250" y="7925"/>
                  </a:moveTo>
                  <a:cubicBezTo>
                    <a:pt x="8407" y="7982"/>
                    <a:pt x="8561" y="8064"/>
                    <a:pt x="8698" y="8169"/>
                  </a:cubicBezTo>
                  <a:cubicBezTo>
                    <a:pt x="8750" y="8206"/>
                    <a:pt x="8796" y="8245"/>
                    <a:pt x="8840" y="8290"/>
                  </a:cubicBezTo>
                  <a:cubicBezTo>
                    <a:pt x="8812" y="8642"/>
                    <a:pt x="8704" y="9004"/>
                    <a:pt x="8519" y="9353"/>
                  </a:cubicBezTo>
                  <a:cubicBezTo>
                    <a:pt x="8352" y="9266"/>
                    <a:pt x="8188" y="9164"/>
                    <a:pt x="8034" y="9045"/>
                  </a:cubicBezTo>
                  <a:cubicBezTo>
                    <a:pt x="7980" y="9006"/>
                    <a:pt x="7929" y="8963"/>
                    <a:pt x="7881" y="8921"/>
                  </a:cubicBezTo>
                  <a:cubicBezTo>
                    <a:pt x="8060" y="8601"/>
                    <a:pt x="8188" y="8261"/>
                    <a:pt x="8250" y="7925"/>
                  </a:cubicBezTo>
                  <a:close/>
                  <a:moveTo>
                    <a:pt x="9123" y="8651"/>
                  </a:moveTo>
                  <a:cubicBezTo>
                    <a:pt x="9221" y="8823"/>
                    <a:pt x="9287" y="9017"/>
                    <a:pt x="9317" y="9221"/>
                  </a:cubicBezTo>
                  <a:cubicBezTo>
                    <a:pt x="9336" y="9360"/>
                    <a:pt x="9338" y="9497"/>
                    <a:pt x="9320" y="9630"/>
                  </a:cubicBezTo>
                  <a:cubicBezTo>
                    <a:pt x="9153" y="9600"/>
                    <a:pt x="8988" y="9552"/>
                    <a:pt x="8823" y="9488"/>
                  </a:cubicBezTo>
                  <a:cubicBezTo>
                    <a:pt x="8965" y="9214"/>
                    <a:pt x="9064" y="8933"/>
                    <a:pt x="9123" y="8651"/>
                  </a:cubicBezTo>
                  <a:close/>
                  <a:moveTo>
                    <a:pt x="6182" y="9059"/>
                  </a:moveTo>
                  <a:cubicBezTo>
                    <a:pt x="6315" y="9315"/>
                    <a:pt x="6487" y="9559"/>
                    <a:pt x="6699" y="9783"/>
                  </a:cubicBezTo>
                  <a:cubicBezTo>
                    <a:pt x="6555" y="9889"/>
                    <a:pt x="6407" y="9982"/>
                    <a:pt x="6256" y="10055"/>
                  </a:cubicBezTo>
                  <a:cubicBezTo>
                    <a:pt x="6206" y="9930"/>
                    <a:pt x="6171" y="9799"/>
                    <a:pt x="6150" y="9662"/>
                  </a:cubicBezTo>
                  <a:cubicBezTo>
                    <a:pt x="6121" y="9457"/>
                    <a:pt x="6132" y="9253"/>
                    <a:pt x="6182" y="9059"/>
                  </a:cubicBezTo>
                  <a:close/>
                  <a:moveTo>
                    <a:pt x="6829" y="8124"/>
                  </a:moveTo>
                  <a:cubicBezTo>
                    <a:pt x="6997" y="8464"/>
                    <a:pt x="7241" y="8787"/>
                    <a:pt x="7543" y="9068"/>
                  </a:cubicBezTo>
                  <a:cubicBezTo>
                    <a:pt x="7550" y="9075"/>
                    <a:pt x="7557" y="9081"/>
                    <a:pt x="7563" y="9086"/>
                  </a:cubicBezTo>
                  <a:cubicBezTo>
                    <a:pt x="7648" y="9164"/>
                    <a:pt x="7739" y="9239"/>
                    <a:pt x="7833" y="9310"/>
                  </a:cubicBezTo>
                  <a:cubicBezTo>
                    <a:pt x="8042" y="9470"/>
                    <a:pt x="8270" y="9605"/>
                    <a:pt x="8503" y="9712"/>
                  </a:cubicBezTo>
                  <a:cubicBezTo>
                    <a:pt x="8513" y="9719"/>
                    <a:pt x="8522" y="9724"/>
                    <a:pt x="8533" y="9726"/>
                  </a:cubicBezTo>
                  <a:cubicBezTo>
                    <a:pt x="8768" y="9831"/>
                    <a:pt x="9009" y="9907"/>
                    <a:pt x="9247" y="9952"/>
                  </a:cubicBezTo>
                  <a:cubicBezTo>
                    <a:pt x="9171" y="10181"/>
                    <a:pt x="9047" y="10383"/>
                    <a:pt x="8885" y="10551"/>
                  </a:cubicBezTo>
                  <a:cubicBezTo>
                    <a:pt x="8371" y="10508"/>
                    <a:pt x="7834" y="10291"/>
                    <a:pt x="7362" y="9934"/>
                  </a:cubicBezTo>
                  <a:cubicBezTo>
                    <a:pt x="6887" y="9577"/>
                    <a:pt x="6535" y="9116"/>
                    <a:pt x="6354" y="8633"/>
                  </a:cubicBezTo>
                  <a:cubicBezTo>
                    <a:pt x="6386" y="8579"/>
                    <a:pt x="6422" y="8528"/>
                    <a:pt x="6459" y="8476"/>
                  </a:cubicBezTo>
                  <a:cubicBezTo>
                    <a:pt x="6564" y="8340"/>
                    <a:pt x="6690" y="8219"/>
                    <a:pt x="6829" y="8124"/>
                  </a:cubicBezTo>
                  <a:close/>
                  <a:moveTo>
                    <a:pt x="6939" y="10019"/>
                  </a:moveTo>
                  <a:cubicBezTo>
                    <a:pt x="7010" y="10081"/>
                    <a:pt x="7083" y="10144"/>
                    <a:pt x="7159" y="10200"/>
                  </a:cubicBezTo>
                  <a:cubicBezTo>
                    <a:pt x="7291" y="10300"/>
                    <a:pt x="7427" y="10389"/>
                    <a:pt x="7566" y="10469"/>
                  </a:cubicBezTo>
                  <a:cubicBezTo>
                    <a:pt x="7358" y="10622"/>
                    <a:pt x="7141" y="10741"/>
                    <a:pt x="6921" y="10822"/>
                  </a:cubicBezTo>
                  <a:cubicBezTo>
                    <a:pt x="6869" y="10790"/>
                    <a:pt x="6820" y="10755"/>
                    <a:pt x="6768" y="10716"/>
                  </a:cubicBezTo>
                  <a:cubicBezTo>
                    <a:pt x="6628" y="10613"/>
                    <a:pt x="6510" y="10485"/>
                    <a:pt x="6414" y="10348"/>
                  </a:cubicBezTo>
                  <a:cubicBezTo>
                    <a:pt x="6594" y="10259"/>
                    <a:pt x="6770" y="10147"/>
                    <a:pt x="6939" y="10019"/>
                  </a:cubicBezTo>
                  <a:close/>
                  <a:moveTo>
                    <a:pt x="7898" y="10632"/>
                  </a:moveTo>
                  <a:cubicBezTo>
                    <a:pt x="8103" y="10721"/>
                    <a:pt x="8314" y="10790"/>
                    <a:pt x="8522" y="10831"/>
                  </a:cubicBezTo>
                  <a:cubicBezTo>
                    <a:pt x="8350" y="10933"/>
                    <a:pt x="8156" y="10998"/>
                    <a:pt x="7952" y="11025"/>
                  </a:cubicBezTo>
                  <a:cubicBezTo>
                    <a:pt x="7877" y="11035"/>
                    <a:pt x="7802" y="11041"/>
                    <a:pt x="7727" y="11041"/>
                  </a:cubicBezTo>
                  <a:cubicBezTo>
                    <a:pt x="7599" y="11041"/>
                    <a:pt x="7472" y="11025"/>
                    <a:pt x="7349" y="10995"/>
                  </a:cubicBezTo>
                  <a:cubicBezTo>
                    <a:pt x="7539" y="10897"/>
                    <a:pt x="7723" y="10774"/>
                    <a:pt x="7898" y="10632"/>
                  </a:cubicBezTo>
                  <a:close/>
                  <a:moveTo>
                    <a:pt x="7659" y="0"/>
                  </a:moveTo>
                  <a:cubicBezTo>
                    <a:pt x="7562" y="0"/>
                    <a:pt x="7465" y="20"/>
                    <a:pt x="7372" y="59"/>
                  </a:cubicBezTo>
                  <a:lnTo>
                    <a:pt x="6711" y="334"/>
                  </a:lnTo>
                  <a:cubicBezTo>
                    <a:pt x="6308" y="503"/>
                    <a:pt x="5972" y="793"/>
                    <a:pt x="5748" y="1170"/>
                  </a:cubicBezTo>
                  <a:lnTo>
                    <a:pt x="5689" y="1268"/>
                  </a:lnTo>
                  <a:cubicBezTo>
                    <a:pt x="5217" y="1173"/>
                    <a:pt x="4738" y="1125"/>
                    <a:pt x="4260" y="1125"/>
                  </a:cubicBezTo>
                  <a:cubicBezTo>
                    <a:pt x="3781" y="1125"/>
                    <a:pt x="3302" y="1173"/>
                    <a:pt x="2831" y="1268"/>
                  </a:cubicBezTo>
                  <a:lnTo>
                    <a:pt x="2773" y="1170"/>
                  </a:lnTo>
                  <a:cubicBezTo>
                    <a:pt x="2547" y="795"/>
                    <a:pt x="2213" y="505"/>
                    <a:pt x="1809" y="334"/>
                  </a:cubicBezTo>
                  <a:lnTo>
                    <a:pt x="1148" y="59"/>
                  </a:lnTo>
                  <a:cubicBezTo>
                    <a:pt x="1055" y="20"/>
                    <a:pt x="957" y="1"/>
                    <a:pt x="860" y="1"/>
                  </a:cubicBezTo>
                  <a:cubicBezTo>
                    <a:pt x="730" y="1"/>
                    <a:pt x="600" y="35"/>
                    <a:pt x="485" y="103"/>
                  </a:cubicBezTo>
                  <a:cubicBezTo>
                    <a:pt x="281" y="224"/>
                    <a:pt x="149" y="429"/>
                    <a:pt x="123" y="663"/>
                  </a:cubicBezTo>
                  <a:lnTo>
                    <a:pt x="69" y="1159"/>
                  </a:lnTo>
                  <a:cubicBezTo>
                    <a:pt x="0" y="1797"/>
                    <a:pt x="233" y="2423"/>
                    <a:pt x="686" y="2858"/>
                  </a:cubicBezTo>
                  <a:cubicBezTo>
                    <a:pt x="665" y="2936"/>
                    <a:pt x="645" y="3015"/>
                    <a:pt x="631" y="3095"/>
                  </a:cubicBezTo>
                  <a:lnTo>
                    <a:pt x="579" y="3388"/>
                  </a:lnTo>
                  <a:cubicBezTo>
                    <a:pt x="565" y="3479"/>
                    <a:pt x="624" y="3566"/>
                    <a:pt x="716" y="3580"/>
                  </a:cubicBezTo>
                  <a:cubicBezTo>
                    <a:pt x="726" y="3582"/>
                    <a:pt x="736" y="3582"/>
                    <a:pt x="745" y="3582"/>
                  </a:cubicBezTo>
                  <a:cubicBezTo>
                    <a:pt x="825" y="3582"/>
                    <a:pt x="896" y="3526"/>
                    <a:pt x="908" y="3445"/>
                  </a:cubicBezTo>
                  <a:lnTo>
                    <a:pt x="960" y="3152"/>
                  </a:lnTo>
                  <a:cubicBezTo>
                    <a:pt x="1075" y="2483"/>
                    <a:pt x="1573" y="1936"/>
                    <a:pt x="2227" y="1762"/>
                  </a:cubicBezTo>
                  <a:lnTo>
                    <a:pt x="2252" y="1755"/>
                  </a:lnTo>
                  <a:lnTo>
                    <a:pt x="2444" y="2135"/>
                  </a:lnTo>
                  <a:cubicBezTo>
                    <a:pt x="2518" y="2279"/>
                    <a:pt x="2657" y="2362"/>
                    <a:pt x="2812" y="2362"/>
                  </a:cubicBezTo>
                  <a:cubicBezTo>
                    <a:pt x="2847" y="2362"/>
                    <a:pt x="2879" y="2359"/>
                    <a:pt x="2915" y="2350"/>
                  </a:cubicBezTo>
                  <a:cubicBezTo>
                    <a:pt x="3109" y="2304"/>
                    <a:pt x="3235" y="2137"/>
                    <a:pt x="3233" y="1939"/>
                  </a:cubicBezTo>
                  <a:lnTo>
                    <a:pt x="3226" y="1534"/>
                  </a:lnTo>
                  <a:cubicBezTo>
                    <a:pt x="3347" y="1516"/>
                    <a:pt x="3466" y="1500"/>
                    <a:pt x="3587" y="1490"/>
                  </a:cubicBezTo>
                  <a:lnTo>
                    <a:pt x="3841" y="2481"/>
                  </a:lnTo>
                  <a:cubicBezTo>
                    <a:pt x="3891" y="2672"/>
                    <a:pt x="4056" y="2801"/>
                    <a:pt x="4253" y="2801"/>
                  </a:cubicBezTo>
                  <a:lnTo>
                    <a:pt x="4255" y="2801"/>
                  </a:lnTo>
                  <a:cubicBezTo>
                    <a:pt x="4450" y="2801"/>
                    <a:pt x="4618" y="2673"/>
                    <a:pt x="4666" y="2483"/>
                  </a:cubicBezTo>
                  <a:lnTo>
                    <a:pt x="4929" y="1488"/>
                  </a:lnTo>
                  <a:cubicBezTo>
                    <a:pt x="5051" y="1499"/>
                    <a:pt x="5172" y="1515"/>
                    <a:pt x="5293" y="1534"/>
                  </a:cubicBezTo>
                  <a:lnTo>
                    <a:pt x="5286" y="1939"/>
                  </a:lnTo>
                  <a:cubicBezTo>
                    <a:pt x="5284" y="2137"/>
                    <a:pt x="5410" y="2304"/>
                    <a:pt x="5604" y="2350"/>
                  </a:cubicBezTo>
                  <a:cubicBezTo>
                    <a:pt x="5639" y="2359"/>
                    <a:pt x="5675" y="2362"/>
                    <a:pt x="5707" y="2362"/>
                  </a:cubicBezTo>
                  <a:cubicBezTo>
                    <a:pt x="5862" y="2362"/>
                    <a:pt x="6000" y="2279"/>
                    <a:pt x="6075" y="2135"/>
                  </a:cubicBezTo>
                  <a:lnTo>
                    <a:pt x="6267" y="1755"/>
                  </a:lnTo>
                  <a:lnTo>
                    <a:pt x="6292" y="1762"/>
                  </a:lnTo>
                  <a:cubicBezTo>
                    <a:pt x="6948" y="1939"/>
                    <a:pt x="7445" y="2483"/>
                    <a:pt x="7559" y="3152"/>
                  </a:cubicBezTo>
                  <a:lnTo>
                    <a:pt x="7877" y="4996"/>
                  </a:lnTo>
                  <a:cubicBezTo>
                    <a:pt x="7998" y="5711"/>
                    <a:pt x="7648" y="6413"/>
                    <a:pt x="6999" y="6742"/>
                  </a:cubicBezTo>
                  <a:lnTo>
                    <a:pt x="5572" y="7463"/>
                  </a:lnTo>
                  <a:cubicBezTo>
                    <a:pt x="5160" y="7672"/>
                    <a:pt x="4709" y="7777"/>
                    <a:pt x="4256" y="7777"/>
                  </a:cubicBezTo>
                  <a:cubicBezTo>
                    <a:pt x="3804" y="7777"/>
                    <a:pt x="3352" y="7672"/>
                    <a:pt x="2940" y="7463"/>
                  </a:cubicBezTo>
                  <a:lnTo>
                    <a:pt x="1514" y="6742"/>
                  </a:lnTo>
                  <a:cubicBezTo>
                    <a:pt x="866" y="6413"/>
                    <a:pt x="514" y="5711"/>
                    <a:pt x="636" y="4996"/>
                  </a:cubicBezTo>
                  <a:lnTo>
                    <a:pt x="786" y="4126"/>
                  </a:lnTo>
                  <a:cubicBezTo>
                    <a:pt x="800" y="4033"/>
                    <a:pt x="741" y="3948"/>
                    <a:pt x="649" y="3932"/>
                  </a:cubicBezTo>
                  <a:cubicBezTo>
                    <a:pt x="639" y="3930"/>
                    <a:pt x="629" y="3929"/>
                    <a:pt x="620" y="3929"/>
                  </a:cubicBezTo>
                  <a:cubicBezTo>
                    <a:pt x="540" y="3929"/>
                    <a:pt x="469" y="3986"/>
                    <a:pt x="457" y="4067"/>
                  </a:cubicBezTo>
                  <a:lnTo>
                    <a:pt x="307" y="4938"/>
                  </a:lnTo>
                  <a:cubicBezTo>
                    <a:pt x="236" y="5357"/>
                    <a:pt x="299" y="5780"/>
                    <a:pt x="489" y="6162"/>
                  </a:cubicBezTo>
                  <a:cubicBezTo>
                    <a:pt x="661" y="6502"/>
                    <a:pt x="921" y="6779"/>
                    <a:pt x="1242" y="6973"/>
                  </a:cubicBezTo>
                  <a:lnTo>
                    <a:pt x="933" y="7469"/>
                  </a:lnTo>
                  <a:cubicBezTo>
                    <a:pt x="386" y="8352"/>
                    <a:pt x="140" y="9408"/>
                    <a:pt x="242" y="10444"/>
                  </a:cubicBezTo>
                  <a:lnTo>
                    <a:pt x="281" y="10826"/>
                  </a:lnTo>
                  <a:cubicBezTo>
                    <a:pt x="311" y="11139"/>
                    <a:pt x="574" y="11377"/>
                    <a:pt x="889" y="11377"/>
                  </a:cubicBezTo>
                  <a:lnTo>
                    <a:pt x="4546" y="11377"/>
                  </a:lnTo>
                  <a:cubicBezTo>
                    <a:pt x="4637" y="11377"/>
                    <a:pt x="4712" y="11301"/>
                    <a:pt x="4712" y="11210"/>
                  </a:cubicBezTo>
                  <a:cubicBezTo>
                    <a:pt x="4712" y="11119"/>
                    <a:pt x="4637" y="11043"/>
                    <a:pt x="4546" y="11043"/>
                  </a:cubicBezTo>
                  <a:lnTo>
                    <a:pt x="2467" y="11043"/>
                  </a:lnTo>
                  <a:lnTo>
                    <a:pt x="2467" y="10563"/>
                  </a:lnTo>
                  <a:cubicBezTo>
                    <a:pt x="2467" y="10360"/>
                    <a:pt x="2506" y="10163"/>
                    <a:pt x="2582" y="9976"/>
                  </a:cubicBezTo>
                  <a:lnTo>
                    <a:pt x="2620" y="9884"/>
                  </a:lnTo>
                  <a:cubicBezTo>
                    <a:pt x="2655" y="9799"/>
                    <a:pt x="2614" y="9701"/>
                    <a:pt x="2529" y="9665"/>
                  </a:cubicBezTo>
                  <a:cubicBezTo>
                    <a:pt x="2508" y="9657"/>
                    <a:pt x="2487" y="9653"/>
                    <a:pt x="2465" y="9653"/>
                  </a:cubicBezTo>
                  <a:cubicBezTo>
                    <a:pt x="2400" y="9653"/>
                    <a:pt x="2337" y="9692"/>
                    <a:pt x="2311" y="9756"/>
                  </a:cubicBezTo>
                  <a:lnTo>
                    <a:pt x="2273" y="9850"/>
                  </a:lnTo>
                  <a:cubicBezTo>
                    <a:pt x="2179" y="10076"/>
                    <a:pt x="2131" y="10316"/>
                    <a:pt x="2131" y="10563"/>
                  </a:cubicBezTo>
                  <a:lnTo>
                    <a:pt x="2131" y="11041"/>
                  </a:lnTo>
                  <a:lnTo>
                    <a:pt x="887" y="11041"/>
                  </a:lnTo>
                  <a:cubicBezTo>
                    <a:pt x="743" y="11041"/>
                    <a:pt x="624" y="10934"/>
                    <a:pt x="611" y="10790"/>
                  </a:cubicBezTo>
                  <a:lnTo>
                    <a:pt x="574" y="10408"/>
                  </a:lnTo>
                  <a:cubicBezTo>
                    <a:pt x="478" y="9445"/>
                    <a:pt x="707" y="8464"/>
                    <a:pt x="1217" y="7641"/>
                  </a:cubicBezTo>
                  <a:lnTo>
                    <a:pt x="1537" y="7126"/>
                  </a:lnTo>
                  <a:lnTo>
                    <a:pt x="2787" y="7760"/>
                  </a:lnTo>
                  <a:cubicBezTo>
                    <a:pt x="3245" y="7993"/>
                    <a:pt x="3750" y="8108"/>
                    <a:pt x="4253" y="8108"/>
                  </a:cubicBezTo>
                  <a:cubicBezTo>
                    <a:pt x="4756" y="8108"/>
                    <a:pt x="5261" y="7993"/>
                    <a:pt x="5719" y="7760"/>
                  </a:cubicBezTo>
                  <a:lnTo>
                    <a:pt x="6967" y="7126"/>
                  </a:lnTo>
                  <a:lnTo>
                    <a:pt x="7243" y="7570"/>
                  </a:lnTo>
                  <a:cubicBezTo>
                    <a:pt x="6821" y="7677"/>
                    <a:pt x="6450" y="7924"/>
                    <a:pt x="6183" y="8276"/>
                  </a:cubicBezTo>
                  <a:cubicBezTo>
                    <a:pt x="5872" y="8686"/>
                    <a:pt x="5739" y="9194"/>
                    <a:pt x="5810" y="9706"/>
                  </a:cubicBezTo>
                  <a:cubicBezTo>
                    <a:pt x="5865" y="10112"/>
                    <a:pt x="6045" y="10481"/>
                    <a:pt x="6324" y="10773"/>
                  </a:cubicBezTo>
                  <a:lnTo>
                    <a:pt x="6256" y="10847"/>
                  </a:lnTo>
                  <a:cubicBezTo>
                    <a:pt x="6150" y="10970"/>
                    <a:pt x="5995" y="11039"/>
                    <a:pt x="5831" y="11039"/>
                  </a:cubicBezTo>
                  <a:lnTo>
                    <a:pt x="5234" y="11039"/>
                  </a:lnTo>
                  <a:cubicBezTo>
                    <a:pt x="5144" y="11039"/>
                    <a:pt x="5067" y="11114"/>
                    <a:pt x="5067" y="11205"/>
                  </a:cubicBezTo>
                  <a:cubicBezTo>
                    <a:pt x="5067" y="11297"/>
                    <a:pt x="5144" y="11372"/>
                    <a:pt x="5234" y="11372"/>
                  </a:cubicBezTo>
                  <a:lnTo>
                    <a:pt x="5831" y="11372"/>
                  </a:lnTo>
                  <a:cubicBezTo>
                    <a:pt x="6089" y="11372"/>
                    <a:pt x="6336" y="11261"/>
                    <a:pt x="6507" y="11068"/>
                  </a:cubicBezTo>
                  <a:lnTo>
                    <a:pt x="6574" y="10991"/>
                  </a:lnTo>
                  <a:cubicBezTo>
                    <a:pt x="6910" y="11240"/>
                    <a:pt x="7310" y="11372"/>
                    <a:pt x="7721" y="11372"/>
                  </a:cubicBezTo>
                  <a:cubicBezTo>
                    <a:pt x="7810" y="11372"/>
                    <a:pt x="7898" y="11365"/>
                    <a:pt x="7989" y="11354"/>
                  </a:cubicBezTo>
                  <a:cubicBezTo>
                    <a:pt x="8787" y="11244"/>
                    <a:pt x="9439" y="10641"/>
                    <a:pt x="9614" y="9854"/>
                  </a:cubicBezTo>
                  <a:cubicBezTo>
                    <a:pt x="9669" y="9635"/>
                    <a:pt x="9678" y="9406"/>
                    <a:pt x="9647" y="9178"/>
                  </a:cubicBezTo>
                  <a:cubicBezTo>
                    <a:pt x="9576" y="8668"/>
                    <a:pt x="9311" y="8215"/>
                    <a:pt x="8901" y="7904"/>
                  </a:cubicBezTo>
                  <a:cubicBezTo>
                    <a:pt x="8562" y="7647"/>
                    <a:pt x="8157" y="7512"/>
                    <a:pt x="7738" y="7512"/>
                  </a:cubicBezTo>
                  <a:cubicBezTo>
                    <a:pt x="7696" y="7512"/>
                    <a:pt x="7653" y="7514"/>
                    <a:pt x="7611" y="7517"/>
                  </a:cubicBezTo>
                  <a:cubicBezTo>
                    <a:pt x="7602" y="7502"/>
                    <a:pt x="7593" y="7486"/>
                    <a:pt x="7580" y="7470"/>
                  </a:cubicBezTo>
                  <a:lnTo>
                    <a:pt x="7273" y="6975"/>
                  </a:lnTo>
                  <a:cubicBezTo>
                    <a:pt x="7596" y="6783"/>
                    <a:pt x="7854" y="6504"/>
                    <a:pt x="8025" y="6164"/>
                  </a:cubicBezTo>
                  <a:cubicBezTo>
                    <a:pt x="8217" y="5784"/>
                    <a:pt x="8279" y="5361"/>
                    <a:pt x="8208" y="4940"/>
                  </a:cubicBezTo>
                  <a:lnTo>
                    <a:pt x="7890" y="3096"/>
                  </a:lnTo>
                  <a:cubicBezTo>
                    <a:pt x="7836" y="2780"/>
                    <a:pt x="7710" y="2489"/>
                    <a:pt x="7529" y="2238"/>
                  </a:cubicBezTo>
                  <a:cubicBezTo>
                    <a:pt x="7703" y="2021"/>
                    <a:pt x="7788" y="1740"/>
                    <a:pt x="7756" y="1456"/>
                  </a:cubicBezTo>
                  <a:lnTo>
                    <a:pt x="7733" y="1244"/>
                  </a:lnTo>
                  <a:cubicBezTo>
                    <a:pt x="7721" y="1118"/>
                    <a:pt x="7650" y="1010"/>
                    <a:pt x="7538" y="942"/>
                  </a:cubicBezTo>
                  <a:cubicBezTo>
                    <a:pt x="7476" y="906"/>
                    <a:pt x="7407" y="887"/>
                    <a:pt x="7337" y="887"/>
                  </a:cubicBezTo>
                  <a:cubicBezTo>
                    <a:pt x="7284" y="887"/>
                    <a:pt x="7231" y="898"/>
                    <a:pt x="7180" y="919"/>
                  </a:cubicBezTo>
                  <a:lnTo>
                    <a:pt x="6859" y="1054"/>
                  </a:lnTo>
                  <a:cubicBezTo>
                    <a:pt x="6667" y="1134"/>
                    <a:pt x="6507" y="1269"/>
                    <a:pt x="6398" y="1445"/>
                  </a:cubicBezTo>
                  <a:cubicBezTo>
                    <a:pt x="6391" y="1444"/>
                    <a:pt x="6388" y="1440"/>
                    <a:pt x="6381" y="1440"/>
                  </a:cubicBezTo>
                  <a:lnTo>
                    <a:pt x="6134" y="1374"/>
                  </a:lnTo>
                  <a:cubicBezTo>
                    <a:pt x="6098" y="1365"/>
                    <a:pt x="6066" y="1356"/>
                    <a:pt x="6030" y="1348"/>
                  </a:cubicBezTo>
                  <a:lnTo>
                    <a:pt x="6032" y="1344"/>
                  </a:lnTo>
                  <a:cubicBezTo>
                    <a:pt x="6221" y="1028"/>
                    <a:pt x="6501" y="786"/>
                    <a:pt x="6841" y="644"/>
                  </a:cubicBezTo>
                  <a:lnTo>
                    <a:pt x="7500" y="368"/>
                  </a:lnTo>
                  <a:cubicBezTo>
                    <a:pt x="7552" y="346"/>
                    <a:pt x="7607" y="335"/>
                    <a:pt x="7661" y="335"/>
                  </a:cubicBezTo>
                  <a:cubicBezTo>
                    <a:pt x="7733" y="335"/>
                    <a:pt x="7804" y="355"/>
                    <a:pt x="7866" y="393"/>
                  </a:cubicBezTo>
                  <a:cubicBezTo>
                    <a:pt x="7980" y="459"/>
                    <a:pt x="8051" y="573"/>
                    <a:pt x="8067" y="701"/>
                  </a:cubicBezTo>
                  <a:lnTo>
                    <a:pt x="8121" y="1196"/>
                  </a:lnTo>
                  <a:cubicBezTo>
                    <a:pt x="8160" y="1554"/>
                    <a:pt x="8087" y="1909"/>
                    <a:pt x="7909" y="2226"/>
                  </a:cubicBezTo>
                  <a:cubicBezTo>
                    <a:pt x="7865" y="2306"/>
                    <a:pt x="7891" y="2407"/>
                    <a:pt x="7973" y="2451"/>
                  </a:cubicBezTo>
                  <a:cubicBezTo>
                    <a:pt x="8000" y="2466"/>
                    <a:pt x="8029" y="2473"/>
                    <a:pt x="8057" y="2473"/>
                  </a:cubicBezTo>
                  <a:cubicBezTo>
                    <a:pt x="8115" y="2473"/>
                    <a:pt x="8171" y="2443"/>
                    <a:pt x="8201" y="2387"/>
                  </a:cubicBezTo>
                  <a:cubicBezTo>
                    <a:pt x="8412" y="2012"/>
                    <a:pt x="8497" y="1588"/>
                    <a:pt x="8451" y="1159"/>
                  </a:cubicBezTo>
                  <a:lnTo>
                    <a:pt x="8398" y="663"/>
                  </a:lnTo>
                  <a:cubicBezTo>
                    <a:pt x="8371" y="429"/>
                    <a:pt x="8240" y="224"/>
                    <a:pt x="8035" y="103"/>
                  </a:cubicBezTo>
                  <a:cubicBezTo>
                    <a:pt x="7918" y="35"/>
                    <a:pt x="7789" y="0"/>
                    <a:pt x="7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4572000" y="2315845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&amp;</a:t>
            </a:r>
            <a:endParaRPr lang="en-US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8" grpId="0"/>
      <p:bldP spid="3508" grpId="1"/>
      <p:bldP spid="3500" grpId="0" animBg="1"/>
      <p:bldP spid="350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50" name="Shape 3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1" name="Google Shape;3651;p60"/>
          <p:cNvSpPr txBox="1"/>
          <p:nvPr>
            <p:ph type="title"/>
          </p:nvPr>
        </p:nvSpPr>
        <p:spPr>
          <a:xfrm>
            <a:off x="-180430" y="516407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  <p:sp>
        <p:nvSpPr>
          <p:cNvPr id="3652" name="Google Shape;3652;p60"/>
          <p:cNvSpPr txBox="1"/>
          <p:nvPr>
            <p:ph type="title" idx="2"/>
          </p:nvPr>
        </p:nvSpPr>
        <p:spPr>
          <a:xfrm>
            <a:off x="-45720" y="1491615"/>
            <a:ext cx="2468880" cy="454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Plastic </a:t>
            </a:r>
            <a:br>
              <a:rPr lang="en-US" altLang="en-GB" sz="1400"/>
            </a:br>
            <a:r>
              <a:rPr lang="en-US" altLang="en-GB" sz="1400"/>
              <a:t>Bottle</a:t>
            </a:r>
            <a:endParaRPr lang="en-US" altLang="en-GB" sz="1400"/>
          </a:p>
        </p:txBody>
      </p:sp>
      <p:sp>
        <p:nvSpPr>
          <p:cNvPr id="3654" name="Google Shape;3654;p60"/>
          <p:cNvSpPr txBox="1"/>
          <p:nvPr>
            <p:ph type="title" idx="3"/>
          </p:nvPr>
        </p:nvSpPr>
        <p:spPr>
          <a:xfrm>
            <a:off x="1619250" y="2139950"/>
            <a:ext cx="951865" cy="454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600"/>
              <a:t>Broken</a:t>
            </a:r>
            <a:br>
              <a:rPr lang="en-US" altLang="en-GB" sz="1600"/>
            </a:br>
            <a:r>
              <a:rPr lang="en-US" altLang="en-GB" sz="1600"/>
              <a:t> pen</a:t>
            </a:r>
            <a:endParaRPr lang="en-US" altLang="en-GB" sz="1600"/>
          </a:p>
        </p:txBody>
      </p:sp>
      <p:sp>
        <p:nvSpPr>
          <p:cNvPr id="3656" name="Google Shape;3656;p60"/>
          <p:cNvSpPr txBox="1"/>
          <p:nvPr>
            <p:ph type="title" idx="5"/>
          </p:nvPr>
        </p:nvSpPr>
        <p:spPr>
          <a:xfrm>
            <a:off x="44995" y="2860323"/>
            <a:ext cx="24690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600"/>
              <a:t>Plastic</a:t>
            </a:r>
            <a:br>
              <a:rPr lang="en-US" altLang="en-GB" sz="1600"/>
            </a:br>
            <a:r>
              <a:rPr lang="en-US" altLang="en-GB" sz="1600"/>
              <a:t>Bag</a:t>
            </a:r>
            <a:endParaRPr lang="en-US" altLang="en-GB" sz="1600"/>
          </a:p>
        </p:txBody>
      </p:sp>
      <p:sp>
        <p:nvSpPr>
          <p:cNvPr id="3657" name="Google Shape;3657;p60"/>
          <p:cNvSpPr txBox="1"/>
          <p:nvPr>
            <p:ph type="subTitle" idx="6"/>
          </p:nvPr>
        </p:nvSpPr>
        <p:spPr>
          <a:xfrm>
            <a:off x="1894840" y="3004185"/>
            <a:ext cx="7249160" cy="608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    4(LDPE)                4-5               10GRAM                NO                       1000YEARS                 </a:t>
            </a:r>
            <a:endParaRPr lang="en-US" altLang="en-GB"/>
          </a:p>
        </p:txBody>
      </p:sp>
      <p:sp>
        <p:nvSpPr>
          <p:cNvPr id="3658" name="Google Shape;3658;p60"/>
          <p:cNvSpPr txBox="1"/>
          <p:nvPr>
            <p:ph type="title" idx="7"/>
          </p:nvPr>
        </p:nvSpPr>
        <p:spPr>
          <a:xfrm>
            <a:off x="1619070" y="3580413"/>
            <a:ext cx="24690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Plastic </a:t>
            </a:r>
            <a:br>
              <a:rPr lang="en-US" altLang="en-GB" sz="1400"/>
            </a:br>
            <a:r>
              <a:rPr lang="en-US" altLang="en-GB" sz="1400"/>
              <a:t>Spoon</a:t>
            </a:r>
            <a:endParaRPr lang="en-US" altLang="en-GB" sz="1400"/>
          </a:p>
        </p:txBody>
      </p:sp>
      <p:sp>
        <p:nvSpPr>
          <p:cNvPr id="3659" name="Google Shape;3659;p60"/>
          <p:cNvSpPr txBox="1"/>
          <p:nvPr>
            <p:ph type="subTitle" idx="8"/>
          </p:nvPr>
        </p:nvSpPr>
        <p:spPr>
          <a:xfrm>
            <a:off x="2739390" y="3654425"/>
            <a:ext cx="7514590" cy="608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6(PS)                     2-3                15GRAM           NO                        500YEARS              </a:t>
            </a:r>
            <a:endParaRPr lang="en-US" altLang="en-GB"/>
          </a:p>
        </p:txBody>
      </p:sp>
      <p:sp>
        <p:nvSpPr>
          <p:cNvPr id="3660" name="Google Shape;3660;p60"/>
          <p:cNvSpPr/>
          <p:nvPr/>
        </p:nvSpPr>
        <p:spPr>
          <a:xfrm>
            <a:off x="1763633" y="69951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61" name="Google Shape;3661;p60"/>
          <p:cNvSpPr/>
          <p:nvPr/>
        </p:nvSpPr>
        <p:spPr>
          <a:xfrm>
            <a:off x="2980058" y="699518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63" name="Google Shape;3663;p60"/>
          <p:cNvSpPr/>
          <p:nvPr/>
        </p:nvSpPr>
        <p:spPr>
          <a:xfrm>
            <a:off x="5147948" y="699953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664" name="Google Shape;3664;p60"/>
          <p:cNvGrpSpPr/>
          <p:nvPr/>
        </p:nvGrpSpPr>
        <p:grpSpPr>
          <a:xfrm>
            <a:off x="8786236" y="4070288"/>
            <a:ext cx="306898" cy="327581"/>
            <a:chOff x="6244056" y="2676175"/>
            <a:chExt cx="306898" cy="327581"/>
          </a:xfrm>
        </p:grpSpPr>
        <p:sp>
          <p:nvSpPr>
            <p:cNvPr id="3665" name="Google Shape;3665;p60"/>
            <p:cNvSpPr/>
            <p:nvPr/>
          </p:nvSpPr>
          <p:spPr>
            <a:xfrm>
              <a:off x="6248921" y="2681069"/>
              <a:ext cx="255524" cy="317988"/>
            </a:xfrm>
            <a:custGeom>
              <a:avLst/>
              <a:gdLst/>
              <a:ahLst/>
              <a:cxnLst/>
              <a:rect l="l" t="t" r="r" b="b"/>
              <a:pathLst>
                <a:path w="8877" h="11047" extrusionOk="0">
                  <a:moveTo>
                    <a:pt x="4436" y="1"/>
                  </a:moveTo>
                  <a:cubicBezTo>
                    <a:pt x="4263" y="1"/>
                    <a:pt x="4091" y="25"/>
                    <a:pt x="3925" y="73"/>
                  </a:cubicBezTo>
                  <a:lnTo>
                    <a:pt x="679" y="999"/>
                  </a:lnTo>
                  <a:cubicBezTo>
                    <a:pt x="276" y="1114"/>
                    <a:pt x="0" y="1482"/>
                    <a:pt x="0" y="1900"/>
                  </a:cubicBezTo>
                  <a:lnTo>
                    <a:pt x="0" y="6699"/>
                  </a:lnTo>
                  <a:cubicBezTo>
                    <a:pt x="0" y="7715"/>
                    <a:pt x="512" y="8664"/>
                    <a:pt x="1360" y="9226"/>
                  </a:cubicBezTo>
                  <a:lnTo>
                    <a:pt x="3861" y="10875"/>
                  </a:lnTo>
                  <a:cubicBezTo>
                    <a:pt x="4034" y="10989"/>
                    <a:pt x="4234" y="11046"/>
                    <a:pt x="4433" y="11046"/>
                  </a:cubicBezTo>
                  <a:cubicBezTo>
                    <a:pt x="4632" y="11046"/>
                    <a:pt x="4831" y="10990"/>
                    <a:pt x="5004" y="10877"/>
                  </a:cubicBezTo>
                  <a:lnTo>
                    <a:pt x="7517" y="9228"/>
                  </a:lnTo>
                  <a:cubicBezTo>
                    <a:pt x="8366" y="8668"/>
                    <a:pt x="8876" y="7717"/>
                    <a:pt x="8876" y="6700"/>
                  </a:cubicBezTo>
                  <a:lnTo>
                    <a:pt x="8876" y="1902"/>
                  </a:lnTo>
                  <a:cubicBezTo>
                    <a:pt x="8876" y="1484"/>
                    <a:pt x="8599" y="1116"/>
                    <a:pt x="8199" y="1002"/>
                  </a:cubicBezTo>
                  <a:lnTo>
                    <a:pt x="4954" y="74"/>
                  </a:lnTo>
                  <a:cubicBezTo>
                    <a:pt x="4785" y="25"/>
                    <a:pt x="4611" y="1"/>
                    <a:pt x="4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6" name="Google Shape;3666;p60"/>
            <p:cNvSpPr/>
            <p:nvPr/>
          </p:nvSpPr>
          <p:spPr>
            <a:xfrm>
              <a:off x="6248863" y="2680925"/>
              <a:ext cx="135347" cy="318017"/>
            </a:xfrm>
            <a:custGeom>
              <a:avLst/>
              <a:gdLst/>
              <a:ahLst/>
              <a:cxnLst/>
              <a:rect l="l" t="t" r="r" b="b"/>
              <a:pathLst>
                <a:path w="4702" h="11048" extrusionOk="0">
                  <a:moveTo>
                    <a:pt x="4433" y="1"/>
                  </a:moveTo>
                  <a:cubicBezTo>
                    <a:pt x="4262" y="1"/>
                    <a:pt x="4091" y="25"/>
                    <a:pt x="3925" y="74"/>
                  </a:cubicBezTo>
                  <a:lnTo>
                    <a:pt x="678" y="1000"/>
                  </a:lnTo>
                  <a:cubicBezTo>
                    <a:pt x="276" y="1116"/>
                    <a:pt x="1" y="1482"/>
                    <a:pt x="1" y="1899"/>
                  </a:cubicBezTo>
                  <a:lnTo>
                    <a:pt x="1" y="6698"/>
                  </a:lnTo>
                  <a:cubicBezTo>
                    <a:pt x="1" y="7717"/>
                    <a:pt x="512" y="8664"/>
                    <a:pt x="1360" y="9227"/>
                  </a:cubicBezTo>
                  <a:lnTo>
                    <a:pt x="3859" y="10875"/>
                  </a:lnTo>
                  <a:cubicBezTo>
                    <a:pt x="4034" y="10990"/>
                    <a:pt x="4233" y="11047"/>
                    <a:pt x="4433" y="11047"/>
                  </a:cubicBezTo>
                  <a:cubicBezTo>
                    <a:pt x="4522" y="11047"/>
                    <a:pt x="4611" y="11036"/>
                    <a:pt x="4698" y="11014"/>
                  </a:cubicBezTo>
                  <a:cubicBezTo>
                    <a:pt x="4591" y="10983"/>
                    <a:pt x="4487" y="10939"/>
                    <a:pt x="4389" y="10875"/>
                  </a:cubicBezTo>
                  <a:lnTo>
                    <a:pt x="1890" y="9227"/>
                  </a:lnTo>
                  <a:cubicBezTo>
                    <a:pt x="1040" y="8667"/>
                    <a:pt x="528" y="7717"/>
                    <a:pt x="528" y="6698"/>
                  </a:cubicBezTo>
                  <a:lnTo>
                    <a:pt x="528" y="1899"/>
                  </a:lnTo>
                  <a:cubicBezTo>
                    <a:pt x="528" y="1482"/>
                    <a:pt x="808" y="1116"/>
                    <a:pt x="1207" y="1000"/>
                  </a:cubicBezTo>
                  <a:lnTo>
                    <a:pt x="4453" y="74"/>
                  </a:lnTo>
                  <a:cubicBezTo>
                    <a:pt x="4535" y="49"/>
                    <a:pt x="4620" y="33"/>
                    <a:pt x="4702" y="21"/>
                  </a:cubicBezTo>
                  <a:cubicBezTo>
                    <a:pt x="4612" y="7"/>
                    <a:pt x="4523" y="1"/>
                    <a:pt x="443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7" name="Google Shape;3667;p60"/>
            <p:cNvSpPr/>
            <p:nvPr/>
          </p:nvSpPr>
          <p:spPr>
            <a:xfrm>
              <a:off x="6451271" y="2701508"/>
              <a:ext cx="53252" cy="74524"/>
            </a:xfrm>
            <a:custGeom>
              <a:avLst/>
              <a:gdLst/>
              <a:ahLst/>
              <a:cxnLst/>
              <a:rect l="l" t="t" r="r" b="b"/>
              <a:pathLst>
                <a:path w="1850" h="2589" extrusionOk="0">
                  <a:moveTo>
                    <a:pt x="157" y="1"/>
                  </a:moveTo>
                  <a:cubicBezTo>
                    <a:pt x="58" y="226"/>
                    <a:pt x="1" y="479"/>
                    <a:pt x="1" y="742"/>
                  </a:cubicBezTo>
                  <a:cubicBezTo>
                    <a:pt x="1" y="1762"/>
                    <a:pt x="827" y="2589"/>
                    <a:pt x="1847" y="2589"/>
                  </a:cubicBezTo>
                  <a:lnTo>
                    <a:pt x="1847" y="1190"/>
                  </a:lnTo>
                  <a:cubicBezTo>
                    <a:pt x="1849" y="769"/>
                    <a:pt x="1572" y="402"/>
                    <a:pt x="1170" y="289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8" name="Google Shape;3668;p60"/>
            <p:cNvSpPr/>
            <p:nvPr/>
          </p:nvSpPr>
          <p:spPr>
            <a:xfrm>
              <a:off x="6433509" y="2770599"/>
              <a:ext cx="23690" cy="60477"/>
            </a:xfrm>
            <a:custGeom>
              <a:avLst/>
              <a:gdLst/>
              <a:ahLst/>
              <a:cxnLst/>
              <a:rect l="l" t="t" r="r" b="b"/>
              <a:pathLst>
                <a:path w="823" h="2101" extrusionOk="0">
                  <a:moveTo>
                    <a:pt x="223" y="0"/>
                  </a:moveTo>
                  <a:cubicBezTo>
                    <a:pt x="101" y="0"/>
                    <a:pt x="1" y="100"/>
                    <a:pt x="1" y="222"/>
                  </a:cubicBezTo>
                  <a:lnTo>
                    <a:pt x="1" y="2101"/>
                  </a:lnTo>
                  <a:lnTo>
                    <a:pt x="822" y="2101"/>
                  </a:lnTo>
                  <a:lnTo>
                    <a:pt x="822" y="222"/>
                  </a:lnTo>
                  <a:cubicBezTo>
                    <a:pt x="822" y="100"/>
                    <a:pt x="723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9" name="Google Shape;3669;p60"/>
            <p:cNvSpPr/>
            <p:nvPr/>
          </p:nvSpPr>
          <p:spPr>
            <a:xfrm>
              <a:off x="6266021" y="2764151"/>
              <a:ext cx="221328" cy="105296"/>
            </a:xfrm>
            <a:custGeom>
              <a:avLst/>
              <a:gdLst/>
              <a:ahLst/>
              <a:cxnLst/>
              <a:rect l="l" t="t" r="r" b="b"/>
              <a:pathLst>
                <a:path w="7689" h="3658" extrusionOk="0">
                  <a:moveTo>
                    <a:pt x="3844" y="1"/>
                  </a:moveTo>
                  <a:cubicBezTo>
                    <a:pt x="3590" y="1"/>
                    <a:pt x="3335" y="95"/>
                    <a:pt x="3137" y="285"/>
                  </a:cubicBezTo>
                  <a:lnTo>
                    <a:pt x="236" y="3039"/>
                  </a:lnTo>
                  <a:cubicBezTo>
                    <a:pt x="0" y="3263"/>
                    <a:pt x="158" y="3658"/>
                    <a:pt x="482" y="3658"/>
                  </a:cubicBezTo>
                  <a:lnTo>
                    <a:pt x="7207" y="3658"/>
                  </a:lnTo>
                  <a:cubicBezTo>
                    <a:pt x="7532" y="3658"/>
                    <a:pt x="7689" y="3263"/>
                    <a:pt x="7454" y="3039"/>
                  </a:cubicBezTo>
                  <a:lnTo>
                    <a:pt x="4552" y="285"/>
                  </a:lnTo>
                  <a:cubicBezTo>
                    <a:pt x="4354" y="95"/>
                    <a:pt x="4099" y="1"/>
                    <a:pt x="38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0" name="Google Shape;3670;p60"/>
            <p:cNvSpPr/>
            <p:nvPr/>
          </p:nvSpPr>
          <p:spPr>
            <a:xfrm>
              <a:off x="6266050" y="2764208"/>
              <a:ext cx="123747" cy="105238"/>
            </a:xfrm>
            <a:custGeom>
              <a:avLst/>
              <a:gdLst/>
              <a:ahLst/>
              <a:cxnLst/>
              <a:rect l="l" t="t" r="r" b="b"/>
              <a:pathLst>
                <a:path w="4299" h="3656" extrusionOk="0">
                  <a:moveTo>
                    <a:pt x="3847" y="0"/>
                  </a:moveTo>
                  <a:cubicBezTo>
                    <a:pt x="3591" y="0"/>
                    <a:pt x="3336" y="95"/>
                    <a:pt x="3138" y="283"/>
                  </a:cubicBezTo>
                  <a:lnTo>
                    <a:pt x="237" y="3037"/>
                  </a:lnTo>
                  <a:cubicBezTo>
                    <a:pt x="1" y="3261"/>
                    <a:pt x="159" y="3656"/>
                    <a:pt x="482" y="3656"/>
                  </a:cubicBezTo>
                  <a:lnTo>
                    <a:pt x="637" y="3656"/>
                  </a:lnTo>
                  <a:cubicBezTo>
                    <a:pt x="506" y="3526"/>
                    <a:pt x="484" y="3295"/>
                    <a:pt x="642" y="3140"/>
                  </a:cubicBezTo>
                  <a:lnTo>
                    <a:pt x="3545" y="386"/>
                  </a:lnTo>
                  <a:cubicBezTo>
                    <a:pt x="3744" y="198"/>
                    <a:pt x="3995" y="104"/>
                    <a:pt x="4251" y="104"/>
                  </a:cubicBezTo>
                  <a:cubicBezTo>
                    <a:pt x="4267" y="104"/>
                    <a:pt x="4282" y="104"/>
                    <a:pt x="4298" y="105"/>
                  </a:cubicBezTo>
                  <a:cubicBezTo>
                    <a:pt x="4157" y="35"/>
                    <a:pt x="4002" y="0"/>
                    <a:pt x="384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1" name="Google Shape;3671;p60"/>
            <p:cNvSpPr/>
            <p:nvPr/>
          </p:nvSpPr>
          <p:spPr>
            <a:xfrm>
              <a:off x="6297515" y="2798840"/>
              <a:ext cx="158289" cy="200113"/>
            </a:xfrm>
            <a:custGeom>
              <a:avLst/>
              <a:gdLst/>
              <a:ahLst/>
              <a:cxnLst/>
              <a:rect l="l" t="t" r="r" b="b"/>
              <a:pathLst>
                <a:path w="5499" h="6952" extrusionOk="0">
                  <a:moveTo>
                    <a:pt x="2750" y="0"/>
                  </a:moveTo>
                  <a:cubicBezTo>
                    <a:pt x="2673" y="0"/>
                    <a:pt x="2597" y="29"/>
                    <a:pt x="2537" y="86"/>
                  </a:cubicBezTo>
                  <a:lnTo>
                    <a:pt x="1" y="2456"/>
                  </a:lnTo>
                  <a:lnTo>
                    <a:pt x="1" y="5348"/>
                  </a:lnTo>
                  <a:lnTo>
                    <a:pt x="2169" y="6779"/>
                  </a:lnTo>
                  <a:cubicBezTo>
                    <a:pt x="2343" y="6894"/>
                    <a:pt x="2543" y="6951"/>
                    <a:pt x="2743" y="6951"/>
                  </a:cubicBezTo>
                  <a:cubicBezTo>
                    <a:pt x="2942" y="6951"/>
                    <a:pt x="3141" y="6894"/>
                    <a:pt x="3314" y="6781"/>
                  </a:cubicBezTo>
                  <a:lnTo>
                    <a:pt x="5498" y="5348"/>
                  </a:lnTo>
                  <a:lnTo>
                    <a:pt x="5498" y="2456"/>
                  </a:lnTo>
                  <a:lnTo>
                    <a:pt x="2964" y="86"/>
                  </a:lnTo>
                  <a:cubicBezTo>
                    <a:pt x="2904" y="29"/>
                    <a:pt x="2827" y="0"/>
                    <a:pt x="27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2" name="Google Shape;3672;p60"/>
            <p:cNvSpPr/>
            <p:nvPr/>
          </p:nvSpPr>
          <p:spPr>
            <a:xfrm>
              <a:off x="6297573" y="2798782"/>
              <a:ext cx="87967" cy="200171"/>
            </a:xfrm>
            <a:custGeom>
              <a:avLst/>
              <a:gdLst/>
              <a:ahLst/>
              <a:cxnLst/>
              <a:rect l="l" t="t" r="r" b="b"/>
              <a:pathLst>
                <a:path w="3056" h="6954" extrusionOk="0">
                  <a:moveTo>
                    <a:pt x="2749" y="0"/>
                  </a:moveTo>
                  <a:cubicBezTo>
                    <a:pt x="2673" y="0"/>
                    <a:pt x="2596" y="29"/>
                    <a:pt x="2537" y="86"/>
                  </a:cubicBezTo>
                  <a:lnTo>
                    <a:pt x="1" y="2455"/>
                  </a:lnTo>
                  <a:lnTo>
                    <a:pt x="1" y="5350"/>
                  </a:lnTo>
                  <a:lnTo>
                    <a:pt x="2169" y="6781"/>
                  </a:lnTo>
                  <a:cubicBezTo>
                    <a:pt x="2343" y="6896"/>
                    <a:pt x="2543" y="6953"/>
                    <a:pt x="2742" y="6953"/>
                  </a:cubicBezTo>
                  <a:cubicBezTo>
                    <a:pt x="2831" y="6953"/>
                    <a:pt x="2921" y="6942"/>
                    <a:pt x="3008" y="6920"/>
                  </a:cubicBezTo>
                  <a:cubicBezTo>
                    <a:pt x="2899" y="6889"/>
                    <a:pt x="2795" y="6845"/>
                    <a:pt x="2699" y="6781"/>
                  </a:cubicBezTo>
                  <a:lnTo>
                    <a:pt x="575" y="5382"/>
                  </a:lnTo>
                  <a:cubicBezTo>
                    <a:pt x="449" y="5299"/>
                    <a:pt x="372" y="5160"/>
                    <a:pt x="372" y="5011"/>
                  </a:cubicBezTo>
                  <a:lnTo>
                    <a:pt x="372" y="2757"/>
                  </a:lnTo>
                  <a:cubicBezTo>
                    <a:pt x="372" y="2670"/>
                    <a:pt x="408" y="2592"/>
                    <a:pt x="470" y="2531"/>
                  </a:cubicBezTo>
                  <a:lnTo>
                    <a:pt x="2908" y="251"/>
                  </a:lnTo>
                  <a:cubicBezTo>
                    <a:pt x="2949" y="212"/>
                    <a:pt x="3003" y="185"/>
                    <a:pt x="3056" y="175"/>
                  </a:cubicBezTo>
                  <a:lnTo>
                    <a:pt x="2963" y="86"/>
                  </a:lnTo>
                  <a:cubicBezTo>
                    <a:pt x="2903" y="29"/>
                    <a:pt x="2826" y="0"/>
                    <a:pt x="274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3" name="Google Shape;3673;p60"/>
            <p:cNvSpPr/>
            <p:nvPr/>
          </p:nvSpPr>
          <p:spPr>
            <a:xfrm>
              <a:off x="6355954" y="2930084"/>
              <a:ext cx="41479" cy="68911"/>
            </a:xfrm>
            <a:custGeom>
              <a:avLst/>
              <a:gdLst/>
              <a:ahLst/>
              <a:cxnLst/>
              <a:rect l="l" t="t" r="r" b="b"/>
              <a:pathLst>
                <a:path w="1441" h="2394" extrusionOk="0">
                  <a:moveTo>
                    <a:pt x="370" y="0"/>
                  </a:moveTo>
                  <a:cubicBezTo>
                    <a:pt x="166" y="0"/>
                    <a:pt x="1" y="167"/>
                    <a:pt x="1" y="371"/>
                  </a:cubicBezTo>
                  <a:lnTo>
                    <a:pt x="1" y="2129"/>
                  </a:lnTo>
                  <a:lnTo>
                    <a:pt x="139" y="2222"/>
                  </a:lnTo>
                  <a:cubicBezTo>
                    <a:pt x="313" y="2337"/>
                    <a:pt x="513" y="2394"/>
                    <a:pt x="713" y="2394"/>
                  </a:cubicBezTo>
                  <a:cubicBezTo>
                    <a:pt x="912" y="2394"/>
                    <a:pt x="1111" y="2337"/>
                    <a:pt x="1284" y="2223"/>
                  </a:cubicBezTo>
                  <a:lnTo>
                    <a:pt x="1438" y="2122"/>
                  </a:lnTo>
                  <a:lnTo>
                    <a:pt x="1438" y="373"/>
                  </a:lnTo>
                  <a:cubicBezTo>
                    <a:pt x="1440" y="167"/>
                    <a:pt x="1275" y="0"/>
                    <a:pt x="10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4" name="Google Shape;3674;p60"/>
            <p:cNvSpPr/>
            <p:nvPr/>
          </p:nvSpPr>
          <p:spPr>
            <a:xfrm>
              <a:off x="6355954" y="2930084"/>
              <a:ext cx="20610" cy="66983"/>
            </a:xfrm>
            <a:custGeom>
              <a:avLst/>
              <a:gdLst/>
              <a:ahLst/>
              <a:cxnLst/>
              <a:rect l="l" t="t" r="r" b="b"/>
              <a:pathLst>
                <a:path w="716" h="2327" extrusionOk="0">
                  <a:moveTo>
                    <a:pt x="370" y="0"/>
                  </a:moveTo>
                  <a:cubicBezTo>
                    <a:pt x="166" y="0"/>
                    <a:pt x="1" y="167"/>
                    <a:pt x="1" y="371"/>
                  </a:cubicBezTo>
                  <a:lnTo>
                    <a:pt x="1" y="2129"/>
                  </a:lnTo>
                  <a:lnTo>
                    <a:pt x="139" y="2222"/>
                  </a:lnTo>
                  <a:cubicBezTo>
                    <a:pt x="203" y="2264"/>
                    <a:pt x="272" y="2300"/>
                    <a:pt x="344" y="2327"/>
                  </a:cubicBezTo>
                  <a:lnTo>
                    <a:pt x="344" y="371"/>
                  </a:lnTo>
                  <a:cubicBezTo>
                    <a:pt x="344" y="167"/>
                    <a:pt x="511" y="0"/>
                    <a:pt x="71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5" name="Google Shape;3675;p60"/>
            <p:cNvSpPr/>
            <p:nvPr/>
          </p:nvSpPr>
          <p:spPr>
            <a:xfrm>
              <a:off x="6352932" y="2836955"/>
              <a:ext cx="47610" cy="47610"/>
            </a:xfrm>
            <a:custGeom>
              <a:avLst/>
              <a:gdLst/>
              <a:ahLst/>
              <a:cxnLst/>
              <a:rect l="l" t="t" r="r" b="b"/>
              <a:pathLst>
                <a:path w="1654" h="1654" extrusionOk="0">
                  <a:moveTo>
                    <a:pt x="827" y="0"/>
                  </a:moveTo>
                  <a:cubicBezTo>
                    <a:pt x="370" y="0"/>
                    <a:pt x="1" y="370"/>
                    <a:pt x="1" y="827"/>
                  </a:cubicBezTo>
                  <a:cubicBezTo>
                    <a:pt x="1" y="1284"/>
                    <a:pt x="370" y="1653"/>
                    <a:pt x="827" y="1653"/>
                  </a:cubicBezTo>
                  <a:cubicBezTo>
                    <a:pt x="1284" y="1653"/>
                    <a:pt x="1654" y="1284"/>
                    <a:pt x="1654" y="827"/>
                  </a:cubicBezTo>
                  <a:cubicBezTo>
                    <a:pt x="1654" y="370"/>
                    <a:pt x="1284" y="0"/>
                    <a:pt x="8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6" name="Google Shape;3676;p60"/>
            <p:cNvSpPr/>
            <p:nvPr/>
          </p:nvSpPr>
          <p:spPr>
            <a:xfrm>
              <a:off x="6352845" y="2836955"/>
              <a:ext cx="28727" cy="47610"/>
            </a:xfrm>
            <a:custGeom>
              <a:avLst/>
              <a:gdLst/>
              <a:ahLst/>
              <a:cxnLst/>
              <a:rect l="l" t="t" r="r" b="b"/>
              <a:pathLst>
                <a:path w="998" h="1654" extrusionOk="0">
                  <a:moveTo>
                    <a:pt x="827" y="0"/>
                  </a:moveTo>
                  <a:cubicBezTo>
                    <a:pt x="372" y="0"/>
                    <a:pt x="0" y="372"/>
                    <a:pt x="0" y="827"/>
                  </a:cubicBezTo>
                  <a:cubicBezTo>
                    <a:pt x="0" y="1282"/>
                    <a:pt x="372" y="1653"/>
                    <a:pt x="827" y="1653"/>
                  </a:cubicBezTo>
                  <a:cubicBezTo>
                    <a:pt x="885" y="1653"/>
                    <a:pt x="940" y="1646"/>
                    <a:pt x="997" y="1635"/>
                  </a:cubicBezTo>
                  <a:cubicBezTo>
                    <a:pt x="620" y="1559"/>
                    <a:pt x="338" y="1227"/>
                    <a:pt x="338" y="827"/>
                  </a:cubicBezTo>
                  <a:cubicBezTo>
                    <a:pt x="338" y="427"/>
                    <a:pt x="620" y="96"/>
                    <a:pt x="997" y="18"/>
                  </a:cubicBezTo>
                  <a:cubicBezTo>
                    <a:pt x="944" y="7"/>
                    <a:pt x="885" y="0"/>
                    <a:pt x="82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7" name="Google Shape;3677;p60"/>
            <p:cNvSpPr/>
            <p:nvPr/>
          </p:nvSpPr>
          <p:spPr>
            <a:xfrm>
              <a:off x="6462786" y="2681155"/>
              <a:ext cx="83419" cy="83419"/>
            </a:xfrm>
            <a:custGeom>
              <a:avLst/>
              <a:gdLst/>
              <a:ahLst/>
              <a:cxnLst/>
              <a:rect l="l" t="t" r="r" b="b"/>
              <a:pathLst>
                <a:path w="2898" h="2898" extrusionOk="0">
                  <a:moveTo>
                    <a:pt x="1449" y="0"/>
                  </a:moveTo>
                  <a:cubicBezTo>
                    <a:pt x="649" y="0"/>
                    <a:pt x="1" y="649"/>
                    <a:pt x="1" y="1449"/>
                  </a:cubicBezTo>
                  <a:cubicBezTo>
                    <a:pt x="1" y="2249"/>
                    <a:pt x="649" y="2897"/>
                    <a:pt x="1449" y="2897"/>
                  </a:cubicBezTo>
                  <a:cubicBezTo>
                    <a:pt x="2249" y="2897"/>
                    <a:pt x="2898" y="2249"/>
                    <a:pt x="2898" y="1449"/>
                  </a:cubicBezTo>
                  <a:cubicBezTo>
                    <a:pt x="2898" y="649"/>
                    <a:pt x="2249" y="0"/>
                    <a:pt x="14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8" name="Google Shape;3678;p60"/>
            <p:cNvSpPr/>
            <p:nvPr/>
          </p:nvSpPr>
          <p:spPr>
            <a:xfrm>
              <a:off x="6462786" y="2681040"/>
              <a:ext cx="47265" cy="83419"/>
            </a:xfrm>
            <a:custGeom>
              <a:avLst/>
              <a:gdLst/>
              <a:ahLst/>
              <a:cxnLst/>
              <a:rect l="l" t="t" r="r" b="b"/>
              <a:pathLst>
                <a:path w="1642" h="2898" extrusionOk="0">
                  <a:moveTo>
                    <a:pt x="1449" y="1"/>
                  </a:moveTo>
                  <a:cubicBezTo>
                    <a:pt x="649" y="1"/>
                    <a:pt x="1" y="650"/>
                    <a:pt x="1" y="1449"/>
                  </a:cubicBezTo>
                  <a:cubicBezTo>
                    <a:pt x="1" y="2249"/>
                    <a:pt x="649" y="2898"/>
                    <a:pt x="1449" y="2898"/>
                  </a:cubicBezTo>
                  <a:cubicBezTo>
                    <a:pt x="1515" y="2898"/>
                    <a:pt x="1579" y="2893"/>
                    <a:pt x="1641" y="2884"/>
                  </a:cubicBezTo>
                  <a:cubicBezTo>
                    <a:pt x="930" y="2793"/>
                    <a:pt x="383" y="2187"/>
                    <a:pt x="383" y="1451"/>
                  </a:cubicBezTo>
                  <a:cubicBezTo>
                    <a:pt x="383" y="715"/>
                    <a:pt x="932" y="109"/>
                    <a:pt x="1641" y="13"/>
                  </a:cubicBezTo>
                  <a:cubicBezTo>
                    <a:pt x="1579" y="4"/>
                    <a:pt x="1515" y="1"/>
                    <a:pt x="144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9" name="Google Shape;3679;p60"/>
            <p:cNvSpPr/>
            <p:nvPr/>
          </p:nvSpPr>
          <p:spPr>
            <a:xfrm>
              <a:off x="6244114" y="2759401"/>
              <a:ext cx="265139" cy="244356"/>
            </a:xfrm>
            <a:custGeom>
              <a:avLst/>
              <a:gdLst/>
              <a:ahLst/>
              <a:cxnLst/>
              <a:rect l="l" t="t" r="r" b="b"/>
              <a:pathLst>
                <a:path w="9211" h="8489" extrusionOk="0">
                  <a:moveTo>
                    <a:pt x="7179" y="556"/>
                  </a:moveTo>
                  <a:cubicBezTo>
                    <a:pt x="7211" y="556"/>
                    <a:pt x="7236" y="579"/>
                    <a:pt x="7236" y="611"/>
                  </a:cubicBezTo>
                  <a:lnTo>
                    <a:pt x="7236" y="2044"/>
                  </a:lnTo>
                  <a:lnTo>
                    <a:pt x="6747" y="1580"/>
                  </a:lnTo>
                  <a:lnTo>
                    <a:pt x="6747" y="611"/>
                  </a:lnTo>
                  <a:cubicBezTo>
                    <a:pt x="6747" y="579"/>
                    <a:pt x="6770" y="556"/>
                    <a:pt x="6802" y="556"/>
                  </a:cubicBezTo>
                  <a:close/>
                  <a:moveTo>
                    <a:pt x="4605" y="1535"/>
                  </a:moveTo>
                  <a:cubicBezTo>
                    <a:pt x="4641" y="1535"/>
                    <a:pt x="4677" y="1548"/>
                    <a:pt x="4705" y="1575"/>
                  </a:cubicBezTo>
                  <a:lnTo>
                    <a:pt x="7186" y="3898"/>
                  </a:lnTo>
                  <a:lnTo>
                    <a:pt x="7186" y="6628"/>
                  </a:lnTo>
                  <a:lnTo>
                    <a:pt x="5490" y="7740"/>
                  </a:lnTo>
                  <a:lnTo>
                    <a:pt x="5490" y="6300"/>
                  </a:lnTo>
                  <a:cubicBezTo>
                    <a:pt x="5490" y="6005"/>
                    <a:pt x="5249" y="5764"/>
                    <a:pt x="4954" y="5764"/>
                  </a:cubicBezTo>
                  <a:lnTo>
                    <a:pt x="4255" y="5764"/>
                  </a:lnTo>
                  <a:cubicBezTo>
                    <a:pt x="3960" y="5764"/>
                    <a:pt x="3718" y="6005"/>
                    <a:pt x="3718" y="6300"/>
                  </a:cubicBezTo>
                  <a:lnTo>
                    <a:pt x="3718" y="7747"/>
                  </a:lnTo>
                  <a:lnTo>
                    <a:pt x="2023" y="6629"/>
                  </a:lnTo>
                  <a:lnTo>
                    <a:pt x="2023" y="3898"/>
                  </a:lnTo>
                  <a:lnTo>
                    <a:pt x="4504" y="1575"/>
                  </a:lnTo>
                  <a:cubicBezTo>
                    <a:pt x="4532" y="1548"/>
                    <a:pt x="4569" y="1535"/>
                    <a:pt x="4605" y="1535"/>
                  </a:cubicBezTo>
                  <a:close/>
                  <a:moveTo>
                    <a:pt x="4955" y="6096"/>
                  </a:moveTo>
                  <a:cubicBezTo>
                    <a:pt x="5069" y="6096"/>
                    <a:pt x="5160" y="6187"/>
                    <a:pt x="5160" y="6300"/>
                  </a:cubicBezTo>
                  <a:lnTo>
                    <a:pt x="5160" y="7959"/>
                  </a:lnTo>
                  <a:lnTo>
                    <a:pt x="5080" y="8012"/>
                  </a:lnTo>
                  <a:cubicBezTo>
                    <a:pt x="4934" y="8107"/>
                    <a:pt x="4768" y="8154"/>
                    <a:pt x="4601" y="8154"/>
                  </a:cubicBezTo>
                  <a:cubicBezTo>
                    <a:pt x="4434" y="8154"/>
                    <a:pt x="4266" y="8106"/>
                    <a:pt x="4118" y="8008"/>
                  </a:cubicBezTo>
                  <a:lnTo>
                    <a:pt x="4054" y="7968"/>
                  </a:lnTo>
                  <a:lnTo>
                    <a:pt x="4054" y="6300"/>
                  </a:lnTo>
                  <a:cubicBezTo>
                    <a:pt x="4054" y="6187"/>
                    <a:pt x="4145" y="6096"/>
                    <a:pt x="4259" y="6096"/>
                  </a:cubicBezTo>
                  <a:close/>
                  <a:moveTo>
                    <a:pt x="4604" y="1"/>
                  </a:moveTo>
                  <a:cubicBezTo>
                    <a:pt x="4308" y="1"/>
                    <a:pt x="4012" y="110"/>
                    <a:pt x="3781" y="329"/>
                  </a:cubicBezTo>
                  <a:lnTo>
                    <a:pt x="2776" y="1285"/>
                  </a:lnTo>
                  <a:cubicBezTo>
                    <a:pt x="2709" y="1349"/>
                    <a:pt x="2707" y="1454"/>
                    <a:pt x="2769" y="1520"/>
                  </a:cubicBezTo>
                  <a:cubicBezTo>
                    <a:pt x="2802" y="1554"/>
                    <a:pt x="2846" y="1572"/>
                    <a:pt x="2891" y="1572"/>
                  </a:cubicBezTo>
                  <a:cubicBezTo>
                    <a:pt x="2932" y="1572"/>
                    <a:pt x="2973" y="1557"/>
                    <a:pt x="3006" y="1527"/>
                  </a:cubicBezTo>
                  <a:lnTo>
                    <a:pt x="4012" y="570"/>
                  </a:lnTo>
                  <a:cubicBezTo>
                    <a:pt x="4178" y="413"/>
                    <a:pt x="4391" y="334"/>
                    <a:pt x="4604" y="334"/>
                  </a:cubicBezTo>
                  <a:cubicBezTo>
                    <a:pt x="4818" y="334"/>
                    <a:pt x="5031" y="413"/>
                    <a:pt x="5197" y="570"/>
                  </a:cubicBezTo>
                  <a:lnTo>
                    <a:pt x="8100" y="3325"/>
                  </a:lnTo>
                  <a:cubicBezTo>
                    <a:pt x="8188" y="3411"/>
                    <a:pt x="8156" y="3508"/>
                    <a:pt x="8146" y="3537"/>
                  </a:cubicBezTo>
                  <a:cubicBezTo>
                    <a:pt x="8135" y="3565"/>
                    <a:pt x="8089" y="3659"/>
                    <a:pt x="7966" y="3659"/>
                  </a:cubicBezTo>
                  <a:lnTo>
                    <a:pt x="7419" y="3659"/>
                  </a:lnTo>
                  <a:lnTo>
                    <a:pt x="4934" y="1333"/>
                  </a:lnTo>
                  <a:cubicBezTo>
                    <a:pt x="4842" y="1248"/>
                    <a:pt x="4724" y="1205"/>
                    <a:pt x="4606" y="1205"/>
                  </a:cubicBezTo>
                  <a:cubicBezTo>
                    <a:pt x="4489" y="1205"/>
                    <a:pt x="4371" y="1248"/>
                    <a:pt x="4278" y="1333"/>
                  </a:cubicBezTo>
                  <a:lnTo>
                    <a:pt x="1792" y="3659"/>
                  </a:lnTo>
                  <a:lnTo>
                    <a:pt x="1246" y="3659"/>
                  </a:lnTo>
                  <a:cubicBezTo>
                    <a:pt x="1124" y="3659"/>
                    <a:pt x="1079" y="3565"/>
                    <a:pt x="1065" y="3537"/>
                  </a:cubicBezTo>
                  <a:cubicBezTo>
                    <a:pt x="1054" y="3508"/>
                    <a:pt x="1024" y="3411"/>
                    <a:pt x="1113" y="3325"/>
                  </a:cubicBezTo>
                  <a:lnTo>
                    <a:pt x="2521" y="1987"/>
                  </a:lnTo>
                  <a:cubicBezTo>
                    <a:pt x="2588" y="1921"/>
                    <a:pt x="2590" y="1818"/>
                    <a:pt x="2528" y="1751"/>
                  </a:cubicBezTo>
                  <a:cubicBezTo>
                    <a:pt x="2494" y="1716"/>
                    <a:pt x="2450" y="1699"/>
                    <a:pt x="2405" y="1699"/>
                  </a:cubicBezTo>
                  <a:cubicBezTo>
                    <a:pt x="2365" y="1699"/>
                    <a:pt x="2324" y="1714"/>
                    <a:pt x="2291" y="1743"/>
                  </a:cubicBezTo>
                  <a:lnTo>
                    <a:pt x="884" y="3084"/>
                  </a:lnTo>
                  <a:cubicBezTo>
                    <a:pt x="725" y="3233"/>
                    <a:pt x="677" y="3459"/>
                    <a:pt x="756" y="3659"/>
                  </a:cubicBezTo>
                  <a:cubicBezTo>
                    <a:pt x="836" y="3858"/>
                    <a:pt x="1028" y="3990"/>
                    <a:pt x="1244" y="3990"/>
                  </a:cubicBezTo>
                  <a:lnTo>
                    <a:pt x="1692" y="3990"/>
                  </a:lnTo>
                  <a:lnTo>
                    <a:pt x="1692" y="6409"/>
                  </a:lnTo>
                  <a:lnTo>
                    <a:pt x="1621" y="6363"/>
                  </a:lnTo>
                  <a:cubicBezTo>
                    <a:pt x="816" y="5831"/>
                    <a:pt x="334" y="4939"/>
                    <a:pt x="334" y="3974"/>
                  </a:cubicBezTo>
                  <a:lnTo>
                    <a:pt x="334" y="1107"/>
                  </a:lnTo>
                  <a:cubicBezTo>
                    <a:pt x="334" y="1015"/>
                    <a:pt x="258" y="940"/>
                    <a:pt x="167" y="940"/>
                  </a:cubicBezTo>
                  <a:cubicBezTo>
                    <a:pt x="77" y="940"/>
                    <a:pt x="0" y="1015"/>
                    <a:pt x="0" y="1107"/>
                  </a:cubicBezTo>
                  <a:lnTo>
                    <a:pt x="0" y="3974"/>
                  </a:lnTo>
                  <a:cubicBezTo>
                    <a:pt x="0" y="5053"/>
                    <a:pt x="539" y="6048"/>
                    <a:pt x="1436" y="6640"/>
                  </a:cubicBezTo>
                  <a:cubicBezTo>
                    <a:pt x="1436" y="6640"/>
                    <a:pt x="3987" y="8320"/>
                    <a:pt x="4012" y="8336"/>
                  </a:cubicBezTo>
                  <a:cubicBezTo>
                    <a:pt x="4193" y="8439"/>
                    <a:pt x="4396" y="8488"/>
                    <a:pt x="4600" y="8488"/>
                  </a:cubicBezTo>
                  <a:cubicBezTo>
                    <a:pt x="4831" y="8488"/>
                    <a:pt x="5062" y="8423"/>
                    <a:pt x="5261" y="8291"/>
                  </a:cubicBezTo>
                  <a:lnTo>
                    <a:pt x="7774" y="6644"/>
                  </a:lnTo>
                  <a:cubicBezTo>
                    <a:pt x="8674" y="6050"/>
                    <a:pt x="9210" y="5055"/>
                    <a:pt x="9210" y="3978"/>
                  </a:cubicBezTo>
                  <a:lnTo>
                    <a:pt x="9210" y="835"/>
                  </a:lnTo>
                  <a:cubicBezTo>
                    <a:pt x="9210" y="743"/>
                    <a:pt x="9136" y="666"/>
                    <a:pt x="9043" y="666"/>
                  </a:cubicBezTo>
                  <a:cubicBezTo>
                    <a:pt x="8953" y="666"/>
                    <a:pt x="8876" y="743"/>
                    <a:pt x="8876" y="833"/>
                  </a:cubicBezTo>
                  <a:lnTo>
                    <a:pt x="8876" y="3974"/>
                  </a:lnTo>
                  <a:cubicBezTo>
                    <a:pt x="8876" y="4939"/>
                    <a:pt x="8396" y="5831"/>
                    <a:pt x="7591" y="6363"/>
                  </a:cubicBezTo>
                  <a:lnTo>
                    <a:pt x="7520" y="6409"/>
                  </a:lnTo>
                  <a:lnTo>
                    <a:pt x="7520" y="3990"/>
                  </a:lnTo>
                  <a:lnTo>
                    <a:pt x="7966" y="3990"/>
                  </a:lnTo>
                  <a:cubicBezTo>
                    <a:pt x="8181" y="3990"/>
                    <a:pt x="8375" y="3860"/>
                    <a:pt x="8455" y="3659"/>
                  </a:cubicBezTo>
                  <a:cubicBezTo>
                    <a:pt x="8535" y="3457"/>
                    <a:pt x="8485" y="3233"/>
                    <a:pt x="8329" y="3084"/>
                  </a:cubicBezTo>
                  <a:lnTo>
                    <a:pt x="7566" y="2360"/>
                  </a:lnTo>
                  <a:lnTo>
                    <a:pt x="7566" y="611"/>
                  </a:lnTo>
                  <a:cubicBezTo>
                    <a:pt x="7566" y="398"/>
                    <a:pt x="7390" y="222"/>
                    <a:pt x="7177" y="222"/>
                  </a:cubicBezTo>
                  <a:lnTo>
                    <a:pt x="6800" y="222"/>
                  </a:lnTo>
                  <a:cubicBezTo>
                    <a:pt x="6587" y="222"/>
                    <a:pt x="6411" y="398"/>
                    <a:pt x="6411" y="611"/>
                  </a:cubicBezTo>
                  <a:lnTo>
                    <a:pt x="6411" y="1264"/>
                  </a:lnTo>
                  <a:lnTo>
                    <a:pt x="5426" y="329"/>
                  </a:lnTo>
                  <a:cubicBezTo>
                    <a:pt x="5195" y="110"/>
                    <a:pt x="4900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0" name="Google Shape;3680;p60"/>
            <p:cNvSpPr/>
            <p:nvPr/>
          </p:nvSpPr>
          <p:spPr>
            <a:xfrm>
              <a:off x="6244056" y="2676175"/>
              <a:ext cx="207943" cy="99251"/>
            </a:xfrm>
            <a:custGeom>
              <a:avLst/>
              <a:gdLst/>
              <a:ahLst/>
              <a:cxnLst/>
              <a:rect l="l" t="t" r="r" b="b"/>
              <a:pathLst>
                <a:path w="7224" h="3448" extrusionOk="0">
                  <a:moveTo>
                    <a:pt x="4607" y="1"/>
                  </a:moveTo>
                  <a:cubicBezTo>
                    <a:pt x="4419" y="1"/>
                    <a:pt x="4231" y="27"/>
                    <a:pt x="4048" y="79"/>
                  </a:cubicBezTo>
                  <a:lnTo>
                    <a:pt x="800" y="1005"/>
                  </a:lnTo>
                  <a:cubicBezTo>
                    <a:pt x="329" y="1138"/>
                    <a:pt x="1" y="1574"/>
                    <a:pt x="1" y="2064"/>
                  </a:cubicBezTo>
                  <a:lnTo>
                    <a:pt x="1" y="3277"/>
                  </a:lnTo>
                  <a:cubicBezTo>
                    <a:pt x="4" y="3371"/>
                    <a:pt x="77" y="3447"/>
                    <a:pt x="169" y="3447"/>
                  </a:cubicBezTo>
                  <a:cubicBezTo>
                    <a:pt x="262" y="3447"/>
                    <a:pt x="336" y="3371"/>
                    <a:pt x="336" y="3280"/>
                  </a:cubicBezTo>
                  <a:lnTo>
                    <a:pt x="336" y="2066"/>
                  </a:lnTo>
                  <a:cubicBezTo>
                    <a:pt x="336" y="1725"/>
                    <a:pt x="566" y="1423"/>
                    <a:pt x="895" y="1327"/>
                  </a:cubicBezTo>
                  <a:lnTo>
                    <a:pt x="4140" y="401"/>
                  </a:lnTo>
                  <a:cubicBezTo>
                    <a:pt x="4294" y="357"/>
                    <a:pt x="4451" y="336"/>
                    <a:pt x="4609" y="336"/>
                  </a:cubicBezTo>
                  <a:cubicBezTo>
                    <a:pt x="4766" y="336"/>
                    <a:pt x="4923" y="357"/>
                    <a:pt x="5075" y="401"/>
                  </a:cubicBezTo>
                  <a:lnTo>
                    <a:pt x="6993" y="947"/>
                  </a:lnTo>
                  <a:cubicBezTo>
                    <a:pt x="7008" y="951"/>
                    <a:pt x="7023" y="953"/>
                    <a:pt x="7038" y="953"/>
                  </a:cubicBezTo>
                  <a:cubicBezTo>
                    <a:pt x="7110" y="953"/>
                    <a:pt x="7177" y="905"/>
                    <a:pt x="7199" y="831"/>
                  </a:cubicBezTo>
                  <a:cubicBezTo>
                    <a:pt x="7224" y="742"/>
                    <a:pt x="7172" y="651"/>
                    <a:pt x="7083" y="625"/>
                  </a:cubicBezTo>
                  <a:lnTo>
                    <a:pt x="5167" y="79"/>
                  </a:lnTo>
                  <a:cubicBezTo>
                    <a:pt x="4983" y="27"/>
                    <a:pt x="4795" y="1"/>
                    <a:pt x="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1" name="Google Shape;3681;p60"/>
            <p:cNvSpPr/>
            <p:nvPr/>
          </p:nvSpPr>
          <p:spPr>
            <a:xfrm>
              <a:off x="6348124" y="2832205"/>
              <a:ext cx="57225" cy="57167"/>
            </a:xfrm>
            <a:custGeom>
              <a:avLst/>
              <a:gdLst/>
              <a:ahLst/>
              <a:cxnLst/>
              <a:rect l="l" t="t" r="r" b="b"/>
              <a:pathLst>
                <a:path w="1988" h="1986" extrusionOk="0">
                  <a:moveTo>
                    <a:pt x="827" y="355"/>
                  </a:moveTo>
                  <a:lnTo>
                    <a:pt x="827" y="826"/>
                  </a:lnTo>
                  <a:lnTo>
                    <a:pt x="356" y="826"/>
                  </a:lnTo>
                  <a:cubicBezTo>
                    <a:pt x="413" y="595"/>
                    <a:pt x="596" y="414"/>
                    <a:pt x="827" y="355"/>
                  </a:cubicBezTo>
                  <a:close/>
                  <a:moveTo>
                    <a:pt x="1161" y="355"/>
                  </a:moveTo>
                  <a:cubicBezTo>
                    <a:pt x="1389" y="414"/>
                    <a:pt x="1572" y="595"/>
                    <a:pt x="1632" y="826"/>
                  </a:cubicBezTo>
                  <a:lnTo>
                    <a:pt x="1161" y="826"/>
                  </a:lnTo>
                  <a:lnTo>
                    <a:pt x="1161" y="355"/>
                  </a:lnTo>
                  <a:close/>
                  <a:moveTo>
                    <a:pt x="825" y="1159"/>
                  </a:moveTo>
                  <a:lnTo>
                    <a:pt x="825" y="1630"/>
                  </a:lnTo>
                  <a:cubicBezTo>
                    <a:pt x="596" y="1569"/>
                    <a:pt x="413" y="1390"/>
                    <a:pt x="354" y="1159"/>
                  </a:cubicBezTo>
                  <a:close/>
                  <a:moveTo>
                    <a:pt x="1632" y="1159"/>
                  </a:moveTo>
                  <a:cubicBezTo>
                    <a:pt x="1572" y="1390"/>
                    <a:pt x="1389" y="1569"/>
                    <a:pt x="1161" y="1630"/>
                  </a:cubicBezTo>
                  <a:lnTo>
                    <a:pt x="1161" y="1159"/>
                  </a:lnTo>
                  <a:close/>
                  <a:moveTo>
                    <a:pt x="994" y="0"/>
                  </a:moveTo>
                  <a:cubicBezTo>
                    <a:pt x="445" y="0"/>
                    <a:pt x="1" y="444"/>
                    <a:pt x="1" y="992"/>
                  </a:cubicBezTo>
                  <a:cubicBezTo>
                    <a:pt x="1" y="1541"/>
                    <a:pt x="445" y="1985"/>
                    <a:pt x="994" y="1985"/>
                  </a:cubicBezTo>
                  <a:cubicBezTo>
                    <a:pt x="1540" y="1985"/>
                    <a:pt x="1988" y="1541"/>
                    <a:pt x="1988" y="992"/>
                  </a:cubicBezTo>
                  <a:cubicBezTo>
                    <a:pt x="1988" y="444"/>
                    <a:pt x="1543" y="0"/>
                    <a:pt x="9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2" name="Google Shape;3682;p60"/>
            <p:cNvSpPr/>
            <p:nvPr/>
          </p:nvSpPr>
          <p:spPr>
            <a:xfrm>
              <a:off x="6367325" y="2960570"/>
              <a:ext cx="7340" cy="7340"/>
            </a:xfrm>
            <a:custGeom>
              <a:avLst/>
              <a:gdLst/>
              <a:ahLst/>
              <a:cxnLst/>
              <a:rect l="l" t="t" r="r" b="b"/>
              <a:pathLst>
                <a:path w="255" h="255" extrusionOk="0">
                  <a:moveTo>
                    <a:pt x="126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8"/>
                    <a:pt x="57" y="254"/>
                    <a:pt x="126" y="254"/>
                  </a:cubicBezTo>
                  <a:cubicBezTo>
                    <a:pt x="197" y="254"/>
                    <a:pt x="254" y="198"/>
                    <a:pt x="254" y="128"/>
                  </a:cubicBezTo>
                  <a:cubicBezTo>
                    <a:pt x="254" y="57"/>
                    <a:pt x="197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3" name="Google Shape;3683;p60"/>
            <p:cNvSpPr/>
            <p:nvPr/>
          </p:nvSpPr>
          <p:spPr>
            <a:xfrm>
              <a:off x="6457921" y="2676290"/>
              <a:ext cx="93033" cy="93033"/>
            </a:xfrm>
            <a:custGeom>
              <a:avLst/>
              <a:gdLst/>
              <a:ahLst/>
              <a:cxnLst/>
              <a:rect l="l" t="t" r="r" b="b"/>
              <a:pathLst>
                <a:path w="3232" h="3232" extrusionOk="0">
                  <a:moveTo>
                    <a:pt x="1616" y="336"/>
                  </a:moveTo>
                  <a:cubicBezTo>
                    <a:pt x="2324" y="336"/>
                    <a:pt x="2898" y="912"/>
                    <a:pt x="2898" y="1618"/>
                  </a:cubicBezTo>
                  <a:cubicBezTo>
                    <a:pt x="2898" y="2325"/>
                    <a:pt x="2326" y="2901"/>
                    <a:pt x="1616" y="2901"/>
                  </a:cubicBezTo>
                  <a:cubicBezTo>
                    <a:pt x="911" y="2901"/>
                    <a:pt x="335" y="2325"/>
                    <a:pt x="335" y="1618"/>
                  </a:cubicBezTo>
                  <a:cubicBezTo>
                    <a:pt x="335" y="912"/>
                    <a:pt x="909" y="336"/>
                    <a:pt x="1616" y="336"/>
                  </a:cubicBezTo>
                  <a:close/>
                  <a:moveTo>
                    <a:pt x="1616" y="1"/>
                  </a:moveTo>
                  <a:cubicBezTo>
                    <a:pt x="726" y="1"/>
                    <a:pt x="1" y="726"/>
                    <a:pt x="1" y="1616"/>
                  </a:cubicBezTo>
                  <a:cubicBezTo>
                    <a:pt x="1" y="2507"/>
                    <a:pt x="726" y="3232"/>
                    <a:pt x="1616" y="3232"/>
                  </a:cubicBezTo>
                  <a:cubicBezTo>
                    <a:pt x="2507" y="3232"/>
                    <a:pt x="3232" y="2507"/>
                    <a:pt x="3232" y="1616"/>
                  </a:cubicBezTo>
                  <a:cubicBezTo>
                    <a:pt x="3232" y="726"/>
                    <a:pt x="2509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4" name="Google Shape;3684;p60"/>
            <p:cNvSpPr/>
            <p:nvPr/>
          </p:nvSpPr>
          <p:spPr>
            <a:xfrm>
              <a:off x="6480692" y="2707928"/>
              <a:ext cx="47524" cy="29879"/>
            </a:xfrm>
            <a:custGeom>
              <a:avLst/>
              <a:gdLst/>
              <a:ahLst/>
              <a:cxnLst/>
              <a:rect l="l" t="t" r="r" b="b"/>
              <a:pathLst>
                <a:path w="1651" h="1038" extrusionOk="0">
                  <a:moveTo>
                    <a:pt x="1464" y="0"/>
                  </a:moveTo>
                  <a:cubicBezTo>
                    <a:pt x="1419" y="0"/>
                    <a:pt x="1375" y="18"/>
                    <a:pt x="1343" y="53"/>
                  </a:cubicBezTo>
                  <a:lnTo>
                    <a:pt x="768" y="675"/>
                  </a:lnTo>
                  <a:cubicBezTo>
                    <a:pt x="751" y="693"/>
                    <a:pt x="730" y="702"/>
                    <a:pt x="708" y="702"/>
                  </a:cubicBezTo>
                  <a:cubicBezTo>
                    <a:pt x="689" y="702"/>
                    <a:pt x="670" y="696"/>
                    <a:pt x="655" y="682"/>
                  </a:cubicBezTo>
                  <a:lnTo>
                    <a:pt x="296" y="373"/>
                  </a:lnTo>
                  <a:cubicBezTo>
                    <a:pt x="265" y="346"/>
                    <a:pt x="227" y="332"/>
                    <a:pt x="188" y="332"/>
                  </a:cubicBezTo>
                  <a:cubicBezTo>
                    <a:pt x="141" y="332"/>
                    <a:pt x="94" y="352"/>
                    <a:pt x="61" y="391"/>
                  </a:cubicBezTo>
                  <a:cubicBezTo>
                    <a:pt x="1" y="460"/>
                    <a:pt x="8" y="567"/>
                    <a:pt x="79" y="626"/>
                  </a:cubicBezTo>
                  <a:lnTo>
                    <a:pt x="436" y="935"/>
                  </a:lnTo>
                  <a:cubicBezTo>
                    <a:pt x="514" y="1004"/>
                    <a:pt x="612" y="1038"/>
                    <a:pt x="708" y="1038"/>
                  </a:cubicBezTo>
                  <a:cubicBezTo>
                    <a:pt x="818" y="1038"/>
                    <a:pt x="930" y="993"/>
                    <a:pt x="1012" y="905"/>
                  </a:cubicBezTo>
                  <a:lnTo>
                    <a:pt x="1588" y="283"/>
                  </a:lnTo>
                  <a:cubicBezTo>
                    <a:pt x="1650" y="215"/>
                    <a:pt x="1645" y="108"/>
                    <a:pt x="1579" y="46"/>
                  </a:cubicBezTo>
                  <a:cubicBezTo>
                    <a:pt x="1547" y="15"/>
                    <a:pt x="1505" y="0"/>
                    <a:pt x="1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85" name="Google Shape;3685;p60"/>
          <p:cNvGrpSpPr/>
          <p:nvPr/>
        </p:nvGrpSpPr>
        <p:grpSpPr>
          <a:xfrm>
            <a:off x="-80645" y="4084320"/>
            <a:ext cx="963930" cy="1045210"/>
            <a:chOff x="1140146" y="1422207"/>
            <a:chExt cx="285864" cy="327385"/>
          </a:xfrm>
        </p:grpSpPr>
        <p:sp>
          <p:nvSpPr>
            <p:cNvPr id="3686" name="Google Shape;3686;p60"/>
            <p:cNvSpPr/>
            <p:nvPr/>
          </p:nvSpPr>
          <p:spPr>
            <a:xfrm>
              <a:off x="1376523" y="1573890"/>
              <a:ext cx="44703" cy="22683"/>
            </a:xfrm>
            <a:custGeom>
              <a:avLst/>
              <a:gdLst/>
              <a:ahLst/>
              <a:cxnLst/>
              <a:rect l="l" t="t" r="r" b="b"/>
              <a:pathLst>
                <a:path w="1553" h="788" extrusionOk="0">
                  <a:moveTo>
                    <a:pt x="1" y="0"/>
                  </a:moveTo>
                  <a:lnTo>
                    <a:pt x="1" y="788"/>
                  </a:lnTo>
                  <a:lnTo>
                    <a:pt x="1197" y="788"/>
                  </a:lnTo>
                  <a:cubicBezTo>
                    <a:pt x="1393" y="788"/>
                    <a:pt x="1553" y="628"/>
                    <a:pt x="1553" y="429"/>
                  </a:cubicBezTo>
                  <a:lnTo>
                    <a:pt x="1553" y="356"/>
                  </a:lnTo>
                  <a:cubicBezTo>
                    <a:pt x="1553" y="160"/>
                    <a:pt x="1393" y="0"/>
                    <a:pt x="1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7" name="Google Shape;3687;p60"/>
            <p:cNvSpPr/>
            <p:nvPr/>
          </p:nvSpPr>
          <p:spPr>
            <a:xfrm>
              <a:off x="1144896" y="1573890"/>
              <a:ext cx="44761" cy="22596"/>
            </a:xfrm>
            <a:custGeom>
              <a:avLst/>
              <a:gdLst/>
              <a:ahLst/>
              <a:cxnLst/>
              <a:rect l="l" t="t" r="r" b="b"/>
              <a:pathLst>
                <a:path w="1555" h="785" extrusionOk="0">
                  <a:moveTo>
                    <a:pt x="356" y="0"/>
                  </a:moveTo>
                  <a:cubicBezTo>
                    <a:pt x="161" y="0"/>
                    <a:pt x="1" y="160"/>
                    <a:pt x="1" y="356"/>
                  </a:cubicBezTo>
                  <a:lnTo>
                    <a:pt x="1" y="429"/>
                  </a:lnTo>
                  <a:cubicBezTo>
                    <a:pt x="1" y="624"/>
                    <a:pt x="161" y="784"/>
                    <a:pt x="356" y="784"/>
                  </a:cubicBezTo>
                  <a:lnTo>
                    <a:pt x="1554" y="784"/>
                  </a:lnTo>
                  <a:lnTo>
                    <a:pt x="15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8" name="Google Shape;3688;p60"/>
            <p:cNvSpPr/>
            <p:nvPr/>
          </p:nvSpPr>
          <p:spPr>
            <a:xfrm>
              <a:off x="1172273" y="1557366"/>
              <a:ext cx="221558" cy="95739"/>
            </a:xfrm>
            <a:custGeom>
              <a:avLst/>
              <a:gdLst/>
              <a:ahLst/>
              <a:cxnLst/>
              <a:rect l="l" t="t" r="r" b="b"/>
              <a:pathLst>
                <a:path w="7697" h="3326" extrusionOk="0">
                  <a:moveTo>
                    <a:pt x="355" y="0"/>
                  </a:moveTo>
                  <a:cubicBezTo>
                    <a:pt x="159" y="0"/>
                    <a:pt x="1" y="159"/>
                    <a:pt x="1" y="354"/>
                  </a:cubicBezTo>
                  <a:lnTo>
                    <a:pt x="1" y="1371"/>
                  </a:lnTo>
                  <a:cubicBezTo>
                    <a:pt x="1" y="2450"/>
                    <a:pt x="877" y="3326"/>
                    <a:pt x="1956" y="3326"/>
                  </a:cubicBezTo>
                  <a:lnTo>
                    <a:pt x="5742" y="3326"/>
                  </a:lnTo>
                  <a:cubicBezTo>
                    <a:pt x="6822" y="3326"/>
                    <a:pt x="7697" y="2450"/>
                    <a:pt x="7697" y="1371"/>
                  </a:cubicBezTo>
                  <a:lnTo>
                    <a:pt x="7697" y="354"/>
                  </a:lnTo>
                  <a:cubicBezTo>
                    <a:pt x="7697" y="159"/>
                    <a:pt x="7540" y="0"/>
                    <a:pt x="73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9" name="Google Shape;3689;p60"/>
            <p:cNvSpPr/>
            <p:nvPr/>
          </p:nvSpPr>
          <p:spPr>
            <a:xfrm>
              <a:off x="1172244" y="1557366"/>
              <a:ext cx="169141" cy="95739"/>
            </a:xfrm>
            <a:custGeom>
              <a:avLst/>
              <a:gdLst/>
              <a:ahLst/>
              <a:cxnLst/>
              <a:rect l="l" t="t" r="r" b="b"/>
              <a:pathLst>
                <a:path w="5876" h="3326" extrusionOk="0">
                  <a:moveTo>
                    <a:pt x="354" y="0"/>
                  </a:moveTo>
                  <a:cubicBezTo>
                    <a:pt x="158" y="0"/>
                    <a:pt x="0" y="159"/>
                    <a:pt x="0" y="354"/>
                  </a:cubicBezTo>
                  <a:lnTo>
                    <a:pt x="0" y="1371"/>
                  </a:lnTo>
                  <a:cubicBezTo>
                    <a:pt x="0" y="2450"/>
                    <a:pt x="876" y="3326"/>
                    <a:pt x="1955" y="3326"/>
                  </a:cubicBezTo>
                  <a:lnTo>
                    <a:pt x="5741" y="3326"/>
                  </a:lnTo>
                  <a:cubicBezTo>
                    <a:pt x="5785" y="3326"/>
                    <a:pt x="5831" y="3322"/>
                    <a:pt x="5876" y="3320"/>
                  </a:cubicBezTo>
                  <a:cubicBezTo>
                    <a:pt x="5837" y="3132"/>
                    <a:pt x="5764" y="2949"/>
                    <a:pt x="5661" y="2780"/>
                  </a:cubicBezTo>
                  <a:lnTo>
                    <a:pt x="5544" y="2585"/>
                  </a:lnTo>
                  <a:cubicBezTo>
                    <a:pt x="5405" y="2354"/>
                    <a:pt x="5165" y="2218"/>
                    <a:pt x="4897" y="2218"/>
                  </a:cubicBezTo>
                  <a:cubicBezTo>
                    <a:pt x="4786" y="2218"/>
                    <a:pt x="4680" y="2243"/>
                    <a:pt x="4582" y="2288"/>
                  </a:cubicBezTo>
                  <a:lnTo>
                    <a:pt x="4546" y="2243"/>
                  </a:lnTo>
                  <a:cubicBezTo>
                    <a:pt x="4378" y="2028"/>
                    <a:pt x="4122" y="1904"/>
                    <a:pt x="3848" y="1904"/>
                  </a:cubicBezTo>
                  <a:cubicBezTo>
                    <a:pt x="3574" y="1904"/>
                    <a:pt x="3320" y="2028"/>
                    <a:pt x="3151" y="2243"/>
                  </a:cubicBezTo>
                  <a:lnTo>
                    <a:pt x="3116" y="2288"/>
                  </a:lnTo>
                  <a:cubicBezTo>
                    <a:pt x="3020" y="2243"/>
                    <a:pt x="2911" y="2218"/>
                    <a:pt x="2799" y="2218"/>
                  </a:cubicBezTo>
                  <a:cubicBezTo>
                    <a:pt x="2533" y="2218"/>
                    <a:pt x="2291" y="2357"/>
                    <a:pt x="2152" y="2585"/>
                  </a:cubicBezTo>
                  <a:lnTo>
                    <a:pt x="2035" y="2780"/>
                  </a:lnTo>
                  <a:cubicBezTo>
                    <a:pt x="1944" y="2931"/>
                    <a:pt x="1877" y="3091"/>
                    <a:pt x="1832" y="3258"/>
                  </a:cubicBezTo>
                  <a:cubicBezTo>
                    <a:pt x="1063" y="3043"/>
                    <a:pt x="498" y="2336"/>
                    <a:pt x="498" y="1499"/>
                  </a:cubicBezTo>
                  <a:lnTo>
                    <a:pt x="498" y="333"/>
                  </a:lnTo>
                  <a:cubicBezTo>
                    <a:pt x="498" y="150"/>
                    <a:pt x="647" y="0"/>
                    <a:pt x="82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0" name="Google Shape;3690;p60"/>
            <p:cNvSpPr/>
            <p:nvPr/>
          </p:nvSpPr>
          <p:spPr>
            <a:xfrm>
              <a:off x="1237305" y="1628069"/>
              <a:ext cx="91450" cy="61485"/>
            </a:xfrm>
            <a:custGeom>
              <a:avLst/>
              <a:gdLst/>
              <a:ahLst/>
              <a:cxnLst/>
              <a:rect l="l" t="t" r="r" b="b"/>
              <a:pathLst>
                <a:path w="3177" h="2136" extrusionOk="0">
                  <a:moveTo>
                    <a:pt x="1589" y="0"/>
                  </a:moveTo>
                  <a:cubicBezTo>
                    <a:pt x="1492" y="0"/>
                    <a:pt x="1394" y="42"/>
                    <a:pt x="1328" y="127"/>
                  </a:cubicBezTo>
                  <a:lnTo>
                    <a:pt x="968" y="585"/>
                  </a:lnTo>
                  <a:cubicBezTo>
                    <a:pt x="942" y="618"/>
                    <a:pt x="906" y="632"/>
                    <a:pt x="871" y="632"/>
                  </a:cubicBezTo>
                  <a:cubicBezTo>
                    <a:pt x="814" y="632"/>
                    <a:pt x="759" y="595"/>
                    <a:pt x="746" y="532"/>
                  </a:cubicBezTo>
                  <a:lnTo>
                    <a:pt x="735" y="479"/>
                  </a:lnTo>
                  <a:cubicBezTo>
                    <a:pt x="715" y="376"/>
                    <a:pt x="627" y="318"/>
                    <a:pt x="538" y="318"/>
                  </a:cubicBezTo>
                  <a:cubicBezTo>
                    <a:pt x="474" y="318"/>
                    <a:pt x="409" y="348"/>
                    <a:pt x="370" y="413"/>
                  </a:cubicBezTo>
                  <a:lnTo>
                    <a:pt x="253" y="608"/>
                  </a:lnTo>
                  <a:cubicBezTo>
                    <a:pt x="1" y="1030"/>
                    <a:pt x="6" y="1554"/>
                    <a:pt x="264" y="1966"/>
                  </a:cubicBezTo>
                  <a:lnTo>
                    <a:pt x="369" y="2135"/>
                  </a:lnTo>
                  <a:lnTo>
                    <a:pt x="2811" y="2135"/>
                  </a:lnTo>
                  <a:lnTo>
                    <a:pt x="2914" y="1966"/>
                  </a:lnTo>
                  <a:cubicBezTo>
                    <a:pt x="3172" y="1550"/>
                    <a:pt x="3177" y="1026"/>
                    <a:pt x="2926" y="608"/>
                  </a:cubicBezTo>
                  <a:lnTo>
                    <a:pt x="2807" y="413"/>
                  </a:lnTo>
                  <a:cubicBezTo>
                    <a:pt x="2768" y="348"/>
                    <a:pt x="2704" y="318"/>
                    <a:pt x="2640" y="318"/>
                  </a:cubicBezTo>
                  <a:cubicBezTo>
                    <a:pt x="2551" y="318"/>
                    <a:pt x="2462" y="376"/>
                    <a:pt x="2443" y="479"/>
                  </a:cubicBezTo>
                  <a:lnTo>
                    <a:pt x="2432" y="532"/>
                  </a:lnTo>
                  <a:cubicBezTo>
                    <a:pt x="2420" y="597"/>
                    <a:pt x="2366" y="634"/>
                    <a:pt x="2309" y="634"/>
                  </a:cubicBezTo>
                  <a:cubicBezTo>
                    <a:pt x="2273" y="634"/>
                    <a:pt x="2236" y="619"/>
                    <a:pt x="2210" y="585"/>
                  </a:cubicBezTo>
                  <a:lnTo>
                    <a:pt x="1851" y="127"/>
                  </a:lnTo>
                  <a:cubicBezTo>
                    <a:pt x="1784" y="42"/>
                    <a:pt x="1687" y="0"/>
                    <a:pt x="1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1" name="Google Shape;3691;p60"/>
            <p:cNvSpPr/>
            <p:nvPr/>
          </p:nvSpPr>
          <p:spPr>
            <a:xfrm>
              <a:off x="1237420" y="1637137"/>
              <a:ext cx="20955" cy="52360"/>
            </a:xfrm>
            <a:custGeom>
              <a:avLst/>
              <a:gdLst/>
              <a:ahLst/>
              <a:cxnLst/>
              <a:rect l="l" t="t" r="r" b="b"/>
              <a:pathLst>
                <a:path w="728" h="1819" extrusionOk="0">
                  <a:moveTo>
                    <a:pt x="537" y="1"/>
                  </a:moveTo>
                  <a:cubicBezTo>
                    <a:pt x="473" y="1"/>
                    <a:pt x="408" y="31"/>
                    <a:pt x="368" y="96"/>
                  </a:cubicBezTo>
                  <a:lnTo>
                    <a:pt x="251" y="292"/>
                  </a:lnTo>
                  <a:cubicBezTo>
                    <a:pt x="0" y="711"/>
                    <a:pt x="4" y="1235"/>
                    <a:pt x="262" y="1650"/>
                  </a:cubicBezTo>
                  <a:lnTo>
                    <a:pt x="366" y="1818"/>
                  </a:lnTo>
                  <a:lnTo>
                    <a:pt x="727" y="1818"/>
                  </a:lnTo>
                  <a:lnTo>
                    <a:pt x="622" y="1650"/>
                  </a:lnTo>
                  <a:cubicBezTo>
                    <a:pt x="365" y="1235"/>
                    <a:pt x="359" y="715"/>
                    <a:pt x="612" y="293"/>
                  </a:cubicBezTo>
                  <a:lnTo>
                    <a:pt x="718" y="114"/>
                  </a:lnTo>
                  <a:cubicBezTo>
                    <a:pt x="685" y="41"/>
                    <a:pt x="612" y="1"/>
                    <a:pt x="53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2" name="Google Shape;3692;p60"/>
            <p:cNvSpPr/>
            <p:nvPr/>
          </p:nvSpPr>
          <p:spPr>
            <a:xfrm>
              <a:off x="1261717" y="1628097"/>
              <a:ext cx="26597" cy="18278"/>
            </a:xfrm>
            <a:custGeom>
              <a:avLst/>
              <a:gdLst/>
              <a:ahLst/>
              <a:cxnLst/>
              <a:rect l="l" t="t" r="r" b="b"/>
              <a:pathLst>
                <a:path w="924" h="635" extrusionOk="0">
                  <a:moveTo>
                    <a:pt x="743" y="1"/>
                  </a:moveTo>
                  <a:cubicBezTo>
                    <a:pt x="645" y="1"/>
                    <a:pt x="548" y="43"/>
                    <a:pt x="482" y="128"/>
                  </a:cubicBezTo>
                  <a:lnTo>
                    <a:pt x="123" y="586"/>
                  </a:lnTo>
                  <a:cubicBezTo>
                    <a:pt x="98" y="617"/>
                    <a:pt x="62" y="633"/>
                    <a:pt x="27" y="634"/>
                  </a:cubicBezTo>
                  <a:lnTo>
                    <a:pt x="27" y="634"/>
                  </a:lnTo>
                  <a:lnTo>
                    <a:pt x="374" y="632"/>
                  </a:lnTo>
                  <a:cubicBezTo>
                    <a:pt x="376" y="632"/>
                    <a:pt x="378" y="633"/>
                    <a:pt x="381" y="633"/>
                  </a:cubicBezTo>
                  <a:cubicBezTo>
                    <a:pt x="416" y="633"/>
                    <a:pt x="454" y="620"/>
                    <a:pt x="480" y="586"/>
                  </a:cubicBezTo>
                  <a:lnTo>
                    <a:pt x="839" y="128"/>
                  </a:lnTo>
                  <a:cubicBezTo>
                    <a:pt x="864" y="97"/>
                    <a:pt x="891" y="73"/>
                    <a:pt x="923" y="53"/>
                  </a:cubicBezTo>
                  <a:cubicBezTo>
                    <a:pt x="868" y="18"/>
                    <a:pt x="805" y="1"/>
                    <a:pt x="743" y="1"/>
                  </a:cubicBezTo>
                  <a:close/>
                  <a:moveTo>
                    <a:pt x="27" y="634"/>
                  </a:moveTo>
                  <a:lnTo>
                    <a:pt x="18" y="634"/>
                  </a:lnTo>
                  <a:lnTo>
                    <a:pt x="18" y="634"/>
                  </a:lnTo>
                  <a:cubicBezTo>
                    <a:pt x="19" y="634"/>
                    <a:pt x="21" y="634"/>
                    <a:pt x="22" y="634"/>
                  </a:cubicBezTo>
                  <a:cubicBezTo>
                    <a:pt x="24" y="634"/>
                    <a:pt x="26" y="634"/>
                    <a:pt x="27" y="634"/>
                  </a:cubicBezTo>
                  <a:close/>
                  <a:moveTo>
                    <a:pt x="1" y="632"/>
                  </a:moveTo>
                  <a:lnTo>
                    <a:pt x="1" y="634"/>
                  </a:lnTo>
                  <a:lnTo>
                    <a:pt x="18" y="634"/>
                  </a:lnTo>
                  <a:lnTo>
                    <a:pt x="18" y="634"/>
                  </a:lnTo>
                  <a:cubicBezTo>
                    <a:pt x="12" y="634"/>
                    <a:pt x="6" y="633"/>
                    <a:pt x="1" y="632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3" name="Google Shape;3693;p60"/>
            <p:cNvSpPr/>
            <p:nvPr/>
          </p:nvSpPr>
          <p:spPr>
            <a:xfrm>
              <a:off x="1207883" y="1668602"/>
              <a:ext cx="150661" cy="44386"/>
            </a:xfrm>
            <a:custGeom>
              <a:avLst/>
              <a:gdLst/>
              <a:ahLst/>
              <a:cxnLst/>
              <a:rect l="l" t="t" r="r" b="b"/>
              <a:pathLst>
                <a:path w="5234" h="1542" extrusionOk="0">
                  <a:moveTo>
                    <a:pt x="289" y="0"/>
                  </a:moveTo>
                  <a:cubicBezTo>
                    <a:pt x="131" y="0"/>
                    <a:pt x="1" y="130"/>
                    <a:pt x="1" y="288"/>
                  </a:cubicBezTo>
                  <a:lnTo>
                    <a:pt x="1" y="1541"/>
                  </a:lnTo>
                  <a:lnTo>
                    <a:pt x="5233" y="1541"/>
                  </a:lnTo>
                  <a:lnTo>
                    <a:pt x="5233" y="288"/>
                  </a:lnTo>
                  <a:cubicBezTo>
                    <a:pt x="5228" y="130"/>
                    <a:pt x="5100" y="0"/>
                    <a:pt x="4940" y="0"/>
                  </a:cubicBezTo>
                  <a:cubicBezTo>
                    <a:pt x="4784" y="0"/>
                    <a:pt x="4654" y="130"/>
                    <a:pt x="4654" y="288"/>
                  </a:cubicBezTo>
                  <a:lnTo>
                    <a:pt x="4654" y="343"/>
                  </a:lnTo>
                  <a:cubicBezTo>
                    <a:pt x="4654" y="466"/>
                    <a:pt x="4556" y="564"/>
                    <a:pt x="4434" y="564"/>
                  </a:cubicBezTo>
                  <a:lnTo>
                    <a:pt x="3081" y="564"/>
                  </a:lnTo>
                  <a:cubicBezTo>
                    <a:pt x="2981" y="564"/>
                    <a:pt x="2901" y="484"/>
                    <a:pt x="2901" y="382"/>
                  </a:cubicBezTo>
                  <a:lnTo>
                    <a:pt x="2901" y="290"/>
                  </a:lnTo>
                  <a:cubicBezTo>
                    <a:pt x="2901" y="132"/>
                    <a:pt x="2772" y="4"/>
                    <a:pt x="2614" y="4"/>
                  </a:cubicBezTo>
                  <a:cubicBezTo>
                    <a:pt x="2457" y="4"/>
                    <a:pt x="2327" y="132"/>
                    <a:pt x="2327" y="290"/>
                  </a:cubicBezTo>
                  <a:lnTo>
                    <a:pt x="2327" y="382"/>
                  </a:lnTo>
                  <a:cubicBezTo>
                    <a:pt x="2327" y="484"/>
                    <a:pt x="2247" y="564"/>
                    <a:pt x="2148" y="564"/>
                  </a:cubicBezTo>
                  <a:lnTo>
                    <a:pt x="795" y="564"/>
                  </a:lnTo>
                  <a:cubicBezTo>
                    <a:pt x="673" y="564"/>
                    <a:pt x="575" y="466"/>
                    <a:pt x="575" y="343"/>
                  </a:cubicBezTo>
                  <a:lnTo>
                    <a:pt x="575" y="288"/>
                  </a:lnTo>
                  <a:cubicBezTo>
                    <a:pt x="575" y="130"/>
                    <a:pt x="445" y="0"/>
                    <a:pt x="2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4" name="Google Shape;3694;p60"/>
            <p:cNvSpPr/>
            <p:nvPr/>
          </p:nvSpPr>
          <p:spPr>
            <a:xfrm>
              <a:off x="1207797" y="1668602"/>
              <a:ext cx="13068" cy="44386"/>
            </a:xfrm>
            <a:custGeom>
              <a:avLst/>
              <a:gdLst/>
              <a:ahLst/>
              <a:cxnLst/>
              <a:rect l="l" t="t" r="r" b="b"/>
              <a:pathLst>
                <a:path w="454" h="1542" extrusionOk="0">
                  <a:moveTo>
                    <a:pt x="286" y="0"/>
                  </a:moveTo>
                  <a:cubicBezTo>
                    <a:pt x="130" y="0"/>
                    <a:pt x="0" y="130"/>
                    <a:pt x="0" y="288"/>
                  </a:cubicBezTo>
                  <a:lnTo>
                    <a:pt x="0" y="1541"/>
                  </a:lnTo>
                  <a:lnTo>
                    <a:pt x="334" y="1541"/>
                  </a:lnTo>
                  <a:lnTo>
                    <a:pt x="334" y="288"/>
                  </a:lnTo>
                  <a:cubicBezTo>
                    <a:pt x="334" y="192"/>
                    <a:pt x="381" y="105"/>
                    <a:pt x="454" y="54"/>
                  </a:cubicBezTo>
                  <a:cubicBezTo>
                    <a:pt x="407" y="22"/>
                    <a:pt x="349" y="0"/>
                    <a:pt x="28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5" name="Google Shape;3695;p60"/>
            <p:cNvSpPr/>
            <p:nvPr/>
          </p:nvSpPr>
          <p:spPr>
            <a:xfrm>
              <a:off x="1172273" y="1710546"/>
              <a:ext cx="221558" cy="34312"/>
            </a:xfrm>
            <a:custGeom>
              <a:avLst/>
              <a:gdLst/>
              <a:ahLst/>
              <a:cxnLst/>
              <a:rect l="l" t="t" r="r" b="b"/>
              <a:pathLst>
                <a:path w="7697" h="1192" extrusionOk="0">
                  <a:moveTo>
                    <a:pt x="445" y="1"/>
                  </a:moveTo>
                  <a:cubicBezTo>
                    <a:pt x="202" y="1"/>
                    <a:pt x="1" y="202"/>
                    <a:pt x="1" y="445"/>
                  </a:cubicBezTo>
                  <a:lnTo>
                    <a:pt x="1" y="747"/>
                  </a:lnTo>
                  <a:cubicBezTo>
                    <a:pt x="1" y="992"/>
                    <a:pt x="202" y="1191"/>
                    <a:pt x="445" y="1191"/>
                  </a:cubicBezTo>
                  <a:lnTo>
                    <a:pt x="7252" y="1191"/>
                  </a:lnTo>
                  <a:cubicBezTo>
                    <a:pt x="7498" y="1191"/>
                    <a:pt x="7697" y="992"/>
                    <a:pt x="7697" y="747"/>
                  </a:cubicBezTo>
                  <a:lnTo>
                    <a:pt x="7697" y="445"/>
                  </a:lnTo>
                  <a:cubicBezTo>
                    <a:pt x="7697" y="202"/>
                    <a:pt x="7498" y="1"/>
                    <a:pt x="7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6" name="Google Shape;3696;p60"/>
            <p:cNvSpPr/>
            <p:nvPr/>
          </p:nvSpPr>
          <p:spPr>
            <a:xfrm>
              <a:off x="1172273" y="1710546"/>
              <a:ext cx="28843" cy="34312"/>
            </a:xfrm>
            <a:custGeom>
              <a:avLst/>
              <a:gdLst/>
              <a:ahLst/>
              <a:cxnLst/>
              <a:rect l="l" t="t" r="r" b="b"/>
              <a:pathLst>
                <a:path w="1002" h="1192" extrusionOk="0">
                  <a:moveTo>
                    <a:pt x="445" y="1"/>
                  </a:moveTo>
                  <a:cubicBezTo>
                    <a:pt x="202" y="1"/>
                    <a:pt x="1" y="202"/>
                    <a:pt x="1" y="445"/>
                  </a:cubicBezTo>
                  <a:lnTo>
                    <a:pt x="1" y="747"/>
                  </a:lnTo>
                  <a:cubicBezTo>
                    <a:pt x="1" y="992"/>
                    <a:pt x="202" y="1191"/>
                    <a:pt x="445" y="1191"/>
                  </a:cubicBezTo>
                  <a:lnTo>
                    <a:pt x="1001" y="1191"/>
                  </a:lnTo>
                  <a:cubicBezTo>
                    <a:pt x="770" y="1191"/>
                    <a:pt x="586" y="1005"/>
                    <a:pt x="586" y="777"/>
                  </a:cubicBezTo>
                  <a:lnTo>
                    <a:pt x="586" y="417"/>
                  </a:lnTo>
                  <a:cubicBezTo>
                    <a:pt x="586" y="187"/>
                    <a:pt x="772" y="1"/>
                    <a:pt x="10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7" name="Google Shape;3697;p60"/>
            <p:cNvSpPr/>
            <p:nvPr/>
          </p:nvSpPr>
          <p:spPr>
            <a:xfrm>
              <a:off x="1246920" y="1427015"/>
              <a:ext cx="28497" cy="40731"/>
            </a:xfrm>
            <a:custGeom>
              <a:avLst/>
              <a:gdLst/>
              <a:ahLst/>
              <a:cxnLst/>
              <a:rect l="l" t="t" r="r" b="b"/>
              <a:pathLst>
                <a:path w="990" h="1415" extrusionOk="0">
                  <a:moveTo>
                    <a:pt x="479" y="0"/>
                  </a:moveTo>
                  <a:cubicBezTo>
                    <a:pt x="431" y="0"/>
                    <a:pt x="381" y="9"/>
                    <a:pt x="332" y="26"/>
                  </a:cubicBezTo>
                  <a:cubicBezTo>
                    <a:pt x="122" y="101"/>
                    <a:pt x="1" y="332"/>
                    <a:pt x="63" y="549"/>
                  </a:cubicBezTo>
                  <a:cubicBezTo>
                    <a:pt x="92" y="650"/>
                    <a:pt x="157" y="736"/>
                    <a:pt x="239" y="789"/>
                  </a:cubicBezTo>
                  <a:cubicBezTo>
                    <a:pt x="303" y="830"/>
                    <a:pt x="349" y="894"/>
                    <a:pt x="372" y="970"/>
                  </a:cubicBezTo>
                  <a:lnTo>
                    <a:pt x="504" y="1415"/>
                  </a:lnTo>
                  <a:lnTo>
                    <a:pt x="989" y="1271"/>
                  </a:lnTo>
                  <a:lnTo>
                    <a:pt x="856" y="824"/>
                  </a:lnTo>
                  <a:cubicBezTo>
                    <a:pt x="835" y="748"/>
                    <a:pt x="842" y="668"/>
                    <a:pt x="872" y="595"/>
                  </a:cubicBezTo>
                  <a:cubicBezTo>
                    <a:pt x="909" y="508"/>
                    <a:pt x="918" y="405"/>
                    <a:pt x="890" y="309"/>
                  </a:cubicBezTo>
                  <a:cubicBezTo>
                    <a:pt x="835" y="122"/>
                    <a:pt x="665" y="0"/>
                    <a:pt x="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8" name="Google Shape;3698;p60"/>
            <p:cNvSpPr/>
            <p:nvPr/>
          </p:nvSpPr>
          <p:spPr>
            <a:xfrm>
              <a:off x="1190611" y="1448922"/>
              <a:ext cx="174178" cy="73977"/>
            </a:xfrm>
            <a:custGeom>
              <a:avLst/>
              <a:gdLst/>
              <a:ahLst/>
              <a:cxnLst/>
              <a:rect l="l" t="t" r="r" b="b"/>
              <a:pathLst>
                <a:path w="6051" h="2570" extrusionOk="0">
                  <a:moveTo>
                    <a:pt x="4520" y="1"/>
                  </a:moveTo>
                  <a:cubicBezTo>
                    <a:pt x="4367" y="1"/>
                    <a:pt x="4214" y="23"/>
                    <a:pt x="4063" y="67"/>
                  </a:cubicBezTo>
                  <a:lnTo>
                    <a:pt x="1282" y="892"/>
                  </a:lnTo>
                  <a:cubicBezTo>
                    <a:pt x="771" y="1043"/>
                    <a:pt x="366" y="1436"/>
                    <a:pt x="203" y="1944"/>
                  </a:cubicBezTo>
                  <a:lnTo>
                    <a:pt x="0" y="2569"/>
                  </a:lnTo>
                  <a:lnTo>
                    <a:pt x="6050" y="776"/>
                  </a:lnTo>
                  <a:lnTo>
                    <a:pt x="5540" y="362"/>
                  </a:lnTo>
                  <a:cubicBezTo>
                    <a:pt x="5249" y="126"/>
                    <a:pt x="4888" y="1"/>
                    <a:pt x="45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9" name="Google Shape;3699;p60"/>
            <p:cNvSpPr/>
            <p:nvPr/>
          </p:nvSpPr>
          <p:spPr>
            <a:xfrm>
              <a:off x="1190611" y="1470168"/>
              <a:ext cx="51525" cy="52619"/>
            </a:xfrm>
            <a:custGeom>
              <a:avLst/>
              <a:gdLst/>
              <a:ahLst/>
              <a:cxnLst/>
              <a:rect l="l" t="t" r="r" b="b"/>
              <a:pathLst>
                <a:path w="1790" h="1828" extrusionOk="0">
                  <a:moveTo>
                    <a:pt x="1790" y="1"/>
                  </a:moveTo>
                  <a:lnTo>
                    <a:pt x="1282" y="150"/>
                  </a:lnTo>
                  <a:cubicBezTo>
                    <a:pt x="770" y="301"/>
                    <a:pt x="366" y="696"/>
                    <a:pt x="201" y="1204"/>
                  </a:cubicBezTo>
                  <a:lnTo>
                    <a:pt x="0" y="1828"/>
                  </a:lnTo>
                  <a:lnTo>
                    <a:pt x="508" y="1677"/>
                  </a:lnTo>
                  <a:lnTo>
                    <a:pt x="711" y="1053"/>
                  </a:lnTo>
                  <a:cubicBezTo>
                    <a:pt x="875" y="546"/>
                    <a:pt x="1280" y="152"/>
                    <a:pt x="179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0" name="Google Shape;3700;p60"/>
            <p:cNvSpPr/>
            <p:nvPr/>
          </p:nvSpPr>
          <p:spPr>
            <a:xfrm>
              <a:off x="1171668" y="1464986"/>
              <a:ext cx="215772" cy="76770"/>
            </a:xfrm>
            <a:custGeom>
              <a:avLst/>
              <a:gdLst/>
              <a:ahLst/>
              <a:cxnLst/>
              <a:rect l="l" t="t" r="r" b="b"/>
              <a:pathLst>
                <a:path w="7496" h="2667" extrusionOk="0">
                  <a:moveTo>
                    <a:pt x="7199" y="1"/>
                  </a:moveTo>
                  <a:cubicBezTo>
                    <a:pt x="7179" y="1"/>
                    <a:pt x="7157" y="4"/>
                    <a:pt x="7136" y="10"/>
                  </a:cubicBezTo>
                  <a:lnTo>
                    <a:pt x="184" y="2070"/>
                  </a:lnTo>
                  <a:cubicBezTo>
                    <a:pt x="68" y="2104"/>
                    <a:pt x="1" y="2228"/>
                    <a:pt x="36" y="2346"/>
                  </a:cubicBezTo>
                  <a:lnTo>
                    <a:pt x="84" y="2507"/>
                  </a:lnTo>
                  <a:cubicBezTo>
                    <a:pt x="112" y="2603"/>
                    <a:pt x="200" y="2666"/>
                    <a:pt x="296" y="2666"/>
                  </a:cubicBezTo>
                  <a:cubicBezTo>
                    <a:pt x="317" y="2666"/>
                    <a:pt x="338" y="2663"/>
                    <a:pt x="360" y="2657"/>
                  </a:cubicBezTo>
                  <a:lnTo>
                    <a:pt x="7312" y="597"/>
                  </a:lnTo>
                  <a:cubicBezTo>
                    <a:pt x="7430" y="565"/>
                    <a:pt x="7495" y="440"/>
                    <a:pt x="7460" y="321"/>
                  </a:cubicBezTo>
                  <a:lnTo>
                    <a:pt x="7412" y="160"/>
                  </a:lnTo>
                  <a:cubicBezTo>
                    <a:pt x="7384" y="65"/>
                    <a:pt x="7295" y="1"/>
                    <a:pt x="7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1" name="Google Shape;3701;p60"/>
            <p:cNvSpPr/>
            <p:nvPr/>
          </p:nvSpPr>
          <p:spPr>
            <a:xfrm>
              <a:off x="1171726" y="1520374"/>
              <a:ext cx="24582" cy="21387"/>
            </a:xfrm>
            <a:custGeom>
              <a:avLst/>
              <a:gdLst/>
              <a:ahLst/>
              <a:cxnLst/>
              <a:rect l="l" t="t" r="r" b="b"/>
              <a:pathLst>
                <a:path w="854" h="743" extrusionOk="0">
                  <a:moveTo>
                    <a:pt x="681" y="0"/>
                  </a:moveTo>
                  <a:cubicBezTo>
                    <a:pt x="679" y="1"/>
                    <a:pt x="676" y="2"/>
                    <a:pt x="674" y="3"/>
                  </a:cubicBezTo>
                  <a:lnTo>
                    <a:pt x="674" y="3"/>
                  </a:lnTo>
                  <a:lnTo>
                    <a:pt x="681" y="0"/>
                  </a:lnTo>
                  <a:close/>
                  <a:moveTo>
                    <a:pt x="853" y="587"/>
                  </a:moveTo>
                  <a:lnTo>
                    <a:pt x="850" y="588"/>
                  </a:lnTo>
                  <a:lnTo>
                    <a:pt x="850" y="588"/>
                  </a:lnTo>
                  <a:cubicBezTo>
                    <a:pt x="851" y="588"/>
                    <a:pt x="852" y="587"/>
                    <a:pt x="853" y="587"/>
                  </a:cubicBezTo>
                  <a:close/>
                  <a:moveTo>
                    <a:pt x="674" y="3"/>
                  </a:moveTo>
                  <a:lnTo>
                    <a:pt x="185" y="146"/>
                  </a:lnTo>
                  <a:cubicBezTo>
                    <a:pt x="68" y="182"/>
                    <a:pt x="0" y="304"/>
                    <a:pt x="36" y="422"/>
                  </a:cubicBezTo>
                  <a:lnTo>
                    <a:pt x="86" y="585"/>
                  </a:lnTo>
                  <a:cubicBezTo>
                    <a:pt x="115" y="681"/>
                    <a:pt x="200" y="742"/>
                    <a:pt x="296" y="742"/>
                  </a:cubicBezTo>
                  <a:cubicBezTo>
                    <a:pt x="317" y="742"/>
                    <a:pt x="339" y="739"/>
                    <a:pt x="361" y="733"/>
                  </a:cubicBezTo>
                  <a:lnTo>
                    <a:pt x="850" y="588"/>
                  </a:lnTo>
                  <a:lnTo>
                    <a:pt x="850" y="588"/>
                  </a:lnTo>
                  <a:cubicBezTo>
                    <a:pt x="831" y="593"/>
                    <a:pt x="813" y="596"/>
                    <a:pt x="794" y="596"/>
                  </a:cubicBezTo>
                  <a:cubicBezTo>
                    <a:pt x="705" y="596"/>
                    <a:pt x="622" y="536"/>
                    <a:pt x="596" y="446"/>
                  </a:cubicBezTo>
                  <a:lnTo>
                    <a:pt x="541" y="258"/>
                  </a:lnTo>
                  <a:cubicBezTo>
                    <a:pt x="508" y="149"/>
                    <a:pt x="568" y="36"/>
                    <a:pt x="674" y="3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2" name="Google Shape;3702;p60"/>
            <p:cNvSpPr/>
            <p:nvPr/>
          </p:nvSpPr>
          <p:spPr>
            <a:xfrm>
              <a:off x="1352801" y="1499704"/>
              <a:ext cx="57628" cy="42458"/>
            </a:xfrm>
            <a:custGeom>
              <a:avLst/>
              <a:gdLst/>
              <a:ahLst/>
              <a:cxnLst/>
              <a:rect l="l" t="t" r="r" b="b"/>
              <a:pathLst>
                <a:path w="2002" h="1475" extrusionOk="0">
                  <a:moveTo>
                    <a:pt x="926" y="0"/>
                  </a:moveTo>
                  <a:cubicBezTo>
                    <a:pt x="879" y="0"/>
                    <a:pt x="831" y="9"/>
                    <a:pt x="784" y="27"/>
                  </a:cubicBezTo>
                  <a:cubicBezTo>
                    <a:pt x="608" y="95"/>
                    <a:pt x="507" y="283"/>
                    <a:pt x="541" y="468"/>
                  </a:cubicBezTo>
                  <a:lnTo>
                    <a:pt x="546" y="500"/>
                  </a:lnTo>
                  <a:cubicBezTo>
                    <a:pt x="567" y="576"/>
                    <a:pt x="526" y="656"/>
                    <a:pt x="453" y="683"/>
                  </a:cubicBezTo>
                  <a:lnTo>
                    <a:pt x="169" y="784"/>
                  </a:lnTo>
                  <a:cubicBezTo>
                    <a:pt x="57" y="825"/>
                    <a:pt x="0" y="944"/>
                    <a:pt x="39" y="1056"/>
                  </a:cubicBezTo>
                  <a:lnTo>
                    <a:pt x="66" y="1129"/>
                  </a:lnTo>
                  <a:cubicBezTo>
                    <a:pt x="98" y="1217"/>
                    <a:pt x="179" y="1271"/>
                    <a:pt x="266" y="1271"/>
                  </a:cubicBezTo>
                  <a:cubicBezTo>
                    <a:pt x="290" y="1271"/>
                    <a:pt x="314" y="1267"/>
                    <a:pt x="338" y="1259"/>
                  </a:cubicBezTo>
                  <a:lnTo>
                    <a:pt x="622" y="1156"/>
                  </a:lnTo>
                  <a:cubicBezTo>
                    <a:pt x="639" y="1150"/>
                    <a:pt x="655" y="1147"/>
                    <a:pt x="672" y="1147"/>
                  </a:cubicBezTo>
                  <a:cubicBezTo>
                    <a:pt x="729" y="1147"/>
                    <a:pt x="785" y="1181"/>
                    <a:pt x="811" y="1237"/>
                  </a:cubicBezTo>
                  <a:cubicBezTo>
                    <a:pt x="816" y="1250"/>
                    <a:pt x="820" y="1259"/>
                    <a:pt x="827" y="1269"/>
                  </a:cubicBezTo>
                  <a:cubicBezTo>
                    <a:pt x="896" y="1397"/>
                    <a:pt x="1032" y="1474"/>
                    <a:pt x="1173" y="1474"/>
                  </a:cubicBezTo>
                  <a:cubicBezTo>
                    <a:pt x="1213" y="1474"/>
                    <a:pt x="1252" y="1468"/>
                    <a:pt x="1291" y="1456"/>
                  </a:cubicBezTo>
                  <a:cubicBezTo>
                    <a:pt x="1504" y="1388"/>
                    <a:pt x="1616" y="1157"/>
                    <a:pt x="1541" y="949"/>
                  </a:cubicBezTo>
                  <a:cubicBezTo>
                    <a:pt x="1541" y="948"/>
                    <a:pt x="1539" y="944"/>
                    <a:pt x="1539" y="942"/>
                  </a:cubicBezTo>
                  <a:lnTo>
                    <a:pt x="1539" y="942"/>
                  </a:lnTo>
                  <a:cubicBezTo>
                    <a:pt x="1552" y="944"/>
                    <a:pt x="1565" y="944"/>
                    <a:pt x="1578" y="944"/>
                  </a:cubicBezTo>
                  <a:cubicBezTo>
                    <a:pt x="1630" y="944"/>
                    <a:pt x="1682" y="933"/>
                    <a:pt x="1733" y="912"/>
                  </a:cubicBezTo>
                  <a:cubicBezTo>
                    <a:pt x="1906" y="836"/>
                    <a:pt x="2002" y="646"/>
                    <a:pt x="1959" y="461"/>
                  </a:cubicBezTo>
                  <a:cubicBezTo>
                    <a:pt x="1915" y="275"/>
                    <a:pt x="1750" y="158"/>
                    <a:pt x="1574" y="158"/>
                  </a:cubicBezTo>
                  <a:cubicBezTo>
                    <a:pt x="1531" y="158"/>
                    <a:pt x="1487" y="165"/>
                    <a:pt x="1443" y="180"/>
                  </a:cubicBezTo>
                  <a:cubicBezTo>
                    <a:pt x="1388" y="201"/>
                    <a:pt x="1340" y="231"/>
                    <a:pt x="1299" y="269"/>
                  </a:cubicBezTo>
                  <a:cubicBezTo>
                    <a:pt x="1299" y="267"/>
                    <a:pt x="1298" y="265"/>
                    <a:pt x="1298" y="263"/>
                  </a:cubicBezTo>
                  <a:cubicBezTo>
                    <a:pt x="1241" y="101"/>
                    <a:pt x="1088" y="0"/>
                    <a:pt x="926" y="0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3" name="Google Shape;3703;p60"/>
            <p:cNvSpPr/>
            <p:nvPr/>
          </p:nvSpPr>
          <p:spPr>
            <a:xfrm>
              <a:off x="1140146" y="1552616"/>
              <a:ext cx="285864" cy="196976"/>
            </a:xfrm>
            <a:custGeom>
              <a:avLst/>
              <a:gdLst/>
              <a:ahLst/>
              <a:cxnLst/>
              <a:rect l="l" t="t" r="r" b="b"/>
              <a:pathLst>
                <a:path w="9931" h="6843" extrusionOk="0">
                  <a:moveTo>
                    <a:pt x="952" y="908"/>
                  </a:moveTo>
                  <a:lnTo>
                    <a:pt x="952" y="1360"/>
                  </a:lnTo>
                  <a:lnTo>
                    <a:pt x="521" y="1360"/>
                  </a:lnTo>
                  <a:cubicBezTo>
                    <a:pt x="418" y="1360"/>
                    <a:pt x="333" y="1274"/>
                    <a:pt x="333" y="1171"/>
                  </a:cubicBezTo>
                  <a:lnTo>
                    <a:pt x="333" y="1097"/>
                  </a:lnTo>
                  <a:cubicBezTo>
                    <a:pt x="333" y="994"/>
                    <a:pt x="418" y="908"/>
                    <a:pt x="521" y="908"/>
                  </a:cubicBezTo>
                  <a:close/>
                  <a:moveTo>
                    <a:pt x="9408" y="908"/>
                  </a:moveTo>
                  <a:cubicBezTo>
                    <a:pt x="9513" y="908"/>
                    <a:pt x="9598" y="994"/>
                    <a:pt x="9598" y="1097"/>
                  </a:cubicBezTo>
                  <a:lnTo>
                    <a:pt x="9598" y="1171"/>
                  </a:lnTo>
                  <a:cubicBezTo>
                    <a:pt x="9598" y="1274"/>
                    <a:pt x="9513" y="1360"/>
                    <a:pt x="9408" y="1360"/>
                  </a:cubicBezTo>
                  <a:lnTo>
                    <a:pt x="8980" y="1360"/>
                  </a:lnTo>
                  <a:lnTo>
                    <a:pt x="8980" y="908"/>
                  </a:lnTo>
                  <a:close/>
                  <a:moveTo>
                    <a:pt x="4970" y="2783"/>
                  </a:moveTo>
                  <a:cubicBezTo>
                    <a:pt x="5022" y="2783"/>
                    <a:pt x="5068" y="2806"/>
                    <a:pt x="5102" y="2847"/>
                  </a:cubicBezTo>
                  <a:lnTo>
                    <a:pt x="5461" y="3306"/>
                  </a:lnTo>
                  <a:cubicBezTo>
                    <a:pt x="5517" y="3378"/>
                    <a:pt x="5602" y="3419"/>
                    <a:pt x="5692" y="3419"/>
                  </a:cubicBezTo>
                  <a:cubicBezTo>
                    <a:pt x="5715" y="3419"/>
                    <a:pt x="5738" y="3416"/>
                    <a:pt x="5761" y="3411"/>
                  </a:cubicBezTo>
                  <a:cubicBezTo>
                    <a:pt x="5875" y="3384"/>
                    <a:pt x="5956" y="3295"/>
                    <a:pt x="5978" y="3181"/>
                  </a:cubicBezTo>
                  <a:lnTo>
                    <a:pt x="5990" y="3128"/>
                  </a:lnTo>
                  <a:cubicBezTo>
                    <a:pt x="5990" y="3121"/>
                    <a:pt x="5994" y="3109"/>
                    <a:pt x="6013" y="3103"/>
                  </a:cubicBezTo>
                  <a:cubicBezTo>
                    <a:pt x="6016" y="3103"/>
                    <a:pt x="6018" y="3103"/>
                    <a:pt x="6021" y="3103"/>
                  </a:cubicBezTo>
                  <a:cubicBezTo>
                    <a:pt x="6037" y="3103"/>
                    <a:pt x="6044" y="3113"/>
                    <a:pt x="6045" y="3119"/>
                  </a:cubicBezTo>
                  <a:lnTo>
                    <a:pt x="6163" y="3315"/>
                  </a:lnTo>
                  <a:cubicBezTo>
                    <a:pt x="6367" y="3656"/>
                    <a:pt x="6378" y="4074"/>
                    <a:pt x="6196" y="4426"/>
                  </a:cubicBezTo>
                  <a:lnTo>
                    <a:pt x="5434" y="4426"/>
                  </a:lnTo>
                  <a:cubicBezTo>
                    <a:pt x="5425" y="4426"/>
                    <a:pt x="5422" y="4419"/>
                    <a:pt x="5422" y="4411"/>
                  </a:cubicBezTo>
                  <a:lnTo>
                    <a:pt x="5422" y="4319"/>
                  </a:lnTo>
                  <a:cubicBezTo>
                    <a:pt x="5422" y="4068"/>
                    <a:pt x="5217" y="3866"/>
                    <a:pt x="4968" y="3866"/>
                  </a:cubicBezTo>
                  <a:cubicBezTo>
                    <a:pt x="4719" y="3866"/>
                    <a:pt x="4515" y="4070"/>
                    <a:pt x="4515" y="4319"/>
                  </a:cubicBezTo>
                  <a:lnTo>
                    <a:pt x="4515" y="4411"/>
                  </a:lnTo>
                  <a:cubicBezTo>
                    <a:pt x="4515" y="4420"/>
                    <a:pt x="4508" y="4426"/>
                    <a:pt x="4501" y="4426"/>
                  </a:cubicBezTo>
                  <a:lnTo>
                    <a:pt x="3744" y="4426"/>
                  </a:lnTo>
                  <a:cubicBezTo>
                    <a:pt x="3561" y="4077"/>
                    <a:pt x="3573" y="3660"/>
                    <a:pt x="3777" y="3315"/>
                  </a:cubicBezTo>
                  <a:lnTo>
                    <a:pt x="3895" y="3119"/>
                  </a:lnTo>
                  <a:cubicBezTo>
                    <a:pt x="3896" y="3114"/>
                    <a:pt x="3904" y="3103"/>
                    <a:pt x="3921" y="3103"/>
                  </a:cubicBezTo>
                  <a:cubicBezTo>
                    <a:pt x="3922" y="3103"/>
                    <a:pt x="3924" y="3103"/>
                    <a:pt x="3925" y="3103"/>
                  </a:cubicBezTo>
                  <a:cubicBezTo>
                    <a:pt x="3948" y="3109"/>
                    <a:pt x="3950" y="3123"/>
                    <a:pt x="3950" y="3128"/>
                  </a:cubicBezTo>
                  <a:lnTo>
                    <a:pt x="3961" y="3181"/>
                  </a:lnTo>
                  <a:cubicBezTo>
                    <a:pt x="3984" y="3295"/>
                    <a:pt x="4065" y="3384"/>
                    <a:pt x="4179" y="3411"/>
                  </a:cubicBezTo>
                  <a:cubicBezTo>
                    <a:pt x="4203" y="3416"/>
                    <a:pt x="4226" y="3419"/>
                    <a:pt x="4249" y="3419"/>
                  </a:cubicBezTo>
                  <a:cubicBezTo>
                    <a:pt x="4338" y="3419"/>
                    <a:pt x="4420" y="3379"/>
                    <a:pt x="4480" y="3306"/>
                  </a:cubicBezTo>
                  <a:lnTo>
                    <a:pt x="4839" y="2847"/>
                  </a:lnTo>
                  <a:cubicBezTo>
                    <a:pt x="4871" y="2808"/>
                    <a:pt x="4919" y="2783"/>
                    <a:pt x="4970" y="2783"/>
                  </a:cubicBezTo>
                  <a:close/>
                  <a:moveTo>
                    <a:pt x="7293" y="4196"/>
                  </a:moveTo>
                  <a:cubicBezTo>
                    <a:pt x="7361" y="4196"/>
                    <a:pt x="7414" y="4250"/>
                    <a:pt x="7414" y="4317"/>
                  </a:cubicBezTo>
                  <a:lnTo>
                    <a:pt x="7414" y="5321"/>
                  </a:lnTo>
                  <a:lnTo>
                    <a:pt x="6351" y="5321"/>
                  </a:lnTo>
                  <a:cubicBezTo>
                    <a:pt x="6260" y="5321"/>
                    <a:pt x="6186" y="5396"/>
                    <a:pt x="6186" y="5487"/>
                  </a:cubicBezTo>
                  <a:cubicBezTo>
                    <a:pt x="6186" y="5579"/>
                    <a:pt x="6260" y="5654"/>
                    <a:pt x="6351" y="5654"/>
                  </a:cubicBezTo>
                  <a:lnTo>
                    <a:pt x="8368" y="5654"/>
                  </a:lnTo>
                  <a:cubicBezTo>
                    <a:pt x="8523" y="5654"/>
                    <a:pt x="8647" y="5778"/>
                    <a:pt x="8647" y="5931"/>
                  </a:cubicBezTo>
                  <a:lnTo>
                    <a:pt x="8647" y="6233"/>
                  </a:lnTo>
                  <a:cubicBezTo>
                    <a:pt x="8647" y="6388"/>
                    <a:pt x="8523" y="6512"/>
                    <a:pt x="8368" y="6512"/>
                  </a:cubicBezTo>
                  <a:lnTo>
                    <a:pt x="1561" y="6512"/>
                  </a:lnTo>
                  <a:cubicBezTo>
                    <a:pt x="1408" y="6512"/>
                    <a:pt x="1284" y="6388"/>
                    <a:pt x="1284" y="6233"/>
                  </a:cubicBezTo>
                  <a:lnTo>
                    <a:pt x="1284" y="5931"/>
                  </a:lnTo>
                  <a:cubicBezTo>
                    <a:pt x="1284" y="5778"/>
                    <a:pt x="1408" y="5654"/>
                    <a:pt x="1561" y="5654"/>
                  </a:cubicBezTo>
                  <a:lnTo>
                    <a:pt x="5763" y="5654"/>
                  </a:lnTo>
                  <a:cubicBezTo>
                    <a:pt x="5853" y="5654"/>
                    <a:pt x="5930" y="5579"/>
                    <a:pt x="5930" y="5487"/>
                  </a:cubicBezTo>
                  <a:cubicBezTo>
                    <a:pt x="5930" y="5396"/>
                    <a:pt x="5853" y="5321"/>
                    <a:pt x="5763" y="5321"/>
                  </a:cubicBezTo>
                  <a:lnTo>
                    <a:pt x="2514" y="5321"/>
                  </a:lnTo>
                  <a:lnTo>
                    <a:pt x="2514" y="4317"/>
                  </a:lnTo>
                  <a:cubicBezTo>
                    <a:pt x="2514" y="4250"/>
                    <a:pt x="2569" y="4196"/>
                    <a:pt x="2635" y="4196"/>
                  </a:cubicBezTo>
                  <a:cubicBezTo>
                    <a:pt x="2702" y="4196"/>
                    <a:pt x="2756" y="4250"/>
                    <a:pt x="2756" y="4317"/>
                  </a:cubicBezTo>
                  <a:lnTo>
                    <a:pt x="2756" y="4372"/>
                  </a:lnTo>
                  <a:cubicBezTo>
                    <a:pt x="2756" y="4586"/>
                    <a:pt x="2928" y="4758"/>
                    <a:pt x="3141" y="4758"/>
                  </a:cubicBezTo>
                  <a:lnTo>
                    <a:pt x="4494" y="4758"/>
                  </a:lnTo>
                  <a:cubicBezTo>
                    <a:pt x="4686" y="4758"/>
                    <a:pt x="4840" y="4603"/>
                    <a:pt x="4840" y="4411"/>
                  </a:cubicBezTo>
                  <a:lnTo>
                    <a:pt x="4840" y="4319"/>
                  </a:lnTo>
                  <a:cubicBezTo>
                    <a:pt x="4840" y="4251"/>
                    <a:pt x="4894" y="4198"/>
                    <a:pt x="4961" y="4198"/>
                  </a:cubicBezTo>
                  <a:cubicBezTo>
                    <a:pt x="5027" y="4198"/>
                    <a:pt x="5080" y="4251"/>
                    <a:pt x="5080" y="4319"/>
                  </a:cubicBezTo>
                  <a:lnTo>
                    <a:pt x="5080" y="4411"/>
                  </a:lnTo>
                  <a:cubicBezTo>
                    <a:pt x="5080" y="4603"/>
                    <a:pt x="5237" y="4758"/>
                    <a:pt x="5427" y="4758"/>
                  </a:cubicBezTo>
                  <a:lnTo>
                    <a:pt x="6781" y="4758"/>
                  </a:lnTo>
                  <a:cubicBezTo>
                    <a:pt x="7000" y="4758"/>
                    <a:pt x="7174" y="4586"/>
                    <a:pt x="7174" y="4372"/>
                  </a:cubicBezTo>
                  <a:lnTo>
                    <a:pt x="7174" y="4317"/>
                  </a:lnTo>
                  <a:cubicBezTo>
                    <a:pt x="7174" y="4250"/>
                    <a:pt x="7227" y="4196"/>
                    <a:pt x="7293" y="4196"/>
                  </a:cubicBezTo>
                  <a:close/>
                  <a:moveTo>
                    <a:pt x="1471" y="0"/>
                  </a:moveTo>
                  <a:cubicBezTo>
                    <a:pt x="1184" y="0"/>
                    <a:pt x="952" y="233"/>
                    <a:pt x="952" y="519"/>
                  </a:cubicBezTo>
                  <a:lnTo>
                    <a:pt x="952" y="572"/>
                  </a:lnTo>
                  <a:lnTo>
                    <a:pt x="521" y="572"/>
                  </a:lnTo>
                  <a:cubicBezTo>
                    <a:pt x="233" y="572"/>
                    <a:pt x="1" y="807"/>
                    <a:pt x="1" y="1095"/>
                  </a:cubicBezTo>
                  <a:lnTo>
                    <a:pt x="1" y="1168"/>
                  </a:lnTo>
                  <a:cubicBezTo>
                    <a:pt x="1" y="1457"/>
                    <a:pt x="233" y="1690"/>
                    <a:pt x="521" y="1690"/>
                  </a:cubicBezTo>
                  <a:lnTo>
                    <a:pt x="955" y="1690"/>
                  </a:lnTo>
                  <a:cubicBezTo>
                    <a:pt x="1035" y="2789"/>
                    <a:pt x="1952" y="3654"/>
                    <a:pt x="3070" y="3654"/>
                  </a:cubicBezTo>
                  <a:lnTo>
                    <a:pt x="3298" y="3654"/>
                  </a:lnTo>
                  <a:cubicBezTo>
                    <a:pt x="3255" y="3912"/>
                    <a:pt x="3280" y="4177"/>
                    <a:pt x="3374" y="4424"/>
                  </a:cubicBezTo>
                  <a:lnTo>
                    <a:pt x="3143" y="4424"/>
                  </a:lnTo>
                  <a:cubicBezTo>
                    <a:pt x="3115" y="4424"/>
                    <a:pt x="3090" y="4399"/>
                    <a:pt x="3090" y="4371"/>
                  </a:cubicBezTo>
                  <a:lnTo>
                    <a:pt x="3090" y="4314"/>
                  </a:lnTo>
                  <a:cubicBezTo>
                    <a:pt x="3090" y="4063"/>
                    <a:pt x="2885" y="3860"/>
                    <a:pt x="2636" y="3860"/>
                  </a:cubicBezTo>
                  <a:cubicBezTo>
                    <a:pt x="2388" y="3860"/>
                    <a:pt x="2183" y="4065"/>
                    <a:pt x="2183" y="4314"/>
                  </a:cubicBezTo>
                  <a:lnTo>
                    <a:pt x="2183" y="5318"/>
                  </a:lnTo>
                  <a:lnTo>
                    <a:pt x="1561" y="5318"/>
                  </a:lnTo>
                  <a:cubicBezTo>
                    <a:pt x="1223" y="5318"/>
                    <a:pt x="950" y="5592"/>
                    <a:pt x="950" y="5929"/>
                  </a:cubicBezTo>
                  <a:lnTo>
                    <a:pt x="950" y="6231"/>
                  </a:lnTo>
                  <a:cubicBezTo>
                    <a:pt x="950" y="6569"/>
                    <a:pt x="1223" y="6843"/>
                    <a:pt x="1561" y="6843"/>
                  </a:cubicBezTo>
                  <a:lnTo>
                    <a:pt x="8368" y="6843"/>
                  </a:lnTo>
                  <a:cubicBezTo>
                    <a:pt x="8706" y="6843"/>
                    <a:pt x="8980" y="6569"/>
                    <a:pt x="8980" y="6231"/>
                  </a:cubicBezTo>
                  <a:lnTo>
                    <a:pt x="8980" y="5929"/>
                  </a:lnTo>
                  <a:cubicBezTo>
                    <a:pt x="8980" y="5592"/>
                    <a:pt x="8706" y="5318"/>
                    <a:pt x="8368" y="5318"/>
                  </a:cubicBezTo>
                  <a:lnTo>
                    <a:pt x="7746" y="5318"/>
                  </a:lnTo>
                  <a:lnTo>
                    <a:pt x="7746" y="4317"/>
                  </a:lnTo>
                  <a:cubicBezTo>
                    <a:pt x="7746" y="4065"/>
                    <a:pt x="7542" y="3864"/>
                    <a:pt x="7293" y="3864"/>
                  </a:cubicBezTo>
                  <a:cubicBezTo>
                    <a:pt x="7044" y="3864"/>
                    <a:pt x="6840" y="4068"/>
                    <a:pt x="6840" y="4317"/>
                  </a:cubicBezTo>
                  <a:lnTo>
                    <a:pt x="6840" y="4372"/>
                  </a:lnTo>
                  <a:cubicBezTo>
                    <a:pt x="6840" y="4401"/>
                    <a:pt x="6815" y="4426"/>
                    <a:pt x="6787" y="4426"/>
                  </a:cubicBezTo>
                  <a:lnTo>
                    <a:pt x="6555" y="4426"/>
                  </a:lnTo>
                  <a:cubicBezTo>
                    <a:pt x="6651" y="4179"/>
                    <a:pt x="6676" y="3914"/>
                    <a:pt x="6634" y="3656"/>
                  </a:cubicBezTo>
                  <a:lnTo>
                    <a:pt x="6859" y="3656"/>
                  </a:lnTo>
                  <a:cubicBezTo>
                    <a:pt x="7977" y="3656"/>
                    <a:pt x="8894" y="2789"/>
                    <a:pt x="8974" y="1692"/>
                  </a:cubicBezTo>
                  <a:lnTo>
                    <a:pt x="9408" y="1692"/>
                  </a:lnTo>
                  <a:cubicBezTo>
                    <a:pt x="9698" y="1692"/>
                    <a:pt x="9931" y="1459"/>
                    <a:pt x="9931" y="1171"/>
                  </a:cubicBezTo>
                  <a:lnTo>
                    <a:pt x="9931" y="1097"/>
                  </a:lnTo>
                  <a:cubicBezTo>
                    <a:pt x="9931" y="809"/>
                    <a:pt x="9696" y="572"/>
                    <a:pt x="9408" y="572"/>
                  </a:cubicBezTo>
                  <a:lnTo>
                    <a:pt x="8980" y="572"/>
                  </a:lnTo>
                  <a:lnTo>
                    <a:pt x="8980" y="519"/>
                  </a:lnTo>
                  <a:cubicBezTo>
                    <a:pt x="8980" y="233"/>
                    <a:pt x="8747" y="0"/>
                    <a:pt x="8461" y="0"/>
                  </a:cubicBezTo>
                  <a:lnTo>
                    <a:pt x="3116" y="0"/>
                  </a:lnTo>
                  <a:cubicBezTo>
                    <a:pt x="3026" y="0"/>
                    <a:pt x="2951" y="75"/>
                    <a:pt x="2951" y="165"/>
                  </a:cubicBezTo>
                  <a:cubicBezTo>
                    <a:pt x="2951" y="258"/>
                    <a:pt x="3026" y="332"/>
                    <a:pt x="3116" y="332"/>
                  </a:cubicBezTo>
                  <a:lnTo>
                    <a:pt x="8461" y="332"/>
                  </a:lnTo>
                  <a:cubicBezTo>
                    <a:pt x="8562" y="332"/>
                    <a:pt x="8647" y="418"/>
                    <a:pt x="8647" y="519"/>
                  </a:cubicBezTo>
                  <a:lnTo>
                    <a:pt x="8647" y="1536"/>
                  </a:lnTo>
                  <a:cubicBezTo>
                    <a:pt x="8647" y="2522"/>
                    <a:pt x="7844" y="3324"/>
                    <a:pt x="6858" y="3324"/>
                  </a:cubicBezTo>
                  <a:lnTo>
                    <a:pt x="6534" y="3324"/>
                  </a:lnTo>
                  <a:cubicBezTo>
                    <a:pt x="6507" y="3263"/>
                    <a:pt x="6479" y="3203"/>
                    <a:pt x="6443" y="3146"/>
                  </a:cubicBezTo>
                  <a:lnTo>
                    <a:pt x="6324" y="2950"/>
                  </a:lnTo>
                  <a:cubicBezTo>
                    <a:pt x="6259" y="2838"/>
                    <a:pt x="6141" y="2774"/>
                    <a:pt x="6015" y="2774"/>
                  </a:cubicBezTo>
                  <a:cubicBezTo>
                    <a:pt x="5993" y="2774"/>
                    <a:pt x="5971" y="2776"/>
                    <a:pt x="5949" y="2780"/>
                  </a:cubicBezTo>
                  <a:cubicBezTo>
                    <a:pt x="5809" y="2803"/>
                    <a:pt x="5701" y="2904"/>
                    <a:pt x="5663" y="3038"/>
                  </a:cubicBezTo>
                  <a:lnTo>
                    <a:pt x="5359" y="2648"/>
                  </a:lnTo>
                  <a:cubicBezTo>
                    <a:pt x="5263" y="2526"/>
                    <a:pt x="5121" y="2456"/>
                    <a:pt x="4965" y="2456"/>
                  </a:cubicBezTo>
                  <a:cubicBezTo>
                    <a:pt x="4812" y="2456"/>
                    <a:pt x="4668" y="2526"/>
                    <a:pt x="4572" y="2648"/>
                  </a:cubicBezTo>
                  <a:lnTo>
                    <a:pt x="4268" y="3038"/>
                  </a:lnTo>
                  <a:cubicBezTo>
                    <a:pt x="4231" y="2904"/>
                    <a:pt x="4121" y="2803"/>
                    <a:pt x="3980" y="2780"/>
                  </a:cubicBezTo>
                  <a:cubicBezTo>
                    <a:pt x="3958" y="2776"/>
                    <a:pt x="3936" y="2774"/>
                    <a:pt x="3914" y="2774"/>
                  </a:cubicBezTo>
                  <a:cubicBezTo>
                    <a:pt x="3788" y="2774"/>
                    <a:pt x="3672" y="2838"/>
                    <a:pt x="3605" y="2950"/>
                  </a:cubicBezTo>
                  <a:lnTo>
                    <a:pt x="3488" y="3146"/>
                  </a:lnTo>
                  <a:cubicBezTo>
                    <a:pt x="3452" y="3203"/>
                    <a:pt x="3424" y="3263"/>
                    <a:pt x="3397" y="3324"/>
                  </a:cubicBezTo>
                  <a:lnTo>
                    <a:pt x="3072" y="3324"/>
                  </a:lnTo>
                  <a:cubicBezTo>
                    <a:pt x="2085" y="3324"/>
                    <a:pt x="1284" y="2522"/>
                    <a:pt x="1284" y="1536"/>
                  </a:cubicBezTo>
                  <a:lnTo>
                    <a:pt x="1284" y="519"/>
                  </a:lnTo>
                  <a:cubicBezTo>
                    <a:pt x="1284" y="418"/>
                    <a:pt x="1369" y="332"/>
                    <a:pt x="1471" y="332"/>
                  </a:cubicBezTo>
                  <a:lnTo>
                    <a:pt x="2444" y="332"/>
                  </a:lnTo>
                  <a:cubicBezTo>
                    <a:pt x="2535" y="332"/>
                    <a:pt x="2610" y="258"/>
                    <a:pt x="2610" y="165"/>
                  </a:cubicBezTo>
                  <a:cubicBezTo>
                    <a:pt x="2610" y="75"/>
                    <a:pt x="2535" y="0"/>
                    <a:pt x="2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4" name="Google Shape;3704;p60"/>
            <p:cNvSpPr/>
            <p:nvPr/>
          </p:nvSpPr>
          <p:spPr>
            <a:xfrm>
              <a:off x="1166343" y="1422207"/>
              <a:ext cx="226365" cy="124322"/>
            </a:xfrm>
            <a:custGeom>
              <a:avLst/>
              <a:gdLst/>
              <a:ahLst/>
              <a:cxnLst/>
              <a:rect l="l" t="t" r="r" b="b"/>
              <a:pathLst>
                <a:path w="7864" h="4319" extrusionOk="0">
                  <a:moveTo>
                    <a:pt x="3276" y="336"/>
                  </a:moveTo>
                  <a:cubicBezTo>
                    <a:pt x="3315" y="336"/>
                    <a:pt x="3358" y="345"/>
                    <a:pt x="3395" y="364"/>
                  </a:cubicBezTo>
                  <a:cubicBezTo>
                    <a:pt x="3459" y="398"/>
                    <a:pt x="3509" y="455"/>
                    <a:pt x="3529" y="524"/>
                  </a:cubicBezTo>
                  <a:cubicBezTo>
                    <a:pt x="3546" y="583"/>
                    <a:pt x="3543" y="645"/>
                    <a:pt x="3520" y="700"/>
                  </a:cubicBezTo>
                  <a:cubicBezTo>
                    <a:pt x="3474" y="810"/>
                    <a:pt x="3466" y="931"/>
                    <a:pt x="3498" y="1039"/>
                  </a:cubicBezTo>
                  <a:lnTo>
                    <a:pt x="3552" y="1223"/>
                  </a:lnTo>
                  <a:lnTo>
                    <a:pt x="3385" y="1270"/>
                  </a:lnTo>
                  <a:lnTo>
                    <a:pt x="3331" y="1091"/>
                  </a:lnTo>
                  <a:cubicBezTo>
                    <a:pt x="3298" y="977"/>
                    <a:pt x="3227" y="881"/>
                    <a:pt x="3129" y="817"/>
                  </a:cubicBezTo>
                  <a:cubicBezTo>
                    <a:pt x="3091" y="792"/>
                    <a:pt x="3042" y="748"/>
                    <a:pt x="3022" y="672"/>
                  </a:cubicBezTo>
                  <a:cubicBezTo>
                    <a:pt x="2985" y="540"/>
                    <a:pt x="3059" y="396"/>
                    <a:pt x="3187" y="352"/>
                  </a:cubicBezTo>
                  <a:cubicBezTo>
                    <a:pt x="3216" y="339"/>
                    <a:pt x="3246" y="336"/>
                    <a:pt x="3276" y="336"/>
                  </a:cubicBezTo>
                  <a:close/>
                  <a:moveTo>
                    <a:pt x="5365" y="1093"/>
                  </a:moveTo>
                  <a:cubicBezTo>
                    <a:pt x="5693" y="1093"/>
                    <a:pt x="6017" y="1205"/>
                    <a:pt x="6276" y="1416"/>
                  </a:cubicBezTo>
                  <a:lnTo>
                    <a:pt x="6468" y="1573"/>
                  </a:lnTo>
                  <a:lnTo>
                    <a:pt x="1124" y="3154"/>
                  </a:lnTo>
                  <a:lnTo>
                    <a:pt x="1202" y="2922"/>
                  </a:lnTo>
                  <a:cubicBezTo>
                    <a:pt x="1350" y="2467"/>
                    <a:pt x="1712" y="2113"/>
                    <a:pt x="2171" y="1978"/>
                  </a:cubicBezTo>
                  <a:lnTo>
                    <a:pt x="4952" y="1153"/>
                  </a:lnTo>
                  <a:cubicBezTo>
                    <a:pt x="5087" y="1112"/>
                    <a:pt x="5226" y="1093"/>
                    <a:pt x="5365" y="1093"/>
                  </a:cubicBezTo>
                  <a:close/>
                  <a:moveTo>
                    <a:pt x="3273" y="1"/>
                  </a:moveTo>
                  <a:cubicBezTo>
                    <a:pt x="3206" y="1"/>
                    <a:pt x="3138" y="12"/>
                    <a:pt x="3074" y="35"/>
                  </a:cubicBezTo>
                  <a:cubicBezTo>
                    <a:pt x="2779" y="140"/>
                    <a:pt x="2613" y="460"/>
                    <a:pt x="2700" y="760"/>
                  </a:cubicBezTo>
                  <a:cubicBezTo>
                    <a:pt x="2738" y="897"/>
                    <a:pt x="2825" y="1015"/>
                    <a:pt x="2944" y="1093"/>
                  </a:cubicBezTo>
                  <a:cubicBezTo>
                    <a:pt x="2976" y="1112"/>
                    <a:pt x="3001" y="1146"/>
                    <a:pt x="3011" y="1183"/>
                  </a:cubicBezTo>
                  <a:lnTo>
                    <a:pt x="3065" y="1366"/>
                  </a:lnTo>
                  <a:lnTo>
                    <a:pt x="2078" y="1660"/>
                  </a:lnTo>
                  <a:cubicBezTo>
                    <a:pt x="1513" y="1827"/>
                    <a:pt x="1069" y="2260"/>
                    <a:pt x="888" y="2822"/>
                  </a:cubicBezTo>
                  <a:lnTo>
                    <a:pt x="740" y="3275"/>
                  </a:lnTo>
                  <a:lnTo>
                    <a:pt x="322" y="3400"/>
                  </a:lnTo>
                  <a:cubicBezTo>
                    <a:pt x="116" y="3458"/>
                    <a:pt x="1" y="3677"/>
                    <a:pt x="61" y="3881"/>
                  </a:cubicBezTo>
                  <a:lnTo>
                    <a:pt x="107" y="4041"/>
                  </a:lnTo>
                  <a:cubicBezTo>
                    <a:pt x="136" y="4141"/>
                    <a:pt x="203" y="4223"/>
                    <a:pt x="294" y="4272"/>
                  </a:cubicBezTo>
                  <a:cubicBezTo>
                    <a:pt x="353" y="4303"/>
                    <a:pt x="415" y="4319"/>
                    <a:pt x="479" y="4319"/>
                  </a:cubicBezTo>
                  <a:cubicBezTo>
                    <a:pt x="516" y="4319"/>
                    <a:pt x="552" y="4315"/>
                    <a:pt x="589" y="4303"/>
                  </a:cubicBezTo>
                  <a:lnTo>
                    <a:pt x="5226" y="2931"/>
                  </a:lnTo>
                  <a:cubicBezTo>
                    <a:pt x="5315" y="2904"/>
                    <a:pt x="5365" y="2813"/>
                    <a:pt x="5340" y="2724"/>
                  </a:cubicBezTo>
                  <a:cubicBezTo>
                    <a:pt x="5318" y="2651"/>
                    <a:pt x="5252" y="2604"/>
                    <a:pt x="5180" y="2604"/>
                  </a:cubicBezTo>
                  <a:cubicBezTo>
                    <a:pt x="5165" y="2604"/>
                    <a:pt x="5149" y="2606"/>
                    <a:pt x="5134" y="2611"/>
                  </a:cubicBezTo>
                  <a:lnTo>
                    <a:pt x="497" y="3983"/>
                  </a:lnTo>
                  <a:cubicBezTo>
                    <a:pt x="492" y="3984"/>
                    <a:pt x="486" y="3985"/>
                    <a:pt x="481" y="3985"/>
                  </a:cubicBezTo>
                  <a:cubicBezTo>
                    <a:pt x="458" y="3985"/>
                    <a:pt x="435" y="3969"/>
                    <a:pt x="427" y="3945"/>
                  </a:cubicBezTo>
                  <a:lnTo>
                    <a:pt x="379" y="3784"/>
                  </a:lnTo>
                  <a:cubicBezTo>
                    <a:pt x="372" y="3764"/>
                    <a:pt x="379" y="3748"/>
                    <a:pt x="383" y="3741"/>
                  </a:cubicBezTo>
                  <a:cubicBezTo>
                    <a:pt x="388" y="3734"/>
                    <a:pt x="397" y="3721"/>
                    <a:pt x="417" y="3714"/>
                  </a:cubicBezTo>
                  <a:lnTo>
                    <a:pt x="7368" y="1654"/>
                  </a:lnTo>
                  <a:cubicBezTo>
                    <a:pt x="7373" y="1653"/>
                    <a:pt x="7378" y="1652"/>
                    <a:pt x="7383" y="1652"/>
                  </a:cubicBezTo>
                  <a:cubicBezTo>
                    <a:pt x="7407" y="1652"/>
                    <a:pt x="7430" y="1669"/>
                    <a:pt x="7437" y="1693"/>
                  </a:cubicBezTo>
                  <a:lnTo>
                    <a:pt x="7485" y="1855"/>
                  </a:lnTo>
                  <a:cubicBezTo>
                    <a:pt x="7492" y="1875"/>
                    <a:pt x="7485" y="1891"/>
                    <a:pt x="7481" y="1898"/>
                  </a:cubicBezTo>
                  <a:cubicBezTo>
                    <a:pt x="7476" y="1903"/>
                    <a:pt x="7467" y="1917"/>
                    <a:pt x="7448" y="1925"/>
                  </a:cubicBezTo>
                  <a:lnTo>
                    <a:pt x="5768" y="2422"/>
                  </a:lnTo>
                  <a:cubicBezTo>
                    <a:pt x="5679" y="2449"/>
                    <a:pt x="5631" y="2539"/>
                    <a:pt x="5654" y="2628"/>
                  </a:cubicBezTo>
                  <a:cubicBezTo>
                    <a:pt x="5677" y="2702"/>
                    <a:pt x="5744" y="2748"/>
                    <a:pt x="5817" y="2748"/>
                  </a:cubicBezTo>
                  <a:cubicBezTo>
                    <a:pt x="5832" y="2748"/>
                    <a:pt x="5847" y="2746"/>
                    <a:pt x="5862" y="2742"/>
                  </a:cubicBezTo>
                  <a:lnTo>
                    <a:pt x="7542" y="2244"/>
                  </a:lnTo>
                  <a:cubicBezTo>
                    <a:pt x="7748" y="2184"/>
                    <a:pt x="7864" y="1965"/>
                    <a:pt x="7803" y="1761"/>
                  </a:cubicBezTo>
                  <a:lnTo>
                    <a:pt x="7755" y="1599"/>
                  </a:lnTo>
                  <a:cubicBezTo>
                    <a:pt x="7706" y="1430"/>
                    <a:pt x="7549" y="1322"/>
                    <a:pt x="7382" y="1322"/>
                  </a:cubicBezTo>
                  <a:cubicBezTo>
                    <a:pt x="7346" y="1322"/>
                    <a:pt x="7308" y="1327"/>
                    <a:pt x="7272" y="1338"/>
                  </a:cubicBezTo>
                  <a:lnTo>
                    <a:pt x="6854" y="1461"/>
                  </a:lnTo>
                  <a:lnTo>
                    <a:pt x="6486" y="1162"/>
                  </a:lnTo>
                  <a:cubicBezTo>
                    <a:pt x="6163" y="900"/>
                    <a:pt x="5765" y="762"/>
                    <a:pt x="5360" y="762"/>
                  </a:cubicBezTo>
                  <a:cubicBezTo>
                    <a:pt x="5191" y="762"/>
                    <a:pt x="5021" y="786"/>
                    <a:pt x="4855" y="835"/>
                  </a:cubicBezTo>
                  <a:lnTo>
                    <a:pt x="3868" y="1128"/>
                  </a:lnTo>
                  <a:lnTo>
                    <a:pt x="3815" y="945"/>
                  </a:lnTo>
                  <a:cubicBezTo>
                    <a:pt x="3802" y="899"/>
                    <a:pt x="3813" y="856"/>
                    <a:pt x="3824" y="828"/>
                  </a:cubicBezTo>
                  <a:cubicBezTo>
                    <a:pt x="3877" y="702"/>
                    <a:pt x="3884" y="560"/>
                    <a:pt x="3847" y="428"/>
                  </a:cubicBezTo>
                  <a:cubicBezTo>
                    <a:pt x="3801" y="273"/>
                    <a:pt x="3690" y="140"/>
                    <a:pt x="3545" y="67"/>
                  </a:cubicBezTo>
                  <a:cubicBezTo>
                    <a:pt x="3459" y="23"/>
                    <a:pt x="3366" y="1"/>
                    <a:pt x="3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5" name="Google Shape;3705;p60"/>
            <p:cNvSpPr/>
            <p:nvPr/>
          </p:nvSpPr>
          <p:spPr>
            <a:xfrm>
              <a:off x="1348454" y="1494954"/>
              <a:ext cx="67242" cy="52043"/>
            </a:xfrm>
            <a:custGeom>
              <a:avLst/>
              <a:gdLst/>
              <a:ahLst/>
              <a:cxnLst/>
              <a:rect l="l" t="t" r="r" b="b"/>
              <a:pathLst>
                <a:path w="2336" h="1808" extrusionOk="0">
                  <a:moveTo>
                    <a:pt x="1082" y="332"/>
                  </a:moveTo>
                  <a:cubicBezTo>
                    <a:pt x="1113" y="332"/>
                    <a:pt x="1145" y="339"/>
                    <a:pt x="1175" y="352"/>
                  </a:cubicBezTo>
                  <a:cubicBezTo>
                    <a:pt x="1230" y="377"/>
                    <a:pt x="1273" y="423"/>
                    <a:pt x="1296" y="482"/>
                  </a:cubicBezTo>
                  <a:lnTo>
                    <a:pt x="1298" y="485"/>
                  </a:lnTo>
                  <a:cubicBezTo>
                    <a:pt x="1315" y="539"/>
                    <a:pt x="1360" y="581"/>
                    <a:pt x="1417" y="594"/>
                  </a:cubicBezTo>
                  <a:cubicBezTo>
                    <a:pt x="1430" y="598"/>
                    <a:pt x="1444" y="601"/>
                    <a:pt x="1459" y="601"/>
                  </a:cubicBezTo>
                  <a:cubicBezTo>
                    <a:pt x="1498" y="601"/>
                    <a:pt x="1538" y="583"/>
                    <a:pt x="1568" y="555"/>
                  </a:cubicBezTo>
                  <a:cubicBezTo>
                    <a:pt x="1593" y="531"/>
                    <a:pt x="1619" y="514"/>
                    <a:pt x="1651" y="503"/>
                  </a:cubicBezTo>
                  <a:cubicBezTo>
                    <a:pt x="1675" y="494"/>
                    <a:pt x="1700" y="490"/>
                    <a:pt x="1726" y="490"/>
                  </a:cubicBezTo>
                  <a:cubicBezTo>
                    <a:pt x="1763" y="490"/>
                    <a:pt x="1801" y="499"/>
                    <a:pt x="1834" y="517"/>
                  </a:cubicBezTo>
                  <a:cubicBezTo>
                    <a:pt x="1893" y="547"/>
                    <a:pt x="1932" y="601"/>
                    <a:pt x="1948" y="665"/>
                  </a:cubicBezTo>
                  <a:cubicBezTo>
                    <a:pt x="1973" y="770"/>
                    <a:pt x="1916" y="882"/>
                    <a:pt x="1817" y="926"/>
                  </a:cubicBezTo>
                  <a:cubicBezTo>
                    <a:pt x="1787" y="938"/>
                    <a:pt x="1756" y="945"/>
                    <a:pt x="1726" y="945"/>
                  </a:cubicBezTo>
                  <a:cubicBezTo>
                    <a:pt x="1719" y="945"/>
                    <a:pt x="1713" y="944"/>
                    <a:pt x="1706" y="944"/>
                  </a:cubicBezTo>
                  <a:cubicBezTo>
                    <a:pt x="1701" y="943"/>
                    <a:pt x="1696" y="943"/>
                    <a:pt x="1691" y="943"/>
                  </a:cubicBezTo>
                  <a:cubicBezTo>
                    <a:pt x="1638" y="943"/>
                    <a:pt x="1590" y="967"/>
                    <a:pt x="1559" y="1008"/>
                  </a:cubicBezTo>
                  <a:cubicBezTo>
                    <a:pt x="1523" y="1054"/>
                    <a:pt x="1514" y="1114"/>
                    <a:pt x="1536" y="1168"/>
                  </a:cubicBezTo>
                  <a:lnTo>
                    <a:pt x="1538" y="1171"/>
                  </a:lnTo>
                  <a:cubicBezTo>
                    <a:pt x="1557" y="1230"/>
                    <a:pt x="1554" y="1292"/>
                    <a:pt x="1527" y="1347"/>
                  </a:cubicBezTo>
                  <a:cubicBezTo>
                    <a:pt x="1500" y="1402"/>
                    <a:pt x="1450" y="1443"/>
                    <a:pt x="1394" y="1463"/>
                  </a:cubicBezTo>
                  <a:cubicBezTo>
                    <a:pt x="1371" y="1470"/>
                    <a:pt x="1347" y="1474"/>
                    <a:pt x="1324" y="1474"/>
                  </a:cubicBezTo>
                  <a:cubicBezTo>
                    <a:pt x="1243" y="1474"/>
                    <a:pt x="1164" y="1430"/>
                    <a:pt x="1123" y="1356"/>
                  </a:cubicBezTo>
                  <a:cubicBezTo>
                    <a:pt x="1122" y="1349"/>
                    <a:pt x="1118" y="1345"/>
                    <a:pt x="1115" y="1338"/>
                  </a:cubicBezTo>
                  <a:cubicBezTo>
                    <a:pt x="1065" y="1221"/>
                    <a:pt x="946" y="1150"/>
                    <a:pt x="825" y="1150"/>
                  </a:cubicBezTo>
                  <a:cubicBezTo>
                    <a:pt x="789" y="1150"/>
                    <a:pt x="754" y="1157"/>
                    <a:pt x="720" y="1168"/>
                  </a:cubicBezTo>
                  <a:lnTo>
                    <a:pt x="436" y="1269"/>
                  </a:lnTo>
                  <a:cubicBezTo>
                    <a:pt x="429" y="1271"/>
                    <a:pt x="423" y="1272"/>
                    <a:pt x="418" y="1272"/>
                  </a:cubicBezTo>
                  <a:cubicBezTo>
                    <a:pt x="411" y="1272"/>
                    <a:pt x="405" y="1270"/>
                    <a:pt x="400" y="1267"/>
                  </a:cubicBezTo>
                  <a:cubicBezTo>
                    <a:pt x="391" y="1264"/>
                    <a:pt x="382" y="1257"/>
                    <a:pt x="375" y="1241"/>
                  </a:cubicBezTo>
                  <a:lnTo>
                    <a:pt x="349" y="1168"/>
                  </a:lnTo>
                  <a:cubicBezTo>
                    <a:pt x="340" y="1143"/>
                    <a:pt x="354" y="1116"/>
                    <a:pt x="377" y="1107"/>
                  </a:cubicBezTo>
                  <a:lnTo>
                    <a:pt x="661" y="1006"/>
                  </a:lnTo>
                  <a:cubicBezTo>
                    <a:pt x="818" y="949"/>
                    <a:pt x="905" y="780"/>
                    <a:pt x="862" y="620"/>
                  </a:cubicBezTo>
                  <a:cubicBezTo>
                    <a:pt x="860" y="615"/>
                    <a:pt x="860" y="608"/>
                    <a:pt x="857" y="601"/>
                  </a:cubicBezTo>
                  <a:cubicBezTo>
                    <a:pt x="837" y="496"/>
                    <a:pt x="898" y="388"/>
                    <a:pt x="997" y="348"/>
                  </a:cubicBezTo>
                  <a:cubicBezTo>
                    <a:pt x="1025" y="337"/>
                    <a:pt x="1053" y="332"/>
                    <a:pt x="1082" y="332"/>
                  </a:cubicBezTo>
                  <a:close/>
                  <a:moveTo>
                    <a:pt x="1079" y="1"/>
                  </a:moveTo>
                  <a:cubicBezTo>
                    <a:pt x="1010" y="1"/>
                    <a:pt x="941" y="13"/>
                    <a:pt x="875" y="39"/>
                  </a:cubicBezTo>
                  <a:cubicBezTo>
                    <a:pt x="624" y="137"/>
                    <a:pt x="478" y="398"/>
                    <a:pt x="528" y="663"/>
                  </a:cubicBezTo>
                  <a:cubicBezTo>
                    <a:pt x="532" y="674"/>
                    <a:pt x="533" y="686"/>
                    <a:pt x="535" y="695"/>
                  </a:cubicBezTo>
                  <a:lnTo>
                    <a:pt x="265" y="789"/>
                  </a:lnTo>
                  <a:cubicBezTo>
                    <a:pt x="169" y="823"/>
                    <a:pt x="93" y="892"/>
                    <a:pt x="48" y="985"/>
                  </a:cubicBezTo>
                  <a:cubicBezTo>
                    <a:pt x="4" y="1077"/>
                    <a:pt x="0" y="1180"/>
                    <a:pt x="34" y="1276"/>
                  </a:cubicBezTo>
                  <a:lnTo>
                    <a:pt x="61" y="1349"/>
                  </a:lnTo>
                  <a:cubicBezTo>
                    <a:pt x="93" y="1445"/>
                    <a:pt x="162" y="1521"/>
                    <a:pt x="256" y="1566"/>
                  </a:cubicBezTo>
                  <a:cubicBezTo>
                    <a:pt x="307" y="1591"/>
                    <a:pt x="361" y="1603"/>
                    <a:pt x="416" y="1603"/>
                  </a:cubicBezTo>
                  <a:cubicBezTo>
                    <a:pt x="460" y="1603"/>
                    <a:pt x="504" y="1595"/>
                    <a:pt x="546" y="1580"/>
                  </a:cubicBezTo>
                  <a:lnTo>
                    <a:pt x="818" y="1486"/>
                  </a:lnTo>
                  <a:cubicBezTo>
                    <a:pt x="821" y="1495"/>
                    <a:pt x="827" y="1505"/>
                    <a:pt x="834" y="1514"/>
                  </a:cubicBezTo>
                  <a:cubicBezTo>
                    <a:pt x="933" y="1699"/>
                    <a:pt x="1123" y="1808"/>
                    <a:pt x="1324" y="1808"/>
                  </a:cubicBezTo>
                  <a:cubicBezTo>
                    <a:pt x="1379" y="1808"/>
                    <a:pt x="1438" y="1799"/>
                    <a:pt x="1495" y="1781"/>
                  </a:cubicBezTo>
                  <a:cubicBezTo>
                    <a:pt x="1642" y="1735"/>
                    <a:pt x="1760" y="1632"/>
                    <a:pt x="1825" y="1497"/>
                  </a:cubicBezTo>
                  <a:cubicBezTo>
                    <a:pt x="1865" y="1420"/>
                    <a:pt x="1884" y="1338"/>
                    <a:pt x="1884" y="1257"/>
                  </a:cubicBezTo>
                  <a:cubicBezTo>
                    <a:pt x="1905" y="1250"/>
                    <a:pt x="1929" y="1241"/>
                    <a:pt x="1950" y="1232"/>
                  </a:cubicBezTo>
                  <a:cubicBezTo>
                    <a:pt x="2195" y="1125"/>
                    <a:pt x="2336" y="850"/>
                    <a:pt x="2273" y="590"/>
                  </a:cubicBezTo>
                  <a:cubicBezTo>
                    <a:pt x="2234" y="434"/>
                    <a:pt x="2135" y="304"/>
                    <a:pt x="1994" y="226"/>
                  </a:cubicBezTo>
                  <a:cubicBezTo>
                    <a:pt x="1912" y="181"/>
                    <a:pt x="1821" y="158"/>
                    <a:pt x="1728" y="158"/>
                  </a:cubicBezTo>
                  <a:cubicBezTo>
                    <a:pt x="1665" y="158"/>
                    <a:pt x="1601" y="168"/>
                    <a:pt x="1539" y="190"/>
                  </a:cubicBezTo>
                  <a:cubicBezTo>
                    <a:pt x="1529" y="194"/>
                    <a:pt x="1520" y="197"/>
                    <a:pt x="1509" y="201"/>
                  </a:cubicBezTo>
                  <a:cubicBezTo>
                    <a:pt x="1456" y="139"/>
                    <a:pt x="1388" y="87"/>
                    <a:pt x="1310" y="52"/>
                  </a:cubicBezTo>
                  <a:cubicBezTo>
                    <a:pt x="1237" y="17"/>
                    <a:pt x="115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06" name="Google Shape;3706;p60"/>
          <p:cNvGrpSpPr/>
          <p:nvPr/>
        </p:nvGrpSpPr>
        <p:grpSpPr>
          <a:xfrm>
            <a:off x="8380095" y="4467225"/>
            <a:ext cx="777875" cy="703580"/>
            <a:chOff x="2572686" y="3322519"/>
            <a:chExt cx="343204" cy="289174"/>
          </a:xfrm>
        </p:grpSpPr>
        <p:sp>
          <p:nvSpPr>
            <p:cNvPr id="3707" name="Google Shape;3707;p60"/>
            <p:cNvSpPr/>
            <p:nvPr/>
          </p:nvSpPr>
          <p:spPr>
            <a:xfrm>
              <a:off x="2597703" y="3346960"/>
              <a:ext cx="293233" cy="86758"/>
            </a:xfrm>
            <a:custGeom>
              <a:avLst/>
              <a:gdLst/>
              <a:ahLst/>
              <a:cxnLst/>
              <a:rect l="l" t="t" r="r" b="b"/>
              <a:pathLst>
                <a:path w="10187" h="3014" extrusionOk="0">
                  <a:moveTo>
                    <a:pt x="2236" y="1"/>
                  </a:moveTo>
                  <a:lnTo>
                    <a:pt x="1161" y="962"/>
                  </a:lnTo>
                  <a:cubicBezTo>
                    <a:pt x="727" y="1351"/>
                    <a:pt x="383" y="1797"/>
                    <a:pt x="125" y="2279"/>
                  </a:cubicBezTo>
                  <a:cubicBezTo>
                    <a:pt x="0" y="2516"/>
                    <a:pt x="647" y="3013"/>
                    <a:pt x="647" y="3013"/>
                  </a:cubicBezTo>
                  <a:lnTo>
                    <a:pt x="9520" y="3013"/>
                  </a:lnTo>
                  <a:cubicBezTo>
                    <a:pt x="9520" y="3013"/>
                    <a:pt x="10186" y="2517"/>
                    <a:pt x="10060" y="2279"/>
                  </a:cubicBezTo>
                  <a:cubicBezTo>
                    <a:pt x="9804" y="1797"/>
                    <a:pt x="9461" y="1348"/>
                    <a:pt x="9026" y="962"/>
                  </a:cubicBezTo>
                  <a:lnTo>
                    <a:pt x="79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8" name="Google Shape;3708;p60"/>
            <p:cNvSpPr/>
            <p:nvPr/>
          </p:nvSpPr>
          <p:spPr>
            <a:xfrm>
              <a:off x="2599804" y="3346960"/>
              <a:ext cx="256043" cy="76827"/>
            </a:xfrm>
            <a:custGeom>
              <a:avLst/>
              <a:gdLst/>
              <a:ahLst/>
              <a:cxnLst/>
              <a:rect l="l" t="t" r="r" b="b"/>
              <a:pathLst>
                <a:path w="8895" h="2669" extrusionOk="0">
                  <a:moveTo>
                    <a:pt x="2165" y="1"/>
                  </a:moveTo>
                  <a:lnTo>
                    <a:pt x="1090" y="962"/>
                  </a:lnTo>
                  <a:cubicBezTo>
                    <a:pt x="656" y="1351"/>
                    <a:pt x="311" y="1797"/>
                    <a:pt x="54" y="2279"/>
                  </a:cubicBezTo>
                  <a:cubicBezTo>
                    <a:pt x="0" y="2382"/>
                    <a:pt x="89" y="2532"/>
                    <a:pt x="208" y="2668"/>
                  </a:cubicBezTo>
                  <a:lnTo>
                    <a:pt x="596" y="2668"/>
                  </a:lnTo>
                  <a:cubicBezTo>
                    <a:pt x="585" y="2640"/>
                    <a:pt x="585" y="2608"/>
                    <a:pt x="601" y="2578"/>
                  </a:cubicBezTo>
                  <a:cubicBezTo>
                    <a:pt x="951" y="1920"/>
                    <a:pt x="1289" y="1481"/>
                    <a:pt x="1525" y="1222"/>
                  </a:cubicBezTo>
                  <a:cubicBezTo>
                    <a:pt x="1703" y="1024"/>
                    <a:pt x="1955" y="911"/>
                    <a:pt x="2220" y="911"/>
                  </a:cubicBezTo>
                  <a:lnTo>
                    <a:pt x="8894" y="909"/>
                  </a:lnTo>
                  <a:lnTo>
                    <a:pt x="7879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9" name="Google Shape;3709;p60"/>
            <p:cNvSpPr/>
            <p:nvPr/>
          </p:nvSpPr>
          <p:spPr>
            <a:xfrm>
              <a:off x="2572772" y="3411214"/>
              <a:ext cx="343117" cy="195680"/>
            </a:xfrm>
            <a:custGeom>
              <a:avLst/>
              <a:gdLst/>
              <a:ahLst/>
              <a:cxnLst/>
              <a:rect l="l" t="t" r="r" b="b"/>
              <a:pathLst>
                <a:path w="11920" h="6798" extrusionOk="0">
                  <a:moveTo>
                    <a:pt x="2506" y="0"/>
                  </a:moveTo>
                  <a:cubicBezTo>
                    <a:pt x="2398" y="0"/>
                    <a:pt x="2291" y="32"/>
                    <a:pt x="2198" y="95"/>
                  </a:cubicBezTo>
                  <a:lnTo>
                    <a:pt x="1951" y="259"/>
                  </a:lnTo>
                  <a:cubicBezTo>
                    <a:pt x="1857" y="321"/>
                    <a:pt x="1749" y="352"/>
                    <a:pt x="1641" y="352"/>
                  </a:cubicBezTo>
                  <a:cubicBezTo>
                    <a:pt x="1533" y="352"/>
                    <a:pt x="1425" y="321"/>
                    <a:pt x="1332" y="259"/>
                  </a:cubicBezTo>
                  <a:lnTo>
                    <a:pt x="1087" y="95"/>
                  </a:lnTo>
                  <a:cubicBezTo>
                    <a:pt x="1060" y="77"/>
                    <a:pt x="1028" y="61"/>
                    <a:pt x="1000" y="47"/>
                  </a:cubicBezTo>
                  <a:lnTo>
                    <a:pt x="1000" y="47"/>
                  </a:lnTo>
                  <a:cubicBezTo>
                    <a:pt x="1" y="1922"/>
                    <a:pt x="344" y="4329"/>
                    <a:pt x="2029" y="5834"/>
                  </a:cubicBezTo>
                  <a:lnTo>
                    <a:pt x="2445" y="6209"/>
                  </a:lnTo>
                  <a:cubicBezTo>
                    <a:pt x="2868" y="6588"/>
                    <a:pt x="3417" y="6797"/>
                    <a:pt x="3986" y="6797"/>
                  </a:cubicBezTo>
                  <a:lnTo>
                    <a:pt x="7933" y="6797"/>
                  </a:lnTo>
                  <a:cubicBezTo>
                    <a:pt x="8502" y="6797"/>
                    <a:pt x="9051" y="6588"/>
                    <a:pt x="9476" y="6209"/>
                  </a:cubicBezTo>
                  <a:lnTo>
                    <a:pt x="9890" y="5834"/>
                  </a:lnTo>
                  <a:cubicBezTo>
                    <a:pt x="11575" y="4329"/>
                    <a:pt x="11920" y="1922"/>
                    <a:pt x="10926" y="47"/>
                  </a:cubicBezTo>
                  <a:lnTo>
                    <a:pt x="10926" y="47"/>
                  </a:lnTo>
                  <a:cubicBezTo>
                    <a:pt x="10898" y="61"/>
                    <a:pt x="10866" y="77"/>
                    <a:pt x="10839" y="95"/>
                  </a:cubicBezTo>
                  <a:lnTo>
                    <a:pt x="10592" y="259"/>
                  </a:lnTo>
                  <a:cubicBezTo>
                    <a:pt x="10499" y="321"/>
                    <a:pt x="10391" y="352"/>
                    <a:pt x="10284" y="352"/>
                  </a:cubicBezTo>
                  <a:cubicBezTo>
                    <a:pt x="10176" y="352"/>
                    <a:pt x="10069" y="321"/>
                    <a:pt x="9975" y="259"/>
                  </a:cubicBezTo>
                  <a:lnTo>
                    <a:pt x="9728" y="95"/>
                  </a:lnTo>
                  <a:cubicBezTo>
                    <a:pt x="9635" y="32"/>
                    <a:pt x="9527" y="0"/>
                    <a:pt x="9420" y="0"/>
                  </a:cubicBezTo>
                  <a:cubicBezTo>
                    <a:pt x="9312" y="0"/>
                    <a:pt x="9205" y="32"/>
                    <a:pt x="9111" y="95"/>
                  </a:cubicBezTo>
                  <a:lnTo>
                    <a:pt x="8864" y="259"/>
                  </a:lnTo>
                  <a:cubicBezTo>
                    <a:pt x="8771" y="321"/>
                    <a:pt x="8663" y="352"/>
                    <a:pt x="8555" y="352"/>
                  </a:cubicBezTo>
                  <a:cubicBezTo>
                    <a:pt x="8447" y="352"/>
                    <a:pt x="8339" y="321"/>
                    <a:pt x="8246" y="259"/>
                  </a:cubicBezTo>
                  <a:lnTo>
                    <a:pt x="8001" y="95"/>
                  </a:lnTo>
                  <a:cubicBezTo>
                    <a:pt x="7907" y="32"/>
                    <a:pt x="7799" y="0"/>
                    <a:pt x="7691" y="0"/>
                  </a:cubicBezTo>
                  <a:cubicBezTo>
                    <a:pt x="7583" y="0"/>
                    <a:pt x="7475" y="32"/>
                    <a:pt x="7382" y="95"/>
                  </a:cubicBezTo>
                  <a:lnTo>
                    <a:pt x="7135" y="259"/>
                  </a:lnTo>
                  <a:cubicBezTo>
                    <a:pt x="7042" y="321"/>
                    <a:pt x="6934" y="352"/>
                    <a:pt x="6827" y="352"/>
                  </a:cubicBezTo>
                  <a:cubicBezTo>
                    <a:pt x="6719" y="352"/>
                    <a:pt x="6612" y="321"/>
                    <a:pt x="6518" y="259"/>
                  </a:cubicBezTo>
                  <a:lnTo>
                    <a:pt x="6271" y="95"/>
                  </a:lnTo>
                  <a:cubicBezTo>
                    <a:pt x="6178" y="32"/>
                    <a:pt x="6070" y="0"/>
                    <a:pt x="5963" y="0"/>
                  </a:cubicBezTo>
                  <a:cubicBezTo>
                    <a:pt x="5855" y="0"/>
                    <a:pt x="5748" y="32"/>
                    <a:pt x="5655" y="95"/>
                  </a:cubicBezTo>
                  <a:lnTo>
                    <a:pt x="5408" y="259"/>
                  </a:lnTo>
                  <a:cubicBezTo>
                    <a:pt x="5314" y="321"/>
                    <a:pt x="5206" y="352"/>
                    <a:pt x="5098" y="352"/>
                  </a:cubicBezTo>
                  <a:cubicBezTo>
                    <a:pt x="4990" y="352"/>
                    <a:pt x="4882" y="321"/>
                    <a:pt x="4789" y="259"/>
                  </a:cubicBezTo>
                  <a:lnTo>
                    <a:pt x="4544" y="95"/>
                  </a:lnTo>
                  <a:cubicBezTo>
                    <a:pt x="4450" y="32"/>
                    <a:pt x="4342" y="0"/>
                    <a:pt x="4234" y="0"/>
                  </a:cubicBezTo>
                  <a:cubicBezTo>
                    <a:pt x="4126" y="0"/>
                    <a:pt x="4019" y="32"/>
                    <a:pt x="3925" y="95"/>
                  </a:cubicBezTo>
                  <a:lnTo>
                    <a:pt x="3678" y="259"/>
                  </a:lnTo>
                  <a:cubicBezTo>
                    <a:pt x="3585" y="321"/>
                    <a:pt x="3477" y="352"/>
                    <a:pt x="3370" y="352"/>
                  </a:cubicBezTo>
                  <a:cubicBezTo>
                    <a:pt x="3262" y="352"/>
                    <a:pt x="3155" y="321"/>
                    <a:pt x="3061" y="259"/>
                  </a:cubicBezTo>
                  <a:lnTo>
                    <a:pt x="2814" y="95"/>
                  </a:lnTo>
                  <a:cubicBezTo>
                    <a:pt x="2721" y="32"/>
                    <a:pt x="2614" y="0"/>
                    <a:pt x="25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0" name="Google Shape;3710;p60"/>
            <p:cNvSpPr/>
            <p:nvPr/>
          </p:nvSpPr>
          <p:spPr>
            <a:xfrm>
              <a:off x="2812748" y="3473396"/>
              <a:ext cx="40098" cy="119487"/>
            </a:xfrm>
            <a:custGeom>
              <a:avLst/>
              <a:gdLst/>
              <a:ahLst/>
              <a:cxnLst/>
              <a:rect l="l" t="t" r="r" b="b"/>
              <a:pathLst>
                <a:path w="1393" h="4151" extrusionOk="0">
                  <a:moveTo>
                    <a:pt x="1053" y="1"/>
                  </a:moveTo>
                  <a:cubicBezTo>
                    <a:pt x="988" y="1"/>
                    <a:pt x="922" y="21"/>
                    <a:pt x="866" y="64"/>
                  </a:cubicBezTo>
                  <a:cubicBezTo>
                    <a:pt x="507" y="349"/>
                    <a:pt x="413" y="859"/>
                    <a:pt x="651" y="1252"/>
                  </a:cubicBezTo>
                  <a:cubicBezTo>
                    <a:pt x="729" y="1380"/>
                    <a:pt x="704" y="1545"/>
                    <a:pt x="591" y="1644"/>
                  </a:cubicBezTo>
                  <a:lnTo>
                    <a:pt x="527" y="1699"/>
                  </a:lnTo>
                  <a:cubicBezTo>
                    <a:pt x="205" y="1986"/>
                    <a:pt x="127" y="2464"/>
                    <a:pt x="340" y="2837"/>
                  </a:cubicBezTo>
                  <a:lnTo>
                    <a:pt x="361" y="2878"/>
                  </a:lnTo>
                  <a:cubicBezTo>
                    <a:pt x="418" y="2970"/>
                    <a:pt x="418" y="3084"/>
                    <a:pt x="367" y="3180"/>
                  </a:cubicBezTo>
                  <a:lnTo>
                    <a:pt x="81" y="3708"/>
                  </a:lnTo>
                  <a:cubicBezTo>
                    <a:pt x="1" y="3854"/>
                    <a:pt x="54" y="4035"/>
                    <a:pt x="200" y="4115"/>
                  </a:cubicBezTo>
                  <a:cubicBezTo>
                    <a:pt x="232" y="4131"/>
                    <a:pt x="262" y="4142"/>
                    <a:pt x="294" y="4147"/>
                  </a:cubicBezTo>
                  <a:cubicBezTo>
                    <a:pt x="310" y="4149"/>
                    <a:pt x="325" y="4151"/>
                    <a:pt x="341" y="4151"/>
                  </a:cubicBezTo>
                  <a:cubicBezTo>
                    <a:pt x="449" y="4151"/>
                    <a:pt x="552" y="4093"/>
                    <a:pt x="607" y="3992"/>
                  </a:cubicBezTo>
                  <a:lnTo>
                    <a:pt x="893" y="3464"/>
                  </a:lnTo>
                  <a:cubicBezTo>
                    <a:pt x="1044" y="3184"/>
                    <a:pt x="1040" y="2851"/>
                    <a:pt x="882" y="2576"/>
                  </a:cubicBezTo>
                  <a:lnTo>
                    <a:pt x="859" y="2535"/>
                  </a:lnTo>
                  <a:cubicBezTo>
                    <a:pt x="788" y="2409"/>
                    <a:pt x="815" y="2247"/>
                    <a:pt x="925" y="2149"/>
                  </a:cubicBezTo>
                  <a:lnTo>
                    <a:pt x="989" y="2094"/>
                  </a:lnTo>
                  <a:cubicBezTo>
                    <a:pt x="1319" y="1803"/>
                    <a:pt x="1392" y="1317"/>
                    <a:pt x="1166" y="941"/>
                  </a:cubicBezTo>
                  <a:cubicBezTo>
                    <a:pt x="1086" y="807"/>
                    <a:pt x="1117" y="633"/>
                    <a:pt x="1239" y="535"/>
                  </a:cubicBezTo>
                  <a:cubicBezTo>
                    <a:pt x="1369" y="434"/>
                    <a:pt x="1390" y="246"/>
                    <a:pt x="1289" y="114"/>
                  </a:cubicBezTo>
                  <a:cubicBezTo>
                    <a:pt x="1230" y="39"/>
                    <a:pt x="1142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1" name="Google Shape;3711;p60"/>
            <p:cNvSpPr/>
            <p:nvPr/>
          </p:nvSpPr>
          <p:spPr>
            <a:xfrm>
              <a:off x="2767983" y="3481341"/>
              <a:ext cx="33016" cy="118220"/>
            </a:xfrm>
            <a:custGeom>
              <a:avLst/>
              <a:gdLst/>
              <a:ahLst/>
              <a:cxnLst/>
              <a:rect l="l" t="t" r="r" b="b"/>
              <a:pathLst>
                <a:path w="1147" h="4107" extrusionOk="0">
                  <a:moveTo>
                    <a:pt x="373" y="0"/>
                  </a:moveTo>
                  <a:cubicBezTo>
                    <a:pt x="326" y="0"/>
                    <a:pt x="279" y="11"/>
                    <a:pt x="235" y="34"/>
                  </a:cubicBezTo>
                  <a:cubicBezTo>
                    <a:pt x="89" y="108"/>
                    <a:pt x="31" y="291"/>
                    <a:pt x="107" y="437"/>
                  </a:cubicBezTo>
                  <a:lnTo>
                    <a:pt x="347" y="905"/>
                  </a:lnTo>
                  <a:cubicBezTo>
                    <a:pt x="429" y="1064"/>
                    <a:pt x="413" y="1260"/>
                    <a:pt x="304" y="1404"/>
                  </a:cubicBezTo>
                  <a:cubicBezTo>
                    <a:pt x="0" y="1811"/>
                    <a:pt x="18" y="2364"/>
                    <a:pt x="349" y="2748"/>
                  </a:cubicBezTo>
                  <a:lnTo>
                    <a:pt x="395" y="2801"/>
                  </a:lnTo>
                  <a:cubicBezTo>
                    <a:pt x="486" y="2908"/>
                    <a:pt x="526" y="3048"/>
                    <a:pt x="503" y="3185"/>
                  </a:cubicBezTo>
                  <a:lnTo>
                    <a:pt x="411" y="3759"/>
                  </a:lnTo>
                  <a:cubicBezTo>
                    <a:pt x="384" y="3922"/>
                    <a:pt x="494" y="4077"/>
                    <a:pt x="660" y="4104"/>
                  </a:cubicBezTo>
                  <a:cubicBezTo>
                    <a:pt x="677" y="4105"/>
                    <a:pt x="694" y="4106"/>
                    <a:pt x="711" y="4106"/>
                  </a:cubicBezTo>
                  <a:cubicBezTo>
                    <a:pt x="717" y="4106"/>
                    <a:pt x="724" y="4106"/>
                    <a:pt x="731" y="4105"/>
                  </a:cubicBezTo>
                  <a:cubicBezTo>
                    <a:pt x="866" y="4095"/>
                    <a:pt x="981" y="3992"/>
                    <a:pt x="1005" y="3858"/>
                  </a:cubicBezTo>
                  <a:lnTo>
                    <a:pt x="1097" y="3286"/>
                  </a:lnTo>
                  <a:cubicBezTo>
                    <a:pt x="1147" y="2970"/>
                    <a:pt x="1058" y="2652"/>
                    <a:pt x="850" y="2412"/>
                  </a:cubicBezTo>
                  <a:lnTo>
                    <a:pt x="804" y="2358"/>
                  </a:lnTo>
                  <a:cubicBezTo>
                    <a:pt x="658" y="2188"/>
                    <a:pt x="651" y="1946"/>
                    <a:pt x="784" y="1767"/>
                  </a:cubicBezTo>
                  <a:cubicBezTo>
                    <a:pt x="1031" y="1439"/>
                    <a:pt x="1067" y="993"/>
                    <a:pt x="880" y="629"/>
                  </a:cubicBezTo>
                  <a:lnTo>
                    <a:pt x="640" y="162"/>
                  </a:lnTo>
                  <a:cubicBezTo>
                    <a:pt x="587" y="59"/>
                    <a:pt x="481" y="0"/>
                    <a:pt x="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2" name="Google Shape;3712;p60"/>
            <p:cNvSpPr/>
            <p:nvPr/>
          </p:nvSpPr>
          <p:spPr>
            <a:xfrm>
              <a:off x="2572686" y="3412596"/>
              <a:ext cx="134771" cy="194356"/>
            </a:xfrm>
            <a:custGeom>
              <a:avLst/>
              <a:gdLst/>
              <a:ahLst/>
              <a:cxnLst/>
              <a:rect l="l" t="t" r="r" b="b"/>
              <a:pathLst>
                <a:path w="4682" h="6752" extrusionOk="0">
                  <a:moveTo>
                    <a:pt x="996" y="1"/>
                  </a:moveTo>
                  <a:cubicBezTo>
                    <a:pt x="0" y="1876"/>
                    <a:pt x="345" y="4282"/>
                    <a:pt x="2032" y="5790"/>
                  </a:cubicBezTo>
                  <a:lnTo>
                    <a:pt x="2448" y="6163"/>
                  </a:lnTo>
                  <a:cubicBezTo>
                    <a:pt x="2871" y="6541"/>
                    <a:pt x="3420" y="6751"/>
                    <a:pt x="3989" y="6751"/>
                  </a:cubicBezTo>
                  <a:lnTo>
                    <a:pt x="4682" y="6751"/>
                  </a:lnTo>
                  <a:cubicBezTo>
                    <a:pt x="4113" y="6751"/>
                    <a:pt x="3564" y="6541"/>
                    <a:pt x="3139" y="6163"/>
                  </a:cubicBezTo>
                  <a:lnTo>
                    <a:pt x="2725" y="5786"/>
                  </a:lnTo>
                  <a:cubicBezTo>
                    <a:pt x="1127" y="4359"/>
                    <a:pt x="734" y="2123"/>
                    <a:pt x="1545" y="298"/>
                  </a:cubicBezTo>
                  <a:cubicBezTo>
                    <a:pt x="1470" y="284"/>
                    <a:pt x="1396" y="255"/>
                    <a:pt x="1330" y="212"/>
                  </a:cubicBezTo>
                  <a:lnTo>
                    <a:pt x="1083" y="49"/>
                  </a:lnTo>
                  <a:cubicBezTo>
                    <a:pt x="1056" y="31"/>
                    <a:pt x="1026" y="15"/>
                    <a:pt x="99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3" name="Google Shape;3713;p60"/>
            <p:cNvSpPr/>
            <p:nvPr/>
          </p:nvSpPr>
          <p:spPr>
            <a:xfrm>
              <a:off x="2632968" y="3580774"/>
              <a:ext cx="222767" cy="26137"/>
            </a:xfrm>
            <a:custGeom>
              <a:avLst/>
              <a:gdLst/>
              <a:ahLst/>
              <a:cxnLst/>
              <a:rect l="l" t="t" r="r" b="b"/>
              <a:pathLst>
                <a:path w="7739" h="908" extrusionOk="0">
                  <a:moveTo>
                    <a:pt x="0" y="1"/>
                  </a:moveTo>
                  <a:lnTo>
                    <a:pt x="354" y="319"/>
                  </a:lnTo>
                  <a:cubicBezTo>
                    <a:pt x="777" y="698"/>
                    <a:pt x="1326" y="907"/>
                    <a:pt x="1895" y="907"/>
                  </a:cubicBezTo>
                  <a:lnTo>
                    <a:pt x="5842" y="907"/>
                  </a:lnTo>
                  <a:cubicBezTo>
                    <a:pt x="6411" y="907"/>
                    <a:pt x="6960" y="698"/>
                    <a:pt x="7385" y="319"/>
                  </a:cubicBezTo>
                  <a:lnTo>
                    <a:pt x="7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4" name="Google Shape;3714;p60"/>
            <p:cNvSpPr/>
            <p:nvPr/>
          </p:nvSpPr>
          <p:spPr>
            <a:xfrm>
              <a:off x="2632968" y="3580774"/>
              <a:ext cx="74496" cy="26137"/>
            </a:xfrm>
            <a:custGeom>
              <a:avLst/>
              <a:gdLst/>
              <a:ahLst/>
              <a:cxnLst/>
              <a:rect l="l" t="t" r="r" b="b"/>
              <a:pathLst>
                <a:path w="2588" h="908" extrusionOk="0">
                  <a:moveTo>
                    <a:pt x="0" y="1"/>
                  </a:moveTo>
                  <a:lnTo>
                    <a:pt x="354" y="319"/>
                  </a:lnTo>
                  <a:cubicBezTo>
                    <a:pt x="777" y="698"/>
                    <a:pt x="1326" y="907"/>
                    <a:pt x="1895" y="907"/>
                  </a:cubicBezTo>
                  <a:lnTo>
                    <a:pt x="2588" y="907"/>
                  </a:lnTo>
                  <a:cubicBezTo>
                    <a:pt x="2019" y="907"/>
                    <a:pt x="1470" y="698"/>
                    <a:pt x="1047" y="319"/>
                  </a:cubicBezTo>
                  <a:lnTo>
                    <a:pt x="693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5" name="Google Shape;3715;p60"/>
            <p:cNvSpPr/>
            <p:nvPr/>
          </p:nvSpPr>
          <p:spPr>
            <a:xfrm>
              <a:off x="2612039" y="3327269"/>
              <a:ext cx="264678" cy="32613"/>
            </a:xfrm>
            <a:custGeom>
              <a:avLst/>
              <a:gdLst/>
              <a:ahLst/>
              <a:cxnLst/>
              <a:rect l="l" t="t" r="r" b="b"/>
              <a:pathLst>
                <a:path w="9195" h="1133" extrusionOk="0">
                  <a:moveTo>
                    <a:pt x="524" y="0"/>
                  </a:moveTo>
                  <a:cubicBezTo>
                    <a:pt x="236" y="0"/>
                    <a:pt x="0" y="235"/>
                    <a:pt x="0" y="525"/>
                  </a:cubicBezTo>
                  <a:lnTo>
                    <a:pt x="0" y="608"/>
                  </a:lnTo>
                  <a:cubicBezTo>
                    <a:pt x="0" y="898"/>
                    <a:pt x="236" y="1132"/>
                    <a:pt x="524" y="1132"/>
                  </a:cubicBezTo>
                  <a:lnTo>
                    <a:pt x="8670" y="1132"/>
                  </a:lnTo>
                  <a:cubicBezTo>
                    <a:pt x="8958" y="1132"/>
                    <a:pt x="9194" y="900"/>
                    <a:pt x="9194" y="608"/>
                  </a:cubicBezTo>
                  <a:lnTo>
                    <a:pt x="9194" y="525"/>
                  </a:lnTo>
                  <a:cubicBezTo>
                    <a:pt x="9194" y="235"/>
                    <a:pt x="8958" y="0"/>
                    <a:pt x="8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6" name="Google Shape;3716;p60"/>
            <p:cNvSpPr/>
            <p:nvPr/>
          </p:nvSpPr>
          <p:spPr>
            <a:xfrm>
              <a:off x="2612039" y="3327269"/>
              <a:ext cx="35060" cy="32613"/>
            </a:xfrm>
            <a:custGeom>
              <a:avLst/>
              <a:gdLst/>
              <a:ahLst/>
              <a:cxnLst/>
              <a:rect l="l" t="t" r="r" b="b"/>
              <a:pathLst>
                <a:path w="1218" h="1133" extrusionOk="0">
                  <a:moveTo>
                    <a:pt x="524" y="0"/>
                  </a:moveTo>
                  <a:cubicBezTo>
                    <a:pt x="236" y="0"/>
                    <a:pt x="0" y="235"/>
                    <a:pt x="0" y="525"/>
                  </a:cubicBezTo>
                  <a:lnTo>
                    <a:pt x="0" y="608"/>
                  </a:lnTo>
                  <a:cubicBezTo>
                    <a:pt x="0" y="898"/>
                    <a:pt x="236" y="1132"/>
                    <a:pt x="524" y="1132"/>
                  </a:cubicBezTo>
                  <a:lnTo>
                    <a:pt x="1218" y="1132"/>
                  </a:lnTo>
                  <a:cubicBezTo>
                    <a:pt x="926" y="1132"/>
                    <a:pt x="693" y="900"/>
                    <a:pt x="693" y="608"/>
                  </a:cubicBezTo>
                  <a:lnTo>
                    <a:pt x="693" y="525"/>
                  </a:lnTo>
                  <a:cubicBezTo>
                    <a:pt x="693" y="235"/>
                    <a:pt x="930" y="0"/>
                    <a:pt x="121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7" name="Google Shape;3717;p60"/>
            <p:cNvSpPr/>
            <p:nvPr/>
          </p:nvSpPr>
          <p:spPr>
            <a:xfrm>
              <a:off x="2639618" y="3504890"/>
              <a:ext cx="43552" cy="47754"/>
            </a:xfrm>
            <a:custGeom>
              <a:avLst/>
              <a:gdLst/>
              <a:ahLst/>
              <a:cxnLst/>
              <a:rect l="l" t="t" r="r" b="b"/>
              <a:pathLst>
                <a:path w="1513" h="1659" extrusionOk="0">
                  <a:moveTo>
                    <a:pt x="350" y="0"/>
                  </a:moveTo>
                  <a:cubicBezTo>
                    <a:pt x="158" y="0"/>
                    <a:pt x="1" y="192"/>
                    <a:pt x="73" y="396"/>
                  </a:cubicBezTo>
                  <a:lnTo>
                    <a:pt x="169" y="666"/>
                  </a:lnTo>
                  <a:cubicBezTo>
                    <a:pt x="206" y="771"/>
                    <a:pt x="206" y="886"/>
                    <a:pt x="169" y="993"/>
                  </a:cubicBezTo>
                  <a:lnTo>
                    <a:pt x="73" y="1263"/>
                  </a:lnTo>
                  <a:cubicBezTo>
                    <a:pt x="1" y="1467"/>
                    <a:pt x="159" y="1658"/>
                    <a:pt x="351" y="1658"/>
                  </a:cubicBezTo>
                  <a:cubicBezTo>
                    <a:pt x="390" y="1658"/>
                    <a:pt x="431" y="1650"/>
                    <a:pt x="471" y="1633"/>
                  </a:cubicBezTo>
                  <a:lnTo>
                    <a:pt x="1513" y="1172"/>
                  </a:lnTo>
                  <a:lnTo>
                    <a:pt x="1513" y="486"/>
                  </a:lnTo>
                  <a:lnTo>
                    <a:pt x="471" y="26"/>
                  </a:lnTo>
                  <a:cubicBezTo>
                    <a:pt x="430" y="8"/>
                    <a:pt x="389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8" name="Google Shape;3718;p60"/>
            <p:cNvSpPr/>
            <p:nvPr/>
          </p:nvSpPr>
          <p:spPr>
            <a:xfrm>
              <a:off x="2639704" y="3504890"/>
              <a:ext cx="17271" cy="47754"/>
            </a:xfrm>
            <a:custGeom>
              <a:avLst/>
              <a:gdLst/>
              <a:ahLst/>
              <a:cxnLst/>
              <a:rect l="l" t="t" r="r" b="b"/>
              <a:pathLst>
                <a:path w="600" h="1659" extrusionOk="0">
                  <a:moveTo>
                    <a:pt x="349" y="0"/>
                  </a:moveTo>
                  <a:cubicBezTo>
                    <a:pt x="158" y="0"/>
                    <a:pt x="1" y="192"/>
                    <a:pt x="72" y="396"/>
                  </a:cubicBezTo>
                  <a:lnTo>
                    <a:pt x="168" y="666"/>
                  </a:lnTo>
                  <a:cubicBezTo>
                    <a:pt x="205" y="773"/>
                    <a:pt x="205" y="888"/>
                    <a:pt x="168" y="993"/>
                  </a:cubicBezTo>
                  <a:lnTo>
                    <a:pt x="72" y="1263"/>
                  </a:lnTo>
                  <a:cubicBezTo>
                    <a:pt x="1" y="1466"/>
                    <a:pt x="158" y="1659"/>
                    <a:pt x="349" y="1659"/>
                  </a:cubicBezTo>
                  <a:cubicBezTo>
                    <a:pt x="388" y="1659"/>
                    <a:pt x="429" y="1651"/>
                    <a:pt x="470" y="1633"/>
                  </a:cubicBezTo>
                  <a:lnTo>
                    <a:pt x="559" y="1592"/>
                  </a:lnTo>
                  <a:cubicBezTo>
                    <a:pt x="468" y="1519"/>
                    <a:pt x="418" y="1393"/>
                    <a:pt x="466" y="1263"/>
                  </a:cubicBezTo>
                  <a:lnTo>
                    <a:pt x="560" y="993"/>
                  </a:lnTo>
                  <a:cubicBezTo>
                    <a:pt x="600" y="886"/>
                    <a:pt x="600" y="771"/>
                    <a:pt x="560" y="666"/>
                  </a:cubicBezTo>
                  <a:lnTo>
                    <a:pt x="466" y="396"/>
                  </a:lnTo>
                  <a:cubicBezTo>
                    <a:pt x="418" y="264"/>
                    <a:pt x="468" y="140"/>
                    <a:pt x="559" y="67"/>
                  </a:cubicBezTo>
                  <a:lnTo>
                    <a:pt x="470" y="26"/>
                  </a:lnTo>
                  <a:cubicBezTo>
                    <a:pt x="429" y="8"/>
                    <a:pt x="388" y="0"/>
                    <a:pt x="34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9" name="Google Shape;3719;p60"/>
            <p:cNvSpPr/>
            <p:nvPr/>
          </p:nvSpPr>
          <p:spPr>
            <a:xfrm>
              <a:off x="2672292" y="3509121"/>
              <a:ext cx="70178" cy="39234"/>
            </a:xfrm>
            <a:custGeom>
              <a:avLst/>
              <a:gdLst/>
              <a:ahLst/>
              <a:cxnLst/>
              <a:rect l="l" t="t" r="r" b="b"/>
              <a:pathLst>
                <a:path w="2438" h="1363" extrusionOk="0">
                  <a:moveTo>
                    <a:pt x="1397" y="0"/>
                  </a:moveTo>
                  <a:cubicBezTo>
                    <a:pt x="1253" y="0"/>
                    <a:pt x="1108" y="27"/>
                    <a:pt x="969" y="82"/>
                  </a:cubicBezTo>
                  <a:lnTo>
                    <a:pt x="202" y="386"/>
                  </a:lnTo>
                  <a:cubicBezTo>
                    <a:pt x="81" y="434"/>
                    <a:pt x="1" y="553"/>
                    <a:pt x="1" y="681"/>
                  </a:cubicBezTo>
                  <a:cubicBezTo>
                    <a:pt x="1" y="810"/>
                    <a:pt x="81" y="929"/>
                    <a:pt x="202" y="977"/>
                  </a:cubicBezTo>
                  <a:lnTo>
                    <a:pt x="969" y="1281"/>
                  </a:lnTo>
                  <a:cubicBezTo>
                    <a:pt x="1108" y="1336"/>
                    <a:pt x="1253" y="1363"/>
                    <a:pt x="1396" y="1363"/>
                  </a:cubicBezTo>
                  <a:cubicBezTo>
                    <a:pt x="1706" y="1363"/>
                    <a:pt x="2011" y="1238"/>
                    <a:pt x="2235" y="1004"/>
                  </a:cubicBezTo>
                  <a:lnTo>
                    <a:pt x="2299" y="937"/>
                  </a:lnTo>
                  <a:cubicBezTo>
                    <a:pt x="2437" y="793"/>
                    <a:pt x="2437" y="567"/>
                    <a:pt x="2299" y="423"/>
                  </a:cubicBezTo>
                  <a:lnTo>
                    <a:pt x="2235" y="357"/>
                  </a:lnTo>
                  <a:cubicBezTo>
                    <a:pt x="2014" y="125"/>
                    <a:pt x="1708" y="0"/>
                    <a:pt x="1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0" name="Google Shape;3720;p60"/>
            <p:cNvSpPr/>
            <p:nvPr/>
          </p:nvSpPr>
          <p:spPr>
            <a:xfrm>
              <a:off x="2732833" y="3482090"/>
              <a:ext cx="19200" cy="19200"/>
            </a:xfrm>
            <a:custGeom>
              <a:avLst/>
              <a:gdLst/>
              <a:ahLst/>
              <a:cxnLst/>
              <a:rect l="l" t="t" r="r" b="b"/>
              <a:pathLst>
                <a:path w="667" h="667" extrusionOk="0">
                  <a:moveTo>
                    <a:pt x="334" y="1"/>
                  </a:moveTo>
                  <a:cubicBezTo>
                    <a:pt x="150" y="1"/>
                    <a:pt x="0" y="150"/>
                    <a:pt x="0" y="335"/>
                  </a:cubicBezTo>
                  <a:cubicBezTo>
                    <a:pt x="0" y="518"/>
                    <a:pt x="150" y="667"/>
                    <a:pt x="334" y="667"/>
                  </a:cubicBezTo>
                  <a:cubicBezTo>
                    <a:pt x="519" y="667"/>
                    <a:pt x="667" y="518"/>
                    <a:pt x="667" y="335"/>
                  </a:cubicBezTo>
                  <a:cubicBezTo>
                    <a:pt x="667" y="150"/>
                    <a:pt x="519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1" name="Google Shape;3721;p60"/>
            <p:cNvSpPr/>
            <p:nvPr/>
          </p:nvSpPr>
          <p:spPr>
            <a:xfrm>
              <a:off x="2690313" y="3461478"/>
              <a:ext cx="22424" cy="22424"/>
            </a:xfrm>
            <a:custGeom>
              <a:avLst/>
              <a:gdLst/>
              <a:ahLst/>
              <a:cxnLst/>
              <a:rect l="l" t="t" r="r" b="b"/>
              <a:pathLst>
                <a:path w="779" h="779" extrusionOk="0">
                  <a:moveTo>
                    <a:pt x="390" y="0"/>
                  </a:moveTo>
                  <a:cubicBezTo>
                    <a:pt x="175" y="0"/>
                    <a:pt x="0" y="174"/>
                    <a:pt x="0" y="389"/>
                  </a:cubicBezTo>
                  <a:cubicBezTo>
                    <a:pt x="0" y="605"/>
                    <a:pt x="175" y="779"/>
                    <a:pt x="390" y="779"/>
                  </a:cubicBezTo>
                  <a:cubicBezTo>
                    <a:pt x="605" y="779"/>
                    <a:pt x="779" y="605"/>
                    <a:pt x="779" y="389"/>
                  </a:cubicBezTo>
                  <a:cubicBezTo>
                    <a:pt x="779" y="174"/>
                    <a:pt x="605" y="0"/>
                    <a:pt x="3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2" name="Google Shape;3722;p60"/>
            <p:cNvSpPr/>
            <p:nvPr/>
          </p:nvSpPr>
          <p:spPr>
            <a:xfrm>
              <a:off x="2732516" y="3431337"/>
              <a:ext cx="26079" cy="24755"/>
            </a:xfrm>
            <a:custGeom>
              <a:avLst/>
              <a:gdLst/>
              <a:ahLst/>
              <a:cxnLst/>
              <a:rect l="l" t="t" r="r" b="b"/>
              <a:pathLst>
                <a:path w="906" h="860" extrusionOk="0">
                  <a:moveTo>
                    <a:pt x="453" y="0"/>
                  </a:moveTo>
                  <a:cubicBezTo>
                    <a:pt x="201" y="0"/>
                    <a:pt x="0" y="216"/>
                    <a:pt x="26" y="473"/>
                  </a:cubicBezTo>
                  <a:cubicBezTo>
                    <a:pt x="45" y="672"/>
                    <a:pt x="207" y="838"/>
                    <a:pt x="409" y="857"/>
                  </a:cubicBezTo>
                  <a:cubicBezTo>
                    <a:pt x="424" y="859"/>
                    <a:pt x="439" y="859"/>
                    <a:pt x="453" y="859"/>
                  </a:cubicBezTo>
                  <a:cubicBezTo>
                    <a:pt x="705" y="859"/>
                    <a:pt x="906" y="643"/>
                    <a:pt x="880" y="386"/>
                  </a:cubicBezTo>
                  <a:cubicBezTo>
                    <a:pt x="861" y="183"/>
                    <a:pt x="696" y="22"/>
                    <a:pt x="497" y="2"/>
                  </a:cubicBezTo>
                  <a:cubicBezTo>
                    <a:pt x="482" y="1"/>
                    <a:pt x="467" y="0"/>
                    <a:pt x="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3" name="Google Shape;3723;p60"/>
            <p:cNvSpPr/>
            <p:nvPr/>
          </p:nvSpPr>
          <p:spPr>
            <a:xfrm>
              <a:off x="2580862" y="3322519"/>
              <a:ext cx="329962" cy="289174"/>
            </a:xfrm>
            <a:custGeom>
              <a:avLst/>
              <a:gdLst/>
              <a:ahLst/>
              <a:cxnLst/>
              <a:rect l="l" t="t" r="r" b="b"/>
              <a:pathLst>
                <a:path w="11463" h="10046" extrusionOk="0">
                  <a:moveTo>
                    <a:pt x="6875" y="5679"/>
                  </a:moveTo>
                  <a:cubicBezTo>
                    <a:pt x="6888" y="5679"/>
                    <a:pt x="6902" y="5682"/>
                    <a:pt x="6914" y="5686"/>
                  </a:cubicBezTo>
                  <a:cubicBezTo>
                    <a:pt x="6948" y="5696"/>
                    <a:pt x="6977" y="5719"/>
                    <a:pt x="6993" y="5753"/>
                  </a:cubicBezTo>
                  <a:lnTo>
                    <a:pt x="7233" y="6219"/>
                  </a:lnTo>
                  <a:cubicBezTo>
                    <a:pt x="7391" y="6526"/>
                    <a:pt x="7359" y="6903"/>
                    <a:pt x="7153" y="7179"/>
                  </a:cubicBezTo>
                  <a:cubicBezTo>
                    <a:pt x="6971" y="7420"/>
                    <a:pt x="6982" y="7749"/>
                    <a:pt x="7179" y="7978"/>
                  </a:cubicBezTo>
                  <a:lnTo>
                    <a:pt x="7226" y="8032"/>
                  </a:lnTo>
                  <a:cubicBezTo>
                    <a:pt x="7401" y="8236"/>
                    <a:pt x="7478" y="8505"/>
                    <a:pt x="7433" y="8769"/>
                  </a:cubicBezTo>
                  <a:lnTo>
                    <a:pt x="7426" y="8805"/>
                  </a:lnTo>
                  <a:lnTo>
                    <a:pt x="7154" y="8805"/>
                  </a:lnTo>
                  <a:lnTo>
                    <a:pt x="7169" y="8727"/>
                  </a:lnTo>
                  <a:cubicBezTo>
                    <a:pt x="7197" y="8540"/>
                    <a:pt x="7144" y="8350"/>
                    <a:pt x="7021" y="8208"/>
                  </a:cubicBezTo>
                  <a:lnTo>
                    <a:pt x="6975" y="8154"/>
                  </a:lnTo>
                  <a:cubicBezTo>
                    <a:pt x="6696" y="7827"/>
                    <a:pt x="6680" y="7362"/>
                    <a:pt x="6938" y="7019"/>
                  </a:cubicBezTo>
                  <a:cubicBezTo>
                    <a:pt x="7083" y="6823"/>
                    <a:pt x="7106" y="6558"/>
                    <a:pt x="6994" y="6342"/>
                  </a:cubicBezTo>
                  <a:lnTo>
                    <a:pt x="6755" y="5874"/>
                  </a:lnTo>
                  <a:cubicBezTo>
                    <a:pt x="6723" y="5808"/>
                    <a:pt x="6746" y="5728"/>
                    <a:pt x="6813" y="5695"/>
                  </a:cubicBezTo>
                  <a:cubicBezTo>
                    <a:pt x="6833" y="5686"/>
                    <a:pt x="6852" y="5679"/>
                    <a:pt x="6875" y="5679"/>
                  </a:cubicBezTo>
                  <a:close/>
                  <a:moveTo>
                    <a:pt x="9117" y="5405"/>
                  </a:moveTo>
                  <a:cubicBezTo>
                    <a:pt x="9120" y="5405"/>
                    <a:pt x="9123" y="5405"/>
                    <a:pt x="9125" y="5405"/>
                  </a:cubicBezTo>
                  <a:cubicBezTo>
                    <a:pt x="9161" y="5410"/>
                    <a:pt x="9193" y="5428"/>
                    <a:pt x="9214" y="5456"/>
                  </a:cubicBezTo>
                  <a:cubicBezTo>
                    <a:pt x="9261" y="5515"/>
                    <a:pt x="9250" y="5599"/>
                    <a:pt x="9193" y="5647"/>
                  </a:cubicBezTo>
                  <a:cubicBezTo>
                    <a:pt x="9003" y="5794"/>
                    <a:pt x="8955" y="6061"/>
                    <a:pt x="9079" y="6269"/>
                  </a:cubicBezTo>
                  <a:cubicBezTo>
                    <a:pt x="9266" y="6576"/>
                    <a:pt x="9204" y="6972"/>
                    <a:pt x="8935" y="7212"/>
                  </a:cubicBezTo>
                  <a:lnTo>
                    <a:pt x="8870" y="7268"/>
                  </a:lnTo>
                  <a:cubicBezTo>
                    <a:pt x="8701" y="7417"/>
                    <a:pt x="8662" y="7667"/>
                    <a:pt x="8772" y="7863"/>
                  </a:cubicBezTo>
                  <a:lnTo>
                    <a:pt x="8795" y="7904"/>
                  </a:lnTo>
                  <a:cubicBezTo>
                    <a:pt x="8923" y="8130"/>
                    <a:pt x="8928" y="8401"/>
                    <a:pt x="8804" y="8629"/>
                  </a:cubicBezTo>
                  <a:lnTo>
                    <a:pt x="8706" y="8810"/>
                  </a:lnTo>
                  <a:lnTo>
                    <a:pt x="8402" y="8810"/>
                  </a:lnTo>
                  <a:lnTo>
                    <a:pt x="8567" y="8503"/>
                  </a:lnTo>
                  <a:cubicBezTo>
                    <a:pt x="8646" y="8352"/>
                    <a:pt x="8644" y="8179"/>
                    <a:pt x="8562" y="8034"/>
                  </a:cubicBezTo>
                  <a:lnTo>
                    <a:pt x="8539" y="7994"/>
                  </a:lnTo>
                  <a:cubicBezTo>
                    <a:pt x="8363" y="7691"/>
                    <a:pt x="8429" y="7298"/>
                    <a:pt x="8692" y="7065"/>
                  </a:cubicBezTo>
                  <a:lnTo>
                    <a:pt x="8758" y="7010"/>
                  </a:lnTo>
                  <a:cubicBezTo>
                    <a:pt x="8930" y="6857"/>
                    <a:pt x="8967" y="6603"/>
                    <a:pt x="8850" y="6406"/>
                  </a:cubicBezTo>
                  <a:cubicBezTo>
                    <a:pt x="8656" y="6086"/>
                    <a:pt x="8733" y="5668"/>
                    <a:pt x="9028" y="5435"/>
                  </a:cubicBezTo>
                  <a:cubicBezTo>
                    <a:pt x="9054" y="5414"/>
                    <a:pt x="9086" y="5405"/>
                    <a:pt x="9117" y="5405"/>
                  </a:cubicBezTo>
                  <a:close/>
                  <a:moveTo>
                    <a:pt x="9133" y="3252"/>
                  </a:moveTo>
                  <a:cubicBezTo>
                    <a:pt x="9208" y="3252"/>
                    <a:pt x="9284" y="3274"/>
                    <a:pt x="9349" y="3318"/>
                  </a:cubicBezTo>
                  <a:lnTo>
                    <a:pt x="9596" y="3482"/>
                  </a:lnTo>
                  <a:cubicBezTo>
                    <a:pt x="9718" y="3563"/>
                    <a:pt x="9858" y="3603"/>
                    <a:pt x="9998" y="3603"/>
                  </a:cubicBezTo>
                  <a:cubicBezTo>
                    <a:pt x="10138" y="3603"/>
                    <a:pt x="10277" y="3563"/>
                    <a:pt x="10398" y="3482"/>
                  </a:cubicBezTo>
                  <a:lnTo>
                    <a:pt x="10574" y="3365"/>
                  </a:lnTo>
                  <a:lnTo>
                    <a:pt x="10574" y="3365"/>
                  </a:lnTo>
                  <a:cubicBezTo>
                    <a:pt x="11463" y="5168"/>
                    <a:pt x="11073" y="7385"/>
                    <a:pt x="9501" y="8792"/>
                  </a:cubicBezTo>
                  <a:lnTo>
                    <a:pt x="9486" y="8805"/>
                  </a:lnTo>
                  <a:lnTo>
                    <a:pt x="9086" y="8805"/>
                  </a:lnTo>
                  <a:lnTo>
                    <a:pt x="9097" y="8785"/>
                  </a:lnTo>
                  <a:cubicBezTo>
                    <a:pt x="9277" y="8455"/>
                    <a:pt x="9273" y="8060"/>
                    <a:pt x="9083" y="7735"/>
                  </a:cubicBezTo>
                  <a:lnTo>
                    <a:pt x="9062" y="7694"/>
                  </a:lnTo>
                  <a:cubicBezTo>
                    <a:pt x="9028" y="7634"/>
                    <a:pt x="9038" y="7561"/>
                    <a:pt x="9090" y="7515"/>
                  </a:cubicBezTo>
                  <a:lnTo>
                    <a:pt x="9154" y="7459"/>
                  </a:lnTo>
                  <a:cubicBezTo>
                    <a:pt x="9545" y="7115"/>
                    <a:pt x="9632" y="6539"/>
                    <a:pt x="9364" y="6094"/>
                  </a:cubicBezTo>
                  <a:cubicBezTo>
                    <a:pt x="9326" y="6032"/>
                    <a:pt x="9341" y="5952"/>
                    <a:pt x="9397" y="5908"/>
                  </a:cubicBezTo>
                  <a:cubicBezTo>
                    <a:pt x="9598" y="5748"/>
                    <a:pt x="9634" y="5455"/>
                    <a:pt x="9474" y="5252"/>
                  </a:cubicBezTo>
                  <a:cubicBezTo>
                    <a:pt x="9397" y="5154"/>
                    <a:pt x="9285" y="5092"/>
                    <a:pt x="9163" y="5078"/>
                  </a:cubicBezTo>
                  <a:cubicBezTo>
                    <a:pt x="9143" y="5075"/>
                    <a:pt x="9124" y="5074"/>
                    <a:pt x="9104" y="5074"/>
                  </a:cubicBezTo>
                  <a:cubicBezTo>
                    <a:pt x="9001" y="5074"/>
                    <a:pt x="8902" y="5110"/>
                    <a:pt x="8820" y="5176"/>
                  </a:cubicBezTo>
                  <a:cubicBezTo>
                    <a:pt x="8393" y="5510"/>
                    <a:pt x="8283" y="6114"/>
                    <a:pt x="8564" y="6580"/>
                  </a:cubicBezTo>
                  <a:cubicBezTo>
                    <a:pt x="8599" y="6638"/>
                    <a:pt x="8589" y="6715"/>
                    <a:pt x="8535" y="6761"/>
                  </a:cubicBezTo>
                  <a:lnTo>
                    <a:pt x="8470" y="6820"/>
                  </a:lnTo>
                  <a:cubicBezTo>
                    <a:pt x="8088" y="7157"/>
                    <a:pt x="7995" y="7721"/>
                    <a:pt x="8251" y="8163"/>
                  </a:cubicBezTo>
                  <a:lnTo>
                    <a:pt x="8272" y="8202"/>
                  </a:lnTo>
                  <a:cubicBezTo>
                    <a:pt x="8297" y="8247"/>
                    <a:pt x="8299" y="8298"/>
                    <a:pt x="8274" y="8343"/>
                  </a:cubicBezTo>
                  <a:lnTo>
                    <a:pt x="8022" y="8810"/>
                  </a:lnTo>
                  <a:lnTo>
                    <a:pt x="7764" y="8810"/>
                  </a:lnTo>
                  <a:cubicBezTo>
                    <a:pt x="7817" y="8455"/>
                    <a:pt x="7713" y="8094"/>
                    <a:pt x="7478" y="7820"/>
                  </a:cubicBezTo>
                  <a:lnTo>
                    <a:pt x="7430" y="7767"/>
                  </a:lnTo>
                  <a:cubicBezTo>
                    <a:pt x="7337" y="7659"/>
                    <a:pt x="7330" y="7500"/>
                    <a:pt x="7417" y="7383"/>
                  </a:cubicBezTo>
                  <a:cubicBezTo>
                    <a:pt x="7702" y="7006"/>
                    <a:pt x="7745" y="6491"/>
                    <a:pt x="7528" y="6070"/>
                  </a:cubicBezTo>
                  <a:lnTo>
                    <a:pt x="7288" y="5604"/>
                  </a:lnTo>
                  <a:cubicBezTo>
                    <a:pt x="7231" y="5492"/>
                    <a:pt x="7135" y="5410"/>
                    <a:pt x="7016" y="5373"/>
                  </a:cubicBezTo>
                  <a:cubicBezTo>
                    <a:pt x="6968" y="5358"/>
                    <a:pt x="6920" y="5351"/>
                    <a:pt x="6872" y="5351"/>
                  </a:cubicBezTo>
                  <a:cubicBezTo>
                    <a:pt x="6798" y="5351"/>
                    <a:pt x="6726" y="5368"/>
                    <a:pt x="6660" y="5401"/>
                  </a:cubicBezTo>
                  <a:cubicBezTo>
                    <a:pt x="6431" y="5519"/>
                    <a:pt x="6340" y="5801"/>
                    <a:pt x="6458" y="6030"/>
                  </a:cubicBezTo>
                  <a:lnTo>
                    <a:pt x="6698" y="6496"/>
                  </a:lnTo>
                  <a:cubicBezTo>
                    <a:pt x="6751" y="6601"/>
                    <a:pt x="6740" y="6727"/>
                    <a:pt x="6671" y="6821"/>
                  </a:cubicBezTo>
                  <a:cubicBezTo>
                    <a:pt x="6319" y="7291"/>
                    <a:pt x="6340" y="7930"/>
                    <a:pt x="6723" y="8375"/>
                  </a:cubicBezTo>
                  <a:lnTo>
                    <a:pt x="6769" y="8428"/>
                  </a:lnTo>
                  <a:cubicBezTo>
                    <a:pt x="6829" y="8496"/>
                    <a:pt x="6852" y="8588"/>
                    <a:pt x="6840" y="8677"/>
                  </a:cubicBezTo>
                  <a:lnTo>
                    <a:pt x="6817" y="8807"/>
                  </a:lnTo>
                  <a:lnTo>
                    <a:pt x="4190" y="8807"/>
                  </a:lnTo>
                  <a:cubicBezTo>
                    <a:pt x="4097" y="8807"/>
                    <a:pt x="4023" y="8883"/>
                    <a:pt x="4023" y="8974"/>
                  </a:cubicBezTo>
                  <a:cubicBezTo>
                    <a:pt x="4023" y="9064"/>
                    <a:pt x="4097" y="9141"/>
                    <a:pt x="4190" y="9141"/>
                  </a:cubicBezTo>
                  <a:lnTo>
                    <a:pt x="9113" y="9141"/>
                  </a:lnTo>
                  <a:lnTo>
                    <a:pt x="9083" y="9167"/>
                  </a:lnTo>
                  <a:cubicBezTo>
                    <a:pt x="8690" y="9521"/>
                    <a:pt x="8182" y="9713"/>
                    <a:pt x="7652" y="9713"/>
                  </a:cubicBezTo>
                  <a:lnTo>
                    <a:pt x="3705" y="9713"/>
                  </a:lnTo>
                  <a:cubicBezTo>
                    <a:pt x="3177" y="9713"/>
                    <a:pt x="2667" y="9521"/>
                    <a:pt x="2274" y="9167"/>
                  </a:cubicBezTo>
                  <a:lnTo>
                    <a:pt x="2245" y="9141"/>
                  </a:lnTo>
                  <a:lnTo>
                    <a:pt x="3466" y="9141"/>
                  </a:lnTo>
                  <a:cubicBezTo>
                    <a:pt x="3557" y="9141"/>
                    <a:pt x="3634" y="9064"/>
                    <a:pt x="3634" y="8974"/>
                  </a:cubicBezTo>
                  <a:cubicBezTo>
                    <a:pt x="3634" y="8883"/>
                    <a:pt x="3557" y="8807"/>
                    <a:pt x="3466" y="8807"/>
                  </a:cubicBezTo>
                  <a:lnTo>
                    <a:pt x="1872" y="8807"/>
                  </a:lnTo>
                  <a:lnTo>
                    <a:pt x="1856" y="8794"/>
                  </a:lnTo>
                  <a:cubicBezTo>
                    <a:pt x="880" y="7923"/>
                    <a:pt x="322" y="6672"/>
                    <a:pt x="322" y="5366"/>
                  </a:cubicBezTo>
                  <a:cubicBezTo>
                    <a:pt x="322" y="4666"/>
                    <a:pt x="482" y="3985"/>
                    <a:pt x="781" y="3368"/>
                  </a:cubicBezTo>
                  <a:lnTo>
                    <a:pt x="952" y="3482"/>
                  </a:lnTo>
                  <a:cubicBezTo>
                    <a:pt x="1074" y="3563"/>
                    <a:pt x="1214" y="3603"/>
                    <a:pt x="1354" y="3603"/>
                  </a:cubicBezTo>
                  <a:cubicBezTo>
                    <a:pt x="1493" y="3603"/>
                    <a:pt x="1632" y="3563"/>
                    <a:pt x="1753" y="3482"/>
                  </a:cubicBezTo>
                  <a:lnTo>
                    <a:pt x="2000" y="3318"/>
                  </a:lnTo>
                  <a:cubicBezTo>
                    <a:pt x="2066" y="3275"/>
                    <a:pt x="2142" y="3252"/>
                    <a:pt x="2218" y="3252"/>
                  </a:cubicBezTo>
                  <a:cubicBezTo>
                    <a:pt x="2293" y="3252"/>
                    <a:pt x="2368" y="3274"/>
                    <a:pt x="2434" y="3318"/>
                  </a:cubicBezTo>
                  <a:lnTo>
                    <a:pt x="2681" y="3482"/>
                  </a:lnTo>
                  <a:cubicBezTo>
                    <a:pt x="2803" y="3563"/>
                    <a:pt x="2943" y="3603"/>
                    <a:pt x="3082" y="3603"/>
                  </a:cubicBezTo>
                  <a:cubicBezTo>
                    <a:pt x="3222" y="3603"/>
                    <a:pt x="3362" y="3563"/>
                    <a:pt x="3482" y="3482"/>
                  </a:cubicBezTo>
                  <a:lnTo>
                    <a:pt x="3730" y="3318"/>
                  </a:lnTo>
                  <a:cubicBezTo>
                    <a:pt x="3794" y="3274"/>
                    <a:pt x="3870" y="3252"/>
                    <a:pt x="3945" y="3252"/>
                  </a:cubicBezTo>
                  <a:cubicBezTo>
                    <a:pt x="4021" y="3252"/>
                    <a:pt x="4097" y="3274"/>
                    <a:pt x="4161" y="3318"/>
                  </a:cubicBezTo>
                  <a:lnTo>
                    <a:pt x="4408" y="3482"/>
                  </a:lnTo>
                  <a:cubicBezTo>
                    <a:pt x="4531" y="3563"/>
                    <a:pt x="4671" y="3603"/>
                    <a:pt x="4811" y="3603"/>
                  </a:cubicBezTo>
                  <a:cubicBezTo>
                    <a:pt x="4950" y="3603"/>
                    <a:pt x="5089" y="3563"/>
                    <a:pt x="5210" y="3482"/>
                  </a:cubicBezTo>
                  <a:lnTo>
                    <a:pt x="5457" y="3318"/>
                  </a:lnTo>
                  <a:cubicBezTo>
                    <a:pt x="5523" y="3274"/>
                    <a:pt x="5598" y="3252"/>
                    <a:pt x="5674" y="3252"/>
                  </a:cubicBezTo>
                  <a:cubicBezTo>
                    <a:pt x="5749" y="3252"/>
                    <a:pt x="5825" y="3274"/>
                    <a:pt x="5891" y="3318"/>
                  </a:cubicBezTo>
                  <a:lnTo>
                    <a:pt x="6138" y="3482"/>
                  </a:lnTo>
                  <a:cubicBezTo>
                    <a:pt x="6259" y="3564"/>
                    <a:pt x="6399" y="3604"/>
                    <a:pt x="6539" y="3604"/>
                  </a:cubicBezTo>
                  <a:cubicBezTo>
                    <a:pt x="6680" y="3604"/>
                    <a:pt x="6819" y="3564"/>
                    <a:pt x="6941" y="3482"/>
                  </a:cubicBezTo>
                  <a:lnTo>
                    <a:pt x="7188" y="3318"/>
                  </a:lnTo>
                  <a:cubicBezTo>
                    <a:pt x="7254" y="3274"/>
                    <a:pt x="7330" y="3252"/>
                    <a:pt x="7405" y="3252"/>
                  </a:cubicBezTo>
                  <a:cubicBezTo>
                    <a:pt x="7481" y="3252"/>
                    <a:pt x="7556" y="3274"/>
                    <a:pt x="7622" y="3318"/>
                  </a:cubicBezTo>
                  <a:lnTo>
                    <a:pt x="7867" y="3482"/>
                  </a:lnTo>
                  <a:cubicBezTo>
                    <a:pt x="7990" y="3563"/>
                    <a:pt x="8130" y="3603"/>
                    <a:pt x="8269" y="3603"/>
                  </a:cubicBezTo>
                  <a:cubicBezTo>
                    <a:pt x="8409" y="3603"/>
                    <a:pt x="8549" y="3563"/>
                    <a:pt x="8670" y="3482"/>
                  </a:cubicBezTo>
                  <a:lnTo>
                    <a:pt x="8916" y="3318"/>
                  </a:lnTo>
                  <a:cubicBezTo>
                    <a:pt x="8982" y="3274"/>
                    <a:pt x="9057" y="3252"/>
                    <a:pt x="9133" y="3252"/>
                  </a:cubicBezTo>
                  <a:close/>
                  <a:moveTo>
                    <a:pt x="1615" y="0"/>
                  </a:moveTo>
                  <a:cubicBezTo>
                    <a:pt x="1234" y="0"/>
                    <a:pt x="923" y="309"/>
                    <a:pt x="923" y="691"/>
                  </a:cubicBezTo>
                  <a:lnTo>
                    <a:pt x="923" y="777"/>
                  </a:lnTo>
                  <a:cubicBezTo>
                    <a:pt x="923" y="1155"/>
                    <a:pt x="1232" y="1466"/>
                    <a:pt x="1615" y="1466"/>
                  </a:cubicBezTo>
                  <a:lnTo>
                    <a:pt x="1892" y="1466"/>
                  </a:lnTo>
                  <a:lnTo>
                    <a:pt x="1645" y="1689"/>
                  </a:lnTo>
                  <a:cubicBezTo>
                    <a:pt x="1110" y="2167"/>
                    <a:pt x="697" y="2741"/>
                    <a:pt x="413" y="3389"/>
                  </a:cubicBezTo>
                  <a:cubicBezTo>
                    <a:pt x="139" y="4013"/>
                    <a:pt x="1" y="4680"/>
                    <a:pt x="1" y="5366"/>
                  </a:cubicBezTo>
                  <a:cubicBezTo>
                    <a:pt x="1" y="6052"/>
                    <a:pt x="139" y="6717"/>
                    <a:pt x="413" y="7340"/>
                  </a:cubicBezTo>
                  <a:cubicBezTo>
                    <a:pt x="697" y="7993"/>
                    <a:pt x="1110" y="8563"/>
                    <a:pt x="1645" y="9041"/>
                  </a:cubicBezTo>
                  <a:lnTo>
                    <a:pt x="2061" y="9415"/>
                  </a:lnTo>
                  <a:cubicBezTo>
                    <a:pt x="2516" y="9820"/>
                    <a:pt x="3102" y="10045"/>
                    <a:pt x="3714" y="10045"/>
                  </a:cubicBezTo>
                  <a:lnTo>
                    <a:pt x="7661" y="10045"/>
                  </a:lnTo>
                  <a:cubicBezTo>
                    <a:pt x="8272" y="10045"/>
                    <a:pt x="8859" y="9820"/>
                    <a:pt x="9314" y="9415"/>
                  </a:cubicBezTo>
                  <a:lnTo>
                    <a:pt x="9730" y="9041"/>
                  </a:lnTo>
                  <a:cubicBezTo>
                    <a:pt x="10697" y="8176"/>
                    <a:pt x="11276" y="6990"/>
                    <a:pt x="11363" y="5700"/>
                  </a:cubicBezTo>
                  <a:cubicBezTo>
                    <a:pt x="11443" y="4420"/>
                    <a:pt x="11038" y="3178"/>
                    <a:pt x="10220" y="2202"/>
                  </a:cubicBezTo>
                  <a:cubicBezTo>
                    <a:pt x="10188" y="2163"/>
                    <a:pt x="10141" y="2142"/>
                    <a:pt x="10094" y="2142"/>
                  </a:cubicBezTo>
                  <a:cubicBezTo>
                    <a:pt x="10056" y="2142"/>
                    <a:pt x="10017" y="2156"/>
                    <a:pt x="9986" y="2183"/>
                  </a:cubicBezTo>
                  <a:cubicBezTo>
                    <a:pt x="9915" y="2241"/>
                    <a:pt x="9906" y="2346"/>
                    <a:pt x="9966" y="2417"/>
                  </a:cubicBezTo>
                  <a:cubicBezTo>
                    <a:pt x="10139" y="2625"/>
                    <a:pt x="10291" y="2842"/>
                    <a:pt x="10423" y="3069"/>
                  </a:cubicBezTo>
                  <a:lnTo>
                    <a:pt x="10220" y="3205"/>
                  </a:lnTo>
                  <a:cubicBezTo>
                    <a:pt x="10155" y="3249"/>
                    <a:pt x="10080" y="3271"/>
                    <a:pt x="10004" y="3271"/>
                  </a:cubicBezTo>
                  <a:cubicBezTo>
                    <a:pt x="9929" y="3271"/>
                    <a:pt x="9853" y="3249"/>
                    <a:pt x="9788" y="3205"/>
                  </a:cubicBezTo>
                  <a:lnTo>
                    <a:pt x="9541" y="3039"/>
                  </a:lnTo>
                  <a:cubicBezTo>
                    <a:pt x="9419" y="2958"/>
                    <a:pt x="9279" y="2918"/>
                    <a:pt x="9139" y="2918"/>
                  </a:cubicBezTo>
                  <a:cubicBezTo>
                    <a:pt x="9000" y="2918"/>
                    <a:pt x="8861" y="2958"/>
                    <a:pt x="8740" y="3039"/>
                  </a:cubicBezTo>
                  <a:lnTo>
                    <a:pt x="8493" y="3205"/>
                  </a:lnTo>
                  <a:cubicBezTo>
                    <a:pt x="8427" y="3249"/>
                    <a:pt x="8351" y="3271"/>
                    <a:pt x="8276" y="3271"/>
                  </a:cubicBezTo>
                  <a:cubicBezTo>
                    <a:pt x="8200" y="3271"/>
                    <a:pt x="8125" y="3249"/>
                    <a:pt x="8059" y="3205"/>
                  </a:cubicBezTo>
                  <a:lnTo>
                    <a:pt x="7812" y="3039"/>
                  </a:lnTo>
                  <a:cubicBezTo>
                    <a:pt x="7690" y="2958"/>
                    <a:pt x="7550" y="2918"/>
                    <a:pt x="7411" y="2918"/>
                  </a:cubicBezTo>
                  <a:cubicBezTo>
                    <a:pt x="7271" y="2918"/>
                    <a:pt x="7131" y="2958"/>
                    <a:pt x="7010" y="3039"/>
                  </a:cubicBezTo>
                  <a:lnTo>
                    <a:pt x="6763" y="3205"/>
                  </a:lnTo>
                  <a:cubicBezTo>
                    <a:pt x="6699" y="3249"/>
                    <a:pt x="6623" y="3271"/>
                    <a:pt x="6547" y="3271"/>
                  </a:cubicBezTo>
                  <a:cubicBezTo>
                    <a:pt x="6472" y="3271"/>
                    <a:pt x="6396" y="3249"/>
                    <a:pt x="6332" y="3205"/>
                  </a:cubicBezTo>
                  <a:lnTo>
                    <a:pt x="6084" y="3039"/>
                  </a:lnTo>
                  <a:cubicBezTo>
                    <a:pt x="5962" y="2958"/>
                    <a:pt x="5822" y="2918"/>
                    <a:pt x="5682" y="2918"/>
                  </a:cubicBezTo>
                  <a:cubicBezTo>
                    <a:pt x="5543" y="2918"/>
                    <a:pt x="5404" y="2958"/>
                    <a:pt x="5283" y="3039"/>
                  </a:cubicBezTo>
                  <a:lnTo>
                    <a:pt x="5036" y="3205"/>
                  </a:lnTo>
                  <a:cubicBezTo>
                    <a:pt x="4970" y="3249"/>
                    <a:pt x="4895" y="3271"/>
                    <a:pt x="4819" y="3271"/>
                  </a:cubicBezTo>
                  <a:cubicBezTo>
                    <a:pt x="4743" y="3271"/>
                    <a:pt x="4668" y="3249"/>
                    <a:pt x="4602" y="3205"/>
                  </a:cubicBezTo>
                  <a:lnTo>
                    <a:pt x="4355" y="3039"/>
                  </a:lnTo>
                  <a:cubicBezTo>
                    <a:pt x="4233" y="2958"/>
                    <a:pt x="4093" y="2918"/>
                    <a:pt x="3954" y="2918"/>
                  </a:cubicBezTo>
                  <a:cubicBezTo>
                    <a:pt x="3814" y="2918"/>
                    <a:pt x="3674" y="2958"/>
                    <a:pt x="3554" y="3039"/>
                  </a:cubicBezTo>
                  <a:lnTo>
                    <a:pt x="3307" y="3205"/>
                  </a:lnTo>
                  <a:cubicBezTo>
                    <a:pt x="3242" y="3249"/>
                    <a:pt x="3166" y="3271"/>
                    <a:pt x="3091" y="3271"/>
                  </a:cubicBezTo>
                  <a:cubicBezTo>
                    <a:pt x="3015" y="3271"/>
                    <a:pt x="2939" y="3249"/>
                    <a:pt x="2875" y="3205"/>
                  </a:cubicBezTo>
                  <a:lnTo>
                    <a:pt x="2628" y="3039"/>
                  </a:lnTo>
                  <a:cubicBezTo>
                    <a:pt x="2505" y="2958"/>
                    <a:pt x="2365" y="2918"/>
                    <a:pt x="2225" y="2918"/>
                  </a:cubicBezTo>
                  <a:cubicBezTo>
                    <a:pt x="2086" y="2918"/>
                    <a:pt x="1947" y="2958"/>
                    <a:pt x="1826" y="3039"/>
                  </a:cubicBezTo>
                  <a:lnTo>
                    <a:pt x="1579" y="3205"/>
                  </a:lnTo>
                  <a:cubicBezTo>
                    <a:pt x="1513" y="3249"/>
                    <a:pt x="1438" y="3271"/>
                    <a:pt x="1362" y="3271"/>
                  </a:cubicBezTo>
                  <a:cubicBezTo>
                    <a:pt x="1287" y="3271"/>
                    <a:pt x="1211" y="3249"/>
                    <a:pt x="1145" y="3205"/>
                  </a:cubicBezTo>
                  <a:lnTo>
                    <a:pt x="946" y="3071"/>
                  </a:lnTo>
                  <a:cubicBezTo>
                    <a:pt x="1188" y="2652"/>
                    <a:pt x="1497" y="2266"/>
                    <a:pt x="1865" y="1937"/>
                  </a:cubicBezTo>
                  <a:lnTo>
                    <a:pt x="2389" y="1470"/>
                  </a:lnTo>
                  <a:lnTo>
                    <a:pt x="8982" y="1470"/>
                  </a:lnTo>
                  <a:lnTo>
                    <a:pt x="9506" y="1937"/>
                  </a:lnTo>
                  <a:cubicBezTo>
                    <a:pt x="9538" y="1966"/>
                    <a:pt x="9578" y="1981"/>
                    <a:pt x="9617" y="1981"/>
                  </a:cubicBezTo>
                  <a:cubicBezTo>
                    <a:pt x="9662" y="1981"/>
                    <a:pt x="9707" y="1962"/>
                    <a:pt x="9740" y="1925"/>
                  </a:cubicBezTo>
                  <a:cubicBezTo>
                    <a:pt x="9803" y="1856"/>
                    <a:pt x="9797" y="1751"/>
                    <a:pt x="9728" y="1689"/>
                  </a:cubicBezTo>
                  <a:lnTo>
                    <a:pt x="9481" y="1466"/>
                  </a:lnTo>
                  <a:lnTo>
                    <a:pt x="9758" y="1466"/>
                  </a:lnTo>
                  <a:cubicBezTo>
                    <a:pt x="10139" y="1466"/>
                    <a:pt x="10450" y="1159"/>
                    <a:pt x="10450" y="777"/>
                  </a:cubicBezTo>
                  <a:lnTo>
                    <a:pt x="10450" y="691"/>
                  </a:lnTo>
                  <a:cubicBezTo>
                    <a:pt x="10450" y="311"/>
                    <a:pt x="10140" y="0"/>
                    <a:pt x="9758" y="0"/>
                  </a:cubicBezTo>
                  <a:lnTo>
                    <a:pt x="8105" y="0"/>
                  </a:lnTo>
                  <a:cubicBezTo>
                    <a:pt x="8015" y="0"/>
                    <a:pt x="7940" y="76"/>
                    <a:pt x="7940" y="167"/>
                  </a:cubicBezTo>
                  <a:cubicBezTo>
                    <a:pt x="7940" y="258"/>
                    <a:pt x="8015" y="334"/>
                    <a:pt x="8105" y="334"/>
                  </a:cubicBezTo>
                  <a:lnTo>
                    <a:pt x="9758" y="334"/>
                  </a:lnTo>
                  <a:cubicBezTo>
                    <a:pt x="9957" y="334"/>
                    <a:pt x="10117" y="494"/>
                    <a:pt x="10117" y="691"/>
                  </a:cubicBezTo>
                  <a:lnTo>
                    <a:pt x="10117" y="777"/>
                  </a:lnTo>
                  <a:cubicBezTo>
                    <a:pt x="10117" y="974"/>
                    <a:pt x="9957" y="1134"/>
                    <a:pt x="9758" y="1134"/>
                  </a:cubicBezTo>
                  <a:lnTo>
                    <a:pt x="1615" y="1134"/>
                  </a:lnTo>
                  <a:cubicBezTo>
                    <a:pt x="1417" y="1134"/>
                    <a:pt x="1257" y="974"/>
                    <a:pt x="1257" y="777"/>
                  </a:cubicBezTo>
                  <a:lnTo>
                    <a:pt x="1257" y="691"/>
                  </a:lnTo>
                  <a:cubicBezTo>
                    <a:pt x="1257" y="494"/>
                    <a:pt x="1417" y="334"/>
                    <a:pt x="1615" y="334"/>
                  </a:cubicBezTo>
                  <a:lnTo>
                    <a:pt x="7346" y="334"/>
                  </a:lnTo>
                  <a:cubicBezTo>
                    <a:pt x="7437" y="334"/>
                    <a:pt x="7513" y="258"/>
                    <a:pt x="7513" y="167"/>
                  </a:cubicBezTo>
                  <a:cubicBezTo>
                    <a:pt x="7513" y="76"/>
                    <a:pt x="7437" y="0"/>
                    <a:pt x="7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4" name="Google Shape;3724;p60"/>
            <p:cNvSpPr/>
            <p:nvPr/>
          </p:nvSpPr>
          <p:spPr>
            <a:xfrm>
              <a:off x="2635299" y="3500053"/>
              <a:ext cx="112290" cy="57369"/>
            </a:xfrm>
            <a:custGeom>
              <a:avLst/>
              <a:gdLst/>
              <a:ahLst/>
              <a:cxnLst/>
              <a:rect l="l" t="t" r="r" b="b"/>
              <a:pathLst>
                <a:path w="3901" h="1993" extrusionOk="0">
                  <a:moveTo>
                    <a:pt x="2681" y="478"/>
                  </a:moveTo>
                  <a:cubicBezTo>
                    <a:pt x="2947" y="478"/>
                    <a:pt x="3207" y="586"/>
                    <a:pt x="3397" y="788"/>
                  </a:cubicBezTo>
                  <a:lnTo>
                    <a:pt x="3463" y="853"/>
                  </a:lnTo>
                  <a:cubicBezTo>
                    <a:pt x="3538" y="933"/>
                    <a:pt x="3538" y="1060"/>
                    <a:pt x="3463" y="1138"/>
                  </a:cubicBezTo>
                  <a:lnTo>
                    <a:pt x="3397" y="1205"/>
                  </a:lnTo>
                  <a:cubicBezTo>
                    <a:pt x="3207" y="1406"/>
                    <a:pt x="2949" y="1513"/>
                    <a:pt x="2683" y="1513"/>
                  </a:cubicBezTo>
                  <a:cubicBezTo>
                    <a:pt x="2559" y="1513"/>
                    <a:pt x="2434" y="1490"/>
                    <a:pt x="2313" y="1442"/>
                  </a:cubicBezTo>
                  <a:lnTo>
                    <a:pt x="1547" y="1138"/>
                  </a:lnTo>
                  <a:cubicBezTo>
                    <a:pt x="1490" y="1117"/>
                    <a:pt x="1451" y="1060"/>
                    <a:pt x="1451" y="996"/>
                  </a:cubicBezTo>
                  <a:cubicBezTo>
                    <a:pt x="1451" y="933"/>
                    <a:pt x="1488" y="878"/>
                    <a:pt x="1547" y="853"/>
                  </a:cubicBezTo>
                  <a:lnTo>
                    <a:pt x="2313" y="550"/>
                  </a:lnTo>
                  <a:cubicBezTo>
                    <a:pt x="2433" y="502"/>
                    <a:pt x="2558" y="478"/>
                    <a:pt x="2681" y="478"/>
                  </a:cubicBezTo>
                  <a:close/>
                  <a:moveTo>
                    <a:pt x="500" y="333"/>
                  </a:moveTo>
                  <a:cubicBezTo>
                    <a:pt x="516" y="333"/>
                    <a:pt x="534" y="336"/>
                    <a:pt x="554" y="343"/>
                  </a:cubicBezTo>
                  <a:lnTo>
                    <a:pt x="1259" y="654"/>
                  </a:lnTo>
                  <a:cubicBezTo>
                    <a:pt x="1172" y="743"/>
                    <a:pt x="1120" y="862"/>
                    <a:pt x="1120" y="994"/>
                  </a:cubicBezTo>
                  <a:cubicBezTo>
                    <a:pt x="1120" y="1125"/>
                    <a:pt x="1172" y="1244"/>
                    <a:pt x="1259" y="1333"/>
                  </a:cubicBezTo>
                  <a:lnTo>
                    <a:pt x="554" y="1648"/>
                  </a:lnTo>
                  <a:cubicBezTo>
                    <a:pt x="535" y="1656"/>
                    <a:pt x="518" y="1659"/>
                    <a:pt x="502" y="1659"/>
                  </a:cubicBezTo>
                  <a:cubicBezTo>
                    <a:pt x="460" y="1659"/>
                    <a:pt x="429" y="1636"/>
                    <a:pt x="415" y="1623"/>
                  </a:cubicBezTo>
                  <a:cubicBezTo>
                    <a:pt x="397" y="1605"/>
                    <a:pt x="354" y="1559"/>
                    <a:pt x="381" y="1484"/>
                  </a:cubicBezTo>
                  <a:lnTo>
                    <a:pt x="477" y="1214"/>
                  </a:lnTo>
                  <a:cubicBezTo>
                    <a:pt x="527" y="1072"/>
                    <a:pt x="527" y="916"/>
                    <a:pt x="477" y="777"/>
                  </a:cubicBezTo>
                  <a:lnTo>
                    <a:pt x="381" y="505"/>
                  </a:lnTo>
                  <a:cubicBezTo>
                    <a:pt x="354" y="434"/>
                    <a:pt x="397" y="386"/>
                    <a:pt x="415" y="368"/>
                  </a:cubicBezTo>
                  <a:cubicBezTo>
                    <a:pt x="427" y="354"/>
                    <a:pt x="459" y="333"/>
                    <a:pt x="500" y="333"/>
                  </a:cubicBezTo>
                  <a:close/>
                  <a:moveTo>
                    <a:pt x="497" y="0"/>
                  </a:moveTo>
                  <a:cubicBezTo>
                    <a:pt x="384" y="0"/>
                    <a:pt x="273" y="43"/>
                    <a:pt x="186" y="125"/>
                  </a:cubicBezTo>
                  <a:cubicBezTo>
                    <a:pt x="47" y="253"/>
                    <a:pt x="1" y="443"/>
                    <a:pt x="65" y="619"/>
                  </a:cubicBezTo>
                  <a:lnTo>
                    <a:pt x="161" y="889"/>
                  </a:lnTo>
                  <a:cubicBezTo>
                    <a:pt x="186" y="958"/>
                    <a:pt x="186" y="1037"/>
                    <a:pt x="161" y="1104"/>
                  </a:cubicBezTo>
                  <a:lnTo>
                    <a:pt x="65" y="1376"/>
                  </a:lnTo>
                  <a:cubicBezTo>
                    <a:pt x="3" y="1554"/>
                    <a:pt x="51" y="1742"/>
                    <a:pt x="186" y="1868"/>
                  </a:cubicBezTo>
                  <a:cubicBezTo>
                    <a:pt x="274" y="1952"/>
                    <a:pt x="383" y="1993"/>
                    <a:pt x="497" y="1993"/>
                  </a:cubicBezTo>
                  <a:cubicBezTo>
                    <a:pt x="561" y="1993"/>
                    <a:pt x="623" y="1980"/>
                    <a:pt x="685" y="1954"/>
                  </a:cubicBezTo>
                  <a:lnTo>
                    <a:pt x="1636" y="1534"/>
                  </a:lnTo>
                  <a:lnTo>
                    <a:pt x="2189" y="1753"/>
                  </a:lnTo>
                  <a:cubicBezTo>
                    <a:pt x="2349" y="1819"/>
                    <a:pt x="2516" y="1849"/>
                    <a:pt x="2681" y="1849"/>
                  </a:cubicBezTo>
                  <a:cubicBezTo>
                    <a:pt x="3036" y="1849"/>
                    <a:pt x="3379" y="1705"/>
                    <a:pt x="3637" y="1438"/>
                  </a:cubicBezTo>
                  <a:lnTo>
                    <a:pt x="3703" y="1371"/>
                  </a:lnTo>
                  <a:cubicBezTo>
                    <a:pt x="3900" y="1163"/>
                    <a:pt x="3900" y="836"/>
                    <a:pt x="3703" y="630"/>
                  </a:cubicBezTo>
                  <a:lnTo>
                    <a:pt x="3641" y="558"/>
                  </a:lnTo>
                  <a:cubicBezTo>
                    <a:pt x="3383" y="290"/>
                    <a:pt x="3037" y="147"/>
                    <a:pt x="2683" y="147"/>
                  </a:cubicBezTo>
                  <a:cubicBezTo>
                    <a:pt x="2518" y="147"/>
                    <a:pt x="2352" y="177"/>
                    <a:pt x="2192" y="240"/>
                  </a:cubicBezTo>
                  <a:lnTo>
                    <a:pt x="1638" y="461"/>
                  </a:lnTo>
                  <a:lnTo>
                    <a:pt x="687" y="41"/>
                  </a:lnTo>
                  <a:cubicBezTo>
                    <a:pt x="625" y="14"/>
                    <a:pt x="561" y="0"/>
                    <a:pt x="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5" name="Google Shape;3725;p60"/>
            <p:cNvSpPr/>
            <p:nvPr/>
          </p:nvSpPr>
          <p:spPr>
            <a:xfrm>
              <a:off x="2716711" y="3523343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6" y="0"/>
                    <a:pt x="0" y="85"/>
                    <a:pt x="0" y="187"/>
                  </a:cubicBezTo>
                  <a:cubicBezTo>
                    <a:pt x="0" y="290"/>
                    <a:pt x="86" y="373"/>
                    <a:pt x="187" y="373"/>
                  </a:cubicBezTo>
                  <a:cubicBezTo>
                    <a:pt x="290" y="373"/>
                    <a:pt x="374" y="290"/>
                    <a:pt x="374" y="187"/>
                  </a:cubicBezTo>
                  <a:cubicBezTo>
                    <a:pt x="374" y="8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6" name="Google Shape;3726;p60"/>
            <p:cNvSpPr/>
            <p:nvPr/>
          </p:nvSpPr>
          <p:spPr>
            <a:xfrm>
              <a:off x="2728083" y="3477282"/>
              <a:ext cx="28756" cy="28843"/>
            </a:xfrm>
            <a:custGeom>
              <a:avLst/>
              <a:gdLst/>
              <a:ahLst/>
              <a:cxnLst/>
              <a:rect l="l" t="t" r="r" b="b"/>
              <a:pathLst>
                <a:path w="999" h="1002" extrusionOk="0">
                  <a:moveTo>
                    <a:pt x="499" y="335"/>
                  </a:moveTo>
                  <a:cubicBezTo>
                    <a:pt x="590" y="335"/>
                    <a:pt x="667" y="409"/>
                    <a:pt x="667" y="502"/>
                  </a:cubicBezTo>
                  <a:cubicBezTo>
                    <a:pt x="667" y="592"/>
                    <a:pt x="592" y="667"/>
                    <a:pt x="499" y="667"/>
                  </a:cubicBezTo>
                  <a:cubicBezTo>
                    <a:pt x="409" y="667"/>
                    <a:pt x="332" y="592"/>
                    <a:pt x="332" y="502"/>
                  </a:cubicBezTo>
                  <a:cubicBezTo>
                    <a:pt x="332" y="409"/>
                    <a:pt x="409" y="335"/>
                    <a:pt x="499" y="335"/>
                  </a:cubicBezTo>
                  <a:close/>
                  <a:moveTo>
                    <a:pt x="499" y="0"/>
                  </a:moveTo>
                  <a:cubicBezTo>
                    <a:pt x="224" y="0"/>
                    <a:pt x="0" y="226"/>
                    <a:pt x="0" y="502"/>
                  </a:cubicBezTo>
                  <a:cubicBezTo>
                    <a:pt x="0" y="777"/>
                    <a:pt x="224" y="1001"/>
                    <a:pt x="499" y="1001"/>
                  </a:cubicBezTo>
                  <a:cubicBezTo>
                    <a:pt x="775" y="1001"/>
                    <a:pt x="999" y="777"/>
                    <a:pt x="999" y="502"/>
                  </a:cubicBezTo>
                  <a:cubicBezTo>
                    <a:pt x="999" y="226"/>
                    <a:pt x="777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7" name="Google Shape;3727;p60"/>
            <p:cNvSpPr/>
            <p:nvPr/>
          </p:nvSpPr>
          <p:spPr>
            <a:xfrm>
              <a:off x="2685390" y="3456699"/>
              <a:ext cx="32009" cy="32009"/>
            </a:xfrm>
            <a:custGeom>
              <a:avLst/>
              <a:gdLst/>
              <a:ahLst/>
              <a:cxnLst/>
              <a:rect l="l" t="t" r="r" b="b"/>
              <a:pathLst>
                <a:path w="1112" h="1112" extrusionOk="0">
                  <a:moveTo>
                    <a:pt x="555" y="337"/>
                  </a:moveTo>
                  <a:cubicBezTo>
                    <a:pt x="678" y="337"/>
                    <a:pt x="777" y="436"/>
                    <a:pt x="777" y="559"/>
                  </a:cubicBezTo>
                  <a:cubicBezTo>
                    <a:pt x="777" y="680"/>
                    <a:pt x="678" y="781"/>
                    <a:pt x="555" y="781"/>
                  </a:cubicBezTo>
                  <a:cubicBezTo>
                    <a:pt x="434" y="781"/>
                    <a:pt x="333" y="680"/>
                    <a:pt x="333" y="559"/>
                  </a:cubicBezTo>
                  <a:cubicBezTo>
                    <a:pt x="333" y="436"/>
                    <a:pt x="434" y="337"/>
                    <a:pt x="555" y="337"/>
                  </a:cubicBezTo>
                  <a:close/>
                  <a:moveTo>
                    <a:pt x="555" y="1"/>
                  </a:moveTo>
                  <a:cubicBezTo>
                    <a:pt x="250" y="1"/>
                    <a:pt x="1" y="250"/>
                    <a:pt x="1" y="555"/>
                  </a:cubicBezTo>
                  <a:cubicBezTo>
                    <a:pt x="3" y="863"/>
                    <a:pt x="251" y="1112"/>
                    <a:pt x="555" y="1112"/>
                  </a:cubicBezTo>
                  <a:cubicBezTo>
                    <a:pt x="863" y="1112"/>
                    <a:pt x="1112" y="863"/>
                    <a:pt x="1112" y="555"/>
                  </a:cubicBezTo>
                  <a:cubicBezTo>
                    <a:pt x="1112" y="250"/>
                    <a:pt x="863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8" name="Google Shape;3728;p60"/>
            <p:cNvSpPr/>
            <p:nvPr/>
          </p:nvSpPr>
          <p:spPr>
            <a:xfrm>
              <a:off x="2727910" y="3426500"/>
              <a:ext cx="35233" cy="34341"/>
            </a:xfrm>
            <a:custGeom>
              <a:avLst/>
              <a:gdLst/>
              <a:ahLst/>
              <a:cxnLst/>
              <a:rect l="l" t="t" r="r" b="b"/>
              <a:pathLst>
                <a:path w="1224" h="1193" extrusionOk="0">
                  <a:moveTo>
                    <a:pt x="614" y="334"/>
                  </a:moveTo>
                  <a:cubicBezTo>
                    <a:pt x="623" y="334"/>
                    <a:pt x="632" y="334"/>
                    <a:pt x="641" y="335"/>
                  </a:cubicBezTo>
                  <a:cubicBezTo>
                    <a:pt x="763" y="348"/>
                    <a:pt x="863" y="449"/>
                    <a:pt x="873" y="570"/>
                  </a:cubicBezTo>
                  <a:cubicBezTo>
                    <a:pt x="881" y="648"/>
                    <a:pt x="854" y="725"/>
                    <a:pt x="799" y="783"/>
                  </a:cubicBezTo>
                  <a:cubicBezTo>
                    <a:pt x="750" y="832"/>
                    <a:pt x="684" y="860"/>
                    <a:pt x="614" y="860"/>
                  </a:cubicBezTo>
                  <a:cubicBezTo>
                    <a:pt x="605" y="860"/>
                    <a:pt x="595" y="859"/>
                    <a:pt x="585" y="858"/>
                  </a:cubicBezTo>
                  <a:cubicBezTo>
                    <a:pt x="463" y="847"/>
                    <a:pt x="363" y="744"/>
                    <a:pt x="353" y="625"/>
                  </a:cubicBezTo>
                  <a:cubicBezTo>
                    <a:pt x="344" y="545"/>
                    <a:pt x="372" y="467"/>
                    <a:pt x="427" y="412"/>
                  </a:cubicBezTo>
                  <a:cubicBezTo>
                    <a:pt x="477" y="362"/>
                    <a:pt x="543" y="334"/>
                    <a:pt x="614" y="334"/>
                  </a:cubicBezTo>
                  <a:close/>
                  <a:moveTo>
                    <a:pt x="612" y="0"/>
                  </a:moveTo>
                  <a:cubicBezTo>
                    <a:pt x="453" y="0"/>
                    <a:pt x="303" y="62"/>
                    <a:pt x="189" y="174"/>
                  </a:cubicBezTo>
                  <a:cubicBezTo>
                    <a:pt x="63" y="302"/>
                    <a:pt x="1" y="476"/>
                    <a:pt x="19" y="657"/>
                  </a:cubicBezTo>
                  <a:cubicBezTo>
                    <a:pt x="47" y="936"/>
                    <a:pt x="269" y="1160"/>
                    <a:pt x="552" y="1190"/>
                  </a:cubicBezTo>
                  <a:cubicBezTo>
                    <a:pt x="571" y="1192"/>
                    <a:pt x="593" y="1192"/>
                    <a:pt x="612" y="1192"/>
                  </a:cubicBezTo>
                  <a:cubicBezTo>
                    <a:pt x="770" y="1192"/>
                    <a:pt x="921" y="1130"/>
                    <a:pt x="1033" y="1016"/>
                  </a:cubicBezTo>
                  <a:cubicBezTo>
                    <a:pt x="1161" y="890"/>
                    <a:pt x="1224" y="714"/>
                    <a:pt x="1206" y="535"/>
                  </a:cubicBezTo>
                  <a:cubicBezTo>
                    <a:pt x="1179" y="254"/>
                    <a:pt x="953" y="32"/>
                    <a:pt x="673" y="3"/>
                  </a:cubicBezTo>
                  <a:cubicBezTo>
                    <a:pt x="652" y="1"/>
                    <a:pt x="632" y="0"/>
                    <a:pt x="6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29" name="Google Shape;3729;p60"/>
          <p:cNvGrpSpPr/>
          <p:nvPr/>
        </p:nvGrpSpPr>
        <p:grpSpPr>
          <a:xfrm>
            <a:off x="16924" y="16233"/>
            <a:ext cx="262360" cy="327584"/>
            <a:chOff x="6996944" y="3930373"/>
            <a:chExt cx="262360" cy="327584"/>
          </a:xfrm>
        </p:grpSpPr>
        <p:sp>
          <p:nvSpPr>
            <p:cNvPr id="3730" name="Google Shape;3730;p60"/>
            <p:cNvSpPr/>
            <p:nvPr/>
          </p:nvSpPr>
          <p:spPr>
            <a:xfrm>
              <a:off x="7141747" y="4042502"/>
              <a:ext cx="112751" cy="210562"/>
            </a:xfrm>
            <a:custGeom>
              <a:avLst/>
              <a:gdLst/>
              <a:ahLst/>
              <a:cxnLst/>
              <a:rect l="l" t="t" r="r" b="b"/>
              <a:pathLst>
                <a:path w="3917" h="7315" extrusionOk="0">
                  <a:moveTo>
                    <a:pt x="2702" y="0"/>
                  </a:moveTo>
                  <a:cubicBezTo>
                    <a:pt x="2480" y="0"/>
                    <a:pt x="2299" y="180"/>
                    <a:pt x="2299" y="404"/>
                  </a:cubicBezTo>
                  <a:lnTo>
                    <a:pt x="2299" y="1197"/>
                  </a:lnTo>
                  <a:cubicBezTo>
                    <a:pt x="2299" y="974"/>
                    <a:pt x="2118" y="793"/>
                    <a:pt x="1894" y="793"/>
                  </a:cubicBezTo>
                  <a:cubicBezTo>
                    <a:pt x="1671" y="793"/>
                    <a:pt x="1490" y="973"/>
                    <a:pt x="1490" y="1197"/>
                  </a:cubicBezTo>
                  <a:lnTo>
                    <a:pt x="1490" y="1916"/>
                  </a:lnTo>
                  <a:cubicBezTo>
                    <a:pt x="1490" y="1694"/>
                    <a:pt x="1309" y="1513"/>
                    <a:pt x="1085" y="1513"/>
                  </a:cubicBezTo>
                  <a:cubicBezTo>
                    <a:pt x="863" y="1513"/>
                    <a:pt x="681" y="1692"/>
                    <a:pt x="681" y="1916"/>
                  </a:cubicBezTo>
                  <a:lnTo>
                    <a:pt x="681" y="4035"/>
                  </a:lnTo>
                  <a:lnTo>
                    <a:pt x="442" y="4200"/>
                  </a:lnTo>
                  <a:cubicBezTo>
                    <a:pt x="166" y="4390"/>
                    <a:pt x="1" y="4703"/>
                    <a:pt x="1" y="5036"/>
                  </a:cubicBezTo>
                  <a:lnTo>
                    <a:pt x="1" y="6980"/>
                  </a:lnTo>
                  <a:cubicBezTo>
                    <a:pt x="1" y="7165"/>
                    <a:pt x="150" y="7314"/>
                    <a:pt x="335" y="7314"/>
                  </a:cubicBezTo>
                  <a:lnTo>
                    <a:pt x="1931" y="7314"/>
                  </a:lnTo>
                  <a:cubicBezTo>
                    <a:pt x="2116" y="7314"/>
                    <a:pt x="2265" y="7165"/>
                    <a:pt x="2265" y="6980"/>
                  </a:cubicBezTo>
                  <a:lnTo>
                    <a:pt x="2265" y="6697"/>
                  </a:lnTo>
                  <a:cubicBezTo>
                    <a:pt x="2265" y="6479"/>
                    <a:pt x="2347" y="6266"/>
                    <a:pt x="2496" y="6100"/>
                  </a:cubicBezTo>
                  <a:lnTo>
                    <a:pt x="3570" y="4917"/>
                  </a:lnTo>
                  <a:cubicBezTo>
                    <a:pt x="3792" y="4671"/>
                    <a:pt x="3913" y="4351"/>
                    <a:pt x="3913" y="4021"/>
                  </a:cubicBezTo>
                  <a:lnTo>
                    <a:pt x="3913" y="788"/>
                  </a:lnTo>
                  <a:cubicBezTo>
                    <a:pt x="3916" y="566"/>
                    <a:pt x="3737" y="386"/>
                    <a:pt x="3511" y="386"/>
                  </a:cubicBezTo>
                  <a:cubicBezTo>
                    <a:pt x="3289" y="386"/>
                    <a:pt x="3108" y="566"/>
                    <a:pt x="3108" y="790"/>
                  </a:cubicBezTo>
                  <a:lnTo>
                    <a:pt x="3108" y="404"/>
                  </a:lnTo>
                  <a:cubicBezTo>
                    <a:pt x="3108" y="182"/>
                    <a:pt x="2928" y="0"/>
                    <a:pt x="2702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1" name="Google Shape;3731;p60"/>
            <p:cNvSpPr/>
            <p:nvPr/>
          </p:nvSpPr>
          <p:spPr>
            <a:xfrm>
              <a:off x="7001809" y="4042502"/>
              <a:ext cx="112751" cy="210591"/>
            </a:xfrm>
            <a:custGeom>
              <a:avLst/>
              <a:gdLst/>
              <a:ahLst/>
              <a:cxnLst/>
              <a:rect l="l" t="t" r="r" b="b"/>
              <a:pathLst>
                <a:path w="3917" h="7316" extrusionOk="0">
                  <a:moveTo>
                    <a:pt x="1215" y="0"/>
                  </a:moveTo>
                  <a:cubicBezTo>
                    <a:pt x="993" y="0"/>
                    <a:pt x="809" y="180"/>
                    <a:pt x="809" y="404"/>
                  </a:cubicBezTo>
                  <a:lnTo>
                    <a:pt x="809" y="790"/>
                  </a:lnTo>
                  <a:cubicBezTo>
                    <a:pt x="809" y="567"/>
                    <a:pt x="630" y="386"/>
                    <a:pt x="406" y="386"/>
                  </a:cubicBezTo>
                  <a:cubicBezTo>
                    <a:pt x="180" y="386"/>
                    <a:pt x="1" y="566"/>
                    <a:pt x="1" y="790"/>
                  </a:cubicBezTo>
                  <a:lnTo>
                    <a:pt x="1" y="4023"/>
                  </a:lnTo>
                  <a:cubicBezTo>
                    <a:pt x="1" y="4353"/>
                    <a:pt x="123" y="4671"/>
                    <a:pt x="346" y="4918"/>
                  </a:cubicBezTo>
                  <a:lnTo>
                    <a:pt x="1419" y="6102"/>
                  </a:lnTo>
                  <a:cubicBezTo>
                    <a:pt x="1567" y="6267"/>
                    <a:pt x="1650" y="6479"/>
                    <a:pt x="1650" y="6701"/>
                  </a:cubicBezTo>
                  <a:lnTo>
                    <a:pt x="1650" y="6982"/>
                  </a:lnTo>
                  <a:cubicBezTo>
                    <a:pt x="1650" y="7167"/>
                    <a:pt x="1798" y="7316"/>
                    <a:pt x="1982" y="7316"/>
                  </a:cubicBezTo>
                  <a:lnTo>
                    <a:pt x="3580" y="7316"/>
                  </a:lnTo>
                  <a:cubicBezTo>
                    <a:pt x="3765" y="7316"/>
                    <a:pt x="3913" y="7167"/>
                    <a:pt x="3913" y="6982"/>
                  </a:cubicBezTo>
                  <a:lnTo>
                    <a:pt x="3913" y="5039"/>
                  </a:lnTo>
                  <a:cubicBezTo>
                    <a:pt x="3916" y="4703"/>
                    <a:pt x="3751" y="4392"/>
                    <a:pt x="3475" y="4200"/>
                  </a:cubicBezTo>
                  <a:lnTo>
                    <a:pt x="3236" y="4035"/>
                  </a:lnTo>
                  <a:lnTo>
                    <a:pt x="3236" y="1916"/>
                  </a:lnTo>
                  <a:cubicBezTo>
                    <a:pt x="3236" y="1694"/>
                    <a:pt x="3056" y="1513"/>
                    <a:pt x="2832" y="1513"/>
                  </a:cubicBezTo>
                  <a:cubicBezTo>
                    <a:pt x="2610" y="1513"/>
                    <a:pt x="2427" y="1692"/>
                    <a:pt x="2427" y="1916"/>
                  </a:cubicBezTo>
                  <a:lnTo>
                    <a:pt x="2427" y="1197"/>
                  </a:lnTo>
                  <a:cubicBezTo>
                    <a:pt x="2427" y="974"/>
                    <a:pt x="2247" y="793"/>
                    <a:pt x="2023" y="793"/>
                  </a:cubicBezTo>
                  <a:cubicBezTo>
                    <a:pt x="1798" y="793"/>
                    <a:pt x="1618" y="973"/>
                    <a:pt x="1618" y="1197"/>
                  </a:cubicBezTo>
                  <a:lnTo>
                    <a:pt x="1618" y="404"/>
                  </a:lnTo>
                  <a:cubicBezTo>
                    <a:pt x="1618" y="182"/>
                    <a:pt x="1439" y="0"/>
                    <a:pt x="1215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2" name="Google Shape;3732;p60"/>
            <p:cNvSpPr/>
            <p:nvPr/>
          </p:nvSpPr>
          <p:spPr>
            <a:xfrm>
              <a:off x="7044703" y="3935238"/>
              <a:ext cx="167068" cy="119429"/>
            </a:xfrm>
            <a:custGeom>
              <a:avLst/>
              <a:gdLst/>
              <a:ahLst/>
              <a:cxnLst/>
              <a:rect l="l" t="t" r="r" b="b"/>
              <a:pathLst>
                <a:path w="5804" h="4149" extrusionOk="0">
                  <a:moveTo>
                    <a:pt x="1465" y="1"/>
                  </a:moveTo>
                  <a:cubicBezTo>
                    <a:pt x="1044" y="1"/>
                    <a:pt x="629" y="201"/>
                    <a:pt x="373" y="577"/>
                  </a:cubicBezTo>
                  <a:cubicBezTo>
                    <a:pt x="0" y="1126"/>
                    <a:pt x="93" y="1869"/>
                    <a:pt x="590" y="2308"/>
                  </a:cubicBezTo>
                  <a:lnTo>
                    <a:pt x="2510" y="4002"/>
                  </a:lnTo>
                  <a:cubicBezTo>
                    <a:pt x="2623" y="4100"/>
                    <a:pt x="2762" y="4149"/>
                    <a:pt x="2901" y="4149"/>
                  </a:cubicBezTo>
                  <a:cubicBezTo>
                    <a:pt x="3040" y="4149"/>
                    <a:pt x="3179" y="4100"/>
                    <a:pt x="3290" y="4002"/>
                  </a:cubicBezTo>
                  <a:lnTo>
                    <a:pt x="5210" y="2308"/>
                  </a:lnTo>
                  <a:cubicBezTo>
                    <a:pt x="5707" y="1869"/>
                    <a:pt x="5803" y="1126"/>
                    <a:pt x="5426" y="577"/>
                  </a:cubicBezTo>
                  <a:cubicBezTo>
                    <a:pt x="5171" y="201"/>
                    <a:pt x="4756" y="1"/>
                    <a:pt x="4335" y="1"/>
                  </a:cubicBezTo>
                  <a:cubicBezTo>
                    <a:pt x="4049" y="1"/>
                    <a:pt x="3759" y="94"/>
                    <a:pt x="3516" y="287"/>
                  </a:cubicBezTo>
                  <a:lnTo>
                    <a:pt x="3128" y="595"/>
                  </a:lnTo>
                  <a:cubicBezTo>
                    <a:pt x="3062" y="648"/>
                    <a:pt x="2981" y="675"/>
                    <a:pt x="2900" y="675"/>
                  </a:cubicBezTo>
                  <a:cubicBezTo>
                    <a:pt x="2819" y="675"/>
                    <a:pt x="2738" y="648"/>
                    <a:pt x="2671" y="595"/>
                  </a:cubicBezTo>
                  <a:lnTo>
                    <a:pt x="2284" y="287"/>
                  </a:lnTo>
                  <a:cubicBezTo>
                    <a:pt x="2041" y="94"/>
                    <a:pt x="1751" y="1"/>
                    <a:pt x="14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3" name="Google Shape;3733;p60"/>
            <p:cNvSpPr/>
            <p:nvPr/>
          </p:nvSpPr>
          <p:spPr>
            <a:xfrm>
              <a:off x="7044732" y="3935210"/>
              <a:ext cx="94185" cy="119458"/>
            </a:xfrm>
            <a:custGeom>
              <a:avLst/>
              <a:gdLst/>
              <a:ahLst/>
              <a:cxnLst/>
              <a:rect l="l" t="t" r="r" b="b"/>
              <a:pathLst>
                <a:path w="3272" h="4150" extrusionOk="0">
                  <a:moveTo>
                    <a:pt x="1467" y="0"/>
                  </a:moveTo>
                  <a:cubicBezTo>
                    <a:pt x="1046" y="0"/>
                    <a:pt x="630" y="201"/>
                    <a:pt x="374" y="578"/>
                  </a:cubicBezTo>
                  <a:cubicBezTo>
                    <a:pt x="1" y="1127"/>
                    <a:pt x="95" y="1870"/>
                    <a:pt x="593" y="2309"/>
                  </a:cubicBezTo>
                  <a:lnTo>
                    <a:pt x="2512" y="4003"/>
                  </a:lnTo>
                  <a:cubicBezTo>
                    <a:pt x="2623" y="4101"/>
                    <a:pt x="2761" y="4149"/>
                    <a:pt x="2900" y="4149"/>
                  </a:cubicBezTo>
                  <a:cubicBezTo>
                    <a:pt x="3031" y="4149"/>
                    <a:pt x="3163" y="4105"/>
                    <a:pt x="3271" y="4017"/>
                  </a:cubicBezTo>
                  <a:cubicBezTo>
                    <a:pt x="3191" y="3994"/>
                    <a:pt x="3117" y="3953"/>
                    <a:pt x="3049" y="3895"/>
                  </a:cubicBezTo>
                  <a:lnTo>
                    <a:pt x="1130" y="2203"/>
                  </a:lnTo>
                  <a:cubicBezTo>
                    <a:pt x="632" y="1762"/>
                    <a:pt x="536" y="1021"/>
                    <a:pt x="913" y="471"/>
                  </a:cubicBezTo>
                  <a:cubicBezTo>
                    <a:pt x="1058" y="255"/>
                    <a:pt x="1259" y="96"/>
                    <a:pt x="1483" y="0"/>
                  </a:cubicBezTo>
                  <a:cubicBezTo>
                    <a:pt x="1478" y="0"/>
                    <a:pt x="1472" y="0"/>
                    <a:pt x="146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4" name="Google Shape;3734;p60"/>
            <p:cNvSpPr/>
            <p:nvPr/>
          </p:nvSpPr>
          <p:spPr>
            <a:xfrm>
              <a:off x="7071620" y="4086029"/>
              <a:ext cx="16436" cy="63212"/>
            </a:xfrm>
            <a:custGeom>
              <a:avLst/>
              <a:gdLst/>
              <a:ahLst/>
              <a:cxnLst/>
              <a:rect l="l" t="t" r="r" b="b"/>
              <a:pathLst>
                <a:path w="571" h="2196" extrusionOk="0">
                  <a:moveTo>
                    <a:pt x="405" y="1"/>
                  </a:moveTo>
                  <a:cubicBezTo>
                    <a:pt x="183" y="1"/>
                    <a:pt x="0" y="180"/>
                    <a:pt x="0" y="404"/>
                  </a:cubicBezTo>
                  <a:lnTo>
                    <a:pt x="0" y="1967"/>
                  </a:lnTo>
                  <a:lnTo>
                    <a:pt x="331" y="2196"/>
                  </a:lnTo>
                  <a:lnTo>
                    <a:pt x="331" y="404"/>
                  </a:lnTo>
                  <a:lnTo>
                    <a:pt x="334" y="404"/>
                  </a:lnTo>
                  <a:cubicBezTo>
                    <a:pt x="334" y="241"/>
                    <a:pt x="430" y="100"/>
                    <a:pt x="571" y="37"/>
                  </a:cubicBezTo>
                  <a:cubicBezTo>
                    <a:pt x="521" y="13"/>
                    <a:pt x="464" y="1"/>
                    <a:pt x="405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5" name="Google Shape;3735;p60"/>
            <p:cNvSpPr/>
            <p:nvPr/>
          </p:nvSpPr>
          <p:spPr>
            <a:xfrm>
              <a:off x="7025156" y="4042444"/>
              <a:ext cx="16494" cy="101266"/>
            </a:xfrm>
            <a:custGeom>
              <a:avLst/>
              <a:gdLst/>
              <a:ahLst/>
              <a:cxnLst/>
              <a:rect l="l" t="t" r="r" b="b"/>
              <a:pathLst>
                <a:path w="573" h="3518" extrusionOk="0">
                  <a:moveTo>
                    <a:pt x="405" y="1"/>
                  </a:moveTo>
                  <a:cubicBezTo>
                    <a:pt x="183" y="1"/>
                    <a:pt x="0" y="182"/>
                    <a:pt x="0" y="406"/>
                  </a:cubicBezTo>
                  <a:lnTo>
                    <a:pt x="0" y="792"/>
                  </a:lnTo>
                  <a:lnTo>
                    <a:pt x="0" y="2921"/>
                  </a:lnTo>
                  <a:cubicBezTo>
                    <a:pt x="0" y="3109"/>
                    <a:pt x="82" y="3292"/>
                    <a:pt x="222" y="3418"/>
                  </a:cubicBezTo>
                  <a:lnTo>
                    <a:pt x="334" y="3518"/>
                  </a:lnTo>
                  <a:lnTo>
                    <a:pt x="334" y="406"/>
                  </a:lnTo>
                  <a:cubicBezTo>
                    <a:pt x="334" y="242"/>
                    <a:pt x="432" y="102"/>
                    <a:pt x="573" y="36"/>
                  </a:cubicBezTo>
                  <a:cubicBezTo>
                    <a:pt x="521" y="15"/>
                    <a:pt x="466" y="1"/>
                    <a:pt x="405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6" name="Google Shape;3736;p60"/>
            <p:cNvSpPr/>
            <p:nvPr/>
          </p:nvSpPr>
          <p:spPr>
            <a:xfrm>
              <a:off x="7048388" y="4065331"/>
              <a:ext cx="16494" cy="74208"/>
            </a:xfrm>
            <a:custGeom>
              <a:avLst/>
              <a:gdLst/>
              <a:ahLst/>
              <a:cxnLst/>
              <a:rect l="l" t="t" r="r" b="b"/>
              <a:pathLst>
                <a:path w="573" h="2578" extrusionOk="0">
                  <a:moveTo>
                    <a:pt x="405" y="0"/>
                  </a:moveTo>
                  <a:cubicBezTo>
                    <a:pt x="183" y="0"/>
                    <a:pt x="0" y="180"/>
                    <a:pt x="0" y="404"/>
                  </a:cubicBezTo>
                  <a:lnTo>
                    <a:pt x="0" y="2577"/>
                  </a:lnTo>
                  <a:cubicBezTo>
                    <a:pt x="98" y="2506"/>
                    <a:pt x="215" y="2472"/>
                    <a:pt x="334" y="2472"/>
                  </a:cubicBezTo>
                  <a:lnTo>
                    <a:pt x="334" y="404"/>
                  </a:lnTo>
                  <a:cubicBezTo>
                    <a:pt x="334" y="240"/>
                    <a:pt x="432" y="100"/>
                    <a:pt x="572" y="36"/>
                  </a:cubicBezTo>
                  <a:cubicBezTo>
                    <a:pt x="521" y="13"/>
                    <a:pt x="466" y="0"/>
                    <a:pt x="405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7" name="Google Shape;3737;p60"/>
            <p:cNvSpPr/>
            <p:nvPr/>
          </p:nvSpPr>
          <p:spPr>
            <a:xfrm>
              <a:off x="7001809" y="4053556"/>
              <a:ext cx="66637" cy="199451"/>
            </a:xfrm>
            <a:custGeom>
              <a:avLst/>
              <a:gdLst/>
              <a:ahLst/>
              <a:cxnLst/>
              <a:rect l="l" t="t" r="r" b="b"/>
              <a:pathLst>
                <a:path w="2315" h="6929" extrusionOk="0">
                  <a:moveTo>
                    <a:pt x="406" y="0"/>
                  </a:moveTo>
                  <a:cubicBezTo>
                    <a:pt x="184" y="0"/>
                    <a:pt x="1" y="180"/>
                    <a:pt x="1" y="404"/>
                  </a:cubicBezTo>
                  <a:lnTo>
                    <a:pt x="1" y="3637"/>
                  </a:lnTo>
                  <a:cubicBezTo>
                    <a:pt x="1" y="3967"/>
                    <a:pt x="123" y="4285"/>
                    <a:pt x="346" y="4533"/>
                  </a:cubicBezTo>
                  <a:lnTo>
                    <a:pt x="1419" y="5716"/>
                  </a:lnTo>
                  <a:cubicBezTo>
                    <a:pt x="1568" y="5880"/>
                    <a:pt x="1650" y="6091"/>
                    <a:pt x="1650" y="6313"/>
                  </a:cubicBezTo>
                  <a:lnTo>
                    <a:pt x="1650" y="6596"/>
                  </a:lnTo>
                  <a:cubicBezTo>
                    <a:pt x="1650" y="6781"/>
                    <a:pt x="1799" y="6928"/>
                    <a:pt x="1982" y="6928"/>
                  </a:cubicBezTo>
                  <a:lnTo>
                    <a:pt x="2308" y="6928"/>
                  </a:lnTo>
                  <a:cubicBezTo>
                    <a:pt x="2128" y="6927"/>
                    <a:pt x="1982" y="6779"/>
                    <a:pt x="1982" y="6596"/>
                  </a:cubicBezTo>
                  <a:lnTo>
                    <a:pt x="1982" y="6141"/>
                  </a:lnTo>
                  <a:cubicBezTo>
                    <a:pt x="1982" y="5921"/>
                    <a:pt x="1901" y="5707"/>
                    <a:pt x="1751" y="5544"/>
                  </a:cubicBezTo>
                  <a:lnTo>
                    <a:pt x="680" y="4358"/>
                  </a:lnTo>
                  <a:cubicBezTo>
                    <a:pt x="458" y="4115"/>
                    <a:pt x="335" y="3795"/>
                    <a:pt x="335" y="3464"/>
                  </a:cubicBezTo>
                  <a:lnTo>
                    <a:pt x="335" y="404"/>
                  </a:lnTo>
                  <a:cubicBezTo>
                    <a:pt x="335" y="240"/>
                    <a:pt x="433" y="100"/>
                    <a:pt x="573" y="36"/>
                  </a:cubicBezTo>
                  <a:cubicBezTo>
                    <a:pt x="522" y="13"/>
                    <a:pt x="466" y="0"/>
                    <a:pt x="406" y="0"/>
                  </a:cubicBezTo>
                  <a:close/>
                  <a:moveTo>
                    <a:pt x="2308" y="6928"/>
                  </a:moveTo>
                  <a:cubicBezTo>
                    <a:pt x="2309" y="6928"/>
                    <a:pt x="2311" y="6928"/>
                    <a:pt x="2312" y="6928"/>
                  </a:cubicBezTo>
                  <a:cubicBezTo>
                    <a:pt x="2313" y="6928"/>
                    <a:pt x="2314" y="6928"/>
                    <a:pt x="2315" y="6928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8" name="Google Shape;3738;p60"/>
            <p:cNvSpPr/>
            <p:nvPr/>
          </p:nvSpPr>
          <p:spPr>
            <a:xfrm>
              <a:off x="7141747" y="4042502"/>
              <a:ext cx="104461" cy="210591"/>
            </a:xfrm>
            <a:custGeom>
              <a:avLst/>
              <a:gdLst/>
              <a:ahLst/>
              <a:cxnLst/>
              <a:rect l="l" t="t" r="r" b="b"/>
              <a:pathLst>
                <a:path w="3629" h="7316" extrusionOk="0">
                  <a:moveTo>
                    <a:pt x="2702" y="0"/>
                  </a:moveTo>
                  <a:cubicBezTo>
                    <a:pt x="2480" y="0"/>
                    <a:pt x="2299" y="180"/>
                    <a:pt x="2299" y="404"/>
                  </a:cubicBezTo>
                  <a:lnTo>
                    <a:pt x="2299" y="3372"/>
                  </a:lnTo>
                  <a:cubicBezTo>
                    <a:pt x="2202" y="3303"/>
                    <a:pt x="2086" y="3267"/>
                    <a:pt x="1970" y="3267"/>
                  </a:cubicBezTo>
                  <a:cubicBezTo>
                    <a:pt x="1922" y="3267"/>
                    <a:pt x="1875" y="3273"/>
                    <a:pt x="1828" y="3285"/>
                  </a:cubicBezTo>
                  <a:lnTo>
                    <a:pt x="1828" y="1197"/>
                  </a:lnTo>
                  <a:cubicBezTo>
                    <a:pt x="1828" y="1035"/>
                    <a:pt x="1922" y="894"/>
                    <a:pt x="2062" y="830"/>
                  </a:cubicBezTo>
                  <a:cubicBezTo>
                    <a:pt x="2011" y="806"/>
                    <a:pt x="1954" y="793"/>
                    <a:pt x="1894" y="793"/>
                  </a:cubicBezTo>
                  <a:cubicBezTo>
                    <a:pt x="1671" y="793"/>
                    <a:pt x="1490" y="973"/>
                    <a:pt x="1490" y="1197"/>
                  </a:cubicBezTo>
                  <a:lnTo>
                    <a:pt x="1490" y="3479"/>
                  </a:lnTo>
                  <a:lnTo>
                    <a:pt x="1019" y="3804"/>
                  </a:lnTo>
                  <a:lnTo>
                    <a:pt x="1019" y="1920"/>
                  </a:lnTo>
                  <a:cubicBezTo>
                    <a:pt x="1019" y="1756"/>
                    <a:pt x="1113" y="1618"/>
                    <a:pt x="1254" y="1552"/>
                  </a:cubicBezTo>
                  <a:cubicBezTo>
                    <a:pt x="1202" y="1529"/>
                    <a:pt x="1145" y="1515"/>
                    <a:pt x="1085" y="1515"/>
                  </a:cubicBezTo>
                  <a:cubicBezTo>
                    <a:pt x="863" y="1515"/>
                    <a:pt x="681" y="1694"/>
                    <a:pt x="681" y="1920"/>
                  </a:cubicBezTo>
                  <a:lnTo>
                    <a:pt x="681" y="4037"/>
                  </a:lnTo>
                  <a:lnTo>
                    <a:pt x="442" y="4204"/>
                  </a:lnTo>
                  <a:cubicBezTo>
                    <a:pt x="166" y="4392"/>
                    <a:pt x="1" y="4705"/>
                    <a:pt x="1" y="5039"/>
                  </a:cubicBezTo>
                  <a:lnTo>
                    <a:pt x="1" y="6982"/>
                  </a:lnTo>
                  <a:cubicBezTo>
                    <a:pt x="1" y="7167"/>
                    <a:pt x="150" y="7316"/>
                    <a:pt x="335" y="7316"/>
                  </a:cubicBezTo>
                  <a:lnTo>
                    <a:pt x="674" y="7316"/>
                  </a:lnTo>
                  <a:cubicBezTo>
                    <a:pt x="490" y="7316"/>
                    <a:pt x="340" y="7167"/>
                    <a:pt x="340" y="6982"/>
                  </a:cubicBezTo>
                  <a:lnTo>
                    <a:pt x="340" y="5236"/>
                  </a:lnTo>
                  <a:cubicBezTo>
                    <a:pt x="340" y="4902"/>
                    <a:pt x="506" y="4589"/>
                    <a:pt x="781" y="4401"/>
                  </a:cubicBezTo>
                  <a:lnTo>
                    <a:pt x="1997" y="3564"/>
                  </a:lnTo>
                  <a:cubicBezTo>
                    <a:pt x="2090" y="3498"/>
                    <a:pt x="2198" y="3466"/>
                    <a:pt x="2307" y="3466"/>
                  </a:cubicBezTo>
                  <a:cubicBezTo>
                    <a:pt x="2340" y="3466"/>
                    <a:pt x="2373" y="3469"/>
                    <a:pt x="2405" y="3475"/>
                  </a:cubicBezTo>
                  <a:lnTo>
                    <a:pt x="2603" y="3681"/>
                  </a:lnTo>
                  <a:lnTo>
                    <a:pt x="1570" y="4636"/>
                  </a:lnTo>
                  <a:lnTo>
                    <a:pt x="1679" y="4751"/>
                  </a:lnTo>
                  <a:cubicBezTo>
                    <a:pt x="1721" y="4797"/>
                    <a:pt x="1779" y="4820"/>
                    <a:pt x="1837" y="4820"/>
                  </a:cubicBezTo>
                  <a:cubicBezTo>
                    <a:pt x="1890" y="4820"/>
                    <a:pt x="1943" y="4800"/>
                    <a:pt x="1984" y="4760"/>
                  </a:cubicBezTo>
                  <a:lnTo>
                    <a:pt x="3223" y="3619"/>
                  </a:lnTo>
                  <a:cubicBezTo>
                    <a:pt x="3365" y="3489"/>
                    <a:pt x="3445" y="3310"/>
                    <a:pt x="3445" y="3120"/>
                  </a:cubicBezTo>
                  <a:lnTo>
                    <a:pt x="3445" y="749"/>
                  </a:lnTo>
                  <a:cubicBezTo>
                    <a:pt x="3445" y="607"/>
                    <a:pt x="3518" y="482"/>
                    <a:pt x="3628" y="409"/>
                  </a:cubicBezTo>
                  <a:cubicBezTo>
                    <a:pt x="3596" y="393"/>
                    <a:pt x="3554" y="386"/>
                    <a:pt x="3511" y="386"/>
                  </a:cubicBezTo>
                  <a:cubicBezTo>
                    <a:pt x="3289" y="386"/>
                    <a:pt x="3108" y="566"/>
                    <a:pt x="3108" y="790"/>
                  </a:cubicBezTo>
                  <a:lnTo>
                    <a:pt x="3108" y="2919"/>
                  </a:lnTo>
                  <a:cubicBezTo>
                    <a:pt x="3108" y="3111"/>
                    <a:pt x="3028" y="3290"/>
                    <a:pt x="2885" y="3418"/>
                  </a:cubicBezTo>
                  <a:lnTo>
                    <a:pt x="2637" y="3648"/>
                  </a:lnTo>
                  <a:lnTo>
                    <a:pt x="2637" y="404"/>
                  </a:lnTo>
                  <a:cubicBezTo>
                    <a:pt x="2637" y="242"/>
                    <a:pt x="2731" y="102"/>
                    <a:pt x="2871" y="38"/>
                  </a:cubicBezTo>
                  <a:cubicBezTo>
                    <a:pt x="2821" y="13"/>
                    <a:pt x="2763" y="0"/>
                    <a:pt x="2702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9" name="Google Shape;3739;p60"/>
            <p:cNvSpPr/>
            <p:nvPr/>
          </p:nvSpPr>
          <p:spPr>
            <a:xfrm>
              <a:off x="7039320" y="3930373"/>
              <a:ext cx="177661" cy="129072"/>
            </a:xfrm>
            <a:custGeom>
              <a:avLst/>
              <a:gdLst/>
              <a:ahLst/>
              <a:cxnLst/>
              <a:rect l="l" t="t" r="r" b="b"/>
              <a:pathLst>
                <a:path w="6172" h="4484" extrusionOk="0">
                  <a:moveTo>
                    <a:pt x="1647" y="1"/>
                  </a:moveTo>
                  <a:cubicBezTo>
                    <a:pt x="1573" y="1"/>
                    <a:pt x="1498" y="6"/>
                    <a:pt x="1424" y="17"/>
                  </a:cubicBezTo>
                  <a:cubicBezTo>
                    <a:pt x="1017" y="80"/>
                    <a:pt x="651" y="311"/>
                    <a:pt x="420" y="652"/>
                  </a:cubicBezTo>
                  <a:cubicBezTo>
                    <a:pt x="1" y="1269"/>
                    <a:pt x="104" y="2106"/>
                    <a:pt x="667" y="2602"/>
                  </a:cubicBezTo>
                  <a:lnTo>
                    <a:pt x="2587" y="4295"/>
                  </a:lnTo>
                  <a:cubicBezTo>
                    <a:pt x="2729" y="4422"/>
                    <a:pt x="2908" y="4484"/>
                    <a:pt x="3086" y="4484"/>
                  </a:cubicBezTo>
                  <a:cubicBezTo>
                    <a:pt x="3264" y="4484"/>
                    <a:pt x="3443" y="4422"/>
                    <a:pt x="3585" y="4295"/>
                  </a:cubicBezTo>
                  <a:lnTo>
                    <a:pt x="4540" y="3455"/>
                  </a:lnTo>
                  <a:cubicBezTo>
                    <a:pt x="4607" y="3394"/>
                    <a:pt x="4614" y="3288"/>
                    <a:pt x="4554" y="3218"/>
                  </a:cubicBezTo>
                  <a:cubicBezTo>
                    <a:pt x="4522" y="3182"/>
                    <a:pt x="4476" y="3163"/>
                    <a:pt x="4430" y="3163"/>
                  </a:cubicBezTo>
                  <a:cubicBezTo>
                    <a:pt x="4391" y="3163"/>
                    <a:pt x="4351" y="3176"/>
                    <a:pt x="4319" y="3204"/>
                  </a:cubicBezTo>
                  <a:lnTo>
                    <a:pt x="3367" y="4043"/>
                  </a:lnTo>
                  <a:cubicBezTo>
                    <a:pt x="3287" y="4113"/>
                    <a:pt x="3187" y="4148"/>
                    <a:pt x="3087" y="4148"/>
                  </a:cubicBezTo>
                  <a:cubicBezTo>
                    <a:pt x="2987" y="4148"/>
                    <a:pt x="2887" y="4113"/>
                    <a:pt x="2807" y="4043"/>
                  </a:cubicBezTo>
                  <a:lnTo>
                    <a:pt x="887" y="2351"/>
                  </a:lnTo>
                  <a:cubicBezTo>
                    <a:pt x="452" y="1967"/>
                    <a:pt x="368" y="1318"/>
                    <a:pt x="695" y="838"/>
                  </a:cubicBezTo>
                  <a:cubicBezTo>
                    <a:pt x="879" y="568"/>
                    <a:pt x="1156" y="396"/>
                    <a:pt x="1476" y="346"/>
                  </a:cubicBezTo>
                  <a:cubicBezTo>
                    <a:pt x="1535" y="337"/>
                    <a:pt x="1594" y="333"/>
                    <a:pt x="1652" y="333"/>
                  </a:cubicBezTo>
                  <a:cubicBezTo>
                    <a:pt x="1911" y="333"/>
                    <a:pt x="2160" y="419"/>
                    <a:pt x="2366" y="583"/>
                  </a:cubicBezTo>
                  <a:lnTo>
                    <a:pt x="2755" y="890"/>
                  </a:lnTo>
                  <a:cubicBezTo>
                    <a:pt x="2853" y="968"/>
                    <a:pt x="2970" y="1007"/>
                    <a:pt x="3086" y="1007"/>
                  </a:cubicBezTo>
                  <a:cubicBezTo>
                    <a:pt x="3202" y="1007"/>
                    <a:pt x="3319" y="968"/>
                    <a:pt x="3417" y="890"/>
                  </a:cubicBezTo>
                  <a:lnTo>
                    <a:pt x="3806" y="583"/>
                  </a:lnTo>
                  <a:cubicBezTo>
                    <a:pt x="4012" y="418"/>
                    <a:pt x="4259" y="332"/>
                    <a:pt x="4516" y="332"/>
                  </a:cubicBezTo>
                  <a:cubicBezTo>
                    <a:pt x="4576" y="332"/>
                    <a:pt x="4636" y="337"/>
                    <a:pt x="4696" y="346"/>
                  </a:cubicBezTo>
                  <a:cubicBezTo>
                    <a:pt x="5016" y="396"/>
                    <a:pt x="5295" y="568"/>
                    <a:pt x="5476" y="838"/>
                  </a:cubicBezTo>
                  <a:cubicBezTo>
                    <a:pt x="5804" y="1318"/>
                    <a:pt x="5722" y="1967"/>
                    <a:pt x="5286" y="2351"/>
                  </a:cubicBezTo>
                  <a:lnTo>
                    <a:pt x="4819" y="2762"/>
                  </a:lnTo>
                  <a:cubicBezTo>
                    <a:pt x="4750" y="2822"/>
                    <a:pt x="4744" y="2929"/>
                    <a:pt x="4803" y="2998"/>
                  </a:cubicBezTo>
                  <a:cubicBezTo>
                    <a:pt x="4836" y="3034"/>
                    <a:pt x="4882" y="3053"/>
                    <a:pt x="4928" y="3053"/>
                  </a:cubicBezTo>
                  <a:cubicBezTo>
                    <a:pt x="4968" y="3053"/>
                    <a:pt x="5007" y="3040"/>
                    <a:pt x="5039" y="3012"/>
                  </a:cubicBezTo>
                  <a:lnTo>
                    <a:pt x="5505" y="2602"/>
                  </a:lnTo>
                  <a:cubicBezTo>
                    <a:pt x="6065" y="2109"/>
                    <a:pt x="6171" y="1269"/>
                    <a:pt x="5752" y="652"/>
                  </a:cubicBezTo>
                  <a:cubicBezTo>
                    <a:pt x="5521" y="311"/>
                    <a:pt x="5155" y="80"/>
                    <a:pt x="4748" y="17"/>
                  </a:cubicBezTo>
                  <a:cubicBezTo>
                    <a:pt x="4674" y="6"/>
                    <a:pt x="4600" y="1"/>
                    <a:pt x="4526" y="1"/>
                  </a:cubicBezTo>
                  <a:cubicBezTo>
                    <a:pt x="4192" y="1"/>
                    <a:pt x="3864" y="114"/>
                    <a:pt x="3600" y="323"/>
                  </a:cubicBezTo>
                  <a:lnTo>
                    <a:pt x="3210" y="631"/>
                  </a:lnTo>
                  <a:cubicBezTo>
                    <a:pt x="3174" y="660"/>
                    <a:pt x="3130" y="675"/>
                    <a:pt x="3086" y="675"/>
                  </a:cubicBezTo>
                  <a:cubicBezTo>
                    <a:pt x="3042" y="675"/>
                    <a:pt x="2998" y="660"/>
                    <a:pt x="2962" y="631"/>
                  </a:cubicBezTo>
                  <a:lnTo>
                    <a:pt x="2572" y="323"/>
                  </a:lnTo>
                  <a:cubicBezTo>
                    <a:pt x="2309" y="114"/>
                    <a:pt x="1981" y="1"/>
                    <a:pt x="1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0" name="Google Shape;3740;p60"/>
            <p:cNvSpPr/>
            <p:nvPr/>
          </p:nvSpPr>
          <p:spPr>
            <a:xfrm>
              <a:off x="6996944" y="4037694"/>
              <a:ext cx="122423" cy="220263"/>
            </a:xfrm>
            <a:custGeom>
              <a:avLst/>
              <a:gdLst/>
              <a:ahLst/>
              <a:cxnLst/>
              <a:rect l="l" t="t" r="r" b="b"/>
              <a:pathLst>
                <a:path w="4253" h="7652" extrusionOk="0">
                  <a:moveTo>
                    <a:pt x="2192" y="1127"/>
                  </a:moveTo>
                  <a:cubicBezTo>
                    <a:pt x="2324" y="1127"/>
                    <a:pt x="2431" y="1234"/>
                    <a:pt x="2431" y="1364"/>
                  </a:cubicBezTo>
                  <a:lnTo>
                    <a:pt x="2431" y="3336"/>
                  </a:lnTo>
                  <a:cubicBezTo>
                    <a:pt x="2330" y="3288"/>
                    <a:pt x="2221" y="3264"/>
                    <a:pt x="2114" y="3264"/>
                  </a:cubicBezTo>
                  <a:cubicBezTo>
                    <a:pt x="2060" y="3264"/>
                    <a:pt x="2007" y="3270"/>
                    <a:pt x="1954" y="3281"/>
                  </a:cubicBezTo>
                  <a:lnTo>
                    <a:pt x="1954" y="1364"/>
                  </a:lnTo>
                  <a:cubicBezTo>
                    <a:pt x="1954" y="1234"/>
                    <a:pt x="2061" y="1127"/>
                    <a:pt x="2192" y="1127"/>
                  </a:cubicBezTo>
                  <a:close/>
                  <a:moveTo>
                    <a:pt x="1385" y="333"/>
                  </a:moveTo>
                  <a:cubicBezTo>
                    <a:pt x="1517" y="333"/>
                    <a:pt x="1624" y="439"/>
                    <a:pt x="1624" y="571"/>
                  </a:cubicBezTo>
                  <a:lnTo>
                    <a:pt x="1624" y="3459"/>
                  </a:lnTo>
                  <a:cubicBezTo>
                    <a:pt x="1613" y="3470"/>
                    <a:pt x="1601" y="3479"/>
                    <a:pt x="1590" y="3491"/>
                  </a:cubicBezTo>
                  <a:lnTo>
                    <a:pt x="1480" y="3608"/>
                  </a:lnTo>
                  <a:lnTo>
                    <a:pt x="1314" y="3459"/>
                  </a:lnTo>
                  <a:cubicBezTo>
                    <a:pt x="1208" y="3363"/>
                    <a:pt x="1147" y="3228"/>
                    <a:pt x="1147" y="3084"/>
                  </a:cubicBezTo>
                  <a:lnTo>
                    <a:pt x="1147" y="571"/>
                  </a:lnTo>
                  <a:cubicBezTo>
                    <a:pt x="1147" y="439"/>
                    <a:pt x="1254" y="333"/>
                    <a:pt x="1385" y="333"/>
                  </a:cubicBezTo>
                  <a:close/>
                  <a:moveTo>
                    <a:pt x="3001" y="1845"/>
                  </a:moveTo>
                  <a:cubicBezTo>
                    <a:pt x="3133" y="1845"/>
                    <a:pt x="3239" y="1954"/>
                    <a:pt x="3239" y="2083"/>
                  </a:cubicBezTo>
                  <a:lnTo>
                    <a:pt x="3239" y="3886"/>
                  </a:lnTo>
                  <a:lnTo>
                    <a:pt x="2763" y="3559"/>
                  </a:lnTo>
                  <a:lnTo>
                    <a:pt x="2763" y="2087"/>
                  </a:lnTo>
                  <a:cubicBezTo>
                    <a:pt x="2763" y="1954"/>
                    <a:pt x="2870" y="1845"/>
                    <a:pt x="3001" y="1845"/>
                  </a:cubicBezTo>
                  <a:close/>
                  <a:moveTo>
                    <a:pt x="1384" y="0"/>
                  </a:moveTo>
                  <a:cubicBezTo>
                    <a:pt x="1112" y="0"/>
                    <a:pt x="882" y="191"/>
                    <a:pt x="827" y="445"/>
                  </a:cubicBezTo>
                  <a:cubicBezTo>
                    <a:pt x="753" y="407"/>
                    <a:pt x="666" y="386"/>
                    <a:pt x="577" y="386"/>
                  </a:cubicBezTo>
                  <a:cubicBezTo>
                    <a:pt x="260" y="386"/>
                    <a:pt x="6" y="642"/>
                    <a:pt x="6" y="957"/>
                  </a:cubicBezTo>
                  <a:lnTo>
                    <a:pt x="6" y="1915"/>
                  </a:lnTo>
                  <a:cubicBezTo>
                    <a:pt x="6" y="2007"/>
                    <a:pt x="81" y="2082"/>
                    <a:pt x="172" y="2082"/>
                  </a:cubicBezTo>
                  <a:cubicBezTo>
                    <a:pt x="264" y="2082"/>
                    <a:pt x="339" y="2007"/>
                    <a:pt x="339" y="1915"/>
                  </a:cubicBezTo>
                  <a:lnTo>
                    <a:pt x="339" y="957"/>
                  </a:lnTo>
                  <a:cubicBezTo>
                    <a:pt x="339" y="827"/>
                    <a:pt x="445" y="720"/>
                    <a:pt x="577" y="720"/>
                  </a:cubicBezTo>
                  <a:cubicBezTo>
                    <a:pt x="708" y="720"/>
                    <a:pt x="815" y="827"/>
                    <a:pt x="815" y="957"/>
                  </a:cubicBezTo>
                  <a:lnTo>
                    <a:pt x="815" y="3086"/>
                  </a:lnTo>
                  <a:cubicBezTo>
                    <a:pt x="815" y="3324"/>
                    <a:pt x="914" y="3550"/>
                    <a:pt x="1090" y="3710"/>
                  </a:cubicBezTo>
                  <a:lnTo>
                    <a:pt x="2402" y="4924"/>
                  </a:lnTo>
                  <a:cubicBezTo>
                    <a:pt x="2434" y="4952"/>
                    <a:pt x="2477" y="4968"/>
                    <a:pt x="2516" y="4968"/>
                  </a:cubicBezTo>
                  <a:cubicBezTo>
                    <a:pt x="2560" y="4968"/>
                    <a:pt x="2605" y="4950"/>
                    <a:pt x="2638" y="4915"/>
                  </a:cubicBezTo>
                  <a:cubicBezTo>
                    <a:pt x="2701" y="4847"/>
                    <a:pt x="2695" y="4741"/>
                    <a:pt x="2630" y="4678"/>
                  </a:cubicBezTo>
                  <a:lnTo>
                    <a:pt x="1723" y="3838"/>
                  </a:lnTo>
                  <a:lnTo>
                    <a:pt x="1830" y="3724"/>
                  </a:lnTo>
                  <a:cubicBezTo>
                    <a:pt x="1906" y="3643"/>
                    <a:pt x="2009" y="3602"/>
                    <a:pt x="2112" y="3602"/>
                  </a:cubicBezTo>
                  <a:cubicBezTo>
                    <a:pt x="2188" y="3602"/>
                    <a:pt x="2264" y="3624"/>
                    <a:pt x="2331" y="3671"/>
                  </a:cubicBezTo>
                  <a:lnTo>
                    <a:pt x="3547" y="4508"/>
                  </a:lnTo>
                  <a:cubicBezTo>
                    <a:pt x="3776" y="4666"/>
                    <a:pt x="3913" y="4927"/>
                    <a:pt x="3913" y="5208"/>
                  </a:cubicBezTo>
                  <a:lnTo>
                    <a:pt x="3913" y="7152"/>
                  </a:lnTo>
                  <a:cubicBezTo>
                    <a:pt x="3913" y="7243"/>
                    <a:pt x="3838" y="7318"/>
                    <a:pt x="3748" y="7318"/>
                  </a:cubicBezTo>
                  <a:lnTo>
                    <a:pt x="2150" y="7318"/>
                  </a:lnTo>
                  <a:cubicBezTo>
                    <a:pt x="2059" y="7318"/>
                    <a:pt x="1983" y="7243"/>
                    <a:pt x="1983" y="7152"/>
                  </a:cubicBezTo>
                  <a:lnTo>
                    <a:pt x="1983" y="6870"/>
                  </a:lnTo>
                  <a:cubicBezTo>
                    <a:pt x="1983" y="6607"/>
                    <a:pt x="1885" y="6356"/>
                    <a:pt x="1711" y="6161"/>
                  </a:cubicBezTo>
                  <a:lnTo>
                    <a:pt x="637" y="4977"/>
                  </a:lnTo>
                  <a:cubicBezTo>
                    <a:pt x="442" y="4762"/>
                    <a:pt x="335" y="4483"/>
                    <a:pt x="335" y="4195"/>
                  </a:cubicBezTo>
                  <a:lnTo>
                    <a:pt x="335" y="2638"/>
                  </a:lnTo>
                  <a:cubicBezTo>
                    <a:pt x="335" y="2546"/>
                    <a:pt x="259" y="2471"/>
                    <a:pt x="168" y="2471"/>
                  </a:cubicBezTo>
                  <a:cubicBezTo>
                    <a:pt x="77" y="2471"/>
                    <a:pt x="1" y="2546"/>
                    <a:pt x="1" y="2638"/>
                  </a:cubicBezTo>
                  <a:lnTo>
                    <a:pt x="1" y="4195"/>
                  </a:lnTo>
                  <a:cubicBezTo>
                    <a:pt x="1" y="4568"/>
                    <a:pt x="140" y="4925"/>
                    <a:pt x="390" y="5201"/>
                  </a:cubicBezTo>
                  <a:lnTo>
                    <a:pt x="1464" y="6385"/>
                  </a:lnTo>
                  <a:cubicBezTo>
                    <a:pt x="1583" y="6518"/>
                    <a:pt x="1650" y="6690"/>
                    <a:pt x="1650" y="6870"/>
                  </a:cubicBezTo>
                  <a:lnTo>
                    <a:pt x="1650" y="7152"/>
                  </a:lnTo>
                  <a:cubicBezTo>
                    <a:pt x="1650" y="7428"/>
                    <a:pt x="1874" y="7652"/>
                    <a:pt x="2150" y="7652"/>
                  </a:cubicBezTo>
                  <a:lnTo>
                    <a:pt x="3748" y="7652"/>
                  </a:lnTo>
                  <a:cubicBezTo>
                    <a:pt x="4023" y="7652"/>
                    <a:pt x="4247" y="7428"/>
                    <a:pt x="4247" y="7152"/>
                  </a:cubicBezTo>
                  <a:lnTo>
                    <a:pt x="4247" y="5208"/>
                  </a:lnTo>
                  <a:cubicBezTo>
                    <a:pt x="4252" y="4817"/>
                    <a:pt x="4060" y="4453"/>
                    <a:pt x="3740" y="4230"/>
                  </a:cubicBezTo>
                  <a:lnTo>
                    <a:pt x="3572" y="4115"/>
                  </a:lnTo>
                  <a:lnTo>
                    <a:pt x="3572" y="2083"/>
                  </a:lnTo>
                  <a:cubicBezTo>
                    <a:pt x="3572" y="1769"/>
                    <a:pt x="3316" y="1513"/>
                    <a:pt x="3001" y="1513"/>
                  </a:cubicBezTo>
                  <a:cubicBezTo>
                    <a:pt x="2916" y="1513"/>
                    <a:pt x="2836" y="1531"/>
                    <a:pt x="2763" y="1564"/>
                  </a:cubicBezTo>
                  <a:lnTo>
                    <a:pt x="2763" y="1362"/>
                  </a:lnTo>
                  <a:cubicBezTo>
                    <a:pt x="2763" y="1047"/>
                    <a:pt x="2507" y="791"/>
                    <a:pt x="2192" y="791"/>
                  </a:cubicBezTo>
                  <a:cubicBezTo>
                    <a:pt x="2107" y="791"/>
                    <a:pt x="2027" y="809"/>
                    <a:pt x="1954" y="843"/>
                  </a:cubicBezTo>
                  <a:lnTo>
                    <a:pt x="1954" y="571"/>
                  </a:lnTo>
                  <a:cubicBezTo>
                    <a:pt x="1954" y="256"/>
                    <a:pt x="1698" y="0"/>
                    <a:pt x="1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1" name="Google Shape;3741;p60"/>
            <p:cNvSpPr/>
            <p:nvPr/>
          </p:nvSpPr>
          <p:spPr>
            <a:xfrm>
              <a:off x="7137055" y="4037694"/>
              <a:ext cx="122250" cy="220263"/>
            </a:xfrm>
            <a:custGeom>
              <a:avLst/>
              <a:gdLst/>
              <a:ahLst/>
              <a:cxnLst/>
              <a:rect l="l" t="t" r="r" b="b"/>
              <a:pathLst>
                <a:path w="4247" h="7652" extrusionOk="0">
                  <a:moveTo>
                    <a:pt x="2060" y="1127"/>
                  </a:moveTo>
                  <a:cubicBezTo>
                    <a:pt x="2190" y="1127"/>
                    <a:pt x="2297" y="1234"/>
                    <a:pt x="2297" y="1364"/>
                  </a:cubicBezTo>
                  <a:lnTo>
                    <a:pt x="2297" y="3281"/>
                  </a:lnTo>
                  <a:cubicBezTo>
                    <a:pt x="2245" y="3270"/>
                    <a:pt x="2192" y="3264"/>
                    <a:pt x="2138" y="3264"/>
                  </a:cubicBezTo>
                  <a:cubicBezTo>
                    <a:pt x="2031" y="3264"/>
                    <a:pt x="1923" y="3288"/>
                    <a:pt x="1822" y="3336"/>
                  </a:cubicBezTo>
                  <a:lnTo>
                    <a:pt x="1822" y="1364"/>
                  </a:lnTo>
                  <a:cubicBezTo>
                    <a:pt x="1822" y="1234"/>
                    <a:pt x="1929" y="1127"/>
                    <a:pt x="2060" y="1127"/>
                  </a:cubicBezTo>
                  <a:close/>
                  <a:moveTo>
                    <a:pt x="2869" y="333"/>
                  </a:moveTo>
                  <a:cubicBezTo>
                    <a:pt x="2999" y="333"/>
                    <a:pt x="3105" y="439"/>
                    <a:pt x="3105" y="571"/>
                  </a:cubicBezTo>
                  <a:lnTo>
                    <a:pt x="3105" y="957"/>
                  </a:lnTo>
                  <a:lnTo>
                    <a:pt x="3105" y="3086"/>
                  </a:lnTo>
                  <a:cubicBezTo>
                    <a:pt x="3105" y="3228"/>
                    <a:pt x="3047" y="3367"/>
                    <a:pt x="2940" y="3461"/>
                  </a:cubicBezTo>
                  <a:lnTo>
                    <a:pt x="2775" y="3610"/>
                  </a:lnTo>
                  <a:lnTo>
                    <a:pt x="2664" y="3493"/>
                  </a:lnTo>
                  <a:cubicBezTo>
                    <a:pt x="2652" y="3480"/>
                    <a:pt x="2641" y="3470"/>
                    <a:pt x="2631" y="3461"/>
                  </a:cubicBezTo>
                  <a:lnTo>
                    <a:pt x="2631" y="571"/>
                  </a:lnTo>
                  <a:cubicBezTo>
                    <a:pt x="2631" y="439"/>
                    <a:pt x="2737" y="333"/>
                    <a:pt x="2869" y="333"/>
                  </a:cubicBezTo>
                  <a:close/>
                  <a:moveTo>
                    <a:pt x="3672" y="713"/>
                  </a:moveTo>
                  <a:cubicBezTo>
                    <a:pt x="3804" y="713"/>
                    <a:pt x="3910" y="820"/>
                    <a:pt x="3910" y="951"/>
                  </a:cubicBezTo>
                  <a:lnTo>
                    <a:pt x="3910" y="4188"/>
                  </a:lnTo>
                  <a:lnTo>
                    <a:pt x="3912" y="4188"/>
                  </a:lnTo>
                  <a:cubicBezTo>
                    <a:pt x="3912" y="4477"/>
                    <a:pt x="3806" y="4756"/>
                    <a:pt x="3610" y="4970"/>
                  </a:cubicBezTo>
                  <a:lnTo>
                    <a:pt x="2536" y="6153"/>
                  </a:lnTo>
                  <a:cubicBezTo>
                    <a:pt x="2362" y="6349"/>
                    <a:pt x="2265" y="6601"/>
                    <a:pt x="2265" y="6863"/>
                  </a:cubicBezTo>
                  <a:lnTo>
                    <a:pt x="2265" y="7145"/>
                  </a:lnTo>
                  <a:cubicBezTo>
                    <a:pt x="2265" y="7236"/>
                    <a:pt x="2188" y="7312"/>
                    <a:pt x="2097" y="7312"/>
                  </a:cubicBezTo>
                  <a:lnTo>
                    <a:pt x="500" y="7312"/>
                  </a:lnTo>
                  <a:cubicBezTo>
                    <a:pt x="409" y="7312"/>
                    <a:pt x="333" y="7236"/>
                    <a:pt x="333" y="7145"/>
                  </a:cubicBezTo>
                  <a:lnTo>
                    <a:pt x="333" y="5201"/>
                  </a:lnTo>
                  <a:cubicBezTo>
                    <a:pt x="333" y="4920"/>
                    <a:pt x="471" y="4661"/>
                    <a:pt x="701" y="4501"/>
                  </a:cubicBezTo>
                  <a:lnTo>
                    <a:pt x="1914" y="3663"/>
                  </a:lnTo>
                  <a:cubicBezTo>
                    <a:pt x="1982" y="3617"/>
                    <a:pt x="2060" y="3594"/>
                    <a:pt x="2137" y="3594"/>
                  </a:cubicBezTo>
                  <a:cubicBezTo>
                    <a:pt x="2241" y="3594"/>
                    <a:pt x="2345" y="3637"/>
                    <a:pt x="2419" y="3717"/>
                  </a:cubicBezTo>
                  <a:lnTo>
                    <a:pt x="2526" y="3831"/>
                  </a:lnTo>
                  <a:lnTo>
                    <a:pt x="1619" y="4673"/>
                  </a:lnTo>
                  <a:cubicBezTo>
                    <a:pt x="1554" y="4735"/>
                    <a:pt x="1548" y="4842"/>
                    <a:pt x="1611" y="4908"/>
                  </a:cubicBezTo>
                  <a:cubicBezTo>
                    <a:pt x="1644" y="4943"/>
                    <a:pt x="1689" y="4961"/>
                    <a:pt x="1733" y="4961"/>
                  </a:cubicBezTo>
                  <a:cubicBezTo>
                    <a:pt x="1772" y="4961"/>
                    <a:pt x="1815" y="4945"/>
                    <a:pt x="1847" y="4916"/>
                  </a:cubicBezTo>
                  <a:lnTo>
                    <a:pt x="3159" y="3703"/>
                  </a:lnTo>
                  <a:cubicBezTo>
                    <a:pt x="3335" y="3543"/>
                    <a:pt x="3434" y="3317"/>
                    <a:pt x="3434" y="3079"/>
                  </a:cubicBezTo>
                  <a:lnTo>
                    <a:pt x="3434" y="951"/>
                  </a:lnTo>
                  <a:cubicBezTo>
                    <a:pt x="3434" y="820"/>
                    <a:pt x="3541" y="713"/>
                    <a:pt x="3672" y="713"/>
                  </a:cubicBezTo>
                  <a:close/>
                  <a:moveTo>
                    <a:pt x="2869" y="0"/>
                  </a:moveTo>
                  <a:cubicBezTo>
                    <a:pt x="2552" y="0"/>
                    <a:pt x="2297" y="256"/>
                    <a:pt x="2297" y="571"/>
                  </a:cubicBezTo>
                  <a:lnTo>
                    <a:pt x="2297" y="846"/>
                  </a:lnTo>
                  <a:cubicBezTo>
                    <a:pt x="2224" y="813"/>
                    <a:pt x="2144" y="795"/>
                    <a:pt x="2060" y="795"/>
                  </a:cubicBezTo>
                  <a:cubicBezTo>
                    <a:pt x="1744" y="795"/>
                    <a:pt x="1488" y="1051"/>
                    <a:pt x="1488" y="1365"/>
                  </a:cubicBezTo>
                  <a:lnTo>
                    <a:pt x="1488" y="1568"/>
                  </a:lnTo>
                  <a:cubicBezTo>
                    <a:pt x="1415" y="1534"/>
                    <a:pt x="1335" y="1516"/>
                    <a:pt x="1250" y="1516"/>
                  </a:cubicBezTo>
                  <a:cubicBezTo>
                    <a:pt x="935" y="1516"/>
                    <a:pt x="679" y="1772"/>
                    <a:pt x="679" y="2089"/>
                  </a:cubicBezTo>
                  <a:lnTo>
                    <a:pt x="679" y="3518"/>
                  </a:lnTo>
                  <a:cubicBezTo>
                    <a:pt x="679" y="3608"/>
                    <a:pt x="756" y="3683"/>
                    <a:pt x="846" y="3683"/>
                  </a:cubicBezTo>
                  <a:cubicBezTo>
                    <a:pt x="937" y="3683"/>
                    <a:pt x="1013" y="3608"/>
                    <a:pt x="1013" y="3518"/>
                  </a:cubicBezTo>
                  <a:lnTo>
                    <a:pt x="1013" y="2089"/>
                  </a:lnTo>
                  <a:cubicBezTo>
                    <a:pt x="1013" y="1957"/>
                    <a:pt x="1120" y="1851"/>
                    <a:pt x="1250" y="1851"/>
                  </a:cubicBezTo>
                  <a:cubicBezTo>
                    <a:pt x="1381" y="1851"/>
                    <a:pt x="1488" y="1957"/>
                    <a:pt x="1488" y="2089"/>
                  </a:cubicBezTo>
                  <a:lnTo>
                    <a:pt x="1488" y="3562"/>
                  </a:lnTo>
                  <a:lnTo>
                    <a:pt x="510" y="4234"/>
                  </a:lnTo>
                  <a:cubicBezTo>
                    <a:pt x="190" y="4454"/>
                    <a:pt x="0" y="4819"/>
                    <a:pt x="0" y="5208"/>
                  </a:cubicBezTo>
                  <a:lnTo>
                    <a:pt x="0" y="7152"/>
                  </a:lnTo>
                  <a:cubicBezTo>
                    <a:pt x="0" y="7428"/>
                    <a:pt x="224" y="7652"/>
                    <a:pt x="500" y="7652"/>
                  </a:cubicBezTo>
                  <a:lnTo>
                    <a:pt x="2097" y="7652"/>
                  </a:lnTo>
                  <a:cubicBezTo>
                    <a:pt x="2373" y="7652"/>
                    <a:pt x="2597" y="7428"/>
                    <a:pt x="2597" y="7152"/>
                  </a:cubicBezTo>
                  <a:lnTo>
                    <a:pt x="2597" y="6870"/>
                  </a:lnTo>
                  <a:cubicBezTo>
                    <a:pt x="2597" y="6690"/>
                    <a:pt x="2663" y="6518"/>
                    <a:pt x="2784" y="6385"/>
                  </a:cubicBezTo>
                  <a:lnTo>
                    <a:pt x="3857" y="5201"/>
                  </a:lnTo>
                  <a:cubicBezTo>
                    <a:pt x="4108" y="4925"/>
                    <a:pt x="4245" y="4568"/>
                    <a:pt x="4245" y="4195"/>
                  </a:cubicBezTo>
                  <a:lnTo>
                    <a:pt x="4245" y="962"/>
                  </a:lnTo>
                  <a:cubicBezTo>
                    <a:pt x="4246" y="642"/>
                    <a:pt x="3990" y="386"/>
                    <a:pt x="3674" y="386"/>
                  </a:cubicBezTo>
                  <a:cubicBezTo>
                    <a:pt x="3583" y="386"/>
                    <a:pt x="3500" y="406"/>
                    <a:pt x="3423" y="445"/>
                  </a:cubicBezTo>
                  <a:cubicBezTo>
                    <a:pt x="3367" y="189"/>
                    <a:pt x="3139" y="0"/>
                    <a:pt x="2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3917950" y="2386965"/>
            <a:ext cx="3118485" cy="345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/>
          </a:p>
        </p:txBody>
      </p:sp>
      <p:sp>
        <p:nvSpPr>
          <p:cNvPr id="3662" name="Google Shape;3662;p60"/>
          <p:cNvSpPr/>
          <p:nvPr/>
        </p:nvSpPr>
        <p:spPr>
          <a:xfrm>
            <a:off x="4139803" y="699953"/>
            <a:ext cx="659400" cy="6594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" name="Text Box 2"/>
          <p:cNvSpPr txBox="1"/>
          <p:nvPr/>
        </p:nvSpPr>
        <p:spPr>
          <a:xfrm>
            <a:off x="1763395" y="771525"/>
            <a:ext cx="6892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ITEM             PLASTIC        </a:t>
            </a:r>
            <a:r>
              <a:rPr lang="en-US" sz="900"/>
              <a:t>NUMBER USE          </a:t>
            </a:r>
            <a:r>
              <a:rPr lang="en-US" sz="1200"/>
              <a:t>WEIGHT </a:t>
            </a:r>
            <a:r>
              <a:rPr lang="en-US" sz="900"/>
              <a:t>             </a:t>
            </a:r>
            <a:r>
              <a:rPr lang="en-US"/>
              <a:t> CAN IT           TIME NEED</a:t>
            </a:r>
            <a:endParaRPr lang="en-US"/>
          </a:p>
          <a:p>
            <a:r>
              <a:rPr lang="en-US"/>
              <a:t>NAME              TYPE           </a:t>
            </a:r>
            <a:r>
              <a:rPr lang="en-US" sz="900"/>
              <a:t>EACH WEEK                                               RECYCLED?                TO DECOMPOSE       </a:t>
            </a:r>
            <a:endParaRPr lang="en-US" sz="900"/>
          </a:p>
        </p:txBody>
      </p:sp>
      <p:sp>
        <p:nvSpPr>
          <p:cNvPr id="4" name="Subtitle 3"/>
          <p:cNvSpPr/>
          <p:nvPr>
            <p:ph type="subTitle" idx="1"/>
          </p:nvPr>
        </p:nvSpPr>
        <p:spPr>
          <a:xfrm>
            <a:off x="1835785" y="1491615"/>
            <a:ext cx="6494145" cy="608965"/>
          </a:xfrm>
        </p:spPr>
        <p:txBody>
          <a:bodyPr/>
          <a:p>
            <a:r>
              <a:rPr lang="en-US"/>
              <a:t>1(PETE)          2-3              45GRAM          YES                100 YEARS                                             </a:t>
            </a:r>
            <a:endParaRPr lang="en-US"/>
          </a:p>
        </p:txBody>
      </p:sp>
      <p:sp>
        <p:nvSpPr>
          <p:cNvPr id="5" name="Subtitle 4"/>
          <p:cNvSpPr/>
          <p:nvPr>
            <p:ph type="subTitle" idx="4"/>
          </p:nvPr>
        </p:nvSpPr>
        <p:spPr>
          <a:xfrm>
            <a:off x="2699385" y="2284095"/>
            <a:ext cx="6348095" cy="608965"/>
          </a:xfrm>
        </p:spPr>
        <p:txBody>
          <a:bodyPr/>
          <a:p>
            <a:r>
              <a:rPr lang="en-US"/>
              <a:t>5(PP)                    1               5-10GRAM         NO                   500YEARS             </a:t>
            </a:r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349375" y="1833245"/>
            <a:ext cx="75984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__________________________________________________________________________</a:t>
            </a:r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1352550" y="2594610"/>
            <a:ext cx="76701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___________________________________________________________________________</a:t>
            </a:r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1518285" y="3315335"/>
            <a:ext cx="76257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___________________________________________________________________________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2627630" y="1419860"/>
            <a:ext cx="304800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 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</p:txBody>
      </p:sp>
      <p:sp>
        <p:nvSpPr>
          <p:cNvPr id="10" name="Text Box 9"/>
          <p:cNvSpPr txBox="1"/>
          <p:nvPr/>
        </p:nvSpPr>
        <p:spPr>
          <a:xfrm>
            <a:off x="3851910" y="1393190"/>
            <a:ext cx="304800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4799330" y="1393190"/>
            <a:ext cx="304800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5981700" y="1371600"/>
            <a:ext cx="469265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6948170" y="1419860"/>
            <a:ext cx="304800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043940" y="185166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TOTAL(PER PERSON PER WEEK)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043940" y="2427605"/>
            <a:ext cx="33820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TOTAL(PER PERSON PER MONTH)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43940" y="3003550"/>
            <a:ext cx="3712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TOTAL(PER FAMILY PER MONTH)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436235" y="185166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215.6g</a:t>
            </a:r>
            <a:endParaRPr lang="en-US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436235" y="235585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862.4g</a:t>
            </a:r>
            <a:endParaRPr lang="en-US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436235" y="2931795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2156.0g</a:t>
            </a:r>
            <a:endParaRPr lang="en-US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716145" y="1781175"/>
            <a:ext cx="3048000" cy="1599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  <a:p>
            <a:r>
              <a:rPr lang="en-US"/>
              <a:t>I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Bar dir="vert"/>
      </p:transition>
    </mc:Choice>
    <mc:Fallback>
      <p:transition spd="slow">
        <p:randomBar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>
            <p:custDataLst>
              <p:tags r:id="rId1"/>
            </p:custDataLst>
          </p:nvPr>
        </p:nvSpPr>
        <p:spPr>
          <a:xfrm>
            <a:off x="1938020" y="1325880"/>
            <a:ext cx="62274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* I calculate my plastic footprint. Peer week, i use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1078g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of plastic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5" name="Text Box 4"/>
          <p:cNvSpPr txBox="1"/>
          <p:nvPr>
            <p:custDataLst>
              <p:tags r:id="rId2"/>
            </p:custDataLst>
          </p:nvPr>
        </p:nvSpPr>
        <p:spPr>
          <a:xfrm>
            <a:off x="1979930" y="1851660"/>
            <a:ext cx="600773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*I mutiply my daily plastic use by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9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 to find out how much plastic I use every month. I use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19g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/kg of plastic and my whole family use about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100g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/kg of plastic</a:t>
            </a:r>
            <a:endParaRPr lang="en-US" b="1">
              <a:solidFill>
                <a:schemeClr val="accent2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051685" y="2787650"/>
            <a:ext cx="4987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*The total weight of plastic we use in a month is even greather than the weight of a/an </a:t>
            </a:r>
            <a:r>
              <a:rPr lang="en-US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a week</a:t>
            </a:r>
            <a:endParaRPr lang="en-US" b="1">
              <a:solidFill>
                <a:schemeClr val="accent6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heel spokes="8"/>
      </p:transition>
    </mc:Choice>
    <mc:Fallback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7" dur="3000" fill="hold"/>
                                              <p:tgtEl>
                                                <p:spTgt spid="4"/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12" dur="2000" fill="hold"/>
                                              <p:tgtEl>
                                                <p:spTgt spid="5"/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844165" y="1203960"/>
            <a:ext cx="3048000" cy="1999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THAT’S</a:t>
            </a:r>
            <a:endParaRPr lang="en-US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/>
              <a:t>      </a:t>
            </a:r>
            <a:r>
              <a:rPr lang="en-US" sz="96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ALL</a:t>
            </a:r>
            <a:endParaRPr lang="en-US"/>
          </a:p>
          <a:p>
            <a:r>
              <a:rPr lang="en-US">
                <a:solidFill>
                  <a:schemeClr val="accent2">
                    <a:lumMod val="40000"/>
                    <a:lumOff val="60000"/>
                  </a:schemeClr>
                </a:solidFill>
              </a:rPr>
              <a:t>OF MY PRESENTATION</a:t>
            </a:r>
            <a:endParaRPr lang="en-US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/>
          <p:nvPr>
            <p:ph type="title"/>
          </p:nvPr>
        </p:nvSpPr>
        <p:spPr>
          <a:xfrm>
            <a:off x="5723890" y="123825"/>
            <a:ext cx="3209925" cy="2247900"/>
          </a:xfrm>
        </p:spPr>
        <p:txBody>
          <a:bodyPr/>
          <a:p>
            <a:r>
              <a:rPr lang="en-US"/>
              <a:t>THANKS</a:t>
            </a:r>
            <a:br>
              <a:rPr lang="en-US"/>
            </a:br>
            <a:r>
              <a:rPr lang="en-US"/>
              <a:t>FOR YOUR</a:t>
            </a:r>
            <a:br>
              <a:rPr lang="en-US"/>
            </a:br>
            <a:r>
              <a:rPr lang="en-US">
                <a:solidFill>
                  <a:schemeClr val="tx2">
                    <a:lumMod val="75000"/>
                  </a:schemeClr>
                </a:solidFill>
              </a:rPr>
              <a:t>LISTENING!</a:t>
            </a:r>
            <a:br>
              <a:rPr lang="en-US">
                <a:solidFill>
                  <a:schemeClr val="tx2">
                    <a:lumMod val="75000"/>
                  </a:schemeClr>
                </a:solidFill>
              </a:rPr>
            </a:br>
            <a:r>
              <a:rPr lang="en-US"/>
              <a:t>AND YOUR</a:t>
            </a:r>
            <a:br>
              <a:rPr lang="en-US"/>
            </a:br>
            <a:r>
              <a:rPr lang="en-US">
                <a:solidFill>
                  <a:schemeClr val="accent5">
                    <a:lumMod val="60000"/>
                    <a:lumOff val="40000"/>
                  </a:schemeClr>
                </a:solidFill>
              </a:rPr>
              <a:t>TIME!</a:t>
            </a:r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99" name="Shape 5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0" name="Google Shape;5200;p78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6"/>
                </a:solidFill>
              </a:rPr>
              <a:t>Family</a:t>
            </a:r>
            <a:r>
              <a:rPr lang="en-GB"/>
              <a:t> life i</a:t>
            </a:r>
            <a:r>
              <a:rPr lang="en-GB"/>
              <a:t>con pack</a:t>
            </a:r>
            <a:endParaRPr lang="en-GB"/>
          </a:p>
        </p:txBody>
      </p:sp>
      <p:grpSp>
        <p:nvGrpSpPr>
          <p:cNvPr id="5201" name="Google Shape;5201;p78"/>
          <p:cNvGrpSpPr/>
          <p:nvPr/>
        </p:nvGrpSpPr>
        <p:grpSpPr>
          <a:xfrm>
            <a:off x="7726975" y="4006660"/>
            <a:ext cx="263469" cy="327688"/>
            <a:chOff x="7726975" y="3930460"/>
            <a:chExt cx="263469" cy="327688"/>
          </a:xfrm>
        </p:grpSpPr>
        <p:sp>
          <p:nvSpPr>
            <p:cNvPr id="5202" name="Google Shape;5202;p78"/>
            <p:cNvSpPr/>
            <p:nvPr/>
          </p:nvSpPr>
          <p:spPr>
            <a:xfrm>
              <a:off x="7827272" y="4119768"/>
              <a:ext cx="63154" cy="75992"/>
            </a:xfrm>
            <a:custGeom>
              <a:avLst/>
              <a:gdLst/>
              <a:ahLst/>
              <a:cxnLst/>
              <a:rect l="l" t="t" r="r" b="b"/>
              <a:pathLst>
                <a:path w="2194" h="2640" extrusionOk="0">
                  <a:moveTo>
                    <a:pt x="0" y="0"/>
                  </a:moveTo>
                  <a:lnTo>
                    <a:pt x="0" y="2464"/>
                  </a:lnTo>
                  <a:lnTo>
                    <a:pt x="1097" y="2640"/>
                  </a:lnTo>
                  <a:lnTo>
                    <a:pt x="2194" y="2464"/>
                  </a:lnTo>
                  <a:lnTo>
                    <a:pt x="2190" y="2464"/>
                  </a:lnTo>
                  <a:lnTo>
                    <a:pt x="2190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3" name="Google Shape;5203;p78"/>
            <p:cNvSpPr/>
            <p:nvPr/>
          </p:nvSpPr>
          <p:spPr>
            <a:xfrm>
              <a:off x="7827272" y="4119711"/>
              <a:ext cx="63068" cy="70984"/>
            </a:xfrm>
            <a:custGeom>
              <a:avLst/>
              <a:gdLst/>
              <a:ahLst/>
              <a:cxnLst/>
              <a:rect l="l" t="t" r="r" b="b"/>
              <a:pathLst>
                <a:path w="2191" h="2466" extrusionOk="0">
                  <a:moveTo>
                    <a:pt x="0" y="0"/>
                  </a:moveTo>
                  <a:lnTo>
                    <a:pt x="0" y="2"/>
                  </a:lnTo>
                  <a:lnTo>
                    <a:pt x="0" y="2466"/>
                  </a:lnTo>
                  <a:lnTo>
                    <a:pt x="438" y="2466"/>
                  </a:lnTo>
                  <a:lnTo>
                    <a:pt x="438" y="955"/>
                  </a:lnTo>
                  <a:cubicBezTo>
                    <a:pt x="653" y="1003"/>
                    <a:pt x="873" y="1030"/>
                    <a:pt x="1095" y="1030"/>
                  </a:cubicBezTo>
                  <a:cubicBezTo>
                    <a:pt x="1474" y="1030"/>
                    <a:pt x="1844" y="957"/>
                    <a:pt x="2190" y="816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4" name="Google Shape;5204;p78"/>
            <p:cNvSpPr/>
            <p:nvPr/>
          </p:nvSpPr>
          <p:spPr>
            <a:xfrm>
              <a:off x="7765090" y="4035852"/>
              <a:ext cx="29418" cy="33794"/>
            </a:xfrm>
            <a:custGeom>
              <a:avLst/>
              <a:gdLst/>
              <a:ahLst/>
              <a:cxnLst/>
              <a:rect l="l" t="t" r="r" b="b"/>
              <a:pathLst>
                <a:path w="1022" h="1174" extrusionOk="0">
                  <a:moveTo>
                    <a:pt x="587" y="0"/>
                  </a:moveTo>
                  <a:cubicBezTo>
                    <a:pt x="262" y="0"/>
                    <a:pt x="1" y="262"/>
                    <a:pt x="1" y="587"/>
                  </a:cubicBezTo>
                  <a:cubicBezTo>
                    <a:pt x="1" y="910"/>
                    <a:pt x="262" y="1173"/>
                    <a:pt x="587" y="1173"/>
                  </a:cubicBezTo>
                  <a:lnTo>
                    <a:pt x="1021" y="1173"/>
                  </a:lnTo>
                  <a:lnTo>
                    <a:pt x="1021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5" name="Google Shape;5205;p78"/>
            <p:cNvSpPr/>
            <p:nvPr/>
          </p:nvSpPr>
          <p:spPr>
            <a:xfrm>
              <a:off x="7923193" y="4035737"/>
              <a:ext cx="29418" cy="33794"/>
            </a:xfrm>
            <a:custGeom>
              <a:avLst/>
              <a:gdLst/>
              <a:ahLst/>
              <a:cxnLst/>
              <a:rect l="l" t="t" r="r" b="b"/>
              <a:pathLst>
                <a:path w="1022" h="1174" extrusionOk="0">
                  <a:moveTo>
                    <a:pt x="1" y="1"/>
                  </a:moveTo>
                  <a:lnTo>
                    <a:pt x="1" y="1174"/>
                  </a:lnTo>
                  <a:lnTo>
                    <a:pt x="435" y="1174"/>
                  </a:lnTo>
                  <a:cubicBezTo>
                    <a:pt x="758" y="1174"/>
                    <a:pt x="1021" y="913"/>
                    <a:pt x="1021" y="587"/>
                  </a:cubicBezTo>
                  <a:cubicBezTo>
                    <a:pt x="1021" y="264"/>
                    <a:pt x="758" y="1"/>
                    <a:pt x="435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6" name="Google Shape;5206;p78"/>
            <p:cNvSpPr/>
            <p:nvPr/>
          </p:nvSpPr>
          <p:spPr>
            <a:xfrm>
              <a:off x="7790999" y="3978449"/>
              <a:ext cx="135750" cy="158087"/>
            </a:xfrm>
            <a:custGeom>
              <a:avLst/>
              <a:gdLst/>
              <a:ahLst/>
              <a:cxnLst/>
              <a:rect l="l" t="t" r="r" b="b"/>
              <a:pathLst>
                <a:path w="4716" h="5492" extrusionOk="0">
                  <a:moveTo>
                    <a:pt x="1136" y="0"/>
                  </a:moveTo>
                  <a:cubicBezTo>
                    <a:pt x="509" y="0"/>
                    <a:pt x="0" y="510"/>
                    <a:pt x="0" y="1136"/>
                  </a:cubicBezTo>
                  <a:lnTo>
                    <a:pt x="0" y="3727"/>
                  </a:lnTo>
                  <a:cubicBezTo>
                    <a:pt x="0" y="4189"/>
                    <a:pt x="240" y="4620"/>
                    <a:pt x="633" y="4861"/>
                  </a:cubicBezTo>
                  <a:lnTo>
                    <a:pt x="1054" y="5122"/>
                  </a:lnTo>
                  <a:cubicBezTo>
                    <a:pt x="1454" y="5369"/>
                    <a:pt x="1906" y="5492"/>
                    <a:pt x="2358" y="5492"/>
                  </a:cubicBezTo>
                  <a:cubicBezTo>
                    <a:pt x="2810" y="5492"/>
                    <a:pt x="3262" y="5369"/>
                    <a:pt x="3662" y="5122"/>
                  </a:cubicBezTo>
                  <a:lnTo>
                    <a:pt x="4081" y="4861"/>
                  </a:lnTo>
                  <a:cubicBezTo>
                    <a:pt x="4476" y="4618"/>
                    <a:pt x="4716" y="4189"/>
                    <a:pt x="4716" y="3727"/>
                  </a:cubicBezTo>
                  <a:lnTo>
                    <a:pt x="4716" y="1136"/>
                  </a:lnTo>
                  <a:cubicBezTo>
                    <a:pt x="4716" y="510"/>
                    <a:pt x="4205" y="0"/>
                    <a:pt x="3580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7" name="Google Shape;5207;p78"/>
            <p:cNvSpPr/>
            <p:nvPr/>
          </p:nvSpPr>
          <p:spPr>
            <a:xfrm>
              <a:off x="7790999" y="3978449"/>
              <a:ext cx="75014" cy="158087"/>
            </a:xfrm>
            <a:custGeom>
              <a:avLst/>
              <a:gdLst/>
              <a:ahLst/>
              <a:cxnLst/>
              <a:rect l="l" t="t" r="r" b="b"/>
              <a:pathLst>
                <a:path w="2606" h="5492" extrusionOk="0">
                  <a:moveTo>
                    <a:pt x="1136" y="0"/>
                  </a:moveTo>
                  <a:cubicBezTo>
                    <a:pt x="509" y="0"/>
                    <a:pt x="0" y="509"/>
                    <a:pt x="0" y="1136"/>
                  </a:cubicBezTo>
                  <a:lnTo>
                    <a:pt x="0" y="3726"/>
                  </a:lnTo>
                  <a:cubicBezTo>
                    <a:pt x="0" y="4189"/>
                    <a:pt x="240" y="4618"/>
                    <a:pt x="633" y="4861"/>
                  </a:cubicBezTo>
                  <a:lnTo>
                    <a:pt x="1054" y="5122"/>
                  </a:lnTo>
                  <a:cubicBezTo>
                    <a:pt x="1454" y="5368"/>
                    <a:pt x="1907" y="5492"/>
                    <a:pt x="2360" y="5492"/>
                  </a:cubicBezTo>
                  <a:cubicBezTo>
                    <a:pt x="2442" y="5492"/>
                    <a:pt x="2524" y="5488"/>
                    <a:pt x="2606" y="5480"/>
                  </a:cubicBezTo>
                  <a:cubicBezTo>
                    <a:pt x="2236" y="5442"/>
                    <a:pt x="1875" y="5323"/>
                    <a:pt x="1548" y="5122"/>
                  </a:cubicBezTo>
                  <a:lnTo>
                    <a:pt x="1129" y="4861"/>
                  </a:lnTo>
                  <a:cubicBezTo>
                    <a:pt x="736" y="4620"/>
                    <a:pt x="496" y="4189"/>
                    <a:pt x="496" y="3726"/>
                  </a:cubicBezTo>
                  <a:lnTo>
                    <a:pt x="496" y="1136"/>
                  </a:lnTo>
                  <a:cubicBezTo>
                    <a:pt x="496" y="509"/>
                    <a:pt x="1004" y="0"/>
                    <a:pt x="1632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8" name="Google Shape;5208;p78"/>
            <p:cNvSpPr/>
            <p:nvPr/>
          </p:nvSpPr>
          <p:spPr>
            <a:xfrm>
              <a:off x="7766788" y="3935095"/>
              <a:ext cx="176164" cy="84513"/>
            </a:xfrm>
            <a:custGeom>
              <a:avLst/>
              <a:gdLst/>
              <a:ahLst/>
              <a:cxnLst/>
              <a:rect l="l" t="t" r="r" b="b"/>
              <a:pathLst>
                <a:path w="6120" h="2936" extrusionOk="0">
                  <a:moveTo>
                    <a:pt x="1826" y="1"/>
                  </a:moveTo>
                  <a:cubicBezTo>
                    <a:pt x="800" y="1"/>
                    <a:pt x="1" y="888"/>
                    <a:pt x="107" y="1906"/>
                  </a:cubicBezTo>
                  <a:lnTo>
                    <a:pt x="168" y="2482"/>
                  </a:lnTo>
                  <a:cubicBezTo>
                    <a:pt x="194" y="2740"/>
                    <a:pt x="413" y="2935"/>
                    <a:pt x="671" y="2935"/>
                  </a:cubicBezTo>
                  <a:lnTo>
                    <a:pt x="2853" y="2935"/>
                  </a:lnTo>
                  <a:cubicBezTo>
                    <a:pt x="3507" y="2935"/>
                    <a:pt x="4136" y="2694"/>
                    <a:pt x="4620" y="2256"/>
                  </a:cubicBezTo>
                  <a:cubicBezTo>
                    <a:pt x="4655" y="2225"/>
                    <a:pt x="4696" y="2211"/>
                    <a:pt x="4737" y="2211"/>
                  </a:cubicBezTo>
                  <a:cubicBezTo>
                    <a:pt x="4827" y="2211"/>
                    <a:pt x="4913" y="2282"/>
                    <a:pt x="4913" y="2386"/>
                  </a:cubicBezTo>
                  <a:cubicBezTo>
                    <a:pt x="4913" y="2688"/>
                    <a:pt x="5158" y="2935"/>
                    <a:pt x="5462" y="2935"/>
                  </a:cubicBezTo>
                  <a:lnTo>
                    <a:pt x="5557" y="2935"/>
                  </a:lnTo>
                  <a:lnTo>
                    <a:pt x="5812" y="2614"/>
                  </a:lnTo>
                  <a:cubicBezTo>
                    <a:pt x="6042" y="2329"/>
                    <a:pt x="6120" y="1951"/>
                    <a:pt x="6022" y="1600"/>
                  </a:cubicBezTo>
                  <a:lnTo>
                    <a:pt x="5985" y="1462"/>
                  </a:lnTo>
                  <a:cubicBezTo>
                    <a:pt x="5898" y="1143"/>
                    <a:pt x="5607" y="925"/>
                    <a:pt x="5278" y="925"/>
                  </a:cubicBezTo>
                  <a:cubicBezTo>
                    <a:pt x="5277" y="925"/>
                    <a:pt x="5275" y="925"/>
                    <a:pt x="5274" y="925"/>
                  </a:cubicBezTo>
                  <a:lnTo>
                    <a:pt x="5270" y="925"/>
                  </a:lnTo>
                  <a:cubicBezTo>
                    <a:pt x="5173" y="925"/>
                    <a:pt x="5087" y="865"/>
                    <a:pt x="5054" y="776"/>
                  </a:cubicBezTo>
                  <a:cubicBezTo>
                    <a:pt x="4876" y="310"/>
                    <a:pt x="4426" y="1"/>
                    <a:pt x="3927" y="1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9" name="Google Shape;5209;p78"/>
            <p:cNvSpPr/>
            <p:nvPr/>
          </p:nvSpPr>
          <p:spPr>
            <a:xfrm>
              <a:off x="7766788" y="3935152"/>
              <a:ext cx="67558" cy="84484"/>
            </a:xfrm>
            <a:custGeom>
              <a:avLst/>
              <a:gdLst/>
              <a:ahLst/>
              <a:cxnLst/>
              <a:rect l="l" t="t" r="r" b="b"/>
              <a:pathLst>
                <a:path w="2347" h="2935" extrusionOk="0">
                  <a:moveTo>
                    <a:pt x="1826" y="1"/>
                  </a:moveTo>
                  <a:cubicBezTo>
                    <a:pt x="800" y="1"/>
                    <a:pt x="1" y="888"/>
                    <a:pt x="109" y="1908"/>
                  </a:cubicBezTo>
                  <a:lnTo>
                    <a:pt x="168" y="2482"/>
                  </a:lnTo>
                  <a:cubicBezTo>
                    <a:pt x="194" y="2739"/>
                    <a:pt x="413" y="2935"/>
                    <a:pt x="671" y="2935"/>
                  </a:cubicBezTo>
                  <a:lnTo>
                    <a:pt x="1193" y="2935"/>
                  </a:lnTo>
                  <a:cubicBezTo>
                    <a:pt x="932" y="2933"/>
                    <a:pt x="717" y="2738"/>
                    <a:pt x="690" y="2482"/>
                  </a:cubicBezTo>
                  <a:lnTo>
                    <a:pt x="630" y="1908"/>
                  </a:lnTo>
                  <a:cubicBezTo>
                    <a:pt x="523" y="888"/>
                    <a:pt x="1323" y="1"/>
                    <a:pt x="2347" y="1"/>
                  </a:cubicBez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0" name="Google Shape;5210;p78"/>
            <p:cNvSpPr/>
            <p:nvPr/>
          </p:nvSpPr>
          <p:spPr>
            <a:xfrm>
              <a:off x="7818866" y="4077911"/>
              <a:ext cx="79994" cy="21474"/>
            </a:xfrm>
            <a:custGeom>
              <a:avLst/>
              <a:gdLst/>
              <a:ahLst/>
              <a:cxnLst/>
              <a:rect l="l" t="t" r="r" b="b"/>
              <a:pathLst>
                <a:path w="2779" h="746" extrusionOk="0">
                  <a:moveTo>
                    <a:pt x="847" y="0"/>
                  </a:moveTo>
                  <a:cubicBezTo>
                    <a:pt x="587" y="0"/>
                    <a:pt x="342" y="114"/>
                    <a:pt x="172" y="308"/>
                  </a:cubicBezTo>
                  <a:lnTo>
                    <a:pt x="134" y="349"/>
                  </a:lnTo>
                  <a:cubicBezTo>
                    <a:pt x="1" y="505"/>
                    <a:pt x="109" y="745"/>
                    <a:pt x="314" y="745"/>
                  </a:cubicBezTo>
                  <a:lnTo>
                    <a:pt x="609" y="745"/>
                  </a:lnTo>
                  <a:cubicBezTo>
                    <a:pt x="790" y="745"/>
                    <a:pt x="970" y="708"/>
                    <a:pt x="1133" y="633"/>
                  </a:cubicBezTo>
                  <a:lnTo>
                    <a:pt x="1163" y="621"/>
                  </a:lnTo>
                  <a:cubicBezTo>
                    <a:pt x="1235" y="589"/>
                    <a:pt x="1312" y="573"/>
                    <a:pt x="1388" y="573"/>
                  </a:cubicBezTo>
                  <a:cubicBezTo>
                    <a:pt x="1465" y="573"/>
                    <a:pt x="1542" y="589"/>
                    <a:pt x="1615" y="621"/>
                  </a:cubicBezTo>
                  <a:lnTo>
                    <a:pt x="1643" y="633"/>
                  </a:lnTo>
                  <a:cubicBezTo>
                    <a:pt x="1807" y="708"/>
                    <a:pt x="1988" y="745"/>
                    <a:pt x="2167" y="745"/>
                  </a:cubicBezTo>
                  <a:lnTo>
                    <a:pt x="2463" y="745"/>
                  </a:lnTo>
                  <a:cubicBezTo>
                    <a:pt x="2667" y="745"/>
                    <a:pt x="2779" y="503"/>
                    <a:pt x="2642" y="349"/>
                  </a:cubicBezTo>
                  <a:lnTo>
                    <a:pt x="2605" y="308"/>
                  </a:lnTo>
                  <a:cubicBezTo>
                    <a:pt x="2436" y="112"/>
                    <a:pt x="2189" y="0"/>
                    <a:pt x="1929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1" name="Google Shape;5211;p78"/>
            <p:cNvSpPr/>
            <p:nvPr/>
          </p:nvSpPr>
          <p:spPr>
            <a:xfrm>
              <a:off x="7731379" y="4160474"/>
              <a:ext cx="254805" cy="92630"/>
            </a:xfrm>
            <a:custGeom>
              <a:avLst/>
              <a:gdLst/>
              <a:ahLst/>
              <a:cxnLst/>
              <a:rect l="l" t="t" r="r" b="b"/>
              <a:pathLst>
                <a:path w="8852" h="3218" extrusionOk="0">
                  <a:moveTo>
                    <a:pt x="3331" y="1"/>
                  </a:moveTo>
                  <a:lnTo>
                    <a:pt x="1366" y="742"/>
                  </a:lnTo>
                  <a:cubicBezTo>
                    <a:pt x="729" y="982"/>
                    <a:pt x="266" y="1538"/>
                    <a:pt x="141" y="2207"/>
                  </a:cubicBezTo>
                  <a:lnTo>
                    <a:pt x="52" y="2694"/>
                  </a:lnTo>
                  <a:cubicBezTo>
                    <a:pt x="1" y="2966"/>
                    <a:pt x="212" y="3218"/>
                    <a:pt x="489" y="3218"/>
                  </a:cubicBezTo>
                  <a:lnTo>
                    <a:pt x="8365" y="3218"/>
                  </a:lnTo>
                  <a:cubicBezTo>
                    <a:pt x="8644" y="3218"/>
                    <a:pt x="8852" y="2966"/>
                    <a:pt x="8804" y="2694"/>
                  </a:cubicBezTo>
                  <a:lnTo>
                    <a:pt x="8715" y="2207"/>
                  </a:lnTo>
                  <a:cubicBezTo>
                    <a:pt x="8591" y="1538"/>
                    <a:pt x="8125" y="982"/>
                    <a:pt x="7490" y="742"/>
                  </a:cubicBezTo>
                  <a:lnTo>
                    <a:pt x="5525" y="1"/>
                  </a:lnTo>
                  <a:lnTo>
                    <a:pt x="4426" y="1130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2" name="Google Shape;5212;p78"/>
            <p:cNvSpPr/>
            <p:nvPr/>
          </p:nvSpPr>
          <p:spPr>
            <a:xfrm>
              <a:off x="7731379" y="4160474"/>
              <a:ext cx="104605" cy="92630"/>
            </a:xfrm>
            <a:custGeom>
              <a:avLst/>
              <a:gdLst/>
              <a:ahLst/>
              <a:cxnLst/>
              <a:rect l="l" t="t" r="r" b="b"/>
              <a:pathLst>
                <a:path w="3634" h="3218" extrusionOk="0">
                  <a:moveTo>
                    <a:pt x="3331" y="1"/>
                  </a:moveTo>
                  <a:lnTo>
                    <a:pt x="1366" y="742"/>
                  </a:lnTo>
                  <a:cubicBezTo>
                    <a:pt x="729" y="982"/>
                    <a:pt x="266" y="1538"/>
                    <a:pt x="141" y="2207"/>
                  </a:cubicBezTo>
                  <a:lnTo>
                    <a:pt x="52" y="2694"/>
                  </a:lnTo>
                  <a:cubicBezTo>
                    <a:pt x="1" y="2967"/>
                    <a:pt x="212" y="3218"/>
                    <a:pt x="489" y="3218"/>
                  </a:cubicBezTo>
                  <a:lnTo>
                    <a:pt x="667" y="3218"/>
                  </a:lnTo>
                  <a:cubicBezTo>
                    <a:pt x="614" y="3127"/>
                    <a:pt x="589" y="3017"/>
                    <a:pt x="610" y="2905"/>
                  </a:cubicBezTo>
                  <a:lnTo>
                    <a:pt x="699" y="2418"/>
                  </a:lnTo>
                  <a:cubicBezTo>
                    <a:pt x="820" y="1750"/>
                    <a:pt x="1286" y="1194"/>
                    <a:pt x="1922" y="954"/>
                  </a:cubicBezTo>
                  <a:lnTo>
                    <a:pt x="3634" y="310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3" name="Google Shape;5213;p78"/>
            <p:cNvSpPr/>
            <p:nvPr/>
          </p:nvSpPr>
          <p:spPr>
            <a:xfrm>
              <a:off x="7801535" y="4160474"/>
              <a:ext cx="57225" cy="47726"/>
            </a:xfrm>
            <a:custGeom>
              <a:avLst/>
              <a:gdLst/>
              <a:ahLst/>
              <a:cxnLst/>
              <a:rect l="l" t="t" r="r" b="b"/>
              <a:pathLst>
                <a:path w="1988" h="1658" extrusionOk="0">
                  <a:moveTo>
                    <a:pt x="894" y="1"/>
                  </a:moveTo>
                  <a:lnTo>
                    <a:pt x="0" y="337"/>
                  </a:lnTo>
                  <a:lnTo>
                    <a:pt x="1093" y="1551"/>
                  </a:lnTo>
                  <a:cubicBezTo>
                    <a:pt x="1158" y="1622"/>
                    <a:pt x="1245" y="1658"/>
                    <a:pt x="1333" y="1658"/>
                  </a:cubicBezTo>
                  <a:cubicBezTo>
                    <a:pt x="1415" y="1658"/>
                    <a:pt x="1498" y="1626"/>
                    <a:pt x="1561" y="1563"/>
                  </a:cubicBezTo>
                  <a:lnTo>
                    <a:pt x="1987" y="1130"/>
                  </a:lnTo>
                  <a:lnTo>
                    <a:pt x="8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4" name="Google Shape;5214;p78"/>
            <p:cNvSpPr/>
            <p:nvPr/>
          </p:nvSpPr>
          <p:spPr>
            <a:xfrm>
              <a:off x="7801535" y="4160474"/>
              <a:ext cx="34341" cy="18768"/>
            </a:xfrm>
            <a:custGeom>
              <a:avLst/>
              <a:gdLst/>
              <a:ahLst/>
              <a:cxnLst/>
              <a:rect l="l" t="t" r="r" b="b"/>
              <a:pathLst>
                <a:path w="1193" h="652" extrusionOk="0">
                  <a:moveTo>
                    <a:pt x="894" y="1"/>
                  </a:moveTo>
                  <a:lnTo>
                    <a:pt x="0" y="337"/>
                  </a:lnTo>
                  <a:lnTo>
                    <a:pt x="285" y="651"/>
                  </a:lnTo>
                  <a:lnTo>
                    <a:pt x="1193" y="310"/>
                  </a:lnTo>
                  <a:lnTo>
                    <a:pt x="894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5" name="Google Shape;5215;p78"/>
            <p:cNvSpPr/>
            <p:nvPr/>
          </p:nvSpPr>
          <p:spPr>
            <a:xfrm>
              <a:off x="7858938" y="4160474"/>
              <a:ext cx="57167" cy="47726"/>
            </a:xfrm>
            <a:custGeom>
              <a:avLst/>
              <a:gdLst/>
              <a:ahLst/>
              <a:cxnLst/>
              <a:rect l="l" t="t" r="r" b="b"/>
              <a:pathLst>
                <a:path w="1986" h="1658" extrusionOk="0">
                  <a:moveTo>
                    <a:pt x="1094" y="1"/>
                  </a:moveTo>
                  <a:lnTo>
                    <a:pt x="1" y="1130"/>
                  </a:lnTo>
                  <a:lnTo>
                    <a:pt x="427" y="1563"/>
                  </a:lnTo>
                  <a:cubicBezTo>
                    <a:pt x="489" y="1626"/>
                    <a:pt x="571" y="1658"/>
                    <a:pt x="654" y="1658"/>
                  </a:cubicBezTo>
                  <a:cubicBezTo>
                    <a:pt x="741" y="1658"/>
                    <a:pt x="829" y="1622"/>
                    <a:pt x="893" y="1551"/>
                  </a:cubicBezTo>
                  <a:lnTo>
                    <a:pt x="1986" y="337"/>
                  </a:lnTo>
                  <a:lnTo>
                    <a:pt x="10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6" name="Google Shape;5216;p78"/>
            <p:cNvSpPr/>
            <p:nvPr/>
          </p:nvSpPr>
          <p:spPr>
            <a:xfrm>
              <a:off x="7815411" y="4073046"/>
              <a:ext cx="86844" cy="31145"/>
            </a:xfrm>
            <a:custGeom>
              <a:avLst/>
              <a:gdLst/>
              <a:ahLst/>
              <a:cxnLst/>
              <a:rect l="l" t="t" r="r" b="b"/>
              <a:pathLst>
                <a:path w="3017" h="1082" extrusionOk="0">
                  <a:moveTo>
                    <a:pt x="2049" y="331"/>
                  </a:moveTo>
                  <a:cubicBezTo>
                    <a:pt x="2261" y="331"/>
                    <a:pt x="2460" y="424"/>
                    <a:pt x="2599" y="583"/>
                  </a:cubicBezTo>
                  <a:lnTo>
                    <a:pt x="2636" y="624"/>
                  </a:lnTo>
                  <a:cubicBezTo>
                    <a:pt x="2663" y="656"/>
                    <a:pt x="2654" y="687"/>
                    <a:pt x="2647" y="703"/>
                  </a:cubicBezTo>
                  <a:cubicBezTo>
                    <a:pt x="2641" y="719"/>
                    <a:pt x="2623" y="745"/>
                    <a:pt x="2581" y="745"/>
                  </a:cubicBezTo>
                  <a:lnTo>
                    <a:pt x="2286" y="745"/>
                  </a:lnTo>
                  <a:cubicBezTo>
                    <a:pt x="2128" y="745"/>
                    <a:pt x="1975" y="711"/>
                    <a:pt x="1829" y="647"/>
                  </a:cubicBezTo>
                  <a:lnTo>
                    <a:pt x="1801" y="633"/>
                  </a:lnTo>
                  <a:cubicBezTo>
                    <a:pt x="1707" y="592"/>
                    <a:pt x="1608" y="572"/>
                    <a:pt x="1508" y="572"/>
                  </a:cubicBezTo>
                  <a:cubicBezTo>
                    <a:pt x="1409" y="572"/>
                    <a:pt x="1309" y="592"/>
                    <a:pt x="1216" y="633"/>
                  </a:cubicBezTo>
                  <a:lnTo>
                    <a:pt x="1187" y="647"/>
                  </a:lnTo>
                  <a:cubicBezTo>
                    <a:pt x="1043" y="711"/>
                    <a:pt x="891" y="745"/>
                    <a:pt x="732" y="745"/>
                  </a:cubicBezTo>
                  <a:lnTo>
                    <a:pt x="437" y="745"/>
                  </a:lnTo>
                  <a:cubicBezTo>
                    <a:pt x="396" y="745"/>
                    <a:pt x="379" y="719"/>
                    <a:pt x="370" y="703"/>
                  </a:cubicBezTo>
                  <a:cubicBezTo>
                    <a:pt x="363" y="687"/>
                    <a:pt x="354" y="656"/>
                    <a:pt x="380" y="624"/>
                  </a:cubicBezTo>
                  <a:lnTo>
                    <a:pt x="420" y="583"/>
                  </a:lnTo>
                  <a:cubicBezTo>
                    <a:pt x="556" y="424"/>
                    <a:pt x="757" y="331"/>
                    <a:pt x="967" y="331"/>
                  </a:cubicBezTo>
                  <a:close/>
                  <a:moveTo>
                    <a:pt x="967" y="1"/>
                  </a:moveTo>
                  <a:cubicBezTo>
                    <a:pt x="661" y="1"/>
                    <a:pt x="368" y="134"/>
                    <a:pt x="167" y="365"/>
                  </a:cubicBezTo>
                  <a:lnTo>
                    <a:pt x="130" y="408"/>
                  </a:lnTo>
                  <a:cubicBezTo>
                    <a:pt x="25" y="528"/>
                    <a:pt x="0" y="695"/>
                    <a:pt x="68" y="843"/>
                  </a:cubicBezTo>
                  <a:cubicBezTo>
                    <a:pt x="133" y="989"/>
                    <a:pt x="276" y="1081"/>
                    <a:pt x="436" y="1081"/>
                  </a:cubicBezTo>
                  <a:lnTo>
                    <a:pt x="732" y="1081"/>
                  </a:lnTo>
                  <a:cubicBezTo>
                    <a:pt x="937" y="1081"/>
                    <a:pt x="1136" y="1038"/>
                    <a:pt x="1322" y="955"/>
                  </a:cubicBezTo>
                  <a:lnTo>
                    <a:pt x="1351" y="943"/>
                  </a:lnTo>
                  <a:cubicBezTo>
                    <a:pt x="1401" y="920"/>
                    <a:pt x="1455" y="909"/>
                    <a:pt x="1508" y="909"/>
                  </a:cubicBezTo>
                  <a:cubicBezTo>
                    <a:pt x="1561" y="909"/>
                    <a:pt x="1615" y="920"/>
                    <a:pt x="1665" y="943"/>
                  </a:cubicBezTo>
                  <a:lnTo>
                    <a:pt x="1694" y="955"/>
                  </a:lnTo>
                  <a:cubicBezTo>
                    <a:pt x="1880" y="1038"/>
                    <a:pt x="2080" y="1081"/>
                    <a:pt x="2284" y="1081"/>
                  </a:cubicBezTo>
                  <a:lnTo>
                    <a:pt x="2581" y="1081"/>
                  </a:lnTo>
                  <a:cubicBezTo>
                    <a:pt x="2741" y="1081"/>
                    <a:pt x="2883" y="989"/>
                    <a:pt x="2949" y="843"/>
                  </a:cubicBezTo>
                  <a:cubicBezTo>
                    <a:pt x="3016" y="695"/>
                    <a:pt x="2993" y="528"/>
                    <a:pt x="2886" y="408"/>
                  </a:cubicBezTo>
                  <a:lnTo>
                    <a:pt x="2849" y="365"/>
                  </a:lnTo>
                  <a:cubicBezTo>
                    <a:pt x="2647" y="134"/>
                    <a:pt x="2355" y="1"/>
                    <a:pt x="2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7" name="Google Shape;5217;p78"/>
            <p:cNvSpPr/>
            <p:nvPr/>
          </p:nvSpPr>
          <p:spPr>
            <a:xfrm>
              <a:off x="7826091" y="4049267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4" y="0"/>
                    <a:pt x="1" y="85"/>
                    <a:pt x="1" y="187"/>
                  </a:cubicBezTo>
                  <a:cubicBezTo>
                    <a:pt x="1" y="288"/>
                    <a:pt x="86" y="373"/>
                    <a:pt x="187" y="373"/>
                  </a:cubicBezTo>
                  <a:cubicBezTo>
                    <a:pt x="290" y="373"/>
                    <a:pt x="374" y="288"/>
                    <a:pt x="374" y="187"/>
                  </a:cubicBezTo>
                  <a:cubicBezTo>
                    <a:pt x="374" y="85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8" name="Google Shape;5218;p78"/>
            <p:cNvSpPr/>
            <p:nvPr/>
          </p:nvSpPr>
          <p:spPr>
            <a:xfrm>
              <a:off x="7815497" y="4033347"/>
              <a:ext cx="31951" cy="9585"/>
            </a:xfrm>
            <a:custGeom>
              <a:avLst/>
              <a:gdLst/>
              <a:ahLst/>
              <a:cxnLst/>
              <a:rect l="l" t="t" r="r" b="b"/>
              <a:pathLst>
                <a:path w="1110" h="333" extrusionOk="0">
                  <a:moveTo>
                    <a:pt x="168" y="0"/>
                  </a:moveTo>
                  <a:cubicBezTo>
                    <a:pt x="75" y="0"/>
                    <a:pt x="1" y="75"/>
                    <a:pt x="1" y="167"/>
                  </a:cubicBezTo>
                  <a:cubicBezTo>
                    <a:pt x="1" y="258"/>
                    <a:pt x="75" y="333"/>
                    <a:pt x="168" y="333"/>
                  </a:cubicBezTo>
                  <a:lnTo>
                    <a:pt x="943" y="333"/>
                  </a:lnTo>
                  <a:cubicBezTo>
                    <a:pt x="1033" y="333"/>
                    <a:pt x="1110" y="258"/>
                    <a:pt x="1110" y="167"/>
                  </a:cubicBezTo>
                  <a:cubicBezTo>
                    <a:pt x="1110" y="75"/>
                    <a:pt x="1033" y="0"/>
                    <a:pt x="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9" name="Google Shape;5219;p78"/>
            <p:cNvSpPr/>
            <p:nvPr/>
          </p:nvSpPr>
          <p:spPr>
            <a:xfrm>
              <a:off x="7880788" y="4049267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4" y="0"/>
                    <a:pt x="1" y="84"/>
                    <a:pt x="1" y="187"/>
                  </a:cubicBezTo>
                  <a:cubicBezTo>
                    <a:pt x="1" y="290"/>
                    <a:pt x="84" y="373"/>
                    <a:pt x="187" y="373"/>
                  </a:cubicBezTo>
                  <a:cubicBezTo>
                    <a:pt x="290" y="373"/>
                    <a:pt x="374" y="290"/>
                    <a:pt x="374" y="187"/>
                  </a:cubicBezTo>
                  <a:cubicBezTo>
                    <a:pt x="374" y="84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0" name="Google Shape;5220;p78"/>
            <p:cNvSpPr/>
            <p:nvPr/>
          </p:nvSpPr>
          <p:spPr>
            <a:xfrm>
              <a:off x="7870194" y="4033347"/>
              <a:ext cx="31894" cy="9585"/>
            </a:xfrm>
            <a:custGeom>
              <a:avLst/>
              <a:gdLst/>
              <a:ahLst/>
              <a:cxnLst/>
              <a:rect l="l" t="t" r="r" b="b"/>
              <a:pathLst>
                <a:path w="1108" h="333" extrusionOk="0">
                  <a:moveTo>
                    <a:pt x="166" y="0"/>
                  </a:moveTo>
                  <a:cubicBezTo>
                    <a:pt x="75" y="0"/>
                    <a:pt x="1" y="75"/>
                    <a:pt x="1" y="167"/>
                  </a:cubicBezTo>
                  <a:cubicBezTo>
                    <a:pt x="1" y="258"/>
                    <a:pt x="75" y="333"/>
                    <a:pt x="166" y="333"/>
                  </a:cubicBezTo>
                  <a:lnTo>
                    <a:pt x="943" y="333"/>
                  </a:lnTo>
                  <a:cubicBezTo>
                    <a:pt x="1033" y="333"/>
                    <a:pt x="1108" y="258"/>
                    <a:pt x="1108" y="167"/>
                  </a:cubicBezTo>
                  <a:cubicBezTo>
                    <a:pt x="1108" y="75"/>
                    <a:pt x="1033" y="0"/>
                    <a:pt x="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1" name="Google Shape;5221;p78"/>
            <p:cNvSpPr/>
            <p:nvPr/>
          </p:nvSpPr>
          <p:spPr>
            <a:xfrm>
              <a:off x="7846559" y="4107850"/>
              <a:ext cx="24467" cy="10564"/>
            </a:xfrm>
            <a:custGeom>
              <a:avLst/>
              <a:gdLst/>
              <a:ahLst/>
              <a:cxnLst/>
              <a:rect l="l" t="t" r="r" b="b"/>
              <a:pathLst>
                <a:path w="850" h="367" extrusionOk="0">
                  <a:moveTo>
                    <a:pt x="669" y="0"/>
                  </a:moveTo>
                  <a:cubicBezTo>
                    <a:pt x="655" y="0"/>
                    <a:pt x="640" y="2"/>
                    <a:pt x="626" y="5"/>
                  </a:cubicBezTo>
                  <a:lnTo>
                    <a:pt x="587" y="13"/>
                  </a:lnTo>
                  <a:cubicBezTo>
                    <a:pt x="534" y="26"/>
                    <a:pt x="479" y="33"/>
                    <a:pt x="425" y="33"/>
                  </a:cubicBezTo>
                  <a:cubicBezTo>
                    <a:pt x="371" y="33"/>
                    <a:pt x="317" y="26"/>
                    <a:pt x="264" y="13"/>
                  </a:cubicBezTo>
                  <a:lnTo>
                    <a:pt x="226" y="5"/>
                  </a:lnTo>
                  <a:cubicBezTo>
                    <a:pt x="212" y="2"/>
                    <a:pt x="199" y="0"/>
                    <a:pt x="185" y="0"/>
                  </a:cubicBezTo>
                  <a:cubicBezTo>
                    <a:pt x="110" y="0"/>
                    <a:pt x="42" y="51"/>
                    <a:pt x="24" y="126"/>
                  </a:cubicBezTo>
                  <a:cubicBezTo>
                    <a:pt x="0" y="215"/>
                    <a:pt x="56" y="308"/>
                    <a:pt x="144" y="329"/>
                  </a:cubicBezTo>
                  <a:lnTo>
                    <a:pt x="184" y="338"/>
                  </a:lnTo>
                  <a:cubicBezTo>
                    <a:pt x="264" y="357"/>
                    <a:pt x="343" y="366"/>
                    <a:pt x="425" y="366"/>
                  </a:cubicBezTo>
                  <a:cubicBezTo>
                    <a:pt x="507" y="366"/>
                    <a:pt x="587" y="357"/>
                    <a:pt x="667" y="338"/>
                  </a:cubicBezTo>
                  <a:lnTo>
                    <a:pt x="706" y="329"/>
                  </a:lnTo>
                  <a:cubicBezTo>
                    <a:pt x="795" y="308"/>
                    <a:pt x="850" y="215"/>
                    <a:pt x="827" y="126"/>
                  </a:cubicBezTo>
                  <a:cubicBezTo>
                    <a:pt x="809" y="50"/>
                    <a:pt x="743" y="0"/>
                    <a:pt x="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2" name="Google Shape;5222;p78"/>
            <p:cNvSpPr/>
            <p:nvPr/>
          </p:nvSpPr>
          <p:spPr>
            <a:xfrm>
              <a:off x="7726975" y="3930460"/>
              <a:ext cx="263469" cy="327688"/>
            </a:xfrm>
            <a:custGeom>
              <a:avLst/>
              <a:gdLst/>
              <a:ahLst/>
              <a:cxnLst/>
              <a:rect l="l" t="t" r="r" b="b"/>
              <a:pathLst>
                <a:path w="9153" h="11384" extrusionOk="0">
                  <a:moveTo>
                    <a:pt x="7247" y="3825"/>
                  </a:moveTo>
                  <a:cubicBezTo>
                    <a:pt x="7478" y="3825"/>
                    <a:pt x="7668" y="4013"/>
                    <a:pt x="7668" y="4244"/>
                  </a:cubicBezTo>
                  <a:cubicBezTo>
                    <a:pt x="7668" y="4475"/>
                    <a:pt x="7478" y="4664"/>
                    <a:pt x="7247" y="4664"/>
                  </a:cubicBezTo>
                  <a:lnTo>
                    <a:pt x="7103" y="4664"/>
                  </a:lnTo>
                  <a:lnTo>
                    <a:pt x="7103" y="4411"/>
                  </a:lnTo>
                  <a:lnTo>
                    <a:pt x="7219" y="4411"/>
                  </a:lnTo>
                  <a:cubicBezTo>
                    <a:pt x="7309" y="4411"/>
                    <a:pt x="7386" y="4337"/>
                    <a:pt x="7386" y="4244"/>
                  </a:cubicBezTo>
                  <a:cubicBezTo>
                    <a:pt x="7386" y="4154"/>
                    <a:pt x="7309" y="4079"/>
                    <a:pt x="7219" y="4079"/>
                  </a:cubicBezTo>
                  <a:lnTo>
                    <a:pt x="7103" y="4079"/>
                  </a:lnTo>
                  <a:lnTo>
                    <a:pt x="7103" y="3825"/>
                  </a:lnTo>
                  <a:close/>
                  <a:moveTo>
                    <a:pt x="2057" y="3827"/>
                  </a:moveTo>
                  <a:lnTo>
                    <a:pt x="2057" y="4081"/>
                  </a:lnTo>
                  <a:lnTo>
                    <a:pt x="1942" y="4081"/>
                  </a:lnTo>
                  <a:cubicBezTo>
                    <a:pt x="1851" y="4081"/>
                    <a:pt x="1776" y="4156"/>
                    <a:pt x="1776" y="4248"/>
                  </a:cubicBezTo>
                  <a:cubicBezTo>
                    <a:pt x="1776" y="4339"/>
                    <a:pt x="1851" y="4413"/>
                    <a:pt x="1942" y="4413"/>
                  </a:cubicBezTo>
                  <a:lnTo>
                    <a:pt x="2057" y="4413"/>
                  </a:lnTo>
                  <a:lnTo>
                    <a:pt x="2057" y="4667"/>
                  </a:lnTo>
                  <a:lnTo>
                    <a:pt x="1913" y="4667"/>
                  </a:lnTo>
                  <a:cubicBezTo>
                    <a:pt x="1682" y="4667"/>
                    <a:pt x="1494" y="4479"/>
                    <a:pt x="1494" y="4248"/>
                  </a:cubicBezTo>
                  <a:cubicBezTo>
                    <a:pt x="1494" y="4017"/>
                    <a:pt x="1682" y="3827"/>
                    <a:pt x="1913" y="3827"/>
                  </a:cubicBezTo>
                  <a:close/>
                  <a:moveTo>
                    <a:pt x="5313" y="331"/>
                  </a:moveTo>
                  <a:cubicBezTo>
                    <a:pt x="5742" y="331"/>
                    <a:pt x="6133" y="599"/>
                    <a:pt x="6284" y="999"/>
                  </a:cubicBezTo>
                  <a:cubicBezTo>
                    <a:pt x="6341" y="1152"/>
                    <a:pt x="6490" y="1255"/>
                    <a:pt x="6657" y="1255"/>
                  </a:cubicBezTo>
                  <a:lnTo>
                    <a:pt x="6664" y="1255"/>
                  </a:lnTo>
                  <a:cubicBezTo>
                    <a:pt x="6916" y="1255"/>
                    <a:pt x="7140" y="1426"/>
                    <a:pt x="7210" y="1671"/>
                  </a:cubicBezTo>
                  <a:lnTo>
                    <a:pt x="7247" y="1808"/>
                  </a:lnTo>
                  <a:cubicBezTo>
                    <a:pt x="7331" y="2108"/>
                    <a:pt x="7263" y="2430"/>
                    <a:pt x="7069" y="2671"/>
                  </a:cubicBezTo>
                  <a:lnTo>
                    <a:pt x="6863" y="2933"/>
                  </a:lnTo>
                  <a:lnTo>
                    <a:pt x="6851" y="2933"/>
                  </a:lnTo>
                  <a:cubicBezTo>
                    <a:pt x="6639" y="2933"/>
                    <a:pt x="6469" y="2760"/>
                    <a:pt x="6469" y="2551"/>
                  </a:cubicBezTo>
                  <a:cubicBezTo>
                    <a:pt x="6469" y="2412"/>
                    <a:pt x="6390" y="2293"/>
                    <a:pt x="6266" y="2236"/>
                  </a:cubicBezTo>
                  <a:cubicBezTo>
                    <a:pt x="6221" y="2216"/>
                    <a:pt x="6174" y="2206"/>
                    <a:pt x="6127" y="2206"/>
                  </a:cubicBezTo>
                  <a:cubicBezTo>
                    <a:pt x="6044" y="2206"/>
                    <a:pt x="5962" y="2237"/>
                    <a:pt x="5896" y="2295"/>
                  </a:cubicBezTo>
                  <a:cubicBezTo>
                    <a:pt x="5441" y="2705"/>
                    <a:pt x="4855" y="2933"/>
                    <a:pt x="4242" y="2933"/>
                  </a:cubicBezTo>
                  <a:lnTo>
                    <a:pt x="3449" y="2933"/>
                  </a:lnTo>
                  <a:cubicBezTo>
                    <a:pt x="3358" y="2933"/>
                    <a:pt x="3282" y="3007"/>
                    <a:pt x="3282" y="3098"/>
                  </a:cubicBezTo>
                  <a:cubicBezTo>
                    <a:pt x="3282" y="3190"/>
                    <a:pt x="3358" y="3265"/>
                    <a:pt x="3449" y="3265"/>
                  </a:cubicBezTo>
                  <a:lnTo>
                    <a:pt x="4242" y="3265"/>
                  </a:lnTo>
                  <a:cubicBezTo>
                    <a:pt x="4936" y="3265"/>
                    <a:pt x="5603" y="3007"/>
                    <a:pt x="6118" y="2543"/>
                  </a:cubicBezTo>
                  <a:cubicBezTo>
                    <a:pt x="6121" y="2542"/>
                    <a:pt x="6122" y="2540"/>
                    <a:pt x="6124" y="2540"/>
                  </a:cubicBezTo>
                  <a:cubicBezTo>
                    <a:pt x="6125" y="2540"/>
                    <a:pt x="6126" y="2541"/>
                    <a:pt x="6127" y="2542"/>
                  </a:cubicBezTo>
                  <a:cubicBezTo>
                    <a:pt x="6133" y="2543"/>
                    <a:pt x="6133" y="2545"/>
                    <a:pt x="6133" y="2549"/>
                  </a:cubicBezTo>
                  <a:cubicBezTo>
                    <a:pt x="6133" y="2920"/>
                    <a:pt x="6415" y="3224"/>
                    <a:pt x="6776" y="3263"/>
                  </a:cubicBezTo>
                  <a:lnTo>
                    <a:pt x="6776" y="5398"/>
                  </a:lnTo>
                  <a:cubicBezTo>
                    <a:pt x="6776" y="5807"/>
                    <a:pt x="6570" y="6178"/>
                    <a:pt x="6223" y="6391"/>
                  </a:cubicBezTo>
                  <a:lnTo>
                    <a:pt x="5804" y="6651"/>
                  </a:lnTo>
                  <a:cubicBezTo>
                    <a:pt x="5429" y="6882"/>
                    <a:pt x="5008" y="6997"/>
                    <a:pt x="4586" y="6997"/>
                  </a:cubicBezTo>
                  <a:cubicBezTo>
                    <a:pt x="4167" y="6997"/>
                    <a:pt x="3744" y="6882"/>
                    <a:pt x="3369" y="6651"/>
                  </a:cubicBezTo>
                  <a:lnTo>
                    <a:pt x="2944" y="6386"/>
                  </a:lnTo>
                  <a:cubicBezTo>
                    <a:pt x="2598" y="6173"/>
                    <a:pt x="2391" y="5803"/>
                    <a:pt x="2391" y="5394"/>
                  </a:cubicBezTo>
                  <a:lnTo>
                    <a:pt x="2391" y="3263"/>
                  </a:lnTo>
                  <a:lnTo>
                    <a:pt x="2829" y="3263"/>
                  </a:lnTo>
                  <a:cubicBezTo>
                    <a:pt x="2919" y="3263"/>
                    <a:pt x="2996" y="3187"/>
                    <a:pt x="2996" y="3096"/>
                  </a:cubicBezTo>
                  <a:cubicBezTo>
                    <a:pt x="2996" y="3006"/>
                    <a:pt x="2919" y="2929"/>
                    <a:pt x="2829" y="2929"/>
                  </a:cubicBezTo>
                  <a:lnTo>
                    <a:pt x="2054" y="2929"/>
                  </a:lnTo>
                  <a:cubicBezTo>
                    <a:pt x="1879" y="2929"/>
                    <a:pt x="1736" y="2799"/>
                    <a:pt x="1718" y="2627"/>
                  </a:cubicBezTo>
                  <a:lnTo>
                    <a:pt x="1657" y="2053"/>
                  </a:lnTo>
                  <a:cubicBezTo>
                    <a:pt x="1613" y="1614"/>
                    <a:pt x="1755" y="1175"/>
                    <a:pt x="2052" y="846"/>
                  </a:cubicBezTo>
                  <a:cubicBezTo>
                    <a:pt x="2347" y="517"/>
                    <a:pt x="2768" y="331"/>
                    <a:pt x="3211" y="331"/>
                  </a:cubicBezTo>
                  <a:close/>
                  <a:moveTo>
                    <a:pt x="3651" y="7156"/>
                  </a:moveTo>
                  <a:cubicBezTo>
                    <a:pt x="3947" y="7269"/>
                    <a:pt x="4261" y="7326"/>
                    <a:pt x="4579" y="7326"/>
                  </a:cubicBezTo>
                  <a:cubicBezTo>
                    <a:pt x="4899" y="7326"/>
                    <a:pt x="5212" y="7268"/>
                    <a:pt x="5509" y="7157"/>
                  </a:cubicBezTo>
                  <a:lnTo>
                    <a:pt x="5509" y="7923"/>
                  </a:lnTo>
                  <a:lnTo>
                    <a:pt x="4579" y="8880"/>
                  </a:lnTo>
                  <a:lnTo>
                    <a:pt x="3651" y="7922"/>
                  </a:lnTo>
                  <a:lnTo>
                    <a:pt x="3651" y="7156"/>
                  </a:lnTo>
                  <a:close/>
                  <a:moveTo>
                    <a:pt x="3442" y="8186"/>
                  </a:moveTo>
                  <a:lnTo>
                    <a:pt x="4348" y="9120"/>
                  </a:lnTo>
                  <a:lnTo>
                    <a:pt x="4035" y="9434"/>
                  </a:lnTo>
                  <a:cubicBezTo>
                    <a:pt x="4003" y="9466"/>
                    <a:pt x="3964" y="9482"/>
                    <a:pt x="3922" y="9482"/>
                  </a:cubicBezTo>
                  <a:cubicBezTo>
                    <a:pt x="3879" y="9482"/>
                    <a:pt x="3840" y="9461"/>
                    <a:pt x="3811" y="9431"/>
                  </a:cubicBezTo>
                  <a:lnTo>
                    <a:pt x="2880" y="8398"/>
                  </a:lnTo>
                  <a:lnTo>
                    <a:pt x="3442" y="8186"/>
                  </a:lnTo>
                  <a:close/>
                  <a:moveTo>
                    <a:pt x="5720" y="8185"/>
                  </a:moveTo>
                  <a:lnTo>
                    <a:pt x="6284" y="8394"/>
                  </a:lnTo>
                  <a:lnTo>
                    <a:pt x="5352" y="9431"/>
                  </a:lnTo>
                  <a:cubicBezTo>
                    <a:pt x="5324" y="9461"/>
                    <a:pt x="5283" y="9482"/>
                    <a:pt x="5242" y="9482"/>
                  </a:cubicBezTo>
                  <a:cubicBezTo>
                    <a:pt x="5200" y="9482"/>
                    <a:pt x="5159" y="9466"/>
                    <a:pt x="5128" y="9434"/>
                  </a:cubicBezTo>
                  <a:lnTo>
                    <a:pt x="4816" y="9118"/>
                  </a:lnTo>
                  <a:lnTo>
                    <a:pt x="5720" y="8185"/>
                  </a:lnTo>
                  <a:close/>
                  <a:moveTo>
                    <a:pt x="3200" y="0"/>
                  </a:moveTo>
                  <a:cubicBezTo>
                    <a:pt x="2663" y="0"/>
                    <a:pt x="2151" y="228"/>
                    <a:pt x="1792" y="626"/>
                  </a:cubicBezTo>
                  <a:cubicBezTo>
                    <a:pt x="1435" y="1024"/>
                    <a:pt x="1259" y="1557"/>
                    <a:pt x="1316" y="2090"/>
                  </a:cubicBezTo>
                  <a:lnTo>
                    <a:pt x="1375" y="2666"/>
                  </a:lnTo>
                  <a:cubicBezTo>
                    <a:pt x="1410" y="3007"/>
                    <a:pt x="1698" y="3267"/>
                    <a:pt x="2041" y="3267"/>
                  </a:cubicBezTo>
                  <a:lnTo>
                    <a:pt x="2047" y="3267"/>
                  </a:lnTo>
                  <a:lnTo>
                    <a:pt x="2047" y="3496"/>
                  </a:lnTo>
                  <a:lnTo>
                    <a:pt x="1903" y="3496"/>
                  </a:lnTo>
                  <a:cubicBezTo>
                    <a:pt x="1487" y="3496"/>
                    <a:pt x="1149" y="3834"/>
                    <a:pt x="1149" y="4250"/>
                  </a:cubicBezTo>
                  <a:cubicBezTo>
                    <a:pt x="1149" y="4666"/>
                    <a:pt x="1487" y="5003"/>
                    <a:pt x="1903" y="5003"/>
                  </a:cubicBezTo>
                  <a:lnTo>
                    <a:pt x="2047" y="5003"/>
                  </a:lnTo>
                  <a:lnTo>
                    <a:pt x="2047" y="5398"/>
                  </a:lnTo>
                  <a:cubicBezTo>
                    <a:pt x="2047" y="5922"/>
                    <a:pt x="2313" y="6400"/>
                    <a:pt x="2759" y="6676"/>
                  </a:cubicBezTo>
                  <a:lnTo>
                    <a:pt x="3179" y="6935"/>
                  </a:lnTo>
                  <a:cubicBezTo>
                    <a:pt x="3221" y="6962"/>
                    <a:pt x="3266" y="6987"/>
                    <a:pt x="3308" y="7012"/>
                  </a:cubicBezTo>
                  <a:lnTo>
                    <a:pt x="3308" y="7883"/>
                  </a:lnTo>
                  <a:lnTo>
                    <a:pt x="2839" y="8060"/>
                  </a:lnTo>
                  <a:lnTo>
                    <a:pt x="1451" y="8585"/>
                  </a:lnTo>
                  <a:cubicBezTo>
                    <a:pt x="765" y="8844"/>
                    <a:pt x="255" y="9452"/>
                    <a:pt x="122" y="10175"/>
                  </a:cubicBezTo>
                  <a:lnTo>
                    <a:pt x="33" y="10660"/>
                  </a:lnTo>
                  <a:cubicBezTo>
                    <a:pt x="1" y="10842"/>
                    <a:pt x="49" y="11023"/>
                    <a:pt x="164" y="11163"/>
                  </a:cubicBezTo>
                  <a:cubicBezTo>
                    <a:pt x="280" y="11304"/>
                    <a:pt x="451" y="11384"/>
                    <a:pt x="634" y="11384"/>
                  </a:cubicBezTo>
                  <a:lnTo>
                    <a:pt x="8509" y="11384"/>
                  </a:lnTo>
                  <a:cubicBezTo>
                    <a:pt x="8692" y="11384"/>
                    <a:pt x="8863" y="11304"/>
                    <a:pt x="8978" y="11163"/>
                  </a:cubicBezTo>
                  <a:cubicBezTo>
                    <a:pt x="9104" y="11012"/>
                    <a:pt x="9152" y="10829"/>
                    <a:pt x="9120" y="10652"/>
                  </a:cubicBezTo>
                  <a:lnTo>
                    <a:pt x="9031" y="10166"/>
                  </a:lnTo>
                  <a:cubicBezTo>
                    <a:pt x="8914" y="9527"/>
                    <a:pt x="8496" y="8967"/>
                    <a:pt x="7917" y="8670"/>
                  </a:cubicBezTo>
                  <a:cubicBezTo>
                    <a:pt x="7893" y="8658"/>
                    <a:pt x="7867" y="8652"/>
                    <a:pt x="7841" y="8652"/>
                  </a:cubicBezTo>
                  <a:cubicBezTo>
                    <a:pt x="7780" y="8652"/>
                    <a:pt x="7722" y="8685"/>
                    <a:pt x="7691" y="8745"/>
                  </a:cubicBezTo>
                  <a:cubicBezTo>
                    <a:pt x="7650" y="8826"/>
                    <a:pt x="7682" y="8926"/>
                    <a:pt x="7764" y="8968"/>
                  </a:cubicBezTo>
                  <a:cubicBezTo>
                    <a:pt x="8253" y="9217"/>
                    <a:pt x="8605" y="9688"/>
                    <a:pt x="8703" y="10229"/>
                  </a:cubicBezTo>
                  <a:lnTo>
                    <a:pt x="8792" y="10714"/>
                  </a:lnTo>
                  <a:cubicBezTo>
                    <a:pt x="8808" y="10797"/>
                    <a:pt x="8784" y="10879"/>
                    <a:pt x="8731" y="10943"/>
                  </a:cubicBezTo>
                  <a:cubicBezTo>
                    <a:pt x="8678" y="11007"/>
                    <a:pt x="8601" y="11043"/>
                    <a:pt x="8518" y="11043"/>
                  </a:cubicBezTo>
                  <a:lnTo>
                    <a:pt x="7368" y="11043"/>
                  </a:lnTo>
                  <a:lnTo>
                    <a:pt x="7243" y="10486"/>
                  </a:lnTo>
                  <a:cubicBezTo>
                    <a:pt x="7226" y="10409"/>
                    <a:pt x="7157" y="10355"/>
                    <a:pt x="7078" y="10355"/>
                  </a:cubicBezTo>
                  <a:cubicBezTo>
                    <a:pt x="7067" y="10355"/>
                    <a:pt x="7055" y="10356"/>
                    <a:pt x="7043" y="10358"/>
                  </a:cubicBezTo>
                  <a:cubicBezTo>
                    <a:pt x="6954" y="10380"/>
                    <a:pt x="6897" y="10469"/>
                    <a:pt x="6916" y="10559"/>
                  </a:cubicBezTo>
                  <a:lnTo>
                    <a:pt x="7025" y="11043"/>
                  </a:lnTo>
                  <a:lnTo>
                    <a:pt x="2135" y="11043"/>
                  </a:lnTo>
                  <a:lnTo>
                    <a:pt x="2244" y="10559"/>
                  </a:lnTo>
                  <a:cubicBezTo>
                    <a:pt x="2263" y="10470"/>
                    <a:pt x="2208" y="10380"/>
                    <a:pt x="2118" y="10358"/>
                  </a:cubicBezTo>
                  <a:cubicBezTo>
                    <a:pt x="2106" y="10356"/>
                    <a:pt x="2094" y="10354"/>
                    <a:pt x="2082" y="10354"/>
                  </a:cubicBezTo>
                  <a:cubicBezTo>
                    <a:pt x="2005" y="10354"/>
                    <a:pt x="1935" y="10406"/>
                    <a:pt x="1917" y="10486"/>
                  </a:cubicBezTo>
                  <a:lnTo>
                    <a:pt x="1792" y="11043"/>
                  </a:lnTo>
                  <a:lnTo>
                    <a:pt x="642" y="11043"/>
                  </a:lnTo>
                  <a:cubicBezTo>
                    <a:pt x="561" y="11043"/>
                    <a:pt x="483" y="11007"/>
                    <a:pt x="429" y="10943"/>
                  </a:cubicBezTo>
                  <a:cubicBezTo>
                    <a:pt x="376" y="10879"/>
                    <a:pt x="353" y="10797"/>
                    <a:pt x="369" y="10714"/>
                  </a:cubicBezTo>
                  <a:lnTo>
                    <a:pt x="458" y="10229"/>
                  </a:lnTo>
                  <a:cubicBezTo>
                    <a:pt x="570" y="9619"/>
                    <a:pt x="998" y="9109"/>
                    <a:pt x="1576" y="8890"/>
                  </a:cubicBezTo>
                  <a:lnTo>
                    <a:pt x="2542" y="8526"/>
                  </a:lnTo>
                  <a:lnTo>
                    <a:pt x="3559" y="9656"/>
                  </a:lnTo>
                  <a:cubicBezTo>
                    <a:pt x="3648" y="9758"/>
                    <a:pt x="3778" y="9814"/>
                    <a:pt x="3911" y="9820"/>
                  </a:cubicBezTo>
                  <a:lnTo>
                    <a:pt x="3922" y="9820"/>
                  </a:lnTo>
                  <a:cubicBezTo>
                    <a:pt x="4050" y="9820"/>
                    <a:pt x="4178" y="9766"/>
                    <a:pt x="4268" y="9674"/>
                  </a:cubicBezTo>
                  <a:lnTo>
                    <a:pt x="4577" y="9361"/>
                  </a:lnTo>
                  <a:lnTo>
                    <a:pt x="4885" y="9674"/>
                  </a:lnTo>
                  <a:cubicBezTo>
                    <a:pt x="4977" y="9768"/>
                    <a:pt x="5104" y="9820"/>
                    <a:pt x="5232" y="9820"/>
                  </a:cubicBezTo>
                  <a:lnTo>
                    <a:pt x="5244" y="9820"/>
                  </a:lnTo>
                  <a:cubicBezTo>
                    <a:pt x="5377" y="9816"/>
                    <a:pt x="5505" y="9758"/>
                    <a:pt x="5594" y="9656"/>
                  </a:cubicBezTo>
                  <a:lnTo>
                    <a:pt x="6613" y="8526"/>
                  </a:lnTo>
                  <a:lnTo>
                    <a:pt x="7131" y="8721"/>
                  </a:lnTo>
                  <a:cubicBezTo>
                    <a:pt x="7151" y="8729"/>
                    <a:pt x="7172" y="8732"/>
                    <a:pt x="7190" y="8732"/>
                  </a:cubicBezTo>
                  <a:cubicBezTo>
                    <a:pt x="7256" y="8732"/>
                    <a:pt x="7320" y="8691"/>
                    <a:pt x="7345" y="8624"/>
                  </a:cubicBezTo>
                  <a:cubicBezTo>
                    <a:pt x="7379" y="8537"/>
                    <a:pt x="7334" y="8442"/>
                    <a:pt x="7247" y="8409"/>
                  </a:cubicBezTo>
                  <a:lnTo>
                    <a:pt x="6474" y="8117"/>
                  </a:lnTo>
                  <a:lnTo>
                    <a:pt x="5836" y="7877"/>
                  </a:lnTo>
                  <a:lnTo>
                    <a:pt x="5836" y="7006"/>
                  </a:lnTo>
                  <a:cubicBezTo>
                    <a:pt x="5880" y="6981"/>
                    <a:pt x="5923" y="6958"/>
                    <a:pt x="5966" y="6932"/>
                  </a:cubicBezTo>
                  <a:lnTo>
                    <a:pt x="6385" y="6670"/>
                  </a:lnTo>
                  <a:cubicBezTo>
                    <a:pt x="6831" y="6395"/>
                    <a:pt x="7098" y="5919"/>
                    <a:pt x="7098" y="5394"/>
                  </a:cubicBezTo>
                  <a:lnTo>
                    <a:pt x="7098" y="4998"/>
                  </a:lnTo>
                  <a:lnTo>
                    <a:pt x="7243" y="4998"/>
                  </a:lnTo>
                  <a:cubicBezTo>
                    <a:pt x="7658" y="4998"/>
                    <a:pt x="7995" y="4660"/>
                    <a:pt x="7995" y="4244"/>
                  </a:cubicBezTo>
                  <a:cubicBezTo>
                    <a:pt x="7995" y="3830"/>
                    <a:pt x="7658" y="3493"/>
                    <a:pt x="7243" y="3493"/>
                  </a:cubicBezTo>
                  <a:lnTo>
                    <a:pt x="7098" y="3493"/>
                  </a:lnTo>
                  <a:lnTo>
                    <a:pt x="7098" y="3157"/>
                  </a:lnTo>
                  <a:lnTo>
                    <a:pt x="7318" y="2881"/>
                  </a:lnTo>
                  <a:cubicBezTo>
                    <a:pt x="7578" y="2556"/>
                    <a:pt x="7666" y="2120"/>
                    <a:pt x="7558" y="1719"/>
                  </a:cubicBezTo>
                  <a:lnTo>
                    <a:pt x="7521" y="1582"/>
                  </a:lnTo>
                  <a:cubicBezTo>
                    <a:pt x="7413" y="1192"/>
                    <a:pt x="7056" y="921"/>
                    <a:pt x="6648" y="921"/>
                  </a:cubicBezTo>
                  <a:cubicBezTo>
                    <a:pt x="6647" y="921"/>
                    <a:pt x="6646" y="921"/>
                    <a:pt x="6645" y="921"/>
                  </a:cubicBezTo>
                  <a:cubicBezTo>
                    <a:pt x="6618" y="921"/>
                    <a:pt x="6595" y="907"/>
                    <a:pt x="6586" y="882"/>
                  </a:cubicBezTo>
                  <a:cubicBezTo>
                    <a:pt x="6383" y="352"/>
                    <a:pt x="5868" y="0"/>
                    <a:pt x="5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223" name="Google Shape;5223;p78"/>
          <p:cNvGrpSpPr/>
          <p:nvPr/>
        </p:nvGrpSpPr>
        <p:grpSpPr>
          <a:xfrm>
            <a:off x="6996944" y="4006573"/>
            <a:ext cx="262360" cy="327584"/>
            <a:chOff x="6996944" y="3930373"/>
            <a:chExt cx="262360" cy="327584"/>
          </a:xfrm>
        </p:grpSpPr>
        <p:sp>
          <p:nvSpPr>
            <p:cNvPr id="5224" name="Google Shape;5224;p78"/>
            <p:cNvSpPr/>
            <p:nvPr/>
          </p:nvSpPr>
          <p:spPr>
            <a:xfrm>
              <a:off x="7141747" y="4042502"/>
              <a:ext cx="112751" cy="210562"/>
            </a:xfrm>
            <a:custGeom>
              <a:avLst/>
              <a:gdLst/>
              <a:ahLst/>
              <a:cxnLst/>
              <a:rect l="l" t="t" r="r" b="b"/>
              <a:pathLst>
                <a:path w="3917" h="7315" extrusionOk="0">
                  <a:moveTo>
                    <a:pt x="2702" y="0"/>
                  </a:moveTo>
                  <a:cubicBezTo>
                    <a:pt x="2480" y="0"/>
                    <a:pt x="2299" y="180"/>
                    <a:pt x="2299" y="404"/>
                  </a:cubicBezTo>
                  <a:lnTo>
                    <a:pt x="2299" y="1197"/>
                  </a:lnTo>
                  <a:cubicBezTo>
                    <a:pt x="2299" y="974"/>
                    <a:pt x="2118" y="793"/>
                    <a:pt x="1894" y="793"/>
                  </a:cubicBezTo>
                  <a:cubicBezTo>
                    <a:pt x="1671" y="793"/>
                    <a:pt x="1490" y="973"/>
                    <a:pt x="1490" y="1197"/>
                  </a:cubicBezTo>
                  <a:lnTo>
                    <a:pt x="1490" y="1916"/>
                  </a:lnTo>
                  <a:cubicBezTo>
                    <a:pt x="1490" y="1694"/>
                    <a:pt x="1309" y="1513"/>
                    <a:pt x="1085" y="1513"/>
                  </a:cubicBezTo>
                  <a:cubicBezTo>
                    <a:pt x="863" y="1513"/>
                    <a:pt x="681" y="1692"/>
                    <a:pt x="681" y="1916"/>
                  </a:cubicBezTo>
                  <a:lnTo>
                    <a:pt x="681" y="4035"/>
                  </a:lnTo>
                  <a:lnTo>
                    <a:pt x="442" y="4200"/>
                  </a:lnTo>
                  <a:cubicBezTo>
                    <a:pt x="166" y="4390"/>
                    <a:pt x="1" y="4703"/>
                    <a:pt x="1" y="5036"/>
                  </a:cubicBezTo>
                  <a:lnTo>
                    <a:pt x="1" y="6980"/>
                  </a:lnTo>
                  <a:cubicBezTo>
                    <a:pt x="1" y="7165"/>
                    <a:pt x="150" y="7314"/>
                    <a:pt x="335" y="7314"/>
                  </a:cubicBezTo>
                  <a:lnTo>
                    <a:pt x="1931" y="7314"/>
                  </a:lnTo>
                  <a:cubicBezTo>
                    <a:pt x="2116" y="7314"/>
                    <a:pt x="2265" y="7165"/>
                    <a:pt x="2265" y="6980"/>
                  </a:cubicBezTo>
                  <a:lnTo>
                    <a:pt x="2265" y="6697"/>
                  </a:lnTo>
                  <a:cubicBezTo>
                    <a:pt x="2265" y="6479"/>
                    <a:pt x="2347" y="6266"/>
                    <a:pt x="2496" y="6100"/>
                  </a:cubicBezTo>
                  <a:lnTo>
                    <a:pt x="3570" y="4917"/>
                  </a:lnTo>
                  <a:cubicBezTo>
                    <a:pt x="3792" y="4671"/>
                    <a:pt x="3913" y="4351"/>
                    <a:pt x="3913" y="4021"/>
                  </a:cubicBezTo>
                  <a:lnTo>
                    <a:pt x="3913" y="788"/>
                  </a:lnTo>
                  <a:cubicBezTo>
                    <a:pt x="3916" y="566"/>
                    <a:pt x="3737" y="386"/>
                    <a:pt x="3511" y="386"/>
                  </a:cubicBezTo>
                  <a:cubicBezTo>
                    <a:pt x="3289" y="386"/>
                    <a:pt x="3108" y="566"/>
                    <a:pt x="3108" y="790"/>
                  </a:cubicBezTo>
                  <a:lnTo>
                    <a:pt x="3108" y="404"/>
                  </a:lnTo>
                  <a:cubicBezTo>
                    <a:pt x="3108" y="182"/>
                    <a:pt x="2928" y="0"/>
                    <a:pt x="2702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5" name="Google Shape;5225;p78"/>
            <p:cNvSpPr/>
            <p:nvPr/>
          </p:nvSpPr>
          <p:spPr>
            <a:xfrm>
              <a:off x="7001809" y="4042502"/>
              <a:ext cx="112751" cy="210591"/>
            </a:xfrm>
            <a:custGeom>
              <a:avLst/>
              <a:gdLst/>
              <a:ahLst/>
              <a:cxnLst/>
              <a:rect l="l" t="t" r="r" b="b"/>
              <a:pathLst>
                <a:path w="3917" h="7316" extrusionOk="0">
                  <a:moveTo>
                    <a:pt x="1215" y="0"/>
                  </a:moveTo>
                  <a:cubicBezTo>
                    <a:pt x="993" y="0"/>
                    <a:pt x="809" y="180"/>
                    <a:pt x="809" y="404"/>
                  </a:cubicBezTo>
                  <a:lnTo>
                    <a:pt x="809" y="790"/>
                  </a:lnTo>
                  <a:cubicBezTo>
                    <a:pt x="809" y="567"/>
                    <a:pt x="630" y="386"/>
                    <a:pt x="406" y="386"/>
                  </a:cubicBezTo>
                  <a:cubicBezTo>
                    <a:pt x="180" y="386"/>
                    <a:pt x="1" y="566"/>
                    <a:pt x="1" y="790"/>
                  </a:cubicBezTo>
                  <a:lnTo>
                    <a:pt x="1" y="4023"/>
                  </a:lnTo>
                  <a:cubicBezTo>
                    <a:pt x="1" y="4353"/>
                    <a:pt x="123" y="4671"/>
                    <a:pt x="346" y="4918"/>
                  </a:cubicBezTo>
                  <a:lnTo>
                    <a:pt x="1419" y="6102"/>
                  </a:lnTo>
                  <a:cubicBezTo>
                    <a:pt x="1567" y="6267"/>
                    <a:pt x="1650" y="6479"/>
                    <a:pt x="1650" y="6701"/>
                  </a:cubicBezTo>
                  <a:lnTo>
                    <a:pt x="1650" y="6982"/>
                  </a:lnTo>
                  <a:cubicBezTo>
                    <a:pt x="1650" y="7167"/>
                    <a:pt x="1798" y="7316"/>
                    <a:pt x="1982" y="7316"/>
                  </a:cubicBezTo>
                  <a:lnTo>
                    <a:pt x="3580" y="7316"/>
                  </a:lnTo>
                  <a:cubicBezTo>
                    <a:pt x="3765" y="7316"/>
                    <a:pt x="3913" y="7167"/>
                    <a:pt x="3913" y="6982"/>
                  </a:cubicBezTo>
                  <a:lnTo>
                    <a:pt x="3913" y="5039"/>
                  </a:lnTo>
                  <a:cubicBezTo>
                    <a:pt x="3916" y="4703"/>
                    <a:pt x="3751" y="4392"/>
                    <a:pt x="3475" y="4200"/>
                  </a:cubicBezTo>
                  <a:lnTo>
                    <a:pt x="3236" y="4035"/>
                  </a:lnTo>
                  <a:lnTo>
                    <a:pt x="3236" y="1916"/>
                  </a:lnTo>
                  <a:cubicBezTo>
                    <a:pt x="3236" y="1694"/>
                    <a:pt x="3056" y="1513"/>
                    <a:pt x="2832" y="1513"/>
                  </a:cubicBezTo>
                  <a:cubicBezTo>
                    <a:pt x="2610" y="1513"/>
                    <a:pt x="2427" y="1692"/>
                    <a:pt x="2427" y="1916"/>
                  </a:cubicBezTo>
                  <a:lnTo>
                    <a:pt x="2427" y="1197"/>
                  </a:lnTo>
                  <a:cubicBezTo>
                    <a:pt x="2427" y="974"/>
                    <a:pt x="2247" y="793"/>
                    <a:pt x="2023" y="793"/>
                  </a:cubicBezTo>
                  <a:cubicBezTo>
                    <a:pt x="1798" y="793"/>
                    <a:pt x="1618" y="973"/>
                    <a:pt x="1618" y="1197"/>
                  </a:cubicBezTo>
                  <a:lnTo>
                    <a:pt x="1618" y="404"/>
                  </a:lnTo>
                  <a:cubicBezTo>
                    <a:pt x="1618" y="182"/>
                    <a:pt x="1439" y="0"/>
                    <a:pt x="1215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6" name="Google Shape;5226;p78"/>
            <p:cNvSpPr/>
            <p:nvPr/>
          </p:nvSpPr>
          <p:spPr>
            <a:xfrm>
              <a:off x="7044703" y="3935238"/>
              <a:ext cx="167068" cy="119429"/>
            </a:xfrm>
            <a:custGeom>
              <a:avLst/>
              <a:gdLst/>
              <a:ahLst/>
              <a:cxnLst/>
              <a:rect l="l" t="t" r="r" b="b"/>
              <a:pathLst>
                <a:path w="5804" h="4149" extrusionOk="0">
                  <a:moveTo>
                    <a:pt x="1465" y="1"/>
                  </a:moveTo>
                  <a:cubicBezTo>
                    <a:pt x="1044" y="1"/>
                    <a:pt x="629" y="201"/>
                    <a:pt x="373" y="577"/>
                  </a:cubicBezTo>
                  <a:cubicBezTo>
                    <a:pt x="0" y="1126"/>
                    <a:pt x="93" y="1869"/>
                    <a:pt x="590" y="2308"/>
                  </a:cubicBezTo>
                  <a:lnTo>
                    <a:pt x="2510" y="4002"/>
                  </a:lnTo>
                  <a:cubicBezTo>
                    <a:pt x="2623" y="4100"/>
                    <a:pt x="2762" y="4149"/>
                    <a:pt x="2901" y="4149"/>
                  </a:cubicBezTo>
                  <a:cubicBezTo>
                    <a:pt x="3040" y="4149"/>
                    <a:pt x="3179" y="4100"/>
                    <a:pt x="3290" y="4002"/>
                  </a:cubicBezTo>
                  <a:lnTo>
                    <a:pt x="5210" y="2308"/>
                  </a:lnTo>
                  <a:cubicBezTo>
                    <a:pt x="5707" y="1869"/>
                    <a:pt x="5803" y="1126"/>
                    <a:pt x="5426" y="577"/>
                  </a:cubicBezTo>
                  <a:cubicBezTo>
                    <a:pt x="5171" y="201"/>
                    <a:pt x="4756" y="1"/>
                    <a:pt x="4335" y="1"/>
                  </a:cubicBezTo>
                  <a:cubicBezTo>
                    <a:pt x="4049" y="1"/>
                    <a:pt x="3759" y="94"/>
                    <a:pt x="3516" y="287"/>
                  </a:cubicBezTo>
                  <a:lnTo>
                    <a:pt x="3128" y="595"/>
                  </a:lnTo>
                  <a:cubicBezTo>
                    <a:pt x="3062" y="648"/>
                    <a:pt x="2981" y="675"/>
                    <a:pt x="2900" y="675"/>
                  </a:cubicBezTo>
                  <a:cubicBezTo>
                    <a:pt x="2819" y="675"/>
                    <a:pt x="2738" y="648"/>
                    <a:pt x="2671" y="595"/>
                  </a:cubicBezTo>
                  <a:lnTo>
                    <a:pt x="2284" y="287"/>
                  </a:lnTo>
                  <a:cubicBezTo>
                    <a:pt x="2041" y="94"/>
                    <a:pt x="1751" y="1"/>
                    <a:pt x="14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7" name="Google Shape;5227;p78"/>
            <p:cNvSpPr/>
            <p:nvPr/>
          </p:nvSpPr>
          <p:spPr>
            <a:xfrm>
              <a:off x="7044732" y="3935210"/>
              <a:ext cx="94185" cy="119458"/>
            </a:xfrm>
            <a:custGeom>
              <a:avLst/>
              <a:gdLst/>
              <a:ahLst/>
              <a:cxnLst/>
              <a:rect l="l" t="t" r="r" b="b"/>
              <a:pathLst>
                <a:path w="3272" h="4150" extrusionOk="0">
                  <a:moveTo>
                    <a:pt x="1467" y="0"/>
                  </a:moveTo>
                  <a:cubicBezTo>
                    <a:pt x="1046" y="0"/>
                    <a:pt x="630" y="201"/>
                    <a:pt x="374" y="578"/>
                  </a:cubicBezTo>
                  <a:cubicBezTo>
                    <a:pt x="1" y="1127"/>
                    <a:pt x="95" y="1870"/>
                    <a:pt x="593" y="2309"/>
                  </a:cubicBezTo>
                  <a:lnTo>
                    <a:pt x="2512" y="4003"/>
                  </a:lnTo>
                  <a:cubicBezTo>
                    <a:pt x="2623" y="4101"/>
                    <a:pt x="2761" y="4149"/>
                    <a:pt x="2900" y="4149"/>
                  </a:cubicBezTo>
                  <a:cubicBezTo>
                    <a:pt x="3031" y="4149"/>
                    <a:pt x="3163" y="4105"/>
                    <a:pt x="3271" y="4017"/>
                  </a:cubicBezTo>
                  <a:cubicBezTo>
                    <a:pt x="3191" y="3994"/>
                    <a:pt x="3117" y="3953"/>
                    <a:pt x="3049" y="3895"/>
                  </a:cubicBezTo>
                  <a:lnTo>
                    <a:pt x="1130" y="2203"/>
                  </a:lnTo>
                  <a:cubicBezTo>
                    <a:pt x="632" y="1762"/>
                    <a:pt x="536" y="1021"/>
                    <a:pt x="913" y="471"/>
                  </a:cubicBezTo>
                  <a:cubicBezTo>
                    <a:pt x="1058" y="255"/>
                    <a:pt x="1259" y="96"/>
                    <a:pt x="1483" y="0"/>
                  </a:cubicBezTo>
                  <a:cubicBezTo>
                    <a:pt x="1478" y="0"/>
                    <a:pt x="1472" y="0"/>
                    <a:pt x="146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8" name="Google Shape;5228;p78"/>
            <p:cNvSpPr/>
            <p:nvPr/>
          </p:nvSpPr>
          <p:spPr>
            <a:xfrm>
              <a:off x="7071620" y="4086029"/>
              <a:ext cx="16436" cy="63212"/>
            </a:xfrm>
            <a:custGeom>
              <a:avLst/>
              <a:gdLst/>
              <a:ahLst/>
              <a:cxnLst/>
              <a:rect l="l" t="t" r="r" b="b"/>
              <a:pathLst>
                <a:path w="571" h="2196" extrusionOk="0">
                  <a:moveTo>
                    <a:pt x="405" y="1"/>
                  </a:moveTo>
                  <a:cubicBezTo>
                    <a:pt x="183" y="1"/>
                    <a:pt x="0" y="180"/>
                    <a:pt x="0" y="404"/>
                  </a:cubicBezTo>
                  <a:lnTo>
                    <a:pt x="0" y="1967"/>
                  </a:lnTo>
                  <a:lnTo>
                    <a:pt x="331" y="2196"/>
                  </a:lnTo>
                  <a:lnTo>
                    <a:pt x="331" y="404"/>
                  </a:lnTo>
                  <a:lnTo>
                    <a:pt x="334" y="404"/>
                  </a:lnTo>
                  <a:cubicBezTo>
                    <a:pt x="334" y="241"/>
                    <a:pt x="430" y="100"/>
                    <a:pt x="571" y="37"/>
                  </a:cubicBezTo>
                  <a:cubicBezTo>
                    <a:pt x="521" y="13"/>
                    <a:pt x="464" y="1"/>
                    <a:pt x="405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9" name="Google Shape;5229;p78"/>
            <p:cNvSpPr/>
            <p:nvPr/>
          </p:nvSpPr>
          <p:spPr>
            <a:xfrm>
              <a:off x="7025156" y="4042444"/>
              <a:ext cx="16494" cy="101266"/>
            </a:xfrm>
            <a:custGeom>
              <a:avLst/>
              <a:gdLst/>
              <a:ahLst/>
              <a:cxnLst/>
              <a:rect l="l" t="t" r="r" b="b"/>
              <a:pathLst>
                <a:path w="573" h="3518" extrusionOk="0">
                  <a:moveTo>
                    <a:pt x="405" y="1"/>
                  </a:moveTo>
                  <a:cubicBezTo>
                    <a:pt x="183" y="1"/>
                    <a:pt x="0" y="182"/>
                    <a:pt x="0" y="406"/>
                  </a:cubicBezTo>
                  <a:lnTo>
                    <a:pt x="0" y="792"/>
                  </a:lnTo>
                  <a:lnTo>
                    <a:pt x="0" y="2921"/>
                  </a:lnTo>
                  <a:cubicBezTo>
                    <a:pt x="0" y="3109"/>
                    <a:pt x="82" y="3292"/>
                    <a:pt x="222" y="3418"/>
                  </a:cubicBezTo>
                  <a:lnTo>
                    <a:pt x="334" y="3518"/>
                  </a:lnTo>
                  <a:lnTo>
                    <a:pt x="334" y="406"/>
                  </a:lnTo>
                  <a:cubicBezTo>
                    <a:pt x="334" y="242"/>
                    <a:pt x="432" y="102"/>
                    <a:pt x="573" y="36"/>
                  </a:cubicBezTo>
                  <a:cubicBezTo>
                    <a:pt x="521" y="15"/>
                    <a:pt x="466" y="1"/>
                    <a:pt x="405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0" name="Google Shape;5230;p78"/>
            <p:cNvSpPr/>
            <p:nvPr/>
          </p:nvSpPr>
          <p:spPr>
            <a:xfrm>
              <a:off x="7048388" y="4065331"/>
              <a:ext cx="16494" cy="74208"/>
            </a:xfrm>
            <a:custGeom>
              <a:avLst/>
              <a:gdLst/>
              <a:ahLst/>
              <a:cxnLst/>
              <a:rect l="l" t="t" r="r" b="b"/>
              <a:pathLst>
                <a:path w="573" h="2578" extrusionOk="0">
                  <a:moveTo>
                    <a:pt x="405" y="0"/>
                  </a:moveTo>
                  <a:cubicBezTo>
                    <a:pt x="183" y="0"/>
                    <a:pt x="0" y="180"/>
                    <a:pt x="0" y="404"/>
                  </a:cubicBezTo>
                  <a:lnTo>
                    <a:pt x="0" y="2577"/>
                  </a:lnTo>
                  <a:cubicBezTo>
                    <a:pt x="98" y="2506"/>
                    <a:pt x="215" y="2472"/>
                    <a:pt x="334" y="2472"/>
                  </a:cubicBezTo>
                  <a:lnTo>
                    <a:pt x="334" y="404"/>
                  </a:lnTo>
                  <a:cubicBezTo>
                    <a:pt x="334" y="240"/>
                    <a:pt x="432" y="100"/>
                    <a:pt x="572" y="36"/>
                  </a:cubicBezTo>
                  <a:cubicBezTo>
                    <a:pt x="521" y="13"/>
                    <a:pt x="466" y="0"/>
                    <a:pt x="405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1" name="Google Shape;5231;p78"/>
            <p:cNvSpPr/>
            <p:nvPr/>
          </p:nvSpPr>
          <p:spPr>
            <a:xfrm>
              <a:off x="7001809" y="4053556"/>
              <a:ext cx="66637" cy="199451"/>
            </a:xfrm>
            <a:custGeom>
              <a:avLst/>
              <a:gdLst/>
              <a:ahLst/>
              <a:cxnLst/>
              <a:rect l="l" t="t" r="r" b="b"/>
              <a:pathLst>
                <a:path w="2315" h="6929" extrusionOk="0">
                  <a:moveTo>
                    <a:pt x="406" y="0"/>
                  </a:moveTo>
                  <a:cubicBezTo>
                    <a:pt x="184" y="0"/>
                    <a:pt x="1" y="180"/>
                    <a:pt x="1" y="404"/>
                  </a:cubicBezTo>
                  <a:lnTo>
                    <a:pt x="1" y="3637"/>
                  </a:lnTo>
                  <a:cubicBezTo>
                    <a:pt x="1" y="3967"/>
                    <a:pt x="123" y="4285"/>
                    <a:pt x="346" y="4533"/>
                  </a:cubicBezTo>
                  <a:lnTo>
                    <a:pt x="1419" y="5716"/>
                  </a:lnTo>
                  <a:cubicBezTo>
                    <a:pt x="1568" y="5880"/>
                    <a:pt x="1650" y="6091"/>
                    <a:pt x="1650" y="6313"/>
                  </a:cubicBezTo>
                  <a:lnTo>
                    <a:pt x="1650" y="6596"/>
                  </a:lnTo>
                  <a:cubicBezTo>
                    <a:pt x="1650" y="6781"/>
                    <a:pt x="1799" y="6928"/>
                    <a:pt x="1982" y="6928"/>
                  </a:cubicBezTo>
                  <a:lnTo>
                    <a:pt x="2308" y="6928"/>
                  </a:lnTo>
                  <a:cubicBezTo>
                    <a:pt x="2128" y="6927"/>
                    <a:pt x="1982" y="6779"/>
                    <a:pt x="1982" y="6596"/>
                  </a:cubicBezTo>
                  <a:lnTo>
                    <a:pt x="1982" y="6141"/>
                  </a:lnTo>
                  <a:cubicBezTo>
                    <a:pt x="1982" y="5921"/>
                    <a:pt x="1901" y="5707"/>
                    <a:pt x="1751" y="5544"/>
                  </a:cubicBezTo>
                  <a:lnTo>
                    <a:pt x="680" y="4358"/>
                  </a:lnTo>
                  <a:cubicBezTo>
                    <a:pt x="458" y="4115"/>
                    <a:pt x="335" y="3795"/>
                    <a:pt x="335" y="3464"/>
                  </a:cubicBezTo>
                  <a:lnTo>
                    <a:pt x="335" y="404"/>
                  </a:lnTo>
                  <a:cubicBezTo>
                    <a:pt x="335" y="240"/>
                    <a:pt x="433" y="100"/>
                    <a:pt x="573" y="36"/>
                  </a:cubicBezTo>
                  <a:cubicBezTo>
                    <a:pt x="522" y="13"/>
                    <a:pt x="466" y="0"/>
                    <a:pt x="406" y="0"/>
                  </a:cubicBezTo>
                  <a:close/>
                  <a:moveTo>
                    <a:pt x="2308" y="6928"/>
                  </a:moveTo>
                  <a:cubicBezTo>
                    <a:pt x="2309" y="6928"/>
                    <a:pt x="2311" y="6928"/>
                    <a:pt x="2312" y="6928"/>
                  </a:cubicBezTo>
                  <a:cubicBezTo>
                    <a:pt x="2313" y="6928"/>
                    <a:pt x="2314" y="6928"/>
                    <a:pt x="2315" y="6928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2" name="Google Shape;5232;p78"/>
            <p:cNvSpPr/>
            <p:nvPr/>
          </p:nvSpPr>
          <p:spPr>
            <a:xfrm>
              <a:off x="7141747" y="4042502"/>
              <a:ext cx="104461" cy="210591"/>
            </a:xfrm>
            <a:custGeom>
              <a:avLst/>
              <a:gdLst/>
              <a:ahLst/>
              <a:cxnLst/>
              <a:rect l="l" t="t" r="r" b="b"/>
              <a:pathLst>
                <a:path w="3629" h="7316" extrusionOk="0">
                  <a:moveTo>
                    <a:pt x="2702" y="0"/>
                  </a:moveTo>
                  <a:cubicBezTo>
                    <a:pt x="2480" y="0"/>
                    <a:pt x="2299" y="180"/>
                    <a:pt x="2299" y="404"/>
                  </a:cubicBezTo>
                  <a:lnTo>
                    <a:pt x="2299" y="3372"/>
                  </a:lnTo>
                  <a:cubicBezTo>
                    <a:pt x="2202" y="3303"/>
                    <a:pt x="2086" y="3267"/>
                    <a:pt x="1970" y="3267"/>
                  </a:cubicBezTo>
                  <a:cubicBezTo>
                    <a:pt x="1922" y="3267"/>
                    <a:pt x="1875" y="3273"/>
                    <a:pt x="1828" y="3285"/>
                  </a:cubicBezTo>
                  <a:lnTo>
                    <a:pt x="1828" y="1197"/>
                  </a:lnTo>
                  <a:cubicBezTo>
                    <a:pt x="1828" y="1035"/>
                    <a:pt x="1922" y="894"/>
                    <a:pt x="2062" y="830"/>
                  </a:cubicBezTo>
                  <a:cubicBezTo>
                    <a:pt x="2011" y="806"/>
                    <a:pt x="1954" y="793"/>
                    <a:pt x="1894" y="793"/>
                  </a:cubicBezTo>
                  <a:cubicBezTo>
                    <a:pt x="1671" y="793"/>
                    <a:pt x="1490" y="973"/>
                    <a:pt x="1490" y="1197"/>
                  </a:cubicBezTo>
                  <a:lnTo>
                    <a:pt x="1490" y="3479"/>
                  </a:lnTo>
                  <a:lnTo>
                    <a:pt x="1019" y="3804"/>
                  </a:lnTo>
                  <a:lnTo>
                    <a:pt x="1019" y="1920"/>
                  </a:lnTo>
                  <a:cubicBezTo>
                    <a:pt x="1019" y="1756"/>
                    <a:pt x="1113" y="1618"/>
                    <a:pt x="1254" y="1552"/>
                  </a:cubicBezTo>
                  <a:cubicBezTo>
                    <a:pt x="1202" y="1529"/>
                    <a:pt x="1145" y="1515"/>
                    <a:pt x="1085" y="1515"/>
                  </a:cubicBezTo>
                  <a:cubicBezTo>
                    <a:pt x="863" y="1515"/>
                    <a:pt x="681" y="1694"/>
                    <a:pt x="681" y="1920"/>
                  </a:cubicBezTo>
                  <a:lnTo>
                    <a:pt x="681" y="4037"/>
                  </a:lnTo>
                  <a:lnTo>
                    <a:pt x="442" y="4204"/>
                  </a:lnTo>
                  <a:cubicBezTo>
                    <a:pt x="166" y="4392"/>
                    <a:pt x="1" y="4705"/>
                    <a:pt x="1" y="5039"/>
                  </a:cubicBezTo>
                  <a:lnTo>
                    <a:pt x="1" y="6982"/>
                  </a:lnTo>
                  <a:cubicBezTo>
                    <a:pt x="1" y="7167"/>
                    <a:pt x="150" y="7316"/>
                    <a:pt x="335" y="7316"/>
                  </a:cubicBezTo>
                  <a:lnTo>
                    <a:pt x="674" y="7316"/>
                  </a:lnTo>
                  <a:cubicBezTo>
                    <a:pt x="490" y="7316"/>
                    <a:pt x="340" y="7167"/>
                    <a:pt x="340" y="6982"/>
                  </a:cubicBezTo>
                  <a:lnTo>
                    <a:pt x="340" y="5236"/>
                  </a:lnTo>
                  <a:cubicBezTo>
                    <a:pt x="340" y="4902"/>
                    <a:pt x="506" y="4589"/>
                    <a:pt x="781" y="4401"/>
                  </a:cubicBezTo>
                  <a:lnTo>
                    <a:pt x="1997" y="3564"/>
                  </a:lnTo>
                  <a:cubicBezTo>
                    <a:pt x="2090" y="3498"/>
                    <a:pt x="2198" y="3466"/>
                    <a:pt x="2307" y="3466"/>
                  </a:cubicBezTo>
                  <a:cubicBezTo>
                    <a:pt x="2340" y="3466"/>
                    <a:pt x="2373" y="3469"/>
                    <a:pt x="2405" y="3475"/>
                  </a:cubicBezTo>
                  <a:lnTo>
                    <a:pt x="2603" y="3681"/>
                  </a:lnTo>
                  <a:lnTo>
                    <a:pt x="1570" y="4636"/>
                  </a:lnTo>
                  <a:lnTo>
                    <a:pt x="1679" y="4751"/>
                  </a:lnTo>
                  <a:cubicBezTo>
                    <a:pt x="1721" y="4797"/>
                    <a:pt x="1779" y="4820"/>
                    <a:pt x="1837" y="4820"/>
                  </a:cubicBezTo>
                  <a:cubicBezTo>
                    <a:pt x="1890" y="4820"/>
                    <a:pt x="1943" y="4800"/>
                    <a:pt x="1984" y="4760"/>
                  </a:cubicBezTo>
                  <a:lnTo>
                    <a:pt x="3223" y="3619"/>
                  </a:lnTo>
                  <a:cubicBezTo>
                    <a:pt x="3365" y="3489"/>
                    <a:pt x="3445" y="3310"/>
                    <a:pt x="3445" y="3120"/>
                  </a:cubicBezTo>
                  <a:lnTo>
                    <a:pt x="3445" y="749"/>
                  </a:lnTo>
                  <a:cubicBezTo>
                    <a:pt x="3445" y="607"/>
                    <a:pt x="3518" y="482"/>
                    <a:pt x="3628" y="409"/>
                  </a:cubicBezTo>
                  <a:cubicBezTo>
                    <a:pt x="3596" y="393"/>
                    <a:pt x="3554" y="386"/>
                    <a:pt x="3511" y="386"/>
                  </a:cubicBezTo>
                  <a:cubicBezTo>
                    <a:pt x="3289" y="386"/>
                    <a:pt x="3108" y="566"/>
                    <a:pt x="3108" y="790"/>
                  </a:cubicBezTo>
                  <a:lnTo>
                    <a:pt x="3108" y="2919"/>
                  </a:lnTo>
                  <a:cubicBezTo>
                    <a:pt x="3108" y="3111"/>
                    <a:pt x="3028" y="3290"/>
                    <a:pt x="2885" y="3418"/>
                  </a:cubicBezTo>
                  <a:lnTo>
                    <a:pt x="2637" y="3648"/>
                  </a:lnTo>
                  <a:lnTo>
                    <a:pt x="2637" y="404"/>
                  </a:lnTo>
                  <a:cubicBezTo>
                    <a:pt x="2637" y="242"/>
                    <a:pt x="2731" y="102"/>
                    <a:pt x="2871" y="38"/>
                  </a:cubicBezTo>
                  <a:cubicBezTo>
                    <a:pt x="2821" y="13"/>
                    <a:pt x="2763" y="0"/>
                    <a:pt x="2702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3" name="Google Shape;5233;p78"/>
            <p:cNvSpPr/>
            <p:nvPr/>
          </p:nvSpPr>
          <p:spPr>
            <a:xfrm>
              <a:off x="7039320" y="3930373"/>
              <a:ext cx="177661" cy="129072"/>
            </a:xfrm>
            <a:custGeom>
              <a:avLst/>
              <a:gdLst/>
              <a:ahLst/>
              <a:cxnLst/>
              <a:rect l="l" t="t" r="r" b="b"/>
              <a:pathLst>
                <a:path w="6172" h="4484" extrusionOk="0">
                  <a:moveTo>
                    <a:pt x="1647" y="1"/>
                  </a:moveTo>
                  <a:cubicBezTo>
                    <a:pt x="1573" y="1"/>
                    <a:pt x="1498" y="6"/>
                    <a:pt x="1424" y="17"/>
                  </a:cubicBezTo>
                  <a:cubicBezTo>
                    <a:pt x="1017" y="80"/>
                    <a:pt x="651" y="311"/>
                    <a:pt x="420" y="652"/>
                  </a:cubicBezTo>
                  <a:cubicBezTo>
                    <a:pt x="1" y="1269"/>
                    <a:pt x="104" y="2106"/>
                    <a:pt x="667" y="2602"/>
                  </a:cubicBezTo>
                  <a:lnTo>
                    <a:pt x="2587" y="4295"/>
                  </a:lnTo>
                  <a:cubicBezTo>
                    <a:pt x="2729" y="4422"/>
                    <a:pt x="2908" y="4484"/>
                    <a:pt x="3086" y="4484"/>
                  </a:cubicBezTo>
                  <a:cubicBezTo>
                    <a:pt x="3264" y="4484"/>
                    <a:pt x="3443" y="4422"/>
                    <a:pt x="3585" y="4295"/>
                  </a:cubicBezTo>
                  <a:lnTo>
                    <a:pt x="4540" y="3455"/>
                  </a:lnTo>
                  <a:cubicBezTo>
                    <a:pt x="4607" y="3394"/>
                    <a:pt x="4614" y="3288"/>
                    <a:pt x="4554" y="3218"/>
                  </a:cubicBezTo>
                  <a:cubicBezTo>
                    <a:pt x="4522" y="3182"/>
                    <a:pt x="4476" y="3163"/>
                    <a:pt x="4430" y="3163"/>
                  </a:cubicBezTo>
                  <a:cubicBezTo>
                    <a:pt x="4391" y="3163"/>
                    <a:pt x="4351" y="3176"/>
                    <a:pt x="4319" y="3204"/>
                  </a:cubicBezTo>
                  <a:lnTo>
                    <a:pt x="3367" y="4043"/>
                  </a:lnTo>
                  <a:cubicBezTo>
                    <a:pt x="3287" y="4113"/>
                    <a:pt x="3187" y="4148"/>
                    <a:pt x="3087" y="4148"/>
                  </a:cubicBezTo>
                  <a:cubicBezTo>
                    <a:pt x="2987" y="4148"/>
                    <a:pt x="2887" y="4113"/>
                    <a:pt x="2807" y="4043"/>
                  </a:cubicBezTo>
                  <a:lnTo>
                    <a:pt x="887" y="2351"/>
                  </a:lnTo>
                  <a:cubicBezTo>
                    <a:pt x="452" y="1967"/>
                    <a:pt x="368" y="1318"/>
                    <a:pt x="695" y="838"/>
                  </a:cubicBezTo>
                  <a:cubicBezTo>
                    <a:pt x="879" y="568"/>
                    <a:pt x="1156" y="396"/>
                    <a:pt x="1476" y="346"/>
                  </a:cubicBezTo>
                  <a:cubicBezTo>
                    <a:pt x="1535" y="337"/>
                    <a:pt x="1594" y="333"/>
                    <a:pt x="1652" y="333"/>
                  </a:cubicBezTo>
                  <a:cubicBezTo>
                    <a:pt x="1911" y="333"/>
                    <a:pt x="2160" y="419"/>
                    <a:pt x="2366" y="583"/>
                  </a:cubicBezTo>
                  <a:lnTo>
                    <a:pt x="2755" y="890"/>
                  </a:lnTo>
                  <a:cubicBezTo>
                    <a:pt x="2853" y="968"/>
                    <a:pt x="2970" y="1007"/>
                    <a:pt x="3086" y="1007"/>
                  </a:cubicBezTo>
                  <a:cubicBezTo>
                    <a:pt x="3202" y="1007"/>
                    <a:pt x="3319" y="968"/>
                    <a:pt x="3417" y="890"/>
                  </a:cubicBezTo>
                  <a:lnTo>
                    <a:pt x="3806" y="583"/>
                  </a:lnTo>
                  <a:cubicBezTo>
                    <a:pt x="4012" y="418"/>
                    <a:pt x="4259" y="332"/>
                    <a:pt x="4516" y="332"/>
                  </a:cubicBezTo>
                  <a:cubicBezTo>
                    <a:pt x="4576" y="332"/>
                    <a:pt x="4636" y="337"/>
                    <a:pt x="4696" y="346"/>
                  </a:cubicBezTo>
                  <a:cubicBezTo>
                    <a:pt x="5016" y="396"/>
                    <a:pt x="5295" y="568"/>
                    <a:pt x="5476" y="838"/>
                  </a:cubicBezTo>
                  <a:cubicBezTo>
                    <a:pt x="5804" y="1318"/>
                    <a:pt x="5722" y="1967"/>
                    <a:pt x="5286" y="2351"/>
                  </a:cubicBezTo>
                  <a:lnTo>
                    <a:pt x="4819" y="2762"/>
                  </a:lnTo>
                  <a:cubicBezTo>
                    <a:pt x="4750" y="2822"/>
                    <a:pt x="4744" y="2929"/>
                    <a:pt x="4803" y="2998"/>
                  </a:cubicBezTo>
                  <a:cubicBezTo>
                    <a:pt x="4836" y="3034"/>
                    <a:pt x="4882" y="3053"/>
                    <a:pt x="4928" y="3053"/>
                  </a:cubicBezTo>
                  <a:cubicBezTo>
                    <a:pt x="4968" y="3053"/>
                    <a:pt x="5007" y="3040"/>
                    <a:pt x="5039" y="3012"/>
                  </a:cubicBezTo>
                  <a:lnTo>
                    <a:pt x="5505" y="2602"/>
                  </a:lnTo>
                  <a:cubicBezTo>
                    <a:pt x="6065" y="2109"/>
                    <a:pt x="6171" y="1269"/>
                    <a:pt x="5752" y="652"/>
                  </a:cubicBezTo>
                  <a:cubicBezTo>
                    <a:pt x="5521" y="311"/>
                    <a:pt x="5155" y="80"/>
                    <a:pt x="4748" y="17"/>
                  </a:cubicBezTo>
                  <a:cubicBezTo>
                    <a:pt x="4674" y="6"/>
                    <a:pt x="4600" y="1"/>
                    <a:pt x="4526" y="1"/>
                  </a:cubicBezTo>
                  <a:cubicBezTo>
                    <a:pt x="4192" y="1"/>
                    <a:pt x="3864" y="114"/>
                    <a:pt x="3600" y="323"/>
                  </a:cubicBezTo>
                  <a:lnTo>
                    <a:pt x="3210" y="631"/>
                  </a:lnTo>
                  <a:cubicBezTo>
                    <a:pt x="3174" y="660"/>
                    <a:pt x="3130" y="675"/>
                    <a:pt x="3086" y="675"/>
                  </a:cubicBezTo>
                  <a:cubicBezTo>
                    <a:pt x="3042" y="675"/>
                    <a:pt x="2998" y="660"/>
                    <a:pt x="2962" y="631"/>
                  </a:cubicBezTo>
                  <a:lnTo>
                    <a:pt x="2572" y="323"/>
                  </a:lnTo>
                  <a:cubicBezTo>
                    <a:pt x="2309" y="114"/>
                    <a:pt x="1981" y="1"/>
                    <a:pt x="1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4" name="Google Shape;5234;p78"/>
            <p:cNvSpPr/>
            <p:nvPr/>
          </p:nvSpPr>
          <p:spPr>
            <a:xfrm>
              <a:off x="6996944" y="4037694"/>
              <a:ext cx="122423" cy="220263"/>
            </a:xfrm>
            <a:custGeom>
              <a:avLst/>
              <a:gdLst/>
              <a:ahLst/>
              <a:cxnLst/>
              <a:rect l="l" t="t" r="r" b="b"/>
              <a:pathLst>
                <a:path w="4253" h="7652" extrusionOk="0">
                  <a:moveTo>
                    <a:pt x="2192" y="1127"/>
                  </a:moveTo>
                  <a:cubicBezTo>
                    <a:pt x="2324" y="1127"/>
                    <a:pt x="2431" y="1234"/>
                    <a:pt x="2431" y="1364"/>
                  </a:cubicBezTo>
                  <a:lnTo>
                    <a:pt x="2431" y="3336"/>
                  </a:lnTo>
                  <a:cubicBezTo>
                    <a:pt x="2330" y="3288"/>
                    <a:pt x="2221" y="3264"/>
                    <a:pt x="2114" y="3264"/>
                  </a:cubicBezTo>
                  <a:cubicBezTo>
                    <a:pt x="2060" y="3264"/>
                    <a:pt x="2007" y="3270"/>
                    <a:pt x="1954" y="3281"/>
                  </a:cubicBezTo>
                  <a:lnTo>
                    <a:pt x="1954" y="1364"/>
                  </a:lnTo>
                  <a:cubicBezTo>
                    <a:pt x="1954" y="1234"/>
                    <a:pt x="2061" y="1127"/>
                    <a:pt x="2192" y="1127"/>
                  </a:cubicBezTo>
                  <a:close/>
                  <a:moveTo>
                    <a:pt x="1385" y="333"/>
                  </a:moveTo>
                  <a:cubicBezTo>
                    <a:pt x="1517" y="333"/>
                    <a:pt x="1624" y="439"/>
                    <a:pt x="1624" y="571"/>
                  </a:cubicBezTo>
                  <a:lnTo>
                    <a:pt x="1624" y="3459"/>
                  </a:lnTo>
                  <a:cubicBezTo>
                    <a:pt x="1613" y="3470"/>
                    <a:pt x="1601" y="3479"/>
                    <a:pt x="1590" y="3491"/>
                  </a:cubicBezTo>
                  <a:lnTo>
                    <a:pt x="1480" y="3608"/>
                  </a:lnTo>
                  <a:lnTo>
                    <a:pt x="1314" y="3459"/>
                  </a:lnTo>
                  <a:cubicBezTo>
                    <a:pt x="1208" y="3363"/>
                    <a:pt x="1147" y="3228"/>
                    <a:pt x="1147" y="3084"/>
                  </a:cubicBezTo>
                  <a:lnTo>
                    <a:pt x="1147" y="571"/>
                  </a:lnTo>
                  <a:cubicBezTo>
                    <a:pt x="1147" y="439"/>
                    <a:pt x="1254" y="333"/>
                    <a:pt x="1385" y="333"/>
                  </a:cubicBezTo>
                  <a:close/>
                  <a:moveTo>
                    <a:pt x="3001" y="1845"/>
                  </a:moveTo>
                  <a:cubicBezTo>
                    <a:pt x="3133" y="1845"/>
                    <a:pt x="3239" y="1954"/>
                    <a:pt x="3239" y="2083"/>
                  </a:cubicBezTo>
                  <a:lnTo>
                    <a:pt x="3239" y="3886"/>
                  </a:lnTo>
                  <a:lnTo>
                    <a:pt x="2763" y="3559"/>
                  </a:lnTo>
                  <a:lnTo>
                    <a:pt x="2763" y="2087"/>
                  </a:lnTo>
                  <a:cubicBezTo>
                    <a:pt x="2763" y="1954"/>
                    <a:pt x="2870" y="1845"/>
                    <a:pt x="3001" y="1845"/>
                  </a:cubicBezTo>
                  <a:close/>
                  <a:moveTo>
                    <a:pt x="1384" y="0"/>
                  </a:moveTo>
                  <a:cubicBezTo>
                    <a:pt x="1112" y="0"/>
                    <a:pt x="882" y="191"/>
                    <a:pt x="827" y="445"/>
                  </a:cubicBezTo>
                  <a:cubicBezTo>
                    <a:pt x="753" y="407"/>
                    <a:pt x="666" y="386"/>
                    <a:pt x="577" y="386"/>
                  </a:cubicBezTo>
                  <a:cubicBezTo>
                    <a:pt x="260" y="386"/>
                    <a:pt x="6" y="642"/>
                    <a:pt x="6" y="957"/>
                  </a:cubicBezTo>
                  <a:lnTo>
                    <a:pt x="6" y="1915"/>
                  </a:lnTo>
                  <a:cubicBezTo>
                    <a:pt x="6" y="2007"/>
                    <a:pt x="81" y="2082"/>
                    <a:pt x="172" y="2082"/>
                  </a:cubicBezTo>
                  <a:cubicBezTo>
                    <a:pt x="264" y="2082"/>
                    <a:pt x="339" y="2007"/>
                    <a:pt x="339" y="1915"/>
                  </a:cubicBezTo>
                  <a:lnTo>
                    <a:pt x="339" y="957"/>
                  </a:lnTo>
                  <a:cubicBezTo>
                    <a:pt x="339" y="827"/>
                    <a:pt x="445" y="720"/>
                    <a:pt x="577" y="720"/>
                  </a:cubicBezTo>
                  <a:cubicBezTo>
                    <a:pt x="708" y="720"/>
                    <a:pt x="815" y="827"/>
                    <a:pt x="815" y="957"/>
                  </a:cubicBezTo>
                  <a:lnTo>
                    <a:pt x="815" y="3086"/>
                  </a:lnTo>
                  <a:cubicBezTo>
                    <a:pt x="815" y="3324"/>
                    <a:pt x="914" y="3550"/>
                    <a:pt x="1090" y="3710"/>
                  </a:cubicBezTo>
                  <a:lnTo>
                    <a:pt x="2402" y="4924"/>
                  </a:lnTo>
                  <a:cubicBezTo>
                    <a:pt x="2434" y="4952"/>
                    <a:pt x="2477" y="4968"/>
                    <a:pt x="2516" y="4968"/>
                  </a:cubicBezTo>
                  <a:cubicBezTo>
                    <a:pt x="2560" y="4968"/>
                    <a:pt x="2605" y="4950"/>
                    <a:pt x="2638" y="4915"/>
                  </a:cubicBezTo>
                  <a:cubicBezTo>
                    <a:pt x="2701" y="4847"/>
                    <a:pt x="2695" y="4741"/>
                    <a:pt x="2630" y="4678"/>
                  </a:cubicBezTo>
                  <a:lnTo>
                    <a:pt x="1723" y="3838"/>
                  </a:lnTo>
                  <a:lnTo>
                    <a:pt x="1830" y="3724"/>
                  </a:lnTo>
                  <a:cubicBezTo>
                    <a:pt x="1906" y="3643"/>
                    <a:pt x="2009" y="3602"/>
                    <a:pt x="2112" y="3602"/>
                  </a:cubicBezTo>
                  <a:cubicBezTo>
                    <a:pt x="2188" y="3602"/>
                    <a:pt x="2264" y="3624"/>
                    <a:pt x="2331" y="3671"/>
                  </a:cubicBezTo>
                  <a:lnTo>
                    <a:pt x="3547" y="4508"/>
                  </a:lnTo>
                  <a:cubicBezTo>
                    <a:pt x="3776" y="4666"/>
                    <a:pt x="3913" y="4927"/>
                    <a:pt x="3913" y="5208"/>
                  </a:cubicBezTo>
                  <a:lnTo>
                    <a:pt x="3913" y="7152"/>
                  </a:lnTo>
                  <a:cubicBezTo>
                    <a:pt x="3913" y="7243"/>
                    <a:pt x="3838" y="7318"/>
                    <a:pt x="3748" y="7318"/>
                  </a:cubicBezTo>
                  <a:lnTo>
                    <a:pt x="2150" y="7318"/>
                  </a:lnTo>
                  <a:cubicBezTo>
                    <a:pt x="2059" y="7318"/>
                    <a:pt x="1983" y="7243"/>
                    <a:pt x="1983" y="7152"/>
                  </a:cubicBezTo>
                  <a:lnTo>
                    <a:pt x="1983" y="6870"/>
                  </a:lnTo>
                  <a:cubicBezTo>
                    <a:pt x="1983" y="6607"/>
                    <a:pt x="1885" y="6356"/>
                    <a:pt x="1711" y="6161"/>
                  </a:cubicBezTo>
                  <a:lnTo>
                    <a:pt x="637" y="4977"/>
                  </a:lnTo>
                  <a:cubicBezTo>
                    <a:pt x="442" y="4762"/>
                    <a:pt x="335" y="4483"/>
                    <a:pt x="335" y="4195"/>
                  </a:cubicBezTo>
                  <a:lnTo>
                    <a:pt x="335" y="2638"/>
                  </a:lnTo>
                  <a:cubicBezTo>
                    <a:pt x="335" y="2546"/>
                    <a:pt x="259" y="2471"/>
                    <a:pt x="168" y="2471"/>
                  </a:cubicBezTo>
                  <a:cubicBezTo>
                    <a:pt x="77" y="2471"/>
                    <a:pt x="1" y="2546"/>
                    <a:pt x="1" y="2638"/>
                  </a:cubicBezTo>
                  <a:lnTo>
                    <a:pt x="1" y="4195"/>
                  </a:lnTo>
                  <a:cubicBezTo>
                    <a:pt x="1" y="4568"/>
                    <a:pt x="140" y="4925"/>
                    <a:pt x="390" y="5201"/>
                  </a:cubicBezTo>
                  <a:lnTo>
                    <a:pt x="1464" y="6385"/>
                  </a:lnTo>
                  <a:cubicBezTo>
                    <a:pt x="1583" y="6518"/>
                    <a:pt x="1650" y="6690"/>
                    <a:pt x="1650" y="6870"/>
                  </a:cubicBezTo>
                  <a:lnTo>
                    <a:pt x="1650" y="7152"/>
                  </a:lnTo>
                  <a:cubicBezTo>
                    <a:pt x="1650" y="7428"/>
                    <a:pt x="1874" y="7652"/>
                    <a:pt x="2150" y="7652"/>
                  </a:cubicBezTo>
                  <a:lnTo>
                    <a:pt x="3748" y="7652"/>
                  </a:lnTo>
                  <a:cubicBezTo>
                    <a:pt x="4023" y="7652"/>
                    <a:pt x="4247" y="7428"/>
                    <a:pt x="4247" y="7152"/>
                  </a:cubicBezTo>
                  <a:lnTo>
                    <a:pt x="4247" y="5208"/>
                  </a:lnTo>
                  <a:cubicBezTo>
                    <a:pt x="4252" y="4817"/>
                    <a:pt x="4060" y="4453"/>
                    <a:pt x="3740" y="4230"/>
                  </a:cubicBezTo>
                  <a:lnTo>
                    <a:pt x="3572" y="4115"/>
                  </a:lnTo>
                  <a:lnTo>
                    <a:pt x="3572" y="2083"/>
                  </a:lnTo>
                  <a:cubicBezTo>
                    <a:pt x="3572" y="1769"/>
                    <a:pt x="3316" y="1513"/>
                    <a:pt x="3001" y="1513"/>
                  </a:cubicBezTo>
                  <a:cubicBezTo>
                    <a:pt x="2916" y="1513"/>
                    <a:pt x="2836" y="1531"/>
                    <a:pt x="2763" y="1564"/>
                  </a:cubicBezTo>
                  <a:lnTo>
                    <a:pt x="2763" y="1362"/>
                  </a:lnTo>
                  <a:cubicBezTo>
                    <a:pt x="2763" y="1047"/>
                    <a:pt x="2507" y="791"/>
                    <a:pt x="2192" y="791"/>
                  </a:cubicBezTo>
                  <a:cubicBezTo>
                    <a:pt x="2107" y="791"/>
                    <a:pt x="2027" y="809"/>
                    <a:pt x="1954" y="843"/>
                  </a:cubicBezTo>
                  <a:lnTo>
                    <a:pt x="1954" y="571"/>
                  </a:lnTo>
                  <a:cubicBezTo>
                    <a:pt x="1954" y="256"/>
                    <a:pt x="1698" y="0"/>
                    <a:pt x="1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5" name="Google Shape;5235;p78"/>
            <p:cNvSpPr/>
            <p:nvPr/>
          </p:nvSpPr>
          <p:spPr>
            <a:xfrm>
              <a:off x="7137055" y="4037694"/>
              <a:ext cx="122250" cy="220263"/>
            </a:xfrm>
            <a:custGeom>
              <a:avLst/>
              <a:gdLst/>
              <a:ahLst/>
              <a:cxnLst/>
              <a:rect l="l" t="t" r="r" b="b"/>
              <a:pathLst>
                <a:path w="4247" h="7652" extrusionOk="0">
                  <a:moveTo>
                    <a:pt x="2060" y="1127"/>
                  </a:moveTo>
                  <a:cubicBezTo>
                    <a:pt x="2190" y="1127"/>
                    <a:pt x="2297" y="1234"/>
                    <a:pt x="2297" y="1364"/>
                  </a:cubicBezTo>
                  <a:lnTo>
                    <a:pt x="2297" y="3281"/>
                  </a:lnTo>
                  <a:cubicBezTo>
                    <a:pt x="2245" y="3270"/>
                    <a:pt x="2192" y="3264"/>
                    <a:pt x="2138" y="3264"/>
                  </a:cubicBezTo>
                  <a:cubicBezTo>
                    <a:pt x="2031" y="3264"/>
                    <a:pt x="1923" y="3288"/>
                    <a:pt x="1822" y="3336"/>
                  </a:cubicBezTo>
                  <a:lnTo>
                    <a:pt x="1822" y="1364"/>
                  </a:lnTo>
                  <a:cubicBezTo>
                    <a:pt x="1822" y="1234"/>
                    <a:pt x="1929" y="1127"/>
                    <a:pt x="2060" y="1127"/>
                  </a:cubicBezTo>
                  <a:close/>
                  <a:moveTo>
                    <a:pt x="2869" y="333"/>
                  </a:moveTo>
                  <a:cubicBezTo>
                    <a:pt x="2999" y="333"/>
                    <a:pt x="3105" y="439"/>
                    <a:pt x="3105" y="571"/>
                  </a:cubicBezTo>
                  <a:lnTo>
                    <a:pt x="3105" y="957"/>
                  </a:lnTo>
                  <a:lnTo>
                    <a:pt x="3105" y="3086"/>
                  </a:lnTo>
                  <a:cubicBezTo>
                    <a:pt x="3105" y="3228"/>
                    <a:pt x="3047" y="3367"/>
                    <a:pt x="2940" y="3461"/>
                  </a:cubicBezTo>
                  <a:lnTo>
                    <a:pt x="2775" y="3610"/>
                  </a:lnTo>
                  <a:lnTo>
                    <a:pt x="2664" y="3493"/>
                  </a:lnTo>
                  <a:cubicBezTo>
                    <a:pt x="2652" y="3480"/>
                    <a:pt x="2641" y="3470"/>
                    <a:pt x="2631" y="3461"/>
                  </a:cubicBezTo>
                  <a:lnTo>
                    <a:pt x="2631" y="571"/>
                  </a:lnTo>
                  <a:cubicBezTo>
                    <a:pt x="2631" y="439"/>
                    <a:pt x="2737" y="333"/>
                    <a:pt x="2869" y="333"/>
                  </a:cubicBezTo>
                  <a:close/>
                  <a:moveTo>
                    <a:pt x="3672" y="713"/>
                  </a:moveTo>
                  <a:cubicBezTo>
                    <a:pt x="3804" y="713"/>
                    <a:pt x="3910" y="820"/>
                    <a:pt x="3910" y="951"/>
                  </a:cubicBezTo>
                  <a:lnTo>
                    <a:pt x="3910" y="4188"/>
                  </a:lnTo>
                  <a:lnTo>
                    <a:pt x="3912" y="4188"/>
                  </a:lnTo>
                  <a:cubicBezTo>
                    <a:pt x="3912" y="4477"/>
                    <a:pt x="3806" y="4756"/>
                    <a:pt x="3610" y="4970"/>
                  </a:cubicBezTo>
                  <a:lnTo>
                    <a:pt x="2536" y="6153"/>
                  </a:lnTo>
                  <a:cubicBezTo>
                    <a:pt x="2362" y="6349"/>
                    <a:pt x="2265" y="6601"/>
                    <a:pt x="2265" y="6863"/>
                  </a:cubicBezTo>
                  <a:lnTo>
                    <a:pt x="2265" y="7145"/>
                  </a:lnTo>
                  <a:cubicBezTo>
                    <a:pt x="2265" y="7236"/>
                    <a:pt x="2188" y="7312"/>
                    <a:pt x="2097" y="7312"/>
                  </a:cubicBezTo>
                  <a:lnTo>
                    <a:pt x="500" y="7312"/>
                  </a:lnTo>
                  <a:cubicBezTo>
                    <a:pt x="409" y="7312"/>
                    <a:pt x="333" y="7236"/>
                    <a:pt x="333" y="7145"/>
                  </a:cubicBezTo>
                  <a:lnTo>
                    <a:pt x="333" y="5201"/>
                  </a:lnTo>
                  <a:cubicBezTo>
                    <a:pt x="333" y="4920"/>
                    <a:pt x="471" y="4661"/>
                    <a:pt x="701" y="4501"/>
                  </a:cubicBezTo>
                  <a:lnTo>
                    <a:pt x="1914" y="3663"/>
                  </a:lnTo>
                  <a:cubicBezTo>
                    <a:pt x="1982" y="3617"/>
                    <a:pt x="2060" y="3594"/>
                    <a:pt x="2137" y="3594"/>
                  </a:cubicBezTo>
                  <a:cubicBezTo>
                    <a:pt x="2241" y="3594"/>
                    <a:pt x="2345" y="3637"/>
                    <a:pt x="2419" y="3717"/>
                  </a:cubicBezTo>
                  <a:lnTo>
                    <a:pt x="2526" y="3831"/>
                  </a:lnTo>
                  <a:lnTo>
                    <a:pt x="1619" y="4673"/>
                  </a:lnTo>
                  <a:cubicBezTo>
                    <a:pt x="1554" y="4735"/>
                    <a:pt x="1548" y="4842"/>
                    <a:pt x="1611" y="4908"/>
                  </a:cubicBezTo>
                  <a:cubicBezTo>
                    <a:pt x="1644" y="4943"/>
                    <a:pt x="1689" y="4961"/>
                    <a:pt x="1733" y="4961"/>
                  </a:cubicBezTo>
                  <a:cubicBezTo>
                    <a:pt x="1772" y="4961"/>
                    <a:pt x="1815" y="4945"/>
                    <a:pt x="1847" y="4916"/>
                  </a:cubicBezTo>
                  <a:lnTo>
                    <a:pt x="3159" y="3703"/>
                  </a:lnTo>
                  <a:cubicBezTo>
                    <a:pt x="3335" y="3543"/>
                    <a:pt x="3434" y="3317"/>
                    <a:pt x="3434" y="3079"/>
                  </a:cubicBezTo>
                  <a:lnTo>
                    <a:pt x="3434" y="951"/>
                  </a:lnTo>
                  <a:cubicBezTo>
                    <a:pt x="3434" y="820"/>
                    <a:pt x="3541" y="713"/>
                    <a:pt x="3672" y="713"/>
                  </a:cubicBezTo>
                  <a:close/>
                  <a:moveTo>
                    <a:pt x="2869" y="0"/>
                  </a:moveTo>
                  <a:cubicBezTo>
                    <a:pt x="2552" y="0"/>
                    <a:pt x="2297" y="256"/>
                    <a:pt x="2297" y="571"/>
                  </a:cubicBezTo>
                  <a:lnTo>
                    <a:pt x="2297" y="846"/>
                  </a:lnTo>
                  <a:cubicBezTo>
                    <a:pt x="2224" y="813"/>
                    <a:pt x="2144" y="795"/>
                    <a:pt x="2060" y="795"/>
                  </a:cubicBezTo>
                  <a:cubicBezTo>
                    <a:pt x="1744" y="795"/>
                    <a:pt x="1488" y="1051"/>
                    <a:pt x="1488" y="1365"/>
                  </a:cubicBezTo>
                  <a:lnTo>
                    <a:pt x="1488" y="1568"/>
                  </a:lnTo>
                  <a:cubicBezTo>
                    <a:pt x="1415" y="1534"/>
                    <a:pt x="1335" y="1516"/>
                    <a:pt x="1250" y="1516"/>
                  </a:cubicBezTo>
                  <a:cubicBezTo>
                    <a:pt x="935" y="1516"/>
                    <a:pt x="679" y="1772"/>
                    <a:pt x="679" y="2089"/>
                  </a:cubicBezTo>
                  <a:lnTo>
                    <a:pt x="679" y="3518"/>
                  </a:lnTo>
                  <a:cubicBezTo>
                    <a:pt x="679" y="3608"/>
                    <a:pt x="756" y="3683"/>
                    <a:pt x="846" y="3683"/>
                  </a:cubicBezTo>
                  <a:cubicBezTo>
                    <a:pt x="937" y="3683"/>
                    <a:pt x="1013" y="3608"/>
                    <a:pt x="1013" y="3518"/>
                  </a:cubicBezTo>
                  <a:lnTo>
                    <a:pt x="1013" y="2089"/>
                  </a:lnTo>
                  <a:cubicBezTo>
                    <a:pt x="1013" y="1957"/>
                    <a:pt x="1120" y="1851"/>
                    <a:pt x="1250" y="1851"/>
                  </a:cubicBezTo>
                  <a:cubicBezTo>
                    <a:pt x="1381" y="1851"/>
                    <a:pt x="1488" y="1957"/>
                    <a:pt x="1488" y="2089"/>
                  </a:cubicBezTo>
                  <a:lnTo>
                    <a:pt x="1488" y="3562"/>
                  </a:lnTo>
                  <a:lnTo>
                    <a:pt x="510" y="4234"/>
                  </a:lnTo>
                  <a:cubicBezTo>
                    <a:pt x="190" y="4454"/>
                    <a:pt x="0" y="4819"/>
                    <a:pt x="0" y="5208"/>
                  </a:cubicBezTo>
                  <a:lnTo>
                    <a:pt x="0" y="7152"/>
                  </a:lnTo>
                  <a:cubicBezTo>
                    <a:pt x="0" y="7428"/>
                    <a:pt x="224" y="7652"/>
                    <a:pt x="500" y="7652"/>
                  </a:cubicBezTo>
                  <a:lnTo>
                    <a:pt x="2097" y="7652"/>
                  </a:lnTo>
                  <a:cubicBezTo>
                    <a:pt x="2373" y="7652"/>
                    <a:pt x="2597" y="7428"/>
                    <a:pt x="2597" y="7152"/>
                  </a:cubicBezTo>
                  <a:lnTo>
                    <a:pt x="2597" y="6870"/>
                  </a:lnTo>
                  <a:cubicBezTo>
                    <a:pt x="2597" y="6690"/>
                    <a:pt x="2663" y="6518"/>
                    <a:pt x="2784" y="6385"/>
                  </a:cubicBezTo>
                  <a:lnTo>
                    <a:pt x="3857" y="5201"/>
                  </a:lnTo>
                  <a:cubicBezTo>
                    <a:pt x="4108" y="4925"/>
                    <a:pt x="4245" y="4568"/>
                    <a:pt x="4245" y="4195"/>
                  </a:cubicBezTo>
                  <a:lnTo>
                    <a:pt x="4245" y="962"/>
                  </a:lnTo>
                  <a:cubicBezTo>
                    <a:pt x="4246" y="642"/>
                    <a:pt x="3990" y="386"/>
                    <a:pt x="3674" y="386"/>
                  </a:cubicBezTo>
                  <a:cubicBezTo>
                    <a:pt x="3583" y="386"/>
                    <a:pt x="3500" y="406"/>
                    <a:pt x="3423" y="445"/>
                  </a:cubicBezTo>
                  <a:cubicBezTo>
                    <a:pt x="3367" y="189"/>
                    <a:pt x="3139" y="0"/>
                    <a:pt x="2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236" name="Google Shape;5236;p78"/>
          <p:cNvGrpSpPr/>
          <p:nvPr/>
        </p:nvGrpSpPr>
        <p:grpSpPr>
          <a:xfrm>
            <a:off x="6236830" y="4006602"/>
            <a:ext cx="321644" cy="327350"/>
            <a:chOff x="6236830" y="3930402"/>
            <a:chExt cx="321644" cy="327350"/>
          </a:xfrm>
        </p:grpSpPr>
        <p:sp>
          <p:nvSpPr>
            <p:cNvPr id="5237" name="Google Shape;5237;p78"/>
            <p:cNvSpPr/>
            <p:nvPr/>
          </p:nvSpPr>
          <p:spPr>
            <a:xfrm>
              <a:off x="6305345" y="4131111"/>
              <a:ext cx="43868" cy="54778"/>
            </a:xfrm>
            <a:custGeom>
              <a:avLst/>
              <a:gdLst/>
              <a:ahLst/>
              <a:cxnLst/>
              <a:rect l="l" t="t" r="r" b="b"/>
              <a:pathLst>
                <a:path w="1524" h="1903" extrusionOk="0">
                  <a:moveTo>
                    <a:pt x="1" y="1"/>
                  </a:moveTo>
                  <a:lnTo>
                    <a:pt x="1" y="1714"/>
                  </a:lnTo>
                  <a:lnTo>
                    <a:pt x="763" y="1903"/>
                  </a:lnTo>
                  <a:lnTo>
                    <a:pt x="1524" y="1714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8" name="Google Shape;5238;p78"/>
            <p:cNvSpPr/>
            <p:nvPr/>
          </p:nvSpPr>
          <p:spPr>
            <a:xfrm>
              <a:off x="6305403" y="4131111"/>
              <a:ext cx="43926" cy="42803"/>
            </a:xfrm>
            <a:custGeom>
              <a:avLst/>
              <a:gdLst/>
              <a:ahLst/>
              <a:cxnLst/>
              <a:rect l="l" t="t" r="r" b="b"/>
              <a:pathLst>
                <a:path w="1526" h="1487" extrusionOk="0">
                  <a:moveTo>
                    <a:pt x="1" y="1"/>
                  </a:moveTo>
                  <a:lnTo>
                    <a:pt x="1" y="1487"/>
                  </a:lnTo>
                  <a:lnTo>
                    <a:pt x="376" y="1487"/>
                  </a:lnTo>
                  <a:lnTo>
                    <a:pt x="376" y="706"/>
                  </a:lnTo>
                  <a:cubicBezTo>
                    <a:pt x="504" y="732"/>
                    <a:pt x="635" y="744"/>
                    <a:pt x="766" y="744"/>
                  </a:cubicBezTo>
                  <a:cubicBezTo>
                    <a:pt x="1023" y="744"/>
                    <a:pt x="1282" y="695"/>
                    <a:pt x="1525" y="596"/>
                  </a:cubicBezTo>
                  <a:lnTo>
                    <a:pt x="1525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9" name="Google Shape;5239;p78"/>
            <p:cNvSpPr/>
            <p:nvPr/>
          </p:nvSpPr>
          <p:spPr>
            <a:xfrm>
              <a:off x="6407225" y="4068699"/>
              <a:ext cx="120408" cy="117184"/>
            </a:xfrm>
            <a:custGeom>
              <a:avLst/>
              <a:gdLst/>
              <a:ahLst/>
              <a:cxnLst/>
              <a:rect l="l" t="t" r="r" b="b"/>
              <a:pathLst>
                <a:path w="4183" h="4071" extrusionOk="0">
                  <a:moveTo>
                    <a:pt x="0" y="0"/>
                  </a:moveTo>
                  <a:lnTo>
                    <a:pt x="0" y="4071"/>
                  </a:lnTo>
                  <a:lnTo>
                    <a:pt x="4182" y="4071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0" name="Google Shape;5240;p78"/>
            <p:cNvSpPr/>
            <p:nvPr/>
          </p:nvSpPr>
          <p:spPr>
            <a:xfrm>
              <a:off x="6407225" y="4068699"/>
              <a:ext cx="13126" cy="117184"/>
            </a:xfrm>
            <a:custGeom>
              <a:avLst/>
              <a:gdLst/>
              <a:ahLst/>
              <a:cxnLst/>
              <a:rect l="l" t="t" r="r" b="b"/>
              <a:pathLst>
                <a:path w="456" h="4071" extrusionOk="0">
                  <a:moveTo>
                    <a:pt x="0" y="0"/>
                  </a:moveTo>
                  <a:lnTo>
                    <a:pt x="0" y="4071"/>
                  </a:lnTo>
                  <a:lnTo>
                    <a:pt x="455" y="4071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1" name="Google Shape;5241;p78"/>
            <p:cNvSpPr/>
            <p:nvPr/>
          </p:nvSpPr>
          <p:spPr>
            <a:xfrm>
              <a:off x="6422022" y="4136638"/>
              <a:ext cx="91594" cy="71905"/>
            </a:xfrm>
            <a:custGeom>
              <a:avLst/>
              <a:gdLst/>
              <a:ahLst/>
              <a:cxnLst/>
              <a:rect l="l" t="t" r="r" b="b"/>
              <a:pathLst>
                <a:path w="3182" h="2498" extrusionOk="0">
                  <a:moveTo>
                    <a:pt x="828" y="1"/>
                  </a:moveTo>
                  <a:lnTo>
                    <a:pt x="828" y="633"/>
                  </a:lnTo>
                  <a:cubicBezTo>
                    <a:pt x="828" y="729"/>
                    <a:pt x="768" y="815"/>
                    <a:pt x="677" y="850"/>
                  </a:cubicBezTo>
                  <a:lnTo>
                    <a:pt x="0" y="1106"/>
                  </a:lnTo>
                  <a:lnTo>
                    <a:pt x="1591" y="2498"/>
                  </a:lnTo>
                  <a:lnTo>
                    <a:pt x="3181" y="1106"/>
                  </a:lnTo>
                  <a:lnTo>
                    <a:pt x="2504" y="850"/>
                  </a:lnTo>
                  <a:cubicBezTo>
                    <a:pt x="2410" y="818"/>
                    <a:pt x="2353" y="731"/>
                    <a:pt x="2353" y="633"/>
                  </a:cubicBezTo>
                  <a:lnTo>
                    <a:pt x="2353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2" name="Google Shape;5242;p78"/>
            <p:cNvSpPr/>
            <p:nvPr/>
          </p:nvSpPr>
          <p:spPr>
            <a:xfrm>
              <a:off x="6422051" y="4136638"/>
              <a:ext cx="35031" cy="39176"/>
            </a:xfrm>
            <a:custGeom>
              <a:avLst/>
              <a:gdLst/>
              <a:ahLst/>
              <a:cxnLst/>
              <a:rect l="l" t="t" r="r" b="b"/>
              <a:pathLst>
                <a:path w="1217" h="1361" extrusionOk="0">
                  <a:moveTo>
                    <a:pt x="827" y="1"/>
                  </a:moveTo>
                  <a:lnTo>
                    <a:pt x="827" y="633"/>
                  </a:lnTo>
                  <a:cubicBezTo>
                    <a:pt x="827" y="729"/>
                    <a:pt x="767" y="815"/>
                    <a:pt x="678" y="850"/>
                  </a:cubicBezTo>
                  <a:lnTo>
                    <a:pt x="1" y="1106"/>
                  </a:lnTo>
                  <a:lnTo>
                    <a:pt x="289" y="1360"/>
                  </a:lnTo>
                  <a:lnTo>
                    <a:pt x="1067" y="1064"/>
                  </a:lnTo>
                  <a:cubicBezTo>
                    <a:pt x="1158" y="1032"/>
                    <a:pt x="1217" y="944"/>
                    <a:pt x="1217" y="847"/>
                  </a:cubicBezTo>
                  <a:lnTo>
                    <a:pt x="1217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3" name="Google Shape;5243;p78"/>
            <p:cNvSpPr/>
            <p:nvPr/>
          </p:nvSpPr>
          <p:spPr>
            <a:xfrm>
              <a:off x="6426398" y="4050476"/>
              <a:ext cx="82814" cy="96459"/>
            </a:xfrm>
            <a:custGeom>
              <a:avLst/>
              <a:gdLst/>
              <a:ahLst/>
              <a:cxnLst/>
              <a:rect l="l" t="t" r="r" b="b"/>
              <a:pathLst>
                <a:path w="2877" h="3351" extrusionOk="0">
                  <a:moveTo>
                    <a:pt x="694" y="1"/>
                  </a:moveTo>
                  <a:cubicBezTo>
                    <a:pt x="312" y="1"/>
                    <a:pt x="1" y="312"/>
                    <a:pt x="1" y="694"/>
                  </a:cubicBezTo>
                  <a:lnTo>
                    <a:pt x="1" y="2073"/>
                  </a:lnTo>
                  <a:cubicBezTo>
                    <a:pt x="1" y="2480"/>
                    <a:pt x="212" y="2860"/>
                    <a:pt x="559" y="3074"/>
                  </a:cubicBezTo>
                  <a:lnTo>
                    <a:pt x="643" y="3127"/>
                  </a:lnTo>
                  <a:cubicBezTo>
                    <a:pt x="886" y="3276"/>
                    <a:pt x="1162" y="3351"/>
                    <a:pt x="1437" y="3351"/>
                  </a:cubicBezTo>
                  <a:cubicBezTo>
                    <a:pt x="1713" y="3351"/>
                    <a:pt x="1989" y="3276"/>
                    <a:pt x="2233" y="3127"/>
                  </a:cubicBezTo>
                  <a:lnTo>
                    <a:pt x="2319" y="3074"/>
                  </a:lnTo>
                  <a:cubicBezTo>
                    <a:pt x="2665" y="2860"/>
                    <a:pt x="2877" y="2480"/>
                    <a:pt x="2877" y="2073"/>
                  </a:cubicBezTo>
                  <a:lnTo>
                    <a:pt x="2877" y="694"/>
                  </a:lnTo>
                  <a:cubicBezTo>
                    <a:pt x="2877" y="312"/>
                    <a:pt x="2567" y="1"/>
                    <a:pt x="2185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4" name="Google Shape;5244;p78"/>
            <p:cNvSpPr/>
            <p:nvPr/>
          </p:nvSpPr>
          <p:spPr>
            <a:xfrm>
              <a:off x="6426369" y="4050476"/>
              <a:ext cx="46114" cy="96516"/>
            </a:xfrm>
            <a:custGeom>
              <a:avLst/>
              <a:gdLst/>
              <a:ahLst/>
              <a:cxnLst/>
              <a:rect l="l" t="t" r="r" b="b"/>
              <a:pathLst>
                <a:path w="1602" h="3353" extrusionOk="0">
                  <a:moveTo>
                    <a:pt x="693" y="1"/>
                  </a:moveTo>
                  <a:cubicBezTo>
                    <a:pt x="311" y="1"/>
                    <a:pt x="0" y="312"/>
                    <a:pt x="0" y="694"/>
                  </a:cubicBezTo>
                  <a:lnTo>
                    <a:pt x="0" y="2073"/>
                  </a:lnTo>
                  <a:cubicBezTo>
                    <a:pt x="0" y="2480"/>
                    <a:pt x="212" y="2860"/>
                    <a:pt x="558" y="3074"/>
                  </a:cubicBezTo>
                  <a:lnTo>
                    <a:pt x="642" y="3127"/>
                  </a:lnTo>
                  <a:cubicBezTo>
                    <a:pt x="887" y="3277"/>
                    <a:pt x="1163" y="3353"/>
                    <a:pt x="1439" y="3353"/>
                  </a:cubicBezTo>
                  <a:cubicBezTo>
                    <a:pt x="1493" y="3353"/>
                    <a:pt x="1548" y="3350"/>
                    <a:pt x="1602" y="3344"/>
                  </a:cubicBezTo>
                  <a:cubicBezTo>
                    <a:pt x="1381" y="3317"/>
                    <a:pt x="1166" y="3246"/>
                    <a:pt x="971" y="3127"/>
                  </a:cubicBezTo>
                  <a:lnTo>
                    <a:pt x="887" y="3074"/>
                  </a:lnTo>
                  <a:cubicBezTo>
                    <a:pt x="540" y="2860"/>
                    <a:pt x="329" y="2480"/>
                    <a:pt x="329" y="2073"/>
                  </a:cubicBezTo>
                  <a:lnTo>
                    <a:pt x="329" y="694"/>
                  </a:lnTo>
                  <a:cubicBezTo>
                    <a:pt x="329" y="312"/>
                    <a:pt x="640" y="1"/>
                    <a:pt x="1022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5" name="Google Shape;5245;p78"/>
            <p:cNvSpPr/>
            <p:nvPr/>
          </p:nvSpPr>
          <p:spPr>
            <a:xfrm>
              <a:off x="6381345" y="4168420"/>
              <a:ext cx="172537" cy="84657"/>
            </a:xfrm>
            <a:custGeom>
              <a:avLst/>
              <a:gdLst/>
              <a:ahLst/>
              <a:cxnLst/>
              <a:rect l="l" t="t" r="r" b="b"/>
              <a:pathLst>
                <a:path w="5994" h="2941" extrusionOk="0">
                  <a:moveTo>
                    <a:pt x="1417" y="0"/>
                  </a:moveTo>
                  <a:lnTo>
                    <a:pt x="978" y="168"/>
                  </a:lnTo>
                  <a:cubicBezTo>
                    <a:pt x="484" y="354"/>
                    <a:pt x="144" y="811"/>
                    <a:pt x="109" y="1337"/>
                  </a:cubicBezTo>
                  <a:lnTo>
                    <a:pt x="0" y="2940"/>
                  </a:lnTo>
                  <a:lnTo>
                    <a:pt x="5439" y="2940"/>
                  </a:lnTo>
                  <a:cubicBezTo>
                    <a:pt x="5744" y="2940"/>
                    <a:pt x="5993" y="2674"/>
                    <a:pt x="5974" y="2359"/>
                  </a:cubicBezTo>
                  <a:lnTo>
                    <a:pt x="5904" y="1337"/>
                  </a:lnTo>
                  <a:cubicBezTo>
                    <a:pt x="5869" y="811"/>
                    <a:pt x="5529" y="354"/>
                    <a:pt x="5035" y="168"/>
                  </a:cubicBezTo>
                  <a:lnTo>
                    <a:pt x="4596" y="0"/>
                  </a:lnTo>
                  <a:lnTo>
                    <a:pt x="3574" y="692"/>
                  </a:lnTo>
                  <a:cubicBezTo>
                    <a:pt x="3404" y="807"/>
                    <a:pt x="3206" y="865"/>
                    <a:pt x="3007" y="865"/>
                  </a:cubicBezTo>
                  <a:cubicBezTo>
                    <a:pt x="2809" y="865"/>
                    <a:pt x="2610" y="807"/>
                    <a:pt x="2439" y="692"/>
                  </a:cubicBezTo>
                  <a:lnTo>
                    <a:pt x="14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6" name="Google Shape;5246;p78"/>
            <p:cNvSpPr/>
            <p:nvPr/>
          </p:nvSpPr>
          <p:spPr>
            <a:xfrm>
              <a:off x="6381172" y="4168420"/>
              <a:ext cx="50777" cy="84657"/>
            </a:xfrm>
            <a:custGeom>
              <a:avLst/>
              <a:gdLst/>
              <a:ahLst/>
              <a:cxnLst/>
              <a:rect l="l" t="t" r="r" b="b"/>
              <a:pathLst>
                <a:path w="1764" h="2941" extrusionOk="0">
                  <a:moveTo>
                    <a:pt x="1421" y="0"/>
                  </a:moveTo>
                  <a:lnTo>
                    <a:pt x="1076" y="128"/>
                  </a:lnTo>
                  <a:lnTo>
                    <a:pt x="978" y="168"/>
                  </a:lnTo>
                  <a:cubicBezTo>
                    <a:pt x="486" y="354"/>
                    <a:pt x="147" y="811"/>
                    <a:pt x="111" y="1337"/>
                  </a:cubicBezTo>
                  <a:lnTo>
                    <a:pt x="1" y="2940"/>
                  </a:lnTo>
                  <a:lnTo>
                    <a:pt x="1698" y="2940"/>
                  </a:lnTo>
                  <a:lnTo>
                    <a:pt x="1588" y="1300"/>
                  </a:lnTo>
                  <a:cubicBezTo>
                    <a:pt x="1563" y="980"/>
                    <a:pt x="1458" y="676"/>
                    <a:pt x="1295" y="413"/>
                  </a:cubicBezTo>
                  <a:cubicBezTo>
                    <a:pt x="1320" y="402"/>
                    <a:pt x="1343" y="391"/>
                    <a:pt x="1369" y="383"/>
                  </a:cubicBezTo>
                  <a:lnTo>
                    <a:pt x="1764" y="23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7" name="Google Shape;5247;p78"/>
            <p:cNvSpPr/>
            <p:nvPr/>
          </p:nvSpPr>
          <p:spPr>
            <a:xfrm>
              <a:off x="6407225" y="4002861"/>
              <a:ext cx="120465" cy="65860"/>
            </a:xfrm>
            <a:custGeom>
              <a:avLst/>
              <a:gdLst/>
              <a:ahLst/>
              <a:cxnLst/>
              <a:rect l="l" t="t" r="r" b="b"/>
              <a:pathLst>
                <a:path w="4185" h="2288" extrusionOk="0">
                  <a:moveTo>
                    <a:pt x="1831" y="0"/>
                  </a:moveTo>
                  <a:cubicBezTo>
                    <a:pt x="820" y="0"/>
                    <a:pt x="0" y="821"/>
                    <a:pt x="0" y="1832"/>
                  </a:cubicBezTo>
                  <a:lnTo>
                    <a:pt x="0" y="2287"/>
                  </a:lnTo>
                  <a:lnTo>
                    <a:pt x="1762" y="2287"/>
                  </a:lnTo>
                  <a:cubicBezTo>
                    <a:pt x="2044" y="2287"/>
                    <a:pt x="2304" y="2136"/>
                    <a:pt x="2444" y="1893"/>
                  </a:cubicBezTo>
                  <a:cubicBezTo>
                    <a:pt x="2467" y="1851"/>
                    <a:pt x="2509" y="1830"/>
                    <a:pt x="2550" y="1830"/>
                  </a:cubicBezTo>
                  <a:cubicBezTo>
                    <a:pt x="2591" y="1830"/>
                    <a:pt x="2633" y="1851"/>
                    <a:pt x="2656" y="1893"/>
                  </a:cubicBezTo>
                  <a:cubicBezTo>
                    <a:pt x="2796" y="2136"/>
                    <a:pt x="3056" y="2287"/>
                    <a:pt x="3338" y="2287"/>
                  </a:cubicBezTo>
                  <a:lnTo>
                    <a:pt x="4184" y="2287"/>
                  </a:lnTo>
                  <a:lnTo>
                    <a:pt x="4184" y="1832"/>
                  </a:lnTo>
                  <a:cubicBezTo>
                    <a:pt x="4184" y="819"/>
                    <a:pt x="3365" y="0"/>
                    <a:pt x="2352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8" name="Google Shape;5248;p78"/>
            <p:cNvSpPr/>
            <p:nvPr/>
          </p:nvSpPr>
          <p:spPr>
            <a:xfrm>
              <a:off x="6407168" y="4002861"/>
              <a:ext cx="65975" cy="65860"/>
            </a:xfrm>
            <a:custGeom>
              <a:avLst/>
              <a:gdLst/>
              <a:ahLst/>
              <a:cxnLst/>
              <a:rect l="l" t="t" r="r" b="b"/>
              <a:pathLst>
                <a:path w="2292" h="2288" extrusionOk="0">
                  <a:moveTo>
                    <a:pt x="1833" y="0"/>
                  </a:moveTo>
                  <a:cubicBezTo>
                    <a:pt x="820" y="0"/>
                    <a:pt x="1" y="819"/>
                    <a:pt x="1" y="1832"/>
                  </a:cubicBezTo>
                  <a:lnTo>
                    <a:pt x="1" y="2287"/>
                  </a:lnTo>
                  <a:lnTo>
                    <a:pt x="456" y="2287"/>
                  </a:lnTo>
                  <a:lnTo>
                    <a:pt x="456" y="1832"/>
                  </a:lnTo>
                  <a:cubicBezTo>
                    <a:pt x="457" y="821"/>
                    <a:pt x="1279" y="0"/>
                    <a:pt x="2292" y="0"/>
                  </a:cubicBez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9" name="Google Shape;5249;p78"/>
            <p:cNvSpPr/>
            <p:nvPr/>
          </p:nvSpPr>
          <p:spPr>
            <a:xfrm>
              <a:off x="6280070" y="4032944"/>
              <a:ext cx="94415" cy="109844"/>
            </a:xfrm>
            <a:custGeom>
              <a:avLst/>
              <a:gdLst/>
              <a:ahLst/>
              <a:cxnLst/>
              <a:rect l="l" t="t" r="r" b="b"/>
              <a:pathLst>
                <a:path w="3280" h="3816" extrusionOk="0">
                  <a:moveTo>
                    <a:pt x="790" y="0"/>
                  </a:moveTo>
                  <a:cubicBezTo>
                    <a:pt x="354" y="0"/>
                    <a:pt x="1" y="354"/>
                    <a:pt x="1" y="789"/>
                  </a:cubicBezTo>
                  <a:lnTo>
                    <a:pt x="1" y="2591"/>
                  </a:lnTo>
                  <a:cubicBezTo>
                    <a:pt x="1" y="2913"/>
                    <a:pt x="168" y="3212"/>
                    <a:pt x="440" y="3381"/>
                  </a:cubicBezTo>
                  <a:lnTo>
                    <a:pt x="733" y="3560"/>
                  </a:lnTo>
                  <a:cubicBezTo>
                    <a:pt x="1011" y="3731"/>
                    <a:pt x="1326" y="3816"/>
                    <a:pt x="1640" y="3816"/>
                  </a:cubicBezTo>
                  <a:cubicBezTo>
                    <a:pt x="1955" y="3816"/>
                    <a:pt x="2270" y="3731"/>
                    <a:pt x="2548" y="3560"/>
                  </a:cubicBezTo>
                  <a:lnTo>
                    <a:pt x="2841" y="3381"/>
                  </a:lnTo>
                  <a:cubicBezTo>
                    <a:pt x="3113" y="3212"/>
                    <a:pt x="3280" y="2913"/>
                    <a:pt x="3280" y="2591"/>
                  </a:cubicBezTo>
                  <a:lnTo>
                    <a:pt x="3280" y="789"/>
                  </a:lnTo>
                  <a:cubicBezTo>
                    <a:pt x="3280" y="354"/>
                    <a:pt x="2926" y="0"/>
                    <a:pt x="2489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0" name="Google Shape;5250;p78"/>
            <p:cNvSpPr/>
            <p:nvPr/>
          </p:nvSpPr>
          <p:spPr>
            <a:xfrm>
              <a:off x="6280127" y="4032944"/>
              <a:ext cx="53022" cy="109872"/>
            </a:xfrm>
            <a:custGeom>
              <a:avLst/>
              <a:gdLst/>
              <a:ahLst/>
              <a:cxnLst/>
              <a:rect l="l" t="t" r="r" b="b"/>
              <a:pathLst>
                <a:path w="1842" h="3817" extrusionOk="0">
                  <a:moveTo>
                    <a:pt x="790" y="0"/>
                  </a:moveTo>
                  <a:cubicBezTo>
                    <a:pt x="354" y="0"/>
                    <a:pt x="1" y="354"/>
                    <a:pt x="1" y="789"/>
                  </a:cubicBezTo>
                  <a:lnTo>
                    <a:pt x="1" y="2591"/>
                  </a:lnTo>
                  <a:cubicBezTo>
                    <a:pt x="1" y="2913"/>
                    <a:pt x="168" y="3212"/>
                    <a:pt x="441" y="3381"/>
                  </a:cubicBezTo>
                  <a:lnTo>
                    <a:pt x="735" y="3560"/>
                  </a:lnTo>
                  <a:cubicBezTo>
                    <a:pt x="1010" y="3730"/>
                    <a:pt x="1322" y="3817"/>
                    <a:pt x="1633" y="3817"/>
                  </a:cubicBezTo>
                  <a:cubicBezTo>
                    <a:pt x="1703" y="3817"/>
                    <a:pt x="1772" y="3812"/>
                    <a:pt x="1842" y="3804"/>
                  </a:cubicBezTo>
                  <a:cubicBezTo>
                    <a:pt x="1597" y="3775"/>
                    <a:pt x="1357" y="3695"/>
                    <a:pt x="1138" y="3560"/>
                  </a:cubicBezTo>
                  <a:lnTo>
                    <a:pt x="845" y="3381"/>
                  </a:lnTo>
                  <a:cubicBezTo>
                    <a:pt x="573" y="3212"/>
                    <a:pt x="406" y="2913"/>
                    <a:pt x="406" y="2591"/>
                  </a:cubicBezTo>
                  <a:lnTo>
                    <a:pt x="406" y="789"/>
                  </a:lnTo>
                  <a:cubicBezTo>
                    <a:pt x="406" y="354"/>
                    <a:pt x="759" y="0"/>
                    <a:pt x="1195" y="0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1" name="Google Shape;5251;p78"/>
            <p:cNvSpPr/>
            <p:nvPr/>
          </p:nvSpPr>
          <p:spPr>
            <a:xfrm>
              <a:off x="6263344" y="4002861"/>
              <a:ext cx="122394" cy="58693"/>
            </a:xfrm>
            <a:custGeom>
              <a:avLst/>
              <a:gdLst/>
              <a:ahLst/>
              <a:cxnLst/>
              <a:rect l="l" t="t" r="r" b="b"/>
              <a:pathLst>
                <a:path w="4252" h="2039" extrusionOk="0">
                  <a:moveTo>
                    <a:pt x="1268" y="0"/>
                  </a:moveTo>
                  <a:cubicBezTo>
                    <a:pt x="555" y="0"/>
                    <a:pt x="1" y="615"/>
                    <a:pt x="73" y="1324"/>
                  </a:cubicBezTo>
                  <a:lnTo>
                    <a:pt x="114" y="1724"/>
                  </a:lnTo>
                  <a:cubicBezTo>
                    <a:pt x="134" y="1904"/>
                    <a:pt x="285" y="2039"/>
                    <a:pt x="464" y="2039"/>
                  </a:cubicBezTo>
                  <a:lnTo>
                    <a:pt x="1981" y="2039"/>
                  </a:lnTo>
                  <a:cubicBezTo>
                    <a:pt x="2437" y="2039"/>
                    <a:pt x="2873" y="1870"/>
                    <a:pt x="3210" y="1566"/>
                  </a:cubicBezTo>
                  <a:cubicBezTo>
                    <a:pt x="3235" y="1544"/>
                    <a:pt x="3264" y="1534"/>
                    <a:pt x="3293" y="1534"/>
                  </a:cubicBezTo>
                  <a:cubicBezTo>
                    <a:pt x="3356" y="1534"/>
                    <a:pt x="3415" y="1583"/>
                    <a:pt x="3415" y="1657"/>
                  </a:cubicBezTo>
                  <a:cubicBezTo>
                    <a:pt x="3415" y="1868"/>
                    <a:pt x="3585" y="2039"/>
                    <a:pt x="3797" y="2039"/>
                  </a:cubicBezTo>
                  <a:lnTo>
                    <a:pt x="3861" y="2039"/>
                  </a:lnTo>
                  <a:lnTo>
                    <a:pt x="4040" y="1815"/>
                  </a:lnTo>
                  <a:cubicBezTo>
                    <a:pt x="4199" y="1617"/>
                    <a:pt x="4252" y="1354"/>
                    <a:pt x="4184" y="1111"/>
                  </a:cubicBezTo>
                  <a:lnTo>
                    <a:pt x="4158" y="1015"/>
                  </a:lnTo>
                  <a:cubicBezTo>
                    <a:pt x="4096" y="794"/>
                    <a:pt x="3897" y="642"/>
                    <a:pt x="3668" y="642"/>
                  </a:cubicBezTo>
                  <a:cubicBezTo>
                    <a:pt x="3666" y="642"/>
                    <a:pt x="3665" y="642"/>
                    <a:pt x="3664" y="642"/>
                  </a:cubicBezTo>
                  <a:cubicBezTo>
                    <a:pt x="3662" y="642"/>
                    <a:pt x="3661" y="642"/>
                    <a:pt x="3660" y="642"/>
                  </a:cubicBezTo>
                  <a:cubicBezTo>
                    <a:pt x="3594" y="642"/>
                    <a:pt x="3535" y="600"/>
                    <a:pt x="3513" y="539"/>
                  </a:cubicBezTo>
                  <a:cubicBezTo>
                    <a:pt x="3388" y="215"/>
                    <a:pt x="3077" y="0"/>
                    <a:pt x="2729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2" name="Google Shape;5252;p78"/>
            <p:cNvSpPr/>
            <p:nvPr/>
          </p:nvSpPr>
          <p:spPr>
            <a:xfrm>
              <a:off x="6263401" y="4002803"/>
              <a:ext cx="48157" cy="58750"/>
            </a:xfrm>
            <a:custGeom>
              <a:avLst/>
              <a:gdLst/>
              <a:ahLst/>
              <a:cxnLst/>
              <a:rect l="l" t="t" r="r" b="b"/>
              <a:pathLst>
                <a:path w="1673" h="2041" extrusionOk="0">
                  <a:moveTo>
                    <a:pt x="1268" y="0"/>
                  </a:moveTo>
                  <a:cubicBezTo>
                    <a:pt x="557" y="0"/>
                    <a:pt x="0" y="617"/>
                    <a:pt x="73" y="1324"/>
                  </a:cubicBezTo>
                  <a:lnTo>
                    <a:pt x="116" y="1724"/>
                  </a:lnTo>
                  <a:cubicBezTo>
                    <a:pt x="134" y="1902"/>
                    <a:pt x="285" y="2041"/>
                    <a:pt x="464" y="2041"/>
                  </a:cubicBezTo>
                  <a:lnTo>
                    <a:pt x="869" y="2041"/>
                  </a:lnTo>
                  <a:cubicBezTo>
                    <a:pt x="688" y="2041"/>
                    <a:pt x="537" y="1906"/>
                    <a:pt x="519" y="1724"/>
                  </a:cubicBezTo>
                  <a:lnTo>
                    <a:pt x="478" y="1324"/>
                  </a:lnTo>
                  <a:cubicBezTo>
                    <a:pt x="404" y="617"/>
                    <a:pt x="960" y="0"/>
                    <a:pt x="1673" y="0"/>
                  </a:cubicBez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3" name="Google Shape;5253;p78"/>
            <p:cNvSpPr/>
            <p:nvPr/>
          </p:nvSpPr>
          <p:spPr>
            <a:xfrm>
              <a:off x="6241235" y="4159467"/>
              <a:ext cx="172710" cy="93638"/>
            </a:xfrm>
            <a:custGeom>
              <a:avLst/>
              <a:gdLst/>
              <a:ahLst/>
              <a:cxnLst/>
              <a:rect l="l" t="t" r="r" b="b"/>
              <a:pathLst>
                <a:path w="6000" h="3253" extrusionOk="0">
                  <a:moveTo>
                    <a:pt x="3754" y="0"/>
                  </a:moveTo>
                  <a:lnTo>
                    <a:pt x="3419" y="347"/>
                  </a:lnTo>
                  <a:cubicBezTo>
                    <a:pt x="3302" y="467"/>
                    <a:pt x="3147" y="527"/>
                    <a:pt x="2992" y="527"/>
                  </a:cubicBezTo>
                  <a:cubicBezTo>
                    <a:pt x="2837" y="527"/>
                    <a:pt x="2682" y="467"/>
                    <a:pt x="2565" y="347"/>
                  </a:cubicBezTo>
                  <a:lnTo>
                    <a:pt x="2230" y="2"/>
                  </a:lnTo>
                  <a:lnTo>
                    <a:pt x="961" y="480"/>
                  </a:lnTo>
                  <a:cubicBezTo>
                    <a:pt x="468" y="667"/>
                    <a:pt x="127" y="1124"/>
                    <a:pt x="91" y="1652"/>
                  </a:cubicBezTo>
                  <a:lnTo>
                    <a:pt x="24" y="2673"/>
                  </a:lnTo>
                  <a:cubicBezTo>
                    <a:pt x="1" y="2986"/>
                    <a:pt x="250" y="3253"/>
                    <a:pt x="566" y="3253"/>
                  </a:cubicBezTo>
                  <a:lnTo>
                    <a:pt x="5999" y="3251"/>
                  </a:lnTo>
                  <a:lnTo>
                    <a:pt x="5891" y="1648"/>
                  </a:lnTo>
                  <a:cubicBezTo>
                    <a:pt x="5855" y="1122"/>
                    <a:pt x="5516" y="665"/>
                    <a:pt x="5022" y="479"/>
                  </a:cubicBezTo>
                  <a:lnTo>
                    <a:pt x="3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4" name="Google Shape;5254;p78"/>
            <p:cNvSpPr/>
            <p:nvPr/>
          </p:nvSpPr>
          <p:spPr>
            <a:xfrm>
              <a:off x="6241235" y="4159467"/>
              <a:ext cx="72279" cy="93407"/>
            </a:xfrm>
            <a:custGeom>
              <a:avLst/>
              <a:gdLst/>
              <a:ahLst/>
              <a:cxnLst/>
              <a:rect l="l" t="t" r="r" b="b"/>
              <a:pathLst>
                <a:path w="2511" h="3245" extrusionOk="0">
                  <a:moveTo>
                    <a:pt x="2228" y="0"/>
                  </a:moveTo>
                  <a:lnTo>
                    <a:pt x="959" y="479"/>
                  </a:lnTo>
                  <a:cubicBezTo>
                    <a:pt x="465" y="665"/>
                    <a:pt x="125" y="1122"/>
                    <a:pt x="90" y="1648"/>
                  </a:cubicBezTo>
                  <a:lnTo>
                    <a:pt x="20" y="2670"/>
                  </a:lnTo>
                  <a:cubicBezTo>
                    <a:pt x="1" y="2954"/>
                    <a:pt x="203" y="3200"/>
                    <a:pt x="474" y="3244"/>
                  </a:cubicBezTo>
                  <a:cubicBezTo>
                    <a:pt x="417" y="3153"/>
                    <a:pt x="388" y="3043"/>
                    <a:pt x="397" y="2926"/>
                  </a:cubicBezTo>
                  <a:lnTo>
                    <a:pt x="466" y="1904"/>
                  </a:lnTo>
                  <a:cubicBezTo>
                    <a:pt x="502" y="1378"/>
                    <a:pt x="841" y="919"/>
                    <a:pt x="1334" y="733"/>
                  </a:cubicBezTo>
                  <a:lnTo>
                    <a:pt x="2510" y="292"/>
                  </a:lnTo>
                  <a:lnTo>
                    <a:pt x="2228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5" name="Google Shape;5255;p78"/>
            <p:cNvSpPr/>
            <p:nvPr/>
          </p:nvSpPr>
          <p:spPr>
            <a:xfrm>
              <a:off x="6352730" y="3935210"/>
              <a:ext cx="89665" cy="64133"/>
            </a:xfrm>
            <a:custGeom>
              <a:avLst/>
              <a:gdLst/>
              <a:ahLst/>
              <a:cxnLst/>
              <a:rect l="l" t="t" r="r" b="b"/>
              <a:pathLst>
                <a:path w="3115" h="2228" extrusionOk="0">
                  <a:moveTo>
                    <a:pt x="2329" y="0"/>
                  </a:moveTo>
                  <a:cubicBezTo>
                    <a:pt x="2175" y="0"/>
                    <a:pt x="2019" y="51"/>
                    <a:pt x="1888" y="155"/>
                  </a:cubicBezTo>
                  <a:lnTo>
                    <a:pt x="1680" y="320"/>
                  </a:lnTo>
                  <a:cubicBezTo>
                    <a:pt x="1645" y="350"/>
                    <a:pt x="1601" y="364"/>
                    <a:pt x="1558" y="364"/>
                  </a:cubicBezTo>
                  <a:cubicBezTo>
                    <a:pt x="1514" y="364"/>
                    <a:pt x="1470" y="350"/>
                    <a:pt x="1435" y="320"/>
                  </a:cubicBezTo>
                  <a:lnTo>
                    <a:pt x="1227" y="155"/>
                  </a:lnTo>
                  <a:cubicBezTo>
                    <a:pt x="1096" y="51"/>
                    <a:pt x="940" y="1"/>
                    <a:pt x="786" y="1"/>
                  </a:cubicBezTo>
                  <a:cubicBezTo>
                    <a:pt x="560" y="1"/>
                    <a:pt x="337" y="108"/>
                    <a:pt x="200" y="310"/>
                  </a:cubicBezTo>
                  <a:cubicBezTo>
                    <a:pt x="1" y="605"/>
                    <a:pt x="49" y="1003"/>
                    <a:pt x="319" y="1241"/>
                  </a:cubicBezTo>
                  <a:lnTo>
                    <a:pt x="1350" y="2149"/>
                  </a:lnTo>
                  <a:cubicBezTo>
                    <a:pt x="1408" y="2202"/>
                    <a:pt x="1482" y="2228"/>
                    <a:pt x="1557" y="2228"/>
                  </a:cubicBezTo>
                  <a:cubicBezTo>
                    <a:pt x="1632" y="2228"/>
                    <a:pt x="1707" y="2202"/>
                    <a:pt x="1767" y="2149"/>
                  </a:cubicBezTo>
                  <a:lnTo>
                    <a:pt x="2798" y="1241"/>
                  </a:lnTo>
                  <a:cubicBezTo>
                    <a:pt x="3066" y="1005"/>
                    <a:pt x="3114" y="605"/>
                    <a:pt x="2915" y="310"/>
                  </a:cubicBezTo>
                  <a:cubicBezTo>
                    <a:pt x="2778" y="108"/>
                    <a:pt x="2555" y="0"/>
                    <a:pt x="2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6" name="Google Shape;5256;p78"/>
            <p:cNvSpPr/>
            <p:nvPr/>
          </p:nvSpPr>
          <p:spPr>
            <a:xfrm>
              <a:off x="6352672" y="3935152"/>
              <a:ext cx="52734" cy="64104"/>
            </a:xfrm>
            <a:custGeom>
              <a:avLst/>
              <a:gdLst/>
              <a:ahLst/>
              <a:cxnLst/>
              <a:rect l="l" t="t" r="r" b="b"/>
              <a:pathLst>
                <a:path w="1832" h="2227" extrusionOk="0">
                  <a:moveTo>
                    <a:pt x="788" y="1"/>
                  </a:moveTo>
                  <a:cubicBezTo>
                    <a:pt x="562" y="1"/>
                    <a:pt x="338" y="109"/>
                    <a:pt x="200" y="310"/>
                  </a:cubicBezTo>
                  <a:cubicBezTo>
                    <a:pt x="1" y="605"/>
                    <a:pt x="49" y="1003"/>
                    <a:pt x="319" y="1241"/>
                  </a:cubicBezTo>
                  <a:lnTo>
                    <a:pt x="1350" y="2149"/>
                  </a:lnTo>
                  <a:cubicBezTo>
                    <a:pt x="1409" y="2201"/>
                    <a:pt x="1484" y="2227"/>
                    <a:pt x="1558" y="2227"/>
                  </a:cubicBezTo>
                  <a:cubicBezTo>
                    <a:pt x="1633" y="2227"/>
                    <a:pt x="1707" y="2201"/>
                    <a:pt x="1766" y="2149"/>
                  </a:cubicBezTo>
                  <a:lnTo>
                    <a:pt x="1831" y="2091"/>
                  </a:lnTo>
                  <a:cubicBezTo>
                    <a:pt x="1803" y="2080"/>
                    <a:pt x="1771" y="2062"/>
                    <a:pt x="1744" y="2037"/>
                  </a:cubicBezTo>
                  <a:lnTo>
                    <a:pt x="714" y="1129"/>
                  </a:lnTo>
                  <a:cubicBezTo>
                    <a:pt x="445" y="895"/>
                    <a:pt x="395" y="495"/>
                    <a:pt x="596" y="198"/>
                  </a:cubicBezTo>
                  <a:cubicBezTo>
                    <a:pt x="651" y="116"/>
                    <a:pt x="721" y="50"/>
                    <a:pt x="799" y="1"/>
                  </a:cubicBezTo>
                  <a:cubicBezTo>
                    <a:pt x="795" y="1"/>
                    <a:pt x="792" y="1"/>
                    <a:pt x="78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7" name="Google Shape;5257;p78"/>
            <p:cNvSpPr/>
            <p:nvPr/>
          </p:nvSpPr>
          <p:spPr>
            <a:xfrm>
              <a:off x="6236830" y="3997996"/>
              <a:ext cx="321644" cy="259756"/>
            </a:xfrm>
            <a:custGeom>
              <a:avLst/>
              <a:gdLst/>
              <a:ahLst/>
              <a:cxnLst/>
              <a:rect l="l" t="t" r="r" b="b"/>
              <a:pathLst>
                <a:path w="11174" h="9024" extrusionOk="0">
                  <a:moveTo>
                    <a:pt x="8271" y="334"/>
                  </a:moveTo>
                  <a:cubicBezTo>
                    <a:pt x="9188" y="334"/>
                    <a:pt x="9936" y="1081"/>
                    <a:pt x="9936" y="2001"/>
                  </a:cubicBezTo>
                  <a:lnTo>
                    <a:pt x="9936" y="2289"/>
                  </a:lnTo>
                  <a:lnTo>
                    <a:pt x="9255" y="2289"/>
                  </a:lnTo>
                  <a:cubicBezTo>
                    <a:pt x="9033" y="2289"/>
                    <a:pt x="8829" y="2170"/>
                    <a:pt x="8719" y="1978"/>
                  </a:cubicBezTo>
                  <a:cubicBezTo>
                    <a:pt x="8667" y="1889"/>
                    <a:pt x="8571" y="1834"/>
                    <a:pt x="8468" y="1834"/>
                  </a:cubicBezTo>
                  <a:cubicBezTo>
                    <a:pt x="8363" y="1834"/>
                    <a:pt x="8267" y="1889"/>
                    <a:pt x="8218" y="1978"/>
                  </a:cubicBezTo>
                  <a:cubicBezTo>
                    <a:pt x="8107" y="2170"/>
                    <a:pt x="7901" y="2289"/>
                    <a:pt x="7679" y="2289"/>
                  </a:cubicBezTo>
                  <a:lnTo>
                    <a:pt x="6085" y="2289"/>
                  </a:lnTo>
                  <a:lnTo>
                    <a:pt x="6086" y="2001"/>
                  </a:lnTo>
                  <a:cubicBezTo>
                    <a:pt x="6086" y="1084"/>
                    <a:pt x="6833" y="334"/>
                    <a:pt x="7752" y="334"/>
                  </a:cubicBezTo>
                  <a:close/>
                  <a:moveTo>
                    <a:pt x="3646" y="334"/>
                  </a:moveTo>
                  <a:cubicBezTo>
                    <a:pt x="3925" y="334"/>
                    <a:pt x="4176" y="509"/>
                    <a:pt x="4275" y="768"/>
                  </a:cubicBezTo>
                  <a:cubicBezTo>
                    <a:pt x="4325" y="894"/>
                    <a:pt x="4446" y="980"/>
                    <a:pt x="4583" y="980"/>
                  </a:cubicBezTo>
                  <a:lnTo>
                    <a:pt x="4585" y="980"/>
                  </a:lnTo>
                  <a:cubicBezTo>
                    <a:pt x="4586" y="979"/>
                    <a:pt x="4587" y="979"/>
                    <a:pt x="4589" y="979"/>
                  </a:cubicBezTo>
                  <a:cubicBezTo>
                    <a:pt x="4740" y="979"/>
                    <a:pt x="4876" y="1082"/>
                    <a:pt x="4917" y="1230"/>
                  </a:cubicBezTo>
                  <a:lnTo>
                    <a:pt x="4944" y="1326"/>
                  </a:lnTo>
                  <a:cubicBezTo>
                    <a:pt x="4997" y="1520"/>
                    <a:pt x="4956" y="1726"/>
                    <a:pt x="4832" y="1881"/>
                  </a:cubicBezTo>
                  <a:lnTo>
                    <a:pt x="4702" y="2041"/>
                  </a:lnTo>
                  <a:cubicBezTo>
                    <a:pt x="4592" y="2035"/>
                    <a:pt x="4499" y="1941"/>
                    <a:pt x="4499" y="1826"/>
                  </a:cubicBezTo>
                  <a:cubicBezTo>
                    <a:pt x="4499" y="1710"/>
                    <a:pt x="4434" y="1609"/>
                    <a:pt x="4329" y="1561"/>
                  </a:cubicBezTo>
                  <a:cubicBezTo>
                    <a:pt x="4290" y="1544"/>
                    <a:pt x="4249" y="1535"/>
                    <a:pt x="4210" y="1535"/>
                  </a:cubicBezTo>
                  <a:cubicBezTo>
                    <a:pt x="4141" y="1535"/>
                    <a:pt x="4073" y="1561"/>
                    <a:pt x="4018" y="1610"/>
                  </a:cubicBezTo>
                  <a:cubicBezTo>
                    <a:pt x="3712" y="1888"/>
                    <a:pt x="3316" y="2039"/>
                    <a:pt x="2903" y="2039"/>
                  </a:cubicBezTo>
                  <a:lnTo>
                    <a:pt x="2790" y="2039"/>
                  </a:lnTo>
                  <a:cubicBezTo>
                    <a:pt x="2699" y="2039"/>
                    <a:pt x="2622" y="2115"/>
                    <a:pt x="2622" y="2206"/>
                  </a:cubicBezTo>
                  <a:cubicBezTo>
                    <a:pt x="2622" y="2296"/>
                    <a:pt x="2699" y="2373"/>
                    <a:pt x="2790" y="2373"/>
                  </a:cubicBezTo>
                  <a:lnTo>
                    <a:pt x="2903" y="2373"/>
                  </a:lnTo>
                  <a:cubicBezTo>
                    <a:pt x="3369" y="2373"/>
                    <a:pt x="3819" y="2209"/>
                    <a:pt x="4176" y="1914"/>
                  </a:cubicBezTo>
                  <a:cubicBezTo>
                    <a:pt x="4213" y="2142"/>
                    <a:pt x="4391" y="2321"/>
                    <a:pt x="4615" y="2364"/>
                  </a:cubicBezTo>
                  <a:lnTo>
                    <a:pt x="4615" y="3804"/>
                  </a:lnTo>
                  <a:cubicBezTo>
                    <a:pt x="4615" y="4070"/>
                    <a:pt x="4480" y="4310"/>
                    <a:pt x="4254" y="4449"/>
                  </a:cubicBezTo>
                  <a:lnTo>
                    <a:pt x="3961" y="4630"/>
                  </a:lnTo>
                  <a:cubicBezTo>
                    <a:pt x="3708" y="4786"/>
                    <a:pt x="3425" y="4863"/>
                    <a:pt x="3141" y="4863"/>
                  </a:cubicBezTo>
                  <a:cubicBezTo>
                    <a:pt x="2858" y="4863"/>
                    <a:pt x="2574" y="4786"/>
                    <a:pt x="2322" y="4630"/>
                  </a:cubicBezTo>
                  <a:lnTo>
                    <a:pt x="2032" y="4452"/>
                  </a:lnTo>
                  <a:cubicBezTo>
                    <a:pt x="1805" y="4312"/>
                    <a:pt x="1670" y="4070"/>
                    <a:pt x="1670" y="3805"/>
                  </a:cubicBezTo>
                  <a:lnTo>
                    <a:pt x="1670" y="2375"/>
                  </a:lnTo>
                  <a:lnTo>
                    <a:pt x="2116" y="2375"/>
                  </a:lnTo>
                  <a:cubicBezTo>
                    <a:pt x="2207" y="2375"/>
                    <a:pt x="2283" y="2298"/>
                    <a:pt x="2283" y="2208"/>
                  </a:cubicBezTo>
                  <a:cubicBezTo>
                    <a:pt x="2283" y="2117"/>
                    <a:pt x="2207" y="2041"/>
                    <a:pt x="2116" y="2041"/>
                  </a:cubicBezTo>
                  <a:lnTo>
                    <a:pt x="1384" y="2041"/>
                  </a:lnTo>
                  <a:cubicBezTo>
                    <a:pt x="1288" y="2041"/>
                    <a:pt x="1210" y="1969"/>
                    <a:pt x="1201" y="1877"/>
                  </a:cubicBezTo>
                  <a:lnTo>
                    <a:pt x="1158" y="1477"/>
                  </a:lnTo>
                  <a:cubicBezTo>
                    <a:pt x="1128" y="1186"/>
                    <a:pt x="1224" y="894"/>
                    <a:pt x="1419" y="677"/>
                  </a:cubicBezTo>
                  <a:cubicBezTo>
                    <a:pt x="1615" y="459"/>
                    <a:pt x="1894" y="334"/>
                    <a:pt x="2187" y="334"/>
                  </a:cubicBezTo>
                  <a:close/>
                  <a:moveTo>
                    <a:pt x="8468" y="2206"/>
                  </a:moveTo>
                  <a:cubicBezTo>
                    <a:pt x="8642" y="2465"/>
                    <a:pt x="8939" y="2624"/>
                    <a:pt x="9255" y="2624"/>
                  </a:cubicBezTo>
                  <a:lnTo>
                    <a:pt x="9296" y="2624"/>
                  </a:lnTo>
                  <a:lnTo>
                    <a:pt x="9296" y="3896"/>
                  </a:lnTo>
                  <a:cubicBezTo>
                    <a:pt x="9296" y="4250"/>
                    <a:pt x="9117" y="4570"/>
                    <a:pt x="8816" y="4755"/>
                  </a:cubicBezTo>
                  <a:lnTo>
                    <a:pt x="8731" y="4808"/>
                  </a:lnTo>
                  <a:cubicBezTo>
                    <a:pt x="8513" y="4942"/>
                    <a:pt x="8268" y="5009"/>
                    <a:pt x="8023" y="5009"/>
                  </a:cubicBezTo>
                  <a:cubicBezTo>
                    <a:pt x="7778" y="5009"/>
                    <a:pt x="7533" y="4942"/>
                    <a:pt x="7315" y="4808"/>
                  </a:cubicBezTo>
                  <a:lnTo>
                    <a:pt x="7231" y="4755"/>
                  </a:lnTo>
                  <a:cubicBezTo>
                    <a:pt x="6931" y="4570"/>
                    <a:pt x="6751" y="4246"/>
                    <a:pt x="6751" y="3896"/>
                  </a:cubicBezTo>
                  <a:lnTo>
                    <a:pt x="6751" y="2624"/>
                  </a:lnTo>
                  <a:lnTo>
                    <a:pt x="7679" y="2624"/>
                  </a:lnTo>
                  <a:cubicBezTo>
                    <a:pt x="7995" y="2624"/>
                    <a:pt x="8290" y="2465"/>
                    <a:pt x="8468" y="2206"/>
                  </a:cubicBezTo>
                  <a:close/>
                  <a:moveTo>
                    <a:pt x="2550" y="5101"/>
                  </a:moveTo>
                  <a:cubicBezTo>
                    <a:pt x="2743" y="5167"/>
                    <a:pt x="2942" y="5201"/>
                    <a:pt x="3145" y="5201"/>
                  </a:cubicBezTo>
                  <a:cubicBezTo>
                    <a:pt x="3344" y="5201"/>
                    <a:pt x="3547" y="5167"/>
                    <a:pt x="3740" y="5103"/>
                  </a:cubicBezTo>
                  <a:lnTo>
                    <a:pt x="3740" y="5542"/>
                  </a:lnTo>
                  <a:lnTo>
                    <a:pt x="3451" y="5839"/>
                  </a:lnTo>
                  <a:cubicBezTo>
                    <a:pt x="3369" y="5922"/>
                    <a:pt x="3261" y="5967"/>
                    <a:pt x="3145" y="5967"/>
                  </a:cubicBezTo>
                  <a:cubicBezTo>
                    <a:pt x="3029" y="5967"/>
                    <a:pt x="2918" y="5920"/>
                    <a:pt x="2838" y="5839"/>
                  </a:cubicBezTo>
                  <a:lnTo>
                    <a:pt x="2550" y="5540"/>
                  </a:lnTo>
                  <a:lnTo>
                    <a:pt x="2550" y="5101"/>
                  </a:lnTo>
                  <a:close/>
                  <a:moveTo>
                    <a:pt x="8619" y="5231"/>
                  </a:moveTo>
                  <a:lnTo>
                    <a:pt x="8619" y="5449"/>
                  </a:lnTo>
                  <a:cubicBezTo>
                    <a:pt x="8619" y="5613"/>
                    <a:pt x="8722" y="5764"/>
                    <a:pt x="8877" y="5823"/>
                  </a:cubicBezTo>
                  <a:lnTo>
                    <a:pt x="9252" y="5965"/>
                  </a:lnTo>
                  <a:lnTo>
                    <a:pt x="8497" y="6475"/>
                  </a:lnTo>
                  <a:cubicBezTo>
                    <a:pt x="8352" y="6573"/>
                    <a:pt x="8187" y="6622"/>
                    <a:pt x="8022" y="6622"/>
                  </a:cubicBezTo>
                  <a:cubicBezTo>
                    <a:pt x="7857" y="6622"/>
                    <a:pt x="7692" y="6573"/>
                    <a:pt x="7547" y="6475"/>
                  </a:cubicBezTo>
                  <a:lnTo>
                    <a:pt x="6792" y="5965"/>
                  </a:lnTo>
                  <a:lnTo>
                    <a:pt x="7171" y="5823"/>
                  </a:lnTo>
                  <a:cubicBezTo>
                    <a:pt x="7324" y="5764"/>
                    <a:pt x="7428" y="5613"/>
                    <a:pt x="7428" y="5449"/>
                  </a:cubicBezTo>
                  <a:lnTo>
                    <a:pt x="7428" y="5231"/>
                  </a:lnTo>
                  <a:cubicBezTo>
                    <a:pt x="7619" y="5305"/>
                    <a:pt x="7821" y="5343"/>
                    <a:pt x="8024" y="5343"/>
                  </a:cubicBezTo>
                  <a:cubicBezTo>
                    <a:pt x="8225" y="5343"/>
                    <a:pt x="8425" y="5305"/>
                    <a:pt x="8619" y="5231"/>
                  </a:cubicBezTo>
                  <a:close/>
                  <a:moveTo>
                    <a:pt x="3948" y="5803"/>
                  </a:moveTo>
                  <a:lnTo>
                    <a:pt x="5116" y="6242"/>
                  </a:lnTo>
                  <a:cubicBezTo>
                    <a:pt x="5546" y="6404"/>
                    <a:pt x="5847" y="6807"/>
                    <a:pt x="5877" y="7269"/>
                  </a:cubicBezTo>
                  <a:lnTo>
                    <a:pt x="5975" y="8693"/>
                  </a:lnTo>
                  <a:lnTo>
                    <a:pt x="5013" y="8693"/>
                  </a:lnTo>
                  <a:lnTo>
                    <a:pt x="4929" y="8030"/>
                  </a:lnTo>
                  <a:cubicBezTo>
                    <a:pt x="4918" y="7946"/>
                    <a:pt x="4845" y="7885"/>
                    <a:pt x="4763" y="7885"/>
                  </a:cubicBezTo>
                  <a:cubicBezTo>
                    <a:pt x="4756" y="7885"/>
                    <a:pt x="4749" y="7885"/>
                    <a:pt x="4743" y="7886"/>
                  </a:cubicBezTo>
                  <a:cubicBezTo>
                    <a:pt x="4650" y="7897"/>
                    <a:pt x="4586" y="7982"/>
                    <a:pt x="4597" y="8073"/>
                  </a:cubicBezTo>
                  <a:lnTo>
                    <a:pt x="4675" y="8693"/>
                  </a:lnTo>
                  <a:lnTo>
                    <a:pt x="1650" y="8693"/>
                  </a:lnTo>
                  <a:lnTo>
                    <a:pt x="1727" y="8073"/>
                  </a:lnTo>
                  <a:cubicBezTo>
                    <a:pt x="1739" y="7982"/>
                    <a:pt x="1673" y="7897"/>
                    <a:pt x="1583" y="7886"/>
                  </a:cubicBezTo>
                  <a:cubicBezTo>
                    <a:pt x="1576" y="7885"/>
                    <a:pt x="1570" y="7885"/>
                    <a:pt x="1563" y="7885"/>
                  </a:cubicBezTo>
                  <a:cubicBezTo>
                    <a:pt x="1480" y="7885"/>
                    <a:pt x="1406" y="7946"/>
                    <a:pt x="1396" y="8030"/>
                  </a:cubicBezTo>
                  <a:lnTo>
                    <a:pt x="1313" y="8693"/>
                  </a:lnTo>
                  <a:lnTo>
                    <a:pt x="714" y="8693"/>
                  </a:lnTo>
                  <a:cubicBezTo>
                    <a:pt x="611" y="8693"/>
                    <a:pt x="513" y="8650"/>
                    <a:pt x="438" y="8572"/>
                  </a:cubicBezTo>
                  <a:cubicBezTo>
                    <a:pt x="367" y="8496"/>
                    <a:pt x="332" y="8394"/>
                    <a:pt x="339" y="8291"/>
                  </a:cubicBezTo>
                  <a:lnTo>
                    <a:pt x="408" y="7269"/>
                  </a:lnTo>
                  <a:cubicBezTo>
                    <a:pt x="438" y="6809"/>
                    <a:pt x="739" y="6407"/>
                    <a:pt x="1170" y="6242"/>
                  </a:cubicBezTo>
                  <a:lnTo>
                    <a:pt x="2336" y="5803"/>
                  </a:lnTo>
                  <a:lnTo>
                    <a:pt x="2596" y="6070"/>
                  </a:lnTo>
                  <a:cubicBezTo>
                    <a:pt x="2740" y="6217"/>
                    <a:pt x="2934" y="6301"/>
                    <a:pt x="3143" y="6301"/>
                  </a:cubicBezTo>
                  <a:cubicBezTo>
                    <a:pt x="3349" y="6301"/>
                    <a:pt x="3545" y="6217"/>
                    <a:pt x="3689" y="6070"/>
                  </a:cubicBezTo>
                  <a:lnTo>
                    <a:pt x="3948" y="5803"/>
                  </a:lnTo>
                  <a:close/>
                  <a:moveTo>
                    <a:pt x="9634" y="6111"/>
                  </a:moveTo>
                  <a:lnTo>
                    <a:pt x="9995" y="6246"/>
                  </a:lnTo>
                  <a:cubicBezTo>
                    <a:pt x="10425" y="6409"/>
                    <a:pt x="10725" y="6811"/>
                    <a:pt x="10756" y="7273"/>
                  </a:cubicBezTo>
                  <a:lnTo>
                    <a:pt x="10825" y="8295"/>
                  </a:lnTo>
                  <a:cubicBezTo>
                    <a:pt x="10834" y="8398"/>
                    <a:pt x="10798" y="8498"/>
                    <a:pt x="10727" y="8576"/>
                  </a:cubicBezTo>
                  <a:cubicBezTo>
                    <a:pt x="10656" y="8652"/>
                    <a:pt x="10558" y="8695"/>
                    <a:pt x="10452" y="8695"/>
                  </a:cubicBezTo>
                  <a:lnTo>
                    <a:pt x="9854" y="8695"/>
                  </a:lnTo>
                  <a:lnTo>
                    <a:pt x="9769" y="8032"/>
                  </a:lnTo>
                  <a:cubicBezTo>
                    <a:pt x="9759" y="7948"/>
                    <a:pt x="9687" y="7887"/>
                    <a:pt x="9603" y="7887"/>
                  </a:cubicBezTo>
                  <a:cubicBezTo>
                    <a:pt x="9596" y="7887"/>
                    <a:pt x="9589" y="7887"/>
                    <a:pt x="9583" y="7888"/>
                  </a:cubicBezTo>
                  <a:cubicBezTo>
                    <a:pt x="9492" y="7899"/>
                    <a:pt x="9428" y="7984"/>
                    <a:pt x="9439" y="8075"/>
                  </a:cubicBezTo>
                  <a:lnTo>
                    <a:pt x="9517" y="8695"/>
                  </a:lnTo>
                  <a:lnTo>
                    <a:pt x="6309" y="8695"/>
                  </a:lnTo>
                  <a:lnTo>
                    <a:pt x="6211" y="7248"/>
                  </a:lnTo>
                  <a:cubicBezTo>
                    <a:pt x="6188" y="6910"/>
                    <a:pt x="6053" y="6598"/>
                    <a:pt x="5838" y="6352"/>
                  </a:cubicBezTo>
                  <a:cubicBezTo>
                    <a:pt x="5903" y="6311"/>
                    <a:pt x="5975" y="6276"/>
                    <a:pt x="6051" y="6246"/>
                  </a:cubicBezTo>
                  <a:lnTo>
                    <a:pt x="6410" y="6111"/>
                  </a:lnTo>
                  <a:lnTo>
                    <a:pt x="7361" y="6756"/>
                  </a:lnTo>
                  <a:cubicBezTo>
                    <a:pt x="7563" y="6891"/>
                    <a:pt x="7793" y="6958"/>
                    <a:pt x="8023" y="6958"/>
                  </a:cubicBezTo>
                  <a:cubicBezTo>
                    <a:pt x="8253" y="6958"/>
                    <a:pt x="8482" y="6891"/>
                    <a:pt x="8683" y="6756"/>
                  </a:cubicBezTo>
                  <a:lnTo>
                    <a:pt x="9634" y="6111"/>
                  </a:lnTo>
                  <a:close/>
                  <a:moveTo>
                    <a:pt x="2194" y="0"/>
                  </a:moveTo>
                  <a:cubicBezTo>
                    <a:pt x="1807" y="0"/>
                    <a:pt x="1435" y="164"/>
                    <a:pt x="1178" y="450"/>
                  </a:cubicBezTo>
                  <a:cubicBezTo>
                    <a:pt x="920" y="736"/>
                    <a:pt x="794" y="1123"/>
                    <a:pt x="834" y="1507"/>
                  </a:cubicBezTo>
                  <a:lnTo>
                    <a:pt x="875" y="1907"/>
                  </a:lnTo>
                  <a:cubicBezTo>
                    <a:pt x="902" y="2156"/>
                    <a:pt x="1098" y="2348"/>
                    <a:pt x="1343" y="2369"/>
                  </a:cubicBezTo>
                  <a:lnTo>
                    <a:pt x="1343" y="3804"/>
                  </a:lnTo>
                  <a:cubicBezTo>
                    <a:pt x="1343" y="4186"/>
                    <a:pt x="1537" y="4534"/>
                    <a:pt x="1862" y="4733"/>
                  </a:cubicBezTo>
                  <a:lnTo>
                    <a:pt x="2155" y="4914"/>
                  </a:lnTo>
                  <a:cubicBezTo>
                    <a:pt x="2178" y="4927"/>
                    <a:pt x="2199" y="4941"/>
                    <a:pt x="2223" y="4952"/>
                  </a:cubicBezTo>
                  <a:lnTo>
                    <a:pt x="2223" y="5492"/>
                  </a:lnTo>
                  <a:lnTo>
                    <a:pt x="1060" y="5929"/>
                  </a:lnTo>
                  <a:cubicBezTo>
                    <a:pt x="507" y="6137"/>
                    <a:pt x="124" y="6653"/>
                    <a:pt x="83" y="7245"/>
                  </a:cubicBezTo>
                  <a:lnTo>
                    <a:pt x="13" y="8267"/>
                  </a:lnTo>
                  <a:cubicBezTo>
                    <a:pt x="1" y="8462"/>
                    <a:pt x="70" y="8656"/>
                    <a:pt x="204" y="8800"/>
                  </a:cubicBezTo>
                  <a:cubicBezTo>
                    <a:pt x="337" y="8942"/>
                    <a:pt x="525" y="9024"/>
                    <a:pt x="721" y="9024"/>
                  </a:cubicBezTo>
                  <a:lnTo>
                    <a:pt x="10455" y="9024"/>
                  </a:lnTo>
                  <a:cubicBezTo>
                    <a:pt x="10651" y="9024"/>
                    <a:pt x="10841" y="8942"/>
                    <a:pt x="10974" y="8800"/>
                  </a:cubicBezTo>
                  <a:cubicBezTo>
                    <a:pt x="11106" y="8659"/>
                    <a:pt x="11173" y="8464"/>
                    <a:pt x="11161" y="8268"/>
                  </a:cubicBezTo>
                  <a:lnTo>
                    <a:pt x="11091" y="7246"/>
                  </a:lnTo>
                  <a:cubicBezTo>
                    <a:pt x="11052" y="6654"/>
                    <a:pt x="10667" y="6141"/>
                    <a:pt x="10114" y="5931"/>
                  </a:cubicBezTo>
                  <a:lnTo>
                    <a:pt x="9675" y="5764"/>
                  </a:lnTo>
                  <a:lnTo>
                    <a:pt x="8996" y="5510"/>
                  </a:lnTo>
                  <a:cubicBezTo>
                    <a:pt x="8973" y="5501"/>
                    <a:pt x="8955" y="5476"/>
                    <a:pt x="8955" y="5449"/>
                  </a:cubicBezTo>
                  <a:lnTo>
                    <a:pt x="8955" y="5060"/>
                  </a:lnTo>
                  <a:lnTo>
                    <a:pt x="8994" y="5035"/>
                  </a:lnTo>
                  <a:cubicBezTo>
                    <a:pt x="9394" y="4788"/>
                    <a:pt x="9632" y="4362"/>
                    <a:pt x="9632" y="3894"/>
                  </a:cubicBezTo>
                  <a:lnTo>
                    <a:pt x="9632" y="2622"/>
                  </a:lnTo>
                  <a:lnTo>
                    <a:pt x="9938" y="2622"/>
                  </a:lnTo>
                  <a:lnTo>
                    <a:pt x="9938" y="5396"/>
                  </a:lnTo>
                  <a:cubicBezTo>
                    <a:pt x="9938" y="5487"/>
                    <a:pt x="10014" y="5563"/>
                    <a:pt x="10105" y="5563"/>
                  </a:cubicBezTo>
                  <a:cubicBezTo>
                    <a:pt x="10196" y="5563"/>
                    <a:pt x="10272" y="5487"/>
                    <a:pt x="10272" y="5396"/>
                  </a:cubicBezTo>
                  <a:lnTo>
                    <a:pt x="10272" y="2001"/>
                  </a:lnTo>
                  <a:cubicBezTo>
                    <a:pt x="10272" y="900"/>
                    <a:pt x="9375" y="2"/>
                    <a:pt x="8273" y="2"/>
                  </a:cubicBezTo>
                  <a:lnTo>
                    <a:pt x="7750" y="2"/>
                  </a:lnTo>
                  <a:cubicBezTo>
                    <a:pt x="6648" y="2"/>
                    <a:pt x="5751" y="900"/>
                    <a:pt x="5751" y="2001"/>
                  </a:cubicBezTo>
                  <a:lnTo>
                    <a:pt x="5751" y="5396"/>
                  </a:lnTo>
                  <a:cubicBezTo>
                    <a:pt x="5751" y="5487"/>
                    <a:pt x="5827" y="5563"/>
                    <a:pt x="5918" y="5563"/>
                  </a:cubicBezTo>
                  <a:cubicBezTo>
                    <a:pt x="6008" y="5563"/>
                    <a:pt x="6085" y="5487"/>
                    <a:pt x="6085" y="5396"/>
                  </a:cubicBezTo>
                  <a:lnTo>
                    <a:pt x="6085" y="2622"/>
                  </a:lnTo>
                  <a:lnTo>
                    <a:pt x="6417" y="2622"/>
                  </a:lnTo>
                  <a:lnTo>
                    <a:pt x="6417" y="3894"/>
                  </a:lnTo>
                  <a:cubicBezTo>
                    <a:pt x="6417" y="4364"/>
                    <a:pt x="6655" y="4790"/>
                    <a:pt x="7055" y="5035"/>
                  </a:cubicBezTo>
                  <a:lnTo>
                    <a:pt x="7094" y="5060"/>
                  </a:lnTo>
                  <a:lnTo>
                    <a:pt x="7094" y="5448"/>
                  </a:lnTo>
                  <a:cubicBezTo>
                    <a:pt x="7094" y="5474"/>
                    <a:pt x="7076" y="5497"/>
                    <a:pt x="7053" y="5506"/>
                  </a:cubicBezTo>
                  <a:lnTo>
                    <a:pt x="6374" y="5762"/>
                  </a:lnTo>
                  <a:lnTo>
                    <a:pt x="5935" y="5929"/>
                  </a:lnTo>
                  <a:cubicBezTo>
                    <a:pt x="5809" y="5976"/>
                    <a:pt x="5690" y="6040"/>
                    <a:pt x="5587" y="6118"/>
                  </a:cubicBezTo>
                  <a:cubicBezTo>
                    <a:pt x="5480" y="6040"/>
                    <a:pt x="5361" y="5977"/>
                    <a:pt x="5235" y="5929"/>
                  </a:cubicBezTo>
                  <a:lnTo>
                    <a:pt x="4073" y="5492"/>
                  </a:lnTo>
                  <a:lnTo>
                    <a:pt x="4073" y="4952"/>
                  </a:lnTo>
                  <a:cubicBezTo>
                    <a:pt x="4096" y="4938"/>
                    <a:pt x="4117" y="4927"/>
                    <a:pt x="4140" y="4914"/>
                  </a:cubicBezTo>
                  <a:lnTo>
                    <a:pt x="4434" y="4733"/>
                  </a:lnTo>
                  <a:cubicBezTo>
                    <a:pt x="4757" y="4534"/>
                    <a:pt x="4953" y="4184"/>
                    <a:pt x="4953" y="3802"/>
                  </a:cubicBezTo>
                  <a:lnTo>
                    <a:pt x="4953" y="2263"/>
                  </a:lnTo>
                  <a:lnTo>
                    <a:pt x="5095" y="2085"/>
                  </a:lnTo>
                  <a:cubicBezTo>
                    <a:pt x="5287" y="1845"/>
                    <a:pt x="5352" y="1527"/>
                    <a:pt x="5271" y="1232"/>
                  </a:cubicBezTo>
                  <a:lnTo>
                    <a:pt x="5244" y="1136"/>
                  </a:lnTo>
                  <a:cubicBezTo>
                    <a:pt x="5164" y="844"/>
                    <a:pt x="4896" y="642"/>
                    <a:pt x="4592" y="642"/>
                  </a:cubicBezTo>
                  <a:cubicBezTo>
                    <a:pt x="4442" y="256"/>
                    <a:pt x="4067" y="0"/>
                    <a:pt x="3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8" name="Google Shape;5258;p78"/>
            <p:cNvSpPr/>
            <p:nvPr/>
          </p:nvSpPr>
          <p:spPr>
            <a:xfrm>
              <a:off x="6347347" y="3930402"/>
              <a:ext cx="100460" cy="73690"/>
            </a:xfrm>
            <a:custGeom>
              <a:avLst/>
              <a:gdLst/>
              <a:ahLst/>
              <a:cxnLst/>
              <a:rect l="l" t="t" r="r" b="b"/>
              <a:pathLst>
                <a:path w="3490" h="2560" extrusionOk="0">
                  <a:moveTo>
                    <a:pt x="977" y="333"/>
                  </a:moveTo>
                  <a:cubicBezTo>
                    <a:pt x="1099" y="333"/>
                    <a:pt x="1215" y="372"/>
                    <a:pt x="1313" y="450"/>
                  </a:cubicBezTo>
                  <a:lnTo>
                    <a:pt x="1521" y="617"/>
                  </a:lnTo>
                  <a:cubicBezTo>
                    <a:pt x="1587" y="670"/>
                    <a:pt x="1667" y="696"/>
                    <a:pt x="1746" y="696"/>
                  </a:cubicBezTo>
                  <a:cubicBezTo>
                    <a:pt x="1826" y="696"/>
                    <a:pt x="1905" y="670"/>
                    <a:pt x="1972" y="617"/>
                  </a:cubicBezTo>
                  <a:lnTo>
                    <a:pt x="2180" y="450"/>
                  </a:lnTo>
                  <a:cubicBezTo>
                    <a:pt x="2278" y="372"/>
                    <a:pt x="2393" y="333"/>
                    <a:pt x="2512" y="333"/>
                  </a:cubicBezTo>
                  <a:cubicBezTo>
                    <a:pt x="2540" y="333"/>
                    <a:pt x="2569" y="335"/>
                    <a:pt x="2598" y="340"/>
                  </a:cubicBezTo>
                  <a:cubicBezTo>
                    <a:pt x="2749" y="361"/>
                    <a:pt x="2878" y="443"/>
                    <a:pt x="2964" y="571"/>
                  </a:cubicBezTo>
                  <a:cubicBezTo>
                    <a:pt x="3118" y="795"/>
                    <a:pt x="3079" y="1101"/>
                    <a:pt x="2875" y="1282"/>
                  </a:cubicBezTo>
                  <a:lnTo>
                    <a:pt x="1844" y="2190"/>
                  </a:lnTo>
                  <a:cubicBezTo>
                    <a:pt x="1816" y="2214"/>
                    <a:pt x="1781" y="2226"/>
                    <a:pt x="1745" y="2226"/>
                  </a:cubicBezTo>
                  <a:cubicBezTo>
                    <a:pt x="1710" y="2226"/>
                    <a:pt x="1674" y="2214"/>
                    <a:pt x="1647" y="2190"/>
                  </a:cubicBezTo>
                  <a:lnTo>
                    <a:pt x="616" y="1282"/>
                  </a:lnTo>
                  <a:cubicBezTo>
                    <a:pt x="410" y="1101"/>
                    <a:pt x="372" y="795"/>
                    <a:pt x="525" y="571"/>
                  </a:cubicBezTo>
                  <a:cubicBezTo>
                    <a:pt x="612" y="443"/>
                    <a:pt x="740" y="361"/>
                    <a:pt x="891" y="340"/>
                  </a:cubicBezTo>
                  <a:cubicBezTo>
                    <a:pt x="922" y="334"/>
                    <a:pt x="948" y="333"/>
                    <a:pt x="977" y="333"/>
                  </a:cubicBezTo>
                  <a:close/>
                  <a:moveTo>
                    <a:pt x="2516" y="1"/>
                  </a:moveTo>
                  <a:cubicBezTo>
                    <a:pt x="2320" y="1"/>
                    <a:pt x="2128" y="67"/>
                    <a:pt x="1974" y="191"/>
                  </a:cubicBezTo>
                  <a:lnTo>
                    <a:pt x="1766" y="358"/>
                  </a:lnTo>
                  <a:cubicBezTo>
                    <a:pt x="1760" y="362"/>
                    <a:pt x="1753" y="364"/>
                    <a:pt x="1746" y="364"/>
                  </a:cubicBezTo>
                  <a:cubicBezTo>
                    <a:pt x="1739" y="364"/>
                    <a:pt x="1732" y="362"/>
                    <a:pt x="1727" y="358"/>
                  </a:cubicBezTo>
                  <a:lnTo>
                    <a:pt x="1519" y="191"/>
                  </a:lnTo>
                  <a:cubicBezTo>
                    <a:pt x="1363" y="67"/>
                    <a:pt x="1170" y="1"/>
                    <a:pt x="974" y="1"/>
                  </a:cubicBezTo>
                  <a:cubicBezTo>
                    <a:pt x="930" y="1"/>
                    <a:pt x="887" y="5"/>
                    <a:pt x="843" y="11"/>
                  </a:cubicBezTo>
                  <a:cubicBezTo>
                    <a:pt x="603" y="47"/>
                    <a:pt x="388" y="183"/>
                    <a:pt x="252" y="384"/>
                  </a:cubicBezTo>
                  <a:cubicBezTo>
                    <a:pt x="1" y="745"/>
                    <a:pt x="63" y="1241"/>
                    <a:pt x="394" y="1532"/>
                  </a:cubicBezTo>
                  <a:lnTo>
                    <a:pt x="1425" y="2441"/>
                  </a:lnTo>
                  <a:cubicBezTo>
                    <a:pt x="1517" y="2521"/>
                    <a:pt x="1629" y="2560"/>
                    <a:pt x="1745" y="2560"/>
                  </a:cubicBezTo>
                  <a:cubicBezTo>
                    <a:pt x="1858" y="2560"/>
                    <a:pt x="1974" y="2521"/>
                    <a:pt x="2064" y="2441"/>
                  </a:cubicBezTo>
                  <a:lnTo>
                    <a:pt x="3095" y="1532"/>
                  </a:lnTo>
                  <a:cubicBezTo>
                    <a:pt x="3426" y="1241"/>
                    <a:pt x="3490" y="749"/>
                    <a:pt x="3239" y="384"/>
                  </a:cubicBezTo>
                  <a:cubicBezTo>
                    <a:pt x="3104" y="183"/>
                    <a:pt x="2889" y="48"/>
                    <a:pt x="2649" y="11"/>
                  </a:cubicBezTo>
                  <a:cubicBezTo>
                    <a:pt x="2605" y="4"/>
                    <a:pt x="2561" y="1"/>
                    <a:pt x="2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9" name="Google Shape;5259;p78"/>
            <p:cNvSpPr/>
            <p:nvPr/>
          </p:nvSpPr>
          <p:spPr>
            <a:xfrm>
              <a:off x="6302092" y="4086950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6"/>
                    <a:pt x="0" y="188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3" y="291"/>
                    <a:pt x="373" y="188"/>
                  </a:cubicBezTo>
                  <a:cubicBezTo>
                    <a:pt x="373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0" name="Google Shape;5260;p78"/>
            <p:cNvSpPr/>
            <p:nvPr/>
          </p:nvSpPr>
          <p:spPr>
            <a:xfrm>
              <a:off x="6294607" y="4071779"/>
              <a:ext cx="25705" cy="9643"/>
            </a:xfrm>
            <a:custGeom>
              <a:avLst/>
              <a:gdLst/>
              <a:ahLst/>
              <a:cxnLst/>
              <a:rect l="l" t="t" r="r" b="b"/>
              <a:pathLst>
                <a:path w="893" h="335" extrusionOk="0">
                  <a:moveTo>
                    <a:pt x="168" y="0"/>
                  </a:moveTo>
                  <a:cubicBezTo>
                    <a:pt x="75" y="0"/>
                    <a:pt x="1" y="77"/>
                    <a:pt x="1" y="167"/>
                  </a:cubicBezTo>
                  <a:cubicBezTo>
                    <a:pt x="1" y="258"/>
                    <a:pt x="75" y="334"/>
                    <a:pt x="168" y="334"/>
                  </a:cubicBezTo>
                  <a:lnTo>
                    <a:pt x="727" y="334"/>
                  </a:lnTo>
                  <a:cubicBezTo>
                    <a:pt x="818" y="334"/>
                    <a:pt x="893" y="258"/>
                    <a:pt x="893" y="167"/>
                  </a:cubicBezTo>
                  <a:cubicBezTo>
                    <a:pt x="893" y="77"/>
                    <a:pt x="818" y="0"/>
                    <a:pt x="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1" name="Google Shape;5261;p78"/>
            <p:cNvSpPr/>
            <p:nvPr/>
          </p:nvSpPr>
          <p:spPr>
            <a:xfrm>
              <a:off x="6341791" y="4086950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6"/>
                    <a:pt x="0" y="188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3" y="291"/>
                    <a:pt x="373" y="188"/>
                  </a:cubicBezTo>
                  <a:cubicBezTo>
                    <a:pt x="373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2" name="Google Shape;5262;p78"/>
            <p:cNvSpPr/>
            <p:nvPr/>
          </p:nvSpPr>
          <p:spPr>
            <a:xfrm>
              <a:off x="6334306" y="4071779"/>
              <a:ext cx="25763" cy="9643"/>
            </a:xfrm>
            <a:custGeom>
              <a:avLst/>
              <a:gdLst/>
              <a:ahLst/>
              <a:cxnLst/>
              <a:rect l="l" t="t" r="r" b="b"/>
              <a:pathLst>
                <a:path w="895" h="335" extrusionOk="0">
                  <a:moveTo>
                    <a:pt x="168" y="0"/>
                  </a:moveTo>
                  <a:cubicBezTo>
                    <a:pt x="77" y="0"/>
                    <a:pt x="1" y="77"/>
                    <a:pt x="1" y="167"/>
                  </a:cubicBezTo>
                  <a:cubicBezTo>
                    <a:pt x="1" y="258"/>
                    <a:pt x="77" y="334"/>
                    <a:pt x="168" y="334"/>
                  </a:cubicBezTo>
                  <a:lnTo>
                    <a:pt x="728" y="334"/>
                  </a:lnTo>
                  <a:cubicBezTo>
                    <a:pt x="818" y="334"/>
                    <a:pt x="895" y="258"/>
                    <a:pt x="895" y="167"/>
                  </a:cubicBezTo>
                  <a:cubicBezTo>
                    <a:pt x="895" y="77"/>
                    <a:pt x="818" y="0"/>
                    <a:pt x="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3" name="Google Shape;5263;p78"/>
            <p:cNvSpPr/>
            <p:nvPr/>
          </p:nvSpPr>
          <p:spPr>
            <a:xfrm>
              <a:off x="6315133" y="4113061"/>
              <a:ext cx="24467" cy="10622"/>
            </a:xfrm>
            <a:custGeom>
              <a:avLst/>
              <a:gdLst/>
              <a:ahLst/>
              <a:cxnLst/>
              <a:rect l="l" t="t" r="r" b="b"/>
              <a:pathLst>
                <a:path w="850" h="369" extrusionOk="0">
                  <a:moveTo>
                    <a:pt x="183" y="1"/>
                  </a:moveTo>
                  <a:cubicBezTo>
                    <a:pt x="108" y="1"/>
                    <a:pt x="41" y="53"/>
                    <a:pt x="23" y="128"/>
                  </a:cubicBezTo>
                  <a:cubicBezTo>
                    <a:pt x="0" y="217"/>
                    <a:pt x="55" y="308"/>
                    <a:pt x="144" y="331"/>
                  </a:cubicBezTo>
                  <a:lnTo>
                    <a:pt x="183" y="338"/>
                  </a:lnTo>
                  <a:cubicBezTo>
                    <a:pt x="263" y="359"/>
                    <a:pt x="343" y="368"/>
                    <a:pt x="425" y="368"/>
                  </a:cubicBezTo>
                  <a:cubicBezTo>
                    <a:pt x="507" y="368"/>
                    <a:pt x="587" y="359"/>
                    <a:pt x="667" y="338"/>
                  </a:cubicBezTo>
                  <a:lnTo>
                    <a:pt x="704" y="331"/>
                  </a:lnTo>
                  <a:cubicBezTo>
                    <a:pt x="793" y="308"/>
                    <a:pt x="850" y="217"/>
                    <a:pt x="827" y="128"/>
                  </a:cubicBezTo>
                  <a:cubicBezTo>
                    <a:pt x="809" y="53"/>
                    <a:pt x="739" y="1"/>
                    <a:pt x="664" y="1"/>
                  </a:cubicBezTo>
                  <a:cubicBezTo>
                    <a:pt x="651" y="1"/>
                    <a:pt x="638" y="2"/>
                    <a:pt x="624" y="6"/>
                  </a:cubicBezTo>
                  <a:lnTo>
                    <a:pt x="587" y="15"/>
                  </a:lnTo>
                  <a:cubicBezTo>
                    <a:pt x="533" y="28"/>
                    <a:pt x="479" y="35"/>
                    <a:pt x="425" y="35"/>
                  </a:cubicBezTo>
                  <a:cubicBezTo>
                    <a:pt x="371" y="35"/>
                    <a:pt x="317" y="28"/>
                    <a:pt x="263" y="15"/>
                  </a:cubicBezTo>
                  <a:lnTo>
                    <a:pt x="224" y="6"/>
                  </a:lnTo>
                  <a:cubicBezTo>
                    <a:pt x="210" y="2"/>
                    <a:pt x="197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4" name="Google Shape;5264;p78"/>
            <p:cNvSpPr/>
            <p:nvPr/>
          </p:nvSpPr>
          <p:spPr>
            <a:xfrm>
              <a:off x="6442519" y="4095817"/>
              <a:ext cx="10794" cy="10766"/>
            </a:xfrm>
            <a:custGeom>
              <a:avLst/>
              <a:gdLst/>
              <a:ahLst/>
              <a:cxnLst/>
              <a:rect l="l" t="t" r="r" b="b"/>
              <a:pathLst>
                <a:path w="375" h="374" extrusionOk="0">
                  <a:moveTo>
                    <a:pt x="187" y="0"/>
                  </a:moveTo>
                  <a:cubicBezTo>
                    <a:pt x="84" y="0"/>
                    <a:pt x="1" y="84"/>
                    <a:pt x="1" y="187"/>
                  </a:cubicBezTo>
                  <a:cubicBezTo>
                    <a:pt x="1" y="290"/>
                    <a:pt x="84" y="374"/>
                    <a:pt x="187" y="374"/>
                  </a:cubicBezTo>
                  <a:cubicBezTo>
                    <a:pt x="290" y="374"/>
                    <a:pt x="374" y="290"/>
                    <a:pt x="374" y="187"/>
                  </a:cubicBezTo>
                  <a:cubicBezTo>
                    <a:pt x="374" y="84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5" name="Google Shape;5265;p78"/>
            <p:cNvSpPr/>
            <p:nvPr/>
          </p:nvSpPr>
          <p:spPr>
            <a:xfrm>
              <a:off x="6437107" y="4080531"/>
              <a:ext cx="21618" cy="9643"/>
            </a:xfrm>
            <a:custGeom>
              <a:avLst/>
              <a:gdLst/>
              <a:ahLst/>
              <a:cxnLst/>
              <a:rect l="l" t="t" r="r" b="b"/>
              <a:pathLst>
                <a:path w="751" h="335" extrusionOk="0">
                  <a:moveTo>
                    <a:pt x="167" y="0"/>
                  </a:moveTo>
                  <a:cubicBezTo>
                    <a:pt x="75" y="0"/>
                    <a:pt x="0" y="76"/>
                    <a:pt x="0" y="167"/>
                  </a:cubicBezTo>
                  <a:cubicBezTo>
                    <a:pt x="0" y="258"/>
                    <a:pt x="75" y="334"/>
                    <a:pt x="167" y="334"/>
                  </a:cubicBezTo>
                  <a:lnTo>
                    <a:pt x="585" y="334"/>
                  </a:lnTo>
                  <a:cubicBezTo>
                    <a:pt x="676" y="334"/>
                    <a:pt x="750" y="261"/>
                    <a:pt x="750" y="167"/>
                  </a:cubicBezTo>
                  <a:cubicBezTo>
                    <a:pt x="750" y="76"/>
                    <a:pt x="67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6" name="Google Shape;5266;p78"/>
            <p:cNvSpPr/>
            <p:nvPr/>
          </p:nvSpPr>
          <p:spPr>
            <a:xfrm>
              <a:off x="6482218" y="4095817"/>
              <a:ext cx="10794" cy="10766"/>
            </a:xfrm>
            <a:custGeom>
              <a:avLst/>
              <a:gdLst/>
              <a:ahLst/>
              <a:cxnLst/>
              <a:rect l="l" t="t" r="r" b="b"/>
              <a:pathLst>
                <a:path w="375" h="374" extrusionOk="0">
                  <a:moveTo>
                    <a:pt x="188" y="0"/>
                  </a:moveTo>
                  <a:cubicBezTo>
                    <a:pt x="85" y="0"/>
                    <a:pt x="1" y="84"/>
                    <a:pt x="1" y="187"/>
                  </a:cubicBezTo>
                  <a:cubicBezTo>
                    <a:pt x="1" y="290"/>
                    <a:pt x="85" y="374"/>
                    <a:pt x="188" y="374"/>
                  </a:cubicBezTo>
                  <a:cubicBezTo>
                    <a:pt x="291" y="374"/>
                    <a:pt x="374" y="290"/>
                    <a:pt x="374" y="187"/>
                  </a:cubicBezTo>
                  <a:cubicBezTo>
                    <a:pt x="374" y="84"/>
                    <a:pt x="291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7" name="Google Shape;5267;p78"/>
            <p:cNvSpPr/>
            <p:nvPr/>
          </p:nvSpPr>
          <p:spPr>
            <a:xfrm>
              <a:off x="6476806" y="4080531"/>
              <a:ext cx="21618" cy="9643"/>
            </a:xfrm>
            <a:custGeom>
              <a:avLst/>
              <a:gdLst/>
              <a:ahLst/>
              <a:cxnLst/>
              <a:rect l="l" t="t" r="r" b="b"/>
              <a:pathLst>
                <a:path w="751" h="335" extrusionOk="0">
                  <a:moveTo>
                    <a:pt x="168" y="0"/>
                  </a:moveTo>
                  <a:cubicBezTo>
                    <a:pt x="75" y="0"/>
                    <a:pt x="1" y="76"/>
                    <a:pt x="1" y="167"/>
                  </a:cubicBezTo>
                  <a:cubicBezTo>
                    <a:pt x="1" y="258"/>
                    <a:pt x="75" y="334"/>
                    <a:pt x="168" y="334"/>
                  </a:cubicBezTo>
                  <a:lnTo>
                    <a:pt x="585" y="334"/>
                  </a:lnTo>
                  <a:cubicBezTo>
                    <a:pt x="676" y="334"/>
                    <a:pt x="751" y="258"/>
                    <a:pt x="751" y="167"/>
                  </a:cubicBezTo>
                  <a:cubicBezTo>
                    <a:pt x="751" y="76"/>
                    <a:pt x="67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8" name="Google Shape;5268;p78"/>
            <p:cNvSpPr/>
            <p:nvPr/>
          </p:nvSpPr>
          <p:spPr>
            <a:xfrm>
              <a:off x="6455589" y="4119365"/>
              <a:ext cx="24467" cy="10564"/>
            </a:xfrm>
            <a:custGeom>
              <a:avLst/>
              <a:gdLst/>
              <a:ahLst/>
              <a:cxnLst/>
              <a:rect l="l" t="t" r="r" b="b"/>
              <a:pathLst>
                <a:path w="850" h="367" extrusionOk="0">
                  <a:moveTo>
                    <a:pt x="183" y="0"/>
                  </a:moveTo>
                  <a:cubicBezTo>
                    <a:pt x="109" y="0"/>
                    <a:pt x="41" y="51"/>
                    <a:pt x="23" y="126"/>
                  </a:cubicBezTo>
                  <a:cubicBezTo>
                    <a:pt x="0" y="215"/>
                    <a:pt x="55" y="307"/>
                    <a:pt x="144" y="329"/>
                  </a:cubicBezTo>
                  <a:lnTo>
                    <a:pt x="183" y="338"/>
                  </a:lnTo>
                  <a:cubicBezTo>
                    <a:pt x="263" y="357"/>
                    <a:pt x="343" y="366"/>
                    <a:pt x="425" y="366"/>
                  </a:cubicBezTo>
                  <a:cubicBezTo>
                    <a:pt x="507" y="366"/>
                    <a:pt x="587" y="357"/>
                    <a:pt x="667" y="338"/>
                  </a:cubicBezTo>
                  <a:lnTo>
                    <a:pt x="704" y="329"/>
                  </a:lnTo>
                  <a:cubicBezTo>
                    <a:pt x="793" y="307"/>
                    <a:pt x="850" y="215"/>
                    <a:pt x="826" y="126"/>
                  </a:cubicBezTo>
                  <a:cubicBezTo>
                    <a:pt x="808" y="51"/>
                    <a:pt x="740" y="0"/>
                    <a:pt x="665" y="0"/>
                  </a:cubicBezTo>
                  <a:cubicBezTo>
                    <a:pt x="651" y="0"/>
                    <a:pt x="638" y="2"/>
                    <a:pt x="624" y="5"/>
                  </a:cubicBezTo>
                  <a:lnTo>
                    <a:pt x="587" y="12"/>
                  </a:lnTo>
                  <a:cubicBezTo>
                    <a:pt x="533" y="26"/>
                    <a:pt x="479" y="32"/>
                    <a:pt x="425" y="32"/>
                  </a:cubicBezTo>
                  <a:cubicBezTo>
                    <a:pt x="371" y="32"/>
                    <a:pt x="316" y="26"/>
                    <a:pt x="263" y="12"/>
                  </a:cubicBezTo>
                  <a:lnTo>
                    <a:pt x="224" y="5"/>
                  </a:lnTo>
                  <a:cubicBezTo>
                    <a:pt x="210" y="2"/>
                    <a:pt x="196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269" name="Google Shape;5269;p78"/>
          <p:cNvGrpSpPr/>
          <p:nvPr/>
        </p:nvGrpSpPr>
        <p:grpSpPr>
          <a:xfrm>
            <a:off x="5503345" y="4006602"/>
            <a:ext cx="327458" cy="327401"/>
            <a:chOff x="5503345" y="3930402"/>
            <a:chExt cx="327458" cy="327401"/>
          </a:xfrm>
        </p:grpSpPr>
        <p:sp>
          <p:nvSpPr>
            <p:cNvPr id="5270" name="Google Shape;5270;p78"/>
            <p:cNvSpPr/>
            <p:nvPr/>
          </p:nvSpPr>
          <p:spPr>
            <a:xfrm>
              <a:off x="5507980" y="4004185"/>
              <a:ext cx="317902" cy="119890"/>
            </a:xfrm>
            <a:custGeom>
              <a:avLst/>
              <a:gdLst/>
              <a:ahLst/>
              <a:cxnLst/>
              <a:rect l="l" t="t" r="r" b="b"/>
              <a:pathLst>
                <a:path w="11044" h="4165" extrusionOk="0">
                  <a:moveTo>
                    <a:pt x="445" y="0"/>
                  </a:moveTo>
                  <a:cubicBezTo>
                    <a:pt x="198" y="0"/>
                    <a:pt x="1" y="198"/>
                    <a:pt x="1" y="445"/>
                  </a:cubicBezTo>
                  <a:lnTo>
                    <a:pt x="1" y="4165"/>
                  </a:lnTo>
                  <a:lnTo>
                    <a:pt x="11043" y="4165"/>
                  </a:lnTo>
                  <a:lnTo>
                    <a:pt x="11043" y="445"/>
                  </a:lnTo>
                  <a:cubicBezTo>
                    <a:pt x="11043" y="199"/>
                    <a:pt x="10843" y="0"/>
                    <a:pt x="10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1" name="Google Shape;5271;p78"/>
            <p:cNvSpPr/>
            <p:nvPr/>
          </p:nvSpPr>
          <p:spPr>
            <a:xfrm>
              <a:off x="5507980" y="4004185"/>
              <a:ext cx="31951" cy="119890"/>
            </a:xfrm>
            <a:custGeom>
              <a:avLst/>
              <a:gdLst/>
              <a:ahLst/>
              <a:cxnLst/>
              <a:rect l="l" t="t" r="r" b="b"/>
              <a:pathLst>
                <a:path w="1110" h="4165" extrusionOk="0">
                  <a:moveTo>
                    <a:pt x="445" y="0"/>
                  </a:moveTo>
                  <a:cubicBezTo>
                    <a:pt x="202" y="0"/>
                    <a:pt x="1" y="199"/>
                    <a:pt x="1" y="445"/>
                  </a:cubicBezTo>
                  <a:lnTo>
                    <a:pt x="1" y="4165"/>
                  </a:lnTo>
                  <a:lnTo>
                    <a:pt x="666" y="4165"/>
                  </a:lnTo>
                  <a:lnTo>
                    <a:pt x="666" y="445"/>
                  </a:lnTo>
                  <a:cubicBezTo>
                    <a:pt x="666" y="198"/>
                    <a:pt x="863" y="0"/>
                    <a:pt x="111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2" name="Google Shape;5272;p78"/>
            <p:cNvSpPr/>
            <p:nvPr/>
          </p:nvSpPr>
          <p:spPr>
            <a:xfrm>
              <a:off x="5507980" y="4004185"/>
              <a:ext cx="317902" cy="28785"/>
            </a:xfrm>
            <a:custGeom>
              <a:avLst/>
              <a:gdLst/>
              <a:ahLst/>
              <a:cxnLst/>
              <a:rect l="l" t="t" r="r" b="b"/>
              <a:pathLst>
                <a:path w="11044" h="1000" extrusionOk="0">
                  <a:moveTo>
                    <a:pt x="445" y="0"/>
                  </a:moveTo>
                  <a:cubicBezTo>
                    <a:pt x="202" y="0"/>
                    <a:pt x="1" y="199"/>
                    <a:pt x="1" y="445"/>
                  </a:cubicBezTo>
                  <a:lnTo>
                    <a:pt x="1" y="999"/>
                  </a:lnTo>
                  <a:lnTo>
                    <a:pt x="11043" y="999"/>
                  </a:lnTo>
                  <a:lnTo>
                    <a:pt x="11043" y="445"/>
                  </a:lnTo>
                  <a:cubicBezTo>
                    <a:pt x="11043" y="199"/>
                    <a:pt x="10843" y="0"/>
                    <a:pt x="105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3" name="Google Shape;5273;p78"/>
            <p:cNvSpPr/>
            <p:nvPr/>
          </p:nvSpPr>
          <p:spPr>
            <a:xfrm>
              <a:off x="5507980" y="4004185"/>
              <a:ext cx="31951" cy="28785"/>
            </a:xfrm>
            <a:custGeom>
              <a:avLst/>
              <a:gdLst/>
              <a:ahLst/>
              <a:cxnLst/>
              <a:rect l="l" t="t" r="r" b="b"/>
              <a:pathLst>
                <a:path w="1110" h="1000" extrusionOk="0">
                  <a:moveTo>
                    <a:pt x="445" y="0"/>
                  </a:moveTo>
                  <a:cubicBezTo>
                    <a:pt x="202" y="0"/>
                    <a:pt x="1" y="199"/>
                    <a:pt x="1" y="445"/>
                  </a:cubicBezTo>
                  <a:lnTo>
                    <a:pt x="1" y="999"/>
                  </a:lnTo>
                  <a:lnTo>
                    <a:pt x="666" y="999"/>
                  </a:lnTo>
                  <a:lnTo>
                    <a:pt x="666" y="445"/>
                  </a:lnTo>
                  <a:cubicBezTo>
                    <a:pt x="666" y="199"/>
                    <a:pt x="865" y="0"/>
                    <a:pt x="111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4" name="Google Shape;5274;p78"/>
            <p:cNvSpPr/>
            <p:nvPr/>
          </p:nvSpPr>
          <p:spPr>
            <a:xfrm>
              <a:off x="5507692" y="4104626"/>
              <a:ext cx="317815" cy="148387"/>
            </a:xfrm>
            <a:custGeom>
              <a:avLst/>
              <a:gdLst/>
              <a:ahLst/>
              <a:cxnLst/>
              <a:rect l="l" t="t" r="r" b="b"/>
              <a:pathLst>
                <a:path w="11041" h="5155" extrusionOk="0">
                  <a:moveTo>
                    <a:pt x="0" y="0"/>
                  </a:moveTo>
                  <a:lnTo>
                    <a:pt x="0" y="4710"/>
                  </a:lnTo>
                  <a:cubicBezTo>
                    <a:pt x="0" y="4955"/>
                    <a:pt x="199" y="5154"/>
                    <a:pt x="445" y="5154"/>
                  </a:cubicBezTo>
                  <a:lnTo>
                    <a:pt x="10597" y="5154"/>
                  </a:lnTo>
                  <a:cubicBezTo>
                    <a:pt x="10842" y="5154"/>
                    <a:pt x="11041" y="4955"/>
                    <a:pt x="11041" y="4710"/>
                  </a:cubicBezTo>
                  <a:lnTo>
                    <a:pt x="11041" y="0"/>
                  </a:lnTo>
                  <a:lnTo>
                    <a:pt x="10538" y="338"/>
                  </a:lnTo>
                  <a:cubicBezTo>
                    <a:pt x="10486" y="376"/>
                    <a:pt x="10424" y="395"/>
                    <a:pt x="10360" y="395"/>
                  </a:cubicBezTo>
                  <a:cubicBezTo>
                    <a:pt x="10297" y="395"/>
                    <a:pt x="10233" y="377"/>
                    <a:pt x="10177" y="340"/>
                  </a:cubicBezTo>
                  <a:lnTo>
                    <a:pt x="9919" y="165"/>
                  </a:lnTo>
                  <a:cubicBezTo>
                    <a:pt x="9845" y="116"/>
                    <a:pt x="9759" y="91"/>
                    <a:pt x="9673" y="91"/>
                  </a:cubicBezTo>
                  <a:cubicBezTo>
                    <a:pt x="9587" y="91"/>
                    <a:pt x="9501" y="116"/>
                    <a:pt x="9427" y="165"/>
                  </a:cubicBezTo>
                  <a:lnTo>
                    <a:pt x="9228" y="297"/>
                  </a:lnTo>
                  <a:cubicBezTo>
                    <a:pt x="9153" y="347"/>
                    <a:pt x="9068" y="372"/>
                    <a:pt x="8982" y="372"/>
                  </a:cubicBezTo>
                  <a:cubicBezTo>
                    <a:pt x="8896" y="372"/>
                    <a:pt x="8810" y="347"/>
                    <a:pt x="8736" y="297"/>
                  </a:cubicBezTo>
                  <a:lnTo>
                    <a:pt x="8539" y="165"/>
                  </a:lnTo>
                  <a:cubicBezTo>
                    <a:pt x="8464" y="116"/>
                    <a:pt x="8378" y="91"/>
                    <a:pt x="8291" y="91"/>
                  </a:cubicBezTo>
                  <a:cubicBezTo>
                    <a:pt x="8205" y="91"/>
                    <a:pt x="8119" y="116"/>
                    <a:pt x="8044" y="165"/>
                  </a:cubicBezTo>
                  <a:lnTo>
                    <a:pt x="7847" y="297"/>
                  </a:lnTo>
                  <a:cubicBezTo>
                    <a:pt x="7772" y="347"/>
                    <a:pt x="7686" y="372"/>
                    <a:pt x="7600" y="372"/>
                  </a:cubicBezTo>
                  <a:cubicBezTo>
                    <a:pt x="7514" y="372"/>
                    <a:pt x="7428" y="347"/>
                    <a:pt x="7353" y="297"/>
                  </a:cubicBezTo>
                  <a:lnTo>
                    <a:pt x="7156" y="165"/>
                  </a:lnTo>
                  <a:cubicBezTo>
                    <a:pt x="7081" y="116"/>
                    <a:pt x="6995" y="91"/>
                    <a:pt x="6909" y="91"/>
                  </a:cubicBezTo>
                  <a:cubicBezTo>
                    <a:pt x="6822" y="91"/>
                    <a:pt x="6736" y="116"/>
                    <a:pt x="6662" y="165"/>
                  </a:cubicBezTo>
                  <a:lnTo>
                    <a:pt x="6464" y="297"/>
                  </a:lnTo>
                  <a:cubicBezTo>
                    <a:pt x="6390" y="347"/>
                    <a:pt x="6304" y="372"/>
                    <a:pt x="6218" y="372"/>
                  </a:cubicBezTo>
                  <a:cubicBezTo>
                    <a:pt x="6132" y="372"/>
                    <a:pt x="6046" y="347"/>
                    <a:pt x="5972" y="297"/>
                  </a:cubicBezTo>
                  <a:lnTo>
                    <a:pt x="5773" y="165"/>
                  </a:lnTo>
                  <a:cubicBezTo>
                    <a:pt x="5699" y="116"/>
                    <a:pt x="5613" y="91"/>
                    <a:pt x="5527" y="91"/>
                  </a:cubicBezTo>
                  <a:cubicBezTo>
                    <a:pt x="5442" y="91"/>
                    <a:pt x="5355" y="116"/>
                    <a:pt x="5281" y="165"/>
                  </a:cubicBezTo>
                  <a:lnTo>
                    <a:pt x="5083" y="297"/>
                  </a:lnTo>
                  <a:cubicBezTo>
                    <a:pt x="5009" y="347"/>
                    <a:pt x="4923" y="372"/>
                    <a:pt x="4836" y="372"/>
                  </a:cubicBezTo>
                  <a:cubicBezTo>
                    <a:pt x="4750" y="372"/>
                    <a:pt x="4664" y="347"/>
                    <a:pt x="4589" y="297"/>
                  </a:cubicBezTo>
                  <a:lnTo>
                    <a:pt x="4392" y="165"/>
                  </a:lnTo>
                  <a:cubicBezTo>
                    <a:pt x="4317" y="116"/>
                    <a:pt x="4231" y="91"/>
                    <a:pt x="4145" y="91"/>
                  </a:cubicBezTo>
                  <a:cubicBezTo>
                    <a:pt x="4059" y="91"/>
                    <a:pt x="3973" y="116"/>
                    <a:pt x="3898" y="165"/>
                  </a:cubicBezTo>
                  <a:lnTo>
                    <a:pt x="3701" y="297"/>
                  </a:lnTo>
                  <a:cubicBezTo>
                    <a:pt x="3626" y="347"/>
                    <a:pt x="3540" y="372"/>
                    <a:pt x="3454" y="372"/>
                  </a:cubicBezTo>
                  <a:cubicBezTo>
                    <a:pt x="3368" y="372"/>
                    <a:pt x="3282" y="347"/>
                    <a:pt x="3208" y="297"/>
                  </a:cubicBezTo>
                  <a:lnTo>
                    <a:pt x="3011" y="165"/>
                  </a:lnTo>
                  <a:cubicBezTo>
                    <a:pt x="2936" y="116"/>
                    <a:pt x="2850" y="91"/>
                    <a:pt x="2764" y="91"/>
                  </a:cubicBezTo>
                  <a:cubicBezTo>
                    <a:pt x="2678" y="91"/>
                    <a:pt x="2592" y="116"/>
                    <a:pt x="2517" y="165"/>
                  </a:cubicBezTo>
                  <a:lnTo>
                    <a:pt x="2320" y="297"/>
                  </a:lnTo>
                  <a:cubicBezTo>
                    <a:pt x="2245" y="347"/>
                    <a:pt x="2159" y="372"/>
                    <a:pt x="2073" y="372"/>
                  </a:cubicBezTo>
                  <a:cubicBezTo>
                    <a:pt x="1986" y="372"/>
                    <a:pt x="1900" y="347"/>
                    <a:pt x="1826" y="297"/>
                  </a:cubicBezTo>
                  <a:lnTo>
                    <a:pt x="1628" y="165"/>
                  </a:lnTo>
                  <a:cubicBezTo>
                    <a:pt x="1554" y="116"/>
                    <a:pt x="1467" y="91"/>
                    <a:pt x="1381" y="91"/>
                  </a:cubicBezTo>
                  <a:cubicBezTo>
                    <a:pt x="1295" y="91"/>
                    <a:pt x="1210" y="116"/>
                    <a:pt x="1136" y="165"/>
                  </a:cubicBezTo>
                  <a:lnTo>
                    <a:pt x="937" y="297"/>
                  </a:lnTo>
                  <a:cubicBezTo>
                    <a:pt x="863" y="347"/>
                    <a:pt x="777" y="372"/>
                    <a:pt x="691" y="372"/>
                  </a:cubicBezTo>
                  <a:cubicBezTo>
                    <a:pt x="605" y="372"/>
                    <a:pt x="519" y="347"/>
                    <a:pt x="445" y="2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5" name="Google Shape;5275;p78"/>
            <p:cNvSpPr/>
            <p:nvPr/>
          </p:nvSpPr>
          <p:spPr>
            <a:xfrm>
              <a:off x="5507980" y="4104712"/>
              <a:ext cx="31951" cy="148387"/>
            </a:xfrm>
            <a:custGeom>
              <a:avLst/>
              <a:gdLst/>
              <a:ahLst/>
              <a:cxnLst/>
              <a:rect l="l" t="t" r="r" b="b"/>
              <a:pathLst>
                <a:path w="1110" h="5155" extrusionOk="0">
                  <a:moveTo>
                    <a:pt x="1" y="1"/>
                  </a:moveTo>
                  <a:lnTo>
                    <a:pt x="1" y="4711"/>
                  </a:lnTo>
                  <a:cubicBezTo>
                    <a:pt x="1" y="4954"/>
                    <a:pt x="202" y="5155"/>
                    <a:pt x="445" y="5155"/>
                  </a:cubicBezTo>
                  <a:lnTo>
                    <a:pt x="1110" y="5155"/>
                  </a:lnTo>
                  <a:cubicBezTo>
                    <a:pt x="863" y="5153"/>
                    <a:pt x="666" y="4954"/>
                    <a:pt x="666" y="4709"/>
                  </a:cubicBezTo>
                  <a:lnTo>
                    <a:pt x="666" y="369"/>
                  </a:lnTo>
                  <a:cubicBezTo>
                    <a:pt x="587" y="365"/>
                    <a:pt x="513" y="340"/>
                    <a:pt x="445" y="29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6" name="Google Shape;5276;p78"/>
            <p:cNvSpPr/>
            <p:nvPr/>
          </p:nvSpPr>
          <p:spPr>
            <a:xfrm>
              <a:off x="5631595" y="4056637"/>
              <a:ext cx="101093" cy="23345"/>
            </a:xfrm>
            <a:custGeom>
              <a:avLst/>
              <a:gdLst/>
              <a:ahLst/>
              <a:cxnLst/>
              <a:rect l="l" t="t" r="r" b="b"/>
              <a:pathLst>
                <a:path w="3512" h="811" extrusionOk="0">
                  <a:moveTo>
                    <a:pt x="1" y="0"/>
                  </a:moveTo>
                  <a:lnTo>
                    <a:pt x="1" y="810"/>
                  </a:lnTo>
                  <a:lnTo>
                    <a:pt x="3511" y="810"/>
                  </a:lnTo>
                  <a:lnTo>
                    <a:pt x="35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7" name="Google Shape;5277;p78"/>
            <p:cNvSpPr/>
            <p:nvPr/>
          </p:nvSpPr>
          <p:spPr>
            <a:xfrm>
              <a:off x="5555624" y="3935210"/>
              <a:ext cx="83333" cy="237361"/>
            </a:xfrm>
            <a:custGeom>
              <a:avLst/>
              <a:gdLst/>
              <a:ahLst/>
              <a:cxnLst/>
              <a:rect l="l" t="t" r="r" b="b"/>
              <a:pathLst>
                <a:path w="2895" h="8246" extrusionOk="0">
                  <a:moveTo>
                    <a:pt x="1446" y="0"/>
                  </a:moveTo>
                  <a:cubicBezTo>
                    <a:pt x="646" y="0"/>
                    <a:pt x="1" y="648"/>
                    <a:pt x="1" y="1445"/>
                  </a:cubicBezTo>
                  <a:lnTo>
                    <a:pt x="1" y="2396"/>
                  </a:lnTo>
                  <a:lnTo>
                    <a:pt x="813" y="2396"/>
                  </a:lnTo>
                  <a:lnTo>
                    <a:pt x="813" y="1445"/>
                  </a:lnTo>
                  <a:cubicBezTo>
                    <a:pt x="813" y="1093"/>
                    <a:pt x="1097" y="809"/>
                    <a:pt x="1447" y="809"/>
                  </a:cubicBezTo>
                  <a:cubicBezTo>
                    <a:pt x="1799" y="809"/>
                    <a:pt x="2084" y="1093"/>
                    <a:pt x="2084" y="1445"/>
                  </a:cubicBezTo>
                  <a:lnTo>
                    <a:pt x="2084" y="7846"/>
                  </a:lnTo>
                  <a:cubicBezTo>
                    <a:pt x="2084" y="8066"/>
                    <a:pt x="2263" y="8245"/>
                    <a:pt x="2484" y="8245"/>
                  </a:cubicBezTo>
                  <a:lnTo>
                    <a:pt x="2494" y="8245"/>
                  </a:lnTo>
                  <a:cubicBezTo>
                    <a:pt x="2715" y="8245"/>
                    <a:pt x="2894" y="8066"/>
                    <a:pt x="2894" y="7846"/>
                  </a:cubicBezTo>
                  <a:lnTo>
                    <a:pt x="2894" y="1445"/>
                  </a:lnTo>
                  <a:cubicBezTo>
                    <a:pt x="2894" y="647"/>
                    <a:pt x="2247" y="0"/>
                    <a:pt x="1449" y="0"/>
                  </a:cubicBezTo>
                  <a:cubicBezTo>
                    <a:pt x="1448" y="0"/>
                    <a:pt x="1447" y="0"/>
                    <a:pt x="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8" name="Google Shape;5278;p78"/>
            <p:cNvSpPr/>
            <p:nvPr/>
          </p:nvSpPr>
          <p:spPr>
            <a:xfrm>
              <a:off x="5666917" y="3935210"/>
              <a:ext cx="83304" cy="237361"/>
            </a:xfrm>
            <a:custGeom>
              <a:avLst/>
              <a:gdLst/>
              <a:ahLst/>
              <a:cxnLst/>
              <a:rect l="l" t="t" r="r" b="b"/>
              <a:pathLst>
                <a:path w="2894" h="8246" extrusionOk="0">
                  <a:moveTo>
                    <a:pt x="1445" y="0"/>
                  </a:moveTo>
                  <a:cubicBezTo>
                    <a:pt x="645" y="0"/>
                    <a:pt x="0" y="648"/>
                    <a:pt x="0" y="1445"/>
                  </a:cubicBezTo>
                  <a:lnTo>
                    <a:pt x="0" y="2396"/>
                  </a:lnTo>
                  <a:lnTo>
                    <a:pt x="813" y="2396"/>
                  </a:lnTo>
                  <a:lnTo>
                    <a:pt x="813" y="1445"/>
                  </a:lnTo>
                  <a:cubicBezTo>
                    <a:pt x="813" y="1093"/>
                    <a:pt x="1097" y="809"/>
                    <a:pt x="1447" y="809"/>
                  </a:cubicBezTo>
                  <a:cubicBezTo>
                    <a:pt x="1799" y="809"/>
                    <a:pt x="2083" y="1093"/>
                    <a:pt x="2083" y="1445"/>
                  </a:cubicBezTo>
                  <a:lnTo>
                    <a:pt x="2083" y="7846"/>
                  </a:lnTo>
                  <a:cubicBezTo>
                    <a:pt x="2083" y="8066"/>
                    <a:pt x="2263" y="8245"/>
                    <a:pt x="2483" y="8245"/>
                  </a:cubicBezTo>
                  <a:lnTo>
                    <a:pt x="2494" y="8245"/>
                  </a:lnTo>
                  <a:cubicBezTo>
                    <a:pt x="2714" y="8245"/>
                    <a:pt x="2894" y="8066"/>
                    <a:pt x="2894" y="7846"/>
                  </a:cubicBezTo>
                  <a:lnTo>
                    <a:pt x="2894" y="1445"/>
                  </a:lnTo>
                  <a:cubicBezTo>
                    <a:pt x="2894" y="647"/>
                    <a:pt x="2247" y="0"/>
                    <a:pt x="1449" y="0"/>
                  </a:cubicBezTo>
                  <a:cubicBezTo>
                    <a:pt x="1448" y="0"/>
                    <a:pt x="1447" y="0"/>
                    <a:pt x="1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9" name="Google Shape;5279;p78"/>
            <p:cNvSpPr/>
            <p:nvPr/>
          </p:nvSpPr>
          <p:spPr>
            <a:xfrm>
              <a:off x="5602087" y="3958499"/>
              <a:ext cx="29965" cy="214074"/>
            </a:xfrm>
            <a:custGeom>
              <a:avLst/>
              <a:gdLst/>
              <a:ahLst/>
              <a:cxnLst/>
              <a:rect l="l" t="t" r="r" b="b"/>
              <a:pathLst>
                <a:path w="1041" h="7437" extrusionOk="0">
                  <a:moveTo>
                    <a:pt x="171" y="0"/>
                  </a:moveTo>
                  <a:cubicBezTo>
                    <a:pt x="111" y="0"/>
                    <a:pt x="55" y="9"/>
                    <a:pt x="0" y="25"/>
                  </a:cubicBezTo>
                  <a:cubicBezTo>
                    <a:pt x="267" y="100"/>
                    <a:pt x="464" y="345"/>
                    <a:pt x="464" y="636"/>
                  </a:cubicBezTo>
                  <a:lnTo>
                    <a:pt x="464" y="7037"/>
                  </a:lnTo>
                  <a:cubicBezTo>
                    <a:pt x="464" y="7257"/>
                    <a:pt x="644" y="7436"/>
                    <a:pt x="864" y="7436"/>
                  </a:cubicBezTo>
                  <a:lnTo>
                    <a:pt x="875" y="7436"/>
                  </a:lnTo>
                  <a:cubicBezTo>
                    <a:pt x="935" y="7436"/>
                    <a:pt x="990" y="7424"/>
                    <a:pt x="1040" y="7401"/>
                  </a:cubicBezTo>
                  <a:cubicBezTo>
                    <a:pt x="905" y="7339"/>
                    <a:pt x="807" y="7198"/>
                    <a:pt x="807" y="7037"/>
                  </a:cubicBezTo>
                  <a:lnTo>
                    <a:pt x="807" y="636"/>
                  </a:lnTo>
                  <a:cubicBezTo>
                    <a:pt x="807" y="284"/>
                    <a:pt x="523" y="0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0" name="Google Shape;5280;p78"/>
            <p:cNvSpPr/>
            <p:nvPr/>
          </p:nvSpPr>
          <p:spPr>
            <a:xfrm>
              <a:off x="5713381" y="3958499"/>
              <a:ext cx="29936" cy="214074"/>
            </a:xfrm>
            <a:custGeom>
              <a:avLst/>
              <a:gdLst/>
              <a:ahLst/>
              <a:cxnLst/>
              <a:rect l="l" t="t" r="r" b="b"/>
              <a:pathLst>
                <a:path w="1040" h="7437" extrusionOk="0">
                  <a:moveTo>
                    <a:pt x="171" y="0"/>
                  </a:moveTo>
                  <a:cubicBezTo>
                    <a:pt x="110" y="0"/>
                    <a:pt x="55" y="9"/>
                    <a:pt x="0" y="25"/>
                  </a:cubicBezTo>
                  <a:cubicBezTo>
                    <a:pt x="267" y="100"/>
                    <a:pt x="464" y="345"/>
                    <a:pt x="464" y="636"/>
                  </a:cubicBezTo>
                  <a:lnTo>
                    <a:pt x="464" y="7037"/>
                  </a:lnTo>
                  <a:cubicBezTo>
                    <a:pt x="464" y="7257"/>
                    <a:pt x="643" y="7436"/>
                    <a:pt x="864" y="7436"/>
                  </a:cubicBezTo>
                  <a:lnTo>
                    <a:pt x="875" y="7436"/>
                  </a:lnTo>
                  <a:cubicBezTo>
                    <a:pt x="935" y="7436"/>
                    <a:pt x="990" y="7424"/>
                    <a:pt x="1040" y="7401"/>
                  </a:cubicBezTo>
                  <a:cubicBezTo>
                    <a:pt x="905" y="7339"/>
                    <a:pt x="807" y="7198"/>
                    <a:pt x="807" y="7037"/>
                  </a:cubicBezTo>
                  <a:lnTo>
                    <a:pt x="807" y="636"/>
                  </a:lnTo>
                  <a:cubicBezTo>
                    <a:pt x="807" y="284"/>
                    <a:pt x="523" y="0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1" name="Google Shape;5281;p78"/>
            <p:cNvSpPr/>
            <p:nvPr/>
          </p:nvSpPr>
          <p:spPr>
            <a:xfrm>
              <a:off x="5615502" y="4107274"/>
              <a:ext cx="23402" cy="65313"/>
            </a:xfrm>
            <a:custGeom>
              <a:avLst/>
              <a:gdLst/>
              <a:ahLst/>
              <a:cxnLst/>
              <a:rect l="l" t="t" r="r" b="b"/>
              <a:pathLst>
                <a:path w="813" h="2269" extrusionOk="0">
                  <a:moveTo>
                    <a:pt x="407" y="1"/>
                  </a:moveTo>
                  <a:cubicBezTo>
                    <a:pt x="321" y="1"/>
                    <a:pt x="235" y="25"/>
                    <a:pt x="160" y="75"/>
                  </a:cubicBezTo>
                  <a:lnTo>
                    <a:pt x="0" y="182"/>
                  </a:lnTo>
                  <a:lnTo>
                    <a:pt x="0" y="1869"/>
                  </a:lnTo>
                  <a:cubicBezTo>
                    <a:pt x="0" y="2089"/>
                    <a:pt x="178" y="2268"/>
                    <a:pt x="400" y="2268"/>
                  </a:cubicBezTo>
                  <a:lnTo>
                    <a:pt x="412" y="2268"/>
                  </a:lnTo>
                  <a:cubicBezTo>
                    <a:pt x="631" y="2268"/>
                    <a:pt x="812" y="2089"/>
                    <a:pt x="812" y="1869"/>
                  </a:cubicBezTo>
                  <a:lnTo>
                    <a:pt x="812" y="180"/>
                  </a:lnTo>
                  <a:lnTo>
                    <a:pt x="654" y="75"/>
                  </a:lnTo>
                  <a:cubicBezTo>
                    <a:pt x="579" y="25"/>
                    <a:pt x="493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2" name="Google Shape;5282;p78"/>
            <p:cNvSpPr/>
            <p:nvPr/>
          </p:nvSpPr>
          <p:spPr>
            <a:xfrm>
              <a:off x="5726767" y="4107303"/>
              <a:ext cx="23402" cy="65284"/>
            </a:xfrm>
            <a:custGeom>
              <a:avLst/>
              <a:gdLst/>
              <a:ahLst/>
              <a:cxnLst/>
              <a:rect l="l" t="t" r="r" b="b"/>
              <a:pathLst>
                <a:path w="813" h="2268" extrusionOk="0">
                  <a:moveTo>
                    <a:pt x="683" y="0"/>
                  </a:moveTo>
                  <a:cubicBezTo>
                    <a:pt x="597" y="0"/>
                    <a:pt x="510" y="25"/>
                    <a:pt x="436" y="74"/>
                  </a:cubicBezTo>
                  <a:lnTo>
                    <a:pt x="239" y="206"/>
                  </a:lnTo>
                  <a:cubicBezTo>
                    <a:pt x="168" y="254"/>
                    <a:pt x="84" y="279"/>
                    <a:pt x="1" y="279"/>
                  </a:cubicBezTo>
                  <a:lnTo>
                    <a:pt x="1" y="1868"/>
                  </a:lnTo>
                  <a:cubicBezTo>
                    <a:pt x="1" y="2088"/>
                    <a:pt x="178" y="2267"/>
                    <a:pt x="401" y="2267"/>
                  </a:cubicBezTo>
                  <a:lnTo>
                    <a:pt x="413" y="2267"/>
                  </a:lnTo>
                  <a:cubicBezTo>
                    <a:pt x="632" y="2267"/>
                    <a:pt x="813" y="2088"/>
                    <a:pt x="813" y="1868"/>
                  </a:cubicBezTo>
                  <a:lnTo>
                    <a:pt x="813" y="19"/>
                  </a:lnTo>
                  <a:cubicBezTo>
                    <a:pt x="771" y="7"/>
                    <a:pt x="727" y="0"/>
                    <a:pt x="6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3" name="Google Shape;5283;p78"/>
            <p:cNvSpPr/>
            <p:nvPr/>
          </p:nvSpPr>
          <p:spPr>
            <a:xfrm>
              <a:off x="5555624" y="3935152"/>
              <a:ext cx="46545" cy="68998"/>
            </a:xfrm>
            <a:custGeom>
              <a:avLst/>
              <a:gdLst/>
              <a:ahLst/>
              <a:cxnLst/>
              <a:rect l="l" t="t" r="r" b="b"/>
              <a:pathLst>
                <a:path w="1617" h="2397" extrusionOk="0">
                  <a:moveTo>
                    <a:pt x="1446" y="1"/>
                  </a:moveTo>
                  <a:cubicBezTo>
                    <a:pt x="648" y="1"/>
                    <a:pt x="1" y="648"/>
                    <a:pt x="1" y="1446"/>
                  </a:cubicBezTo>
                  <a:lnTo>
                    <a:pt x="1" y="2396"/>
                  </a:lnTo>
                  <a:lnTo>
                    <a:pt x="344" y="2396"/>
                  </a:lnTo>
                  <a:lnTo>
                    <a:pt x="344" y="1446"/>
                  </a:lnTo>
                  <a:cubicBezTo>
                    <a:pt x="342" y="708"/>
                    <a:pt x="898" y="97"/>
                    <a:pt x="1616" y="11"/>
                  </a:cubicBezTo>
                  <a:cubicBezTo>
                    <a:pt x="1561" y="6"/>
                    <a:pt x="1502" y="1"/>
                    <a:pt x="144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4" name="Google Shape;5284;p78"/>
            <p:cNvSpPr/>
            <p:nvPr/>
          </p:nvSpPr>
          <p:spPr>
            <a:xfrm>
              <a:off x="5666917" y="3935152"/>
              <a:ext cx="46517" cy="68998"/>
            </a:xfrm>
            <a:custGeom>
              <a:avLst/>
              <a:gdLst/>
              <a:ahLst/>
              <a:cxnLst/>
              <a:rect l="l" t="t" r="r" b="b"/>
              <a:pathLst>
                <a:path w="1616" h="2397" extrusionOk="0">
                  <a:moveTo>
                    <a:pt x="1445" y="1"/>
                  </a:moveTo>
                  <a:cubicBezTo>
                    <a:pt x="647" y="1"/>
                    <a:pt x="0" y="648"/>
                    <a:pt x="0" y="1446"/>
                  </a:cubicBezTo>
                  <a:lnTo>
                    <a:pt x="0" y="2396"/>
                  </a:lnTo>
                  <a:lnTo>
                    <a:pt x="343" y="2396"/>
                  </a:lnTo>
                  <a:lnTo>
                    <a:pt x="343" y="1446"/>
                  </a:lnTo>
                  <a:cubicBezTo>
                    <a:pt x="342" y="708"/>
                    <a:pt x="898" y="97"/>
                    <a:pt x="1616" y="11"/>
                  </a:cubicBezTo>
                  <a:cubicBezTo>
                    <a:pt x="1561" y="6"/>
                    <a:pt x="1502" y="1"/>
                    <a:pt x="144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5" name="Google Shape;5285;p78"/>
            <p:cNvSpPr/>
            <p:nvPr/>
          </p:nvSpPr>
          <p:spPr>
            <a:xfrm>
              <a:off x="5615445" y="4107390"/>
              <a:ext cx="16609" cy="65140"/>
            </a:xfrm>
            <a:custGeom>
              <a:avLst/>
              <a:gdLst/>
              <a:ahLst/>
              <a:cxnLst/>
              <a:rect l="l" t="t" r="r" b="b"/>
              <a:pathLst>
                <a:path w="577" h="2263" extrusionOk="0">
                  <a:moveTo>
                    <a:pt x="343" y="0"/>
                  </a:moveTo>
                  <a:cubicBezTo>
                    <a:pt x="278" y="9"/>
                    <a:pt x="215" y="34"/>
                    <a:pt x="160" y="69"/>
                  </a:cubicBezTo>
                  <a:lnTo>
                    <a:pt x="0" y="176"/>
                  </a:lnTo>
                  <a:lnTo>
                    <a:pt x="0" y="1863"/>
                  </a:lnTo>
                  <a:cubicBezTo>
                    <a:pt x="0" y="2083"/>
                    <a:pt x="180" y="2263"/>
                    <a:pt x="400" y="2263"/>
                  </a:cubicBezTo>
                  <a:lnTo>
                    <a:pt x="411" y="2263"/>
                  </a:lnTo>
                  <a:cubicBezTo>
                    <a:pt x="471" y="2263"/>
                    <a:pt x="526" y="2248"/>
                    <a:pt x="576" y="2227"/>
                  </a:cubicBezTo>
                  <a:cubicBezTo>
                    <a:pt x="441" y="2167"/>
                    <a:pt x="343" y="2026"/>
                    <a:pt x="343" y="1865"/>
                  </a:cubicBezTo>
                  <a:lnTo>
                    <a:pt x="34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6" name="Google Shape;5286;p78"/>
            <p:cNvSpPr/>
            <p:nvPr/>
          </p:nvSpPr>
          <p:spPr>
            <a:xfrm>
              <a:off x="5726710" y="4111218"/>
              <a:ext cx="16609" cy="61370"/>
            </a:xfrm>
            <a:custGeom>
              <a:avLst/>
              <a:gdLst/>
              <a:ahLst/>
              <a:cxnLst/>
              <a:rect l="l" t="t" r="r" b="b"/>
              <a:pathLst>
                <a:path w="577" h="2132" extrusionOk="0">
                  <a:moveTo>
                    <a:pt x="344" y="0"/>
                  </a:moveTo>
                  <a:lnTo>
                    <a:pt x="239" y="70"/>
                  </a:lnTo>
                  <a:cubicBezTo>
                    <a:pt x="168" y="119"/>
                    <a:pt x="83" y="143"/>
                    <a:pt x="1" y="143"/>
                  </a:cubicBezTo>
                  <a:lnTo>
                    <a:pt x="1" y="1732"/>
                  </a:lnTo>
                  <a:cubicBezTo>
                    <a:pt x="1" y="1952"/>
                    <a:pt x="180" y="2131"/>
                    <a:pt x="401" y="2131"/>
                  </a:cubicBezTo>
                  <a:lnTo>
                    <a:pt x="412" y="2131"/>
                  </a:lnTo>
                  <a:cubicBezTo>
                    <a:pt x="472" y="2131"/>
                    <a:pt x="527" y="2119"/>
                    <a:pt x="577" y="2096"/>
                  </a:cubicBezTo>
                  <a:cubicBezTo>
                    <a:pt x="442" y="2034"/>
                    <a:pt x="344" y="1893"/>
                    <a:pt x="344" y="1732"/>
                  </a:cubicBezTo>
                  <a:lnTo>
                    <a:pt x="344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7" name="Google Shape;5287;p78"/>
            <p:cNvSpPr/>
            <p:nvPr/>
          </p:nvSpPr>
          <p:spPr>
            <a:xfrm>
              <a:off x="5503345" y="3930402"/>
              <a:ext cx="327458" cy="327401"/>
            </a:xfrm>
            <a:custGeom>
              <a:avLst/>
              <a:gdLst/>
              <a:ahLst/>
              <a:cxnLst/>
              <a:rect l="l" t="t" r="r" b="b"/>
              <a:pathLst>
                <a:path w="11376" h="11374" extrusionOk="0">
                  <a:moveTo>
                    <a:pt x="3263" y="1143"/>
                  </a:moveTo>
                  <a:cubicBezTo>
                    <a:pt x="3523" y="1143"/>
                    <a:pt x="3733" y="1351"/>
                    <a:pt x="3733" y="1612"/>
                  </a:cubicBezTo>
                  <a:lnTo>
                    <a:pt x="3733" y="2396"/>
                  </a:lnTo>
                  <a:lnTo>
                    <a:pt x="2794" y="2396"/>
                  </a:lnTo>
                  <a:lnTo>
                    <a:pt x="2794" y="1612"/>
                  </a:lnTo>
                  <a:cubicBezTo>
                    <a:pt x="2794" y="1355"/>
                    <a:pt x="3004" y="1143"/>
                    <a:pt x="3263" y="1143"/>
                  </a:cubicBezTo>
                  <a:close/>
                  <a:moveTo>
                    <a:pt x="7129" y="1143"/>
                  </a:moveTo>
                  <a:cubicBezTo>
                    <a:pt x="7387" y="1143"/>
                    <a:pt x="7598" y="1351"/>
                    <a:pt x="7598" y="1612"/>
                  </a:cubicBezTo>
                  <a:lnTo>
                    <a:pt x="7598" y="2396"/>
                  </a:lnTo>
                  <a:lnTo>
                    <a:pt x="6660" y="2396"/>
                  </a:lnTo>
                  <a:lnTo>
                    <a:pt x="6660" y="1612"/>
                  </a:lnTo>
                  <a:cubicBezTo>
                    <a:pt x="6660" y="1355"/>
                    <a:pt x="6870" y="1143"/>
                    <a:pt x="7129" y="1143"/>
                  </a:cubicBezTo>
                  <a:close/>
                  <a:moveTo>
                    <a:pt x="3731" y="2729"/>
                  </a:moveTo>
                  <a:lnTo>
                    <a:pt x="3731" y="3395"/>
                  </a:lnTo>
                  <a:lnTo>
                    <a:pt x="329" y="3395"/>
                  </a:lnTo>
                  <a:lnTo>
                    <a:pt x="329" y="3008"/>
                  </a:lnTo>
                  <a:cubicBezTo>
                    <a:pt x="329" y="2855"/>
                    <a:pt x="453" y="2729"/>
                    <a:pt x="606" y="2729"/>
                  </a:cubicBezTo>
                  <a:close/>
                  <a:moveTo>
                    <a:pt x="7596" y="2729"/>
                  </a:moveTo>
                  <a:lnTo>
                    <a:pt x="7596" y="3395"/>
                  </a:lnTo>
                  <a:lnTo>
                    <a:pt x="4874" y="3395"/>
                  </a:lnTo>
                  <a:lnTo>
                    <a:pt x="4874" y="2729"/>
                  </a:lnTo>
                  <a:close/>
                  <a:moveTo>
                    <a:pt x="10760" y="2729"/>
                  </a:moveTo>
                  <a:cubicBezTo>
                    <a:pt x="10913" y="2729"/>
                    <a:pt x="11037" y="2855"/>
                    <a:pt x="11037" y="3008"/>
                  </a:cubicBezTo>
                  <a:lnTo>
                    <a:pt x="11037" y="3395"/>
                  </a:lnTo>
                  <a:lnTo>
                    <a:pt x="8739" y="3395"/>
                  </a:lnTo>
                  <a:lnTo>
                    <a:pt x="8739" y="2729"/>
                  </a:lnTo>
                  <a:close/>
                  <a:moveTo>
                    <a:pt x="7596" y="3727"/>
                  </a:moveTo>
                  <a:lnTo>
                    <a:pt x="7596" y="4218"/>
                  </a:lnTo>
                  <a:lnTo>
                    <a:pt x="4874" y="4218"/>
                  </a:lnTo>
                  <a:lnTo>
                    <a:pt x="4874" y="3727"/>
                  </a:lnTo>
                  <a:close/>
                  <a:moveTo>
                    <a:pt x="7596" y="4550"/>
                  </a:moveTo>
                  <a:lnTo>
                    <a:pt x="7596" y="5028"/>
                  </a:lnTo>
                  <a:lnTo>
                    <a:pt x="4874" y="5028"/>
                  </a:lnTo>
                  <a:lnTo>
                    <a:pt x="4874" y="4550"/>
                  </a:lnTo>
                  <a:close/>
                  <a:moveTo>
                    <a:pt x="7122" y="333"/>
                  </a:moveTo>
                  <a:cubicBezTo>
                    <a:pt x="7827" y="333"/>
                    <a:pt x="8400" y="905"/>
                    <a:pt x="8400" y="1611"/>
                  </a:cubicBezTo>
                  <a:lnTo>
                    <a:pt x="8400" y="5585"/>
                  </a:lnTo>
                  <a:cubicBezTo>
                    <a:pt x="8400" y="5675"/>
                    <a:pt x="8474" y="5752"/>
                    <a:pt x="8567" y="5752"/>
                  </a:cubicBezTo>
                  <a:cubicBezTo>
                    <a:pt x="8658" y="5752"/>
                    <a:pt x="8734" y="5675"/>
                    <a:pt x="8734" y="5585"/>
                  </a:cubicBezTo>
                  <a:lnTo>
                    <a:pt x="8734" y="3727"/>
                  </a:lnTo>
                  <a:lnTo>
                    <a:pt x="11030" y="3727"/>
                  </a:lnTo>
                  <a:lnTo>
                    <a:pt x="11030" y="5965"/>
                  </a:lnTo>
                  <a:lnTo>
                    <a:pt x="10600" y="6251"/>
                  </a:lnTo>
                  <a:cubicBezTo>
                    <a:pt x="10572" y="6270"/>
                    <a:pt x="10539" y="6279"/>
                    <a:pt x="10507" y="6279"/>
                  </a:cubicBezTo>
                  <a:cubicBezTo>
                    <a:pt x="10475" y="6279"/>
                    <a:pt x="10443" y="6270"/>
                    <a:pt x="10415" y="6251"/>
                  </a:cubicBezTo>
                  <a:lnTo>
                    <a:pt x="10158" y="6077"/>
                  </a:lnTo>
                  <a:cubicBezTo>
                    <a:pt x="10054" y="6009"/>
                    <a:pt x="9936" y="5974"/>
                    <a:pt x="9818" y="5974"/>
                  </a:cubicBezTo>
                  <a:cubicBezTo>
                    <a:pt x="9700" y="5974"/>
                    <a:pt x="9583" y="6009"/>
                    <a:pt x="9480" y="6077"/>
                  </a:cubicBezTo>
                  <a:lnTo>
                    <a:pt x="9281" y="6209"/>
                  </a:lnTo>
                  <a:cubicBezTo>
                    <a:pt x="9235" y="6240"/>
                    <a:pt x="9181" y="6255"/>
                    <a:pt x="9128" y="6255"/>
                  </a:cubicBezTo>
                  <a:cubicBezTo>
                    <a:pt x="9074" y="6255"/>
                    <a:pt x="9020" y="6240"/>
                    <a:pt x="8974" y="6209"/>
                  </a:cubicBezTo>
                  <a:lnTo>
                    <a:pt x="8775" y="6077"/>
                  </a:lnTo>
                  <a:cubicBezTo>
                    <a:pt x="8672" y="6009"/>
                    <a:pt x="8554" y="5974"/>
                    <a:pt x="8436" y="5974"/>
                  </a:cubicBezTo>
                  <a:cubicBezTo>
                    <a:pt x="8318" y="5974"/>
                    <a:pt x="8200" y="6009"/>
                    <a:pt x="8098" y="6077"/>
                  </a:cubicBezTo>
                  <a:lnTo>
                    <a:pt x="7900" y="6209"/>
                  </a:lnTo>
                  <a:cubicBezTo>
                    <a:pt x="7853" y="6240"/>
                    <a:pt x="7800" y="6255"/>
                    <a:pt x="7746" y="6255"/>
                  </a:cubicBezTo>
                  <a:cubicBezTo>
                    <a:pt x="7692" y="6255"/>
                    <a:pt x="7638" y="6240"/>
                    <a:pt x="7591" y="6209"/>
                  </a:cubicBezTo>
                  <a:lnTo>
                    <a:pt x="7394" y="6077"/>
                  </a:lnTo>
                  <a:cubicBezTo>
                    <a:pt x="7291" y="6009"/>
                    <a:pt x="7173" y="5974"/>
                    <a:pt x="7055" y="5974"/>
                  </a:cubicBezTo>
                  <a:cubicBezTo>
                    <a:pt x="6937" y="5974"/>
                    <a:pt x="6819" y="6009"/>
                    <a:pt x="6717" y="6077"/>
                  </a:cubicBezTo>
                  <a:lnTo>
                    <a:pt x="6518" y="6209"/>
                  </a:lnTo>
                  <a:cubicBezTo>
                    <a:pt x="6471" y="6240"/>
                    <a:pt x="6418" y="6255"/>
                    <a:pt x="6364" y="6255"/>
                  </a:cubicBezTo>
                  <a:cubicBezTo>
                    <a:pt x="6310" y="6255"/>
                    <a:pt x="6256" y="6240"/>
                    <a:pt x="6210" y="6209"/>
                  </a:cubicBezTo>
                  <a:lnTo>
                    <a:pt x="6011" y="6077"/>
                  </a:lnTo>
                  <a:cubicBezTo>
                    <a:pt x="5908" y="6009"/>
                    <a:pt x="5790" y="5974"/>
                    <a:pt x="5672" y="5974"/>
                  </a:cubicBezTo>
                  <a:cubicBezTo>
                    <a:pt x="5554" y="5974"/>
                    <a:pt x="5436" y="6009"/>
                    <a:pt x="5334" y="6077"/>
                  </a:cubicBezTo>
                  <a:lnTo>
                    <a:pt x="5137" y="6209"/>
                  </a:lnTo>
                  <a:cubicBezTo>
                    <a:pt x="5090" y="6240"/>
                    <a:pt x="5036" y="6255"/>
                    <a:pt x="4982" y="6255"/>
                  </a:cubicBezTo>
                  <a:cubicBezTo>
                    <a:pt x="4928" y="6255"/>
                    <a:pt x="4874" y="6240"/>
                    <a:pt x="4827" y="6209"/>
                  </a:cubicBezTo>
                  <a:lnTo>
                    <a:pt x="4630" y="6077"/>
                  </a:lnTo>
                  <a:cubicBezTo>
                    <a:pt x="4527" y="6009"/>
                    <a:pt x="4409" y="5974"/>
                    <a:pt x="4291" y="5974"/>
                  </a:cubicBezTo>
                  <a:cubicBezTo>
                    <a:pt x="4173" y="5974"/>
                    <a:pt x="4055" y="6009"/>
                    <a:pt x="3953" y="6077"/>
                  </a:cubicBezTo>
                  <a:lnTo>
                    <a:pt x="3754" y="6209"/>
                  </a:lnTo>
                  <a:cubicBezTo>
                    <a:pt x="3708" y="6240"/>
                    <a:pt x="3654" y="6255"/>
                    <a:pt x="3600" y="6255"/>
                  </a:cubicBezTo>
                  <a:cubicBezTo>
                    <a:pt x="3546" y="6255"/>
                    <a:pt x="3493" y="6240"/>
                    <a:pt x="3446" y="6209"/>
                  </a:cubicBezTo>
                  <a:lnTo>
                    <a:pt x="3247" y="6077"/>
                  </a:lnTo>
                  <a:cubicBezTo>
                    <a:pt x="3144" y="6009"/>
                    <a:pt x="3026" y="5974"/>
                    <a:pt x="2908" y="5974"/>
                  </a:cubicBezTo>
                  <a:cubicBezTo>
                    <a:pt x="2790" y="5974"/>
                    <a:pt x="2672" y="6009"/>
                    <a:pt x="2570" y="6077"/>
                  </a:cubicBezTo>
                  <a:lnTo>
                    <a:pt x="2373" y="6209"/>
                  </a:lnTo>
                  <a:cubicBezTo>
                    <a:pt x="2326" y="6240"/>
                    <a:pt x="2272" y="6255"/>
                    <a:pt x="2218" y="6255"/>
                  </a:cubicBezTo>
                  <a:cubicBezTo>
                    <a:pt x="2164" y="6255"/>
                    <a:pt x="2111" y="6240"/>
                    <a:pt x="2064" y="6209"/>
                  </a:cubicBezTo>
                  <a:lnTo>
                    <a:pt x="1866" y="6077"/>
                  </a:lnTo>
                  <a:cubicBezTo>
                    <a:pt x="1763" y="6009"/>
                    <a:pt x="1645" y="5974"/>
                    <a:pt x="1527" y="5974"/>
                  </a:cubicBezTo>
                  <a:cubicBezTo>
                    <a:pt x="1409" y="5974"/>
                    <a:pt x="1291" y="6009"/>
                    <a:pt x="1189" y="6077"/>
                  </a:cubicBezTo>
                  <a:lnTo>
                    <a:pt x="990" y="6209"/>
                  </a:lnTo>
                  <a:cubicBezTo>
                    <a:pt x="944" y="6240"/>
                    <a:pt x="890" y="6255"/>
                    <a:pt x="836" y="6255"/>
                  </a:cubicBezTo>
                  <a:cubicBezTo>
                    <a:pt x="783" y="6255"/>
                    <a:pt x="729" y="6240"/>
                    <a:pt x="683" y="6209"/>
                  </a:cubicBezTo>
                  <a:lnTo>
                    <a:pt x="313" y="5961"/>
                  </a:lnTo>
                  <a:lnTo>
                    <a:pt x="313" y="3724"/>
                  </a:lnTo>
                  <a:lnTo>
                    <a:pt x="3715" y="3724"/>
                  </a:lnTo>
                  <a:lnTo>
                    <a:pt x="3715" y="5581"/>
                  </a:lnTo>
                  <a:cubicBezTo>
                    <a:pt x="3715" y="5674"/>
                    <a:pt x="3789" y="5748"/>
                    <a:pt x="3882" y="5748"/>
                  </a:cubicBezTo>
                  <a:cubicBezTo>
                    <a:pt x="3972" y="5748"/>
                    <a:pt x="4047" y="5674"/>
                    <a:pt x="4047" y="5581"/>
                  </a:cubicBezTo>
                  <a:lnTo>
                    <a:pt x="4047" y="1607"/>
                  </a:lnTo>
                  <a:cubicBezTo>
                    <a:pt x="4047" y="1166"/>
                    <a:pt x="3688" y="805"/>
                    <a:pt x="3246" y="805"/>
                  </a:cubicBezTo>
                  <a:cubicBezTo>
                    <a:pt x="2803" y="805"/>
                    <a:pt x="2444" y="1165"/>
                    <a:pt x="2444" y="1607"/>
                  </a:cubicBezTo>
                  <a:lnTo>
                    <a:pt x="2444" y="2393"/>
                  </a:lnTo>
                  <a:lnTo>
                    <a:pt x="1966" y="2393"/>
                  </a:lnTo>
                  <a:lnTo>
                    <a:pt x="1966" y="1612"/>
                  </a:lnTo>
                  <a:lnTo>
                    <a:pt x="1984" y="1612"/>
                  </a:lnTo>
                  <a:cubicBezTo>
                    <a:pt x="1984" y="909"/>
                    <a:pt x="2558" y="334"/>
                    <a:pt x="3262" y="334"/>
                  </a:cubicBezTo>
                  <a:cubicBezTo>
                    <a:pt x="3965" y="334"/>
                    <a:pt x="4539" y="909"/>
                    <a:pt x="4539" y="1612"/>
                  </a:cubicBezTo>
                  <a:lnTo>
                    <a:pt x="4539" y="5585"/>
                  </a:lnTo>
                  <a:cubicBezTo>
                    <a:pt x="4539" y="5675"/>
                    <a:pt x="4614" y="5752"/>
                    <a:pt x="4705" y="5752"/>
                  </a:cubicBezTo>
                  <a:cubicBezTo>
                    <a:pt x="4797" y="5752"/>
                    <a:pt x="4872" y="5675"/>
                    <a:pt x="4872" y="5585"/>
                  </a:cubicBezTo>
                  <a:lnTo>
                    <a:pt x="4872" y="5363"/>
                  </a:lnTo>
                  <a:lnTo>
                    <a:pt x="7593" y="5363"/>
                  </a:lnTo>
                  <a:lnTo>
                    <a:pt x="7593" y="5585"/>
                  </a:lnTo>
                  <a:cubicBezTo>
                    <a:pt x="7593" y="5675"/>
                    <a:pt x="7669" y="5752"/>
                    <a:pt x="7760" y="5752"/>
                  </a:cubicBezTo>
                  <a:cubicBezTo>
                    <a:pt x="7851" y="5752"/>
                    <a:pt x="7927" y="5675"/>
                    <a:pt x="7927" y="5585"/>
                  </a:cubicBezTo>
                  <a:lnTo>
                    <a:pt x="7927" y="1611"/>
                  </a:lnTo>
                  <a:cubicBezTo>
                    <a:pt x="7927" y="1168"/>
                    <a:pt x="7566" y="807"/>
                    <a:pt x="7125" y="807"/>
                  </a:cubicBezTo>
                  <a:cubicBezTo>
                    <a:pt x="6683" y="807"/>
                    <a:pt x="6322" y="1168"/>
                    <a:pt x="6322" y="1611"/>
                  </a:cubicBezTo>
                  <a:lnTo>
                    <a:pt x="6322" y="2394"/>
                  </a:lnTo>
                  <a:lnTo>
                    <a:pt x="5846" y="2394"/>
                  </a:lnTo>
                  <a:lnTo>
                    <a:pt x="5846" y="1611"/>
                  </a:lnTo>
                  <a:cubicBezTo>
                    <a:pt x="5846" y="905"/>
                    <a:pt x="6418" y="333"/>
                    <a:pt x="7122" y="333"/>
                  </a:cubicBezTo>
                  <a:close/>
                  <a:moveTo>
                    <a:pt x="9828" y="6306"/>
                  </a:moveTo>
                  <a:cubicBezTo>
                    <a:pt x="9882" y="6306"/>
                    <a:pt x="9935" y="6321"/>
                    <a:pt x="9982" y="6352"/>
                  </a:cubicBezTo>
                  <a:lnTo>
                    <a:pt x="10239" y="6527"/>
                  </a:lnTo>
                  <a:cubicBezTo>
                    <a:pt x="10324" y="6583"/>
                    <a:pt x="10421" y="6611"/>
                    <a:pt x="10517" y="6611"/>
                  </a:cubicBezTo>
                  <a:cubicBezTo>
                    <a:pt x="10614" y="6611"/>
                    <a:pt x="10711" y="6583"/>
                    <a:pt x="10796" y="6527"/>
                  </a:cubicBezTo>
                  <a:lnTo>
                    <a:pt x="11041" y="6361"/>
                  </a:lnTo>
                  <a:lnTo>
                    <a:pt x="11041" y="7668"/>
                  </a:lnTo>
                  <a:lnTo>
                    <a:pt x="10611" y="7954"/>
                  </a:lnTo>
                  <a:cubicBezTo>
                    <a:pt x="10583" y="7973"/>
                    <a:pt x="10551" y="7983"/>
                    <a:pt x="10518" y="7983"/>
                  </a:cubicBezTo>
                  <a:cubicBezTo>
                    <a:pt x="10486" y="7983"/>
                    <a:pt x="10454" y="7973"/>
                    <a:pt x="10426" y="7954"/>
                  </a:cubicBezTo>
                  <a:lnTo>
                    <a:pt x="10168" y="7781"/>
                  </a:lnTo>
                  <a:cubicBezTo>
                    <a:pt x="10065" y="7712"/>
                    <a:pt x="9947" y="7677"/>
                    <a:pt x="9829" y="7677"/>
                  </a:cubicBezTo>
                  <a:cubicBezTo>
                    <a:pt x="9711" y="7677"/>
                    <a:pt x="9593" y="7712"/>
                    <a:pt x="9491" y="7781"/>
                  </a:cubicBezTo>
                  <a:lnTo>
                    <a:pt x="9294" y="7913"/>
                  </a:lnTo>
                  <a:cubicBezTo>
                    <a:pt x="9258" y="7936"/>
                    <a:pt x="9217" y="7950"/>
                    <a:pt x="9175" y="7957"/>
                  </a:cubicBezTo>
                  <a:cubicBezTo>
                    <a:pt x="9084" y="7968"/>
                    <a:pt x="9020" y="8052"/>
                    <a:pt x="9031" y="8144"/>
                  </a:cubicBezTo>
                  <a:cubicBezTo>
                    <a:pt x="9041" y="8228"/>
                    <a:pt x="9115" y="8289"/>
                    <a:pt x="9198" y="8289"/>
                  </a:cubicBezTo>
                  <a:cubicBezTo>
                    <a:pt x="9204" y="8289"/>
                    <a:pt x="9211" y="8289"/>
                    <a:pt x="9217" y="8288"/>
                  </a:cubicBezTo>
                  <a:cubicBezTo>
                    <a:pt x="9312" y="8277"/>
                    <a:pt x="9400" y="8242"/>
                    <a:pt x="9477" y="8190"/>
                  </a:cubicBezTo>
                  <a:lnTo>
                    <a:pt x="9676" y="8059"/>
                  </a:lnTo>
                  <a:cubicBezTo>
                    <a:pt x="9722" y="8028"/>
                    <a:pt x="9776" y="8012"/>
                    <a:pt x="9830" y="8012"/>
                  </a:cubicBezTo>
                  <a:cubicBezTo>
                    <a:pt x="9883" y="8012"/>
                    <a:pt x="9937" y="8028"/>
                    <a:pt x="9983" y="8059"/>
                  </a:cubicBezTo>
                  <a:lnTo>
                    <a:pt x="10241" y="8233"/>
                  </a:lnTo>
                  <a:cubicBezTo>
                    <a:pt x="10326" y="8288"/>
                    <a:pt x="10422" y="8316"/>
                    <a:pt x="10520" y="8316"/>
                  </a:cubicBezTo>
                  <a:cubicBezTo>
                    <a:pt x="10614" y="8316"/>
                    <a:pt x="10712" y="8288"/>
                    <a:pt x="10797" y="8233"/>
                  </a:cubicBezTo>
                  <a:lnTo>
                    <a:pt x="11044" y="8068"/>
                  </a:lnTo>
                  <a:lnTo>
                    <a:pt x="11044" y="9379"/>
                  </a:lnTo>
                  <a:lnTo>
                    <a:pt x="11037" y="9379"/>
                  </a:lnTo>
                  <a:lnTo>
                    <a:pt x="10605" y="9665"/>
                  </a:lnTo>
                  <a:cubicBezTo>
                    <a:pt x="10578" y="9684"/>
                    <a:pt x="10546" y="9693"/>
                    <a:pt x="10514" y="9693"/>
                  </a:cubicBezTo>
                  <a:cubicBezTo>
                    <a:pt x="10482" y="9693"/>
                    <a:pt x="10450" y="9684"/>
                    <a:pt x="10422" y="9665"/>
                  </a:cubicBezTo>
                  <a:lnTo>
                    <a:pt x="10165" y="9491"/>
                  </a:lnTo>
                  <a:cubicBezTo>
                    <a:pt x="10061" y="9423"/>
                    <a:pt x="9942" y="9389"/>
                    <a:pt x="9824" y="9389"/>
                  </a:cubicBezTo>
                  <a:cubicBezTo>
                    <a:pt x="9706" y="9389"/>
                    <a:pt x="9588" y="9423"/>
                    <a:pt x="9486" y="9491"/>
                  </a:cubicBezTo>
                  <a:lnTo>
                    <a:pt x="9288" y="9623"/>
                  </a:lnTo>
                  <a:cubicBezTo>
                    <a:pt x="9242" y="9654"/>
                    <a:pt x="9188" y="9669"/>
                    <a:pt x="9135" y="9669"/>
                  </a:cubicBezTo>
                  <a:cubicBezTo>
                    <a:pt x="9081" y="9669"/>
                    <a:pt x="9026" y="9654"/>
                    <a:pt x="8979" y="9623"/>
                  </a:cubicBezTo>
                  <a:lnTo>
                    <a:pt x="8782" y="9491"/>
                  </a:lnTo>
                  <a:cubicBezTo>
                    <a:pt x="8679" y="9423"/>
                    <a:pt x="8561" y="9389"/>
                    <a:pt x="8443" y="9389"/>
                  </a:cubicBezTo>
                  <a:cubicBezTo>
                    <a:pt x="8325" y="9389"/>
                    <a:pt x="8207" y="9423"/>
                    <a:pt x="8105" y="9491"/>
                  </a:cubicBezTo>
                  <a:lnTo>
                    <a:pt x="7907" y="9623"/>
                  </a:lnTo>
                  <a:cubicBezTo>
                    <a:pt x="7860" y="9654"/>
                    <a:pt x="7806" y="9669"/>
                    <a:pt x="7752" y="9669"/>
                  </a:cubicBezTo>
                  <a:cubicBezTo>
                    <a:pt x="7698" y="9669"/>
                    <a:pt x="7644" y="9654"/>
                    <a:pt x="7598" y="9623"/>
                  </a:cubicBezTo>
                  <a:lnTo>
                    <a:pt x="7401" y="9491"/>
                  </a:lnTo>
                  <a:cubicBezTo>
                    <a:pt x="7297" y="9423"/>
                    <a:pt x="7178" y="9389"/>
                    <a:pt x="7060" y="9389"/>
                  </a:cubicBezTo>
                  <a:cubicBezTo>
                    <a:pt x="6942" y="9389"/>
                    <a:pt x="6824" y="9423"/>
                    <a:pt x="6722" y="9491"/>
                  </a:cubicBezTo>
                  <a:lnTo>
                    <a:pt x="6525" y="9623"/>
                  </a:lnTo>
                  <a:cubicBezTo>
                    <a:pt x="6479" y="9654"/>
                    <a:pt x="6425" y="9669"/>
                    <a:pt x="6371" y="9669"/>
                  </a:cubicBezTo>
                  <a:cubicBezTo>
                    <a:pt x="6317" y="9669"/>
                    <a:pt x="6263" y="9654"/>
                    <a:pt x="6215" y="9623"/>
                  </a:cubicBezTo>
                  <a:lnTo>
                    <a:pt x="6018" y="9491"/>
                  </a:lnTo>
                  <a:cubicBezTo>
                    <a:pt x="5915" y="9423"/>
                    <a:pt x="5797" y="9389"/>
                    <a:pt x="5679" y="9389"/>
                  </a:cubicBezTo>
                  <a:cubicBezTo>
                    <a:pt x="5561" y="9389"/>
                    <a:pt x="5443" y="9423"/>
                    <a:pt x="5341" y="9491"/>
                  </a:cubicBezTo>
                  <a:lnTo>
                    <a:pt x="5144" y="9623"/>
                  </a:lnTo>
                  <a:cubicBezTo>
                    <a:pt x="5097" y="9654"/>
                    <a:pt x="5042" y="9669"/>
                    <a:pt x="4988" y="9669"/>
                  </a:cubicBezTo>
                  <a:cubicBezTo>
                    <a:pt x="4934" y="9669"/>
                    <a:pt x="4881" y="9654"/>
                    <a:pt x="4834" y="9623"/>
                  </a:cubicBezTo>
                  <a:lnTo>
                    <a:pt x="4637" y="9491"/>
                  </a:lnTo>
                  <a:cubicBezTo>
                    <a:pt x="4533" y="9423"/>
                    <a:pt x="4415" y="9389"/>
                    <a:pt x="4296" y="9389"/>
                  </a:cubicBezTo>
                  <a:cubicBezTo>
                    <a:pt x="4178" y="9389"/>
                    <a:pt x="4060" y="9423"/>
                    <a:pt x="3958" y="9491"/>
                  </a:cubicBezTo>
                  <a:lnTo>
                    <a:pt x="3761" y="9623"/>
                  </a:lnTo>
                  <a:cubicBezTo>
                    <a:pt x="3715" y="9654"/>
                    <a:pt x="3661" y="9669"/>
                    <a:pt x="3607" y="9669"/>
                  </a:cubicBezTo>
                  <a:cubicBezTo>
                    <a:pt x="3553" y="9669"/>
                    <a:pt x="3499" y="9654"/>
                    <a:pt x="3452" y="9623"/>
                  </a:cubicBezTo>
                  <a:lnTo>
                    <a:pt x="3254" y="9491"/>
                  </a:lnTo>
                  <a:cubicBezTo>
                    <a:pt x="3151" y="9423"/>
                    <a:pt x="3033" y="9389"/>
                    <a:pt x="2915" y="9389"/>
                  </a:cubicBezTo>
                  <a:cubicBezTo>
                    <a:pt x="2797" y="9389"/>
                    <a:pt x="2679" y="9423"/>
                    <a:pt x="2577" y="9491"/>
                  </a:cubicBezTo>
                  <a:lnTo>
                    <a:pt x="2380" y="9623"/>
                  </a:lnTo>
                  <a:cubicBezTo>
                    <a:pt x="2333" y="9654"/>
                    <a:pt x="2279" y="9669"/>
                    <a:pt x="2225" y="9669"/>
                  </a:cubicBezTo>
                  <a:cubicBezTo>
                    <a:pt x="2171" y="9669"/>
                    <a:pt x="2117" y="9654"/>
                    <a:pt x="2071" y="9623"/>
                  </a:cubicBezTo>
                  <a:lnTo>
                    <a:pt x="1873" y="9491"/>
                  </a:lnTo>
                  <a:cubicBezTo>
                    <a:pt x="1769" y="9423"/>
                    <a:pt x="1651" y="9389"/>
                    <a:pt x="1533" y="9389"/>
                  </a:cubicBezTo>
                  <a:cubicBezTo>
                    <a:pt x="1414" y="9389"/>
                    <a:pt x="1297" y="9423"/>
                    <a:pt x="1195" y="9491"/>
                  </a:cubicBezTo>
                  <a:lnTo>
                    <a:pt x="997" y="9623"/>
                  </a:lnTo>
                  <a:cubicBezTo>
                    <a:pt x="951" y="9654"/>
                    <a:pt x="897" y="9669"/>
                    <a:pt x="843" y="9669"/>
                  </a:cubicBezTo>
                  <a:cubicBezTo>
                    <a:pt x="789" y="9669"/>
                    <a:pt x="735" y="9654"/>
                    <a:pt x="688" y="9623"/>
                  </a:cubicBezTo>
                  <a:lnTo>
                    <a:pt x="320" y="9376"/>
                  </a:lnTo>
                  <a:lnTo>
                    <a:pt x="320" y="8069"/>
                  </a:lnTo>
                  <a:lnTo>
                    <a:pt x="505" y="8192"/>
                  </a:lnTo>
                  <a:cubicBezTo>
                    <a:pt x="608" y="8261"/>
                    <a:pt x="726" y="8296"/>
                    <a:pt x="844" y="8296"/>
                  </a:cubicBezTo>
                  <a:cubicBezTo>
                    <a:pt x="962" y="8296"/>
                    <a:pt x="1080" y="8261"/>
                    <a:pt x="1182" y="8192"/>
                  </a:cubicBezTo>
                  <a:lnTo>
                    <a:pt x="1379" y="8060"/>
                  </a:lnTo>
                  <a:cubicBezTo>
                    <a:pt x="1426" y="8029"/>
                    <a:pt x="1480" y="8014"/>
                    <a:pt x="1534" y="8014"/>
                  </a:cubicBezTo>
                  <a:cubicBezTo>
                    <a:pt x="1588" y="8014"/>
                    <a:pt x="1642" y="8029"/>
                    <a:pt x="1689" y="8060"/>
                  </a:cubicBezTo>
                  <a:lnTo>
                    <a:pt x="1886" y="8192"/>
                  </a:lnTo>
                  <a:cubicBezTo>
                    <a:pt x="1989" y="8261"/>
                    <a:pt x="2106" y="8295"/>
                    <a:pt x="2225" y="8295"/>
                  </a:cubicBezTo>
                  <a:cubicBezTo>
                    <a:pt x="2344" y="8295"/>
                    <a:pt x="2462" y="8261"/>
                    <a:pt x="2567" y="8192"/>
                  </a:cubicBezTo>
                  <a:lnTo>
                    <a:pt x="2764" y="8060"/>
                  </a:lnTo>
                  <a:cubicBezTo>
                    <a:pt x="2810" y="8029"/>
                    <a:pt x="2864" y="8014"/>
                    <a:pt x="2918" y="8014"/>
                  </a:cubicBezTo>
                  <a:cubicBezTo>
                    <a:pt x="2972" y="8014"/>
                    <a:pt x="3026" y="8029"/>
                    <a:pt x="3073" y="8060"/>
                  </a:cubicBezTo>
                  <a:lnTo>
                    <a:pt x="3270" y="8192"/>
                  </a:lnTo>
                  <a:cubicBezTo>
                    <a:pt x="3298" y="8211"/>
                    <a:pt x="3331" y="8221"/>
                    <a:pt x="3363" y="8221"/>
                  </a:cubicBezTo>
                  <a:cubicBezTo>
                    <a:pt x="3416" y="8221"/>
                    <a:pt x="3469" y="8195"/>
                    <a:pt x="3501" y="8146"/>
                  </a:cubicBezTo>
                  <a:cubicBezTo>
                    <a:pt x="3553" y="8069"/>
                    <a:pt x="3532" y="7966"/>
                    <a:pt x="3455" y="7915"/>
                  </a:cubicBezTo>
                  <a:lnTo>
                    <a:pt x="3256" y="7783"/>
                  </a:lnTo>
                  <a:cubicBezTo>
                    <a:pt x="3153" y="7715"/>
                    <a:pt x="3035" y="7681"/>
                    <a:pt x="2917" y="7681"/>
                  </a:cubicBezTo>
                  <a:cubicBezTo>
                    <a:pt x="2799" y="7681"/>
                    <a:pt x="2681" y="7715"/>
                    <a:pt x="2579" y="7783"/>
                  </a:cubicBezTo>
                  <a:lnTo>
                    <a:pt x="2382" y="7915"/>
                  </a:lnTo>
                  <a:cubicBezTo>
                    <a:pt x="2335" y="7946"/>
                    <a:pt x="2281" y="7961"/>
                    <a:pt x="2227" y="7961"/>
                  </a:cubicBezTo>
                  <a:cubicBezTo>
                    <a:pt x="2173" y="7961"/>
                    <a:pt x="2120" y="7946"/>
                    <a:pt x="2073" y="7915"/>
                  </a:cubicBezTo>
                  <a:lnTo>
                    <a:pt x="1875" y="7783"/>
                  </a:lnTo>
                  <a:cubicBezTo>
                    <a:pt x="1772" y="7715"/>
                    <a:pt x="1654" y="7681"/>
                    <a:pt x="1536" y="7681"/>
                  </a:cubicBezTo>
                  <a:cubicBezTo>
                    <a:pt x="1418" y="7681"/>
                    <a:pt x="1300" y="7715"/>
                    <a:pt x="1198" y="7783"/>
                  </a:cubicBezTo>
                  <a:lnTo>
                    <a:pt x="999" y="7915"/>
                  </a:lnTo>
                  <a:cubicBezTo>
                    <a:pt x="953" y="7946"/>
                    <a:pt x="899" y="7961"/>
                    <a:pt x="845" y="7961"/>
                  </a:cubicBezTo>
                  <a:cubicBezTo>
                    <a:pt x="791" y="7961"/>
                    <a:pt x="738" y="7946"/>
                    <a:pt x="692" y="7915"/>
                  </a:cubicBezTo>
                  <a:lnTo>
                    <a:pt x="322" y="7668"/>
                  </a:lnTo>
                  <a:lnTo>
                    <a:pt x="322" y="6361"/>
                  </a:lnTo>
                  <a:lnTo>
                    <a:pt x="507" y="6484"/>
                  </a:lnTo>
                  <a:cubicBezTo>
                    <a:pt x="610" y="6552"/>
                    <a:pt x="728" y="6587"/>
                    <a:pt x="846" y="6587"/>
                  </a:cubicBezTo>
                  <a:cubicBezTo>
                    <a:pt x="964" y="6587"/>
                    <a:pt x="1082" y="6552"/>
                    <a:pt x="1184" y="6484"/>
                  </a:cubicBezTo>
                  <a:lnTo>
                    <a:pt x="1381" y="6352"/>
                  </a:lnTo>
                  <a:cubicBezTo>
                    <a:pt x="1428" y="6321"/>
                    <a:pt x="1482" y="6306"/>
                    <a:pt x="1536" y="6306"/>
                  </a:cubicBezTo>
                  <a:cubicBezTo>
                    <a:pt x="1590" y="6306"/>
                    <a:pt x="1644" y="6321"/>
                    <a:pt x="1690" y="6352"/>
                  </a:cubicBezTo>
                  <a:lnTo>
                    <a:pt x="1888" y="6484"/>
                  </a:lnTo>
                  <a:cubicBezTo>
                    <a:pt x="1992" y="6552"/>
                    <a:pt x="2110" y="6587"/>
                    <a:pt x="2228" y="6587"/>
                  </a:cubicBezTo>
                  <a:cubicBezTo>
                    <a:pt x="2347" y="6587"/>
                    <a:pt x="2464" y="6552"/>
                    <a:pt x="2567" y="6484"/>
                  </a:cubicBezTo>
                  <a:lnTo>
                    <a:pt x="2764" y="6352"/>
                  </a:lnTo>
                  <a:cubicBezTo>
                    <a:pt x="2810" y="6321"/>
                    <a:pt x="2864" y="6306"/>
                    <a:pt x="2918" y="6306"/>
                  </a:cubicBezTo>
                  <a:cubicBezTo>
                    <a:pt x="2972" y="6306"/>
                    <a:pt x="3026" y="6321"/>
                    <a:pt x="3073" y="6352"/>
                  </a:cubicBezTo>
                  <a:lnTo>
                    <a:pt x="3270" y="6484"/>
                  </a:lnTo>
                  <a:cubicBezTo>
                    <a:pt x="3374" y="6552"/>
                    <a:pt x="3492" y="6587"/>
                    <a:pt x="3610" y="6587"/>
                  </a:cubicBezTo>
                  <a:cubicBezTo>
                    <a:pt x="3728" y="6587"/>
                    <a:pt x="3845" y="6552"/>
                    <a:pt x="3948" y="6484"/>
                  </a:cubicBezTo>
                  <a:lnTo>
                    <a:pt x="4145" y="6352"/>
                  </a:lnTo>
                  <a:cubicBezTo>
                    <a:pt x="4192" y="6321"/>
                    <a:pt x="4246" y="6306"/>
                    <a:pt x="4300" y="6306"/>
                  </a:cubicBezTo>
                  <a:cubicBezTo>
                    <a:pt x="4354" y="6306"/>
                    <a:pt x="4408" y="6321"/>
                    <a:pt x="4454" y="6352"/>
                  </a:cubicBezTo>
                  <a:lnTo>
                    <a:pt x="4651" y="6484"/>
                  </a:lnTo>
                  <a:cubicBezTo>
                    <a:pt x="4755" y="6552"/>
                    <a:pt x="4874" y="6587"/>
                    <a:pt x="4992" y="6587"/>
                  </a:cubicBezTo>
                  <a:cubicBezTo>
                    <a:pt x="5110" y="6587"/>
                    <a:pt x="5228" y="6552"/>
                    <a:pt x="5330" y="6484"/>
                  </a:cubicBezTo>
                  <a:lnTo>
                    <a:pt x="5528" y="6352"/>
                  </a:lnTo>
                  <a:cubicBezTo>
                    <a:pt x="5574" y="6321"/>
                    <a:pt x="5628" y="6306"/>
                    <a:pt x="5682" y="6306"/>
                  </a:cubicBezTo>
                  <a:cubicBezTo>
                    <a:pt x="5736" y="6306"/>
                    <a:pt x="5790" y="6321"/>
                    <a:pt x="5837" y="6352"/>
                  </a:cubicBezTo>
                  <a:lnTo>
                    <a:pt x="6034" y="6484"/>
                  </a:lnTo>
                  <a:cubicBezTo>
                    <a:pt x="6137" y="6552"/>
                    <a:pt x="6255" y="6587"/>
                    <a:pt x="6373" y="6587"/>
                  </a:cubicBezTo>
                  <a:cubicBezTo>
                    <a:pt x="6491" y="6587"/>
                    <a:pt x="6609" y="6552"/>
                    <a:pt x="6711" y="6484"/>
                  </a:cubicBezTo>
                  <a:lnTo>
                    <a:pt x="6909" y="6352"/>
                  </a:lnTo>
                  <a:cubicBezTo>
                    <a:pt x="6956" y="6321"/>
                    <a:pt x="7010" y="6306"/>
                    <a:pt x="7064" y="6306"/>
                  </a:cubicBezTo>
                  <a:cubicBezTo>
                    <a:pt x="7118" y="6306"/>
                    <a:pt x="7172" y="6321"/>
                    <a:pt x="7218" y="6352"/>
                  </a:cubicBezTo>
                  <a:lnTo>
                    <a:pt x="7415" y="6484"/>
                  </a:lnTo>
                  <a:cubicBezTo>
                    <a:pt x="7519" y="6552"/>
                    <a:pt x="7638" y="6587"/>
                    <a:pt x="7756" y="6587"/>
                  </a:cubicBezTo>
                  <a:cubicBezTo>
                    <a:pt x="7874" y="6587"/>
                    <a:pt x="7992" y="6552"/>
                    <a:pt x="8094" y="6484"/>
                  </a:cubicBezTo>
                  <a:lnTo>
                    <a:pt x="8291" y="6352"/>
                  </a:lnTo>
                  <a:cubicBezTo>
                    <a:pt x="8338" y="6321"/>
                    <a:pt x="8391" y="6306"/>
                    <a:pt x="8445" y="6306"/>
                  </a:cubicBezTo>
                  <a:cubicBezTo>
                    <a:pt x="8499" y="6306"/>
                    <a:pt x="8554" y="6321"/>
                    <a:pt x="8601" y="6352"/>
                  </a:cubicBezTo>
                  <a:lnTo>
                    <a:pt x="8798" y="6484"/>
                  </a:lnTo>
                  <a:cubicBezTo>
                    <a:pt x="8901" y="6552"/>
                    <a:pt x="9019" y="6587"/>
                    <a:pt x="9137" y="6587"/>
                  </a:cubicBezTo>
                  <a:cubicBezTo>
                    <a:pt x="9255" y="6587"/>
                    <a:pt x="9373" y="6552"/>
                    <a:pt x="9475" y="6484"/>
                  </a:cubicBezTo>
                  <a:lnTo>
                    <a:pt x="9672" y="6352"/>
                  </a:lnTo>
                  <a:cubicBezTo>
                    <a:pt x="9719" y="6321"/>
                    <a:pt x="9774" y="6306"/>
                    <a:pt x="9828" y="6306"/>
                  </a:cubicBezTo>
                  <a:close/>
                  <a:moveTo>
                    <a:pt x="9833" y="9724"/>
                  </a:moveTo>
                  <a:cubicBezTo>
                    <a:pt x="9887" y="9724"/>
                    <a:pt x="9942" y="9739"/>
                    <a:pt x="9989" y="9770"/>
                  </a:cubicBezTo>
                  <a:lnTo>
                    <a:pt x="10246" y="9943"/>
                  </a:lnTo>
                  <a:cubicBezTo>
                    <a:pt x="10330" y="10000"/>
                    <a:pt x="10426" y="10028"/>
                    <a:pt x="10524" y="10028"/>
                  </a:cubicBezTo>
                  <a:cubicBezTo>
                    <a:pt x="10620" y="10028"/>
                    <a:pt x="10717" y="10000"/>
                    <a:pt x="10801" y="9943"/>
                  </a:cubicBezTo>
                  <a:lnTo>
                    <a:pt x="11048" y="9779"/>
                  </a:lnTo>
                  <a:lnTo>
                    <a:pt x="11048" y="10764"/>
                  </a:lnTo>
                  <a:cubicBezTo>
                    <a:pt x="11037" y="10917"/>
                    <a:pt x="10913" y="11041"/>
                    <a:pt x="10760" y="11041"/>
                  </a:cubicBezTo>
                  <a:lnTo>
                    <a:pt x="606" y="11041"/>
                  </a:lnTo>
                  <a:cubicBezTo>
                    <a:pt x="453" y="11041"/>
                    <a:pt x="329" y="10917"/>
                    <a:pt x="329" y="10764"/>
                  </a:cubicBezTo>
                  <a:lnTo>
                    <a:pt x="329" y="9779"/>
                  </a:lnTo>
                  <a:lnTo>
                    <a:pt x="514" y="9902"/>
                  </a:lnTo>
                  <a:cubicBezTo>
                    <a:pt x="617" y="9970"/>
                    <a:pt x="735" y="10004"/>
                    <a:pt x="853" y="10004"/>
                  </a:cubicBezTo>
                  <a:cubicBezTo>
                    <a:pt x="971" y="10004"/>
                    <a:pt x="1089" y="9970"/>
                    <a:pt x="1191" y="9902"/>
                  </a:cubicBezTo>
                  <a:lnTo>
                    <a:pt x="1388" y="9770"/>
                  </a:lnTo>
                  <a:cubicBezTo>
                    <a:pt x="1435" y="9739"/>
                    <a:pt x="1489" y="9724"/>
                    <a:pt x="1543" y="9724"/>
                  </a:cubicBezTo>
                  <a:cubicBezTo>
                    <a:pt x="1597" y="9724"/>
                    <a:pt x="1650" y="9739"/>
                    <a:pt x="1697" y="9770"/>
                  </a:cubicBezTo>
                  <a:lnTo>
                    <a:pt x="1895" y="9902"/>
                  </a:lnTo>
                  <a:cubicBezTo>
                    <a:pt x="1998" y="9970"/>
                    <a:pt x="2116" y="10004"/>
                    <a:pt x="2234" y="10004"/>
                  </a:cubicBezTo>
                  <a:cubicBezTo>
                    <a:pt x="2352" y="10004"/>
                    <a:pt x="2470" y="9970"/>
                    <a:pt x="2572" y="9902"/>
                  </a:cubicBezTo>
                  <a:lnTo>
                    <a:pt x="2769" y="9770"/>
                  </a:lnTo>
                  <a:cubicBezTo>
                    <a:pt x="2816" y="9739"/>
                    <a:pt x="2871" y="9724"/>
                    <a:pt x="2925" y="9724"/>
                  </a:cubicBezTo>
                  <a:cubicBezTo>
                    <a:pt x="2979" y="9724"/>
                    <a:pt x="3032" y="9739"/>
                    <a:pt x="3078" y="9770"/>
                  </a:cubicBezTo>
                  <a:lnTo>
                    <a:pt x="3276" y="9902"/>
                  </a:lnTo>
                  <a:cubicBezTo>
                    <a:pt x="3380" y="9970"/>
                    <a:pt x="3498" y="10004"/>
                    <a:pt x="3617" y="10004"/>
                  </a:cubicBezTo>
                  <a:cubicBezTo>
                    <a:pt x="3735" y="10004"/>
                    <a:pt x="3853" y="9970"/>
                    <a:pt x="3955" y="9902"/>
                  </a:cubicBezTo>
                  <a:lnTo>
                    <a:pt x="4152" y="9770"/>
                  </a:lnTo>
                  <a:cubicBezTo>
                    <a:pt x="4198" y="9739"/>
                    <a:pt x="4252" y="9724"/>
                    <a:pt x="4306" y="9724"/>
                  </a:cubicBezTo>
                  <a:cubicBezTo>
                    <a:pt x="4360" y="9724"/>
                    <a:pt x="4414" y="9739"/>
                    <a:pt x="4461" y="9770"/>
                  </a:cubicBezTo>
                  <a:lnTo>
                    <a:pt x="4659" y="9902"/>
                  </a:lnTo>
                  <a:cubicBezTo>
                    <a:pt x="4762" y="9970"/>
                    <a:pt x="4880" y="10004"/>
                    <a:pt x="4998" y="10004"/>
                  </a:cubicBezTo>
                  <a:cubicBezTo>
                    <a:pt x="5116" y="10004"/>
                    <a:pt x="5233" y="9970"/>
                    <a:pt x="5336" y="9902"/>
                  </a:cubicBezTo>
                  <a:lnTo>
                    <a:pt x="5533" y="9770"/>
                  </a:lnTo>
                  <a:cubicBezTo>
                    <a:pt x="5580" y="9739"/>
                    <a:pt x="5634" y="9724"/>
                    <a:pt x="5688" y="9724"/>
                  </a:cubicBezTo>
                  <a:cubicBezTo>
                    <a:pt x="5742" y="9724"/>
                    <a:pt x="5796" y="9739"/>
                    <a:pt x="5842" y="9770"/>
                  </a:cubicBezTo>
                  <a:lnTo>
                    <a:pt x="6040" y="9902"/>
                  </a:lnTo>
                  <a:cubicBezTo>
                    <a:pt x="6143" y="9970"/>
                    <a:pt x="6262" y="10004"/>
                    <a:pt x="6380" y="10004"/>
                  </a:cubicBezTo>
                  <a:cubicBezTo>
                    <a:pt x="6499" y="10004"/>
                    <a:pt x="6616" y="9970"/>
                    <a:pt x="6718" y="9902"/>
                  </a:cubicBezTo>
                  <a:lnTo>
                    <a:pt x="6916" y="9770"/>
                  </a:lnTo>
                  <a:cubicBezTo>
                    <a:pt x="6962" y="9739"/>
                    <a:pt x="7016" y="9724"/>
                    <a:pt x="7070" y="9724"/>
                  </a:cubicBezTo>
                  <a:cubicBezTo>
                    <a:pt x="7124" y="9724"/>
                    <a:pt x="7178" y="9739"/>
                    <a:pt x="7225" y="9770"/>
                  </a:cubicBezTo>
                  <a:lnTo>
                    <a:pt x="7422" y="9902"/>
                  </a:lnTo>
                  <a:cubicBezTo>
                    <a:pt x="7525" y="9970"/>
                    <a:pt x="7644" y="10004"/>
                    <a:pt x="7762" y="10004"/>
                  </a:cubicBezTo>
                  <a:cubicBezTo>
                    <a:pt x="7879" y="10004"/>
                    <a:pt x="7997" y="9970"/>
                    <a:pt x="8099" y="9902"/>
                  </a:cubicBezTo>
                  <a:lnTo>
                    <a:pt x="8297" y="9770"/>
                  </a:lnTo>
                  <a:cubicBezTo>
                    <a:pt x="8344" y="9739"/>
                    <a:pt x="8398" y="9724"/>
                    <a:pt x="8452" y="9724"/>
                  </a:cubicBezTo>
                  <a:cubicBezTo>
                    <a:pt x="8506" y="9724"/>
                    <a:pt x="8560" y="9739"/>
                    <a:pt x="8606" y="9770"/>
                  </a:cubicBezTo>
                  <a:lnTo>
                    <a:pt x="8803" y="9902"/>
                  </a:lnTo>
                  <a:cubicBezTo>
                    <a:pt x="8907" y="9970"/>
                    <a:pt x="9026" y="10004"/>
                    <a:pt x="9144" y="10004"/>
                  </a:cubicBezTo>
                  <a:cubicBezTo>
                    <a:pt x="9262" y="10004"/>
                    <a:pt x="9380" y="9970"/>
                    <a:pt x="9482" y="9902"/>
                  </a:cubicBezTo>
                  <a:lnTo>
                    <a:pt x="9679" y="9770"/>
                  </a:lnTo>
                  <a:cubicBezTo>
                    <a:pt x="9726" y="9739"/>
                    <a:pt x="9779" y="9724"/>
                    <a:pt x="9833" y="9724"/>
                  </a:cubicBezTo>
                  <a:close/>
                  <a:moveTo>
                    <a:pt x="3265" y="0"/>
                  </a:moveTo>
                  <a:cubicBezTo>
                    <a:pt x="2376" y="0"/>
                    <a:pt x="1655" y="724"/>
                    <a:pt x="1655" y="1612"/>
                  </a:cubicBezTo>
                  <a:lnTo>
                    <a:pt x="1655" y="2396"/>
                  </a:lnTo>
                  <a:lnTo>
                    <a:pt x="612" y="2396"/>
                  </a:lnTo>
                  <a:cubicBezTo>
                    <a:pt x="274" y="2396"/>
                    <a:pt x="0" y="2670"/>
                    <a:pt x="0" y="3008"/>
                  </a:cubicBezTo>
                  <a:lnTo>
                    <a:pt x="0" y="10764"/>
                  </a:lnTo>
                  <a:cubicBezTo>
                    <a:pt x="0" y="11101"/>
                    <a:pt x="274" y="11373"/>
                    <a:pt x="612" y="11373"/>
                  </a:cubicBezTo>
                  <a:lnTo>
                    <a:pt x="10764" y="11373"/>
                  </a:lnTo>
                  <a:cubicBezTo>
                    <a:pt x="11101" y="11373"/>
                    <a:pt x="11375" y="11101"/>
                    <a:pt x="11375" y="10764"/>
                  </a:cubicBezTo>
                  <a:lnTo>
                    <a:pt x="11375" y="3006"/>
                  </a:lnTo>
                  <a:cubicBezTo>
                    <a:pt x="11370" y="2670"/>
                    <a:pt x="11094" y="2396"/>
                    <a:pt x="10760" y="2396"/>
                  </a:cubicBezTo>
                  <a:lnTo>
                    <a:pt x="8739" y="2396"/>
                  </a:lnTo>
                  <a:lnTo>
                    <a:pt x="8739" y="1612"/>
                  </a:lnTo>
                  <a:cubicBezTo>
                    <a:pt x="8739" y="724"/>
                    <a:pt x="8018" y="0"/>
                    <a:pt x="7129" y="0"/>
                  </a:cubicBezTo>
                  <a:cubicBezTo>
                    <a:pt x="6240" y="0"/>
                    <a:pt x="5519" y="724"/>
                    <a:pt x="5519" y="1612"/>
                  </a:cubicBezTo>
                  <a:lnTo>
                    <a:pt x="5519" y="2396"/>
                  </a:lnTo>
                  <a:lnTo>
                    <a:pt x="4877" y="2396"/>
                  </a:lnTo>
                  <a:lnTo>
                    <a:pt x="4877" y="1612"/>
                  </a:lnTo>
                  <a:cubicBezTo>
                    <a:pt x="4877" y="724"/>
                    <a:pt x="4154" y="0"/>
                    <a:pt x="3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8" name="Google Shape;5288;p78"/>
            <p:cNvSpPr/>
            <p:nvPr/>
          </p:nvSpPr>
          <p:spPr>
            <a:xfrm>
              <a:off x="5610724" y="4126764"/>
              <a:ext cx="32930" cy="50690"/>
            </a:xfrm>
            <a:custGeom>
              <a:avLst/>
              <a:gdLst/>
              <a:ahLst/>
              <a:cxnLst/>
              <a:rect l="l" t="t" r="r" b="b"/>
              <a:pathLst>
                <a:path w="1144" h="1761" extrusionOk="0">
                  <a:moveTo>
                    <a:pt x="978" y="1"/>
                  </a:moveTo>
                  <a:cubicBezTo>
                    <a:pt x="886" y="1"/>
                    <a:pt x="811" y="77"/>
                    <a:pt x="811" y="168"/>
                  </a:cubicBezTo>
                  <a:lnTo>
                    <a:pt x="811" y="1193"/>
                  </a:lnTo>
                  <a:cubicBezTo>
                    <a:pt x="811" y="1323"/>
                    <a:pt x="706" y="1428"/>
                    <a:pt x="578" y="1428"/>
                  </a:cubicBezTo>
                  <a:lnTo>
                    <a:pt x="566" y="1428"/>
                  </a:lnTo>
                  <a:cubicBezTo>
                    <a:pt x="438" y="1428"/>
                    <a:pt x="333" y="1323"/>
                    <a:pt x="333" y="1193"/>
                  </a:cubicBezTo>
                  <a:lnTo>
                    <a:pt x="333" y="177"/>
                  </a:lnTo>
                  <a:cubicBezTo>
                    <a:pt x="333" y="86"/>
                    <a:pt x="258" y="10"/>
                    <a:pt x="166" y="10"/>
                  </a:cubicBezTo>
                  <a:cubicBezTo>
                    <a:pt x="75" y="10"/>
                    <a:pt x="1" y="86"/>
                    <a:pt x="1" y="177"/>
                  </a:cubicBezTo>
                  <a:lnTo>
                    <a:pt x="1" y="1193"/>
                  </a:lnTo>
                  <a:cubicBezTo>
                    <a:pt x="1" y="1508"/>
                    <a:pt x="253" y="1760"/>
                    <a:pt x="566" y="1760"/>
                  </a:cubicBezTo>
                  <a:lnTo>
                    <a:pt x="578" y="1760"/>
                  </a:lnTo>
                  <a:cubicBezTo>
                    <a:pt x="891" y="1760"/>
                    <a:pt x="1144" y="1508"/>
                    <a:pt x="1144" y="1193"/>
                  </a:cubicBezTo>
                  <a:lnTo>
                    <a:pt x="1144" y="168"/>
                  </a:lnTo>
                  <a:cubicBezTo>
                    <a:pt x="1144" y="74"/>
                    <a:pt x="1069" y="1"/>
                    <a:pt x="9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9" name="Google Shape;5289;p78"/>
            <p:cNvSpPr/>
            <p:nvPr/>
          </p:nvSpPr>
          <p:spPr>
            <a:xfrm>
              <a:off x="5722017" y="4126764"/>
              <a:ext cx="32930" cy="50690"/>
            </a:xfrm>
            <a:custGeom>
              <a:avLst/>
              <a:gdLst/>
              <a:ahLst/>
              <a:cxnLst/>
              <a:rect l="l" t="t" r="r" b="b"/>
              <a:pathLst>
                <a:path w="1144" h="1761" extrusionOk="0">
                  <a:moveTo>
                    <a:pt x="166" y="1"/>
                  </a:moveTo>
                  <a:cubicBezTo>
                    <a:pt x="75" y="1"/>
                    <a:pt x="0" y="77"/>
                    <a:pt x="0" y="168"/>
                  </a:cubicBezTo>
                  <a:lnTo>
                    <a:pt x="0" y="1193"/>
                  </a:lnTo>
                  <a:cubicBezTo>
                    <a:pt x="0" y="1508"/>
                    <a:pt x="253" y="1760"/>
                    <a:pt x="566" y="1760"/>
                  </a:cubicBezTo>
                  <a:lnTo>
                    <a:pt x="578" y="1760"/>
                  </a:lnTo>
                  <a:cubicBezTo>
                    <a:pt x="891" y="1760"/>
                    <a:pt x="1143" y="1508"/>
                    <a:pt x="1143" y="1193"/>
                  </a:cubicBezTo>
                  <a:lnTo>
                    <a:pt x="1143" y="168"/>
                  </a:lnTo>
                  <a:cubicBezTo>
                    <a:pt x="1143" y="74"/>
                    <a:pt x="1069" y="1"/>
                    <a:pt x="978" y="1"/>
                  </a:cubicBezTo>
                  <a:cubicBezTo>
                    <a:pt x="886" y="1"/>
                    <a:pt x="811" y="77"/>
                    <a:pt x="811" y="168"/>
                  </a:cubicBezTo>
                  <a:lnTo>
                    <a:pt x="811" y="1193"/>
                  </a:lnTo>
                  <a:cubicBezTo>
                    <a:pt x="811" y="1323"/>
                    <a:pt x="706" y="1428"/>
                    <a:pt x="578" y="1428"/>
                  </a:cubicBezTo>
                  <a:lnTo>
                    <a:pt x="566" y="1428"/>
                  </a:lnTo>
                  <a:cubicBezTo>
                    <a:pt x="438" y="1428"/>
                    <a:pt x="333" y="1323"/>
                    <a:pt x="333" y="1193"/>
                  </a:cubicBezTo>
                  <a:lnTo>
                    <a:pt x="333" y="168"/>
                  </a:lnTo>
                  <a:cubicBezTo>
                    <a:pt x="333" y="77"/>
                    <a:pt x="258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0" name="Google Shape;5290;p78"/>
            <p:cNvSpPr/>
            <p:nvPr/>
          </p:nvSpPr>
          <p:spPr>
            <a:xfrm>
              <a:off x="5648580" y="4151550"/>
              <a:ext cx="65054" cy="17703"/>
            </a:xfrm>
            <a:custGeom>
              <a:avLst/>
              <a:gdLst/>
              <a:ahLst/>
              <a:cxnLst/>
              <a:rect l="l" t="t" r="r" b="b"/>
              <a:pathLst>
                <a:path w="2260" h="615" extrusionOk="0">
                  <a:moveTo>
                    <a:pt x="634" y="1"/>
                  </a:moveTo>
                  <a:cubicBezTo>
                    <a:pt x="516" y="1"/>
                    <a:pt x="398" y="35"/>
                    <a:pt x="296" y="105"/>
                  </a:cubicBezTo>
                  <a:lnTo>
                    <a:pt x="99" y="235"/>
                  </a:lnTo>
                  <a:cubicBezTo>
                    <a:pt x="22" y="286"/>
                    <a:pt x="1" y="391"/>
                    <a:pt x="51" y="466"/>
                  </a:cubicBezTo>
                  <a:cubicBezTo>
                    <a:pt x="83" y="514"/>
                    <a:pt x="138" y="540"/>
                    <a:pt x="192" y="540"/>
                  </a:cubicBezTo>
                  <a:cubicBezTo>
                    <a:pt x="223" y="540"/>
                    <a:pt x="255" y="532"/>
                    <a:pt x="282" y="514"/>
                  </a:cubicBezTo>
                  <a:lnTo>
                    <a:pt x="481" y="382"/>
                  </a:lnTo>
                  <a:cubicBezTo>
                    <a:pt x="527" y="351"/>
                    <a:pt x="581" y="335"/>
                    <a:pt x="635" y="335"/>
                  </a:cubicBezTo>
                  <a:cubicBezTo>
                    <a:pt x="688" y="335"/>
                    <a:pt x="742" y="351"/>
                    <a:pt x="788" y="382"/>
                  </a:cubicBezTo>
                  <a:lnTo>
                    <a:pt x="987" y="514"/>
                  </a:lnTo>
                  <a:cubicBezTo>
                    <a:pt x="1089" y="581"/>
                    <a:pt x="1206" y="615"/>
                    <a:pt x="1327" y="615"/>
                  </a:cubicBezTo>
                  <a:cubicBezTo>
                    <a:pt x="1444" y="615"/>
                    <a:pt x="1561" y="581"/>
                    <a:pt x="1666" y="514"/>
                  </a:cubicBezTo>
                  <a:lnTo>
                    <a:pt x="1864" y="382"/>
                  </a:lnTo>
                  <a:cubicBezTo>
                    <a:pt x="1912" y="351"/>
                    <a:pt x="1967" y="335"/>
                    <a:pt x="2022" y="335"/>
                  </a:cubicBezTo>
                  <a:cubicBezTo>
                    <a:pt x="2035" y="335"/>
                    <a:pt x="2047" y="336"/>
                    <a:pt x="2059" y="338"/>
                  </a:cubicBezTo>
                  <a:cubicBezTo>
                    <a:pt x="2067" y="339"/>
                    <a:pt x="2075" y="339"/>
                    <a:pt x="2082" y="339"/>
                  </a:cubicBezTo>
                  <a:cubicBezTo>
                    <a:pt x="2164" y="339"/>
                    <a:pt x="2236" y="280"/>
                    <a:pt x="2248" y="197"/>
                  </a:cubicBezTo>
                  <a:cubicBezTo>
                    <a:pt x="2260" y="107"/>
                    <a:pt x="2198" y="21"/>
                    <a:pt x="2107" y="9"/>
                  </a:cubicBezTo>
                  <a:cubicBezTo>
                    <a:pt x="2076" y="4"/>
                    <a:pt x="2045" y="2"/>
                    <a:pt x="2014" y="2"/>
                  </a:cubicBezTo>
                  <a:cubicBezTo>
                    <a:pt x="1895" y="2"/>
                    <a:pt x="1779" y="37"/>
                    <a:pt x="1677" y="105"/>
                  </a:cubicBezTo>
                  <a:lnTo>
                    <a:pt x="1480" y="235"/>
                  </a:lnTo>
                  <a:cubicBezTo>
                    <a:pt x="1434" y="266"/>
                    <a:pt x="1380" y="281"/>
                    <a:pt x="1326" y="281"/>
                  </a:cubicBezTo>
                  <a:cubicBezTo>
                    <a:pt x="1272" y="281"/>
                    <a:pt x="1218" y="266"/>
                    <a:pt x="1170" y="235"/>
                  </a:cubicBezTo>
                  <a:lnTo>
                    <a:pt x="973" y="105"/>
                  </a:lnTo>
                  <a:cubicBezTo>
                    <a:pt x="870" y="35"/>
                    <a:pt x="752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291" name="Google Shape;5291;p78"/>
          <p:cNvGrpSpPr/>
          <p:nvPr/>
        </p:nvGrpSpPr>
        <p:grpSpPr>
          <a:xfrm>
            <a:off x="4796195" y="4006463"/>
            <a:ext cx="278573" cy="327477"/>
            <a:chOff x="4814810" y="4248757"/>
            <a:chExt cx="301518" cy="354450"/>
          </a:xfrm>
        </p:grpSpPr>
        <p:sp>
          <p:nvSpPr>
            <p:cNvPr id="5292" name="Google Shape;5292;p78"/>
            <p:cNvSpPr/>
            <p:nvPr/>
          </p:nvSpPr>
          <p:spPr>
            <a:xfrm>
              <a:off x="4824593" y="4453807"/>
              <a:ext cx="245938" cy="144185"/>
            </a:xfrm>
            <a:custGeom>
              <a:avLst/>
              <a:gdLst/>
              <a:ahLst/>
              <a:cxnLst/>
              <a:rect l="l" t="t" r="r" b="b"/>
              <a:pathLst>
                <a:path w="7894" h="4628" extrusionOk="0">
                  <a:moveTo>
                    <a:pt x="1371" y="1"/>
                  </a:moveTo>
                  <a:lnTo>
                    <a:pt x="767" y="975"/>
                  </a:lnTo>
                  <a:cubicBezTo>
                    <a:pt x="235" y="1831"/>
                    <a:pt x="1" y="2841"/>
                    <a:pt x="98" y="3845"/>
                  </a:cubicBezTo>
                  <a:lnTo>
                    <a:pt x="136" y="4227"/>
                  </a:lnTo>
                  <a:cubicBezTo>
                    <a:pt x="157" y="4453"/>
                    <a:pt x="349" y="4627"/>
                    <a:pt x="576" y="4627"/>
                  </a:cubicBezTo>
                  <a:lnTo>
                    <a:pt x="7309" y="4627"/>
                  </a:lnTo>
                  <a:cubicBezTo>
                    <a:pt x="7542" y="4627"/>
                    <a:pt x="7734" y="4453"/>
                    <a:pt x="7755" y="4227"/>
                  </a:cubicBezTo>
                  <a:lnTo>
                    <a:pt x="7794" y="3845"/>
                  </a:lnTo>
                  <a:cubicBezTo>
                    <a:pt x="7894" y="2841"/>
                    <a:pt x="7657" y="1831"/>
                    <a:pt x="7124" y="975"/>
                  </a:cubicBezTo>
                  <a:lnTo>
                    <a:pt x="65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3" name="Google Shape;5293;p78"/>
            <p:cNvSpPr/>
            <p:nvPr/>
          </p:nvSpPr>
          <p:spPr>
            <a:xfrm>
              <a:off x="4824656" y="4453807"/>
              <a:ext cx="245875" cy="144216"/>
            </a:xfrm>
            <a:custGeom>
              <a:avLst/>
              <a:gdLst/>
              <a:ahLst/>
              <a:cxnLst/>
              <a:rect l="l" t="t" r="r" b="b"/>
              <a:pathLst>
                <a:path w="7892" h="4629" extrusionOk="0">
                  <a:moveTo>
                    <a:pt x="1371" y="1"/>
                  </a:moveTo>
                  <a:lnTo>
                    <a:pt x="766" y="975"/>
                  </a:lnTo>
                  <a:cubicBezTo>
                    <a:pt x="235" y="1831"/>
                    <a:pt x="0" y="2841"/>
                    <a:pt x="98" y="3845"/>
                  </a:cubicBezTo>
                  <a:lnTo>
                    <a:pt x="135" y="4227"/>
                  </a:lnTo>
                  <a:cubicBezTo>
                    <a:pt x="159" y="4453"/>
                    <a:pt x="349" y="4627"/>
                    <a:pt x="578" y="4627"/>
                  </a:cubicBezTo>
                  <a:lnTo>
                    <a:pt x="1120" y="4627"/>
                  </a:lnTo>
                  <a:cubicBezTo>
                    <a:pt x="891" y="4627"/>
                    <a:pt x="701" y="4453"/>
                    <a:pt x="678" y="4227"/>
                  </a:cubicBezTo>
                  <a:lnTo>
                    <a:pt x="640" y="3845"/>
                  </a:lnTo>
                  <a:cubicBezTo>
                    <a:pt x="542" y="2855"/>
                    <a:pt x="768" y="1860"/>
                    <a:pt x="1284" y="1012"/>
                  </a:cubicBezTo>
                  <a:lnTo>
                    <a:pt x="2300" y="1527"/>
                  </a:lnTo>
                  <a:cubicBezTo>
                    <a:pt x="2807" y="1785"/>
                    <a:pt x="3374" y="1920"/>
                    <a:pt x="3944" y="1920"/>
                  </a:cubicBezTo>
                  <a:cubicBezTo>
                    <a:pt x="4513" y="1920"/>
                    <a:pt x="5078" y="1785"/>
                    <a:pt x="5588" y="1527"/>
                  </a:cubicBezTo>
                  <a:lnTo>
                    <a:pt x="5670" y="1487"/>
                  </a:lnTo>
                  <a:lnTo>
                    <a:pt x="5670" y="1487"/>
                  </a:lnTo>
                  <a:cubicBezTo>
                    <a:pt x="5307" y="1945"/>
                    <a:pt x="5128" y="2544"/>
                    <a:pt x="5213" y="3166"/>
                  </a:cubicBezTo>
                  <a:cubicBezTo>
                    <a:pt x="5265" y="3543"/>
                    <a:pt x="5411" y="3882"/>
                    <a:pt x="5617" y="4169"/>
                  </a:cubicBezTo>
                  <a:cubicBezTo>
                    <a:pt x="5588" y="4177"/>
                    <a:pt x="5556" y="4185"/>
                    <a:pt x="5524" y="4185"/>
                  </a:cubicBezTo>
                  <a:lnTo>
                    <a:pt x="4956" y="4185"/>
                  </a:lnTo>
                  <a:cubicBezTo>
                    <a:pt x="4712" y="4185"/>
                    <a:pt x="4511" y="4384"/>
                    <a:pt x="4511" y="4629"/>
                  </a:cubicBezTo>
                  <a:lnTo>
                    <a:pt x="7311" y="4629"/>
                  </a:lnTo>
                  <a:cubicBezTo>
                    <a:pt x="7540" y="4629"/>
                    <a:pt x="7732" y="4455"/>
                    <a:pt x="7753" y="4229"/>
                  </a:cubicBezTo>
                  <a:lnTo>
                    <a:pt x="7790" y="3847"/>
                  </a:lnTo>
                  <a:cubicBezTo>
                    <a:pt x="7892" y="2841"/>
                    <a:pt x="7655" y="1831"/>
                    <a:pt x="7126" y="975"/>
                  </a:cubicBezTo>
                  <a:lnTo>
                    <a:pt x="652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4" name="Google Shape;5294;p78"/>
            <p:cNvSpPr/>
            <p:nvPr/>
          </p:nvSpPr>
          <p:spPr>
            <a:xfrm>
              <a:off x="4819764" y="4253960"/>
              <a:ext cx="89913" cy="94119"/>
            </a:xfrm>
            <a:custGeom>
              <a:avLst/>
              <a:gdLst/>
              <a:ahLst/>
              <a:cxnLst/>
              <a:rect l="l" t="t" r="r" b="b"/>
              <a:pathLst>
                <a:path w="2886" h="3021" extrusionOk="0">
                  <a:moveTo>
                    <a:pt x="703" y="0"/>
                  </a:moveTo>
                  <a:cubicBezTo>
                    <a:pt x="419" y="0"/>
                    <a:pt x="161" y="211"/>
                    <a:pt x="129" y="516"/>
                  </a:cubicBezTo>
                  <a:lnTo>
                    <a:pt x="76" y="1012"/>
                  </a:lnTo>
                  <a:cubicBezTo>
                    <a:pt x="1" y="1696"/>
                    <a:pt x="307" y="2368"/>
                    <a:pt x="872" y="2761"/>
                  </a:cubicBezTo>
                  <a:lnTo>
                    <a:pt x="1245" y="3020"/>
                  </a:lnTo>
                  <a:lnTo>
                    <a:pt x="2886" y="1774"/>
                  </a:lnTo>
                  <a:lnTo>
                    <a:pt x="2471" y="1088"/>
                  </a:lnTo>
                  <a:cubicBezTo>
                    <a:pt x="2265" y="745"/>
                    <a:pt x="1954" y="477"/>
                    <a:pt x="1586" y="320"/>
                  </a:cubicBezTo>
                  <a:lnTo>
                    <a:pt x="925" y="45"/>
                  </a:lnTo>
                  <a:cubicBezTo>
                    <a:pt x="852" y="14"/>
                    <a:pt x="776" y="0"/>
                    <a:pt x="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5" name="Google Shape;5295;p78"/>
            <p:cNvSpPr/>
            <p:nvPr/>
          </p:nvSpPr>
          <p:spPr>
            <a:xfrm>
              <a:off x="4819733" y="4253960"/>
              <a:ext cx="44552" cy="94119"/>
            </a:xfrm>
            <a:custGeom>
              <a:avLst/>
              <a:gdLst/>
              <a:ahLst/>
              <a:cxnLst/>
              <a:rect l="l" t="t" r="r" b="b"/>
              <a:pathLst>
                <a:path w="1430" h="3021" extrusionOk="0">
                  <a:moveTo>
                    <a:pt x="703" y="0"/>
                  </a:moveTo>
                  <a:cubicBezTo>
                    <a:pt x="420" y="0"/>
                    <a:pt x="163" y="211"/>
                    <a:pt x="130" y="516"/>
                  </a:cubicBezTo>
                  <a:lnTo>
                    <a:pt x="77" y="1012"/>
                  </a:lnTo>
                  <a:cubicBezTo>
                    <a:pt x="0" y="1696"/>
                    <a:pt x="308" y="2368"/>
                    <a:pt x="873" y="2761"/>
                  </a:cubicBezTo>
                  <a:lnTo>
                    <a:pt x="1246" y="3020"/>
                  </a:lnTo>
                  <a:lnTo>
                    <a:pt x="1429" y="2880"/>
                  </a:lnTo>
                  <a:lnTo>
                    <a:pt x="1259" y="2761"/>
                  </a:lnTo>
                  <a:cubicBezTo>
                    <a:pt x="692" y="2368"/>
                    <a:pt x="388" y="1696"/>
                    <a:pt x="461" y="1012"/>
                  </a:cubicBezTo>
                  <a:lnTo>
                    <a:pt x="514" y="516"/>
                  </a:lnTo>
                  <a:cubicBezTo>
                    <a:pt x="539" y="283"/>
                    <a:pt x="695" y="105"/>
                    <a:pt x="896" y="34"/>
                  </a:cubicBezTo>
                  <a:cubicBezTo>
                    <a:pt x="832" y="11"/>
                    <a:pt x="766" y="0"/>
                    <a:pt x="70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6" name="Google Shape;5296;p78"/>
            <p:cNvSpPr/>
            <p:nvPr/>
          </p:nvSpPr>
          <p:spPr>
            <a:xfrm>
              <a:off x="4842665" y="4281566"/>
              <a:ext cx="39816" cy="42184"/>
            </a:xfrm>
            <a:custGeom>
              <a:avLst/>
              <a:gdLst/>
              <a:ahLst/>
              <a:cxnLst/>
              <a:rect l="l" t="t" r="r" b="b"/>
              <a:pathLst>
                <a:path w="1278" h="1354" extrusionOk="0">
                  <a:moveTo>
                    <a:pt x="290" y="1"/>
                  </a:moveTo>
                  <a:cubicBezTo>
                    <a:pt x="175" y="1"/>
                    <a:pt x="71" y="87"/>
                    <a:pt x="57" y="209"/>
                  </a:cubicBezTo>
                  <a:lnTo>
                    <a:pt x="36" y="421"/>
                  </a:lnTo>
                  <a:cubicBezTo>
                    <a:pt x="0" y="750"/>
                    <a:pt x="146" y="1075"/>
                    <a:pt x="419" y="1263"/>
                  </a:cubicBezTo>
                  <a:lnTo>
                    <a:pt x="553" y="1354"/>
                  </a:lnTo>
                  <a:lnTo>
                    <a:pt x="1278" y="799"/>
                  </a:lnTo>
                  <a:lnTo>
                    <a:pt x="1095" y="495"/>
                  </a:lnTo>
                  <a:cubicBezTo>
                    <a:pt x="1004" y="343"/>
                    <a:pt x="866" y="223"/>
                    <a:pt x="702" y="154"/>
                  </a:cubicBezTo>
                  <a:lnTo>
                    <a:pt x="380" y="19"/>
                  </a:lnTo>
                  <a:cubicBezTo>
                    <a:pt x="350" y="7"/>
                    <a:pt x="320" y="1"/>
                    <a:pt x="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7" name="Google Shape;5297;p78"/>
            <p:cNvSpPr/>
            <p:nvPr/>
          </p:nvSpPr>
          <p:spPr>
            <a:xfrm>
              <a:off x="4985587" y="4253960"/>
              <a:ext cx="89882" cy="94119"/>
            </a:xfrm>
            <a:custGeom>
              <a:avLst/>
              <a:gdLst/>
              <a:ahLst/>
              <a:cxnLst/>
              <a:rect l="l" t="t" r="r" b="b"/>
              <a:pathLst>
                <a:path w="2885" h="3021" extrusionOk="0">
                  <a:moveTo>
                    <a:pt x="2183" y="0"/>
                  </a:moveTo>
                  <a:cubicBezTo>
                    <a:pt x="2110" y="0"/>
                    <a:pt x="2034" y="14"/>
                    <a:pt x="1961" y="45"/>
                  </a:cubicBezTo>
                  <a:lnTo>
                    <a:pt x="1300" y="320"/>
                  </a:lnTo>
                  <a:cubicBezTo>
                    <a:pt x="932" y="477"/>
                    <a:pt x="621" y="745"/>
                    <a:pt x="414" y="1088"/>
                  </a:cubicBezTo>
                  <a:lnTo>
                    <a:pt x="0" y="1774"/>
                  </a:lnTo>
                  <a:lnTo>
                    <a:pt x="1641" y="3020"/>
                  </a:lnTo>
                  <a:lnTo>
                    <a:pt x="2014" y="2761"/>
                  </a:lnTo>
                  <a:cubicBezTo>
                    <a:pt x="2579" y="2368"/>
                    <a:pt x="2885" y="1696"/>
                    <a:pt x="2810" y="1012"/>
                  </a:cubicBezTo>
                  <a:lnTo>
                    <a:pt x="2757" y="516"/>
                  </a:lnTo>
                  <a:cubicBezTo>
                    <a:pt x="2724" y="211"/>
                    <a:pt x="2467" y="0"/>
                    <a:pt x="2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8" name="Google Shape;5298;p78"/>
            <p:cNvSpPr/>
            <p:nvPr/>
          </p:nvSpPr>
          <p:spPr>
            <a:xfrm>
              <a:off x="4985587" y="4253929"/>
              <a:ext cx="80536" cy="62808"/>
            </a:xfrm>
            <a:custGeom>
              <a:avLst/>
              <a:gdLst/>
              <a:ahLst/>
              <a:cxnLst/>
              <a:rect l="l" t="t" r="r" b="b"/>
              <a:pathLst>
                <a:path w="2585" h="2016" extrusionOk="0">
                  <a:moveTo>
                    <a:pt x="2183" y="1"/>
                  </a:moveTo>
                  <a:cubicBezTo>
                    <a:pt x="2109" y="1"/>
                    <a:pt x="2034" y="15"/>
                    <a:pt x="1961" y="46"/>
                  </a:cubicBezTo>
                  <a:lnTo>
                    <a:pt x="1300" y="321"/>
                  </a:lnTo>
                  <a:cubicBezTo>
                    <a:pt x="932" y="478"/>
                    <a:pt x="621" y="746"/>
                    <a:pt x="414" y="1089"/>
                  </a:cubicBezTo>
                  <a:lnTo>
                    <a:pt x="0" y="1775"/>
                  </a:lnTo>
                  <a:lnTo>
                    <a:pt x="317" y="2015"/>
                  </a:lnTo>
                  <a:lnTo>
                    <a:pt x="772" y="1253"/>
                  </a:lnTo>
                  <a:cubicBezTo>
                    <a:pt x="978" y="908"/>
                    <a:pt x="1289" y="639"/>
                    <a:pt x="1659" y="487"/>
                  </a:cubicBezTo>
                  <a:lnTo>
                    <a:pt x="2318" y="211"/>
                  </a:lnTo>
                  <a:cubicBezTo>
                    <a:pt x="2392" y="180"/>
                    <a:pt x="2467" y="165"/>
                    <a:pt x="2541" y="165"/>
                  </a:cubicBezTo>
                  <a:cubicBezTo>
                    <a:pt x="2556" y="165"/>
                    <a:pt x="2570" y="166"/>
                    <a:pt x="2585" y="167"/>
                  </a:cubicBezTo>
                  <a:cubicBezTo>
                    <a:pt x="2479" y="62"/>
                    <a:pt x="2335" y="1"/>
                    <a:pt x="218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9" name="Google Shape;5299;p78"/>
            <p:cNvSpPr/>
            <p:nvPr/>
          </p:nvSpPr>
          <p:spPr>
            <a:xfrm>
              <a:off x="5012756" y="4281566"/>
              <a:ext cx="39847" cy="42184"/>
            </a:xfrm>
            <a:custGeom>
              <a:avLst/>
              <a:gdLst/>
              <a:ahLst/>
              <a:cxnLst/>
              <a:rect l="l" t="t" r="r" b="b"/>
              <a:pathLst>
                <a:path w="1279" h="1354" extrusionOk="0">
                  <a:moveTo>
                    <a:pt x="989" y="1"/>
                  </a:moveTo>
                  <a:cubicBezTo>
                    <a:pt x="959" y="1"/>
                    <a:pt x="929" y="7"/>
                    <a:pt x="899" y="19"/>
                  </a:cubicBezTo>
                  <a:lnTo>
                    <a:pt x="577" y="154"/>
                  </a:lnTo>
                  <a:cubicBezTo>
                    <a:pt x="413" y="223"/>
                    <a:pt x="275" y="343"/>
                    <a:pt x="184" y="495"/>
                  </a:cubicBezTo>
                  <a:lnTo>
                    <a:pt x="1" y="799"/>
                  </a:lnTo>
                  <a:lnTo>
                    <a:pt x="726" y="1354"/>
                  </a:lnTo>
                  <a:lnTo>
                    <a:pt x="859" y="1263"/>
                  </a:lnTo>
                  <a:cubicBezTo>
                    <a:pt x="1133" y="1075"/>
                    <a:pt x="1279" y="750"/>
                    <a:pt x="1243" y="421"/>
                  </a:cubicBezTo>
                  <a:lnTo>
                    <a:pt x="1222" y="209"/>
                  </a:lnTo>
                  <a:cubicBezTo>
                    <a:pt x="1208" y="87"/>
                    <a:pt x="1104" y="1"/>
                    <a:pt x="9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0" name="Google Shape;5300;p78"/>
            <p:cNvSpPr/>
            <p:nvPr/>
          </p:nvSpPr>
          <p:spPr>
            <a:xfrm>
              <a:off x="4825372" y="4288888"/>
              <a:ext cx="244349" cy="207399"/>
            </a:xfrm>
            <a:custGeom>
              <a:avLst/>
              <a:gdLst/>
              <a:ahLst/>
              <a:cxnLst/>
              <a:rect l="l" t="t" r="r" b="b"/>
              <a:pathLst>
                <a:path w="7843" h="6657" extrusionOk="0">
                  <a:moveTo>
                    <a:pt x="3923" y="0"/>
                  </a:moveTo>
                  <a:cubicBezTo>
                    <a:pt x="3307" y="0"/>
                    <a:pt x="2690" y="82"/>
                    <a:pt x="2089" y="244"/>
                  </a:cubicBezTo>
                  <a:lnTo>
                    <a:pt x="1844" y="310"/>
                  </a:lnTo>
                  <a:cubicBezTo>
                    <a:pt x="1124" y="506"/>
                    <a:pt x="582" y="1099"/>
                    <a:pt x="454" y="1835"/>
                  </a:cubicBezTo>
                  <a:lnTo>
                    <a:pt x="137" y="3678"/>
                  </a:lnTo>
                  <a:cubicBezTo>
                    <a:pt x="0" y="4464"/>
                    <a:pt x="395" y="5242"/>
                    <a:pt x="1102" y="5601"/>
                  </a:cubicBezTo>
                  <a:lnTo>
                    <a:pt x="2530" y="6323"/>
                  </a:lnTo>
                  <a:cubicBezTo>
                    <a:pt x="2969" y="6545"/>
                    <a:pt x="3446" y="6656"/>
                    <a:pt x="3924" y="6656"/>
                  </a:cubicBezTo>
                  <a:cubicBezTo>
                    <a:pt x="4401" y="6656"/>
                    <a:pt x="4878" y="6545"/>
                    <a:pt x="5316" y="6323"/>
                  </a:cubicBezTo>
                  <a:lnTo>
                    <a:pt x="6742" y="5601"/>
                  </a:lnTo>
                  <a:cubicBezTo>
                    <a:pt x="7451" y="5240"/>
                    <a:pt x="7842" y="4460"/>
                    <a:pt x="7709" y="3678"/>
                  </a:cubicBezTo>
                  <a:lnTo>
                    <a:pt x="7391" y="1835"/>
                  </a:lnTo>
                  <a:cubicBezTo>
                    <a:pt x="7264" y="1099"/>
                    <a:pt x="6722" y="504"/>
                    <a:pt x="6003" y="310"/>
                  </a:cubicBezTo>
                  <a:lnTo>
                    <a:pt x="5755" y="244"/>
                  </a:lnTo>
                  <a:cubicBezTo>
                    <a:pt x="5156" y="82"/>
                    <a:pt x="4540" y="0"/>
                    <a:pt x="3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1" name="Google Shape;5301;p78"/>
            <p:cNvSpPr/>
            <p:nvPr/>
          </p:nvSpPr>
          <p:spPr>
            <a:xfrm>
              <a:off x="4825435" y="4288888"/>
              <a:ext cx="129480" cy="207368"/>
            </a:xfrm>
            <a:custGeom>
              <a:avLst/>
              <a:gdLst/>
              <a:ahLst/>
              <a:cxnLst/>
              <a:rect l="l" t="t" r="r" b="b"/>
              <a:pathLst>
                <a:path w="4156" h="6656" extrusionOk="0">
                  <a:moveTo>
                    <a:pt x="3908" y="0"/>
                  </a:moveTo>
                  <a:cubicBezTo>
                    <a:pt x="3296" y="0"/>
                    <a:pt x="2685" y="81"/>
                    <a:pt x="2089" y="244"/>
                  </a:cubicBezTo>
                  <a:lnTo>
                    <a:pt x="1842" y="310"/>
                  </a:lnTo>
                  <a:cubicBezTo>
                    <a:pt x="1122" y="506"/>
                    <a:pt x="580" y="1099"/>
                    <a:pt x="453" y="1835"/>
                  </a:cubicBezTo>
                  <a:lnTo>
                    <a:pt x="135" y="3678"/>
                  </a:lnTo>
                  <a:cubicBezTo>
                    <a:pt x="0" y="4464"/>
                    <a:pt x="393" y="5242"/>
                    <a:pt x="1102" y="5601"/>
                  </a:cubicBezTo>
                  <a:lnTo>
                    <a:pt x="2528" y="6323"/>
                  </a:lnTo>
                  <a:cubicBezTo>
                    <a:pt x="2964" y="6544"/>
                    <a:pt x="3443" y="6655"/>
                    <a:pt x="3920" y="6655"/>
                  </a:cubicBezTo>
                  <a:cubicBezTo>
                    <a:pt x="3999" y="6655"/>
                    <a:pt x="4077" y="6652"/>
                    <a:pt x="4156" y="6646"/>
                  </a:cubicBezTo>
                  <a:cubicBezTo>
                    <a:pt x="3761" y="6616"/>
                    <a:pt x="3368" y="6509"/>
                    <a:pt x="3000" y="6323"/>
                  </a:cubicBezTo>
                  <a:lnTo>
                    <a:pt x="1575" y="5601"/>
                  </a:lnTo>
                  <a:cubicBezTo>
                    <a:pt x="866" y="5240"/>
                    <a:pt x="475" y="4460"/>
                    <a:pt x="608" y="3678"/>
                  </a:cubicBezTo>
                  <a:lnTo>
                    <a:pt x="926" y="1835"/>
                  </a:lnTo>
                  <a:cubicBezTo>
                    <a:pt x="1052" y="1099"/>
                    <a:pt x="1595" y="504"/>
                    <a:pt x="2314" y="310"/>
                  </a:cubicBezTo>
                  <a:lnTo>
                    <a:pt x="2561" y="244"/>
                  </a:lnTo>
                  <a:cubicBezTo>
                    <a:pt x="3086" y="102"/>
                    <a:pt x="3621" y="24"/>
                    <a:pt x="4156" y="4"/>
                  </a:cubicBezTo>
                  <a:cubicBezTo>
                    <a:pt x="4073" y="2"/>
                    <a:pt x="3991" y="0"/>
                    <a:pt x="390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2" name="Google Shape;5302;p78"/>
            <p:cNvSpPr/>
            <p:nvPr/>
          </p:nvSpPr>
          <p:spPr>
            <a:xfrm>
              <a:off x="4887626" y="4292129"/>
              <a:ext cx="22868" cy="25080"/>
            </a:xfrm>
            <a:custGeom>
              <a:avLst/>
              <a:gdLst/>
              <a:ahLst/>
              <a:cxnLst/>
              <a:rect l="l" t="t" r="r" b="b"/>
              <a:pathLst>
                <a:path w="734" h="805" extrusionOk="0">
                  <a:moveTo>
                    <a:pt x="725" y="0"/>
                  </a:moveTo>
                  <a:cubicBezTo>
                    <a:pt x="514" y="37"/>
                    <a:pt x="302" y="82"/>
                    <a:pt x="94" y="140"/>
                  </a:cubicBezTo>
                  <a:lnTo>
                    <a:pt x="0" y="165"/>
                  </a:lnTo>
                  <a:lnTo>
                    <a:pt x="256" y="666"/>
                  </a:lnTo>
                  <a:cubicBezTo>
                    <a:pt x="305" y="762"/>
                    <a:pt x="391" y="805"/>
                    <a:pt x="477" y="805"/>
                  </a:cubicBezTo>
                  <a:cubicBezTo>
                    <a:pt x="606" y="805"/>
                    <a:pt x="734" y="709"/>
                    <a:pt x="732" y="549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3" name="Google Shape;5303;p78"/>
            <p:cNvSpPr/>
            <p:nvPr/>
          </p:nvSpPr>
          <p:spPr>
            <a:xfrm>
              <a:off x="4984745" y="4292129"/>
              <a:ext cx="22805" cy="25049"/>
            </a:xfrm>
            <a:custGeom>
              <a:avLst/>
              <a:gdLst/>
              <a:ahLst/>
              <a:cxnLst/>
              <a:rect l="l" t="t" r="r" b="b"/>
              <a:pathLst>
                <a:path w="732" h="804" extrusionOk="0">
                  <a:moveTo>
                    <a:pt x="10" y="0"/>
                  </a:moveTo>
                  <a:lnTo>
                    <a:pt x="2" y="549"/>
                  </a:lnTo>
                  <a:cubicBezTo>
                    <a:pt x="0" y="708"/>
                    <a:pt x="128" y="804"/>
                    <a:pt x="257" y="804"/>
                  </a:cubicBezTo>
                  <a:cubicBezTo>
                    <a:pt x="342" y="804"/>
                    <a:pt x="429" y="761"/>
                    <a:pt x="477" y="666"/>
                  </a:cubicBezTo>
                  <a:lnTo>
                    <a:pt x="731" y="164"/>
                  </a:lnTo>
                  <a:lnTo>
                    <a:pt x="640" y="140"/>
                  </a:lnTo>
                  <a:cubicBezTo>
                    <a:pt x="433" y="84"/>
                    <a:pt x="221" y="37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4" name="Google Shape;5304;p78"/>
            <p:cNvSpPr/>
            <p:nvPr/>
          </p:nvSpPr>
          <p:spPr>
            <a:xfrm>
              <a:off x="4930655" y="4288888"/>
              <a:ext cx="33897" cy="41935"/>
            </a:xfrm>
            <a:custGeom>
              <a:avLst/>
              <a:gdLst/>
              <a:ahLst/>
              <a:cxnLst/>
              <a:rect l="l" t="t" r="r" b="b"/>
              <a:pathLst>
                <a:path w="1088" h="1346" extrusionOk="0">
                  <a:moveTo>
                    <a:pt x="543" y="1"/>
                  </a:moveTo>
                  <a:cubicBezTo>
                    <a:pt x="362" y="1"/>
                    <a:pt x="181" y="8"/>
                    <a:pt x="0" y="22"/>
                  </a:cubicBezTo>
                  <a:lnTo>
                    <a:pt x="290" y="1151"/>
                  </a:lnTo>
                  <a:cubicBezTo>
                    <a:pt x="323" y="1281"/>
                    <a:pt x="431" y="1346"/>
                    <a:pt x="540" y="1346"/>
                  </a:cubicBezTo>
                  <a:cubicBezTo>
                    <a:pt x="648" y="1346"/>
                    <a:pt x="757" y="1281"/>
                    <a:pt x="791" y="1153"/>
                  </a:cubicBezTo>
                  <a:lnTo>
                    <a:pt x="1088" y="22"/>
                  </a:lnTo>
                  <a:cubicBezTo>
                    <a:pt x="907" y="8"/>
                    <a:pt x="725" y="1"/>
                    <a:pt x="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5" name="Google Shape;5305;p78"/>
            <p:cNvSpPr/>
            <p:nvPr/>
          </p:nvSpPr>
          <p:spPr>
            <a:xfrm>
              <a:off x="4924237" y="4394233"/>
              <a:ext cx="46701" cy="31591"/>
            </a:xfrm>
            <a:custGeom>
              <a:avLst/>
              <a:gdLst/>
              <a:ahLst/>
              <a:cxnLst/>
              <a:rect l="l" t="t" r="r" b="b"/>
              <a:pathLst>
                <a:path w="1499" h="1014" extrusionOk="0">
                  <a:moveTo>
                    <a:pt x="749" y="0"/>
                  </a:moveTo>
                  <a:cubicBezTo>
                    <a:pt x="645" y="0"/>
                    <a:pt x="540" y="18"/>
                    <a:pt x="441" y="54"/>
                  </a:cubicBezTo>
                  <a:lnTo>
                    <a:pt x="238" y="125"/>
                  </a:lnTo>
                  <a:cubicBezTo>
                    <a:pt x="53" y="189"/>
                    <a:pt x="0" y="425"/>
                    <a:pt x="140" y="562"/>
                  </a:cubicBezTo>
                  <a:cubicBezTo>
                    <a:pt x="254" y="674"/>
                    <a:pt x="380" y="800"/>
                    <a:pt x="489" y="907"/>
                  </a:cubicBezTo>
                  <a:cubicBezTo>
                    <a:pt x="562" y="978"/>
                    <a:pt x="656" y="1013"/>
                    <a:pt x="750" y="1013"/>
                  </a:cubicBezTo>
                  <a:cubicBezTo>
                    <a:pt x="844" y="1013"/>
                    <a:pt x="938" y="978"/>
                    <a:pt x="1010" y="907"/>
                  </a:cubicBezTo>
                  <a:lnTo>
                    <a:pt x="1358" y="562"/>
                  </a:lnTo>
                  <a:cubicBezTo>
                    <a:pt x="1498" y="425"/>
                    <a:pt x="1445" y="189"/>
                    <a:pt x="1260" y="125"/>
                  </a:cubicBezTo>
                  <a:cubicBezTo>
                    <a:pt x="1194" y="100"/>
                    <a:pt x="1123" y="75"/>
                    <a:pt x="1059" y="54"/>
                  </a:cubicBezTo>
                  <a:cubicBezTo>
                    <a:pt x="959" y="18"/>
                    <a:pt x="854" y="0"/>
                    <a:pt x="7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6" name="Google Shape;5306;p78"/>
            <p:cNvSpPr/>
            <p:nvPr/>
          </p:nvSpPr>
          <p:spPr>
            <a:xfrm>
              <a:off x="4886722" y="4358277"/>
              <a:ext cx="30376" cy="30376"/>
            </a:xfrm>
            <a:custGeom>
              <a:avLst/>
              <a:gdLst/>
              <a:ahLst/>
              <a:cxnLst/>
              <a:rect l="l" t="t" r="r" b="b"/>
              <a:pathLst>
                <a:path w="975" h="975" extrusionOk="0">
                  <a:moveTo>
                    <a:pt x="488" y="1"/>
                  </a:moveTo>
                  <a:cubicBezTo>
                    <a:pt x="219" y="1"/>
                    <a:pt x="1" y="220"/>
                    <a:pt x="1" y="488"/>
                  </a:cubicBezTo>
                  <a:cubicBezTo>
                    <a:pt x="1" y="756"/>
                    <a:pt x="219" y="975"/>
                    <a:pt x="488" y="975"/>
                  </a:cubicBezTo>
                  <a:cubicBezTo>
                    <a:pt x="756" y="975"/>
                    <a:pt x="975" y="756"/>
                    <a:pt x="975" y="488"/>
                  </a:cubicBezTo>
                  <a:cubicBezTo>
                    <a:pt x="975" y="220"/>
                    <a:pt x="756" y="1"/>
                    <a:pt x="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7" name="Google Shape;5307;p78"/>
            <p:cNvSpPr/>
            <p:nvPr/>
          </p:nvSpPr>
          <p:spPr>
            <a:xfrm>
              <a:off x="4978171" y="4358277"/>
              <a:ext cx="30376" cy="30376"/>
            </a:xfrm>
            <a:custGeom>
              <a:avLst/>
              <a:gdLst/>
              <a:ahLst/>
              <a:cxnLst/>
              <a:rect l="l" t="t" r="r" b="b"/>
              <a:pathLst>
                <a:path w="975" h="975" extrusionOk="0">
                  <a:moveTo>
                    <a:pt x="487" y="1"/>
                  </a:moveTo>
                  <a:cubicBezTo>
                    <a:pt x="219" y="1"/>
                    <a:pt x="0" y="220"/>
                    <a:pt x="0" y="488"/>
                  </a:cubicBezTo>
                  <a:cubicBezTo>
                    <a:pt x="0" y="756"/>
                    <a:pt x="219" y="975"/>
                    <a:pt x="487" y="975"/>
                  </a:cubicBezTo>
                  <a:cubicBezTo>
                    <a:pt x="756" y="975"/>
                    <a:pt x="974" y="756"/>
                    <a:pt x="974" y="488"/>
                  </a:cubicBezTo>
                  <a:cubicBezTo>
                    <a:pt x="974" y="220"/>
                    <a:pt x="756" y="1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8" name="Google Shape;5308;p78"/>
            <p:cNvSpPr/>
            <p:nvPr/>
          </p:nvSpPr>
          <p:spPr>
            <a:xfrm>
              <a:off x="5000761" y="4487925"/>
              <a:ext cx="110039" cy="110102"/>
            </a:xfrm>
            <a:custGeom>
              <a:avLst/>
              <a:gdLst/>
              <a:ahLst/>
              <a:cxnLst/>
              <a:rect l="l" t="t" r="r" b="b"/>
              <a:pathLst>
                <a:path w="3532" h="3534" extrusionOk="0">
                  <a:moveTo>
                    <a:pt x="1767" y="1"/>
                  </a:moveTo>
                  <a:cubicBezTo>
                    <a:pt x="791" y="1"/>
                    <a:pt x="0" y="792"/>
                    <a:pt x="0" y="1767"/>
                  </a:cubicBezTo>
                  <a:cubicBezTo>
                    <a:pt x="0" y="2743"/>
                    <a:pt x="791" y="3534"/>
                    <a:pt x="1767" y="3534"/>
                  </a:cubicBezTo>
                  <a:cubicBezTo>
                    <a:pt x="2741" y="3534"/>
                    <a:pt x="3532" y="2743"/>
                    <a:pt x="3532" y="1767"/>
                  </a:cubicBezTo>
                  <a:cubicBezTo>
                    <a:pt x="3532" y="792"/>
                    <a:pt x="2741" y="1"/>
                    <a:pt x="17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9" name="Google Shape;5309;p78"/>
            <p:cNvSpPr/>
            <p:nvPr/>
          </p:nvSpPr>
          <p:spPr>
            <a:xfrm>
              <a:off x="4997084" y="4487956"/>
              <a:ext cx="64989" cy="109977"/>
            </a:xfrm>
            <a:custGeom>
              <a:avLst/>
              <a:gdLst/>
              <a:ahLst/>
              <a:cxnLst/>
              <a:rect l="l" t="t" r="r" b="b"/>
              <a:pathLst>
                <a:path w="2086" h="3530" extrusionOk="0">
                  <a:moveTo>
                    <a:pt x="1877" y="0"/>
                  </a:moveTo>
                  <a:cubicBezTo>
                    <a:pt x="1800" y="0"/>
                    <a:pt x="1721" y="5"/>
                    <a:pt x="1641" y="16"/>
                  </a:cubicBezTo>
                  <a:cubicBezTo>
                    <a:pt x="676" y="149"/>
                    <a:pt x="1" y="1039"/>
                    <a:pt x="134" y="2006"/>
                  </a:cubicBezTo>
                  <a:cubicBezTo>
                    <a:pt x="255" y="2891"/>
                    <a:pt x="1013" y="3530"/>
                    <a:pt x="1881" y="3530"/>
                  </a:cubicBezTo>
                  <a:cubicBezTo>
                    <a:pt x="1946" y="3530"/>
                    <a:pt x="2011" y="3526"/>
                    <a:pt x="2077" y="3519"/>
                  </a:cubicBezTo>
                  <a:cubicBezTo>
                    <a:pt x="1295" y="3430"/>
                    <a:pt x="644" y="2822"/>
                    <a:pt x="531" y="2006"/>
                  </a:cubicBezTo>
                  <a:cubicBezTo>
                    <a:pt x="397" y="1039"/>
                    <a:pt x="1073" y="149"/>
                    <a:pt x="2040" y="16"/>
                  </a:cubicBezTo>
                  <a:cubicBezTo>
                    <a:pt x="2056" y="14"/>
                    <a:pt x="2072" y="12"/>
                    <a:pt x="2086" y="12"/>
                  </a:cubicBezTo>
                  <a:cubicBezTo>
                    <a:pt x="2017" y="4"/>
                    <a:pt x="1948" y="0"/>
                    <a:pt x="187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0" name="Google Shape;5310;p78"/>
            <p:cNvSpPr/>
            <p:nvPr/>
          </p:nvSpPr>
          <p:spPr>
            <a:xfrm>
              <a:off x="4913020" y="4388999"/>
              <a:ext cx="68977" cy="65176"/>
            </a:xfrm>
            <a:custGeom>
              <a:avLst/>
              <a:gdLst/>
              <a:ahLst/>
              <a:cxnLst/>
              <a:rect l="l" t="t" r="r" b="b"/>
              <a:pathLst>
                <a:path w="2214" h="2092" extrusionOk="0">
                  <a:moveTo>
                    <a:pt x="1110" y="332"/>
                  </a:moveTo>
                  <a:cubicBezTo>
                    <a:pt x="1194" y="332"/>
                    <a:pt x="1281" y="348"/>
                    <a:pt x="1362" y="376"/>
                  </a:cubicBezTo>
                  <a:lnTo>
                    <a:pt x="1565" y="447"/>
                  </a:lnTo>
                  <a:cubicBezTo>
                    <a:pt x="1611" y="463"/>
                    <a:pt x="1625" y="504"/>
                    <a:pt x="1627" y="519"/>
                  </a:cubicBezTo>
                  <a:cubicBezTo>
                    <a:pt x="1633" y="535"/>
                    <a:pt x="1636" y="577"/>
                    <a:pt x="1601" y="611"/>
                  </a:cubicBezTo>
                  <a:lnTo>
                    <a:pt x="1252" y="954"/>
                  </a:lnTo>
                  <a:cubicBezTo>
                    <a:pt x="1213" y="993"/>
                    <a:pt x="1162" y="1013"/>
                    <a:pt x="1110" y="1013"/>
                  </a:cubicBezTo>
                  <a:cubicBezTo>
                    <a:pt x="1059" y="1013"/>
                    <a:pt x="1007" y="993"/>
                    <a:pt x="968" y="954"/>
                  </a:cubicBezTo>
                  <a:lnTo>
                    <a:pt x="620" y="611"/>
                  </a:lnTo>
                  <a:cubicBezTo>
                    <a:pt x="584" y="575"/>
                    <a:pt x="588" y="535"/>
                    <a:pt x="593" y="519"/>
                  </a:cubicBezTo>
                  <a:cubicBezTo>
                    <a:pt x="596" y="504"/>
                    <a:pt x="611" y="463"/>
                    <a:pt x="655" y="447"/>
                  </a:cubicBezTo>
                  <a:lnTo>
                    <a:pt x="856" y="376"/>
                  </a:lnTo>
                  <a:cubicBezTo>
                    <a:pt x="939" y="348"/>
                    <a:pt x="1023" y="332"/>
                    <a:pt x="1110" y="332"/>
                  </a:cubicBezTo>
                  <a:close/>
                  <a:moveTo>
                    <a:pt x="1109" y="1"/>
                  </a:moveTo>
                  <a:cubicBezTo>
                    <a:pt x="986" y="1"/>
                    <a:pt x="863" y="22"/>
                    <a:pt x="746" y="64"/>
                  </a:cubicBezTo>
                  <a:lnTo>
                    <a:pt x="543" y="135"/>
                  </a:lnTo>
                  <a:cubicBezTo>
                    <a:pt x="403" y="186"/>
                    <a:pt x="298" y="302"/>
                    <a:pt x="266" y="447"/>
                  </a:cubicBezTo>
                  <a:cubicBezTo>
                    <a:pt x="232" y="595"/>
                    <a:pt x="276" y="744"/>
                    <a:pt x="383" y="847"/>
                  </a:cubicBezTo>
                  <a:lnTo>
                    <a:pt x="731" y="1192"/>
                  </a:lnTo>
                  <a:cubicBezTo>
                    <a:pt x="792" y="1253"/>
                    <a:pt x="865" y="1295"/>
                    <a:pt x="941" y="1318"/>
                  </a:cubicBezTo>
                  <a:lnTo>
                    <a:pt x="941" y="1469"/>
                  </a:lnTo>
                  <a:cubicBezTo>
                    <a:pt x="941" y="1629"/>
                    <a:pt x="810" y="1761"/>
                    <a:pt x="650" y="1761"/>
                  </a:cubicBezTo>
                  <a:cubicBezTo>
                    <a:pt x="532" y="1761"/>
                    <a:pt x="428" y="1692"/>
                    <a:pt x="383" y="1583"/>
                  </a:cubicBezTo>
                  <a:lnTo>
                    <a:pt x="342" y="1487"/>
                  </a:lnTo>
                  <a:cubicBezTo>
                    <a:pt x="315" y="1424"/>
                    <a:pt x="253" y="1385"/>
                    <a:pt x="188" y="1385"/>
                  </a:cubicBezTo>
                  <a:cubicBezTo>
                    <a:pt x="167" y="1385"/>
                    <a:pt x="146" y="1390"/>
                    <a:pt x="125" y="1398"/>
                  </a:cubicBezTo>
                  <a:cubicBezTo>
                    <a:pt x="40" y="1434"/>
                    <a:pt x="1" y="1532"/>
                    <a:pt x="37" y="1617"/>
                  </a:cubicBezTo>
                  <a:lnTo>
                    <a:pt x="76" y="1713"/>
                  </a:lnTo>
                  <a:cubicBezTo>
                    <a:pt x="173" y="1944"/>
                    <a:pt x="401" y="2091"/>
                    <a:pt x="650" y="2091"/>
                  </a:cubicBezTo>
                  <a:cubicBezTo>
                    <a:pt x="829" y="2091"/>
                    <a:pt x="991" y="2015"/>
                    <a:pt x="1106" y="1892"/>
                  </a:cubicBezTo>
                  <a:cubicBezTo>
                    <a:pt x="1220" y="2015"/>
                    <a:pt x="1386" y="2091"/>
                    <a:pt x="1565" y="2091"/>
                  </a:cubicBezTo>
                  <a:cubicBezTo>
                    <a:pt x="1816" y="2091"/>
                    <a:pt x="2040" y="1944"/>
                    <a:pt x="2137" y="1713"/>
                  </a:cubicBezTo>
                  <a:lnTo>
                    <a:pt x="2178" y="1617"/>
                  </a:lnTo>
                  <a:cubicBezTo>
                    <a:pt x="2214" y="1532"/>
                    <a:pt x="2175" y="1434"/>
                    <a:pt x="2089" y="1398"/>
                  </a:cubicBezTo>
                  <a:cubicBezTo>
                    <a:pt x="2068" y="1390"/>
                    <a:pt x="2047" y="1385"/>
                    <a:pt x="2026" y="1385"/>
                  </a:cubicBezTo>
                  <a:cubicBezTo>
                    <a:pt x="1960" y="1385"/>
                    <a:pt x="1899" y="1424"/>
                    <a:pt x="1871" y="1487"/>
                  </a:cubicBezTo>
                  <a:lnTo>
                    <a:pt x="1832" y="1583"/>
                  </a:lnTo>
                  <a:cubicBezTo>
                    <a:pt x="1785" y="1690"/>
                    <a:pt x="1681" y="1761"/>
                    <a:pt x="1565" y="1761"/>
                  </a:cubicBezTo>
                  <a:cubicBezTo>
                    <a:pt x="1405" y="1761"/>
                    <a:pt x="1274" y="1629"/>
                    <a:pt x="1274" y="1469"/>
                  </a:cubicBezTo>
                  <a:lnTo>
                    <a:pt x="1274" y="1318"/>
                  </a:lnTo>
                  <a:cubicBezTo>
                    <a:pt x="1352" y="1293"/>
                    <a:pt x="1423" y="1253"/>
                    <a:pt x="1485" y="1192"/>
                  </a:cubicBezTo>
                  <a:lnTo>
                    <a:pt x="1833" y="847"/>
                  </a:lnTo>
                  <a:cubicBezTo>
                    <a:pt x="1940" y="744"/>
                    <a:pt x="1984" y="593"/>
                    <a:pt x="1951" y="447"/>
                  </a:cubicBezTo>
                  <a:cubicBezTo>
                    <a:pt x="1921" y="302"/>
                    <a:pt x="1816" y="183"/>
                    <a:pt x="1677" y="135"/>
                  </a:cubicBezTo>
                  <a:lnTo>
                    <a:pt x="1474" y="64"/>
                  </a:lnTo>
                  <a:cubicBezTo>
                    <a:pt x="1356" y="22"/>
                    <a:pt x="1233" y="1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1" name="Google Shape;5311;p78"/>
            <p:cNvSpPr/>
            <p:nvPr/>
          </p:nvSpPr>
          <p:spPr>
            <a:xfrm>
              <a:off x="4852449" y="4405450"/>
              <a:ext cx="44894" cy="15110"/>
            </a:xfrm>
            <a:custGeom>
              <a:avLst/>
              <a:gdLst/>
              <a:ahLst/>
              <a:cxnLst/>
              <a:rect l="l" t="t" r="r" b="b"/>
              <a:pathLst>
                <a:path w="1441" h="485" extrusionOk="0">
                  <a:moveTo>
                    <a:pt x="611" y="0"/>
                  </a:moveTo>
                  <a:cubicBezTo>
                    <a:pt x="463" y="0"/>
                    <a:pt x="300" y="22"/>
                    <a:pt x="130" y="79"/>
                  </a:cubicBezTo>
                  <a:cubicBezTo>
                    <a:pt x="49" y="110"/>
                    <a:pt x="1" y="202"/>
                    <a:pt x="31" y="289"/>
                  </a:cubicBezTo>
                  <a:cubicBezTo>
                    <a:pt x="53" y="357"/>
                    <a:pt x="119" y="401"/>
                    <a:pt x="188" y="401"/>
                  </a:cubicBezTo>
                  <a:cubicBezTo>
                    <a:pt x="205" y="401"/>
                    <a:pt x="223" y="398"/>
                    <a:pt x="241" y="392"/>
                  </a:cubicBezTo>
                  <a:cubicBezTo>
                    <a:pt x="370" y="348"/>
                    <a:pt x="495" y="331"/>
                    <a:pt x="610" y="331"/>
                  </a:cubicBezTo>
                  <a:cubicBezTo>
                    <a:pt x="932" y="331"/>
                    <a:pt x="1169" y="460"/>
                    <a:pt x="1170" y="461"/>
                  </a:cubicBezTo>
                  <a:cubicBezTo>
                    <a:pt x="1197" y="477"/>
                    <a:pt x="1223" y="485"/>
                    <a:pt x="1252" y="485"/>
                  </a:cubicBezTo>
                  <a:cubicBezTo>
                    <a:pt x="1310" y="485"/>
                    <a:pt x="1367" y="453"/>
                    <a:pt x="1396" y="399"/>
                  </a:cubicBezTo>
                  <a:cubicBezTo>
                    <a:pt x="1440" y="319"/>
                    <a:pt x="1412" y="218"/>
                    <a:pt x="1332" y="174"/>
                  </a:cubicBezTo>
                  <a:cubicBezTo>
                    <a:pt x="1316" y="163"/>
                    <a:pt x="1020" y="0"/>
                    <a:pt x="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2" name="Google Shape;5312;p78"/>
            <p:cNvSpPr/>
            <p:nvPr/>
          </p:nvSpPr>
          <p:spPr>
            <a:xfrm>
              <a:off x="4854785" y="4427229"/>
              <a:ext cx="40159" cy="18911"/>
            </a:xfrm>
            <a:custGeom>
              <a:avLst/>
              <a:gdLst/>
              <a:ahLst/>
              <a:cxnLst/>
              <a:rect l="l" t="t" r="r" b="b"/>
              <a:pathLst>
                <a:path w="1289" h="607" extrusionOk="0">
                  <a:moveTo>
                    <a:pt x="912" y="1"/>
                  </a:moveTo>
                  <a:cubicBezTo>
                    <a:pt x="686" y="1"/>
                    <a:pt x="335" y="51"/>
                    <a:pt x="64" y="322"/>
                  </a:cubicBezTo>
                  <a:cubicBezTo>
                    <a:pt x="0" y="386"/>
                    <a:pt x="0" y="493"/>
                    <a:pt x="64" y="559"/>
                  </a:cubicBezTo>
                  <a:cubicBezTo>
                    <a:pt x="98" y="593"/>
                    <a:pt x="139" y="607"/>
                    <a:pt x="182" y="607"/>
                  </a:cubicBezTo>
                  <a:cubicBezTo>
                    <a:pt x="224" y="607"/>
                    <a:pt x="267" y="593"/>
                    <a:pt x="299" y="559"/>
                  </a:cubicBezTo>
                  <a:cubicBezTo>
                    <a:pt x="488" y="369"/>
                    <a:pt x="747" y="334"/>
                    <a:pt x="912" y="334"/>
                  </a:cubicBezTo>
                  <a:cubicBezTo>
                    <a:pt x="1009" y="334"/>
                    <a:pt x="1074" y="345"/>
                    <a:pt x="1076" y="345"/>
                  </a:cubicBezTo>
                  <a:cubicBezTo>
                    <a:pt x="1086" y="348"/>
                    <a:pt x="1097" y="349"/>
                    <a:pt x="1108" y="349"/>
                  </a:cubicBezTo>
                  <a:cubicBezTo>
                    <a:pt x="1186" y="349"/>
                    <a:pt x="1255" y="294"/>
                    <a:pt x="1271" y="214"/>
                  </a:cubicBezTo>
                  <a:cubicBezTo>
                    <a:pt x="1289" y="123"/>
                    <a:pt x="1230" y="36"/>
                    <a:pt x="1140" y="18"/>
                  </a:cubicBezTo>
                  <a:cubicBezTo>
                    <a:pt x="1130" y="17"/>
                    <a:pt x="1042" y="1"/>
                    <a:pt x="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3" name="Google Shape;5313;p78"/>
            <p:cNvSpPr/>
            <p:nvPr/>
          </p:nvSpPr>
          <p:spPr>
            <a:xfrm>
              <a:off x="4997769" y="4405357"/>
              <a:ext cx="45050" cy="15110"/>
            </a:xfrm>
            <a:custGeom>
              <a:avLst/>
              <a:gdLst/>
              <a:ahLst/>
              <a:cxnLst/>
              <a:rect l="l" t="t" r="r" b="b"/>
              <a:pathLst>
                <a:path w="1446" h="485" extrusionOk="0">
                  <a:moveTo>
                    <a:pt x="831" y="1"/>
                  </a:moveTo>
                  <a:cubicBezTo>
                    <a:pt x="423" y="1"/>
                    <a:pt x="127" y="164"/>
                    <a:pt x="109" y="173"/>
                  </a:cubicBezTo>
                  <a:cubicBezTo>
                    <a:pt x="29" y="217"/>
                    <a:pt x="0" y="321"/>
                    <a:pt x="45" y="401"/>
                  </a:cubicBezTo>
                  <a:cubicBezTo>
                    <a:pt x="77" y="456"/>
                    <a:pt x="132" y="484"/>
                    <a:pt x="192" y="484"/>
                  </a:cubicBezTo>
                  <a:cubicBezTo>
                    <a:pt x="219" y="484"/>
                    <a:pt x="247" y="479"/>
                    <a:pt x="272" y="464"/>
                  </a:cubicBezTo>
                  <a:cubicBezTo>
                    <a:pt x="275" y="463"/>
                    <a:pt x="512" y="335"/>
                    <a:pt x="833" y="335"/>
                  </a:cubicBezTo>
                  <a:cubicBezTo>
                    <a:pt x="948" y="335"/>
                    <a:pt x="1073" y="351"/>
                    <a:pt x="1202" y="395"/>
                  </a:cubicBezTo>
                  <a:cubicBezTo>
                    <a:pt x="1221" y="402"/>
                    <a:pt x="1240" y="405"/>
                    <a:pt x="1258" y="405"/>
                  </a:cubicBezTo>
                  <a:cubicBezTo>
                    <a:pt x="1328" y="405"/>
                    <a:pt x="1391" y="362"/>
                    <a:pt x="1415" y="292"/>
                  </a:cubicBezTo>
                  <a:cubicBezTo>
                    <a:pt x="1445" y="205"/>
                    <a:pt x="1401" y="109"/>
                    <a:pt x="1312" y="81"/>
                  </a:cubicBezTo>
                  <a:cubicBezTo>
                    <a:pt x="1142" y="22"/>
                    <a:pt x="980" y="1"/>
                    <a:pt x="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4" name="Google Shape;5314;p78"/>
            <p:cNvSpPr/>
            <p:nvPr/>
          </p:nvSpPr>
          <p:spPr>
            <a:xfrm>
              <a:off x="5000262" y="4427229"/>
              <a:ext cx="40159" cy="18911"/>
            </a:xfrm>
            <a:custGeom>
              <a:avLst/>
              <a:gdLst/>
              <a:ahLst/>
              <a:cxnLst/>
              <a:rect l="l" t="t" r="r" b="b"/>
              <a:pathLst>
                <a:path w="1289" h="607" extrusionOk="0">
                  <a:moveTo>
                    <a:pt x="377" y="1"/>
                  </a:moveTo>
                  <a:cubicBezTo>
                    <a:pt x="248" y="1"/>
                    <a:pt x="159" y="17"/>
                    <a:pt x="150" y="18"/>
                  </a:cubicBezTo>
                  <a:cubicBezTo>
                    <a:pt x="59" y="36"/>
                    <a:pt x="0" y="123"/>
                    <a:pt x="18" y="214"/>
                  </a:cubicBezTo>
                  <a:cubicBezTo>
                    <a:pt x="34" y="294"/>
                    <a:pt x="103" y="349"/>
                    <a:pt x="181" y="349"/>
                  </a:cubicBezTo>
                  <a:cubicBezTo>
                    <a:pt x="192" y="349"/>
                    <a:pt x="203" y="348"/>
                    <a:pt x="214" y="345"/>
                  </a:cubicBezTo>
                  <a:cubicBezTo>
                    <a:pt x="216" y="345"/>
                    <a:pt x="280" y="334"/>
                    <a:pt x="377" y="334"/>
                  </a:cubicBezTo>
                  <a:cubicBezTo>
                    <a:pt x="542" y="334"/>
                    <a:pt x="801" y="369"/>
                    <a:pt x="988" y="559"/>
                  </a:cubicBezTo>
                  <a:cubicBezTo>
                    <a:pt x="1022" y="593"/>
                    <a:pt x="1065" y="607"/>
                    <a:pt x="1108" y="607"/>
                  </a:cubicBezTo>
                  <a:cubicBezTo>
                    <a:pt x="1148" y="607"/>
                    <a:pt x="1191" y="593"/>
                    <a:pt x="1225" y="559"/>
                  </a:cubicBezTo>
                  <a:cubicBezTo>
                    <a:pt x="1289" y="495"/>
                    <a:pt x="1289" y="388"/>
                    <a:pt x="1225" y="322"/>
                  </a:cubicBezTo>
                  <a:cubicBezTo>
                    <a:pt x="954" y="51"/>
                    <a:pt x="603" y="1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5" name="Google Shape;5315;p78"/>
            <p:cNvSpPr/>
            <p:nvPr/>
          </p:nvSpPr>
          <p:spPr>
            <a:xfrm>
              <a:off x="4858275" y="4353074"/>
              <a:ext cx="64024" cy="40751"/>
            </a:xfrm>
            <a:custGeom>
              <a:avLst/>
              <a:gdLst/>
              <a:ahLst/>
              <a:cxnLst/>
              <a:rect l="l" t="t" r="r" b="b"/>
              <a:pathLst>
                <a:path w="2055" h="1308" extrusionOk="0">
                  <a:moveTo>
                    <a:pt x="1401" y="335"/>
                  </a:moveTo>
                  <a:cubicBezTo>
                    <a:pt x="1577" y="335"/>
                    <a:pt x="1721" y="479"/>
                    <a:pt x="1721" y="655"/>
                  </a:cubicBezTo>
                  <a:cubicBezTo>
                    <a:pt x="1721" y="831"/>
                    <a:pt x="1577" y="975"/>
                    <a:pt x="1401" y="975"/>
                  </a:cubicBezTo>
                  <a:cubicBezTo>
                    <a:pt x="1225" y="975"/>
                    <a:pt x="1081" y="831"/>
                    <a:pt x="1081" y="655"/>
                  </a:cubicBezTo>
                  <a:cubicBezTo>
                    <a:pt x="1081" y="479"/>
                    <a:pt x="1225" y="335"/>
                    <a:pt x="1401" y="335"/>
                  </a:cubicBezTo>
                  <a:close/>
                  <a:moveTo>
                    <a:pt x="777" y="1"/>
                  </a:moveTo>
                  <a:cubicBezTo>
                    <a:pt x="512" y="1"/>
                    <a:pt x="265" y="131"/>
                    <a:pt x="114" y="347"/>
                  </a:cubicBezTo>
                  <a:lnTo>
                    <a:pt x="54" y="434"/>
                  </a:lnTo>
                  <a:cubicBezTo>
                    <a:pt x="0" y="511"/>
                    <a:pt x="22" y="614"/>
                    <a:pt x="96" y="666"/>
                  </a:cubicBezTo>
                  <a:cubicBezTo>
                    <a:pt x="125" y="685"/>
                    <a:pt x="158" y="694"/>
                    <a:pt x="192" y="694"/>
                  </a:cubicBezTo>
                  <a:cubicBezTo>
                    <a:pt x="245" y="694"/>
                    <a:pt x="295" y="669"/>
                    <a:pt x="329" y="623"/>
                  </a:cubicBezTo>
                  <a:lnTo>
                    <a:pt x="389" y="538"/>
                  </a:lnTo>
                  <a:cubicBezTo>
                    <a:pt x="478" y="410"/>
                    <a:pt x="622" y="335"/>
                    <a:pt x="779" y="335"/>
                  </a:cubicBezTo>
                  <a:lnTo>
                    <a:pt x="834" y="335"/>
                  </a:lnTo>
                  <a:cubicBezTo>
                    <a:pt x="780" y="431"/>
                    <a:pt x="748" y="539"/>
                    <a:pt x="748" y="655"/>
                  </a:cubicBezTo>
                  <a:cubicBezTo>
                    <a:pt x="748" y="1014"/>
                    <a:pt x="1042" y="1307"/>
                    <a:pt x="1403" y="1307"/>
                  </a:cubicBezTo>
                  <a:cubicBezTo>
                    <a:pt x="1762" y="1307"/>
                    <a:pt x="2055" y="1014"/>
                    <a:pt x="2055" y="655"/>
                  </a:cubicBezTo>
                  <a:cubicBezTo>
                    <a:pt x="2055" y="294"/>
                    <a:pt x="1760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6" name="Google Shape;5316;p78"/>
            <p:cNvSpPr/>
            <p:nvPr/>
          </p:nvSpPr>
          <p:spPr>
            <a:xfrm>
              <a:off x="4973061" y="4353042"/>
              <a:ext cx="63868" cy="40720"/>
            </a:xfrm>
            <a:custGeom>
              <a:avLst/>
              <a:gdLst/>
              <a:ahLst/>
              <a:cxnLst/>
              <a:rect l="l" t="t" r="r" b="b"/>
              <a:pathLst>
                <a:path w="2050" h="1307" extrusionOk="0">
                  <a:moveTo>
                    <a:pt x="651" y="336"/>
                  </a:moveTo>
                  <a:cubicBezTo>
                    <a:pt x="827" y="336"/>
                    <a:pt x="971" y="480"/>
                    <a:pt x="971" y="656"/>
                  </a:cubicBezTo>
                  <a:cubicBezTo>
                    <a:pt x="971" y="832"/>
                    <a:pt x="829" y="976"/>
                    <a:pt x="651" y="976"/>
                  </a:cubicBezTo>
                  <a:cubicBezTo>
                    <a:pt x="475" y="976"/>
                    <a:pt x="331" y="832"/>
                    <a:pt x="331" y="656"/>
                  </a:cubicBezTo>
                  <a:cubicBezTo>
                    <a:pt x="331" y="480"/>
                    <a:pt x="475" y="336"/>
                    <a:pt x="651" y="336"/>
                  </a:cubicBezTo>
                  <a:close/>
                  <a:moveTo>
                    <a:pt x="648" y="0"/>
                  </a:moveTo>
                  <a:cubicBezTo>
                    <a:pt x="289" y="2"/>
                    <a:pt x="1" y="295"/>
                    <a:pt x="1" y="652"/>
                  </a:cubicBezTo>
                  <a:cubicBezTo>
                    <a:pt x="1" y="1013"/>
                    <a:pt x="294" y="1306"/>
                    <a:pt x="653" y="1306"/>
                  </a:cubicBezTo>
                  <a:cubicBezTo>
                    <a:pt x="1014" y="1306"/>
                    <a:pt x="1307" y="1013"/>
                    <a:pt x="1307" y="652"/>
                  </a:cubicBezTo>
                  <a:cubicBezTo>
                    <a:pt x="1307" y="537"/>
                    <a:pt x="1275" y="428"/>
                    <a:pt x="1222" y="334"/>
                  </a:cubicBezTo>
                  <a:lnTo>
                    <a:pt x="1275" y="334"/>
                  </a:lnTo>
                  <a:cubicBezTo>
                    <a:pt x="1431" y="334"/>
                    <a:pt x="1575" y="409"/>
                    <a:pt x="1664" y="535"/>
                  </a:cubicBezTo>
                  <a:lnTo>
                    <a:pt x="1725" y="622"/>
                  </a:lnTo>
                  <a:cubicBezTo>
                    <a:pt x="1757" y="668"/>
                    <a:pt x="1808" y="693"/>
                    <a:pt x="1861" y="693"/>
                  </a:cubicBezTo>
                  <a:cubicBezTo>
                    <a:pt x="1895" y="693"/>
                    <a:pt x="1929" y="684"/>
                    <a:pt x="1957" y="665"/>
                  </a:cubicBezTo>
                  <a:cubicBezTo>
                    <a:pt x="2032" y="611"/>
                    <a:pt x="2050" y="508"/>
                    <a:pt x="2000" y="434"/>
                  </a:cubicBezTo>
                  <a:lnTo>
                    <a:pt x="1936" y="347"/>
                  </a:lnTo>
                  <a:cubicBezTo>
                    <a:pt x="1785" y="130"/>
                    <a:pt x="1538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7" name="Google Shape;5317;p78"/>
            <p:cNvSpPr/>
            <p:nvPr/>
          </p:nvSpPr>
          <p:spPr>
            <a:xfrm>
              <a:off x="4814810" y="4248757"/>
              <a:ext cx="301518" cy="354450"/>
            </a:xfrm>
            <a:custGeom>
              <a:avLst/>
              <a:gdLst/>
              <a:ahLst/>
              <a:cxnLst/>
              <a:rect l="l" t="t" r="r" b="b"/>
              <a:pathLst>
                <a:path w="9678" h="11377" extrusionOk="0">
                  <a:moveTo>
                    <a:pt x="1185" y="1221"/>
                  </a:moveTo>
                  <a:cubicBezTo>
                    <a:pt x="1194" y="1221"/>
                    <a:pt x="1200" y="1223"/>
                    <a:pt x="1212" y="1225"/>
                  </a:cubicBezTo>
                  <a:lnTo>
                    <a:pt x="1534" y="1362"/>
                  </a:lnTo>
                  <a:cubicBezTo>
                    <a:pt x="1640" y="1406"/>
                    <a:pt x="1729" y="1474"/>
                    <a:pt x="1800" y="1563"/>
                  </a:cubicBezTo>
                  <a:cubicBezTo>
                    <a:pt x="1580" y="1666"/>
                    <a:pt x="1383" y="1808"/>
                    <a:pt x="1214" y="1977"/>
                  </a:cubicBezTo>
                  <a:cubicBezTo>
                    <a:pt x="1120" y="1836"/>
                    <a:pt x="1079" y="1666"/>
                    <a:pt x="1097" y="1492"/>
                  </a:cubicBezTo>
                  <a:lnTo>
                    <a:pt x="1118" y="1282"/>
                  </a:lnTo>
                  <a:cubicBezTo>
                    <a:pt x="1120" y="1252"/>
                    <a:pt x="1141" y="1237"/>
                    <a:pt x="1152" y="1230"/>
                  </a:cubicBezTo>
                  <a:cubicBezTo>
                    <a:pt x="1159" y="1225"/>
                    <a:pt x="1171" y="1221"/>
                    <a:pt x="1185" y="1221"/>
                  </a:cubicBezTo>
                  <a:close/>
                  <a:moveTo>
                    <a:pt x="7339" y="1220"/>
                  </a:moveTo>
                  <a:cubicBezTo>
                    <a:pt x="7354" y="1220"/>
                    <a:pt x="7367" y="1226"/>
                    <a:pt x="7374" y="1230"/>
                  </a:cubicBezTo>
                  <a:cubicBezTo>
                    <a:pt x="7385" y="1236"/>
                    <a:pt x="7403" y="1252"/>
                    <a:pt x="7408" y="1280"/>
                  </a:cubicBezTo>
                  <a:lnTo>
                    <a:pt x="7429" y="1492"/>
                  </a:lnTo>
                  <a:cubicBezTo>
                    <a:pt x="7447" y="1662"/>
                    <a:pt x="7406" y="1835"/>
                    <a:pt x="7312" y="1977"/>
                  </a:cubicBezTo>
                  <a:cubicBezTo>
                    <a:pt x="7143" y="1808"/>
                    <a:pt x="6946" y="1667"/>
                    <a:pt x="6725" y="1563"/>
                  </a:cubicBezTo>
                  <a:cubicBezTo>
                    <a:pt x="6795" y="1474"/>
                    <a:pt x="6885" y="1404"/>
                    <a:pt x="6992" y="1360"/>
                  </a:cubicBezTo>
                  <a:lnTo>
                    <a:pt x="7314" y="1225"/>
                  </a:lnTo>
                  <a:cubicBezTo>
                    <a:pt x="7323" y="1221"/>
                    <a:pt x="7331" y="1220"/>
                    <a:pt x="7339" y="1220"/>
                  </a:cubicBezTo>
                  <a:close/>
                  <a:moveTo>
                    <a:pt x="2897" y="1593"/>
                  </a:moveTo>
                  <a:lnTo>
                    <a:pt x="2902" y="1941"/>
                  </a:lnTo>
                  <a:cubicBezTo>
                    <a:pt x="2902" y="2003"/>
                    <a:pt x="2858" y="2021"/>
                    <a:pt x="2838" y="2025"/>
                  </a:cubicBezTo>
                  <a:cubicBezTo>
                    <a:pt x="2832" y="2026"/>
                    <a:pt x="2822" y="2028"/>
                    <a:pt x="2812" y="2028"/>
                  </a:cubicBezTo>
                  <a:cubicBezTo>
                    <a:pt x="2789" y="2028"/>
                    <a:pt x="2761" y="2019"/>
                    <a:pt x="2742" y="1980"/>
                  </a:cubicBezTo>
                  <a:lnTo>
                    <a:pt x="2581" y="1662"/>
                  </a:lnTo>
                  <a:cubicBezTo>
                    <a:pt x="2684" y="1637"/>
                    <a:pt x="2790" y="1612"/>
                    <a:pt x="2897" y="1593"/>
                  </a:cubicBezTo>
                  <a:close/>
                  <a:moveTo>
                    <a:pt x="5629" y="1596"/>
                  </a:moveTo>
                  <a:cubicBezTo>
                    <a:pt x="5735" y="1619"/>
                    <a:pt x="5839" y="1641"/>
                    <a:pt x="5945" y="1667"/>
                  </a:cubicBezTo>
                  <a:lnTo>
                    <a:pt x="5783" y="1984"/>
                  </a:lnTo>
                  <a:cubicBezTo>
                    <a:pt x="5764" y="2023"/>
                    <a:pt x="5733" y="2030"/>
                    <a:pt x="5710" y="2030"/>
                  </a:cubicBezTo>
                  <a:cubicBezTo>
                    <a:pt x="5701" y="2030"/>
                    <a:pt x="5693" y="2029"/>
                    <a:pt x="5687" y="2028"/>
                  </a:cubicBezTo>
                  <a:cubicBezTo>
                    <a:pt x="5668" y="2023"/>
                    <a:pt x="5623" y="2005"/>
                    <a:pt x="5623" y="1945"/>
                  </a:cubicBezTo>
                  <a:lnTo>
                    <a:pt x="5629" y="1596"/>
                  </a:lnTo>
                  <a:close/>
                  <a:moveTo>
                    <a:pt x="4261" y="1457"/>
                  </a:moveTo>
                  <a:cubicBezTo>
                    <a:pt x="4372" y="1457"/>
                    <a:pt x="4482" y="1460"/>
                    <a:pt x="4593" y="1465"/>
                  </a:cubicBezTo>
                  <a:lnTo>
                    <a:pt x="4346" y="2398"/>
                  </a:lnTo>
                  <a:cubicBezTo>
                    <a:pt x="4331" y="2460"/>
                    <a:pt x="4280" y="2467"/>
                    <a:pt x="4257" y="2467"/>
                  </a:cubicBezTo>
                  <a:cubicBezTo>
                    <a:pt x="4235" y="2467"/>
                    <a:pt x="4184" y="2460"/>
                    <a:pt x="4168" y="2398"/>
                  </a:cubicBezTo>
                  <a:lnTo>
                    <a:pt x="3928" y="1465"/>
                  </a:lnTo>
                  <a:cubicBezTo>
                    <a:pt x="4039" y="1460"/>
                    <a:pt x="4150" y="1457"/>
                    <a:pt x="4261" y="1457"/>
                  </a:cubicBezTo>
                  <a:close/>
                  <a:moveTo>
                    <a:pt x="860" y="334"/>
                  </a:moveTo>
                  <a:cubicBezTo>
                    <a:pt x="914" y="334"/>
                    <a:pt x="967" y="345"/>
                    <a:pt x="1020" y="368"/>
                  </a:cubicBezTo>
                  <a:lnTo>
                    <a:pt x="1680" y="644"/>
                  </a:lnTo>
                  <a:cubicBezTo>
                    <a:pt x="2019" y="786"/>
                    <a:pt x="2300" y="1028"/>
                    <a:pt x="2488" y="1342"/>
                  </a:cubicBezTo>
                  <a:lnTo>
                    <a:pt x="2490" y="1348"/>
                  </a:lnTo>
                  <a:cubicBezTo>
                    <a:pt x="2456" y="1351"/>
                    <a:pt x="2423" y="1362"/>
                    <a:pt x="2387" y="1372"/>
                  </a:cubicBezTo>
                  <a:lnTo>
                    <a:pt x="2140" y="1438"/>
                  </a:lnTo>
                  <a:cubicBezTo>
                    <a:pt x="2133" y="1442"/>
                    <a:pt x="2129" y="1444"/>
                    <a:pt x="2122" y="1444"/>
                  </a:cubicBezTo>
                  <a:cubicBezTo>
                    <a:pt x="2012" y="1268"/>
                    <a:pt x="1854" y="1134"/>
                    <a:pt x="1662" y="1053"/>
                  </a:cubicBezTo>
                  <a:lnTo>
                    <a:pt x="1340" y="916"/>
                  </a:lnTo>
                  <a:cubicBezTo>
                    <a:pt x="1290" y="895"/>
                    <a:pt x="1238" y="885"/>
                    <a:pt x="1186" y="885"/>
                  </a:cubicBezTo>
                  <a:cubicBezTo>
                    <a:pt x="1115" y="885"/>
                    <a:pt x="1045" y="904"/>
                    <a:pt x="983" y="941"/>
                  </a:cubicBezTo>
                  <a:cubicBezTo>
                    <a:pt x="874" y="1005"/>
                    <a:pt x="802" y="1117"/>
                    <a:pt x="787" y="1243"/>
                  </a:cubicBezTo>
                  <a:lnTo>
                    <a:pt x="764" y="1454"/>
                  </a:lnTo>
                  <a:cubicBezTo>
                    <a:pt x="734" y="1739"/>
                    <a:pt x="818" y="2018"/>
                    <a:pt x="992" y="2236"/>
                  </a:cubicBezTo>
                  <a:cubicBezTo>
                    <a:pt x="928" y="2325"/>
                    <a:pt x="871" y="2421"/>
                    <a:pt x="819" y="2519"/>
                  </a:cubicBezTo>
                  <a:cubicBezTo>
                    <a:pt x="503" y="2160"/>
                    <a:pt x="345" y="1683"/>
                    <a:pt x="398" y="1196"/>
                  </a:cubicBezTo>
                  <a:lnTo>
                    <a:pt x="451" y="701"/>
                  </a:lnTo>
                  <a:cubicBezTo>
                    <a:pt x="464" y="571"/>
                    <a:pt x="539" y="459"/>
                    <a:pt x="651" y="393"/>
                  </a:cubicBezTo>
                  <a:cubicBezTo>
                    <a:pt x="716" y="354"/>
                    <a:pt x="787" y="334"/>
                    <a:pt x="860" y="334"/>
                  </a:cubicBezTo>
                  <a:close/>
                  <a:moveTo>
                    <a:pt x="7737" y="7844"/>
                  </a:moveTo>
                  <a:cubicBezTo>
                    <a:pt x="7799" y="7844"/>
                    <a:pt x="7861" y="7849"/>
                    <a:pt x="7923" y="7854"/>
                  </a:cubicBezTo>
                  <a:cubicBezTo>
                    <a:pt x="7872" y="8133"/>
                    <a:pt x="7772" y="8414"/>
                    <a:pt x="7630" y="8686"/>
                  </a:cubicBezTo>
                  <a:cubicBezTo>
                    <a:pt x="7419" y="8464"/>
                    <a:pt x="7246" y="8219"/>
                    <a:pt x="7124" y="7966"/>
                  </a:cubicBezTo>
                  <a:cubicBezTo>
                    <a:pt x="7246" y="7913"/>
                    <a:pt x="7379" y="7877"/>
                    <a:pt x="7515" y="7860"/>
                  </a:cubicBezTo>
                  <a:cubicBezTo>
                    <a:pt x="7587" y="7849"/>
                    <a:pt x="7664" y="7844"/>
                    <a:pt x="7737" y="7844"/>
                  </a:cubicBezTo>
                  <a:close/>
                  <a:moveTo>
                    <a:pt x="8250" y="7925"/>
                  </a:moveTo>
                  <a:cubicBezTo>
                    <a:pt x="8407" y="7982"/>
                    <a:pt x="8561" y="8064"/>
                    <a:pt x="8698" y="8169"/>
                  </a:cubicBezTo>
                  <a:cubicBezTo>
                    <a:pt x="8750" y="8206"/>
                    <a:pt x="8796" y="8245"/>
                    <a:pt x="8840" y="8290"/>
                  </a:cubicBezTo>
                  <a:cubicBezTo>
                    <a:pt x="8812" y="8642"/>
                    <a:pt x="8704" y="9004"/>
                    <a:pt x="8519" y="9353"/>
                  </a:cubicBezTo>
                  <a:cubicBezTo>
                    <a:pt x="8352" y="9266"/>
                    <a:pt x="8188" y="9164"/>
                    <a:pt x="8034" y="9045"/>
                  </a:cubicBezTo>
                  <a:cubicBezTo>
                    <a:pt x="7980" y="9006"/>
                    <a:pt x="7929" y="8963"/>
                    <a:pt x="7881" y="8921"/>
                  </a:cubicBezTo>
                  <a:cubicBezTo>
                    <a:pt x="8060" y="8601"/>
                    <a:pt x="8188" y="8261"/>
                    <a:pt x="8250" y="7925"/>
                  </a:cubicBezTo>
                  <a:close/>
                  <a:moveTo>
                    <a:pt x="9123" y="8651"/>
                  </a:moveTo>
                  <a:cubicBezTo>
                    <a:pt x="9221" y="8823"/>
                    <a:pt x="9287" y="9017"/>
                    <a:pt x="9317" y="9221"/>
                  </a:cubicBezTo>
                  <a:cubicBezTo>
                    <a:pt x="9336" y="9360"/>
                    <a:pt x="9338" y="9497"/>
                    <a:pt x="9320" y="9630"/>
                  </a:cubicBezTo>
                  <a:cubicBezTo>
                    <a:pt x="9153" y="9600"/>
                    <a:pt x="8988" y="9552"/>
                    <a:pt x="8823" y="9488"/>
                  </a:cubicBezTo>
                  <a:cubicBezTo>
                    <a:pt x="8965" y="9214"/>
                    <a:pt x="9064" y="8933"/>
                    <a:pt x="9123" y="8651"/>
                  </a:cubicBezTo>
                  <a:close/>
                  <a:moveTo>
                    <a:pt x="6182" y="9059"/>
                  </a:moveTo>
                  <a:cubicBezTo>
                    <a:pt x="6315" y="9315"/>
                    <a:pt x="6487" y="9559"/>
                    <a:pt x="6699" y="9783"/>
                  </a:cubicBezTo>
                  <a:cubicBezTo>
                    <a:pt x="6555" y="9889"/>
                    <a:pt x="6407" y="9982"/>
                    <a:pt x="6256" y="10055"/>
                  </a:cubicBezTo>
                  <a:cubicBezTo>
                    <a:pt x="6206" y="9930"/>
                    <a:pt x="6171" y="9799"/>
                    <a:pt x="6150" y="9662"/>
                  </a:cubicBezTo>
                  <a:cubicBezTo>
                    <a:pt x="6121" y="9457"/>
                    <a:pt x="6132" y="9253"/>
                    <a:pt x="6182" y="9059"/>
                  </a:cubicBezTo>
                  <a:close/>
                  <a:moveTo>
                    <a:pt x="6829" y="8124"/>
                  </a:moveTo>
                  <a:cubicBezTo>
                    <a:pt x="6997" y="8464"/>
                    <a:pt x="7241" y="8787"/>
                    <a:pt x="7543" y="9068"/>
                  </a:cubicBezTo>
                  <a:cubicBezTo>
                    <a:pt x="7550" y="9075"/>
                    <a:pt x="7557" y="9081"/>
                    <a:pt x="7563" y="9086"/>
                  </a:cubicBezTo>
                  <a:cubicBezTo>
                    <a:pt x="7648" y="9164"/>
                    <a:pt x="7739" y="9239"/>
                    <a:pt x="7833" y="9310"/>
                  </a:cubicBezTo>
                  <a:cubicBezTo>
                    <a:pt x="8042" y="9470"/>
                    <a:pt x="8270" y="9605"/>
                    <a:pt x="8503" y="9712"/>
                  </a:cubicBezTo>
                  <a:cubicBezTo>
                    <a:pt x="8513" y="9719"/>
                    <a:pt x="8522" y="9724"/>
                    <a:pt x="8533" y="9726"/>
                  </a:cubicBezTo>
                  <a:cubicBezTo>
                    <a:pt x="8768" y="9831"/>
                    <a:pt x="9009" y="9907"/>
                    <a:pt x="9247" y="9952"/>
                  </a:cubicBezTo>
                  <a:cubicBezTo>
                    <a:pt x="9171" y="10181"/>
                    <a:pt x="9047" y="10383"/>
                    <a:pt x="8885" y="10551"/>
                  </a:cubicBezTo>
                  <a:cubicBezTo>
                    <a:pt x="8371" y="10508"/>
                    <a:pt x="7834" y="10291"/>
                    <a:pt x="7362" y="9934"/>
                  </a:cubicBezTo>
                  <a:cubicBezTo>
                    <a:pt x="6887" y="9577"/>
                    <a:pt x="6535" y="9116"/>
                    <a:pt x="6354" y="8633"/>
                  </a:cubicBezTo>
                  <a:cubicBezTo>
                    <a:pt x="6386" y="8579"/>
                    <a:pt x="6422" y="8528"/>
                    <a:pt x="6459" y="8476"/>
                  </a:cubicBezTo>
                  <a:cubicBezTo>
                    <a:pt x="6564" y="8340"/>
                    <a:pt x="6690" y="8219"/>
                    <a:pt x="6829" y="8124"/>
                  </a:cubicBezTo>
                  <a:close/>
                  <a:moveTo>
                    <a:pt x="6939" y="10019"/>
                  </a:moveTo>
                  <a:cubicBezTo>
                    <a:pt x="7010" y="10081"/>
                    <a:pt x="7083" y="10144"/>
                    <a:pt x="7159" y="10200"/>
                  </a:cubicBezTo>
                  <a:cubicBezTo>
                    <a:pt x="7291" y="10300"/>
                    <a:pt x="7427" y="10389"/>
                    <a:pt x="7566" y="10469"/>
                  </a:cubicBezTo>
                  <a:cubicBezTo>
                    <a:pt x="7358" y="10622"/>
                    <a:pt x="7141" y="10741"/>
                    <a:pt x="6921" y="10822"/>
                  </a:cubicBezTo>
                  <a:cubicBezTo>
                    <a:pt x="6869" y="10790"/>
                    <a:pt x="6820" y="10755"/>
                    <a:pt x="6768" y="10716"/>
                  </a:cubicBezTo>
                  <a:cubicBezTo>
                    <a:pt x="6628" y="10613"/>
                    <a:pt x="6510" y="10485"/>
                    <a:pt x="6414" y="10348"/>
                  </a:cubicBezTo>
                  <a:cubicBezTo>
                    <a:pt x="6594" y="10259"/>
                    <a:pt x="6770" y="10147"/>
                    <a:pt x="6939" y="10019"/>
                  </a:cubicBezTo>
                  <a:close/>
                  <a:moveTo>
                    <a:pt x="7898" y="10632"/>
                  </a:moveTo>
                  <a:cubicBezTo>
                    <a:pt x="8103" y="10721"/>
                    <a:pt x="8314" y="10790"/>
                    <a:pt x="8522" y="10831"/>
                  </a:cubicBezTo>
                  <a:cubicBezTo>
                    <a:pt x="8350" y="10933"/>
                    <a:pt x="8156" y="10998"/>
                    <a:pt x="7952" y="11025"/>
                  </a:cubicBezTo>
                  <a:cubicBezTo>
                    <a:pt x="7877" y="11035"/>
                    <a:pt x="7802" y="11041"/>
                    <a:pt x="7727" y="11041"/>
                  </a:cubicBezTo>
                  <a:cubicBezTo>
                    <a:pt x="7599" y="11041"/>
                    <a:pt x="7472" y="11025"/>
                    <a:pt x="7349" y="10995"/>
                  </a:cubicBezTo>
                  <a:cubicBezTo>
                    <a:pt x="7539" y="10897"/>
                    <a:pt x="7723" y="10774"/>
                    <a:pt x="7898" y="10632"/>
                  </a:cubicBezTo>
                  <a:close/>
                  <a:moveTo>
                    <a:pt x="7659" y="0"/>
                  </a:moveTo>
                  <a:cubicBezTo>
                    <a:pt x="7562" y="0"/>
                    <a:pt x="7465" y="20"/>
                    <a:pt x="7372" y="59"/>
                  </a:cubicBezTo>
                  <a:lnTo>
                    <a:pt x="6711" y="334"/>
                  </a:lnTo>
                  <a:cubicBezTo>
                    <a:pt x="6308" y="503"/>
                    <a:pt x="5972" y="793"/>
                    <a:pt x="5748" y="1170"/>
                  </a:cubicBezTo>
                  <a:lnTo>
                    <a:pt x="5689" y="1268"/>
                  </a:lnTo>
                  <a:cubicBezTo>
                    <a:pt x="5217" y="1173"/>
                    <a:pt x="4738" y="1125"/>
                    <a:pt x="4260" y="1125"/>
                  </a:cubicBezTo>
                  <a:cubicBezTo>
                    <a:pt x="3781" y="1125"/>
                    <a:pt x="3302" y="1173"/>
                    <a:pt x="2831" y="1268"/>
                  </a:cubicBezTo>
                  <a:lnTo>
                    <a:pt x="2773" y="1170"/>
                  </a:lnTo>
                  <a:cubicBezTo>
                    <a:pt x="2547" y="795"/>
                    <a:pt x="2213" y="505"/>
                    <a:pt x="1809" y="334"/>
                  </a:cubicBezTo>
                  <a:lnTo>
                    <a:pt x="1148" y="59"/>
                  </a:lnTo>
                  <a:cubicBezTo>
                    <a:pt x="1055" y="20"/>
                    <a:pt x="957" y="1"/>
                    <a:pt x="860" y="1"/>
                  </a:cubicBezTo>
                  <a:cubicBezTo>
                    <a:pt x="730" y="1"/>
                    <a:pt x="600" y="35"/>
                    <a:pt x="485" y="103"/>
                  </a:cubicBezTo>
                  <a:cubicBezTo>
                    <a:pt x="281" y="224"/>
                    <a:pt x="149" y="429"/>
                    <a:pt x="123" y="663"/>
                  </a:cubicBezTo>
                  <a:lnTo>
                    <a:pt x="69" y="1159"/>
                  </a:lnTo>
                  <a:cubicBezTo>
                    <a:pt x="0" y="1797"/>
                    <a:pt x="233" y="2423"/>
                    <a:pt x="686" y="2858"/>
                  </a:cubicBezTo>
                  <a:cubicBezTo>
                    <a:pt x="665" y="2936"/>
                    <a:pt x="645" y="3015"/>
                    <a:pt x="631" y="3095"/>
                  </a:cubicBezTo>
                  <a:lnTo>
                    <a:pt x="579" y="3388"/>
                  </a:lnTo>
                  <a:cubicBezTo>
                    <a:pt x="565" y="3479"/>
                    <a:pt x="624" y="3566"/>
                    <a:pt x="716" y="3580"/>
                  </a:cubicBezTo>
                  <a:cubicBezTo>
                    <a:pt x="726" y="3582"/>
                    <a:pt x="736" y="3582"/>
                    <a:pt x="745" y="3582"/>
                  </a:cubicBezTo>
                  <a:cubicBezTo>
                    <a:pt x="825" y="3582"/>
                    <a:pt x="896" y="3526"/>
                    <a:pt x="908" y="3445"/>
                  </a:cubicBezTo>
                  <a:lnTo>
                    <a:pt x="960" y="3152"/>
                  </a:lnTo>
                  <a:cubicBezTo>
                    <a:pt x="1075" y="2483"/>
                    <a:pt x="1573" y="1936"/>
                    <a:pt x="2227" y="1762"/>
                  </a:cubicBezTo>
                  <a:lnTo>
                    <a:pt x="2252" y="1755"/>
                  </a:lnTo>
                  <a:lnTo>
                    <a:pt x="2444" y="2135"/>
                  </a:lnTo>
                  <a:cubicBezTo>
                    <a:pt x="2518" y="2279"/>
                    <a:pt x="2657" y="2362"/>
                    <a:pt x="2812" y="2362"/>
                  </a:cubicBezTo>
                  <a:cubicBezTo>
                    <a:pt x="2847" y="2362"/>
                    <a:pt x="2879" y="2359"/>
                    <a:pt x="2915" y="2350"/>
                  </a:cubicBezTo>
                  <a:cubicBezTo>
                    <a:pt x="3109" y="2304"/>
                    <a:pt x="3235" y="2137"/>
                    <a:pt x="3233" y="1939"/>
                  </a:cubicBezTo>
                  <a:lnTo>
                    <a:pt x="3226" y="1534"/>
                  </a:lnTo>
                  <a:cubicBezTo>
                    <a:pt x="3347" y="1516"/>
                    <a:pt x="3466" y="1500"/>
                    <a:pt x="3587" y="1490"/>
                  </a:cubicBezTo>
                  <a:lnTo>
                    <a:pt x="3841" y="2481"/>
                  </a:lnTo>
                  <a:cubicBezTo>
                    <a:pt x="3891" y="2672"/>
                    <a:pt x="4056" y="2801"/>
                    <a:pt x="4253" y="2801"/>
                  </a:cubicBezTo>
                  <a:lnTo>
                    <a:pt x="4255" y="2801"/>
                  </a:lnTo>
                  <a:cubicBezTo>
                    <a:pt x="4450" y="2801"/>
                    <a:pt x="4618" y="2673"/>
                    <a:pt x="4666" y="2483"/>
                  </a:cubicBezTo>
                  <a:lnTo>
                    <a:pt x="4929" y="1488"/>
                  </a:lnTo>
                  <a:cubicBezTo>
                    <a:pt x="5051" y="1499"/>
                    <a:pt x="5172" y="1515"/>
                    <a:pt x="5293" y="1534"/>
                  </a:cubicBezTo>
                  <a:lnTo>
                    <a:pt x="5286" y="1939"/>
                  </a:lnTo>
                  <a:cubicBezTo>
                    <a:pt x="5284" y="2137"/>
                    <a:pt x="5410" y="2304"/>
                    <a:pt x="5604" y="2350"/>
                  </a:cubicBezTo>
                  <a:cubicBezTo>
                    <a:pt x="5639" y="2359"/>
                    <a:pt x="5675" y="2362"/>
                    <a:pt x="5707" y="2362"/>
                  </a:cubicBezTo>
                  <a:cubicBezTo>
                    <a:pt x="5862" y="2362"/>
                    <a:pt x="6000" y="2279"/>
                    <a:pt x="6075" y="2135"/>
                  </a:cubicBezTo>
                  <a:lnTo>
                    <a:pt x="6267" y="1755"/>
                  </a:lnTo>
                  <a:lnTo>
                    <a:pt x="6292" y="1762"/>
                  </a:lnTo>
                  <a:cubicBezTo>
                    <a:pt x="6948" y="1939"/>
                    <a:pt x="7445" y="2483"/>
                    <a:pt x="7559" y="3152"/>
                  </a:cubicBezTo>
                  <a:lnTo>
                    <a:pt x="7877" y="4996"/>
                  </a:lnTo>
                  <a:cubicBezTo>
                    <a:pt x="7998" y="5711"/>
                    <a:pt x="7648" y="6413"/>
                    <a:pt x="6999" y="6742"/>
                  </a:cubicBezTo>
                  <a:lnTo>
                    <a:pt x="5572" y="7463"/>
                  </a:lnTo>
                  <a:cubicBezTo>
                    <a:pt x="5160" y="7672"/>
                    <a:pt x="4709" y="7777"/>
                    <a:pt x="4256" y="7777"/>
                  </a:cubicBezTo>
                  <a:cubicBezTo>
                    <a:pt x="3804" y="7777"/>
                    <a:pt x="3352" y="7672"/>
                    <a:pt x="2940" y="7463"/>
                  </a:cubicBezTo>
                  <a:lnTo>
                    <a:pt x="1514" y="6742"/>
                  </a:lnTo>
                  <a:cubicBezTo>
                    <a:pt x="866" y="6413"/>
                    <a:pt x="514" y="5711"/>
                    <a:pt x="636" y="4996"/>
                  </a:cubicBezTo>
                  <a:lnTo>
                    <a:pt x="786" y="4126"/>
                  </a:lnTo>
                  <a:cubicBezTo>
                    <a:pt x="800" y="4033"/>
                    <a:pt x="741" y="3948"/>
                    <a:pt x="649" y="3932"/>
                  </a:cubicBezTo>
                  <a:cubicBezTo>
                    <a:pt x="639" y="3930"/>
                    <a:pt x="629" y="3929"/>
                    <a:pt x="620" y="3929"/>
                  </a:cubicBezTo>
                  <a:cubicBezTo>
                    <a:pt x="540" y="3929"/>
                    <a:pt x="469" y="3986"/>
                    <a:pt x="457" y="4067"/>
                  </a:cubicBezTo>
                  <a:lnTo>
                    <a:pt x="307" y="4938"/>
                  </a:lnTo>
                  <a:cubicBezTo>
                    <a:pt x="236" y="5357"/>
                    <a:pt x="299" y="5780"/>
                    <a:pt x="489" y="6162"/>
                  </a:cubicBezTo>
                  <a:cubicBezTo>
                    <a:pt x="661" y="6502"/>
                    <a:pt x="921" y="6779"/>
                    <a:pt x="1242" y="6973"/>
                  </a:cubicBezTo>
                  <a:lnTo>
                    <a:pt x="933" y="7469"/>
                  </a:lnTo>
                  <a:cubicBezTo>
                    <a:pt x="386" y="8352"/>
                    <a:pt x="140" y="9408"/>
                    <a:pt x="242" y="10444"/>
                  </a:cubicBezTo>
                  <a:lnTo>
                    <a:pt x="281" y="10826"/>
                  </a:lnTo>
                  <a:cubicBezTo>
                    <a:pt x="311" y="11139"/>
                    <a:pt x="574" y="11377"/>
                    <a:pt x="889" y="11377"/>
                  </a:cubicBezTo>
                  <a:lnTo>
                    <a:pt x="4546" y="11377"/>
                  </a:lnTo>
                  <a:cubicBezTo>
                    <a:pt x="4637" y="11377"/>
                    <a:pt x="4712" y="11301"/>
                    <a:pt x="4712" y="11210"/>
                  </a:cubicBezTo>
                  <a:cubicBezTo>
                    <a:pt x="4712" y="11119"/>
                    <a:pt x="4637" y="11043"/>
                    <a:pt x="4546" y="11043"/>
                  </a:cubicBezTo>
                  <a:lnTo>
                    <a:pt x="2467" y="11043"/>
                  </a:lnTo>
                  <a:lnTo>
                    <a:pt x="2467" y="10563"/>
                  </a:lnTo>
                  <a:cubicBezTo>
                    <a:pt x="2467" y="10360"/>
                    <a:pt x="2506" y="10163"/>
                    <a:pt x="2582" y="9976"/>
                  </a:cubicBezTo>
                  <a:lnTo>
                    <a:pt x="2620" y="9884"/>
                  </a:lnTo>
                  <a:cubicBezTo>
                    <a:pt x="2655" y="9799"/>
                    <a:pt x="2614" y="9701"/>
                    <a:pt x="2529" y="9665"/>
                  </a:cubicBezTo>
                  <a:cubicBezTo>
                    <a:pt x="2508" y="9657"/>
                    <a:pt x="2487" y="9653"/>
                    <a:pt x="2465" y="9653"/>
                  </a:cubicBezTo>
                  <a:cubicBezTo>
                    <a:pt x="2400" y="9653"/>
                    <a:pt x="2337" y="9692"/>
                    <a:pt x="2311" y="9756"/>
                  </a:cubicBezTo>
                  <a:lnTo>
                    <a:pt x="2273" y="9850"/>
                  </a:lnTo>
                  <a:cubicBezTo>
                    <a:pt x="2179" y="10076"/>
                    <a:pt x="2131" y="10316"/>
                    <a:pt x="2131" y="10563"/>
                  </a:cubicBezTo>
                  <a:lnTo>
                    <a:pt x="2131" y="11041"/>
                  </a:lnTo>
                  <a:lnTo>
                    <a:pt x="887" y="11041"/>
                  </a:lnTo>
                  <a:cubicBezTo>
                    <a:pt x="743" y="11041"/>
                    <a:pt x="624" y="10934"/>
                    <a:pt x="611" y="10790"/>
                  </a:cubicBezTo>
                  <a:lnTo>
                    <a:pt x="574" y="10408"/>
                  </a:lnTo>
                  <a:cubicBezTo>
                    <a:pt x="478" y="9445"/>
                    <a:pt x="707" y="8464"/>
                    <a:pt x="1217" y="7641"/>
                  </a:cubicBezTo>
                  <a:lnTo>
                    <a:pt x="1537" y="7126"/>
                  </a:lnTo>
                  <a:lnTo>
                    <a:pt x="2787" y="7760"/>
                  </a:lnTo>
                  <a:cubicBezTo>
                    <a:pt x="3245" y="7993"/>
                    <a:pt x="3750" y="8108"/>
                    <a:pt x="4253" y="8108"/>
                  </a:cubicBezTo>
                  <a:cubicBezTo>
                    <a:pt x="4756" y="8108"/>
                    <a:pt x="5261" y="7993"/>
                    <a:pt x="5719" y="7760"/>
                  </a:cubicBezTo>
                  <a:lnTo>
                    <a:pt x="6967" y="7126"/>
                  </a:lnTo>
                  <a:lnTo>
                    <a:pt x="7243" y="7570"/>
                  </a:lnTo>
                  <a:cubicBezTo>
                    <a:pt x="6821" y="7677"/>
                    <a:pt x="6450" y="7924"/>
                    <a:pt x="6183" y="8276"/>
                  </a:cubicBezTo>
                  <a:cubicBezTo>
                    <a:pt x="5872" y="8686"/>
                    <a:pt x="5739" y="9194"/>
                    <a:pt x="5810" y="9706"/>
                  </a:cubicBezTo>
                  <a:cubicBezTo>
                    <a:pt x="5865" y="10112"/>
                    <a:pt x="6045" y="10481"/>
                    <a:pt x="6324" y="10773"/>
                  </a:cubicBezTo>
                  <a:lnTo>
                    <a:pt x="6256" y="10847"/>
                  </a:lnTo>
                  <a:cubicBezTo>
                    <a:pt x="6150" y="10970"/>
                    <a:pt x="5995" y="11039"/>
                    <a:pt x="5831" y="11039"/>
                  </a:cubicBezTo>
                  <a:lnTo>
                    <a:pt x="5234" y="11039"/>
                  </a:lnTo>
                  <a:cubicBezTo>
                    <a:pt x="5144" y="11039"/>
                    <a:pt x="5067" y="11114"/>
                    <a:pt x="5067" y="11205"/>
                  </a:cubicBezTo>
                  <a:cubicBezTo>
                    <a:pt x="5067" y="11297"/>
                    <a:pt x="5144" y="11372"/>
                    <a:pt x="5234" y="11372"/>
                  </a:cubicBezTo>
                  <a:lnTo>
                    <a:pt x="5831" y="11372"/>
                  </a:lnTo>
                  <a:cubicBezTo>
                    <a:pt x="6089" y="11372"/>
                    <a:pt x="6336" y="11261"/>
                    <a:pt x="6507" y="11068"/>
                  </a:cubicBezTo>
                  <a:lnTo>
                    <a:pt x="6574" y="10991"/>
                  </a:lnTo>
                  <a:cubicBezTo>
                    <a:pt x="6910" y="11240"/>
                    <a:pt x="7310" y="11372"/>
                    <a:pt x="7721" y="11372"/>
                  </a:cubicBezTo>
                  <a:cubicBezTo>
                    <a:pt x="7810" y="11372"/>
                    <a:pt x="7898" y="11365"/>
                    <a:pt x="7989" y="11354"/>
                  </a:cubicBezTo>
                  <a:cubicBezTo>
                    <a:pt x="8787" y="11244"/>
                    <a:pt x="9439" y="10641"/>
                    <a:pt x="9614" y="9854"/>
                  </a:cubicBezTo>
                  <a:cubicBezTo>
                    <a:pt x="9669" y="9635"/>
                    <a:pt x="9678" y="9406"/>
                    <a:pt x="9647" y="9178"/>
                  </a:cubicBezTo>
                  <a:cubicBezTo>
                    <a:pt x="9576" y="8668"/>
                    <a:pt x="9311" y="8215"/>
                    <a:pt x="8901" y="7904"/>
                  </a:cubicBezTo>
                  <a:cubicBezTo>
                    <a:pt x="8562" y="7647"/>
                    <a:pt x="8157" y="7512"/>
                    <a:pt x="7738" y="7512"/>
                  </a:cubicBezTo>
                  <a:cubicBezTo>
                    <a:pt x="7696" y="7512"/>
                    <a:pt x="7653" y="7514"/>
                    <a:pt x="7611" y="7517"/>
                  </a:cubicBezTo>
                  <a:cubicBezTo>
                    <a:pt x="7602" y="7502"/>
                    <a:pt x="7593" y="7486"/>
                    <a:pt x="7580" y="7470"/>
                  </a:cubicBezTo>
                  <a:lnTo>
                    <a:pt x="7273" y="6975"/>
                  </a:lnTo>
                  <a:cubicBezTo>
                    <a:pt x="7596" y="6783"/>
                    <a:pt x="7854" y="6504"/>
                    <a:pt x="8025" y="6164"/>
                  </a:cubicBezTo>
                  <a:cubicBezTo>
                    <a:pt x="8217" y="5784"/>
                    <a:pt x="8279" y="5361"/>
                    <a:pt x="8208" y="4940"/>
                  </a:cubicBezTo>
                  <a:lnTo>
                    <a:pt x="7890" y="3096"/>
                  </a:lnTo>
                  <a:cubicBezTo>
                    <a:pt x="7836" y="2780"/>
                    <a:pt x="7710" y="2489"/>
                    <a:pt x="7529" y="2238"/>
                  </a:cubicBezTo>
                  <a:cubicBezTo>
                    <a:pt x="7703" y="2021"/>
                    <a:pt x="7788" y="1740"/>
                    <a:pt x="7756" y="1456"/>
                  </a:cubicBezTo>
                  <a:lnTo>
                    <a:pt x="7733" y="1244"/>
                  </a:lnTo>
                  <a:cubicBezTo>
                    <a:pt x="7721" y="1118"/>
                    <a:pt x="7650" y="1010"/>
                    <a:pt x="7538" y="942"/>
                  </a:cubicBezTo>
                  <a:cubicBezTo>
                    <a:pt x="7476" y="906"/>
                    <a:pt x="7407" y="887"/>
                    <a:pt x="7337" y="887"/>
                  </a:cubicBezTo>
                  <a:cubicBezTo>
                    <a:pt x="7284" y="887"/>
                    <a:pt x="7231" y="898"/>
                    <a:pt x="7180" y="919"/>
                  </a:cubicBezTo>
                  <a:lnTo>
                    <a:pt x="6859" y="1054"/>
                  </a:lnTo>
                  <a:cubicBezTo>
                    <a:pt x="6667" y="1134"/>
                    <a:pt x="6507" y="1269"/>
                    <a:pt x="6398" y="1445"/>
                  </a:cubicBezTo>
                  <a:cubicBezTo>
                    <a:pt x="6391" y="1444"/>
                    <a:pt x="6388" y="1440"/>
                    <a:pt x="6381" y="1440"/>
                  </a:cubicBezTo>
                  <a:lnTo>
                    <a:pt x="6134" y="1374"/>
                  </a:lnTo>
                  <a:cubicBezTo>
                    <a:pt x="6098" y="1365"/>
                    <a:pt x="6066" y="1356"/>
                    <a:pt x="6030" y="1348"/>
                  </a:cubicBezTo>
                  <a:lnTo>
                    <a:pt x="6032" y="1344"/>
                  </a:lnTo>
                  <a:cubicBezTo>
                    <a:pt x="6221" y="1028"/>
                    <a:pt x="6501" y="786"/>
                    <a:pt x="6841" y="644"/>
                  </a:cubicBezTo>
                  <a:lnTo>
                    <a:pt x="7500" y="368"/>
                  </a:lnTo>
                  <a:cubicBezTo>
                    <a:pt x="7552" y="346"/>
                    <a:pt x="7607" y="335"/>
                    <a:pt x="7661" y="335"/>
                  </a:cubicBezTo>
                  <a:cubicBezTo>
                    <a:pt x="7733" y="335"/>
                    <a:pt x="7804" y="355"/>
                    <a:pt x="7866" y="393"/>
                  </a:cubicBezTo>
                  <a:cubicBezTo>
                    <a:pt x="7980" y="459"/>
                    <a:pt x="8051" y="573"/>
                    <a:pt x="8067" y="701"/>
                  </a:cubicBezTo>
                  <a:lnTo>
                    <a:pt x="8121" y="1196"/>
                  </a:lnTo>
                  <a:cubicBezTo>
                    <a:pt x="8160" y="1554"/>
                    <a:pt x="8087" y="1909"/>
                    <a:pt x="7909" y="2226"/>
                  </a:cubicBezTo>
                  <a:cubicBezTo>
                    <a:pt x="7865" y="2306"/>
                    <a:pt x="7891" y="2407"/>
                    <a:pt x="7973" y="2451"/>
                  </a:cubicBezTo>
                  <a:cubicBezTo>
                    <a:pt x="8000" y="2466"/>
                    <a:pt x="8029" y="2473"/>
                    <a:pt x="8057" y="2473"/>
                  </a:cubicBezTo>
                  <a:cubicBezTo>
                    <a:pt x="8115" y="2473"/>
                    <a:pt x="8171" y="2443"/>
                    <a:pt x="8201" y="2387"/>
                  </a:cubicBezTo>
                  <a:cubicBezTo>
                    <a:pt x="8412" y="2012"/>
                    <a:pt x="8497" y="1588"/>
                    <a:pt x="8451" y="1159"/>
                  </a:cubicBezTo>
                  <a:lnTo>
                    <a:pt x="8398" y="663"/>
                  </a:lnTo>
                  <a:cubicBezTo>
                    <a:pt x="8371" y="429"/>
                    <a:pt x="8240" y="224"/>
                    <a:pt x="8035" y="103"/>
                  </a:cubicBezTo>
                  <a:cubicBezTo>
                    <a:pt x="7918" y="35"/>
                    <a:pt x="7789" y="0"/>
                    <a:pt x="7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318" name="Google Shape;5318;p78"/>
          <p:cNvGrpSpPr/>
          <p:nvPr/>
        </p:nvGrpSpPr>
        <p:grpSpPr>
          <a:xfrm>
            <a:off x="4074087" y="4006487"/>
            <a:ext cx="263181" cy="327458"/>
            <a:chOff x="4074087" y="3930287"/>
            <a:chExt cx="263181" cy="327458"/>
          </a:xfrm>
        </p:grpSpPr>
        <p:sp>
          <p:nvSpPr>
            <p:cNvPr id="5319" name="Google Shape;5319;p78"/>
            <p:cNvSpPr/>
            <p:nvPr/>
          </p:nvSpPr>
          <p:spPr>
            <a:xfrm>
              <a:off x="4116865" y="4021256"/>
              <a:ext cx="177546" cy="94990"/>
            </a:xfrm>
            <a:custGeom>
              <a:avLst/>
              <a:gdLst/>
              <a:ahLst/>
              <a:cxnLst/>
              <a:rect l="l" t="t" r="r" b="b"/>
              <a:pathLst>
                <a:path w="6168" h="3300" extrusionOk="0">
                  <a:moveTo>
                    <a:pt x="0" y="1"/>
                  </a:moveTo>
                  <a:lnTo>
                    <a:pt x="0" y="2557"/>
                  </a:lnTo>
                  <a:cubicBezTo>
                    <a:pt x="0" y="2969"/>
                    <a:pt x="334" y="3300"/>
                    <a:pt x="743" y="3300"/>
                  </a:cubicBezTo>
                  <a:lnTo>
                    <a:pt x="5426" y="3300"/>
                  </a:lnTo>
                  <a:cubicBezTo>
                    <a:pt x="5837" y="3300"/>
                    <a:pt x="6167" y="2965"/>
                    <a:pt x="6167" y="2557"/>
                  </a:cubicBezTo>
                  <a:lnTo>
                    <a:pt x="6167" y="1"/>
                  </a:lnTo>
                  <a:close/>
                </a:path>
              </a:pathLst>
            </a:custGeom>
            <a:solidFill>
              <a:srgbClr val="867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0" name="Google Shape;5320;p78"/>
            <p:cNvSpPr/>
            <p:nvPr/>
          </p:nvSpPr>
          <p:spPr>
            <a:xfrm>
              <a:off x="4174067" y="4127685"/>
              <a:ext cx="63154" cy="76626"/>
            </a:xfrm>
            <a:custGeom>
              <a:avLst/>
              <a:gdLst/>
              <a:ahLst/>
              <a:cxnLst/>
              <a:rect l="l" t="t" r="r" b="b"/>
              <a:pathLst>
                <a:path w="2194" h="2662" extrusionOk="0">
                  <a:moveTo>
                    <a:pt x="0" y="1"/>
                  </a:moveTo>
                  <a:lnTo>
                    <a:pt x="0" y="2189"/>
                  </a:lnTo>
                  <a:lnTo>
                    <a:pt x="1097" y="2661"/>
                  </a:lnTo>
                  <a:lnTo>
                    <a:pt x="2193" y="2189"/>
                  </a:lnTo>
                  <a:lnTo>
                    <a:pt x="2190" y="2189"/>
                  </a:lnTo>
                  <a:lnTo>
                    <a:pt x="2190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1" name="Google Shape;5321;p78"/>
            <p:cNvSpPr/>
            <p:nvPr/>
          </p:nvSpPr>
          <p:spPr>
            <a:xfrm>
              <a:off x="4174067" y="4127685"/>
              <a:ext cx="63039" cy="63010"/>
            </a:xfrm>
            <a:custGeom>
              <a:avLst/>
              <a:gdLst/>
              <a:ahLst/>
              <a:cxnLst/>
              <a:rect l="l" t="t" r="r" b="b"/>
              <a:pathLst>
                <a:path w="2190" h="2189" extrusionOk="0">
                  <a:moveTo>
                    <a:pt x="0" y="1"/>
                  </a:moveTo>
                  <a:lnTo>
                    <a:pt x="0" y="2189"/>
                  </a:lnTo>
                  <a:lnTo>
                    <a:pt x="437" y="2189"/>
                  </a:lnTo>
                  <a:lnTo>
                    <a:pt x="437" y="953"/>
                  </a:lnTo>
                  <a:cubicBezTo>
                    <a:pt x="652" y="1001"/>
                    <a:pt x="873" y="1028"/>
                    <a:pt x="1095" y="1028"/>
                  </a:cubicBezTo>
                  <a:cubicBezTo>
                    <a:pt x="1474" y="1028"/>
                    <a:pt x="1843" y="955"/>
                    <a:pt x="2190" y="815"/>
                  </a:cubicBezTo>
                  <a:lnTo>
                    <a:pt x="2190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2" name="Google Shape;5322;p78"/>
            <p:cNvSpPr/>
            <p:nvPr/>
          </p:nvSpPr>
          <p:spPr>
            <a:xfrm>
              <a:off x="4111943" y="4043769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587" y="1"/>
                  </a:moveTo>
                  <a:cubicBezTo>
                    <a:pt x="264" y="1"/>
                    <a:pt x="0" y="262"/>
                    <a:pt x="0" y="587"/>
                  </a:cubicBezTo>
                  <a:cubicBezTo>
                    <a:pt x="0" y="911"/>
                    <a:pt x="264" y="1174"/>
                    <a:pt x="587" y="1174"/>
                  </a:cubicBezTo>
                  <a:lnTo>
                    <a:pt x="1021" y="1174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3" name="Google Shape;5323;p78"/>
            <p:cNvSpPr/>
            <p:nvPr/>
          </p:nvSpPr>
          <p:spPr>
            <a:xfrm>
              <a:off x="4269988" y="4043682"/>
              <a:ext cx="29361" cy="33794"/>
            </a:xfrm>
            <a:custGeom>
              <a:avLst/>
              <a:gdLst/>
              <a:ahLst/>
              <a:cxnLst/>
              <a:rect l="l" t="t" r="r" b="b"/>
              <a:pathLst>
                <a:path w="1020" h="1174" extrusionOk="0">
                  <a:moveTo>
                    <a:pt x="1" y="0"/>
                  </a:moveTo>
                  <a:lnTo>
                    <a:pt x="1" y="1173"/>
                  </a:lnTo>
                  <a:lnTo>
                    <a:pt x="434" y="1173"/>
                  </a:lnTo>
                  <a:cubicBezTo>
                    <a:pt x="758" y="1173"/>
                    <a:pt x="1019" y="912"/>
                    <a:pt x="1019" y="587"/>
                  </a:cubicBezTo>
                  <a:cubicBezTo>
                    <a:pt x="1019" y="263"/>
                    <a:pt x="758" y="0"/>
                    <a:pt x="434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4" name="Google Shape;5324;p78"/>
            <p:cNvSpPr/>
            <p:nvPr/>
          </p:nvSpPr>
          <p:spPr>
            <a:xfrm>
              <a:off x="4137679" y="3986366"/>
              <a:ext cx="135865" cy="158116"/>
            </a:xfrm>
            <a:custGeom>
              <a:avLst/>
              <a:gdLst/>
              <a:ahLst/>
              <a:cxnLst/>
              <a:rect l="l" t="t" r="r" b="b"/>
              <a:pathLst>
                <a:path w="4720" h="5493" extrusionOk="0">
                  <a:moveTo>
                    <a:pt x="1134" y="1"/>
                  </a:moveTo>
                  <a:cubicBezTo>
                    <a:pt x="509" y="1"/>
                    <a:pt x="0" y="511"/>
                    <a:pt x="0" y="1136"/>
                  </a:cubicBezTo>
                  <a:lnTo>
                    <a:pt x="0" y="3395"/>
                  </a:lnTo>
                  <a:cubicBezTo>
                    <a:pt x="0" y="4065"/>
                    <a:pt x="347" y="4684"/>
                    <a:pt x="916" y="5036"/>
                  </a:cubicBezTo>
                  <a:lnTo>
                    <a:pt x="1054" y="5123"/>
                  </a:lnTo>
                  <a:cubicBezTo>
                    <a:pt x="1454" y="5369"/>
                    <a:pt x="1907" y="5492"/>
                    <a:pt x="2359" y="5492"/>
                  </a:cubicBezTo>
                  <a:cubicBezTo>
                    <a:pt x="2811" y="5492"/>
                    <a:pt x="3264" y="5369"/>
                    <a:pt x="3664" y="5123"/>
                  </a:cubicBezTo>
                  <a:lnTo>
                    <a:pt x="3804" y="5036"/>
                  </a:lnTo>
                  <a:cubicBezTo>
                    <a:pt x="4371" y="4684"/>
                    <a:pt x="4719" y="4065"/>
                    <a:pt x="4719" y="3395"/>
                  </a:cubicBezTo>
                  <a:lnTo>
                    <a:pt x="4719" y="1136"/>
                  </a:lnTo>
                  <a:cubicBezTo>
                    <a:pt x="4719" y="511"/>
                    <a:pt x="4209" y="1"/>
                    <a:pt x="3578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5" name="Google Shape;5325;p78"/>
            <p:cNvSpPr/>
            <p:nvPr/>
          </p:nvSpPr>
          <p:spPr>
            <a:xfrm>
              <a:off x="4137679" y="3986366"/>
              <a:ext cx="73805" cy="158116"/>
            </a:xfrm>
            <a:custGeom>
              <a:avLst/>
              <a:gdLst/>
              <a:ahLst/>
              <a:cxnLst/>
              <a:rect l="l" t="t" r="r" b="b"/>
              <a:pathLst>
                <a:path w="2564" h="5493" extrusionOk="0">
                  <a:moveTo>
                    <a:pt x="1134" y="1"/>
                  </a:moveTo>
                  <a:cubicBezTo>
                    <a:pt x="509" y="1"/>
                    <a:pt x="0" y="511"/>
                    <a:pt x="0" y="1136"/>
                  </a:cubicBezTo>
                  <a:lnTo>
                    <a:pt x="0" y="3395"/>
                  </a:lnTo>
                  <a:cubicBezTo>
                    <a:pt x="0" y="4065"/>
                    <a:pt x="347" y="4684"/>
                    <a:pt x="916" y="5036"/>
                  </a:cubicBezTo>
                  <a:lnTo>
                    <a:pt x="1054" y="5123"/>
                  </a:lnTo>
                  <a:cubicBezTo>
                    <a:pt x="1454" y="5370"/>
                    <a:pt x="1906" y="5492"/>
                    <a:pt x="2358" y="5492"/>
                  </a:cubicBezTo>
                  <a:cubicBezTo>
                    <a:pt x="2427" y="5492"/>
                    <a:pt x="2495" y="5489"/>
                    <a:pt x="2563" y="5484"/>
                  </a:cubicBezTo>
                  <a:cubicBezTo>
                    <a:pt x="2181" y="5452"/>
                    <a:pt x="1804" y="5331"/>
                    <a:pt x="1463" y="5123"/>
                  </a:cubicBezTo>
                  <a:lnTo>
                    <a:pt x="1325" y="5036"/>
                  </a:lnTo>
                  <a:cubicBezTo>
                    <a:pt x="754" y="4684"/>
                    <a:pt x="409" y="4065"/>
                    <a:pt x="409" y="3395"/>
                  </a:cubicBezTo>
                  <a:lnTo>
                    <a:pt x="409" y="1136"/>
                  </a:lnTo>
                  <a:cubicBezTo>
                    <a:pt x="409" y="511"/>
                    <a:pt x="918" y="1"/>
                    <a:pt x="1543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6" name="Google Shape;5326;p78"/>
            <p:cNvSpPr/>
            <p:nvPr/>
          </p:nvSpPr>
          <p:spPr>
            <a:xfrm>
              <a:off x="4078174" y="4160474"/>
              <a:ext cx="254805" cy="92630"/>
            </a:xfrm>
            <a:custGeom>
              <a:avLst/>
              <a:gdLst/>
              <a:ahLst/>
              <a:cxnLst/>
              <a:rect l="l" t="t" r="r" b="b"/>
              <a:pathLst>
                <a:path w="8852" h="3218" extrusionOk="0">
                  <a:moveTo>
                    <a:pt x="3331" y="1"/>
                  </a:moveTo>
                  <a:lnTo>
                    <a:pt x="1365" y="742"/>
                  </a:lnTo>
                  <a:cubicBezTo>
                    <a:pt x="729" y="982"/>
                    <a:pt x="265" y="1538"/>
                    <a:pt x="141" y="2207"/>
                  </a:cubicBezTo>
                  <a:lnTo>
                    <a:pt x="52" y="2694"/>
                  </a:lnTo>
                  <a:cubicBezTo>
                    <a:pt x="0" y="2966"/>
                    <a:pt x="212" y="3218"/>
                    <a:pt x="489" y="3218"/>
                  </a:cubicBezTo>
                  <a:lnTo>
                    <a:pt x="8365" y="3218"/>
                  </a:lnTo>
                  <a:cubicBezTo>
                    <a:pt x="8644" y="3218"/>
                    <a:pt x="8852" y="2966"/>
                    <a:pt x="8804" y="2694"/>
                  </a:cubicBezTo>
                  <a:lnTo>
                    <a:pt x="8715" y="2207"/>
                  </a:lnTo>
                  <a:cubicBezTo>
                    <a:pt x="8592" y="1538"/>
                    <a:pt x="8128" y="980"/>
                    <a:pt x="7490" y="742"/>
                  </a:cubicBezTo>
                  <a:lnTo>
                    <a:pt x="5524" y="1"/>
                  </a:lnTo>
                  <a:lnTo>
                    <a:pt x="4931" y="964"/>
                  </a:lnTo>
                  <a:cubicBezTo>
                    <a:pt x="4815" y="1153"/>
                    <a:pt x="4621" y="1247"/>
                    <a:pt x="4426" y="1247"/>
                  </a:cubicBezTo>
                  <a:cubicBezTo>
                    <a:pt x="4231" y="1247"/>
                    <a:pt x="4037" y="1153"/>
                    <a:pt x="3921" y="964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7" name="Google Shape;5327;p78"/>
            <p:cNvSpPr/>
            <p:nvPr/>
          </p:nvSpPr>
          <p:spPr>
            <a:xfrm>
              <a:off x="4078174" y="4160445"/>
              <a:ext cx="101985" cy="92630"/>
            </a:xfrm>
            <a:custGeom>
              <a:avLst/>
              <a:gdLst/>
              <a:ahLst/>
              <a:cxnLst/>
              <a:rect l="l" t="t" r="r" b="b"/>
              <a:pathLst>
                <a:path w="3543" h="3218" extrusionOk="0">
                  <a:moveTo>
                    <a:pt x="3331" y="0"/>
                  </a:moveTo>
                  <a:lnTo>
                    <a:pt x="1365" y="741"/>
                  </a:lnTo>
                  <a:cubicBezTo>
                    <a:pt x="729" y="981"/>
                    <a:pt x="265" y="1538"/>
                    <a:pt x="141" y="2206"/>
                  </a:cubicBezTo>
                  <a:lnTo>
                    <a:pt x="52" y="2693"/>
                  </a:lnTo>
                  <a:cubicBezTo>
                    <a:pt x="0" y="2965"/>
                    <a:pt x="212" y="3217"/>
                    <a:pt x="489" y="3217"/>
                  </a:cubicBezTo>
                  <a:lnTo>
                    <a:pt x="667" y="3217"/>
                  </a:lnTo>
                  <a:cubicBezTo>
                    <a:pt x="614" y="3128"/>
                    <a:pt x="589" y="3018"/>
                    <a:pt x="610" y="2906"/>
                  </a:cubicBezTo>
                  <a:lnTo>
                    <a:pt x="699" y="2419"/>
                  </a:lnTo>
                  <a:cubicBezTo>
                    <a:pt x="820" y="1751"/>
                    <a:pt x="1284" y="1195"/>
                    <a:pt x="1922" y="955"/>
                  </a:cubicBezTo>
                  <a:lnTo>
                    <a:pt x="3543" y="343"/>
                  </a:lnTo>
                  <a:lnTo>
                    <a:pt x="333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8" name="Google Shape;5328;p78"/>
            <p:cNvSpPr/>
            <p:nvPr/>
          </p:nvSpPr>
          <p:spPr>
            <a:xfrm>
              <a:off x="4162552" y="4075867"/>
              <a:ext cx="31548" cy="23604"/>
            </a:xfrm>
            <a:custGeom>
              <a:avLst/>
              <a:gdLst/>
              <a:ahLst/>
              <a:cxnLst/>
              <a:rect l="l" t="t" r="r" b="b"/>
              <a:pathLst>
                <a:path w="1096" h="820" extrusionOk="0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lnTo>
                    <a:pt x="0" y="541"/>
                  </a:lnTo>
                  <a:cubicBezTo>
                    <a:pt x="0" y="695"/>
                    <a:pt x="125" y="820"/>
                    <a:pt x="279" y="820"/>
                  </a:cubicBezTo>
                  <a:lnTo>
                    <a:pt x="816" y="820"/>
                  </a:lnTo>
                  <a:cubicBezTo>
                    <a:pt x="969" y="820"/>
                    <a:pt x="1095" y="693"/>
                    <a:pt x="1095" y="541"/>
                  </a:cubicBezTo>
                  <a:lnTo>
                    <a:pt x="1095" y="279"/>
                  </a:lnTo>
                  <a:cubicBezTo>
                    <a:pt x="1095" y="125"/>
                    <a:pt x="971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9" name="Google Shape;5329;p78"/>
            <p:cNvSpPr/>
            <p:nvPr/>
          </p:nvSpPr>
          <p:spPr>
            <a:xfrm>
              <a:off x="4217248" y="4075867"/>
              <a:ext cx="31548" cy="23604"/>
            </a:xfrm>
            <a:custGeom>
              <a:avLst/>
              <a:gdLst/>
              <a:ahLst/>
              <a:cxnLst/>
              <a:rect l="l" t="t" r="r" b="b"/>
              <a:pathLst>
                <a:path w="1096" h="820" extrusionOk="0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lnTo>
                    <a:pt x="0" y="541"/>
                  </a:lnTo>
                  <a:cubicBezTo>
                    <a:pt x="0" y="695"/>
                    <a:pt x="125" y="820"/>
                    <a:pt x="279" y="820"/>
                  </a:cubicBezTo>
                  <a:lnTo>
                    <a:pt x="814" y="820"/>
                  </a:lnTo>
                  <a:cubicBezTo>
                    <a:pt x="969" y="820"/>
                    <a:pt x="1095" y="693"/>
                    <a:pt x="1095" y="541"/>
                  </a:cubicBezTo>
                  <a:lnTo>
                    <a:pt x="1095" y="279"/>
                  </a:lnTo>
                  <a:cubicBezTo>
                    <a:pt x="1095" y="125"/>
                    <a:pt x="971" y="0"/>
                    <a:pt x="8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0" name="Google Shape;5330;p78"/>
            <p:cNvSpPr/>
            <p:nvPr/>
          </p:nvSpPr>
          <p:spPr>
            <a:xfrm>
              <a:off x="4176370" y="3935152"/>
              <a:ext cx="58606" cy="49194"/>
            </a:xfrm>
            <a:custGeom>
              <a:avLst/>
              <a:gdLst/>
              <a:ahLst/>
              <a:cxnLst/>
              <a:rect l="l" t="t" r="r" b="b"/>
              <a:pathLst>
                <a:path w="2036" h="1709" extrusionOk="0">
                  <a:moveTo>
                    <a:pt x="596" y="1"/>
                  </a:moveTo>
                  <a:cubicBezTo>
                    <a:pt x="267" y="1"/>
                    <a:pt x="0" y="267"/>
                    <a:pt x="0" y="596"/>
                  </a:cubicBezTo>
                  <a:lnTo>
                    <a:pt x="0" y="1113"/>
                  </a:lnTo>
                  <a:cubicBezTo>
                    <a:pt x="0" y="1442"/>
                    <a:pt x="267" y="1709"/>
                    <a:pt x="596" y="1709"/>
                  </a:cubicBezTo>
                  <a:lnTo>
                    <a:pt x="1440" y="1709"/>
                  </a:lnTo>
                  <a:cubicBezTo>
                    <a:pt x="1769" y="1709"/>
                    <a:pt x="2035" y="1442"/>
                    <a:pt x="2035" y="1113"/>
                  </a:cubicBezTo>
                  <a:lnTo>
                    <a:pt x="2035" y="596"/>
                  </a:lnTo>
                  <a:cubicBezTo>
                    <a:pt x="2035" y="267"/>
                    <a:pt x="1769" y="1"/>
                    <a:pt x="1440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1" name="Google Shape;5331;p78"/>
            <p:cNvSpPr/>
            <p:nvPr/>
          </p:nvSpPr>
          <p:spPr>
            <a:xfrm>
              <a:off x="4176370" y="3935152"/>
              <a:ext cx="58606" cy="49194"/>
            </a:xfrm>
            <a:custGeom>
              <a:avLst/>
              <a:gdLst/>
              <a:ahLst/>
              <a:cxnLst/>
              <a:rect l="l" t="t" r="r" b="b"/>
              <a:pathLst>
                <a:path w="2036" h="1709" extrusionOk="0">
                  <a:moveTo>
                    <a:pt x="596" y="1"/>
                  </a:moveTo>
                  <a:cubicBezTo>
                    <a:pt x="267" y="1"/>
                    <a:pt x="0" y="267"/>
                    <a:pt x="0" y="596"/>
                  </a:cubicBezTo>
                  <a:lnTo>
                    <a:pt x="0" y="1113"/>
                  </a:lnTo>
                  <a:cubicBezTo>
                    <a:pt x="0" y="1442"/>
                    <a:pt x="267" y="1709"/>
                    <a:pt x="596" y="1709"/>
                  </a:cubicBezTo>
                  <a:lnTo>
                    <a:pt x="1440" y="1709"/>
                  </a:lnTo>
                  <a:cubicBezTo>
                    <a:pt x="1769" y="1709"/>
                    <a:pt x="2035" y="1442"/>
                    <a:pt x="2035" y="1113"/>
                  </a:cubicBezTo>
                  <a:lnTo>
                    <a:pt x="2035" y="596"/>
                  </a:lnTo>
                  <a:lnTo>
                    <a:pt x="2035" y="584"/>
                  </a:lnTo>
                  <a:lnTo>
                    <a:pt x="391" y="584"/>
                  </a:lnTo>
                  <a:cubicBezTo>
                    <a:pt x="398" y="260"/>
                    <a:pt x="661" y="1"/>
                    <a:pt x="987" y="1"/>
                  </a:cubicBezTo>
                  <a:close/>
                </a:path>
              </a:pathLst>
            </a:custGeom>
            <a:solidFill>
              <a:srgbClr val="EDED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2" name="Google Shape;5332;p78"/>
            <p:cNvSpPr/>
            <p:nvPr/>
          </p:nvSpPr>
          <p:spPr>
            <a:xfrm>
              <a:off x="4116865" y="3960744"/>
              <a:ext cx="177603" cy="65198"/>
            </a:xfrm>
            <a:custGeom>
              <a:avLst/>
              <a:gdLst/>
              <a:ahLst/>
              <a:cxnLst/>
              <a:rect l="l" t="t" r="r" b="b"/>
              <a:pathLst>
                <a:path w="6170" h="2265" extrusionOk="0">
                  <a:moveTo>
                    <a:pt x="1897" y="0"/>
                  </a:moveTo>
                  <a:cubicBezTo>
                    <a:pt x="848" y="0"/>
                    <a:pt x="0" y="847"/>
                    <a:pt x="0" y="1895"/>
                  </a:cubicBezTo>
                  <a:lnTo>
                    <a:pt x="0" y="2265"/>
                  </a:lnTo>
                  <a:lnTo>
                    <a:pt x="1342" y="2265"/>
                  </a:lnTo>
                  <a:cubicBezTo>
                    <a:pt x="1740" y="2265"/>
                    <a:pt x="2128" y="2142"/>
                    <a:pt x="2453" y="1913"/>
                  </a:cubicBezTo>
                  <a:lnTo>
                    <a:pt x="2828" y="1650"/>
                  </a:lnTo>
                  <a:cubicBezTo>
                    <a:pt x="2905" y="1595"/>
                    <a:pt x="2995" y="1567"/>
                    <a:pt x="3085" y="1567"/>
                  </a:cubicBezTo>
                  <a:cubicBezTo>
                    <a:pt x="3175" y="1567"/>
                    <a:pt x="3265" y="1595"/>
                    <a:pt x="3341" y="1650"/>
                  </a:cubicBezTo>
                  <a:lnTo>
                    <a:pt x="3716" y="1913"/>
                  </a:lnTo>
                  <a:cubicBezTo>
                    <a:pt x="4042" y="2142"/>
                    <a:pt x="4431" y="2265"/>
                    <a:pt x="4827" y="2265"/>
                  </a:cubicBezTo>
                  <a:lnTo>
                    <a:pt x="6169" y="2265"/>
                  </a:lnTo>
                  <a:lnTo>
                    <a:pt x="6169" y="1895"/>
                  </a:lnTo>
                  <a:cubicBezTo>
                    <a:pt x="6169" y="850"/>
                    <a:pt x="5321" y="0"/>
                    <a:pt x="4275" y="0"/>
                  </a:cubicBezTo>
                  <a:lnTo>
                    <a:pt x="1900" y="0"/>
                  </a:lnTo>
                  <a:cubicBezTo>
                    <a:pt x="1899" y="0"/>
                    <a:pt x="1898" y="0"/>
                    <a:pt x="1897" y="0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3" name="Google Shape;5333;p78"/>
            <p:cNvSpPr/>
            <p:nvPr/>
          </p:nvSpPr>
          <p:spPr>
            <a:xfrm>
              <a:off x="4116952" y="3960687"/>
              <a:ext cx="69257" cy="65198"/>
            </a:xfrm>
            <a:custGeom>
              <a:avLst/>
              <a:gdLst/>
              <a:ahLst/>
              <a:cxnLst/>
              <a:rect l="l" t="t" r="r" b="b"/>
              <a:pathLst>
                <a:path w="2406" h="2265" extrusionOk="0">
                  <a:moveTo>
                    <a:pt x="1895" y="1"/>
                  </a:moveTo>
                  <a:cubicBezTo>
                    <a:pt x="848" y="1"/>
                    <a:pt x="1" y="848"/>
                    <a:pt x="1" y="1895"/>
                  </a:cubicBezTo>
                  <a:lnTo>
                    <a:pt x="1" y="2265"/>
                  </a:lnTo>
                  <a:lnTo>
                    <a:pt x="511" y="2265"/>
                  </a:lnTo>
                  <a:lnTo>
                    <a:pt x="511" y="1895"/>
                  </a:lnTo>
                  <a:cubicBezTo>
                    <a:pt x="511" y="848"/>
                    <a:pt x="1360" y="1"/>
                    <a:pt x="2405" y="1"/>
                  </a:cubicBezTo>
                  <a:close/>
                </a:path>
              </a:pathLst>
            </a:custGeom>
            <a:solidFill>
              <a:srgbClr val="EDED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4" name="Google Shape;5334;p78"/>
            <p:cNvSpPr/>
            <p:nvPr/>
          </p:nvSpPr>
          <p:spPr>
            <a:xfrm>
              <a:off x="4145509" y="4160474"/>
              <a:ext cx="120005" cy="54807"/>
            </a:xfrm>
            <a:custGeom>
              <a:avLst/>
              <a:gdLst/>
              <a:ahLst/>
              <a:cxnLst/>
              <a:rect l="l" t="t" r="r" b="b"/>
              <a:pathLst>
                <a:path w="4169" h="1904" extrusionOk="0">
                  <a:moveTo>
                    <a:pt x="990" y="1"/>
                  </a:moveTo>
                  <a:lnTo>
                    <a:pt x="0" y="374"/>
                  </a:lnTo>
                  <a:lnTo>
                    <a:pt x="0" y="381"/>
                  </a:lnTo>
                  <a:cubicBezTo>
                    <a:pt x="39" y="678"/>
                    <a:pt x="272" y="923"/>
                    <a:pt x="569" y="971"/>
                  </a:cubicBezTo>
                  <a:cubicBezTo>
                    <a:pt x="573" y="971"/>
                    <a:pt x="574" y="971"/>
                    <a:pt x="576" y="973"/>
                  </a:cubicBezTo>
                  <a:cubicBezTo>
                    <a:pt x="717" y="996"/>
                    <a:pt x="818" y="1112"/>
                    <a:pt x="825" y="1254"/>
                  </a:cubicBezTo>
                  <a:cubicBezTo>
                    <a:pt x="825" y="1265"/>
                    <a:pt x="827" y="1275"/>
                    <a:pt x="827" y="1288"/>
                  </a:cubicBezTo>
                  <a:cubicBezTo>
                    <a:pt x="859" y="1613"/>
                    <a:pt x="1125" y="1876"/>
                    <a:pt x="1452" y="1901"/>
                  </a:cubicBezTo>
                  <a:cubicBezTo>
                    <a:pt x="1470" y="1902"/>
                    <a:pt x="1488" y="1903"/>
                    <a:pt x="1505" y="1903"/>
                  </a:cubicBezTo>
                  <a:cubicBezTo>
                    <a:pt x="1622" y="1903"/>
                    <a:pt x="1733" y="1872"/>
                    <a:pt x="1829" y="1823"/>
                  </a:cubicBezTo>
                  <a:cubicBezTo>
                    <a:pt x="1910" y="1779"/>
                    <a:pt x="1999" y="1757"/>
                    <a:pt x="2088" y="1757"/>
                  </a:cubicBezTo>
                  <a:cubicBezTo>
                    <a:pt x="2176" y="1757"/>
                    <a:pt x="2265" y="1779"/>
                    <a:pt x="2345" y="1823"/>
                  </a:cubicBezTo>
                  <a:cubicBezTo>
                    <a:pt x="2441" y="1875"/>
                    <a:pt x="2550" y="1903"/>
                    <a:pt x="2666" y="1903"/>
                  </a:cubicBezTo>
                  <a:cubicBezTo>
                    <a:pt x="2685" y="1903"/>
                    <a:pt x="2704" y="1902"/>
                    <a:pt x="2723" y="1901"/>
                  </a:cubicBezTo>
                  <a:cubicBezTo>
                    <a:pt x="3049" y="1874"/>
                    <a:pt x="3315" y="1613"/>
                    <a:pt x="3347" y="1288"/>
                  </a:cubicBezTo>
                  <a:cubicBezTo>
                    <a:pt x="3347" y="1275"/>
                    <a:pt x="3349" y="1265"/>
                    <a:pt x="3349" y="1254"/>
                  </a:cubicBezTo>
                  <a:cubicBezTo>
                    <a:pt x="3356" y="1112"/>
                    <a:pt x="3457" y="996"/>
                    <a:pt x="3598" y="973"/>
                  </a:cubicBezTo>
                  <a:cubicBezTo>
                    <a:pt x="3599" y="973"/>
                    <a:pt x="3603" y="973"/>
                    <a:pt x="3605" y="971"/>
                  </a:cubicBezTo>
                  <a:cubicBezTo>
                    <a:pt x="3902" y="923"/>
                    <a:pt x="4133" y="678"/>
                    <a:pt x="4168" y="378"/>
                  </a:cubicBezTo>
                  <a:lnTo>
                    <a:pt x="4168" y="372"/>
                  </a:lnTo>
                  <a:lnTo>
                    <a:pt x="3182" y="1"/>
                  </a:lnTo>
                  <a:lnTo>
                    <a:pt x="2590" y="964"/>
                  </a:lnTo>
                  <a:cubicBezTo>
                    <a:pt x="2474" y="1153"/>
                    <a:pt x="2280" y="1247"/>
                    <a:pt x="2085" y="1247"/>
                  </a:cubicBezTo>
                  <a:cubicBezTo>
                    <a:pt x="1891" y="1247"/>
                    <a:pt x="1696" y="1153"/>
                    <a:pt x="1580" y="964"/>
                  </a:cubicBezTo>
                  <a:lnTo>
                    <a:pt x="99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5" name="Google Shape;5335;p78"/>
            <p:cNvSpPr/>
            <p:nvPr/>
          </p:nvSpPr>
          <p:spPr>
            <a:xfrm>
              <a:off x="4172886" y="4055658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6" y="0"/>
                    <a:pt x="0" y="86"/>
                    <a:pt x="0" y="187"/>
                  </a:cubicBezTo>
                  <a:cubicBezTo>
                    <a:pt x="0" y="288"/>
                    <a:pt x="86" y="373"/>
                    <a:pt x="187" y="373"/>
                  </a:cubicBezTo>
                  <a:cubicBezTo>
                    <a:pt x="292" y="373"/>
                    <a:pt x="374" y="288"/>
                    <a:pt x="374" y="187"/>
                  </a:cubicBezTo>
                  <a:cubicBezTo>
                    <a:pt x="374" y="86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6" name="Google Shape;5336;p78"/>
            <p:cNvSpPr/>
            <p:nvPr/>
          </p:nvSpPr>
          <p:spPr>
            <a:xfrm>
              <a:off x="4162293" y="4039738"/>
              <a:ext cx="31951" cy="9585"/>
            </a:xfrm>
            <a:custGeom>
              <a:avLst/>
              <a:gdLst/>
              <a:ahLst/>
              <a:cxnLst/>
              <a:rect l="l" t="t" r="r" b="b"/>
              <a:pathLst>
                <a:path w="1110" h="333" extrusionOk="0">
                  <a:moveTo>
                    <a:pt x="167" y="0"/>
                  </a:moveTo>
                  <a:cubicBezTo>
                    <a:pt x="75" y="0"/>
                    <a:pt x="0" y="75"/>
                    <a:pt x="0" y="168"/>
                  </a:cubicBezTo>
                  <a:cubicBezTo>
                    <a:pt x="0" y="258"/>
                    <a:pt x="75" y="333"/>
                    <a:pt x="167" y="333"/>
                  </a:cubicBezTo>
                  <a:lnTo>
                    <a:pt x="942" y="333"/>
                  </a:lnTo>
                  <a:cubicBezTo>
                    <a:pt x="1033" y="333"/>
                    <a:pt x="1109" y="258"/>
                    <a:pt x="1109" y="168"/>
                  </a:cubicBezTo>
                  <a:cubicBezTo>
                    <a:pt x="1109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7" name="Google Shape;5337;p78"/>
            <p:cNvSpPr/>
            <p:nvPr/>
          </p:nvSpPr>
          <p:spPr>
            <a:xfrm>
              <a:off x="4227583" y="4055658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4" y="0"/>
                    <a:pt x="0" y="84"/>
                    <a:pt x="0" y="187"/>
                  </a:cubicBezTo>
                  <a:cubicBezTo>
                    <a:pt x="0" y="290"/>
                    <a:pt x="84" y="373"/>
                    <a:pt x="187" y="373"/>
                  </a:cubicBezTo>
                  <a:cubicBezTo>
                    <a:pt x="290" y="373"/>
                    <a:pt x="373" y="290"/>
                    <a:pt x="373" y="187"/>
                  </a:cubicBezTo>
                  <a:cubicBezTo>
                    <a:pt x="373" y="84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8" name="Google Shape;5338;p78"/>
            <p:cNvSpPr/>
            <p:nvPr/>
          </p:nvSpPr>
          <p:spPr>
            <a:xfrm>
              <a:off x="4217047" y="4039738"/>
              <a:ext cx="31951" cy="9585"/>
            </a:xfrm>
            <a:custGeom>
              <a:avLst/>
              <a:gdLst/>
              <a:ahLst/>
              <a:cxnLst/>
              <a:rect l="l" t="t" r="r" b="b"/>
              <a:pathLst>
                <a:path w="1110" h="333" extrusionOk="0">
                  <a:moveTo>
                    <a:pt x="167" y="0"/>
                  </a:moveTo>
                  <a:cubicBezTo>
                    <a:pt x="75" y="0"/>
                    <a:pt x="0" y="75"/>
                    <a:pt x="0" y="168"/>
                  </a:cubicBezTo>
                  <a:cubicBezTo>
                    <a:pt x="0" y="258"/>
                    <a:pt x="73" y="333"/>
                    <a:pt x="167" y="333"/>
                  </a:cubicBezTo>
                  <a:lnTo>
                    <a:pt x="942" y="333"/>
                  </a:lnTo>
                  <a:cubicBezTo>
                    <a:pt x="1033" y="333"/>
                    <a:pt x="1109" y="258"/>
                    <a:pt x="1109" y="168"/>
                  </a:cubicBezTo>
                  <a:cubicBezTo>
                    <a:pt x="1109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9" name="Google Shape;5339;p78"/>
            <p:cNvSpPr/>
            <p:nvPr/>
          </p:nvSpPr>
          <p:spPr>
            <a:xfrm>
              <a:off x="4193441" y="4109491"/>
              <a:ext cx="24438" cy="10593"/>
            </a:xfrm>
            <a:custGeom>
              <a:avLst/>
              <a:gdLst/>
              <a:ahLst/>
              <a:cxnLst/>
              <a:rect l="l" t="t" r="r" b="b"/>
              <a:pathLst>
                <a:path w="849" h="368" extrusionOk="0">
                  <a:moveTo>
                    <a:pt x="664" y="1"/>
                  </a:moveTo>
                  <a:cubicBezTo>
                    <a:pt x="651" y="1"/>
                    <a:pt x="638" y="2"/>
                    <a:pt x="625" y="5"/>
                  </a:cubicBezTo>
                  <a:lnTo>
                    <a:pt x="587" y="14"/>
                  </a:lnTo>
                  <a:cubicBezTo>
                    <a:pt x="534" y="28"/>
                    <a:pt x="479" y="34"/>
                    <a:pt x="425" y="34"/>
                  </a:cubicBezTo>
                  <a:cubicBezTo>
                    <a:pt x="370" y="34"/>
                    <a:pt x="315" y="28"/>
                    <a:pt x="262" y="14"/>
                  </a:cubicBezTo>
                  <a:lnTo>
                    <a:pt x="225" y="5"/>
                  </a:lnTo>
                  <a:cubicBezTo>
                    <a:pt x="212" y="2"/>
                    <a:pt x="199" y="1"/>
                    <a:pt x="186" y="1"/>
                  </a:cubicBezTo>
                  <a:cubicBezTo>
                    <a:pt x="111" y="1"/>
                    <a:pt x="42" y="52"/>
                    <a:pt x="22" y="128"/>
                  </a:cubicBezTo>
                  <a:cubicBezTo>
                    <a:pt x="1" y="217"/>
                    <a:pt x="56" y="307"/>
                    <a:pt x="145" y="331"/>
                  </a:cubicBezTo>
                  <a:lnTo>
                    <a:pt x="182" y="339"/>
                  </a:lnTo>
                  <a:cubicBezTo>
                    <a:pt x="262" y="359"/>
                    <a:pt x="342" y="368"/>
                    <a:pt x="424" y="368"/>
                  </a:cubicBezTo>
                  <a:cubicBezTo>
                    <a:pt x="506" y="368"/>
                    <a:pt x="587" y="359"/>
                    <a:pt x="665" y="339"/>
                  </a:cubicBezTo>
                  <a:lnTo>
                    <a:pt x="705" y="331"/>
                  </a:lnTo>
                  <a:cubicBezTo>
                    <a:pt x="793" y="307"/>
                    <a:pt x="849" y="217"/>
                    <a:pt x="825" y="128"/>
                  </a:cubicBezTo>
                  <a:cubicBezTo>
                    <a:pt x="806" y="51"/>
                    <a:pt x="738" y="1"/>
                    <a:pt x="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0" name="Google Shape;5340;p78"/>
            <p:cNvSpPr/>
            <p:nvPr/>
          </p:nvSpPr>
          <p:spPr>
            <a:xfrm>
              <a:off x="4157744" y="4071002"/>
              <a:ext cx="95854" cy="33218"/>
            </a:xfrm>
            <a:custGeom>
              <a:avLst/>
              <a:gdLst/>
              <a:ahLst/>
              <a:cxnLst/>
              <a:rect l="l" t="t" r="r" b="b"/>
              <a:pathLst>
                <a:path w="3330" h="1154" extrusionOk="0">
                  <a:moveTo>
                    <a:pt x="979" y="336"/>
                  </a:moveTo>
                  <a:cubicBezTo>
                    <a:pt x="1042" y="336"/>
                    <a:pt x="1093" y="388"/>
                    <a:pt x="1093" y="450"/>
                  </a:cubicBezTo>
                  <a:lnTo>
                    <a:pt x="1093" y="710"/>
                  </a:lnTo>
                  <a:cubicBezTo>
                    <a:pt x="1093" y="772"/>
                    <a:pt x="1042" y="823"/>
                    <a:pt x="979" y="823"/>
                  </a:cubicBezTo>
                  <a:lnTo>
                    <a:pt x="445" y="823"/>
                  </a:lnTo>
                  <a:cubicBezTo>
                    <a:pt x="382" y="822"/>
                    <a:pt x="331" y="772"/>
                    <a:pt x="331" y="710"/>
                  </a:cubicBezTo>
                  <a:lnTo>
                    <a:pt x="331" y="450"/>
                  </a:lnTo>
                  <a:cubicBezTo>
                    <a:pt x="331" y="388"/>
                    <a:pt x="382" y="336"/>
                    <a:pt x="445" y="336"/>
                  </a:cubicBezTo>
                  <a:close/>
                  <a:moveTo>
                    <a:pt x="2881" y="336"/>
                  </a:moveTo>
                  <a:cubicBezTo>
                    <a:pt x="2943" y="336"/>
                    <a:pt x="2995" y="388"/>
                    <a:pt x="2995" y="450"/>
                  </a:cubicBezTo>
                  <a:lnTo>
                    <a:pt x="2995" y="710"/>
                  </a:lnTo>
                  <a:cubicBezTo>
                    <a:pt x="2995" y="772"/>
                    <a:pt x="2943" y="823"/>
                    <a:pt x="2881" y="823"/>
                  </a:cubicBezTo>
                  <a:lnTo>
                    <a:pt x="2346" y="823"/>
                  </a:lnTo>
                  <a:cubicBezTo>
                    <a:pt x="2284" y="823"/>
                    <a:pt x="2233" y="772"/>
                    <a:pt x="2233" y="710"/>
                  </a:cubicBezTo>
                  <a:lnTo>
                    <a:pt x="2233" y="450"/>
                  </a:lnTo>
                  <a:cubicBezTo>
                    <a:pt x="2233" y="388"/>
                    <a:pt x="2284" y="336"/>
                    <a:pt x="2346" y="336"/>
                  </a:cubicBezTo>
                  <a:close/>
                  <a:moveTo>
                    <a:pt x="446" y="0"/>
                  </a:moveTo>
                  <a:cubicBezTo>
                    <a:pt x="201" y="0"/>
                    <a:pt x="0" y="199"/>
                    <a:pt x="0" y="447"/>
                  </a:cubicBezTo>
                  <a:lnTo>
                    <a:pt x="0" y="706"/>
                  </a:lnTo>
                  <a:cubicBezTo>
                    <a:pt x="0" y="953"/>
                    <a:pt x="201" y="1154"/>
                    <a:pt x="446" y="1154"/>
                  </a:cubicBezTo>
                  <a:lnTo>
                    <a:pt x="983" y="1154"/>
                  </a:lnTo>
                  <a:cubicBezTo>
                    <a:pt x="984" y="1154"/>
                    <a:pt x="985" y="1154"/>
                    <a:pt x="986" y="1154"/>
                  </a:cubicBezTo>
                  <a:cubicBezTo>
                    <a:pt x="1218" y="1154"/>
                    <a:pt x="1406" y="973"/>
                    <a:pt x="1427" y="745"/>
                  </a:cubicBezTo>
                  <a:lnTo>
                    <a:pt x="1902" y="745"/>
                  </a:lnTo>
                  <a:cubicBezTo>
                    <a:pt x="1920" y="974"/>
                    <a:pt x="2113" y="1154"/>
                    <a:pt x="2346" y="1154"/>
                  </a:cubicBezTo>
                  <a:lnTo>
                    <a:pt x="2881" y="1154"/>
                  </a:lnTo>
                  <a:cubicBezTo>
                    <a:pt x="3128" y="1154"/>
                    <a:pt x="3329" y="953"/>
                    <a:pt x="3329" y="706"/>
                  </a:cubicBezTo>
                  <a:lnTo>
                    <a:pt x="3329" y="447"/>
                  </a:lnTo>
                  <a:cubicBezTo>
                    <a:pt x="3329" y="199"/>
                    <a:pt x="3128" y="0"/>
                    <a:pt x="2881" y="0"/>
                  </a:cubicBezTo>
                  <a:lnTo>
                    <a:pt x="2346" y="0"/>
                  </a:lnTo>
                  <a:cubicBezTo>
                    <a:pt x="2113" y="0"/>
                    <a:pt x="1920" y="180"/>
                    <a:pt x="1902" y="411"/>
                  </a:cubicBezTo>
                  <a:lnTo>
                    <a:pt x="1427" y="411"/>
                  </a:lnTo>
                  <a:cubicBezTo>
                    <a:pt x="1410" y="182"/>
                    <a:pt x="1216" y="0"/>
                    <a:pt x="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1" name="Google Shape;5341;p78"/>
            <p:cNvSpPr/>
            <p:nvPr/>
          </p:nvSpPr>
          <p:spPr>
            <a:xfrm>
              <a:off x="4074087" y="3930287"/>
              <a:ext cx="263181" cy="327458"/>
            </a:xfrm>
            <a:custGeom>
              <a:avLst/>
              <a:gdLst/>
              <a:ahLst/>
              <a:cxnLst/>
              <a:rect l="l" t="t" r="r" b="b"/>
              <a:pathLst>
                <a:path w="9143" h="11376" extrusionOk="0">
                  <a:moveTo>
                    <a:pt x="4993" y="337"/>
                  </a:moveTo>
                  <a:cubicBezTo>
                    <a:pt x="5227" y="337"/>
                    <a:pt x="5421" y="530"/>
                    <a:pt x="5421" y="765"/>
                  </a:cubicBezTo>
                  <a:lnTo>
                    <a:pt x="5421" y="889"/>
                  </a:lnTo>
                  <a:lnTo>
                    <a:pt x="3720" y="889"/>
                  </a:lnTo>
                  <a:lnTo>
                    <a:pt x="3720" y="765"/>
                  </a:lnTo>
                  <a:cubicBezTo>
                    <a:pt x="3720" y="530"/>
                    <a:pt x="3912" y="337"/>
                    <a:pt x="4149" y="337"/>
                  </a:cubicBezTo>
                  <a:close/>
                  <a:moveTo>
                    <a:pt x="2044" y="3488"/>
                  </a:moveTo>
                  <a:lnTo>
                    <a:pt x="2044" y="3774"/>
                  </a:lnTo>
                  <a:lnTo>
                    <a:pt x="1900" y="3774"/>
                  </a:lnTo>
                  <a:cubicBezTo>
                    <a:pt x="1813" y="3774"/>
                    <a:pt x="1731" y="3788"/>
                    <a:pt x="1653" y="3815"/>
                  </a:cubicBezTo>
                  <a:lnTo>
                    <a:pt x="1653" y="3488"/>
                  </a:lnTo>
                  <a:close/>
                  <a:moveTo>
                    <a:pt x="7488" y="3490"/>
                  </a:moveTo>
                  <a:lnTo>
                    <a:pt x="7488" y="3815"/>
                  </a:lnTo>
                  <a:cubicBezTo>
                    <a:pt x="7410" y="3788"/>
                    <a:pt x="7325" y="3774"/>
                    <a:pt x="7239" y="3774"/>
                  </a:cubicBezTo>
                  <a:lnTo>
                    <a:pt x="7094" y="3774"/>
                  </a:lnTo>
                  <a:lnTo>
                    <a:pt x="7094" y="3490"/>
                  </a:lnTo>
                  <a:close/>
                  <a:moveTo>
                    <a:pt x="2044" y="4108"/>
                  </a:moveTo>
                  <a:lnTo>
                    <a:pt x="2044" y="4362"/>
                  </a:lnTo>
                  <a:lnTo>
                    <a:pt x="1929" y="4362"/>
                  </a:lnTo>
                  <a:cubicBezTo>
                    <a:pt x="1838" y="4362"/>
                    <a:pt x="1762" y="4437"/>
                    <a:pt x="1762" y="4529"/>
                  </a:cubicBezTo>
                  <a:cubicBezTo>
                    <a:pt x="1762" y="4620"/>
                    <a:pt x="1838" y="4695"/>
                    <a:pt x="1929" y="4695"/>
                  </a:cubicBezTo>
                  <a:lnTo>
                    <a:pt x="2044" y="4695"/>
                  </a:lnTo>
                  <a:lnTo>
                    <a:pt x="2044" y="4949"/>
                  </a:lnTo>
                  <a:lnTo>
                    <a:pt x="1900" y="4949"/>
                  </a:lnTo>
                  <a:cubicBezTo>
                    <a:pt x="1669" y="4949"/>
                    <a:pt x="1481" y="4760"/>
                    <a:pt x="1481" y="4529"/>
                  </a:cubicBezTo>
                  <a:cubicBezTo>
                    <a:pt x="1481" y="4298"/>
                    <a:pt x="1669" y="4108"/>
                    <a:pt x="1900" y="4108"/>
                  </a:cubicBezTo>
                  <a:close/>
                  <a:moveTo>
                    <a:pt x="7236" y="4108"/>
                  </a:moveTo>
                  <a:cubicBezTo>
                    <a:pt x="7467" y="4108"/>
                    <a:pt x="7657" y="4298"/>
                    <a:pt x="7657" y="4529"/>
                  </a:cubicBezTo>
                  <a:cubicBezTo>
                    <a:pt x="7657" y="4760"/>
                    <a:pt x="7470" y="4949"/>
                    <a:pt x="7236" y="4949"/>
                  </a:cubicBezTo>
                  <a:lnTo>
                    <a:pt x="7092" y="4949"/>
                  </a:lnTo>
                  <a:lnTo>
                    <a:pt x="7092" y="4695"/>
                  </a:lnTo>
                  <a:lnTo>
                    <a:pt x="7207" y="4695"/>
                  </a:lnTo>
                  <a:cubicBezTo>
                    <a:pt x="7298" y="4695"/>
                    <a:pt x="7374" y="4620"/>
                    <a:pt x="7374" y="4529"/>
                  </a:cubicBezTo>
                  <a:cubicBezTo>
                    <a:pt x="7374" y="4437"/>
                    <a:pt x="7298" y="4362"/>
                    <a:pt x="7207" y="4362"/>
                  </a:cubicBezTo>
                  <a:lnTo>
                    <a:pt x="7092" y="4362"/>
                  </a:lnTo>
                  <a:lnTo>
                    <a:pt x="7092" y="4108"/>
                  </a:lnTo>
                  <a:close/>
                  <a:moveTo>
                    <a:pt x="1653" y="5237"/>
                  </a:moveTo>
                  <a:cubicBezTo>
                    <a:pt x="1731" y="5263"/>
                    <a:pt x="1813" y="5279"/>
                    <a:pt x="1900" y="5279"/>
                  </a:cubicBezTo>
                  <a:lnTo>
                    <a:pt x="2044" y="5279"/>
                  </a:lnTo>
                  <a:lnTo>
                    <a:pt x="2044" y="5343"/>
                  </a:lnTo>
                  <a:cubicBezTo>
                    <a:pt x="2044" y="5681"/>
                    <a:pt x="2124" y="6003"/>
                    <a:pt x="2268" y="6293"/>
                  </a:cubicBezTo>
                  <a:lnTo>
                    <a:pt x="2229" y="6293"/>
                  </a:lnTo>
                  <a:cubicBezTo>
                    <a:pt x="1911" y="6293"/>
                    <a:pt x="1653" y="6035"/>
                    <a:pt x="1653" y="5717"/>
                  </a:cubicBezTo>
                  <a:lnTo>
                    <a:pt x="1653" y="5237"/>
                  </a:lnTo>
                  <a:close/>
                  <a:moveTo>
                    <a:pt x="7488" y="5237"/>
                  </a:moveTo>
                  <a:lnTo>
                    <a:pt x="7488" y="5717"/>
                  </a:lnTo>
                  <a:cubicBezTo>
                    <a:pt x="7488" y="6035"/>
                    <a:pt x="7230" y="6293"/>
                    <a:pt x="6912" y="6293"/>
                  </a:cubicBezTo>
                  <a:lnTo>
                    <a:pt x="6870" y="6293"/>
                  </a:lnTo>
                  <a:cubicBezTo>
                    <a:pt x="7017" y="6005"/>
                    <a:pt x="7094" y="5681"/>
                    <a:pt x="7094" y="5343"/>
                  </a:cubicBezTo>
                  <a:lnTo>
                    <a:pt x="7094" y="5279"/>
                  </a:lnTo>
                  <a:lnTo>
                    <a:pt x="7239" y="5279"/>
                  </a:lnTo>
                  <a:cubicBezTo>
                    <a:pt x="7325" y="5279"/>
                    <a:pt x="7410" y="5263"/>
                    <a:pt x="7488" y="5237"/>
                  </a:cubicBezTo>
                  <a:close/>
                  <a:moveTo>
                    <a:pt x="4572" y="2792"/>
                  </a:moveTo>
                  <a:cubicBezTo>
                    <a:pt x="4628" y="2792"/>
                    <a:pt x="4685" y="2809"/>
                    <a:pt x="4733" y="2843"/>
                  </a:cubicBezTo>
                  <a:lnTo>
                    <a:pt x="5108" y="3108"/>
                  </a:lnTo>
                  <a:cubicBezTo>
                    <a:pt x="5464" y="3355"/>
                    <a:pt x="5881" y="3488"/>
                    <a:pt x="6315" y="3488"/>
                  </a:cubicBezTo>
                  <a:lnTo>
                    <a:pt x="6763" y="3488"/>
                  </a:lnTo>
                  <a:lnTo>
                    <a:pt x="6763" y="5343"/>
                  </a:lnTo>
                  <a:cubicBezTo>
                    <a:pt x="6763" y="5958"/>
                    <a:pt x="6450" y="6518"/>
                    <a:pt x="5928" y="6842"/>
                  </a:cubicBezTo>
                  <a:lnTo>
                    <a:pt x="5787" y="6927"/>
                  </a:lnTo>
                  <a:cubicBezTo>
                    <a:pt x="5412" y="7158"/>
                    <a:pt x="4993" y="7274"/>
                    <a:pt x="4570" y="7274"/>
                  </a:cubicBezTo>
                  <a:cubicBezTo>
                    <a:pt x="4150" y="7274"/>
                    <a:pt x="3729" y="7160"/>
                    <a:pt x="3352" y="6927"/>
                  </a:cubicBezTo>
                  <a:lnTo>
                    <a:pt x="3212" y="6842"/>
                  </a:lnTo>
                  <a:cubicBezTo>
                    <a:pt x="2691" y="6520"/>
                    <a:pt x="2378" y="5960"/>
                    <a:pt x="2378" y="5343"/>
                  </a:cubicBezTo>
                  <a:lnTo>
                    <a:pt x="2378" y="3488"/>
                  </a:lnTo>
                  <a:lnTo>
                    <a:pt x="2828" y="3488"/>
                  </a:lnTo>
                  <a:cubicBezTo>
                    <a:pt x="3262" y="3488"/>
                    <a:pt x="3679" y="3358"/>
                    <a:pt x="4035" y="3108"/>
                  </a:cubicBezTo>
                  <a:lnTo>
                    <a:pt x="4410" y="2843"/>
                  </a:lnTo>
                  <a:cubicBezTo>
                    <a:pt x="4458" y="2809"/>
                    <a:pt x="4515" y="2792"/>
                    <a:pt x="4572" y="2792"/>
                  </a:cubicBezTo>
                  <a:close/>
                  <a:moveTo>
                    <a:pt x="5499" y="7437"/>
                  </a:moveTo>
                  <a:lnTo>
                    <a:pt x="5499" y="7951"/>
                  </a:lnTo>
                  <a:lnTo>
                    <a:pt x="4932" y="8871"/>
                  </a:lnTo>
                  <a:cubicBezTo>
                    <a:pt x="4854" y="8999"/>
                    <a:pt x="4719" y="9074"/>
                    <a:pt x="4570" y="9074"/>
                  </a:cubicBezTo>
                  <a:cubicBezTo>
                    <a:pt x="4422" y="9074"/>
                    <a:pt x="4285" y="8999"/>
                    <a:pt x="4209" y="8871"/>
                  </a:cubicBezTo>
                  <a:lnTo>
                    <a:pt x="3642" y="7947"/>
                  </a:lnTo>
                  <a:lnTo>
                    <a:pt x="3642" y="7437"/>
                  </a:lnTo>
                  <a:cubicBezTo>
                    <a:pt x="3937" y="7547"/>
                    <a:pt x="4250" y="7606"/>
                    <a:pt x="4570" y="7606"/>
                  </a:cubicBezTo>
                  <a:cubicBezTo>
                    <a:pt x="4890" y="7606"/>
                    <a:pt x="5204" y="7547"/>
                    <a:pt x="5499" y="7437"/>
                  </a:cubicBezTo>
                  <a:close/>
                  <a:moveTo>
                    <a:pt x="3404" y="8201"/>
                  </a:moveTo>
                  <a:lnTo>
                    <a:pt x="3925" y="9047"/>
                  </a:lnTo>
                  <a:cubicBezTo>
                    <a:pt x="4033" y="9225"/>
                    <a:pt x="4205" y="9348"/>
                    <a:pt x="4404" y="9390"/>
                  </a:cubicBezTo>
                  <a:lnTo>
                    <a:pt x="4404" y="9605"/>
                  </a:lnTo>
                  <a:cubicBezTo>
                    <a:pt x="4346" y="9618"/>
                    <a:pt x="4289" y="9641"/>
                    <a:pt x="4232" y="9669"/>
                  </a:cubicBezTo>
                  <a:cubicBezTo>
                    <a:pt x="4158" y="9710"/>
                    <a:pt x="4071" y="9731"/>
                    <a:pt x="3984" y="9731"/>
                  </a:cubicBezTo>
                  <a:cubicBezTo>
                    <a:pt x="3971" y="9731"/>
                    <a:pt x="3958" y="9731"/>
                    <a:pt x="3946" y="9730"/>
                  </a:cubicBezTo>
                  <a:cubicBezTo>
                    <a:pt x="3699" y="9710"/>
                    <a:pt x="3498" y="9511"/>
                    <a:pt x="3473" y="9266"/>
                  </a:cubicBezTo>
                  <a:cubicBezTo>
                    <a:pt x="3473" y="9257"/>
                    <a:pt x="3471" y="9248"/>
                    <a:pt x="3471" y="9239"/>
                  </a:cubicBezTo>
                  <a:cubicBezTo>
                    <a:pt x="3459" y="9017"/>
                    <a:pt x="3299" y="8836"/>
                    <a:pt x="3082" y="8804"/>
                  </a:cubicBezTo>
                  <a:lnTo>
                    <a:pt x="3075" y="8804"/>
                  </a:lnTo>
                  <a:cubicBezTo>
                    <a:pt x="2890" y="8772"/>
                    <a:pt x="2739" y="8644"/>
                    <a:pt x="2677" y="8473"/>
                  </a:cubicBezTo>
                  <a:lnTo>
                    <a:pt x="3404" y="8201"/>
                  </a:lnTo>
                  <a:close/>
                  <a:moveTo>
                    <a:pt x="5736" y="8201"/>
                  </a:moveTo>
                  <a:lnTo>
                    <a:pt x="6459" y="8475"/>
                  </a:lnTo>
                  <a:cubicBezTo>
                    <a:pt x="6397" y="8644"/>
                    <a:pt x="6246" y="8772"/>
                    <a:pt x="6061" y="8804"/>
                  </a:cubicBezTo>
                  <a:lnTo>
                    <a:pt x="6057" y="8804"/>
                  </a:lnTo>
                  <a:cubicBezTo>
                    <a:pt x="5839" y="8836"/>
                    <a:pt x="5679" y="9017"/>
                    <a:pt x="5668" y="9239"/>
                  </a:cubicBezTo>
                  <a:cubicBezTo>
                    <a:pt x="5668" y="9248"/>
                    <a:pt x="5668" y="9257"/>
                    <a:pt x="5666" y="9266"/>
                  </a:cubicBezTo>
                  <a:cubicBezTo>
                    <a:pt x="5641" y="9509"/>
                    <a:pt x="5439" y="9710"/>
                    <a:pt x="5192" y="9730"/>
                  </a:cubicBezTo>
                  <a:cubicBezTo>
                    <a:pt x="5178" y="9731"/>
                    <a:pt x="5164" y="9732"/>
                    <a:pt x="5150" y="9732"/>
                  </a:cubicBezTo>
                  <a:cubicBezTo>
                    <a:pt x="5064" y="9732"/>
                    <a:pt x="4980" y="9709"/>
                    <a:pt x="4906" y="9669"/>
                  </a:cubicBezTo>
                  <a:cubicBezTo>
                    <a:pt x="4852" y="9641"/>
                    <a:pt x="4795" y="9618"/>
                    <a:pt x="4737" y="9605"/>
                  </a:cubicBezTo>
                  <a:lnTo>
                    <a:pt x="4737" y="9390"/>
                  </a:lnTo>
                  <a:cubicBezTo>
                    <a:pt x="4934" y="9346"/>
                    <a:pt x="5108" y="9225"/>
                    <a:pt x="5217" y="9047"/>
                  </a:cubicBezTo>
                  <a:lnTo>
                    <a:pt x="5736" y="8201"/>
                  </a:lnTo>
                  <a:close/>
                  <a:moveTo>
                    <a:pt x="2366" y="8591"/>
                  </a:moveTo>
                  <a:cubicBezTo>
                    <a:pt x="2471" y="8868"/>
                    <a:pt x="2718" y="9081"/>
                    <a:pt x="3020" y="9133"/>
                  </a:cubicBezTo>
                  <a:lnTo>
                    <a:pt x="3029" y="9134"/>
                  </a:lnTo>
                  <a:cubicBezTo>
                    <a:pt x="3089" y="9143"/>
                    <a:pt x="3134" y="9195"/>
                    <a:pt x="3137" y="9257"/>
                  </a:cubicBezTo>
                  <a:cubicBezTo>
                    <a:pt x="3137" y="9270"/>
                    <a:pt x="3139" y="9286"/>
                    <a:pt x="3139" y="9298"/>
                  </a:cubicBezTo>
                  <a:cubicBezTo>
                    <a:pt x="3178" y="9703"/>
                    <a:pt x="3512" y="10032"/>
                    <a:pt x="3917" y="10062"/>
                  </a:cubicBezTo>
                  <a:cubicBezTo>
                    <a:pt x="3942" y="10064"/>
                    <a:pt x="3966" y="10065"/>
                    <a:pt x="3990" y="10065"/>
                  </a:cubicBezTo>
                  <a:cubicBezTo>
                    <a:pt x="4129" y="10065"/>
                    <a:pt x="4266" y="10031"/>
                    <a:pt x="4387" y="9964"/>
                  </a:cubicBezTo>
                  <a:lnTo>
                    <a:pt x="4399" y="9959"/>
                  </a:lnTo>
                  <a:lnTo>
                    <a:pt x="4399" y="11045"/>
                  </a:lnTo>
                  <a:lnTo>
                    <a:pt x="2121" y="11045"/>
                  </a:lnTo>
                  <a:lnTo>
                    <a:pt x="2229" y="10560"/>
                  </a:lnTo>
                  <a:cubicBezTo>
                    <a:pt x="2249" y="10471"/>
                    <a:pt x="2193" y="10380"/>
                    <a:pt x="2103" y="10361"/>
                  </a:cubicBezTo>
                  <a:cubicBezTo>
                    <a:pt x="2090" y="10358"/>
                    <a:pt x="2077" y="10356"/>
                    <a:pt x="2065" y="10356"/>
                  </a:cubicBezTo>
                  <a:cubicBezTo>
                    <a:pt x="1989" y="10356"/>
                    <a:pt x="1919" y="10409"/>
                    <a:pt x="1902" y="10487"/>
                  </a:cubicBezTo>
                  <a:lnTo>
                    <a:pt x="1778" y="11045"/>
                  </a:lnTo>
                  <a:lnTo>
                    <a:pt x="631" y="11045"/>
                  </a:lnTo>
                  <a:cubicBezTo>
                    <a:pt x="549" y="11045"/>
                    <a:pt x="471" y="11010"/>
                    <a:pt x="418" y="10946"/>
                  </a:cubicBezTo>
                  <a:cubicBezTo>
                    <a:pt x="365" y="10880"/>
                    <a:pt x="343" y="10798"/>
                    <a:pt x="357" y="10716"/>
                  </a:cubicBezTo>
                  <a:lnTo>
                    <a:pt x="446" y="10229"/>
                  </a:lnTo>
                  <a:cubicBezTo>
                    <a:pt x="558" y="9621"/>
                    <a:pt x="987" y="9110"/>
                    <a:pt x="1564" y="8893"/>
                  </a:cubicBezTo>
                  <a:lnTo>
                    <a:pt x="2366" y="8591"/>
                  </a:lnTo>
                  <a:close/>
                  <a:moveTo>
                    <a:pt x="4147" y="1"/>
                  </a:moveTo>
                  <a:cubicBezTo>
                    <a:pt x="3726" y="1"/>
                    <a:pt x="3384" y="344"/>
                    <a:pt x="3384" y="763"/>
                  </a:cubicBezTo>
                  <a:lnTo>
                    <a:pt x="3384" y="888"/>
                  </a:lnTo>
                  <a:lnTo>
                    <a:pt x="3383" y="888"/>
                  </a:lnTo>
                  <a:cubicBezTo>
                    <a:pt x="2840" y="888"/>
                    <a:pt x="2329" y="1096"/>
                    <a:pt x="1939" y="1474"/>
                  </a:cubicBezTo>
                  <a:cubicBezTo>
                    <a:pt x="1874" y="1538"/>
                    <a:pt x="1874" y="1643"/>
                    <a:pt x="1938" y="1709"/>
                  </a:cubicBezTo>
                  <a:cubicBezTo>
                    <a:pt x="1970" y="1743"/>
                    <a:pt x="2013" y="1760"/>
                    <a:pt x="2056" y="1760"/>
                  </a:cubicBezTo>
                  <a:cubicBezTo>
                    <a:pt x="2098" y="1760"/>
                    <a:pt x="2141" y="1744"/>
                    <a:pt x="2174" y="1712"/>
                  </a:cubicBezTo>
                  <a:cubicBezTo>
                    <a:pt x="2497" y="1394"/>
                    <a:pt x="2926" y="1218"/>
                    <a:pt x="3383" y="1218"/>
                  </a:cubicBezTo>
                  <a:lnTo>
                    <a:pt x="5757" y="1218"/>
                  </a:lnTo>
                  <a:cubicBezTo>
                    <a:pt x="6710" y="1218"/>
                    <a:pt x="7485" y="1993"/>
                    <a:pt x="7485" y="2948"/>
                  </a:cubicBezTo>
                  <a:lnTo>
                    <a:pt x="7485" y="3148"/>
                  </a:lnTo>
                  <a:lnTo>
                    <a:pt x="6310" y="3148"/>
                  </a:lnTo>
                  <a:cubicBezTo>
                    <a:pt x="5945" y="3148"/>
                    <a:pt x="5595" y="3038"/>
                    <a:pt x="5295" y="2829"/>
                  </a:cubicBezTo>
                  <a:lnTo>
                    <a:pt x="4920" y="2565"/>
                  </a:lnTo>
                  <a:cubicBezTo>
                    <a:pt x="4814" y="2491"/>
                    <a:pt x="4690" y="2454"/>
                    <a:pt x="4566" y="2454"/>
                  </a:cubicBezTo>
                  <a:cubicBezTo>
                    <a:pt x="4442" y="2454"/>
                    <a:pt x="4318" y="2491"/>
                    <a:pt x="4213" y="2565"/>
                  </a:cubicBezTo>
                  <a:lnTo>
                    <a:pt x="3837" y="2829"/>
                  </a:lnTo>
                  <a:cubicBezTo>
                    <a:pt x="3539" y="3038"/>
                    <a:pt x="3189" y="3148"/>
                    <a:pt x="2824" y="3148"/>
                  </a:cubicBezTo>
                  <a:lnTo>
                    <a:pt x="1653" y="3148"/>
                  </a:lnTo>
                  <a:lnTo>
                    <a:pt x="1653" y="2948"/>
                  </a:lnTo>
                  <a:cubicBezTo>
                    <a:pt x="1653" y="2677"/>
                    <a:pt x="1714" y="2420"/>
                    <a:pt x="1833" y="2180"/>
                  </a:cubicBezTo>
                  <a:cubicBezTo>
                    <a:pt x="1874" y="2098"/>
                    <a:pt x="1840" y="1999"/>
                    <a:pt x="1758" y="1956"/>
                  </a:cubicBezTo>
                  <a:cubicBezTo>
                    <a:pt x="1735" y="1945"/>
                    <a:pt x="1710" y="1939"/>
                    <a:pt x="1685" y="1939"/>
                  </a:cubicBezTo>
                  <a:cubicBezTo>
                    <a:pt x="1623" y="1939"/>
                    <a:pt x="1563" y="1973"/>
                    <a:pt x="1534" y="2032"/>
                  </a:cubicBezTo>
                  <a:cubicBezTo>
                    <a:pt x="1392" y="2318"/>
                    <a:pt x="1321" y="2624"/>
                    <a:pt x="1321" y="2948"/>
                  </a:cubicBezTo>
                  <a:lnTo>
                    <a:pt x="1321" y="4041"/>
                  </a:lnTo>
                  <a:cubicBezTo>
                    <a:pt x="1211" y="4170"/>
                    <a:pt x="1147" y="4337"/>
                    <a:pt x="1147" y="4521"/>
                  </a:cubicBezTo>
                  <a:cubicBezTo>
                    <a:pt x="1147" y="4702"/>
                    <a:pt x="1211" y="4869"/>
                    <a:pt x="1321" y="5000"/>
                  </a:cubicBezTo>
                  <a:lnTo>
                    <a:pt x="1321" y="5711"/>
                  </a:lnTo>
                  <a:cubicBezTo>
                    <a:pt x="1321" y="6211"/>
                    <a:pt x="1726" y="6620"/>
                    <a:pt x="2229" y="6620"/>
                  </a:cubicBezTo>
                  <a:lnTo>
                    <a:pt x="2481" y="6620"/>
                  </a:lnTo>
                  <a:cubicBezTo>
                    <a:pt x="2632" y="6815"/>
                    <a:pt x="2819" y="6984"/>
                    <a:pt x="3039" y="7119"/>
                  </a:cubicBezTo>
                  <a:lnTo>
                    <a:pt x="3180" y="7206"/>
                  </a:lnTo>
                  <a:cubicBezTo>
                    <a:pt x="3223" y="7233"/>
                    <a:pt x="3267" y="7258"/>
                    <a:pt x="3308" y="7281"/>
                  </a:cubicBezTo>
                  <a:lnTo>
                    <a:pt x="3308" y="7876"/>
                  </a:lnTo>
                  <a:lnTo>
                    <a:pt x="1451" y="8576"/>
                  </a:lnTo>
                  <a:cubicBezTo>
                    <a:pt x="764" y="8836"/>
                    <a:pt x="256" y="9445"/>
                    <a:pt x="123" y="10167"/>
                  </a:cubicBezTo>
                  <a:lnTo>
                    <a:pt x="34" y="10654"/>
                  </a:lnTo>
                  <a:cubicBezTo>
                    <a:pt x="0" y="10834"/>
                    <a:pt x="48" y="11017"/>
                    <a:pt x="164" y="11155"/>
                  </a:cubicBezTo>
                  <a:cubicBezTo>
                    <a:pt x="279" y="11296"/>
                    <a:pt x="452" y="11376"/>
                    <a:pt x="633" y="11376"/>
                  </a:cubicBezTo>
                  <a:lnTo>
                    <a:pt x="8510" y="11376"/>
                  </a:lnTo>
                  <a:cubicBezTo>
                    <a:pt x="8691" y="11376"/>
                    <a:pt x="8862" y="11296"/>
                    <a:pt x="8978" y="11155"/>
                  </a:cubicBezTo>
                  <a:cubicBezTo>
                    <a:pt x="9093" y="11018"/>
                    <a:pt x="9143" y="10835"/>
                    <a:pt x="9109" y="10658"/>
                  </a:cubicBezTo>
                  <a:lnTo>
                    <a:pt x="9020" y="10172"/>
                  </a:lnTo>
                  <a:cubicBezTo>
                    <a:pt x="8922" y="9634"/>
                    <a:pt x="8622" y="9163"/>
                    <a:pt x="8181" y="8843"/>
                  </a:cubicBezTo>
                  <a:cubicBezTo>
                    <a:pt x="8151" y="8822"/>
                    <a:pt x="8117" y="8812"/>
                    <a:pt x="8083" y="8812"/>
                  </a:cubicBezTo>
                  <a:cubicBezTo>
                    <a:pt x="8031" y="8812"/>
                    <a:pt x="7981" y="8835"/>
                    <a:pt x="7947" y="8880"/>
                  </a:cubicBezTo>
                  <a:cubicBezTo>
                    <a:pt x="7893" y="8957"/>
                    <a:pt x="7909" y="9058"/>
                    <a:pt x="7986" y="9115"/>
                  </a:cubicBezTo>
                  <a:cubicBezTo>
                    <a:pt x="8359" y="9383"/>
                    <a:pt x="8610" y="9781"/>
                    <a:pt x="8691" y="10231"/>
                  </a:cubicBezTo>
                  <a:lnTo>
                    <a:pt x="8780" y="10718"/>
                  </a:lnTo>
                  <a:cubicBezTo>
                    <a:pt x="8796" y="10800"/>
                    <a:pt x="8773" y="10883"/>
                    <a:pt x="8720" y="10947"/>
                  </a:cubicBezTo>
                  <a:cubicBezTo>
                    <a:pt x="8667" y="11011"/>
                    <a:pt x="8590" y="11047"/>
                    <a:pt x="8507" y="11047"/>
                  </a:cubicBezTo>
                  <a:lnTo>
                    <a:pt x="7357" y="11047"/>
                  </a:lnTo>
                  <a:lnTo>
                    <a:pt x="7232" y="10489"/>
                  </a:lnTo>
                  <a:cubicBezTo>
                    <a:pt x="7215" y="10412"/>
                    <a:pt x="7146" y="10359"/>
                    <a:pt x="7068" y="10359"/>
                  </a:cubicBezTo>
                  <a:cubicBezTo>
                    <a:pt x="7056" y="10359"/>
                    <a:pt x="7044" y="10360"/>
                    <a:pt x="7031" y="10363"/>
                  </a:cubicBezTo>
                  <a:cubicBezTo>
                    <a:pt x="6942" y="10382"/>
                    <a:pt x="6886" y="10471"/>
                    <a:pt x="6905" y="10563"/>
                  </a:cubicBezTo>
                  <a:lnTo>
                    <a:pt x="7014" y="11047"/>
                  </a:lnTo>
                  <a:lnTo>
                    <a:pt x="4735" y="11047"/>
                  </a:lnTo>
                  <a:lnTo>
                    <a:pt x="4735" y="9961"/>
                  </a:lnTo>
                  <a:lnTo>
                    <a:pt x="4747" y="9968"/>
                  </a:lnTo>
                  <a:cubicBezTo>
                    <a:pt x="4872" y="10034"/>
                    <a:pt x="5011" y="10068"/>
                    <a:pt x="5151" y="10068"/>
                  </a:cubicBezTo>
                  <a:cubicBezTo>
                    <a:pt x="5172" y="10068"/>
                    <a:pt x="5195" y="10068"/>
                    <a:pt x="5218" y="10066"/>
                  </a:cubicBezTo>
                  <a:cubicBezTo>
                    <a:pt x="5624" y="10034"/>
                    <a:pt x="5960" y="9705"/>
                    <a:pt x="5997" y="9302"/>
                  </a:cubicBezTo>
                  <a:cubicBezTo>
                    <a:pt x="5999" y="9287"/>
                    <a:pt x="5999" y="9271"/>
                    <a:pt x="5999" y="9259"/>
                  </a:cubicBezTo>
                  <a:cubicBezTo>
                    <a:pt x="6001" y="9197"/>
                    <a:pt x="6045" y="9145"/>
                    <a:pt x="6107" y="9134"/>
                  </a:cubicBezTo>
                  <a:lnTo>
                    <a:pt x="6114" y="9133"/>
                  </a:lnTo>
                  <a:cubicBezTo>
                    <a:pt x="6416" y="9081"/>
                    <a:pt x="6665" y="8870"/>
                    <a:pt x="6768" y="8591"/>
                  </a:cubicBezTo>
                  <a:lnTo>
                    <a:pt x="7447" y="8848"/>
                  </a:lnTo>
                  <a:cubicBezTo>
                    <a:pt x="7467" y="8854"/>
                    <a:pt x="7488" y="8859"/>
                    <a:pt x="7506" y="8859"/>
                  </a:cubicBezTo>
                  <a:cubicBezTo>
                    <a:pt x="7572" y="8859"/>
                    <a:pt x="7636" y="8816"/>
                    <a:pt x="7661" y="8751"/>
                  </a:cubicBezTo>
                  <a:cubicBezTo>
                    <a:pt x="7694" y="8663"/>
                    <a:pt x="7650" y="8567"/>
                    <a:pt x="7563" y="8534"/>
                  </a:cubicBezTo>
                  <a:lnTo>
                    <a:pt x="5826" y="7880"/>
                  </a:lnTo>
                  <a:lnTo>
                    <a:pt x="5826" y="7284"/>
                  </a:lnTo>
                  <a:cubicBezTo>
                    <a:pt x="5871" y="7259"/>
                    <a:pt x="5912" y="7234"/>
                    <a:pt x="5954" y="7208"/>
                  </a:cubicBezTo>
                  <a:lnTo>
                    <a:pt x="6095" y="7121"/>
                  </a:lnTo>
                  <a:cubicBezTo>
                    <a:pt x="6312" y="6986"/>
                    <a:pt x="6502" y="6817"/>
                    <a:pt x="6653" y="6621"/>
                  </a:cubicBezTo>
                  <a:lnTo>
                    <a:pt x="6907" y="6621"/>
                  </a:lnTo>
                  <a:cubicBezTo>
                    <a:pt x="7408" y="6621"/>
                    <a:pt x="7817" y="6214"/>
                    <a:pt x="7817" y="5713"/>
                  </a:cubicBezTo>
                  <a:lnTo>
                    <a:pt x="7817" y="5000"/>
                  </a:lnTo>
                  <a:cubicBezTo>
                    <a:pt x="7924" y="4869"/>
                    <a:pt x="7988" y="4702"/>
                    <a:pt x="7988" y="4522"/>
                  </a:cubicBezTo>
                  <a:cubicBezTo>
                    <a:pt x="7988" y="4343"/>
                    <a:pt x="7924" y="4174"/>
                    <a:pt x="7817" y="4044"/>
                  </a:cubicBezTo>
                  <a:lnTo>
                    <a:pt x="7817" y="2949"/>
                  </a:lnTo>
                  <a:cubicBezTo>
                    <a:pt x="7817" y="1812"/>
                    <a:pt x="6893" y="888"/>
                    <a:pt x="5755" y="888"/>
                  </a:cubicBezTo>
                  <a:lnTo>
                    <a:pt x="5752" y="888"/>
                  </a:lnTo>
                  <a:lnTo>
                    <a:pt x="5752" y="763"/>
                  </a:lnTo>
                  <a:cubicBezTo>
                    <a:pt x="5752" y="344"/>
                    <a:pt x="5410" y="1"/>
                    <a:pt x="4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342" name="Google Shape;5342;p78"/>
          <p:cNvGrpSpPr/>
          <p:nvPr/>
        </p:nvGrpSpPr>
        <p:grpSpPr>
          <a:xfrm>
            <a:off x="3342732" y="4006660"/>
            <a:ext cx="264678" cy="327285"/>
            <a:chOff x="3342732" y="3930460"/>
            <a:chExt cx="264678" cy="327285"/>
          </a:xfrm>
        </p:grpSpPr>
        <p:sp>
          <p:nvSpPr>
            <p:cNvPr id="5343" name="Google Shape;5343;p78"/>
            <p:cNvSpPr/>
            <p:nvPr/>
          </p:nvSpPr>
          <p:spPr>
            <a:xfrm>
              <a:off x="3381307" y="4003206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587" y="0"/>
                  </a:moveTo>
                  <a:cubicBezTo>
                    <a:pt x="263" y="0"/>
                    <a:pt x="0" y="264"/>
                    <a:pt x="0" y="587"/>
                  </a:cubicBezTo>
                  <a:cubicBezTo>
                    <a:pt x="0" y="910"/>
                    <a:pt x="263" y="1174"/>
                    <a:pt x="587" y="1174"/>
                  </a:cubicBezTo>
                  <a:lnTo>
                    <a:pt x="1020" y="1174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4" name="Google Shape;5344;p78"/>
            <p:cNvSpPr/>
            <p:nvPr/>
          </p:nvSpPr>
          <p:spPr>
            <a:xfrm>
              <a:off x="3539353" y="4003149"/>
              <a:ext cx="29332" cy="33794"/>
            </a:xfrm>
            <a:custGeom>
              <a:avLst/>
              <a:gdLst/>
              <a:ahLst/>
              <a:cxnLst/>
              <a:rect l="l" t="t" r="r" b="b"/>
              <a:pathLst>
                <a:path w="1019" h="1174" extrusionOk="0">
                  <a:moveTo>
                    <a:pt x="0" y="1"/>
                  </a:moveTo>
                  <a:lnTo>
                    <a:pt x="0" y="1174"/>
                  </a:lnTo>
                  <a:lnTo>
                    <a:pt x="434" y="1174"/>
                  </a:lnTo>
                  <a:cubicBezTo>
                    <a:pt x="758" y="1174"/>
                    <a:pt x="1019" y="911"/>
                    <a:pt x="1019" y="587"/>
                  </a:cubicBezTo>
                  <a:cubicBezTo>
                    <a:pt x="1019" y="262"/>
                    <a:pt x="758" y="1"/>
                    <a:pt x="434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5" name="Google Shape;5345;p78"/>
            <p:cNvSpPr/>
            <p:nvPr/>
          </p:nvSpPr>
          <p:spPr>
            <a:xfrm>
              <a:off x="3407130" y="3935210"/>
              <a:ext cx="135779" cy="168766"/>
            </a:xfrm>
            <a:custGeom>
              <a:avLst/>
              <a:gdLst/>
              <a:ahLst/>
              <a:cxnLst/>
              <a:rect l="l" t="t" r="r" b="b"/>
              <a:pathLst>
                <a:path w="4717" h="5863" extrusionOk="0">
                  <a:moveTo>
                    <a:pt x="2610" y="0"/>
                  </a:moveTo>
                  <a:cubicBezTo>
                    <a:pt x="2609" y="0"/>
                    <a:pt x="2607" y="0"/>
                    <a:pt x="2606" y="0"/>
                  </a:cubicBezTo>
                  <a:lnTo>
                    <a:pt x="2109" y="0"/>
                  </a:lnTo>
                  <a:cubicBezTo>
                    <a:pt x="945" y="0"/>
                    <a:pt x="1" y="946"/>
                    <a:pt x="1" y="2110"/>
                  </a:cubicBezTo>
                  <a:lnTo>
                    <a:pt x="1" y="4097"/>
                  </a:lnTo>
                  <a:cubicBezTo>
                    <a:pt x="1" y="4559"/>
                    <a:pt x="241" y="4991"/>
                    <a:pt x="633" y="5233"/>
                  </a:cubicBezTo>
                  <a:lnTo>
                    <a:pt x="1055" y="5492"/>
                  </a:lnTo>
                  <a:cubicBezTo>
                    <a:pt x="1455" y="5739"/>
                    <a:pt x="1907" y="5863"/>
                    <a:pt x="2358" y="5863"/>
                  </a:cubicBezTo>
                  <a:cubicBezTo>
                    <a:pt x="2810" y="5863"/>
                    <a:pt x="3262" y="5739"/>
                    <a:pt x="3662" y="5492"/>
                  </a:cubicBezTo>
                  <a:lnTo>
                    <a:pt x="4082" y="5233"/>
                  </a:lnTo>
                  <a:cubicBezTo>
                    <a:pt x="4476" y="4989"/>
                    <a:pt x="4716" y="4559"/>
                    <a:pt x="4716" y="4097"/>
                  </a:cubicBezTo>
                  <a:lnTo>
                    <a:pt x="4716" y="2110"/>
                  </a:lnTo>
                  <a:cubicBezTo>
                    <a:pt x="4716" y="944"/>
                    <a:pt x="3772" y="0"/>
                    <a:pt x="2610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6" name="Google Shape;5346;p78"/>
            <p:cNvSpPr/>
            <p:nvPr/>
          </p:nvSpPr>
          <p:spPr>
            <a:xfrm>
              <a:off x="3407072" y="3935152"/>
              <a:ext cx="84254" cy="168738"/>
            </a:xfrm>
            <a:custGeom>
              <a:avLst/>
              <a:gdLst/>
              <a:ahLst/>
              <a:cxnLst/>
              <a:rect l="l" t="t" r="r" b="b"/>
              <a:pathLst>
                <a:path w="2927" h="5862" extrusionOk="0">
                  <a:moveTo>
                    <a:pt x="2109" y="1"/>
                  </a:moveTo>
                  <a:cubicBezTo>
                    <a:pt x="945" y="1"/>
                    <a:pt x="1" y="944"/>
                    <a:pt x="1" y="2109"/>
                  </a:cubicBezTo>
                  <a:lnTo>
                    <a:pt x="1" y="4097"/>
                  </a:lnTo>
                  <a:cubicBezTo>
                    <a:pt x="1" y="4559"/>
                    <a:pt x="241" y="4988"/>
                    <a:pt x="634" y="5233"/>
                  </a:cubicBezTo>
                  <a:lnTo>
                    <a:pt x="1053" y="5493"/>
                  </a:lnTo>
                  <a:cubicBezTo>
                    <a:pt x="1452" y="5738"/>
                    <a:pt x="1903" y="5862"/>
                    <a:pt x="2355" y="5862"/>
                  </a:cubicBezTo>
                  <a:cubicBezTo>
                    <a:pt x="2397" y="5862"/>
                    <a:pt x="2439" y="5861"/>
                    <a:pt x="2480" y="5859"/>
                  </a:cubicBezTo>
                  <a:cubicBezTo>
                    <a:pt x="2153" y="5811"/>
                    <a:pt x="1833" y="5697"/>
                    <a:pt x="1542" y="5517"/>
                  </a:cubicBezTo>
                  <a:lnTo>
                    <a:pt x="1122" y="5258"/>
                  </a:lnTo>
                  <a:cubicBezTo>
                    <a:pt x="730" y="5014"/>
                    <a:pt x="490" y="4584"/>
                    <a:pt x="490" y="4122"/>
                  </a:cubicBezTo>
                  <a:lnTo>
                    <a:pt x="490" y="2133"/>
                  </a:lnTo>
                  <a:cubicBezTo>
                    <a:pt x="490" y="969"/>
                    <a:pt x="1434" y="26"/>
                    <a:pt x="2598" y="26"/>
                  </a:cubicBezTo>
                  <a:lnTo>
                    <a:pt x="2926" y="26"/>
                  </a:lnTo>
                  <a:cubicBezTo>
                    <a:pt x="2822" y="10"/>
                    <a:pt x="2715" y="1"/>
                    <a:pt x="2607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7" name="Google Shape;5347;p78"/>
            <p:cNvSpPr/>
            <p:nvPr/>
          </p:nvSpPr>
          <p:spPr>
            <a:xfrm>
              <a:off x="3347165" y="4127800"/>
              <a:ext cx="255726" cy="125301"/>
            </a:xfrm>
            <a:custGeom>
              <a:avLst/>
              <a:gdLst/>
              <a:ahLst/>
              <a:cxnLst/>
              <a:rect l="l" t="t" r="r" b="b"/>
              <a:pathLst>
                <a:path w="8884" h="4353" extrusionOk="0">
                  <a:moveTo>
                    <a:pt x="3346" y="0"/>
                  </a:moveTo>
                  <a:lnTo>
                    <a:pt x="1458" y="713"/>
                  </a:lnTo>
                  <a:cubicBezTo>
                    <a:pt x="779" y="969"/>
                    <a:pt x="303" y="1580"/>
                    <a:pt x="216" y="2300"/>
                  </a:cubicBezTo>
                  <a:lnTo>
                    <a:pt x="31" y="3855"/>
                  </a:lnTo>
                  <a:cubicBezTo>
                    <a:pt x="1" y="4120"/>
                    <a:pt x="207" y="4353"/>
                    <a:pt x="474" y="4353"/>
                  </a:cubicBezTo>
                  <a:lnTo>
                    <a:pt x="8416" y="4353"/>
                  </a:lnTo>
                  <a:cubicBezTo>
                    <a:pt x="8678" y="4351"/>
                    <a:pt x="8884" y="4120"/>
                    <a:pt x="8854" y="3855"/>
                  </a:cubicBezTo>
                  <a:lnTo>
                    <a:pt x="8669" y="2300"/>
                  </a:lnTo>
                  <a:cubicBezTo>
                    <a:pt x="8582" y="1580"/>
                    <a:pt x="8105" y="969"/>
                    <a:pt x="7426" y="713"/>
                  </a:cubicBezTo>
                  <a:lnTo>
                    <a:pt x="55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8" name="Google Shape;5348;p78"/>
            <p:cNvSpPr/>
            <p:nvPr/>
          </p:nvSpPr>
          <p:spPr>
            <a:xfrm>
              <a:off x="3347079" y="4129239"/>
              <a:ext cx="99423" cy="123862"/>
            </a:xfrm>
            <a:custGeom>
              <a:avLst/>
              <a:gdLst/>
              <a:ahLst/>
              <a:cxnLst/>
              <a:rect l="l" t="t" r="r" b="b"/>
              <a:pathLst>
                <a:path w="3454" h="4303" extrusionOk="0">
                  <a:moveTo>
                    <a:pt x="3222" y="0"/>
                  </a:moveTo>
                  <a:lnTo>
                    <a:pt x="1458" y="663"/>
                  </a:lnTo>
                  <a:cubicBezTo>
                    <a:pt x="780" y="919"/>
                    <a:pt x="302" y="1530"/>
                    <a:pt x="217" y="2250"/>
                  </a:cubicBezTo>
                  <a:lnTo>
                    <a:pt x="32" y="3805"/>
                  </a:lnTo>
                  <a:cubicBezTo>
                    <a:pt x="0" y="4068"/>
                    <a:pt x="208" y="4303"/>
                    <a:pt x="475" y="4303"/>
                  </a:cubicBezTo>
                  <a:lnTo>
                    <a:pt x="574" y="4303"/>
                  </a:lnTo>
                  <a:cubicBezTo>
                    <a:pt x="555" y="4242"/>
                    <a:pt x="548" y="4178"/>
                    <a:pt x="555" y="4111"/>
                  </a:cubicBezTo>
                  <a:lnTo>
                    <a:pt x="738" y="2556"/>
                  </a:lnTo>
                  <a:cubicBezTo>
                    <a:pt x="825" y="1836"/>
                    <a:pt x="1303" y="1225"/>
                    <a:pt x="1980" y="970"/>
                  </a:cubicBezTo>
                  <a:lnTo>
                    <a:pt x="3454" y="414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9" name="Google Shape;5349;p78"/>
            <p:cNvSpPr/>
            <p:nvPr/>
          </p:nvSpPr>
          <p:spPr>
            <a:xfrm>
              <a:off x="3429354" y="4096997"/>
              <a:ext cx="91191" cy="50921"/>
            </a:xfrm>
            <a:custGeom>
              <a:avLst/>
              <a:gdLst/>
              <a:ahLst/>
              <a:cxnLst/>
              <a:rect l="l" t="t" r="r" b="b"/>
              <a:pathLst>
                <a:path w="3168" h="1769" extrusionOk="0">
                  <a:moveTo>
                    <a:pt x="0" y="0"/>
                  </a:moveTo>
                  <a:lnTo>
                    <a:pt x="0" y="1257"/>
                  </a:lnTo>
                  <a:lnTo>
                    <a:pt x="457" y="1541"/>
                  </a:lnTo>
                  <a:cubicBezTo>
                    <a:pt x="695" y="1691"/>
                    <a:pt x="969" y="1769"/>
                    <a:pt x="1248" y="1769"/>
                  </a:cubicBezTo>
                  <a:lnTo>
                    <a:pt x="1920" y="1769"/>
                  </a:lnTo>
                  <a:cubicBezTo>
                    <a:pt x="2199" y="1769"/>
                    <a:pt x="2472" y="1689"/>
                    <a:pt x="2711" y="1541"/>
                  </a:cubicBezTo>
                  <a:lnTo>
                    <a:pt x="3167" y="1257"/>
                  </a:lnTo>
                  <a:lnTo>
                    <a:pt x="3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0" name="Google Shape;5350;p78"/>
            <p:cNvSpPr/>
            <p:nvPr/>
          </p:nvSpPr>
          <p:spPr>
            <a:xfrm>
              <a:off x="3429354" y="4096997"/>
              <a:ext cx="12550" cy="44012"/>
            </a:xfrm>
            <a:custGeom>
              <a:avLst/>
              <a:gdLst/>
              <a:ahLst/>
              <a:cxnLst/>
              <a:rect l="l" t="t" r="r" b="b"/>
              <a:pathLst>
                <a:path w="436" h="1529" extrusionOk="0">
                  <a:moveTo>
                    <a:pt x="0" y="0"/>
                  </a:moveTo>
                  <a:lnTo>
                    <a:pt x="0" y="1257"/>
                  </a:lnTo>
                  <a:lnTo>
                    <a:pt x="436" y="1529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1" name="Google Shape;5351;p78"/>
            <p:cNvSpPr/>
            <p:nvPr/>
          </p:nvSpPr>
          <p:spPr>
            <a:xfrm>
              <a:off x="3407130" y="4036658"/>
              <a:ext cx="135808" cy="87708"/>
            </a:xfrm>
            <a:custGeom>
              <a:avLst/>
              <a:gdLst/>
              <a:ahLst/>
              <a:cxnLst/>
              <a:rect l="l" t="t" r="r" b="b"/>
              <a:pathLst>
                <a:path w="4718" h="3047" extrusionOk="0">
                  <a:moveTo>
                    <a:pt x="1757" y="1"/>
                  </a:moveTo>
                  <a:lnTo>
                    <a:pt x="1650" y="230"/>
                  </a:lnTo>
                  <a:lnTo>
                    <a:pt x="1" y="230"/>
                  </a:lnTo>
                  <a:lnTo>
                    <a:pt x="1" y="1302"/>
                  </a:lnTo>
                  <a:cubicBezTo>
                    <a:pt x="1" y="1723"/>
                    <a:pt x="242" y="2105"/>
                    <a:pt x="621" y="2286"/>
                  </a:cubicBezTo>
                  <a:lnTo>
                    <a:pt x="2071" y="2981"/>
                  </a:lnTo>
                  <a:cubicBezTo>
                    <a:pt x="2163" y="3025"/>
                    <a:pt x="2261" y="3047"/>
                    <a:pt x="2359" y="3047"/>
                  </a:cubicBezTo>
                  <a:cubicBezTo>
                    <a:pt x="2457" y="3047"/>
                    <a:pt x="2556" y="3025"/>
                    <a:pt x="2647" y="2981"/>
                  </a:cubicBezTo>
                  <a:lnTo>
                    <a:pt x="4098" y="2286"/>
                  </a:lnTo>
                  <a:cubicBezTo>
                    <a:pt x="4478" y="2105"/>
                    <a:pt x="4718" y="1723"/>
                    <a:pt x="4718" y="1302"/>
                  </a:cubicBezTo>
                  <a:lnTo>
                    <a:pt x="4718" y="230"/>
                  </a:lnTo>
                  <a:lnTo>
                    <a:pt x="3068" y="230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2" name="Google Shape;5352;p78"/>
            <p:cNvSpPr/>
            <p:nvPr/>
          </p:nvSpPr>
          <p:spPr>
            <a:xfrm>
              <a:off x="3407072" y="4043279"/>
              <a:ext cx="74064" cy="81145"/>
            </a:xfrm>
            <a:custGeom>
              <a:avLst/>
              <a:gdLst/>
              <a:ahLst/>
              <a:cxnLst/>
              <a:rect l="l" t="t" r="r" b="b"/>
              <a:pathLst>
                <a:path w="2573" h="2819" extrusionOk="0">
                  <a:moveTo>
                    <a:pt x="1" y="0"/>
                  </a:moveTo>
                  <a:lnTo>
                    <a:pt x="1" y="1072"/>
                  </a:lnTo>
                  <a:cubicBezTo>
                    <a:pt x="1" y="1493"/>
                    <a:pt x="241" y="1875"/>
                    <a:pt x="619" y="2056"/>
                  </a:cubicBezTo>
                  <a:lnTo>
                    <a:pt x="2072" y="2751"/>
                  </a:lnTo>
                  <a:cubicBezTo>
                    <a:pt x="2163" y="2796"/>
                    <a:pt x="2263" y="2818"/>
                    <a:pt x="2362" y="2818"/>
                  </a:cubicBezTo>
                  <a:cubicBezTo>
                    <a:pt x="2433" y="2818"/>
                    <a:pt x="2504" y="2806"/>
                    <a:pt x="2573" y="2783"/>
                  </a:cubicBezTo>
                  <a:lnTo>
                    <a:pt x="2560" y="2776"/>
                  </a:lnTo>
                  <a:lnTo>
                    <a:pt x="1108" y="2081"/>
                  </a:lnTo>
                  <a:cubicBezTo>
                    <a:pt x="731" y="1898"/>
                    <a:pt x="490" y="1516"/>
                    <a:pt x="490" y="1097"/>
                  </a:cubicBezTo>
                  <a:lnTo>
                    <a:pt x="490" y="0"/>
                  </a:lnTo>
                  <a:close/>
                </a:path>
              </a:pathLst>
            </a:custGeom>
            <a:solidFill>
              <a:srgbClr val="EDED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3" name="Google Shape;5353;p78"/>
            <p:cNvSpPr/>
            <p:nvPr/>
          </p:nvSpPr>
          <p:spPr>
            <a:xfrm>
              <a:off x="3431801" y="4024912"/>
              <a:ext cx="31635" cy="23604"/>
            </a:xfrm>
            <a:custGeom>
              <a:avLst/>
              <a:gdLst/>
              <a:ahLst/>
              <a:cxnLst/>
              <a:rect l="l" t="t" r="r" b="b"/>
              <a:pathLst>
                <a:path w="1099" h="820" extrusionOk="0">
                  <a:moveTo>
                    <a:pt x="281" y="0"/>
                  </a:moveTo>
                  <a:cubicBezTo>
                    <a:pt x="127" y="0"/>
                    <a:pt x="0" y="124"/>
                    <a:pt x="0" y="279"/>
                  </a:cubicBezTo>
                  <a:lnTo>
                    <a:pt x="0" y="539"/>
                  </a:lnTo>
                  <a:cubicBezTo>
                    <a:pt x="0" y="695"/>
                    <a:pt x="127" y="819"/>
                    <a:pt x="281" y="819"/>
                  </a:cubicBezTo>
                  <a:lnTo>
                    <a:pt x="820" y="819"/>
                  </a:lnTo>
                  <a:cubicBezTo>
                    <a:pt x="973" y="819"/>
                    <a:pt x="1099" y="693"/>
                    <a:pt x="1097" y="539"/>
                  </a:cubicBezTo>
                  <a:lnTo>
                    <a:pt x="1097" y="279"/>
                  </a:lnTo>
                  <a:cubicBezTo>
                    <a:pt x="1097" y="124"/>
                    <a:pt x="973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4" name="Google Shape;5354;p78"/>
            <p:cNvSpPr/>
            <p:nvPr/>
          </p:nvSpPr>
          <p:spPr>
            <a:xfrm>
              <a:off x="3486556" y="4024912"/>
              <a:ext cx="31577" cy="23604"/>
            </a:xfrm>
            <a:custGeom>
              <a:avLst/>
              <a:gdLst/>
              <a:ahLst/>
              <a:cxnLst/>
              <a:rect l="l" t="t" r="r" b="b"/>
              <a:pathLst>
                <a:path w="1097" h="820" extrusionOk="0">
                  <a:moveTo>
                    <a:pt x="281" y="0"/>
                  </a:moveTo>
                  <a:cubicBezTo>
                    <a:pt x="125" y="0"/>
                    <a:pt x="0" y="124"/>
                    <a:pt x="0" y="279"/>
                  </a:cubicBezTo>
                  <a:lnTo>
                    <a:pt x="0" y="539"/>
                  </a:lnTo>
                  <a:cubicBezTo>
                    <a:pt x="0" y="695"/>
                    <a:pt x="125" y="819"/>
                    <a:pt x="281" y="819"/>
                  </a:cubicBezTo>
                  <a:lnTo>
                    <a:pt x="816" y="819"/>
                  </a:lnTo>
                  <a:cubicBezTo>
                    <a:pt x="971" y="819"/>
                    <a:pt x="1097" y="693"/>
                    <a:pt x="1097" y="539"/>
                  </a:cubicBezTo>
                  <a:lnTo>
                    <a:pt x="1097" y="279"/>
                  </a:lnTo>
                  <a:cubicBezTo>
                    <a:pt x="1097" y="124"/>
                    <a:pt x="972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5" name="Google Shape;5355;p78"/>
            <p:cNvSpPr/>
            <p:nvPr/>
          </p:nvSpPr>
          <p:spPr>
            <a:xfrm>
              <a:off x="3405403" y="3938492"/>
              <a:ext cx="35060" cy="64622"/>
            </a:xfrm>
            <a:custGeom>
              <a:avLst/>
              <a:gdLst/>
              <a:ahLst/>
              <a:cxnLst/>
              <a:rect l="l" t="t" r="r" b="b"/>
              <a:pathLst>
                <a:path w="1218" h="2245" extrusionOk="0">
                  <a:moveTo>
                    <a:pt x="907" y="0"/>
                  </a:moveTo>
                  <a:cubicBezTo>
                    <a:pt x="407" y="0"/>
                    <a:pt x="0" y="407"/>
                    <a:pt x="0" y="907"/>
                  </a:cubicBezTo>
                  <a:lnTo>
                    <a:pt x="0" y="2245"/>
                  </a:lnTo>
                  <a:lnTo>
                    <a:pt x="390" y="2245"/>
                  </a:lnTo>
                  <a:cubicBezTo>
                    <a:pt x="544" y="2245"/>
                    <a:pt x="672" y="2117"/>
                    <a:pt x="672" y="1962"/>
                  </a:cubicBezTo>
                  <a:lnTo>
                    <a:pt x="672" y="1730"/>
                  </a:lnTo>
                  <a:cubicBezTo>
                    <a:pt x="672" y="1580"/>
                    <a:pt x="752" y="1442"/>
                    <a:pt x="878" y="1367"/>
                  </a:cubicBezTo>
                  <a:lnTo>
                    <a:pt x="1012" y="1287"/>
                  </a:lnTo>
                  <a:cubicBezTo>
                    <a:pt x="1140" y="1211"/>
                    <a:pt x="1218" y="1074"/>
                    <a:pt x="1218" y="924"/>
                  </a:cubicBezTo>
                  <a:lnTo>
                    <a:pt x="1218" y="309"/>
                  </a:lnTo>
                  <a:cubicBezTo>
                    <a:pt x="1218" y="141"/>
                    <a:pt x="1081" y="2"/>
                    <a:pt x="907" y="0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6" name="Google Shape;5356;p78"/>
            <p:cNvSpPr/>
            <p:nvPr/>
          </p:nvSpPr>
          <p:spPr>
            <a:xfrm>
              <a:off x="3507887" y="3938492"/>
              <a:ext cx="35060" cy="64622"/>
            </a:xfrm>
            <a:custGeom>
              <a:avLst/>
              <a:gdLst/>
              <a:ahLst/>
              <a:cxnLst/>
              <a:rect l="l" t="t" r="r" b="b"/>
              <a:pathLst>
                <a:path w="1218" h="2245" extrusionOk="0">
                  <a:moveTo>
                    <a:pt x="311" y="0"/>
                  </a:moveTo>
                  <a:cubicBezTo>
                    <a:pt x="137" y="2"/>
                    <a:pt x="0" y="141"/>
                    <a:pt x="0" y="309"/>
                  </a:cubicBezTo>
                  <a:lnTo>
                    <a:pt x="0" y="924"/>
                  </a:lnTo>
                  <a:cubicBezTo>
                    <a:pt x="0" y="1074"/>
                    <a:pt x="79" y="1211"/>
                    <a:pt x="206" y="1287"/>
                  </a:cubicBezTo>
                  <a:lnTo>
                    <a:pt x="340" y="1367"/>
                  </a:lnTo>
                  <a:cubicBezTo>
                    <a:pt x="466" y="1442"/>
                    <a:pt x="546" y="1580"/>
                    <a:pt x="546" y="1730"/>
                  </a:cubicBezTo>
                  <a:lnTo>
                    <a:pt x="546" y="1962"/>
                  </a:lnTo>
                  <a:cubicBezTo>
                    <a:pt x="546" y="2117"/>
                    <a:pt x="674" y="2245"/>
                    <a:pt x="829" y="2245"/>
                  </a:cubicBezTo>
                  <a:lnTo>
                    <a:pt x="1218" y="2245"/>
                  </a:lnTo>
                  <a:lnTo>
                    <a:pt x="1218" y="907"/>
                  </a:lnTo>
                  <a:cubicBezTo>
                    <a:pt x="1218" y="407"/>
                    <a:pt x="811" y="0"/>
                    <a:pt x="311" y="0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7" name="Google Shape;5357;p78"/>
            <p:cNvSpPr/>
            <p:nvPr/>
          </p:nvSpPr>
          <p:spPr>
            <a:xfrm>
              <a:off x="3342732" y="3930460"/>
              <a:ext cx="264678" cy="327285"/>
            </a:xfrm>
            <a:custGeom>
              <a:avLst/>
              <a:gdLst/>
              <a:ahLst/>
              <a:cxnLst/>
              <a:rect l="l" t="t" r="r" b="b"/>
              <a:pathLst>
                <a:path w="9195" h="11370" extrusionOk="0">
                  <a:moveTo>
                    <a:pt x="3142" y="448"/>
                  </a:moveTo>
                  <a:cubicBezTo>
                    <a:pt x="3221" y="448"/>
                    <a:pt x="3285" y="512"/>
                    <a:pt x="3285" y="590"/>
                  </a:cubicBezTo>
                  <a:lnTo>
                    <a:pt x="3285" y="1205"/>
                  </a:lnTo>
                  <a:cubicBezTo>
                    <a:pt x="3285" y="1294"/>
                    <a:pt x="3235" y="1379"/>
                    <a:pt x="3160" y="1426"/>
                  </a:cubicBezTo>
                  <a:lnTo>
                    <a:pt x="3027" y="1506"/>
                  </a:lnTo>
                  <a:cubicBezTo>
                    <a:pt x="2849" y="1612"/>
                    <a:pt x="2739" y="1806"/>
                    <a:pt x="2739" y="2012"/>
                  </a:cubicBezTo>
                  <a:lnTo>
                    <a:pt x="2739" y="2245"/>
                  </a:lnTo>
                  <a:cubicBezTo>
                    <a:pt x="2739" y="2309"/>
                    <a:pt x="2689" y="2360"/>
                    <a:pt x="2625" y="2360"/>
                  </a:cubicBezTo>
                  <a:lnTo>
                    <a:pt x="2403" y="2360"/>
                  </a:lnTo>
                  <a:lnTo>
                    <a:pt x="2403" y="1187"/>
                  </a:lnTo>
                  <a:cubicBezTo>
                    <a:pt x="2403" y="779"/>
                    <a:pt x="2734" y="448"/>
                    <a:pt x="3142" y="448"/>
                  </a:cubicBezTo>
                  <a:close/>
                  <a:moveTo>
                    <a:pt x="7264" y="2693"/>
                  </a:moveTo>
                  <a:cubicBezTo>
                    <a:pt x="7493" y="2693"/>
                    <a:pt x="7684" y="2881"/>
                    <a:pt x="7684" y="3112"/>
                  </a:cubicBezTo>
                  <a:cubicBezTo>
                    <a:pt x="7684" y="3343"/>
                    <a:pt x="7493" y="3532"/>
                    <a:pt x="7264" y="3532"/>
                  </a:cubicBezTo>
                  <a:lnTo>
                    <a:pt x="7118" y="3532"/>
                  </a:lnTo>
                  <a:lnTo>
                    <a:pt x="7118" y="3279"/>
                  </a:lnTo>
                  <a:lnTo>
                    <a:pt x="7234" y="3279"/>
                  </a:lnTo>
                  <a:cubicBezTo>
                    <a:pt x="7326" y="3279"/>
                    <a:pt x="7401" y="3203"/>
                    <a:pt x="7401" y="3112"/>
                  </a:cubicBezTo>
                  <a:cubicBezTo>
                    <a:pt x="7401" y="3020"/>
                    <a:pt x="7326" y="2945"/>
                    <a:pt x="7234" y="2945"/>
                  </a:cubicBezTo>
                  <a:lnTo>
                    <a:pt x="7118" y="2945"/>
                  </a:lnTo>
                  <a:lnTo>
                    <a:pt x="7118" y="2693"/>
                  </a:lnTo>
                  <a:close/>
                  <a:moveTo>
                    <a:pt x="2071" y="2695"/>
                  </a:moveTo>
                  <a:lnTo>
                    <a:pt x="2071" y="2947"/>
                  </a:lnTo>
                  <a:lnTo>
                    <a:pt x="1955" y="2947"/>
                  </a:lnTo>
                  <a:cubicBezTo>
                    <a:pt x="1865" y="2947"/>
                    <a:pt x="1790" y="3023"/>
                    <a:pt x="1790" y="3114"/>
                  </a:cubicBezTo>
                  <a:cubicBezTo>
                    <a:pt x="1790" y="3205"/>
                    <a:pt x="1865" y="3281"/>
                    <a:pt x="1955" y="3281"/>
                  </a:cubicBezTo>
                  <a:lnTo>
                    <a:pt x="2071" y="3281"/>
                  </a:lnTo>
                  <a:lnTo>
                    <a:pt x="2071" y="3533"/>
                  </a:lnTo>
                  <a:lnTo>
                    <a:pt x="1927" y="3533"/>
                  </a:lnTo>
                  <a:cubicBezTo>
                    <a:pt x="1696" y="3533"/>
                    <a:pt x="1507" y="3345"/>
                    <a:pt x="1507" y="3114"/>
                  </a:cubicBezTo>
                  <a:cubicBezTo>
                    <a:pt x="1507" y="2883"/>
                    <a:pt x="1696" y="2695"/>
                    <a:pt x="1927" y="2695"/>
                  </a:cubicBezTo>
                  <a:close/>
                  <a:moveTo>
                    <a:pt x="4843" y="331"/>
                  </a:moveTo>
                  <a:cubicBezTo>
                    <a:pt x="5099" y="331"/>
                    <a:pt x="5350" y="382"/>
                    <a:pt x="5586" y="476"/>
                  </a:cubicBezTo>
                  <a:cubicBezTo>
                    <a:pt x="5577" y="512"/>
                    <a:pt x="5572" y="551"/>
                    <a:pt x="5572" y="588"/>
                  </a:cubicBezTo>
                  <a:lnTo>
                    <a:pt x="5572" y="1203"/>
                  </a:lnTo>
                  <a:cubicBezTo>
                    <a:pt x="5572" y="1410"/>
                    <a:pt x="5680" y="1603"/>
                    <a:pt x="5858" y="1710"/>
                  </a:cubicBezTo>
                  <a:lnTo>
                    <a:pt x="5991" y="1790"/>
                  </a:lnTo>
                  <a:cubicBezTo>
                    <a:pt x="6070" y="1836"/>
                    <a:pt x="6116" y="1921"/>
                    <a:pt x="6116" y="2010"/>
                  </a:cubicBezTo>
                  <a:lnTo>
                    <a:pt x="6116" y="2243"/>
                  </a:lnTo>
                  <a:cubicBezTo>
                    <a:pt x="6116" y="2490"/>
                    <a:pt x="6319" y="2693"/>
                    <a:pt x="6566" y="2693"/>
                  </a:cubicBezTo>
                  <a:lnTo>
                    <a:pt x="6788" y="2693"/>
                  </a:lnTo>
                  <a:lnTo>
                    <a:pt x="6788" y="3752"/>
                  </a:lnTo>
                  <a:lnTo>
                    <a:pt x="6262" y="3752"/>
                  </a:lnTo>
                  <a:lnTo>
                    <a:pt x="6262" y="3560"/>
                  </a:lnTo>
                  <a:cubicBezTo>
                    <a:pt x="6262" y="3313"/>
                    <a:pt x="6061" y="3114"/>
                    <a:pt x="5814" y="3114"/>
                  </a:cubicBezTo>
                  <a:lnTo>
                    <a:pt x="5279" y="3114"/>
                  </a:lnTo>
                  <a:cubicBezTo>
                    <a:pt x="5046" y="3114"/>
                    <a:pt x="4852" y="3294"/>
                    <a:pt x="4834" y="3525"/>
                  </a:cubicBezTo>
                  <a:lnTo>
                    <a:pt x="4360" y="3525"/>
                  </a:lnTo>
                  <a:cubicBezTo>
                    <a:pt x="4342" y="3295"/>
                    <a:pt x="4148" y="3114"/>
                    <a:pt x="3916" y="3114"/>
                  </a:cubicBezTo>
                  <a:lnTo>
                    <a:pt x="3375" y="3114"/>
                  </a:lnTo>
                  <a:cubicBezTo>
                    <a:pt x="3128" y="3114"/>
                    <a:pt x="2929" y="3313"/>
                    <a:pt x="2929" y="3560"/>
                  </a:cubicBezTo>
                  <a:lnTo>
                    <a:pt x="2929" y="3752"/>
                  </a:lnTo>
                  <a:lnTo>
                    <a:pt x="2403" y="3752"/>
                  </a:lnTo>
                  <a:lnTo>
                    <a:pt x="2403" y="2693"/>
                  </a:lnTo>
                  <a:lnTo>
                    <a:pt x="2625" y="2693"/>
                  </a:lnTo>
                  <a:cubicBezTo>
                    <a:pt x="2870" y="2693"/>
                    <a:pt x="3073" y="2490"/>
                    <a:pt x="3073" y="2243"/>
                  </a:cubicBezTo>
                  <a:lnTo>
                    <a:pt x="3073" y="2010"/>
                  </a:lnTo>
                  <a:cubicBezTo>
                    <a:pt x="3073" y="1921"/>
                    <a:pt x="3121" y="1836"/>
                    <a:pt x="3198" y="1790"/>
                  </a:cubicBezTo>
                  <a:lnTo>
                    <a:pt x="3331" y="1710"/>
                  </a:lnTo>
                  <a:cubicBezTo>
                    <a:pt x="3509" y="1603"/>
                    <a:pt x="3617" y="1410"/>
                    <a:pt x="3617" y="1203"/>
                  </a:cubicBezTo>
                  <a:lnTo>
                    <a:pt x="3617" y="588"/>
                  </a:lnTo>
                  <a:cubicBezTo>
                    <a:pt x="3617" y="551"/>
                    <a:pt x="3613" y="512"/>
                    <a:pt x="3605" y="476"/>
                  </a:cubicBezTo>
                  <a:cubicBezTo>
                    <a:pt x="3837" y="382"/>
                    <a:pt x="4090" y="331"/>
                    <a:pt x="4346" y="331"/>
                  </a:cubicBezTo>
                  <a:close/>
                  <a:moveTo>
                    <a:pt x="3910" y="3446"/>
                  </a:moveTo>
                  <a:cubicBezTo>
                    <a:pt x="3976" y="3448"/>
                    <a:pt x="4026" y="3496"/>
                    <a:pt x="4026" y="3560"/>
                  </a:cubicBezTo>
                  <a:lnTo>
                    <a:pt x="4026" y="3820"/>
                  </a:lnTo>
                  <a:cubicBezTo>
                    <a:pt x="4026" y="3882"/>
                    <a:pt x="3976" y="3933"/>
                    <a:pt x="3914" y="3933"/>
                  </a:cubicBezTo>
                  <a:lnTo>
                    <a:pt x="3375" y="3933"/>
                  </a:lnTo>
                  <a:cubicBezTo>
                    <a:pt x="3313" y="3933"/>
                    <a:pt x="3262" y="3882"/>
                    <a:pt x="3262" y="3820"/>
                  </a:cubicBezTo>
                  <a:lnTo>
                    <a:pt x="3262" y="3560"/>
                  </a:lnTo>
                  <a:cubicBezTo>
                    <a:pt x="3262" y="3498"/>
                    <a:pt x="3313" y="3446"/>
                    <a:pt x="3375" y="3446"/>
                  </a:cubicBezTo>
                  <a:close/>
                  <a:moveTo>
                    <a:pt x="5812" y="3446"/>
                  </a:moveTo>
                  <a:cubicBezTo>
                    <a:pt x="5874" y="3448"/>
                    <a:pt x="5926" y="3496"/>
                    <a:pt x="5926" y="3560"/>
                  </a:cubicBezTo>
                  <a:lnTo>
                    <a:pt x="5926" y="3820"/>
                  </a:lnTo>
                  <a:cubicBezTo>
                    <a:pt x="5926" y="3882"/>
                    <a:pt x="5874" y="3933"/>
                    <a:pt x="5812" y="3933"/>
                  </a:cubicBezTo>
                  <a:lnTo>
                    <a:pt x="5277" y="3933"/>
                  </a:lnTo>
                  <a:cubicBezTo>
                    <a:pt x="5215" y="3933"/>
                    <a:pt x="5163" y="3882"/>
                    <a:pt x="5163" y="3820"/>
                  </a:cubicBezTo>
                  <a:lnTo>
                    <a:pt x="5163" y="3560"/>
                  </a:lnTo>
                  <a:cubicBezTo>
                    <a:pt x="5163" y="3498"/>
                    <a:pt x="5215" y="3446"/>
                    <a:pt x="5277" y="3446"/>
                  </a:cubicBezTo>
                  <a:close/>
                  <a:moveTo>
                    <a:pt x="4831" y="3859"/>
                  </a:moveTo>
                  <a:cubicBezTo>
                    <a:pt x="4849" y="4088"/>
                    <a:pt x="5042" y="4267"/>
                    <a:pt x="5275" y="4267"/>
                  </a:cubicBezTo>
                  <a:lnTo>
                    <a:pt x="5810" y="4267"/>
                  </a:lnTo>
                  <a:cubicBezTo>
                    <a:pt x="5958" y="4267"/>
                    <a:pt x="6087" y="4196"/>
                    <a:pt x="6167" y="4084"/>
                  </a:cubicBezTo>
                  <a:lnTo>
                    <a:pt x="6784" y="4084"/>
                  </a:lnTo>
                  <a:lnTo>
                    <a:pt x="6784" y="4991"/>
                  </a:lnTo>
                  <a:cubicBezTo>
                    <a:pt x="6784" y="5345"/>
                    <a:pt x="6576" y="5673"/>
                    <a:pt x="6260" y="5824"/>
                  </a:cubicBezTo>
                  <a:lnTo>
                    <a:pt x="4808" y="6519"/>
                  </a:lnTo>
                  <a:cubicBezTo>
                    <a:pt x="4739" y="6553"/>
                    <a:pt x="4666" y="6570"/>
                    <a:pt x="4592" y="6570"/>
                  </a:cubicBezTo>
                  <a:cubicBezTo>
                    <a:pt x="4518" y="6570"/>
                    <a:pt x="4444" y="6553"/>
                    <a:pt x="4376" y="6519"/>
                  </a:cubicBezTo>
                  <a:lnTo>
                    <a:pt x="2924" y="5824"/>
                  </a:lnTo>
                  <a:cubicBezTo>
                    <a:pt x="2609" y="5672"/>
                    <a:pt x="2403" y="5345"/>
                    <a:pt x="2403" y="4991"/>
                  </a:cubicBezTo>
                  <a:lnTo>
                    <a:pt x="2403" y="4084"/>
                  </a:lnTo>
                  <a:lnTo>
                    <a:pt x="3018" y="4084"/>
                  </a:lnTo>
                  <a:cubicBezTo>
                    <a:pt x="3100" y="4193"/>
                    <a:pt x="3228" y="4267"/>
                    <a:pt x="3375" y="4267"/>
                  </a:cubicBezTo>
                  <a:lnTo>
                    <a:pt x="3910" y="4267"/>
                  </a:lnTo>
                  <a:cubicBezTo>
                    <a:pt x="4145" y="4267"/>
                    <a:pt x="4337" y="4086"/>
                    <a:pt x="4355" y="3859"/>
                  </a:cubicBezTo>
                  <a:close/>
                  <a:moveTo>
                    <a:pt x="3174" y="6313"/>
                  </a:moveTo>
                  <a:lnTo>
                    <a:pt x="3573" y="6503"/>
                  </a:lnTo>
                  <a:lnTo>
                    <a:pt x="3573" y="7195"/>
                  </a:lnTo>
                  <a:cubicBezTo>
                    <a:pt x="3565" y="7191"/>
                    <a:pt x="3562" y="7189"/>
                    <a:pt x="3555" y="7184"/>
                  </a:cubicBezTo>
                  <a:lnTo>
                    <a:pt x="3174" y="6949"/>
                  </a:lnTo>
                  <a:lnTo>
                    <a:pt x="3174" y="6313"/>
                  </a:lnTo>
                  <a:close/>
                  <a:moveTo>
                    <a:pt x="6009" y="6313"/>
                  </a:moveTo>
                  <a:lnTo>
                    <a:pt x="6009" y="6949"/>
                  </a:lnTo>
                  <a:lnTo>
                    <a:pt x="6011" y="6949"/>
                  </a:lnTo>
                  <a:lnTo>
                    <a:pt x="5631" y="7184"/>
                  </a:lnTo>
                  <a:cubicBezTo>
                    <a:pt x="5624" y="7189"/>
                    <a:pt x="5620" y="7191"/>
                    <a:pt x="5613" y="7195"/>
                  </a:cubicBezTo>
                  <a:lnTo>
                    <a:pt x="5613" y="6503"/>
                  </a:lnTo>
                  <a:lnTo>
                    <a:pt x="6009" y="6313"/>
                  </a:lnTo>
                  <a:close/>
                  <a:moveTo>
                    <a:pt x="3907" y="6663"/>
                  </a:moveTo>
                  <a:lnTo>
                    <a:pt x="4232" y="6821"/>
                  </a:lnTo>
                  <a:cubicBezTo>
                    <a:pt x="4299" y="6855"/>
                    <a:pt x="4371" y="6878"/>
                    <a:pt x="4443" y="6891"/>
                  </a:cubicBezTo>
                  <a:lnTo>
                    <a:pt x="4443" y="7387"/>
                  </a:lnTo>
                  <a:lnTo>
                    <a:pt x="4259" y="7387"/>
                  </a:lnTo>
                  <a:cubicBezTo>
                    <a:pt x="4140" y="7387"/>
                    <a:pt x="4022" y="7369"/>
                    <a:pt x="3907" y="7337"/>
                  </a:cubicBezTo>
                  <a:lnTo>
                    <a:pt x="3907" y="6663"/>
                  </a:lnTo>
                  <a:close/>
                  <a:moveTo>
                    <a:pt x="5282" y="6667"/>
                  </a:moveTo>
                  <a:lnTo>
                    <a:pt x="5282" y="7340"/>
                  </a:lnTo>
                  <a:cubicBezTo>
                    <a:pt x="5169" y="7371"/>
                    <a:pt x="5051" y="7387"/>
                    <a:pt x="4930" y="7387"/>
                  </a:cubicBezTo>
                  <a:lnTo>
                    <a:pt x="4778" y="7387"/>
                  </a:lnTo>
                  <a:lnTo>
                    <a:pt x="4778" y="6884"/>
                  </a:lnTo>
                  <a:cubicBezTo>
                    <a:pt x="4838" y="6871"/>
                    <a:pt x="4897" y="6852"/>
                    <a:pt x="4955" y="6821"/>
                  </a:cubicBezTo>
                  <a:lnTo>
                    <a:pt x="5282" y="6667"/>
                  </a:lnTo>
                  <a:close/>
                  <a:moveTo>
                    <a:pt x="4349" y="0"/>
                  </a:moveTo>
                  <a:cubicBezTo>
                    <a:pt x="4026" y="0"/>
                    <a:pt x="3706" y="68"/>
                    <a:pt x="3416" y="199"/>
                  </a:cubicBezTo>
                  <a:cubicBezTo>
                    <a:pt x="3340" y="146"/>
                    <a:pt x="3247" y="116"/>
                    <a:pt x="3146" y="116"/>
                  </a:cubicBezTo>
                  <a:cubicBezTo>
                    <a:pt x="2556" y="116"/>
                    <a:pt x="2074" y="597"/>
                    <a:pt x="2074" y="1187"/>
                  </a:cubicBezTo>
                  <a:lnTo>
                    <a:pt x="2074" y="2359"/>
                  </a:lnTo>
                  <a:lnTo>
                    <a:pt x="1929" y="2359"/>
                  </a:lnTo>
                  <a:cubicBezTo>
                    <a:pt x="1514" y="2359"/>
                    <a:pt x="1177" y="2696"/>
                    <a:pt x="1177" y="3112"/>
                  </a:cubicBezTo>
                  <a:cubicBezTo>
                    <a:pt x="1177" y="3528"/>
                    <a:pt x="1514" y="3866"/>
                    <a:pt x="1929" y="3866"/>
                  </a:cubicBezTo>
                  <a:lnTo>
                    <a:pt x="2074" y="3866"/>
                  </a:lnTo>
                  <a:lnTo>
                    <a:pt x="2074" y="3916"/>
                  </a:lnTo>
                  <a:lnTo>
                    <a:pt x="2074" y="4989"/>
                  </a:lnTo>
                  <a:cubicBezTo>
                    <a:pt x="2074" y="5471"/>
                    <a:pt x="2353" y="5915"/>
                    <a:pt x="2787" y="6125"/>
                  </a:cubicBezTo>
                  <a:lnTo>
                    <a:pt x="2847" y="6153"/>
                  </a:lnTo>
                  <a:lnTo>
                    <a:pt x="2847" y="6925"/>
                  </a:lnTo>
                  <a:lnTo>
                    <a:pt x="1553" y="7412"/>
                  </a:lnTo>
                  <a:cubicBezTo>
                    <a:pt x="816" y="7689"/>
                    <a:pt x="299" y="8348"/>
                    <a:pt x="205" y="9132"/>
                  </a:cubicBezTo>
                  <a:lnTo>
                    <a:pt x="21" y="10687"/>
                  </a:lnTo>
                  <a:cubicBezTo>
                    <a:pt x="0" y="10861"/>
                    <a:pt x="53" y="11034"/>
                    <a:pt x="169" y="11165"/>
                  </a:cubicBezTo>
                  <a:cubicBezTo>
                    <a:pt x="284" y="11297"/>
                    <a:pt x="452" y="11370"/>
                    <a:pt x="628" y="11370"/>
                  </a:cubicBezTo>
                  <a:lnTo>
                    <a:pt x="8570" y="11370"/>
                  </a:lnTo>
                  <a:cubicBezTo>
                    <a:pt x="8745" y="11370"/>
                    <a:pt x="8912" y="11295"/>
                    <a:pt x="9027" y="11165"/>
                  </a:cubicBezTo>
                  <a:cubicBezTo>
                    <a:pt x="9137" y="11037"/>
                    <a:pt x="9194" y="10863"/>
                    <a:pt x="9171" y="10691"/>
                  </a:cubicBezTo>
                  <a:lnTo>
                    <a:pt x="8986" y="9136"/>
                  </a:lnTo>
                  <a:cubicBezTo>
                    <a:pt x="8915" y="8533"/>
                    <a:pt x="8586" y="7991"/>
                    <a:pt x="8087" y="7646"/>
                  </a:cubicBezTo>
                  <a:cubicBezTo>
                    <a:pt x="8058" y="7626"/>
                    <a:pt x="8025" y="7617"/>
                    <a:pt x="7993" y="7617"/>
                  </a:cubicBezTo>
                  <a:cubicBezTo>
                    <a:pt x="7940" y="7617"/>
                    <a:pt x="7888" y="7642"/>
                    <a:pt x="7856" y="7689"/>
                  </a:cubicBezTo>
                  <a:cubicBezTo>
                    <a:pt x="7804" y="7763"/>
                    <a:pt x="7824" y="7868"/>
                    <a:pt x="7899" y="7920"/>
                  </a:cubicBezTo>
                  <a:cubicBezTo>
                    <a:pt x="8320" y="8208"/>
                    <a:pt x="8595" y="8666"/>
                    <a:pt x="8656" y="9173"/>
                  </a:cubicBezTo>
                  <a:lnTo>
                    <a:pt x="8841" y="10728"/>
                  </a:lnTo>
                  <a:cubicBezTo>
                    <a:pt x="8849" y="10808"/>
                    <a:pt x="8825" y="10886"/>
                    <a:pt x="8771" y="10945"/>
                  </a:cubicBezTo>
                  <a:cubicBezTo>
                    <a:pt x="8718" y="11005"/>
                    <a:pt x="8645" y="11039"/>
                    <a:pt x="8565" y="11039"/>
                  </a:cubicBezTo>
                  <a:lnTo>
                    <a:pt x="7401" y="11039"/>
                  </a:lnTo>
                  <a:lnTo>
                    <a:pt x="7259" y="9370"/>
                  </a:lnTo>
                  <a:cubicBezTo>
                    <a:pt x="7250" y="9285"/>
                    <a:pt x="7179" y="9218"/>
                    <a:pt x="7095" y="9218"/>
                  </a:cubicBezTo>
                  <a:cubicBezTo>
                    <a:pt x="7090" y="9218"/>
                    <a:pt x="7084" y="9219"/>
                    <a:pt x="7079" y="9219"/>
                  </a:cubicBezTo>
                  <a:cubicBezTo>
                    <a:pt x="6987" y="9228"/>
                    <a:pt x="6919" y="9308"/>
                    <a:pt x="6928" y="9399"/>
                  </a:cubicBezTo>
                  <a:lnTo>
                    <a:pt x="7069" y="11041"/>
                  </a:lnTo>
                  <a:lnTo>
                    <a:pt x="2124" y="11041"/>
                  </a:lnTo>
                  <a:lnTo>
                    <a:pt x="2264" y="9399"/>
                  </a:lnTo>
                  <a:cubicBezTo>
                    <a:pt x="2273" y="9308"/>
                    <a:pt x="2204" y="9226"/>
                    <a:pt x="2113" y="9219"/>
                  </a:cubicBezTo>
                  <a:cubicBezTo>
                    <a:pt x="2109" y="9219"/>
                    <a:pt x="2105" y="9219"/>
                    <a:pt x="2100" y="9219"/>
                  </a:cubicBezTo>
                  <a:cubicBezTo>
                    <a:pt x="2015" y="9219"/>
                    <a:pt x="1939" y="9284"/>
                    <a:pt x="1934" y="9370"/>
                  </a:cubicBezTo>
                  <a:lnTo>
                    <a:pt x="1792" y="11039"/>
                  </a:lnTo>
                  <a:lnTo>
                    <a:pt x="628" y="11039"/>
                  </a:lnTo>
                  <a:cubicBezTo>
                    <a:pt x="548" y="11039"/>
                    <a:pt x="475" y="11005"/>
                    <a:pt x="421" y="10945"/>
                  </a:cubicBezTo>
                  <a:cubicBezTo>
                    <a:pt x="368" y="10886"/>
                    <a:pt x="343" y="10808"/>
                    <a:pt x="352" y="10728"/>
                  </a:cubicBezTo>
                  <a:lnTo>
                    <a:pt x="537" y="9173"/>
                  </a:lnTo>
                  <a:cubicBezTo>
                    <a:pt x="613" y="8512"/>
                    <a:pt x="1049" y="7957"/>
                    <a:pt x="1671" y="7724"/>
                  </a:cubicBezTo>
                  <a:lnTo>
                    <a:pt x="2995" y="7223"/>
                  </a:lnTo>
                  <a:lnTo>
                    <a:pt x="3384" y="7467"/>
                  </a:lnTo>
                  <a:cubicBezTo>
                    <a:pt x="3649" y="7630"/>
                    <a:pt x="3951" y="7717"/>
                    <a:pt x="4262" y="7717"/>
                  </a:cubicBezTo>
                  <a:lnTo>
                    <a:pt x="4932" y="7717"/>
                  </a:lnTo>
                  <a:cubicBezTo>
                    <a:pt x="5243" y="7717"/>
                    <a:pt x="5549" y="7630"/>
                    <a:pt x="5810" y="7467"/>
                  </a:cubicBezTo>
                  <a:lnTo>
                    <a:pt x="6199" y="7223"/>
                  </a:lnTo>
                  <a:lnTo>
                    <a:pt x="7348" y="7657"/>
                  </a:lnTo>
                  <a:cubicBezTo>
                    <a:pt x="7367" y="7665"/>
                    <a:pt x="7388" y="7668"/>
                    <a:pt x="7408" y="7668"/>
                  </a:cubicBezTo>
                  <a:cubicBezTo>
                    <a:pt x="7475" y="7668"/>
                    <a:pt x="7538" y="7626"/>
                    <a:pt x="7563" y="7559"/>
                  </a:cubicBezTo>
                  <a:cubicBezTo>
                    <a:pt x="7596" y="7474"/>
                    <a:pt x="7552" y="7378"/>
                    <a:pt x="7465" y="7344"/>
                  </a:cubicBezTo>
                  <a:lnTo>
                    <a:pt x="6345" y="6923"/>
                  </a:lnTo>
                  <a:lnTo>
                    <a:pt x="6345" y="6151"/>
                  </a:lnTo>
                  <a:lnTo>
                    <a:pt x="6407" y="6123"/>
                  </a:lnTo>
                  <a:cubicBezTo>
                    <a:pt x="6841" y="5913"/>
                    <a:pt x="7122" y="5469"/>
                    <a:pt x="7122" y="4987"/>
                  </a:cubicBezTo>
                  <a:lnTo>
                    <a:pt x="7122" y="3919"/>
                  </a:lnTo>
                  <a:lnTo>
                    <a:pt x="7122" y="3901"/>
                  </a:lnTo>
                  <a:lnTo>
                    <a:pt x="7122" y="3868"/>
                  </a:lnTo>
                  <a:lnTo>
                    <a:pt x="7266" y="3868"/>
                  </a:lnTo>
                  <a:cubicBezTo>
                    <a:pt x="7682" y="3868"/>
                    <a:pt x="8019" y="3530"/>
                    <a:pt x="8019" y="3114"/>
                  </a:cubicBezTo>
                  <a:cubicBezTo>
                    <a:pt x="8019" y="2698"/>
                    <a:pt x="7682" y="2360"/>
                    <a:pt x="7266" y="2360"/>
                  </a:cubicBezTo>
                  <a:lnTo>
                    <a:pt x="7122" y="2360"/>
                  </a:lnTo>
                  <a:lnTo>
                    <a:pt x="7122" y="2003"/>
                  </a:lnTo>
                  <a:cubicBezTo>
                    <a:pt x="7122" y="1913"/>
                    <a:pt x="7045" y="1836"/>
                    <a:pt x="6955" y="1836"/>
                  </a:cubicBezTo>
                  <a:cubicBezTo>
                    <a:pt x="6864" y="1836"/>
                    <a:pt x="6788" y="1913"/>
                    <a:pt x="6788" y="2003"/>
                  </a:cubicBezTo>
                  <a:lnTo>
                    <a:pt x="6788" y="2360"/>
                  </a:lnTo>
                  <a:lnTo>
                    <a:pt x="6566" y="2360"/>
                  </a:lnTo>
                  <a:cubicBezTo>
                    <a:pt x="6502" y="2360"/>
                    <a:pt x="6450" y="2311"/>
                    <a:pt x="6450" y="2245"/>
                  </a:cubicBezTo>
                  <a:lnTo>
                    <a:pt x="6450" y="2012"/>
                  </a:lnTo>
                  <a:cubicBezTo>
                    <a:pt x="6450" y="1806"/>
                    <a:pt x="6342" y="1612"/>
                    <a:pt x="6164" y="1506"/>
                  </a:cubicBezTo>
                  <a:lnTo>
                    <a:pt x="6031" y="1426"/>
                  </a:lnTo>
                  <a:cubicBezTo>
                    <a:pt x="5952" y="1379"/>
                    <a:pt x="5906" y="1294"/>
                    <a:pt x="5906" y="1205"/>
                  </a:cubicBezTo>
                  <a:lnTo>
                    <a:pt x="5906" y="590"/>
                  </a:lnTo>
                  <a:cubicBezTo>
                    <a:pt x="5906" y="512"/>
                    <a:pt x="5970" y="448"/>
                    <a:pt x="6048" y="448"/>
                  </a:cubicBezTo>
                  <a:cubicBezTo>
                    <a:pt x="6457" y="448"/>
                    <a:pt x="6788" y="779"/>
                    <a:pt x="6788" y="1187"/>
                  </a:cubicBezTo>
                  <a:lnTo>
                    <a:pt x="6788" y="1404"/>
                  </a:lnTo>
                  <a:cubicBezTo>
                    <a:pt x="6788" y="1495"/>
                    <a:pt x="6864" y="1570"/>
                    <a:pt x="6955" y="1570"/>
                  </a:cubicBezTo>
                  <a:cubicBezTo>
                    <a:pt x="7045" y="1570"/>
                    <a:pt x="7122" y="1495"/>
                    <a:pt x="7122" y="1404"/>
                  </a:cubicBezTo>
                  <a:lnTo>
                    <a:pt x="7122" y="1187"/>
                  </a:lnTo>
                  <a:cubicBezTo>
                    <a:pt x="7122" y="597"/>
                    <a:pt x="6638" y="116"/>
                    <a:pt x="6048" y="116"/>
                  </a:cubicBezTo>
                  <a:cubicBezTo>
                    <a:pt x="5949" y="116"/>
                    <a:pt x="5855" y="146"/>
                    <a:pt x="5780" y="199"/>
                  </a:cubicBezTo>
                  <a:cubicBezTo>
                    <a:pt x="5488" y="68"/>
                    <a:pt x="5169" y="0"/>
                    <a:pt x="4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8" name="Google Shape;5358;p78"/>
            <p:cNvSpPr/>
            <p:nvPr/>
          </p:nvSpPr>
          <p:spPr>
            <a:xfrm>
              <a:off x="3442251" y="4003350"/>
              <a:ext cx="10766" cy="10737"/>
            </a:xfrm>
            <a:custGeom>
              <a:avLst/>
              <a:gdLst/>
              <a:ahLst/>
              <a:cxnLst/>
              <a:rect l="l" t="t" r="r" b="b"/>
              <a:pathLst>
                <a:path w="374" h="373" extrusionOk="0">
                  <a:moveTo>
                    <a:pt x="187" y="1"/>
                  </a:moveTo>
                  <a:cubicBezTo>
                    <a:pt x="84" y="1"/>
                    <a:pt x="0" y="84"/>
                    <a:pt x="0" y="187"/>
                  </a:cubicBezTo>
                  <a:cubicBezTo>
                    <a:pt x="0" y="289"/>
                    <a:pt x="84" y="372"/>
                    <a:pt x="187" y="372"/>
                  </a:cubicBezTo>
                  <a:cubicBezTo>
                    <a:pt x="290" y="372"/>
                    <a:pt x="373" y="289"/>
                    <a:pt x="373" y="187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9" name="Google Shape;5359;p78"/>
            <p:cNvSpPr/>
            <p:nvPr/>
          </p:nvSpPr>
          <p:spPr>
            <a:xfrm>
              <a:off x="3437472" y="3987344"/>
              <a:ext cx="28584" cy="9643"/>
            </a:xfrm>
            <a:custGeom>
              <a:avLst/>
              <a:gdLst/>
              <a:ahLst/>
              <a:cxnLst/>
              <a:rect l="l" t="t" r="r" b="b"/>
              <a:pathLst>
                <a:path w="993" h="335" extrusionOk="0">
                  <a:moveTo>
                    <a:pt x="166" y="1"/>
                  </a:moveTo>
                  <a:cubicBezTo>
                    <a:pt x="74" y="1"/>
                    <a:pt x="1" y="77"/>
                    <a:pt x="1" y="168"/>
                  </a:cubicBezTo>
                  <a:cubicBezTo>
                    <a:pt x="1" y="258"/>
                    <a:pt x="75" y="335"/>
                    <a:pt x="166" y="335"/>
                  </a:cubicBezTo>
                  <a:lnTo>
                    <a:pt x="825" y="335"/>
                  </a:lnTo>
                  <a:cubicBezTo>
                    <a:pt x="918" y="335"/>
                    <a:pt x="992" y="258"/>
                    <a:pt x="992" y="168"/>
                  </a:cubicBezTo>
                  <a:cubicBezTo>
                    <a:pt x="992" y="77"/>
                    <a:pt x="918" y="1"/>
                    <a:pt x="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0" name="Google Shape;5360;p78"/>
            <p:cNvSpPr/>
            <p:nvPr/>
          </p:nvSpPr>
          <p:spPr>
            <a:xfrm>
              <a:off x="3496919" y="4003350"/>
              <a:ext cx="10794" cy="10737"/>
            </a:xfrm>
            <a:custGeom>
              <a:avLst/>
              <a:gdLst/>
              <a:ahLst/>
              <a:cxnLst/>
              <a:rect l="l" t="t" r="r" b="b"/>
              <a:pathLst>
                <a:path w="375" h="373" extrusionOk="0">
                  <a:moveTo>
                    <a:pt x="188" y="1"/>
                  </a:moveTo>
                  <a:cubicBezTo>
                    <a:pt x="85" y="1"/>
                    <a:pt x="1" y="84"/>
                    <a:pt x="1" y="187"/>
                  </a:cubicBezTo>
                  <a:cubicBezTo>
                    <a:pt x="1" y="289"/>
                    <a:pt x="85" y="372"/>
                    <a:pt x="188" y="372"/>
                  </a:cubicBezTo>
                  <a:cubicBezTo>
                    <a:pt x="291" y="372"/>
                    <a:pt x="374" y="289"/>
                    <a:pt x="374" y="187"/>
                  </a:cubicBezTo>
                  <a:cubicBezTo>
                    <a:pt x="374" y="84"/>
                    <a:pt x="291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1" name="Google Shape;5361;p78"/>
            <p:cNvSpPr/>
            <p:nvPr/>
          </p:nvSpPr>
          <p:spPr>
            <a:xfrm>
              <a:off x="3483936" y="3987344"/>
              <a:ext cx="28641" cy="9643"/>
            </a:xfrm>
            <a:custGeom>
              <a:avLst/>
              <a:gdLst/>
              <a:ahLst/>
              <a:cxnLst/>
              <a:rect l="l" t="t" r="r" b="b"/>
              <a:pathLst>
                <a:path w="995" h="335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cubicBezTo>
                    <a:pt x="1" y="258"/>
                    <a:pt x="75" y="335"/>
                    <a:pt x="168" y="335"/>
                  </a:cubicBezTo>
                  <a:lnTo>
                    <a:pt x="827" y="335"/>
                  </a:lnTo>
                  <a:cubicBezTo>
                    <a:pt x="919" y="335"/>
                    <a:pt x="994" y="258"/>
                    <a:pt x="994" y="168"/>
                  </a:cubicBezTo>
                  <a:cubicBezTo>
                    <a:pt x="994" y="77"/>
                    <a:pt x="919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2" name="Google Shape;5362;p78"/>
            <p:cNvSpPr/>
            <p:nvPr/>
          </p:nvSpPr>
          <p:spPr>
            <a:xfrm>
              <a:off x="3462950" y="4076932"/>
              <a:ext cx="23978" cy="11600"/>
            </a:xfrm>
            <a:custGeom>
              <a:avLst/>
              <a:gdLst/>
              <a:ahLst/>
              <a:cxnLst/>
              <a:rect l="l" t="t" r="r" b="b"/>
              <a:pathLst>
                <a:path w="833" h="403" extrusionOk="0">
                  <a:moveTo>
                    <a:pt x="175" y="1"/>
                  </a:moveTo>
                  <a:cubicBezTo>
                    <a:pt x="101" y="1"/>
                    <a:pt x="33" y="52"/>
                    <a:pt x="15" y="127"/>
                  </a:cubicBezTo>
                  <a:cubicBezTo>
                    <a:pt x="1" y="178"/>
                    <a:pt x="15" y="230"/>
                    <a:pt x="43" y="267"/>
                  </a:cubicBezTo>
                  <a:cubicBezTo>
                    <a:pt x="63" y="312"/>
                    <a:pt x="100" y="349"/>
                    <a:pt x="152" y="363"/>
                  </a:cubicBezTo>
                  <a:lnTo>
                    <a:pt x="187" y="372"/>
                  </a:lnTo>
                  <a:cubicBezTo>
                    <a:pt x="264" y="392"/>
                    <a:pt x="339" y="402"/>
                    <a:pt x="417" y="402"/>
                  </a:cubicBezTo>
                  <a:cubicBezTo>
                    <a:pt x="495" y="402"/>
                    <a:pt x="570" y="392"/>
                    <a:pt x="646" y="372"/>
                  </a:cubicBezTo>
                  <a:lnTo>
                    <a:pt x="682" y="363"/>
                  </a:lnTo>
                  <a:cubicBezTo>
                    <a:pt x="735" y="349"/>
                    <a:pt x="774" y="312"/>
                    <a:pt x="792" y="265"/>
                  </a:cubicBezTo>
                  <a:cubicBezTo>
                    <a:pt x="822" y="226"/>
                    <a:pt x="833" y="177"/>
                    <a:pt x="818" y="127"/>
                  </a:cubicBezTo>
                  <a:cubicBezTo>
                    <a:pt x="800" y="52"/>
                    <a:pt x="732" y="1"/>
                    <a:pt x="657" y="1"/>
                  </a:cubicBezTo>
                  <a:cubicBezTo>
                    <a:pt x="643" y="1"/>
                    <a:pt x="630" y="2"/>
                    <a:pt x="616" y="6"/>
                  </a:cubicBezTo>
                  <a:lnTo>
                    <a:pt x="578" y="15"/>
                  </a:lnTo>
                  <a:cubicBezTo>
                    <a:pt x="525" y="28"/>
                    <a:pt x="471" y="35"/>
                    <a:pt x="417" y="35"/>
                  </a:cubicBezTo>
                  <a:cubicBezTo>
                    <a:pt x="363" y="35"/>
                    <a:pt x="308" y="28"/>
                    <a:pt x="255" y="15"/>
                  </a:cubicBezTo>
                  <a:lnTo>
                    <a:pt x="216" y="6"/>
                  </a:lnTo>
                  <a:cubicBezTo>
                    <a:pt x="202" y="2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3" name="Google Shape;5363;p78"/>
            <p:cNvSpPr/>
            <p:nvPr/>
          </p:nvSpPr>
          <p:spPr>
            <a:xfrm>
              <a:off x="3435025" y="4056435"/>
              <a:ext cx="79850" cy="15861"/>
            </a:xfrm>
            <a:custGeom>
              <a:avLst/>
              <a:gdLst/>
              <a:ahLst/>
              <a:cxnLst/>
              <a:rect l="l" t="t" r="r" b="b"/>
              <a:pathLst>
                <a:path w="2774" h="551" extrusionOk="0">
                  <a:moveTo>
                    <a:pt x="1387" y="1"/>
                  </a:moveTo>
                  <a:cubicBezTo>
                    <a:pt x="1287" y="1"/>
                    <a:pt x="1186" y="28"/>
                    <a:pt x="1095" y="83"/>
                  </a:cubicBezTo>
                  <a:lnTo>
                    <a:pt x="960" y="169"/>
                  </a:lnTo>
                  <a:cubicBezTo>
                    <a:pt x="909" y="199"/>
                    <a:pt x="850" y="217"/>
                    <a:pt x="790" y="217"/>
                  </a:cubicBezTo>
                  <a:lnTo>
                    <a:pt x="167" y="217"/>
                  </a:lnTo>
                  <a:cubicBezTo>
                    <a:pt x="77" y="217"/>
                    <a:pt x="0" y="293"/>
                    <a:pt x="0" y="384"/>
                  </a:cubicBezTo>
                  <a:cubicBezTo>
                    <a:pt x="0" y="478"/>
                    <a:pt x="77" y="551"/>
                    <a:pt x="167" y="551"/>
                  </a:cubicBezTo>
                  <a:lnTo>
                    <a:pt x="790" y="551"/>
                  </a:lnTo>
                  <a:cubicBezTo>
                    <a:pt x="910" y="551"/>
                    <a:pt x="1031" y="517"/>
                    <a:pt x="1136" y="451"/>
                  </a:cubicBezTo>
                  <a:lnTo>
                    <a:pt x="1271" y="366"/>
                  </a:lnTo>
                  <a:cubicBezTo>
                    <a:pt x="1307" y="344"/>
                    <a:pt x="1347" y="333"/>
                    <a:pt x="1387" y="333"/>
                  </a:cubicBezTo>
                  <a:cubicBezTo>
                    <a:pt x="1427" y="333"/>
                    <a:pt x="1467" y="344"/>
                    <a:pt x="1502" y="366"/>
                  </a:cubicBezTo>
                  <a:lnTo>
                    <a:pt x="1637" y="451"/>
                  </a:lnTo>
                  <a:cubicBezTo>
                    <a:pt x="1742" y="515"/>
                    <a:pt x="1863" y="551"/>
                    <a:pt x="1984" y="551"/>
                  </a:cubicBezTo>
                  <a:lnTo>
                    <a:pt x="2606" y="551"/>
                  </a:lnTo>
                  <a:cubicBezTo>
                    <a:pt x="2698" y="551"/>
                    <a:pt x="2773" y="476"/>
                    <a:pt x="2773" y="384"/>
                  </a:cubicBezTo>
                  <a:cubicBezTo>
                    <a:pt x="2773" y="293"/>
                    <a:pt x="2698" y="217"/>
                    <a:pt x="2606" y="217"/>
                  </a:cubicBezTo>
                  <a:lnTo>
                    <a:pt x="1984" y="217"/>
                  </a:lnTo>
                  <a:cubicBezTo>
                    <a:pt x="1925" y="217"/>
                    <a:pt x="1865" y="199"/>
                    <a:pt x="1813" y="169"/>
                  </a:cubicBezTo>
                  <a:lnTo>
                    <a:pt x="1678" y="83"/>
                  </a:lnTo>
                  <a:cubicBezTo>
                    <a:pt x="1588" y="28"/>
                    <a:pt x="1488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364" name="Google Shape;5364;p78"/>
          <p:cNvGrpSpPr/>
          <p:nvPr/>
        </p:nvGrpSpPr>
        <p:grpSpPr>
          <a:xfrm>
            <a:off x="2597789" y="4006545"/>
            <a:ext cx="293092" cy="327470"/>
            <a:chOff x="2597789" y="3930345"/>
            <a:chExt cx="293092" cy="327470"/>
          </a:xfrm>
        </p:grpSpPr>
        <p:sp>
          <p:nvSpPr>
            <p:cNvPr id="5365" name="Google Shape;5365;p78"/>
            <p:cNvSpPr/>
            <p:nvPr/>
          </p:nvSpPr>
          <p:spPr>
            <a:xfrm>
              <a:off x="2675171" y="3935152"/>
              <a:ext cx="210908" cy="282237"/>
            </a:xfrm>
            <a:custGeom>
              <a:avLst/>
              <a:gdLst/>
              <a:ahLst/>
              <a:cxnLst/>
              <a:rect l="l" t="t" r="r" b="b"/>
              <a:pathLst>
                <a:path w="7327" h="9805" extrusionOk="0">
                  <a:moveTo>
                    <a:pt x="445" y="1"/>
                  </a:moveTo>
                  <a:cubicBezTo>
                    <a:pt x="199" y="1"/>
                    <a:pt x="0" y="201"/>
                    <a:pt x="0" y="445"/>
                  </a:cubicBezTo>
                  <a:lnTo>
                    <a:pt x="0" y="9360"/>
                  </a:lnTo>
                  <a:cubicBezTo>
                    <a:pt x="0" y="9605"/>
                    <a:pt x="199" y="9804"/>
                    <a:pt x="445" y="9804"/>
                  </a:cubicBezTo>
                  <a:lnTo>
                    <a:pt x="6882" y="9804"/>
                  </a:lnTo>
                  <a:cubicBezTo>
                    <a:pt x="7127" y="9804"/>
                    <a:pt x="7326" y="9605"/>
                    <a:pt x="7326" y="9360"/>
                  </a:cubicBezTo>
                  <a:lnTo>
                    <a:pt x="7326" y="1611"/>
                  </a:lnTo>
                  <a:cubicBezTo>
                    <a:pt x="7326" y="1494"/>
                    <a:pt x="7280" y="1380"/>
                    <a:pt x="7193" y="1296"/>
                  </a:cubicBezTo>
                  <a:lnTo>
                    <a:pt x="6029" y="132"/>
                  </a:lnTo>
                  <a:cubicBezTo>
                    <a:pt x="5947" y="47"/>
                    <a:pt x="5833" y="1"/>
                    <a:pt x="5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6" name="Google Shape;5366;p78"/>
            <p:cNvSpPr/>
            <p:nvPr/>
          </p:nvSpPr>
          <p:spPr>
            <a:xfrm>
              <a:off x="2675171" y="3935210"/>
              <a:ext cx="85319" cy="282266"/>
            </a:xfrm>
            <a:custGeom>
              <a:avLst/>
              <a:gdLst/>
              <a:ahLst/>
              <a:cxnLst/>
              <a:rect l="l" t="t" r="r" b="b"/>
              <a:pathLst>
                <a:path w="2964" h="9806" extrusionOk="0">
                  <a:moveTo>
                    <a:pt x="445" y="0"/>
                  </a:moveTo>
                  <a:cubicBezTo>
                    <a:pt x="199" y="0"/>
                    <a:pt x="0" y="201"/>
                    <a:pt x="0" y="445"/>
                  </a:cubicBezTo>
                  <a:lnTo>
                    <a:pt x="0" y="9362"/>
                  </a:lnTo>
                  <a:cubicBezTo>
                    <a:pt x="0" y="9605"/>
                    <a:pt x="199" y="9806"/>
                    <a:pt x="445" y="9806"/>
                  </a:cubicBezTo>
                  <a:lnTo>
                    <a:pt x="2963" y="9806"/>
                  </a:lnTo>
                  <a:lnTo>
                    <a:pt x="2963" y="4810"/>
                  </a:lnTo>
                  <a:cubicBezTo>
                    <a:pt x="2963" y="4318"/>
                    <a:pt x="2567" y="3919"/>
                    <a:pt x="2074" y="3919"/>
                  </a:cubicBezTo>
                  <a:lnTo>
                    <a:pt x="1927" y="3919"/>
                  </a:lnTo>
                  <a:cubicBezTo>
                    <a:pt x="1797" y="3919"/>
                    <a:pt x="1710" y="3793"/>
                    <a:pt x="1753" y="3672"/>
                  </a:cubicBezTo>
                  <a:cubicBezTo>
                    <a:pt x="1817" y="3488"/>
                    <a:pt x="1851" y="3285"/>
                    <a:pt x="1851" y="3075"/>
                  </a:cubicBezTo>
                  <a:cubicBezTo>
                    <a:pt x="1851" y="2306"/>
                    <a:pt x="1381" y="1643"/>
                    <a:pt x="715" y="1358"/>
                  </a:cubicBezTo>
                  <a:cubicBezTo>
                    <a:pt x="626" y="1321"/>
                    <a:pt x="569" y="1232"/>
                    <a:pt x="569" y="1134"/>
                  </a:cubicBezTo>
                  <a:lnTo>
                    <a:pt x="569" y="445"/>
                  </a:lnTo>
                  <a:cubicBezTo>
                    <a:pt x="569" y="201"/>
                    <a:pt x="768" y="0"/>
                    <a:pt x="101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7" name="Google Shape;5367;p78"/>
            <p:cNvSpPr/>
            <p:nvPr/>
          </p:nvSpPr>
          <p:spPr>
            <a:xfrm>
              <a:off x="2845048" y="3936390"/>
              <a:ext cx="39867" cy="39867"/>
            </a:xfrm>
            <a:custGeom>
              <a:avLst/>
              <a:gdLst/>
              <a:ahLst/>
              <a:cxnLst/>
              <a:rect l="l" t="t" r="r" b="b"/>
              <a:pathLst>
                <a:path w="1385" h="1385" extrusionOk="0">
                  <a:moveTo>
                    <a:pt x="0" y="0"/>
                  </a:moveTo>
                  <a:lnTo>
                    <a:pt x="0" y="1163"/>
                  </a:lnTo>
                  <a:cubicBezTo>
                    <a:pt x="0" y="1284"/>
                    <a:pt x="100" y="1385"/>
                    <a:pt x="222" y="1385"/>
                  </a:cubicBezTo>
                  <a:lnTo>
                    <a:pt x="1385" y="1385"/>
                  </a:lnTo>
                  <a:cubicBezTo>
                    <a:pt x="1363" y="1335"/>
                    <a:pt x="1333" y="1291"/>
                    <a:pt x="1296" y="1253"/>
                  </a:cubicBezTo>
                  <a:lnTo>
                    <a:pt x="132" y="89"/>
                  </a:lnTo>
                  <a:cubicBezTo>
                    <a:pt x="92" y="52"/>
                    <a:pt x="48" y="2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8" name="Google Shape;5368;p78"/>
            <p:cNvSpPr/>
            <p:nvPr/>
          </p:nvSpPr>
          <p:spPr>
            <a:xfrm>
              <a:off x="2806875" y="4001566"/>
              <a:ext cx="46689" cy="46689"/>
            </a:xfrm>
            <a:custGeom>
              <a:avLst/>
              <a:gdLst/>
              <a:ahLst/>
              <a:cxnLst/>
              <a:rect l="l" t="t" r="r" b="b"/>
              <a:pathLst>
                <a:path w="1622" h="1622" extrusionOk="0">
                  <a:moveTo>
                    <a:pt x="333" y="1"/>
                  </a:moveTo>
                  <a:cubicBezTo>
                    <a:pt x="148" y="1"/>
                    <a:pt x="0" y="148"/>
                    <a:pt x="0" y="333"/>
                  </a:cubicBezTo>
                  <a:lnTo>
                    <a:pt x="0" y="1289"/>
                  </a:lnTo>
                  <a:cubicBezTo>
                    <a:pt x="0" y="1472"/>
                    <a:pt x="148" y="1622"/>
                    <a:pt x="333" y="1622"/>
                  </a:cubicBezTo>
                  <a:lnTo>
                    <a:pt x="1289" y="1622"/>
                  </a:lnTo>
                  <a:cubicBezTo>
                    <a:pt x="1472" y="1622"/>
                    <a:pt x="1621" y="1472"/>
                    <a:pt x="1621" y="1289"/>
                  </a:cubicBezTo>
                  <a:lnTo>
                    <a:pt x="1621" y="333"/>
                  </a:lnTo>
                  <a:cubicBezTo>
                    <a:pt x="1621" y="148"/>
                    <a:pt x="1472" y="1"/>
                    <a:pt x="1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9" name="Google Shape;5369;p78"/>
            <p:cNvSpPr/>
            <p:nvPr/>
          </p:nvSpPr>
          <p:spPr>
            <a:xfrm>
              <a:off x="2806875" y="4070743"/>
              <a:ext cx="46689" cy="46747"/>
            </a:xfrm>
            <a:custGeom>
              <a:avLst/>
              <a:gdLst/>
              <a:ahLst/>
              <a:cxnLst/>
              <a:rect l="l" t="t" r="r" b="b"/>
              <a:pathLst>
                <a:path w="1622" h="1624" extrusionOk="0">
                  <a:moveTo>
                    <a:pt x="333" y="1"/>
                  </a:moveTo>
                  <a:cubicBezTo>
                    <a:pt x="148" y="1"/>
                    <a:pt x="0" y="150"/>
                    <a:pt x="0" y="335"/>
                  </a:cubicBezTo>
                  <a:lnTo>
                    <a:pt x="0" y="1289"/>
                  </a:lnTo>
                  <a:cubicBezTo>
                    <a:pt x="0" y="1474"/>
                    <a:pt x="148" y="1623"/>
                    <a:pt x="333" y="1623"/>
                  </a:cubicBezTo>
                  <a:lnTo>
                    <a:pt x="1289" y="1623"/>
                  </a:lnTo>
                  <a:cubicBezTo>
                    <a:pt x="1472" y="1623"/>
                    <a:pt x="1621" y="1474"/>
                    <a:pt x="1621" y="1289"/>
                  </a:cubicBezTo>
                  <a:lnTo>
                    <a:pt x="1621" y="335"/>
                  </a:lnTo>
                  <a:cubicBezTo>
                    <a:pt x="1621" y="150"/>
                    <a:pt x="1472" y="1"/>
                    <a:pt x="1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0" name="Google Shape;5370;p78"/>
            <p:cNvSpPr/>
            <p:nvPr/>
          </p:nvSpPr>
          <p:spPr>
            <a:xfrm>
              <a:off x="2806875" y="4139977"/>
              <a:ext cx="46689" cy="46689"/>
            </a:xfrm>
            <a:custGeom>
              <a:avLst/>
              <a:gdLst/>
              <a:ahLst/>
              <a:cxnLst/>
              <a:rect l="l" t="t" r="r" b="b"/>
              <a:pathLst>
                <a:path w="1622" h="1622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lnTo>
                    <a:pt x="0" y="1289"/>
                  </a:lnTo>
                  <a:cubicBezTo>
                    <a:pt x="0" y="1472"/>
                    <a:pt x="148" y="1621"/>
                    <a:pt x="333" y="1621"/>
                  </a:cubicBezTo>
                  <a:lnTo>
                    <a:pt x="1289" y="1621"/>
                  </a:lnTo>
                  <a:cubicBezTo>
                    <a:pt x="1472" y="1621"/>
                    <a:pt x="1621" y="1472"/>
                    <a:pt x="1621" y="1289"/>
                  </a:cubicBezTo>
                  <a:lnTo>
                    <a:pt x="1621" y="333"/>
                  </a:lnTo>
                  <a:cubicBezTo>
                    <a:pt x="1621" y="148"/>
                    <a:pt x="1472" y="0"/>
                    <a:pt x="1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1" name="Google Shape;5371;p78"/>
            <p:cNvSpPr/>
            <p:nvPr/>
          </p:nvSpPr>
          <p:spPr>
            <a:xfrm>
              <a:off x="2602625" y="4060811"/>
              <a:ext cx="145048" cy="192255"/>
            </a:xfrm>
            <a:custGeom>
              <a:avLst/>
              <a:gdLst/>
              <a:ahLst/>
              <a:cxnLst/>
              <a:rect l="l" t="t" r="r" b="b"/>
              <a:pathLst>
                <a:path w="5039" h="6679" extrusionOk="0">
                  <a:moveTo>
                    <a:pt x="444" y="1"/>
                  </a:moveTo>
                  <a:cubicBezTo>
                    <a:pt x="201" y="1"/>
                    <a:pt x="0" y="202"/>
                    <a:pt x="0" y="445"/>
                  </a:cubicBezTo>
                  <a:lnTo>
                    <a:pt x="0" y="6234"/>
                  </a:lnTo>
                  <a:cubicBezTo>
                    <a:pt x="0" y="6477"/>
                    <a:pt x="201" y="6678"/>
                    <a:pt x="444" y="6678"/>
                  </a:cubicBezTo>
                  <a:lnTo>
                    <a:pt x="4594" y="6678"/>
                  </a:lnTo>
                  <a:cubicBezTo>
                    <a:pt x="4841" y="6678"/>
                    <a:pt x="5039" y="6479"/>
                    <a:pt x="5039" y="6234"/>
                  </a:cubicBezTo>
                  <a:lnTo>
                    <a:pt x="5039" y="445"/>
                  </a:lnTo>
                  <a:cubicBezTo>
                    <a:pt x="5039" y="202"/>
                    <a:pt x="4840" y="1"/>
                    <a:pt x="45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2" name="Google Shape;5372;p78"/>
            <p:cNvSpPr/>
            <p:nvPr/>
          </p:nvSpPr>
          <p:spPr>
            <a:xfrm>
              <a:off x="2635818" y="4060811"/>
              <a:ext cx="77691" cy="16667"/>
            </a:xfrm>
            <a:custGeom>
              <a:avLst/>
              <a:gdLst/>
              <a:ahLst/>
              <a:cxnLst/>
              <a:rect l="l" t="t" r="r" b="b"/>
              <a:pathLst>
                <a:path w="2699" h="579" extrusionOk="0">
                  <a:moveTo>
                    <a:pt x="1" y="1"/>
                  </a:moveTo>
                  <a:cubicBezTo>
                    <a:pt x="340" y="356"/>
                    <a:pt x="818" y="578"/>
                    <a:pt x="1350" y="578"/>
                  </a:cubicBezTo>
                  <a:cubicBezTo>
                    <a:pt x="1881" y="578"/>
                    <a:pt x="2357" y="356"/>
                    <a:pt x="269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3" name="Google Shape;5373;p78"/>
            <p:cNvSpPr/>
            <p:nvPr/>
          </p:nvSpPr>
          <p:spPr>
            <a:xfrm>
              <a:off x="2602625" y="4060811"/>
              <a:ext cx="25532" cy="192255"/>
            </a:xfrm>
            <a:custGeom>
              <a:avLst/>
              <a:gdLst/>
              <a:ahLst/>
              <a:cxnLst/>
              <a:rect l="l" t="t" r="r" b="b"/>
              <a:pathLst>
                <a:path w="887" h="6679" extrusionOk="0">
                  <a:moveTo>
                    <a:pt x="444" y="1"/>
                  </a:moveTo>
                  <a:cubicBezTo>
                    <a:pt x="201" y="1"/>
                    <a:pt x="0" y="202"/>
                    <a:pt x="0" y="445"/>
                  </a:cubicBezTo>
                  <a:lnTo>
                    <a:pt x="0" y="6234"/>
                  </a:lnTo>
                  <a:cubicBezTo>
                    <a:pt x="0" y="6477"/>
                    <a:pt x="201" y="6678"/>
                    <a:pt x="444" y="6678"/>
                  </a:cubicBezTo>
                  <a:lnTo>
                    <a:pt x="887" y="6678"/>
                  </a:lnTo>
                  <a:cubicBezTo>
                    <a:pt x="643" y="6678"/>
                    <a:pt x="443" y="6479"/>
                    <a:pt x="443" y="6234"/>
                  </a:cubicBezTo>
                  <a:lnTo>
                    <a:pt x="443" y="445"/>
                  </a:lnTo>
                  <a:cubicBezTo>
                    <a:pt x="443" y="202"/>
                    <a:pt x="643" y="1"/>
                    <a:pt x="88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4" name="Google Shape;5374;p78"/>
            <p:cNvSpPr/>
            <p:nvPr/>
          </p:nvSpPr>
          <p:spPr>
            <a:xfrm>
              <a:off x="2626606" y="4084561"/>
              <a:ext cx="97178" cy="26425"/>
            </a:xfrm>
            <a:custGeom>
              <a:avLst/>
              <a:gdLst/>
              <a:ahLst/>
              <a:cxnLst/>
              <a:rect l="l" t="t" r="r" b="b"/>
              <a:pathLst>
                <a:path w="3376" h="918" extrusionOk="0">
                  <a:moveTo>
                    <a:pt x="223" y="0"/>
                  </a:moveTo>
                  <a:cubicBezTo>
                    <a:pt x="100" y="0"/>
                    <a:pt x="1" y="100"/>
                    <a:pt x="1" y="223"/>
                  </a:cubicBezTo>
                  <a:lnTo>
                    <a:pt x="1" y="695"/>
                  </a:lnTo>
                  <a:cubicBezTo>
                    <a:pt x="1" y="818"/>
                    <a:pt x="98" y="918"/>
                    <a:pt x="223" y="918"/>
                  </a:cubicBezTo>
                  <a:lnTo>
                    <a:pt x="3154" y="918"/>
                  </a:lnTo>
                  <a:cubicBezTo>
                    <a:pt x="3276" y="918"/>
                    <a:pt x="3376" y="818"/>
                    <a:pt x="3376" y="695"/>
                  </a:cubicBezTo>
                  <a:lnTo>
                    <a:pt x="3376" y="223"/>
                  </a:lnTo>
                  <a:cubicBezTo>
                    <a:pt x="3376" y="100"/>
                    <a:pt x="3276" y="0"/>
                    <a:pt x="3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5" name="Google Shape;5375;p78"/>
            <p:cNvSpPr/>
            <p:nvPr/>
          </p:nvSpPr>
          <p:spPr>
            <a:xfrm>
              <a:off x="2626606" y="4132147"/>
              <a:ext cx="21215" cy="21215"/>
            </a:xfrm>
            <a:custGeom>
              <a:avLst/>
              <a:gdLst/>
              <a:ahLst/>
              <a:cxnLst/>
              <a:rect l="l" t="t" r="r" b="b"/>
              <a:pathLst>
                <a:path w="737" h="737" extrusionOk="0">
                  <a:moveTo>
                    <a:pt x="223" y="0"/>
                  </a:moveTo>
                  <a:cubicBezTo>
                    <a:pt x="100" y="0"/>
                    <a:pt x="1" y="100"/>
                    <a:pt x="1" y="222"/>
                  </a:cubicBezTo>
                  <a:lnTo>
                    <a:pt x="1" y="514"/>
                  </a:lnTo>
                  <a:cubicBezTo>
                    <a:pt x="1" y="637"/>
                    <a:pt x="100" y="736"/>
                    <a:pt x="223" y="736"/>
                  </a:cubicBezTo>
                  <a:lnTo>
                    <a:pt x="514" y="736"/>
                  </a:lnTo>
                  <a:cubicBezTo>
                    <a:pt x="637" y="736"/>
                    <a:pt x="736" y="637"/>
                    <a:pt x="736" y="514"/>
                  </a:cubicBezTo>
                  <a:lnTo>
                    <a:pt x="736" y="222"/>
                  </a:lnTo>
                  <a:cubicBezTo>
                    <a:pt x="736" y="100"/>
                    <a:pt x="637" y="0"/>
                    <a:pt x="5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6" name="Google Shape;5376;p78"/>
            <p:cNvSpPr/>
            <p:nvPr/>
          </p:nvSpPr>
          <p:spPr>
            <a:xfrm>
              <a:off x="2702577" y="4132147"/>
              <a:ext cx="21215" cy="21215"/>
            </a:xfrm>
            <a:custGeom>
              <a:avLst/>
              <a:gdLst/>
              <a:ahLst/>
              <a:cxnLst/>
              <a:rect l="l" t="t" r="r" b="b"/>
              <a:pathLst>
                <a:path w="737" h="737" extrusionOk="0">
                  <a:moveTo>
                    <a:pt x="223" y="0"/>
                  </a:moveTo>
                  <a:cubicBezTo>
                    <a:pt x="100" y="0"/>
                    <a:pt x="1" y="100"/>
                    <a:pt x="1" y="222"/>
                  </a:cubicBezTo>
                  <a:lnTo>
                    <a:pt x="1" y="514"/>
                  </a:lnTo>
                  <a:cubicBezTo>
                    <a:pt x="1" y="637"/>
                    <a:pt x="100" y="736"/>
                    <a:pt x="223" y="736"/>
                  </a:cubicBezTo>
                  <a:lnTo>
                    <a:pt x="515" y="736"/>
                  </a:lnTo>
                  <a:cubicBezTo>
                    <a:pt x="637" y="736"/>
                    <a:pt x="737" y="637"/>
                    <a:pt x="737" y="514"/>
                  </a:cubicBezTo>
                  <a:lnTo>
                    <a:pt x="737" y="222"/>
                  </a:lnTo>
                  <a:cubicBezTo>
                    <a:pt x="737" y="100"/>
                    <a:pt x="637" y="0"/>
                    <a:pt x="5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7" name="Google Shape;5377;p78"/>
            <p:cNvSpPr/>
            <p:nvPr/>
          </p:nvSpPr>
          <p:spPr>
            <a:xfrm>
              <a:off x="2664634" y="4132147"/>
              <a:ext cx="21157" cy="21215"/>
            </a:xfrm>
            <a:custGeom>
              <a:avLst/>
              <a:gdLst/>
              <a:ahLst/>
              <a:cxnLst/>
              <a:rect l="l" t="t" r="r" b="b"/>
              <a:pathLst>
                <a:path w="735" h="737" extrusionOk="0">
                  <a:moveTo>
                    <a:pt x="222" y="0"/>
                  </a:moveTo>
                  <a:cubicBezTo>
                    <a:pt x="100" y="0"/>
                    <a:pt x="0" y="100"/>
                    <a:pt x="0" y="222"/>
                  </a:cubicBezTo>
                  <a:lnTo>
                    <a:pt x="0" y="514"/>
                  </a:lnTo>
                  <a:cubicBezTo>
                    <a:pt x="0" y="637"/>
                    <a:pt x="100" y="736"/>
                    <a:pt x="222" y="736"/>
                  </a:cubicBezTo>
                  <a:lnTo>
                    <a:pt x="512" y="736"/>
                  </a:lnTo>
                  <a:cubicBezTo>
                    <a:pt x="635" y="736"/>
                    <a:pt x="734" y="637"/>
                    <a:pt x="734" y="514"/>
                  </a:cubicBezTo>
                  <a:lnTo>
                    <a:pt x="734" y="222"/>
                  </a:lnTo>
                  <a:cubicBezTo>
                    <a:pt x="734" y="100"/>
                    <a:pt x="635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8" name="Google Shape;5378;p78"/>
            <p:cNvSpPr/>
            <p:nvPr/>
          </p:nvSpPr>
          <p:spPr>
            <a:xfrm>
              <a:off x="2626606" y="4170147"/>
              <a:ext cx="21215" cy="21157"/>
            </a:xfrm>
            <a:custGeom>
              <a:avLst/>
              <a:gdLst/>
              <a:ahLst/>
              <a:cxnLst/>
              <a:rect l="l" t="t" r="r" b="b"/>
              <a:pathLst>
                <a:path w="737" h="735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513"/>
                  </a:lnTo>
                  <a:cubicBezTo>
                    <a:pt x="1" y="635"/>
                    <a:pt x="100" y="735"/>
                    <a:pt x="223" y="735"/>
                  </a:cubicBezTo>
                  <a:lnTo>
                    <a:pt x="514" y="735"/>
                  </a:lnTo>
                  <a:cubicBezTo>
                    <a:pt x="637" y="735"/>
                    <a:pt x="736" y="635"/>
                    <a:pt x="736" y="513"/>
                  </a:cubicBezTo>
                  <a:lnTo>
                    <a:pt x="736" y="223"/>
                  </a:lnTo>
                  <a:cubicBezTo>
                    <a:pt x="736" y="100"/>
                    <a:pt x="637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9" name="Google Shape;5379;p78"/>
            <p:cNvSpPr/>
            <p:nvPr/>
          </p:nvSpPr>
          <p:spPr>
            <a:xfrm>
              <a:off x="2664634" y="4170147"/>
              <a:ext cx="21157" cy="21157"/>
            </a:xfrm>
            <a:custGeom>
              <a:avLst/>
              <a:gdLst/>
              <a:ahLst/>
              <a:cxnLst/>
              <a:rect l="l" t="t" r="r" b="b"/>
              <a:pathLst>
                <a:path w="735" h="735" extrusionOk="0">
                  <a:moveTo>
                    <a:pt x="222" y="1"/>
                  </a:moveTo>
                  <a:cubicBezTo>
                    <a:pt x="100" y="1"/>
                    <a:pt x="0" y="100"/>
                    <a:pt x="0" y="223"/>
                  </a:cubicBezTo>
                  <a:lnTo>
                    <a:pt x="0" y="513"/>
                  </a:lnTo>
                  <a:cubicBezTo>
                    <a:pt x="0" y="635"/>
                    <a:pt x="100" y="735"/>
                    <a:pt x="222" y="735"/>
                  </a:cubicBezTo>
                  <a:lnTo>
                    <a:pt x="512" y="735"/>
                  </a:lnTo>
                  <a:cubicBezTo>
                    <a:pt x="635" y="735"/>
                    <a:pt x="734" y="635"/>
                    <a:pt x="734" y="513"/>
                  </a:cubicBezTo>
                  <a:lnTo>
                    <a:pt x="734" y="223"/>
                  </a:lnTo>
                  <a:cubicBezTo>
                    <a:pt x="734" y="100"/>
                    <a:pt x="635" y="1"/>
                    <a:pt x="5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0" name="Google Shape;5380;p78"/>
            <p:cNvSpPr/>
            <p:nvPr/>
          </p:nvSpPr>
          <p:spPr>
            <a:xfrm>
              <a:off x="2626606" y="4208118"/>
              <a:ext cx="21215" cy="21215"/>
            </a:xfrm>
            <a:custGeom>
              <a:avLst/>
              <a:gdLst/>
              <a:ahLst/>
              <a:cxnLst/>
              <a:rect l="l" t="t" r="r" b="b"/>
              <a:pathLst>
                <a:path w="737" h="737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514"/>
                  </a:lnTo>
                  <a:cubicBezTo>
                    <a:pt x="1" y="637"/>
                    <a:pt x="100" y="736"/>
                    <a:pt x="223" y="736"/>
                  </a:cubicBezTo>
                  <a:lnTo>
                    <a:pt x="514" y="736"/>
                  </a:lnTo>
                  <a:cubicBezTo>
                    <a:pt x="637" y="736"/>
                    <a:pt x="736" y="639"/>
                    <a:pt x="736" y="514"/>
                  </a:cubicBezTo>
                  <a:lnTo>
                    <a:pt x="736" y="223"/>
                  </a:lnTo>
                  <a:cubicBezTo>
                    <a:pt x="736" y="100"/>
                    <a:pt x="637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1" name="Google Shape;5381;p78"/>
            <p:cNvSpPr/>
            <p:nvPr/>
          </p:nvSpPr>
          <p:spPr>
            <a:xfrm>
              <a:off x="2702548" y="4170147"/>
              <a:ext cx="21243" cy="59240"/>
            </a:xfrm>
            <a:custGeom>
              <a:avLst/>
              <a:gdLst/>
              <a:ahLst/>
              <a:cxnLst/>
              <a:rect l="l" t="t" r="r" b="b"/>
              <a:pathLst>
                <a:path w="738" h="2058" extrusionOk="0">
                  <a:moveTo>
                    <a:pt x="215" y="1"/>
                  </a:moveTo>
                  <a:cubicBezTo>
                    <a:pt x="94" y="1"/>
                    <a:pt x="0" y="95"/>
                    <a:pt x="0" y="216"/>
                  </a:cubicBezTo>
                  <a:lnTo>
                    <a:pt x="0" y="1842"/>
                  </a:lnTo>
                  <a:cubicBezTo>
                    <a:pt x="0" y="1961"/>
                    <a:pt x="96" y="2057"/>
                    <a:pt x="215" y="2057"/>
                  </a:cubicBezTo>
                  <a:lnTo>
                    <a:pt x="523" y="2057"/>
                  </a:lnTo>
                  <a:cubicBezTo>
                    <a:pt x="642" y="2057"/>
                    <a:pt x="738" y="1961"/>
                    <a:pt x="738" y="1842"/>
                  </a:cubicBezTo>
                  <a:lnTo>
                    <a:pt x="738" y="216"/>
                  </a:lnTo>
                  <a:cubicBezTo>
                    <a:pt x="738" y="95"/>
                    <a:pt x="640" y="1"/>
                    <a:pt x="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2" name="Google Shape;5382;p78"/>
            <p:cNvSpPr/>
            <p:nvPr/>
          </p:nvSpPr>
          <p:spPr>
            <a:xfrm>
              <a:off x="2664634" y="4208118"/>
              <a:ext cx="21157" cy="21215"/>
            </a:xfrm>
            <a:custGeom>
              <a:avLst/>
              <a:gdLst/>
              <a:ahLst/>
              <a:cxnLst/>
              <a:rect l="l" t="t" r="r" b="b"/>
              <a:pathLst>
                <a:path w="735" h="737" extrusionOk="0">
                  <a:moveTo>
                    <a:pt x="222" y="1"/>
                  </a:moveTo>
                  <a:cubicBezTo>
                    <a:pt x="100" y="1"/>
                    <a:pt x="0" y="100"/>
                    <a:pt x="0" y="223"/>
                  </a:cubicBezTo>
                  <a:lnTo>
                    <a:pt x="0" y="514"/>
                  </a:lnTo>
                  <a:cubicBezTo>
                    <a:pt x="0" y="637"/>
                    <a:pt x="100" y="736"/>
                    <a:pt x="222" y="736"/>
                  </a:cubicBezTo>
                  <a:lnTo>
                    <a:pt x="512" y="736"/>
                  </a:lnTo>
                  <a:cubicBezTo>
                    <a:pt x="635" y="736"/>
                    <a:pt x="734" y="639"/>
                    <a:pt x="734" y="514"/>
                  </a:cubicBezTo>
                  <a:lnTo>
                    <a:pt x="734" y="223"/>
                  </a:lnTo>
                  <a:cubicBezTo>
                    <a:pt x="734" y="100"/>
                    <a:pt x="635" y="1"/>
                    <a:pt x="5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3" name="Google Shape;5383;p78"/>
            <p:cNvSpPr/>
            <p:nvPr/>
          </p:nvSpPr>
          <p:spPr>
            <a:xfrm>
              <a:off x="2632968" y="3982019"/>
              <a:ext cx="83419" cy="83419"/>
            </a:xfrm>
            <a:custGeom>
              <a:avLst/>
              <a:gdLst/>
              <a:ahLst/>
              <a:cxnLst/>
              <a:rect l="l" t="t" r="r" b="b"/>
              <a:pathLst>
                <a:path w="2898" h="2898" extrusionOk="0">
                  <a:moveTo>
                    <a:pt x="1449" y="1"/>
                  </a:moveTo>
                  <a:cubicBezTo>
                    <a:pt x="649" y="1"/>
                    <a:pt x="0" y="649"/>
                    <a:pt x="0" y="1449"/>
                  </a:cubicBezTo>
                  <a:cubicBezTo>
                    <a:pt x="0" y="2249"/>
                    <a:pt x="649" y="2898"/>
                    <a:pt x="1449" y="2898"/>
                  </a:cubicBezTo>
                  <a:cubicBezTo>
                    <a:pt x="2250" y="2898"/>
                    <a:pt x="2897" y="2249"/>
                    <a:pt x="2897" y="1449"/>
                  </a:cubicBezTo>
                  <a:cubicBezTo>
                    <a:pt x="2897" y="649"/>
                    <a:pt x="2248" y="1"/>
                    <a:pt x="1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4" name="Google Shape;5384;p78"/>
            <p:cNvSpPr/>
            <p:nvPr/>
          </p:nvSpPr>
          <p:spPr>
            <a:xfrm>
              <a:off x="2632996" y="3981961"/>
              <a:ext cx="47063" cy="83419"/>
            </a:xfrm>
            <a:custGeom>
              <a:avLst/>
              <a:gdLst/>
              <a:ahLst/>
              <a:cxnLst/>
              <a:rect l="l" t="t" r="r" b="b"/>
              <a:pathLst>
                <a:path w="1635" h="2898" extrusionOk="0">
                  <a:moveTo>
                    <a:pt x="1449" y="1"/>
                  </a:moveTo>
                  <a:cubicBezTo>
                    <a:pt x="650" y="1"/>
                    <a:pt x="1" y="650"/>
                    <a:pt x="1" y="1449"/>
                  </a:cubicBezTo>
                  <a:cubicBezTo>
                    <a:pt x="1" y="2249"/>
                    <a:pt x="650" y="2898"/>
                    <a:pt x="1449" y="2898"/>
                  </a:cubicBezTo>
                  <a:cubicBezTo>
                    <a:pt x="1512" y="2898"/>
                    <a:pt x="1574" y="2893"/>
                    <a:pt x="1634" y="2887"/>
                  </a:cubicBezTo>
                  <a:cubicBezTo>
                    <a:pt x="921" y="2797"/>
                    <a:pt x="370" y="2189"/>
                    <a:pt x="370" y="1449"/>
                  </a:cubicBezTo>
                  <a:cubicBezTo>
                    <a:pt x="370" y="712"/>
                    <a:pt x="921" y="102"/>
                    <a:pt x="1634" y="12"/>
                  </a:cubicBezTo>
                  <a:cubicBezTo>
                    <a:pt x="1574" y="4"/>
                    <a:pt x="1512" y="1"/>
                    <a:pt x="144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5" name="Google Shape;5385;p78"/>
            <p:cNvSpPr/>
            <p:nvPr/>
          </p:nvSpPr>
          <p:spPr>
            <a:xfrm>
              <a:off x="2597789" y="4050678"/>
              <a:ext cx="293089" cy="207137"/>
            </a:xfrm>
            <a:custGeom>
              <a:avLst/>
              <a:gdLst/>
              <a:ahLst/>
              <a:cxnLst/>
              <a:rect l="l" t="t" r="r" b="b"/>
              <a:pathLst>
                <a:path w="10182" h="7196" extrusionOk="0">
                  <a:moveTo>
                    <a:pt x="10014" y="1"/>
                  </a:moveTo>
                  <a:cubicBezTo>
                    <a:pt x="9924" y="1"/>
                    <a:pt x="9849" y="75"/>
                    <a:pt x="9849" y="166"/>
                  </a:cubicBezTo>
                  <a:lnTo>
                    <a:pt x="9849" y="5347"/>
                  </a:lnTo>
                  <a:cubicBezTo>
                    <a:pt x="9849" y="5502"/>
                    <a:pt x="9725" y="5626"/>
                    <a:pt x="9570" y="5626"/>
                  </a:cubicBezTo>
                  <a:lnTo>
                    <a:pt x="5374" y="5626"/>
                  </a:lnTo>
                  <a:lnTo>
                    <a:pt x="5374" y="4080"/>
                  </a:lnTo>
                  <a:lnTo>
                    <a:pt x="6188" y="4080"/>
                  </a:lnTo>
                  <a:cubicBezTo>
                    <a:pt x="6279" y="4080"/>
                    <a:pt x="6353" y="4003"/>
                    <a:pt x="6353" y="3913"/>
                  </a:cubicBezTo>
                  <a:cubicBezTo>
                    <a:pt x="6353" y="3822"/>
                    <a:pt x="6279" y="3746"/>
                    <a:pt x="6188" y="3746"/>
                  </a:cubicBezTo>
                  <a:lnTo>
                    <a:pt x="5374" y="3746"/>
                  </a:lnTo>
                  <a:lnTo>
                    <a:pt x="5374" y="1675"/>
                  </a:lnTo>
                  <a:lnTo>
                    <a:pt x="6188" y="1675"/>
                  </a:lnTo>
                  <a:cubicBezTo>
                    <a:pt x="6279" y="1675"/>
                    <a:pt x="6353" y="1600"/>
                    <a:pt x="6353" y="1508"/>
                  </a:cubicBezTo>
                  <a:cubicBezTo>
                    <a:pt x="6353" y="1417"/>
                    <a:pt x="6279" y="1343"/>
                    <a:pt x="6188" y="1343"/>
                  </a:cubicBezTo>
                  <a:lnTo>
                    <a:pt x="5374" y="1343"/>
                  </a:lnTo>
                  <a:lnTo>
                    <a:pt x="5374" y="797"/>
                  </a:lnTo>
                  <a:cubicBezTo>
                    <a:pt x="5374" y="459"/>
                    <a:pt x="5100" y="187"/>
                    <a:pt x="4762" y="187"/>
                  </a:cubicBezTo>
                  <a:lnTo>
                    <a:pt x="4188" y="187"/>
                  </a:lnTo>
                  <a:cubicBezTo>
                    <a:pt x="4096" y="187"/>
                    <a:pt x="4021" y="262"/>
                    <a:pt x="4021" y="353"/>
                  </a:cubicBezTo>
                  <a:cubicBezTo>
                    <a:pt x="4021" y="445"/>
                    <a:pt x="4096" y="520"/>
                    <a:pt x="4188" y="520"/>
                  </a:cubicBezTo>
                  <a:lnTo>
                    <a:pt x="4762" y="520"/>
                  </a:lnTo>
                  <a:cubicBezTo>
                    <a:pt x="4917" y="520"/>
                    <a:pt x="5041" y="644"/>
                    <a:pt x="5041" y="797"/>
                  </a:cubicBezTo>
                  <a:lnTo>
                    <a:pt x="5041" y="6586"/>
                  </a:lnTo>
                  <a:cubicBezTo>
                    <a:pt x="5041" y="6739"/>
                    <a:pt x="4917" y="6863"/>
                    <a:pt x="4762" y="6863"/>
                  </a:cubicBezTo>
                  <a:lnTo>
                    <a:pt x="612" y="6863"/>
                  </a:lnTo>
                  <a:cubicBezTo>
                    <a:pt x="460" y="6863"/>
                    <a:pt x="335" y="6739"/>
                    <a:pt x="335" y="6586"/>
                  </a:cubicBezTo>
                  <a:lnTo>
                    <a:pt x="335" y="797"/>
                  </a:lnTo>
                  <a:cubicBezTo>
                    <a:pt x="335" y="644"/>
                    <a:pt x="460" y="520"/>
                    <a:pt x="612" y="520"/>
                  </a:cubicBezTo>
                  <a:lnTo>
                    <a:pt x="1137" y="520"/>
                  </a:lnTo>
                  <a:cubicBezTo>
                    <a:pt x="1227" y="520"/>
                    <a:pt x="1304" y="445"/>
                    <a:pt x="1304" y="353"/>
                  </a:cubicBezTo>
                  <a:cubicBezTo>
                    <a:pt x="1304" y="262"/>
                    <a:pt x="1227" y="187"/>
                    <a:pt x="1137" y="187"/>
                  </a:cubicBezTo>
                  <a:lnTo>
                    <a:pt x="612" y="187"/>
                  </a:lnTo>
                  <a:cubicBezTo>
                    <a:pt x="275" y="187"/>
                    <a:pt x="1" y="459"/>
                    <a:pt x="1" y="797"/>
                  </a:cubicBezTo>
                  <a:lnTo>
                    <a:pt x="1" y="6586"/>
                  </a:lnTo>
                  <a:cubicBezTo>
                    <a:pt x="1" y="6923"/>
                    <a:pt x="275" y="7195"/>
                    <a:pt x="612" y="7195"/>
                  </a:cubicBezTo>
                  <a:lnTo>
                    <a:pt x="4762" y="7195"/>
                  </a:lnTo>
                  <a:cubicBezTo>
                    <a:pt x="5100" y="7195"/>
                    <a:pt x="5374" y="6923"/>
                    <a:pt x="5374" y="6586"/>
                  </a:cubicBezTo>
                  <a:lnTo>
                    <a:pt x="5374" y="5958"/>
                  </a:lnTo>
                  <a:lnTo>
                    <a:pt x="9570" y="5958"/>
                  </a:lnTo>
                  <a:cubicBezTo>
                    <a:pt x="9908" y="5958"/>
                    <a:pt x="10182" y="5685"/>
                    <a:pt x="10182" y="5347"/>
                  </a:cubicBezTo>
                  <a:lnTo>
                    <a:pt x="10182" y="166"/>
                  </a:lnTo>
                  <a:cubicBezTo>
                    <a:pt x="10182" y="75"/>
                    <a:pt x="10107" y="1"/>
                    <a:pt x="10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6" name="Google Shape;5386;p78"/>
            <p:cNvSpPr/>
            <p:nvPr/>
          </p:nvSpPr>
          <p:spPr>
            <a:xfrm>
              <a:off x="2628189" y="3930345"/>
              <a:ext cx="262692" cy="139895"/>
            </a:xfrm>
            <a:custGeom>
              <a:avLst/>
              <a:gdLst/>
              <a:ahLst/>
              <a:cxnLst/>
              <a:rect l="l" t="t" r="r" b="b"/>
              <a:pathLst>
                <a:path w="9126" h="4860" extrusionOk="0">
                  <a:moveTo>
                    <a:pt x="7700" y="573"/>
                  </a:moveTo>
                  <a:lnTo>
                    <a:pt x="8555" y="1428"/>
                  </a:lnTo>
                  <a:lnTo>
                    <a:pt x="7755" y="1428"/>
                  </a:lnTo>
                  <a:cubicBezTo>
                    <a:pt x="7723" y="1428"/>
                    <a:pt x="7700" y="1403"/>
                    <a:pt x="7700" y="1373"/>
                  </a:cubicBezTo>
                  <a:lnTo>
                    <a:pt x="7700" y="573"/>
                  </a:lnTo>
                  <a:close/>
                  <a:moveTo>
                    <a:pt x="2078" y="1"/>
                  </a:moveTo>
                  <a:cubicBezTo>
                    <a:pt x="1741" y="1"/>
                    <a:pt x="1467" y="274"/>
                    <a:pt x="1467" y="612"/>
                  </a:cubicBezTo>
                  <a:lnTo>
                    <a:pt x="1467" y="1634"/>
                  </a:lnTo>
                  <a:cubicBezTo>
                    <a:pt x="646" y="1709"/>
                    <a:pt x="1" y="2404"/>
                    <a:pt x="1" y="3242"/>
                  </a:cubicBezTo>
                  <a:cubicBezTo>
                    <a:pt x="1" y="4133"/>
                    <a:pt x="726" y="4860"/>
                    <a:pt x="1618" y="4860"/>
                  </a:cubicBezTo>
                  <a:cubicBezTo>
                    <a:pt x="2439" y="4860"/>
                    <a:pt x="3118" y="4245"/>
                    <a:pt x="3221" y="3452"/>
                  </a:cubicBezTo>
                  <a:lnTo>
                    <a:pt x="5134" y="3452"/>
                  </a:lnTo>
                  <a:cubicBezTo>
                    <a:pt x="5224" y="3452"/>
                    <a:pt x="5299" y="3376"/>
                    <a:pt x="5299" y="3285"/>
                  </a:cubicBezTo>
                  <a:cubicBezTo>
                    <a:pt x="5299" y="3194"/>
                    <a:pt x="5224" y="3118"/>
                    <a:pt x="5134" y="3118"/>
                  </a:cubicBezTo>
                  <a:lnTo>
                    <a:pt x="3230" y="3118"/>
                  </a:lnTo>
                  <a:cubicBezTo>
                    <a:pt x="3205" y="2805"/>
                    <a:pt x="3093" y="2510"/>
                    <a:pt x="2900" y="2258"/>
                  </a:cubicBezTo>
                  <a:cubicBezTo>
                    <a:pt x="2867" y="2215"/>
                    <a:pt x="2819" y="2193"/>
                    <a:pt x="2769" y="2193"/>
                  </a:cubicBezTo>
                  <a:cubicBezTo>
                    <a:pt x="2734" y="2193"/>
                    <a:pt x="2698" y="2205"/>
                    <a:pt x="2667" y="2228"/>
                  </a:cubicBezTo>
                  <a:cubicBezTo>
                    <a:pt x="2594" y="2283"/>
                    <a:pt x="2580" y="2388"/>
                    <a:pt x="2636" y="2460"/>
                  </a:cubicBezTo>
                  <a:cubicBezTo>
                    <a:pt x="2809" y="2688"/>
                    <a:pt x="2900" y="2956"/>
                    <a:pt x="2900" y="3242"/>
                  </a:cubicBezTo>
                  <a:cubicBezTo>
                    <a:pt x="2900" y="3950"/>
                    <a:pt x="2325" y="4527"/>
                    <a:pt x="1616" y="4527"/>
                  </a:cubicBezTo>
                  <a:cubicBezTo>
                    <a:pt x="909" y="4527"/>
                    <a:pt x="331" y="3952"/>
                    <a:pt x="331" y="3242"/>
                  </a:cubicBezTo>
                  <a:cubicBezTo>
                    <a:pt x="331" y="2537"/>
                    <a:pt x="907" y="1959"/>
                    <a:pt x="1616" y="1959"/>
                  </a:cubicBezTo>
                  <a:cubicBezTo>
                    <a:pt x="1815" y="1959"/>
                    <a:pt x="2006" y="2004"/>
                    <a:pt x="2183" y="2089"/>
                  </a:cubicBezTo>
                  <a:cubicBezTo>
                    <a:pt x="2207" y="2101"/>
                    <a:pt x="2232" y="2106"/>
                    <a:pt x="2257" y="2106"/>
                  </a:cubicBezTo>
                  <a:cubicBezTo>
                    <a:pt x="2318" y="2106"/>
                    <a:pt x="2376" y="2072"/>
                    <a:pt x="2405" y="2014"/>
                  </a:cubicBezTo>
                  <a:cubicBezTo>
                    <a:pt x="2445" y="1933"/>
                    <a:pt x="2411" y="1831"/>
                    <a:pt x="2329" y="1792"/>
                  </a:cubicBezTo>
                  <a:cubicBezTo>
                    <a:pt x="2160" y="1710"/>
                    <a:pt x="1982" y="1657"/>
                    <a:pt x="1798" y="1636"/>
                  </a:cubicBezTo>
                  <a:lnTo>
                    <a:pt x="1798" y="612"/>
                  </a:lnTo>
                  <a:cubicBezTo>
                    <a:pt x="1798" y="459"/>
                    <a:pt x="1922" y="335"/>
                    <a:pt x="2077" y="335"/>
                  </a:cubicBezTo>
                  <a:lnTo>
                    <a:pt x="7366" y="335"/>
                  </a:lnTo>
                  <a:lnTo>
                    <a:pt x="7366" y="1369"/>
                  </a:lnTo>
                  <a:cubicBezTo>
                    <a:pt x="7366" y="1582"/>
                    <a:pt x="7542" y="1758"/>
                    <a:pt x="7755" y="1758"/>
                  </a:cubicBezTo>
                  <a:lnTo>
                    <a:pt x="8790" y="1758"/>
                  </a:lnTo>
                  <a:lnTo>
                    <a:pt x="8790" y="3571"/>
                  </a:lnTo>
                  <a:cubicBezTo>
                    <a:pt x="8790" y="3662"/>
                    <a:pt x="8866" y="3738"/>
                    <a:pt x="8957" y="3738"/>
                  </a:cubicBezTo>
                  <a:cubicBezTo>
                    <a:pt x="9047" y="3738"/>
                    <a:pt x="9124" y="3662"/>
                    <a:pt x="9124" y="3571"/>
                  </a:cubicBezTo>
                  <a:lnTo>
                    <a:pt x="9124" y="1776"/>
                  </a:lnTo>
                  <a:cubicBezTo>
                    <a:pt x="9126" y="1614"/>
                    <a:pt x="9062" y="1462"/>
                    <a:pt x="8946" y="1346"/>
                  </a:cubicBezTo>
                  <a:lnTo>
                    <a:pt x="7782" y="182"/>
                  </a:lnTo>
                  <a:cubicBezTo>
                    <a:pt x="7666" y="66"/>
                    <a:pt x="7513" y="1"/>
                    <a:pt x="7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7" name="Google Shape;5387;p78"/>
            <p:cNvSpPr/>
            <p:nvPr/>
          </p:nvSpPr>
          <p:spPr>
            <a:xfrm>
              <a:off x="2802067" y="3996758"/>
              <a:ext cx="56303" cy="56303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456" y="335"/>
                  </a:moveTo>
                  <a:cubicBezTo>
                    <a:pt x="1546" y="335"/>
                    <a:pt x="1621" y="411"/>
                    <a:pt x="1621" y="502"/>
                  </a:cubicBezTo>
                  <a:lnTo>
                    <a:pt x="1621" y="1458"/>
                  </a:lnTo>
                  <a:cubicBezTo>
                    <a:pt x="1621" y="1549"/>
                    <a:pt x="1546" y="1623"/>
                    <a:pt x="1456" y="1623"/>
                  </a:cubicBezTo>
                  <a:lnTo>
                    <a:pt x="500" y="1623"/>
                  </a:lnTo>
                  <a:cubicBezTo>
                    <a:pt x="409" y="1623"/>
                    <a:pt x="332" y="1549"/>
                    <a:pt x="332" y="1458"/>
                  </a:cubicBezTo>
                  <a:lnTo>
                    <a:pt x="332" y="502"/>
                  </a:lnTo>
                  <a:cubicBezTo>
                    <a:pt x="332" y="411"/>
                    <a:pt x="409" y="335"/>
                    <a:pt x="500" y="335"/>
                  </a:cubicBezTo>
                  <a:close/>
                  <a:moveTo>
                    <a:pt x="500" y="1"/>
                  </a:moveTo>
                  <a:cubicBezTo>
                    <a:pt x="224" y="1"/>
                    <a:pt x="0" y="224"/>
                    <a:pt x="0" y="500"/>
                  </a:cubicBezTo>
                  <a:lnTo>
                    <a:pt x="0" y="1456"/>
                  </a:lnTo>
                  <a:cubicBezTo>
                    <a:pt x="0" y="1732"/>
                    <a:pt x="224" y="1956"/>
                    <a:pt x="500" y="1956"/>
                  </a:cubicBezTo>
                  <a:lnTo>
                    <a:pt x="1456" y="1956"/>
                  </a:lnTo>
                  <a:cubicBezTo>
                    <a:pt x="1731" y="1956"/>
                    <a:pt x="1955" y="1732"/>
                    <a:pt x="1955" y="1456"/>
                  </a:cubicBezTo>
                  <a:lnTo>
                    <a:pt x="1955" y="500"/>
                  </a:lnTo>
                  <a:cubicBezTo>
                    <a:pt x="1955" y="224"/>
                    <a:pt x="1731" y="1"/>
                    <a:pt x="1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8" name="Google Shape;5388;p78"/>
            <p:cNvSpPr/>
            <p:nvPr/>
          </p:nvSpPr>
          <p:spPr>
            <a:xfrm>
              <a:off x="2817498" y="4014261"/>
              <a:ext cx="25561" cy="21416"/>
            </a:xfrm>
            <a:custGeom>
              <a:avLst/>
              <a:gdLst/>
              <a:ahLst/>
              <a:cxnLst/>
              <a:rect l="l" t="t" r="r" b="b"/>
              <a:pathLst>
                <a:path w="888" h="744" extrusionOk="0">
                  <a:moveTo>
                    <a:pt x="697" y="0"/>
                  </a:moveTo>
                  <a:cubicBezTo>
                    <a:pt x="644" y="0"/>
                    <a:pt x="592" y="25"/>
                    <a:pt x="561" y="71"/>
                  </a:cubicBezTo>
                  <a:lnTo>
                    <a:pt x="383" y="327"/>
                  </a:lnTo>
                  <a:lnTo>
                    <a:pt x="299" y="249"/>
                  </a:lnTo>
                  <a:cubicBezTo>
                    <a:pt x="267" y="220"/>
                    <a:pt x="227" y="206"/>
                    <a:pt x="187" y="206"/>
                  </a:cubicBezTo>
                  <a:cubicBezTo>
                    <a:pt x="142" y="206"/>
                    <a:pt x="96" y="225"/>
                    <a:pt x="63" y="262"/>
                  </a:cubicBezTo>
                  <a:cubicBezTo>
                    <a:pt x="1" y="329"/>
                    <a:pt x="6" y="434"/>
                    <a:pt x="75" y="496"/>
                  </a:cubicBezTo>
                  <a:lnTo>
                    <a:pt x="299" y="699"/>
                  </a:lnTo>
                  <a:cubicBezTo>
                    <a:pt x="330" y="727"/>
                    <a:pt x="371" y="743"/>
                    <a:pt x="413" y="743"/>
                  </a:cubicBezTo>
                  <a:lnTo>
                    <a:pt x="431" y="743"/>
                  </a:lnTo>
                  <a:cubicBezTo>
                    <a:pt x="477" y="738"/>
                    <a:pt x="522" y="711"/>
                    <a:pt x="548" y="672"/>
                  </a:cubicBezTo>
                  <a:lnTo>
                    <a:pt x="834" y="262"/>
                  </a:lnTo>
                  <a:cubicBezTo>
                    <a:pt x="888" y="185"/>
                    <a:pt x="868" y="80"/>
                    <a:pt x="792" y="31"/>
                  </a:cubicBezTo>
                  <a:cubicBezTo>
                    <a:pt x="763" y="10"/>
                    <a:pt x="730" y="0"/>
                    <a:pt x="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9" name="Google Shape;5389;p78"/>
            <p:cNvSpPr/>
            <p:nvPr/>
          </p:nvSpPr>
          <p:spPr>
            <a:xfrm>
              <a:off x="2802067" y="4065935"/>
              <a:ext cx="56303" cy="56303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456" y="336"/>
                  </a:moveTo>
                  <a:cubicBezTo>
                    <a:pt x="1546" y="336"/>
                    <a:pt x="1621" y="413"/>
                    <a:pt x="1621" y="503"/>
                  </a:cubicBezTo>
                  <a:lnTo>
                    <a:pt x="1621" y="1458"/>
                  </a:lnTo>
                  <a:cubicBezTo>
                    <a:pt x="1621" y="1550"/>
                    <a:pt x="1546" y="1625"/>
                    <a:pt x="1456" y="1625"/>
                  </a:cubicBezTo>
                  <a:lnTo>
                    <a:pt x="500" y="1625"/>
                  </a:lnTo>
                  <a:cubicBezTo>
                    <a:pt x="409" y="1625"/>
                    <a:pt x="332" y="1550"/>
                    <a:pt x="332" y="1458"/>
                  </a:cubicBezTo>
                  <a:lnTo>
                    <a:pt x="332" y="503"/>
                  </a:lnTo>
                  <a:cubicBezTo>
                    <a:pt x="332" y="413"/>
                    <a:pt x="409" y="336"/>
                    <a:pt x="500" y="336"/>
                  </a:cubicBezTo>
                  <a:close/>
                  <a:moveTo>
                    <a:pt x="500" y="0"/>
                  </a:moveTo>
                  <a:cubicBezTo>
                    <a:pt x="224" y="0"/>
                    <a:pt x="0" y="226"/>
                    <a:pt x="0" y="502"/>
                  </a:cubicBezTo>
                  <a:lnTo>
                    <a:pt x="0" y="1456"/>
                  </a:lnTo>
                  <a:cubicBezTo>
                    <a:pt x="0" y="1732"/>
                    <a:pt x="224" y="1956"/>
                    <a:pt x="500" y="1956"/>
                  </a:cubicBezTo>
                  <a:lnTo>
                    <a:pt x="1456" y="1956"/>
                  </a:lnTo>
                  <a:cubicBezTo>
                    <a:pt x="1731" y="1956"/>
                    <a:pt x="1955" y="1732"/>
                    <a:pt x="1955" y="1456"/>
                  </a:cubicBezTo>
                  <a:lnTo>
                    <a:pt x="1955" y="502"/>
                  </a:lnTo>
                  <a:cubicBezTo>
                    <a:pt x="1955" y="226"/>
                    <a:pt x="1731" y="0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0" name="Google Shape;5390;p78"/>
            <p:cNvSpPr/>
            <p:nvPr/>
          </p:nvSpPr>
          <p:spPr>
            <a:xfrm>
              <a:off x="2817498" y="4083438"/>
              <a:ext cx="25561" cy="21416"/>
            </a:xfrm>
            <a:custGeom>
              <a:avLst/>
              <a:gdLst/>
              <a:ahLst/>
              <a:cxnLst/>
              <a:rect l="l" t="t" r="r" b="b"/>
              <a:pathLst>
                <a:path w="888" h="744" extrusionOk="0">
                  <a:moveTo>
                    <a:pt x="698" y="0"/>
                  </a:moveTo>
                  <a:cubicBezTo>
                    <a:pt x="645" y="0"/>
                    <a:pt x="593" y="26"/>
                    <a:pt x="561" y="73"/>
                  </a:cubicBezTo>
                  <a:lnTo>
                    <a:pt x="383" y="329"/>
                  </a:lnTo>
                  <a:lnTo>
                    <a:pt x="299" y="251"/>
                  </a:lnTo>
                  <a:cubicBezTo>
                    <a:pt x="267" y="221"/>
                    <a:pt x="226" y="207"/>
                    <a:pt x="185" y="207"/>
                  </a:cubicBezTo>
                  <a:cubicBezTo>
                    <a:pt x="140" y="207"/>
                    <a:pt x="96" y="225"/>
                    <a:pt x="63" y="262"/>
                  </a:cubicBezTo>
                  <a:cubicBezTo>
                    <a:pt x="1" y="331"/>
                    <a:pt x="6" y="436"/>
                    <a:pt x="75" y="498"/>
                  </a:cubicBezTo>
                  <a:lnTo>
                    <a:pt x="299" y="699"/>
                  </a:lnTo>
                  <a:cubicBezTo>
                    <a:pt x="330" y="729"/>
                    <a:pt x="371" y="743"/>
                    <a:pt x="413" y="743"/>
                  </a:cubicBezTo>
                  <a:lnTo>
                    <a:pt x="431" y="743"/>
                  </a:lnTo>
                  <a:cubicBezTo>
                    <a:pt x="477" y="740"/>
                    <a:pt x="522" y="713"/>
                    <a:pt x="548" y="672"/>
                  </a:cubicBezTo>
                  <a:lnTo>
                    <a:pt x="834" y="262"/>
                  </a:lnTo>
                  <a:cubicBezTo>
                    <a:pt x="888" y="187"/>
                    <a:pt x="868" y="82"/>
                    <a:pt x="792" y="31"/>
                  </a:cubicBezTo>
                  <a:cubicBezTo>
                    <a:pt x="763" y="10"/>
                    <a:pt x="730" y="0"/>
                    <a:pt x="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1" name="Google Shape;5391;p78"/>
            <p:cNvSpPr/>
            <p:nvPr/>
          </p:nvSpPr>
          <p:spPr>
            <a:xfrm>
              <a:off x="2802067" y="4135170"/>
              <a:ext cx="56303" cy="56303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456" y="336"/>
                  </a:moveTo>
                  <a:cubicBezTo>
                    <a:pt x="1546" y="336"/>
                    <a:pt x="1621" y="411"/>
                    <a:pt x="1621" y="501"/>
                  </a:cubicBezTo>
                  <a:lnTo>
                    <a:pt x="1621" y="1458"/>
                  </a:lnTo>
                  <a:cubicBezTo>
                    <a:pt x="1621" y="1548"/>
                    <a:pt x="1546" y="1625"/>
                    <a:pt x="1456" y="1625"/>
                  </a:cubicBezTo>
                  <a:lnTo>
                    <a:pt x="500" y="1625"/>
                  </a:lnTo>
                  <a:cubicBezTo>
                    <a:pt x="409" y="1625"/>
                    <a:pt x="332" y="1548"/>
                    <a:pt x="332" y="1458"/>
                  </a:cubicBezTo>
                  <a:lnTo>
                    <a:pt x="332" y="501"/>
                  </a:lnTo>
                  <a:cubicBezTo>
                    <a:pt x="332" y="411"/>
                    <a:pt x="409" y="336"/>
                    <a:pt x="500" y="336"/>
                  </a:cubicBezTo>
                  <a:close/>
                  <a:moveTo>
                    <a:pt x="500" y="0"/>
                  </a:moveTo>
                  <a:cubicBezTo>
                    <a:pt x="224" y="0"/>
                    <a:pt x="0" y="224"/>
                    <a:pt x="0" y="500"/>
                  </a:cubicBezTo>
                  <a:lnTo>
                    <a:pt x="0" y="1456"/>
                  </a:lnTo>
                  <a:cubicBezTo>
                    <a:pt x="0" y="1731"/>
                    <a:pt x="224" y="1955"/>
                    <a:pt x="500" y="1955"/>
                  </a:cubicBezTo>
                  <a:lnTo>
                    <a:pt x="1456" y="1955"/>
                  </a:lnTo>
                  <a:cubicBezTo>
                    <a:pt x="1731" y="1955"/>
                    <a:pt x="1955" y="1731"/>
                    <a:pt x="1955" y="1456"/>
                  </a:cubicBezTo>
                  <a:lnTo>
                    <a:pt x="1955" y="500"/>
                  </a:lnTo>
                  <a:cubicBezTo>
                    <a:pt x="1955" y="224"/>
                    <a:pt x="1731" y="0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2" name="Google Shape;5392;p78"/>
            <p:cNvSpPr/>
            <p:nvPr/>
          </p:nvSpPr>
          <p:spPr>
            <a:xfrm>
              <a:off x="2818793" y="4151867"/>
              <a:ext cx="22798" cy="22970"/>
            </a:xfrm>
            <a:custGeom>
              <a:avLst/>
              <a:gdLst/>
              <a:ahLst/>
              <a:cxnLst/>
              <a:rect l="l" t="t" r="r" b="b"/>
              <a:pathLst>
                <a:path w="792" h="798" extrusionOk="0">
                  <a:moveTo>
                    <a:pt x="186" y="1"/>
                  </a:moveTo>
                  <a:cubicBezTo>
                    <a:pt x="147" y="1"/>
                    <a:pt x="107" y="15"/>
                    <a:pt x="75" y="44"/>
                  </a:cubicBezTo>
                  <a:cubicBezTo>
                    <a:pt x="6" y="106"/>
                    <a:pt x="0" y="211"/>
                    <a:pt x="62" y="280"/>
                  </a:cubicBezTo>
                  <a:lnTo>
                    <a:pt x="173" y="399"/>
                  </a:lnTo>
                  <a:lnTo>
                    <a:pt x="62" y="520"/>
                  </a:lnTo>
                  <a:cubicBezTo>
                    <a:pt x="0" y="586"/>
                    <a:pt x="6" y="693"/>
                    <a:pt x="75" y="755"/>
                  </a:cubicBezTo>
                  <a:cubicBezTo>
                    <a:pt x="105" y="783"/>
                    <a:pt x="144" y="798"/>
                    <a:pt x="185" y="798"/>
                  </a:cubicBezTo>
                  <a:cubicBezTo>
                    <a:pt x="230" y="798"/>
                    <a:pt x="276" y="780"/>
                    <a:pt x="310" y="743"/>
                  </a:cubicBezTo>
                  <a:lnTo>
                    <a:pt x="397" y="645"/>
                  </a:lnTo>
                  <a:lnTo>
                    <a:pt x="484" y="743"/>
                  </a:lnTo>
                  <a:cubicBezTo>
                    <a:pt x="516" y="778"/>
                    <a:pt x="560" y="798"/>
                    <a:pt x="608" y="798"/>
                  </a:cubicBezTo>
                  <a:cubicBezTo>
                    <a:pt x="647" y="798"/>
                    <a:pt x="688" y="783"/>
                    <a:pt x="718" y="755"/>
                  </a:cubicBezTo>
                  <a:cubicBezTo>
                    <a:pt x="788" y="693"/>
                    <a:pt x="791" y="588"/>
                    <a:pt x="729" y="520"/>
                  </a:cubicBezTo>
                  <a:lnTo>
                    <a:pt x="621" y="399"/>
                  </a:lnTo>
                  <a:lnTo>
                    <a:pt x="729" y="280"/>
                  </a:lnTo>
                  <a:cubicBezTo>
                    <a:pt x="791" y="211"/>
                    <a:pt x="788" y="106"/>
                    <a:pt x="718" y="44"/>
                  </a:cubicBezTo>
                  <a:cubicBezTo>
                    <a:pt x="686" y="15"/>
                    <a:pt x="646" y="1"/>
                    <a:pt x="606" y="1"/>
                  </a:cubicBezTo>
                  <a:cubicBezTo>
                    <a:pt x="561" y="1"/>
                    <a:pt x="516" y="20"/>
                    <a:pt x="484" y="55"/>
                  </a:cubicBezTo>
                  <a:lnTo>
                    <a:pt x="397" y="152"/>
                  </a:lnTo>
                  <a:lnTo>
                    <a:pt x="310" y="55"/>
                  </a:lnTo>
                  <a:cubicBezTo>
                    <a:pt x="277" y="19"/>
                    <a:pt x="231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3" name="Google Shape;5393;p78"/>
            <p:cNvSpPr/>
            <p:nvPr/>
          </p:nvSpPr>
          <p:spPr>
            <a:xfrm>
              <a:off x="2621798" y="4079753"/>
              <a:ext cx="106792" cy="36039"/>
            </a:xfrm>
            <a:custGeom>
              <a:avLst/>
              <a:gdLst/>
              <a:ahLst/>
              <a:cxnLst/>
              <a:rect l="l" t="t" r="r" b="b"/>
              <a:pathLst>
                <a:path w="3710" h="1252" extrusionOk="0">
                  <a:moveTo>
                    <a:pt x="3321" y="334"/>
                  </a:moveTo>
                  <a:cubicBezTo>
                    <a:pt x="3351" y="334"/>
                    <a:pt x="3376" y="359"/>
                    <a:pt x="3376" y="390"/>
                  </a:cubicBezTo>
                  <a:lnTo>
                    <a:pt x="3376" y="862"/>
                  </a:lnTo>
                  <a:cubicBezTo>
                    <a:pt x="3376" y="894"/>
                    <a:pt x="3351" y="917"/>
                    <a:pt x="3321" y="917"/>
                  </a:cubicBezTo>
                  <a:lnTo>
                    <a:pt x="390" y="917"/>
                  </a:lnTo>
                  <a:cubicBezTo>
                    <a:pt x="360" y="917"/>
                    <a:pt x="335" y="894"/>
                    <a:pt x="335" y="862"/>
                  </a:cubicBezTo>
                  <a:lnTo>
                    <a:pt x="335" y="390"/>
                  </a:lnTo>
                  <a:cubicBezTo>
                    <a:pt x="335" y="359"/>
                    <a:pt x="360" y="334"/>
                    <a:pt x="390" y="334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90"/>
                  </a:cubicBezTo>
                  <a:lnTo>
                    <a:pt x="1" y="862"/>
                  </a:lnTo>
                  <a:cubicBezTo>
                    <a:pt x="1" y="1076"/>
                    <a:pt x="177" y="1252"/>
                    <a:pt x="390" y="1252"/>
                  </a:cubicBezTo>
                  <a:lnTo>
                    <a:pt x="3321" y="1252"/>
                  </a:lnTo>
                  <a:cubicBezTo>
                    <a:pt x="3534" y="1252"/>
                    <a:pt x="3710" y="1076"/>
                    <a:pt x="3710" y="862"/>
                  </a:cubicBezTo>
                  <a:lnTo>
                    <a:pt x="3710" y="390"/>
                  </a:lnTo>
                  <a:cubicBezTo>
                    <a:pt x="3710" y="176"/>
                    <a:pt x="3534" y="0"/>
                    <a:pt x="3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4" name="Google Shape;5394;p78"/>
            <p:cNvSpPr/>
            <p:nvPr/>
          </p:nvSpPr>
          <p:spPr>
            <a:xfrm>
              <a:off x="2697740" y="4165339"/>
              <a:ext cx="30858" cy="68854"/>
            </a:xfrm>
            <a:custGeom>
              <a:avLst/>
              <a:gdLst/>
              <a:ahLst/>
              <a:cxnLst/>
              <a:rect l="l" t="t" r="r" b="b"/>
              <a:pathLst>
                <a:path w="1072" h="2392" extrusionOk="0">
                  <a:moveTo>
                    <a:pt x="690" y="333"/>
                  </a:moveTo>
                  <a:cubicBezTo>
                    <a:pt x="716" y="333"/>
                    <a:pt x="738" y="356"/>
                    <a:pt x="738" y="383"/>
                  </a:cubicBezTo>
                  <a:lnTo>
                    <a:pt x="738" y="2009"/>
                  </a:lnTo>
                  <a:cubicBezTo>
                    <a:pt x="738" y="2036"/>
                    <a:pt x="716" y="2057"/>
                    <a:pt x="690" y="2057"/>
                  </a:cubicBezTo>
                  <a:lnTo>
                    <a:pt x="382" y="2057"/>
                  </a:lnTo>
                  <a:cubicBezTo>
                    <a:pt x="356" y="2057"/>
                    <a:pt x="334" y="2036"/>
                    <a:pt x="334" y="2009"/>
                  </a:cubicBezTo>
                  <a:lnTo>
                    <a:pt x="334" y="383"/>
                  </a:lnTo>
                  <a:cubicBezTo>
                    <a:pt x="334" y="356"/>
                    <a:pt x="356" y="333"/>
                    <a:pt x="382" y="333"/>
                  </a:cubicBezTo>
                  <a:close/>
                  <a:moveTo>
                    <a:pt x="382" y="1"/>
                  </a:moveTo>
                  <a:cubicBezTo>
                    <a:pt x="171" y="1"/>
                    <a:pt x="0" y="171"/>
                    <a:pt x="0" y="383"/>
                  </a:cubicBezTo>
                  <a:lnTo>
                    <a:pt x="0" y="2009"/>
                  </a:lnTo>
                  <a:cubicBezTo>
                    <a:pt x="0" y="2219"/>
                    <a:pt x="171" y="2391"/>
                    <a:pt x="382" y="2391"/>
                  </a:cubicBezTo>
                  <a:lnTo>
                    <a:pt x="690" y="2391"/>
                  </a:lnTo>
                  <a:cubicBezTo>
                    <a:pt x="899" y="2391"/>
                    <a:pt x="1072" y="2219"/>
                    <a:pt x="1072" y="2009"/>
                  </a:cubicBezTo>
                  <a:lnTo>
                    <a:pt x="1072" y="383"/>
                  </a:lnTo>
                  <a:cubicBezTo>
                    <a:pt x="1072" y="171"/>
                    <a:pt x="899" y="1"/>
                    <a:pt x="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5" name="Google Shape;5395;p78"/>
            <p:cNvSpPr/>
            <p:nvPr/>
          </p:nvSpPr>
          <p:spPr>
            <a:xfrm>
              <a:off x="2621798" y="4127340"/>
              <a:ext cx="30829" cy="30829"/>
            </a:xfrm>
            <a:custGeom>
              <a:avLst/>
              <a:gdLst/>
              <a:ahLst/>
              <a:cxnLst/>
              <a:rect l="l" t="t" r="r" b="b"/>
              <a:pathLst>
                <a:path w="1071" h="1071" extrusionOk="0">
                  <a:moveTo>
                    <a:pt x="681" y="334"/>
                  </a:moveTo>
                  <a:cubicBezTo>
                    <a:pt x="711" y="334"/>
                    <a:pt x="736" y="359"/>
                    <a:pt x="736" y="389"/>
                  </a:cubicBezTo>
                  <a:lnTo>
                    <a:pt x="736" y="681"/>
                  </a:lnTo>
                  <a:cubicBezTo>
                    <a:pt x="736" y="711"/>
                    <a:pt x="711" y="736"/>
                    <a:pt x="681" y="736"/>
                  </a:cubicBezTo>
                  <a:lnTo>
                    <a:pt x="390" y="736"/>
                  </a:lnTo>
                  <a:cubicBezTo>
                    <a:pt x="360" y="736"/>
                    <a:pt x="335" y="711"/>
                    <a:pt x="335" y="681"/>
                  </a:cubicBezTo>
                  <a:lnTo>
                    <a:pt x="335" y="389"/>
                  </a:lnTo>
                  <a:cubicBezTo>
                    <a:pt x="335" y="359"/>
                    <a:pt x="360" y="334"/>
                    <a:pt x="390" y="334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89"/>
                  </a:cubicBezTo>
                  <a:lnTo>
                    <a:pt x="1" y="681"/>
                  </a:lnTo>
                  <a:cubicBezTo>
                    <a:pt x="1" y="894"/>
                    <a:pt x="177" y="1070"/>
                    <a:pt x="390" y="1070"/>
                  </a:cubicBezTo>
                  <a:lnTo>
                    <a:pt x="681" y="1070"/>
                  </a:lnTo>
                  <a:cubicBezTo>
                    <a:pt x="895" y="1070"/>
                    <a:pt x="1071" y="894"/>
                    <a:pt x="1071" y="681"/>
                  </a:cubicBezTo>
                  <a:lnTo>
                    <a:pt x="1071" y="389"/>
                  </a:lnTo>
                  <a:cubicBezTo>
                    <a:pt x="1071" y="176"/>
                    <a:pt x="895" y="0"/>
                    <a:pt x="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6" name="Google Shape;5396;p78"/>
            <p:cNvSpPr/>
            <p:nvPr/>
          </p:nvSpPr>
          <p:spPr>
            <a:xfrm>
              <a:off x="2697769" y="4127340"/>
              <a:ext cx="30829" cy="30829"/>
            </a:xfrm>
            <a:custGeom>
              <a:avLst/>
              <a:gdLst/>
              <a:ahLst/>
              <a:cxnLst/>
              <a:rect l="l" t="t" r="r" b="b"/>
              <a:pathLst>
                <a:path w="1071" h="1071" extrusionOk="0">
                  <a:moveTo>
                    <a:pt x="682" y="334"/>
                  </a:moveTo>
                  <a:cubicBezTo>
                    <a:pt x="712" y="334"/>
                    <a:pt x="737" y="359"/>
                    <a:pt x="737" y="389"/>
                  </a:cubicBezTo>
                  <a:lnTo>
                    <a:pt x="737" y="681"/>
                  </a:lnTo>
                  <a:cubicBezTo>
                    <a:pt x="737" y="711"/>
                    <a:pt x="712" y="736"/>
                    <a:pt x="682" y="736"/>
                  </a:cubicBezTo>
                  <a:lnTo>
                    <a:pt x="390" y="736"/>
                  </a:lnTo>
                  <a:cubicBezTo>
                    <a:pt x="360" y="736"/>
                    <a:pt x="335" y="711"/>
                    <a:pt x="335" y="681"/>
                  </a:cubicBezTo>
                  <a:lnTo>
                    <a:pt x="335" y="389"/>
                  </a:lnTo>
                  <a:cubicBezTo>
                    <a:pt x="335" y="359"/>
                    <a:pt x="360" y="334"/>
                    <a:pt x="390" y="334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89"/>
                  </a:cubicBezTo>
                  <a:lnTo>
                    <a:pt x="1" y="681"/>
                  </a:lnTo>
                  <a:cubicBezTo>
                    <a:pt x="1" y="894"/>
                    <a:pt x="177" y="1070"/>
                    <a:pt x="390" y="1070"/>
                  </a:cubicBezTo>
                  <a:lnTo>
                    <a:pt x="682" y="1070"/>
                  </a:lnTo>
                  <a:cubicBezTo>
                    <a:pt x="895" y="1070"/>
                    <a:pt x="1071" y="894"/>
                    <a:pt x="1071" y="681"/>
                  </a:cubicBezTo>
                  <a:lnTo>
                    <a:pt x="1071" y="389"/>
                  </a:lnTo>
                  <a:cubicBezTo>
                    <a:pt x="1071" y="176"/>
                    <a:pt x="895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7" name="Google Shape;5397;p78"/>
            <p:cNvSpPr/>
            <p:nvPr/>
          </p:nvSpPr>
          <p:spPr>
            <a:xfrm>
              <a:off x="2659827" y="4127340"/>
              <a:ext cx="30771" cy="30829"/>
            </a:xfrm>
            <a:custGeom>
              <a:avLst/>
              <a:gdLst/>
              <a:ahLst/>
              <a:cxnLst/>
              <a:rect l="l" t="t" r="r" b="b"/>
              <a:pathLst>
                <a:path w="1069" h="1071" extrusionOk="0">
                  <a:moveTo>
                    <a:pt x="679" y="334"/>
                  </a:moveTo>
                  <a:cubicBezTo>
                    <a:pt x="711" y="334"/>
                    <a:pt x="736" y="359"/>
                    <a:pt x="736" y="389"/>
                  </a:cubicBezTo>
                  <a:lnTo>
                    <a:pt x="736" y="681"/>
                  </a:lnTo>
                  <a:cubicBezTo>
                    <a:pt x="736" y="711"/>
                    <a:pt x="711" y="736"/>
                    <a:pt x="679" y="736"/>
                  </a:cubicBezTo>
                  <a:lnTo>
                    <a:pt x="389" y="736"/>
                  </a:lnTo>
                  <a:cubicBezTo>
                    <a:pt x="357" y="736"/>
                    <a:pt x="332" y="711"/>
                    <a:pt x="332" y="681"/>
                  </a:cubicBezTo>
                  <a:lnTo>
                    <a:pt x="332" y="389"/>
                  </a:lnTo>
                  <a:cubicBezTo>
                    <a:pt x="332" y="359"/>
                    <a:pt x="357" y="334"/>
                    <a:pt x="389" y="334"/>
                  </a:cubicBezTo>
                  <a:close/>
                  <a:moveTo>
                    <a:pt x="389" y="0"/>
                  </a:moveTo>
                  <a:cubicBezTo>
                    <a:pt x="176" y="0"/>
                    <a:pt x="0" y="176"/>
                    <a:pt x="0" y="389"/>
                  </a:cubicBezTo>
                  <a:lnTo>
                    <a:pt x="0" y="681"/>
                  </a:lnTo>
                  <a:cubicBezTo>
                    <a:pt x="0" y="894"/>
                    <a:pt x="176" y="1070"/>
                    <a:pt x="389" y="1070"/>
                  </a:cubicBezTo>
                  <a:lnTo>
                    <a:pt x="679" y="1070"/>
                  </a:lnTo>
                  <a:cubicBezTo>
                    <a:pt x="892" y="1070"/>
                    <a:pt x="1068" y="894"/>
                    <a:pt x="1068" y="681"/>
                  </a:cubicBezTo>
                  <a:lnTo>
                    <a:pt x="1068" y="389"/>
                  </a:lnTo>
                  <a:cubicBezTo>
                    <a:pt x="1068" y="176"/>
                    <a:pt x="892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8" name="Google Shape;5398;p78"/>
            <p:cNvSpPr/>
            <p:nvPr/>
          </p:nvSpPr>
          <p:spPr>
            <a:xfrm>
              <a:off x="2621798" y="4165339"/>
              <a:ext cx="30829" cy="30771"/>
            </a:xfrm>
            <a:custGeom>
              <a:avLst/>
              <a:gdLst/>
              <a:ahLst/>
              <a:cxnLst/>
              <a:rect l="l" t="t" r="r" b="b"/>
              <a:pathLst>
                <a:path w="1071" h="1069" extrusionOk="0">
                  <a:moveTo>
                    <a:pt x="681" y="333"/>
                  </a:moveTo>
                  <a:cubicBezTo>
                    <a:pt x="711" y="333"/>
                    <a:pt x="736" y="358"/>
                    <a:pt x="736" y="390"/>
                  </a:cubicBezTo>
                  <a:lnTo>
                    <a:pt x="736" y="680"/>
                  </a:lnTo>
                  <a:cubicBezTo>
                    <a:pt x="736" y="712"/>
                    <a:pt x="711" y="737"/>
                    <a:pt x="681" y="737"/>
                  </a:cubicBezTo>
                  <a:lnTo>
                    <a:pt x="390" y="737"/>
                  </a:lnTo>
                  <a:cubicBezTo>
                    <a:pt x="360" y="737"/>
                    <a:pt x="335" y="712"/>
                    <a:pt x="335" y="680"/>
                  </a:cubicBezTo>
                  <a:lnTo>
                    <a:pt x="335" y="390"/>
                  </a:lnTo>
                  <a:cubicBezTo>
                    <a:pt x="335" y="358"/>
                    <a:pt x="360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90"/>
                  </a:cubicBezTo>
                  <a:lnTo>
                    <a:pt x="1" y="680"/>
                  </a:lnTo>
                  <a:cubicBezTo>
                    <a:pt x="1" y="893"/>
                    <a:pt x="177" y="1069"/>
                    <a:pt x="390" y="1069"/>
                  </a:cubicBezTo>
                  <a:lnTo>
                    <a:pt x="681" y="1069"/>
                  </a:lnTo>
                  <a:cubicBezTo>
                    <a:pt x="895" y="1069"/>
                    <a:pt x="1071" y="893"/>
                    <a:pt x="1071" y="680"/>
                  </a:cubicBezTo>
                  <a:lnTo>
                    <a:pt x="1071" y="390"/>
                  </a:lnTo>
                  <a:cubicBezTo>
                    <a:pt x="1071" y="175"/>
                    <a:pt x="895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9" name="Google Shape;5399;p78"/>
            <p:cNvSpPr/>
            <p:nvPr/>
          </p:nvSpPr>
          <p:spPr>
            <a:xfrm>
              <a:off x="2659827" y="4165339"/>
              <a:ext cx="30771" cy="30771"/>
            </a:xfrm>
            <a:custGeom>
              <a:avLst/>
              <a:gdLst/>
              <a:ahLst/>
              <a:cxnLst/>
              <a:rect l="l" t="t" r="r" b="b"/>
              <a:pathLst>
                <a:path w="1069" h="1069" extrusionOk="0">
                  <a:moveTo>
                    <a:pt x="679" y="333"/>
                  </a:moveTo>
                  <a:cubicBezTo>
                    <a:pt x="711" y="333"/>
                    <a:pt x="736" y="358"/>
                    <a:pt x="736" y="390"/>
                  </a:cubicBezTo>
                  <a:lnTo>
                    <a:pt x="736" y="680"/>
                  </a:lnTo>
                  <a:cubicBezTo>
                    <a:pt x="736" y="712"/>
                    <a:pt x="711" y="737"/>
                    <a:pt x="679" y="737"/>
                  </a:cubicBezTo>
                  <a:lnTo>
                    <a:pt x="389" y="737"/>
                  </a:lnTo>
                  <a:cubicBezTo>
                    <a:pt x="357" y="737"/>
                    <a:pt x="332" y="712"/>
                    <a:pt x="332" y="680"/>
                  </a:cubicBezTo>
                  <a:lnTo>
                    <a:pt x="332" y="390"/>
                  </a:lnTo>
                  <a:cubicBezTo>
                    <a:pt x="332" y="358"/>
                    <a:pt x="357" y="333"/>
                    <a:pt x="389" y="333"/>
                  </a:cubicBezTo>
                  <a:close/>
                  <a:moveTo>
                    <a:pt x="389" y="1"/>
                  </a:moveTo>
                  <a:cubicBezTo>
                    <a:pt x="176" y="1"/>
                    <a:pt x="0" y="175"/>
                    <a:pt x="0" y="390"/>
                  </a:cubicBezTo>
                  <a:lnTo>
                    <a:pt x="0" y="680"/>
                  </a:lnTo>
                  <a:cubicBezTo>
                    <a:pt x="0" y="893"/>
                    <a:pt x="176" y="1069"/>
                    <a:pt x="389" y="1069"/>
                  </a:cubicBezTo>
                  <a:lnTo>
                    <a:pt x="679" y="1069"/>
                  </a:lnTo>
                  <a:cubicBezTo>
                    <a:pt x="892" y="1069"/>
                    <a:pt x="1068" y="893"/>
                    <a:pt x="1068" y="680"/>
                  </a:cubicBezTo>
                  <a:lnTo>
                    <a:pt x="1068" y="390"/>
                  </a:lnTo>
                  <a:cubicBezTo>
                    <a:pt x="1068" y="175"/>
                    <a:pt x="892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0" name="Google Shape;5400;p78"/>
            <p:cNvSpPr/>
            <p:nvPr/>
          </p:nvSpPr>
          <p:spPr>
            <a:xfrm>
              <a:off x="2621798" y="4203311"/>
              <a:ext cx="30829" cy="30829"/>
            </a:xfrm>
            <a:custGeom>
              <a:avLst/>
              <a:gdLst/>
              <a:ahLst/>
              <a:cxnLst/>
              <a:rect l="l" t="t" r="r" b="b"/>
              <a:pathLst>
                <a:path w="1071" h="1071" extrusionOk="0">
                  <a:moveTo>
                    <a:pt x="681" y="335"/>
                  </a:moveTo>
                  <a:cubicBezTo>
                    <a:pt x="711" y="335"/>
                    <a:pt x="736" y="360"/>
                    <a:pt x="736" y="390"/>
                  </a:cubicBezTo>
                  <a:lnTo>
                    <a:pt x="736" y="681"/>
                  </a:lnTo>
                  <a:cubicBezTo>
                    <a:pt x="736" y="712"/>
                    <a:pt x="711" y="736"/>
                    <a:pt x="681" y="736"/>
                  </a:cubicBezTo>
                  <a:lnTo>
                    <a:pt x="390" y="736"/>
                  </a:lnTo>
                  <a:cubicBezTo>
                    <a:pt x="360" y="736"/>
                    <a:pt x="335" y="712"/>
                    <a:pt x="335" y="681"/>
                  </a:cubicBezTo>
                  <a:lnTo>
                    <a:pt x="335" y="390"/>
                  </a:lnTo>
                  <a:cubicBezTo>
                    <a:pt x="335" y="360"/>
                    <a:pt x="360" y="335"/>
                    <a:pt x="390" y="335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7"/>
                    <a:pt x="1" y="390"/>
                  </a:cubicBezTo>
                  <a:lnTo>
                    <a:pt x="1" y="681"/>
                  </a:lnTo>
                  <a:cubicBezTo>
                    <a:pt x="1" y="895"/>
                    <a:pt x="177" y="1071"/>
                    <a:pt x="390" y="1071"/>
                  </a:cubicBezTo>
                  <a:lnTo>
                    <a:pt x="681" y="1071"/>
                  </a:lnTo>
                  <a:cubicBezTo>
                    <a:pt x="895" y="1071"/>
                    <a:pt x="1071" y="895"/>
                    <a:pt x="1071" y="681"/>
                  </a:cubicBezTo>
                  <a:lnTo>
                    <a:pt x="1071" y="390"/>
                  </a:lnTo>
                  <a:cubicBezTo>
                    <a:pt x="1071" y="177"/>
                    <a:pt x="895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1" name="Google Shape;5401;p78"/>
            <p:cNvSpPr/>
            <p:nvPr/>
          </p:nvSpPr>
          <p:spPr>
            <a:xfrm>
              <a:off x="2659827" y="4203311"/>
              <a:ext cx="30771" cy="30829"/>
            </a:xfrm>
            <a:custGeom>
              <a:avLst/>
              <a:gdLst/>
              <a:ahLst/>
              <a:cxnLst/>
              <a:rect l="l" t="t" r="r" b="b"/>
              <a:pathLst>
                <a:path w="1069" h="1071" extrusionOk="0">
                  <a:moveTo>
                    <a:pt x="679" y="335"/>
                  </a:moveTo>
                  <a:cubicBezTo>
                    <a:pt x="711" y="335"/>
                    <a:pt x="736" y="360"/>
                    <a:pt x="736" y="390"/>
                  </a:cubicBezTo>
                  <a:lnTo>
                    <a:pt x="736" y="681"/>
                  </a:lnTo>
                  <a:cubicBezTo>
                    <a:pt x="736" y="712"/>
                    <a:pt x="711" y="736"/>
                    <a:pt x="679" y="736"/>
                  </a:cubicBezTo>
                  <a:lnTo>
                    <a:pt x="389" y="736"/>
                  </a:lnTo>
                  <a:cubicBezTo>
                    <a:pt x="357" y="736"/>
                    <a:pt x="332" y="712"/>
                    <a:pt x="332" y="681"/>
                  </a:cubicBezTo>
                  <a:lnTo>
                    <a:pt x="332" y="390"/>
                  </a:lnTo>
                  <a:cubicBezTo>
                    <a:pt x="332" y="360"/>
                    <a:pt x="357" y="335"/>
                    <a:pt x="389" y="335"/>
                  </a:cubicBezTo>
                  <a:close/>
                  <a:moveTo>
                    <a:pt x="389" y="1"/>
                  </a:moveTo>
                  <a:cubicBezTo>
                    <a:pt x="176" y="1"/>
                    <a:pt x="0" y="177"/>
                    <a:pt x="0" y="390"/>
                  </a:cubicBezTo>
                  <a:lnTo>
                    <a:pt x="0" y="681"/>
                  </a:lnTo>
                  <a:cubicBezTo>
                    <a:pt x="0" y="895"/>
                    <a:pt x="176" y="1071"/>
                    <a:pt x="389" y="1071"/>
                  </a:cubicBezTo>
                  <a:lnTo>
                    <a:pt x="679" y="1071"/>
                  </a:lnTo>
                  <a:cubicBezTo>
                    <a:pt x="892" y="1071"/>
                    <a:pt x="1068" y="895"/>
                    <a:pt x="1068" y="681"/>
                  </a:cubicBezTo>
                  <a:lnTo>
                    <a:pt x="1068" y="390"/>
                  </a:lnTo>
                  <a:cubicBezTo>
                    <a:pt x="1068" y="177"/>
                    <a:pt x="892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2" name="Google Shape;5402;p78"/>
            <p:cNvSpPr/>
            <p:nvPr/>
          </p:nvSpPr>
          <p:spPr>
            <a:xfrm>
              <a:off x="2659136" y="3993188"/>
              <a:ext cx="31001" cy="60995"/>
            </a:xfrm>
            <a:custGeom>
              <a:avLst/>
              <a:gdLst/>
              <a:ahLst/>
              <a:cxnLst/>
              <a:rect l="l" t="t" r="r" b="b"/>
              <a:pathLst>
                <a:path w="1077" h="2119" extrusionOk="0">
                  <a:moveTo>
                    <a:pt x="540" y="0"/>
                  </a:moveTo>
                  <a:cubicBezTo>
                    <a:pt x="449" y="0"/>
                    <a:pt x="372" y="75"/>
                    <a:pt x="372" y="167"/>
                  </a:cubicBezTo>
                  <a:lnTo>
                    <a:pt x="372" y="340"/>
                  </a:lnTo>
                  <a:lnTo>
                    <a:pt x="337" y="340"/>
                  </a:lnTo>
                  <a:cubicBezTo>
                    <a:pt x="152" y="340"/>
                    <a:pt x="1" y="491"/>
                    <a:pt x="1" y="676"/>
                  </a:cubicBezTo>
                  <a:lnTo>
                    <a:pt x="1" y="891"/>
                  </a:lnTo>
                  <a:cubicBezTo>
                    <a:pt x="1" y="1075"/>
                    <a:pt x="152" y="1226"/>
                    <a:pt x="337" y="1226"/>
                  </a:cubicBezTo>
                  <a:lnTo>
                    <a:pt x="739" y="1226"/>
                  </a:lnTo>
                  <a:cubicBezTo>
                    <a:pt x="742" y="1226"/>
                    <a:pt x="742" y="1228"/>
                    <a:pt x="742" y="1228"/>
                  </a:cubicBezTo>
                  <a:lnTo>
                    <a:pt x="742" y="1443"/>
                  </a:lnTo>
                  <a:cubicBezTo>
                    <a:pt x="742" y="1447"/>
                    <a:pt x="739" y="1447"/>
                    <a:pt x="739" y="1447"/>
                  </a:cubicBezTo>
                  <a:lnTo>
                    <a:pt x="168" y="1447"/>
                  </a:lnTo>
                  <a:cubicBezTo>
                    <a:pt x="77" y="1447"/>
                    <a:pt x="1" y="1522"/>
                    <a:pt x="1" y="1612"/>
                  </a:cubicBezTo>
                  <a:cubicBezTo>
                    <a:pt x="1" y="1705"/>
                    <a:pt x="77" y="1779"/>
                    <a:pt x="168" y="1779"/>
                  </a:cubicBezTo>
                  <a:lnTo>
                    <a:pt x="372" y="1779"/>
                  </a:lnTo>
                  <a:lnTo>
                    <a:pt x="372" y="1953"/>
                  </a:lnTo>
                  <a:cubicBezTo>
                    <a:pt x="372" y="2044"/>
                    <a:pt x="449" y="2119"/>
                    <a:pt x="540" y="2119"/>
                  </a:cubicBezTo>
                  <a:cubicBezTo>
                    <a:pt x="630" y="2119"/>
                    <a:pt x="707" y="2044"/>
                    <a:pt x="707" y="1953"/>
                  </a:cubicBezTo>
                  <a:lnTo>
                    <a:pt x="707" y="1779"/>
                  </a:lnTo>
                  <a:lnTo>
                    <a:pt x="742" y="1779"/>
                  </a:lnTo>
                  <a:cubicBezTo>
                    <a:pt x="925" y="1779"/>
                    <a:pt x="1076" y="1628"/>
                    <a:pt x="1076" y="1443"/>
                  </a:cubicBezTo>
                  <a:lnTo>
                    <a:pt x="1076" y="1228"/>
                  </a:lnTo>
                  <a:cubicBezTo>
                    <a:pt x="1076" y="1043"/>
                    <a:pt x="925" y="892"/>
                    <a:pt x="742" y="892"/>
                  </a:cubicBezTo>
                  <a:lnTo>
                    <a:pt x="339" y="892"/>
                  </a:lnTo>
                  <a:cubicBezTo>
                    <a:pt x="337" y="892"/>
                    <a:pt x="337" y="891"/>
                    <a:pt x="337" y="891"/>
                  </a:cubicBezTo>
                  <a:lnTo>
                    <a:pt x="337" y="676"/>
                  </a:lnTo>
                  <a:cubicBezTo>
                    <a:pt x="337" y="676"/>
                    <a:pt x="337" y="674"/>
                    <a:pt x="339" y="674"/>
                  </a:cubicBezTo>
                  <a:lnTo>
                    <a:pt x="911" y="674"/>
                  </a:lnTo>
                  <a:cubicBezTo>
                    <a:pt x="1002" y="674"/>
                    <a:pt x="1076" y="597"/>
                    <a:pt x="1076" y="507"/>
                  </a:cubicBezTo>
                  <a:cubicBezTo>
                    <a:pt x="1076" y="414"/>
                    <a:pt x="1002" y="340"/>
                    <a:pt x="911" y="340"/>
                  </a:cubicBezTo>
                  <a:lnTo>
                    <a:pt x="707" y="340"/>
                  </a:lnTo>
                  <a:lnTo>
                    <a:pt x="707" y="167"/>
                  </a:lnTo>
                  <a:cubicBezTo>
                    <a:pt x="707" y="75"/>
                    <a:pt x="630" y="0"/>
                    <a:pt x="5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03" name="Google Shape;5403;p78"/>
          <p:cNvGrpSpPr/>
          <p:nvPr/>
        </p:nvGrpSpPr>
        <p:grpSpPr>
          <a:xfrm>
            <a:off x="1849967" y="4006545"/>
            <a:ext cx="327480" cy="327411"/>
            <a:chOff x="1849967" y="3930345"/>
            <a:chExt cx="327480" cy="327411"/>
          </a:xfrm>
        </p:grpSpPr>
        <p:sp>
          <p:nvSpPr>
            <p:cNvPr id="5404" name="Google Shape;5404;p78"/>
            <p:cNvSpPr/>
            <p:nvPr/>
          </p:nvSpPr>
          <p:spPr>
            <a:xfrm>
              <a:off x="1854775" y="3992296"/>
              <a:ext cx="267844" cy="235289"/>
            </a:xfrm>
            <a:custGeom>
              <a:avLst/>
              <a:gdLst/>
              <a:ahLst/>
              <a:cxnLst/>
              <a:rect l="l" t="t" r="r" b="b"/>
              <a:pathLst>
                <a:path w="9305" h="8174" extrusionOk="0">
                  <a:moveTo>
                    <a:pt x="1" y="1"/>
                  </a:moveTo>
                  <a:lnTo>
                    <a:pt x="1" y="7729"/>
                  </a:lnTo>
                  <a:cubicBezTo>
                    <a:pt x="1" y="7974"/>
                    <a:pt x="201" y="8173"/>
                    <a:pt x="445" y="8173"/>
                  </a:cubicBezTo>
                  <a:lnTo>
                    <a:pt x="8861" y="8173"/>
                  </a:lnTo>
                  <a:cubicBezTo>
                    <a:pt x="9106" y="8173"/>
                    <a:pt x="9305" y="7974"/>
                    <a:pt x="9305" y="7729"/>
                  </a:cubicBezTo>
                  <a:lnTo>
                    <a:pt x="930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5" name="Google Shape;5405;p78"/>
            <p:cNvSpPr/>
            <p:nvPr/>
          </p:nvSpPr>
          <p:spPr>
            <a:xfrm>
              <a:off x="2056635" y="4021832"/>
              <a:ext cx="66004" cy="205755"/>
            </a:xfrm>
            <a:custGeom>
              <a:avLst/>
              <a:gdLst/>
              <a:ahLst/>
              <a:cxnLst/>
              <a:rect l="l" t="t" r="r" b="b"/>
              <a:pathLst>
                <a:path w="2293" h="7148" extrusionOk="0">
                  <a:moveTo>
                    <a:pt x="2293" y="0"/>
                  </a:moveTo>
                  <a:cubicBezTo>
                    <a:pt x="1815" y="0"/>
                    <a:pt x="1427" y="390"/>
                    <a:pt x="1427" y="866"/>
                  </a:cubicBezTo>
                  <a:lnTo>
                    <a:pt x="1427" y="3599"/>
                  </a:lnTo>
                  <a:cubicBezTo>
                    <a:pt x="1227" y="3710"/>
                    <a:pt x="1083" y="3909"/>
                    <a:pt x="1042" y="4140"/>
                  </a:cubicBezTo>
                  <a:cubicBezTo>
                    <a:pt x="445" y="4287"/>
                    <a:pt x="0" y="4828"/>
                    <a:pt x="0" y="5469"/>
                  </a:cubicBezTo>
                  <a:lnTo>
                    <a:pt x="0" y="5731"/>
                  </a:lnTo>
                  <a:cubicBezTo>
                    <a:pt x="0" y="6034"/>
                    <a:pt x="176" y="6299"/>
                    <a:pt x="432" y="6425"/>
                  </a:cubicBezTo>
                  <a:lnTo>
                    <a:pt x="432" y="6562"/>
                  </a:lnTo>
                  <a:cubicBezTo>
                    <a:pt x="432" y="6623"/>
                    <a:pt x="425" y="6678"/>
                    <a:pt x="414" y="6735"/>
                  </a:cubicBezTo>
                  <a:lnTo>
                    <a:pt x="322" y="7147"/>
                  </a:lnTo>
                  <a:lnTo>
                    <a:pt x="1849" y="7147"/>
                  </a:lnTo>
                  <a:cubicBezTo>
                    <a:pt x="2094" y="7147"/>
                    <a:pt x="2293" y="6948"/>
                    <a:pt x="2293" y="6703"/>
                  </a:cubicBezTo>
                  <a:lnTo>
                    <a:pt x="229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6" name="Google Shape;5406;p78"/>
            <p:cNvSpPr/>
            <p:nvPr/>
          </p:nvSpPr>
          <p:spPr>
            <a:xfrm>
              <a:off x="1854775" y="3992296"/>
              <a:ext cx="29706" cy="235289"/>
            </a:xfrm>
            <a:custGeom>
              <a:avLst/>
              <a:gdLst/>
              <a:ahLst/>
              <a:cxnLst/>
              <a:rect l="l" t="t" r="r" b="b"/>
              <a:pathLst>
                <a:path w="1032" h="8174" extrusionOk="0">
                  <a:moveTo>
                    <a:pt x="1" y="1"/>
                  </a:moveTo>
                  <a:lnTo>
                    <a:pt x="1" y="7729"/>
                  </a:lnTo>
                  <a:cubicBezTo>
                    <a:pt x="1" y="7974"/>
                    <a:pt x="201" y="8173"/>
                    <a:pt x="445" y="8173"/>
                  </a:cubicBezTo>
                  <a:lnTo>
                    <a:pt x="1031" y="8173"/>
                  </a:lnTo>
                  <a:cubicBezTo>
                    <a:pt x="784" y="8173"/>
                    <a:pt x="587" y="7976"/>
                    <a:pt x="587" y="7729"/>
                  </a:cubicBezTo>
                  <a:lnTo>
                    <a:pt x="58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7" name="Google Shape;5407;p78"/>
            <p:cNvSpPr/>
            <p:nvPr/>
          </p:nvSpPr>
          <p:spPr>
            <a:xfrm>
              <a:off x="1854775" y="3957866"/>
              <a:ext cx="267844" cy="47351"/>
            </a:xfrm>
            <a:custGeom>
              <a:avLst/>
              <a:gdLst/>
              <a:ahLst/>
              <a:cxnLst/>
              <a:rect l="l" t="t" r="r" b="b"/>
              <a:pathLst>
                <a:path w="9305" h="1645" extrusionOk="0">
                  <a:moveTo>
                    <a:pt x="445" y="1"/>
                  </a:moveTo>
                  <a:cubicBezTo>
                    <a:pt x="201" y="1"/>
                    <a:pt x="1" y="200"/>
                    <a:pt x="1" y="445"/>
                  </a:cubicBezTo>
                  <a:lnTo>
                    <a:pt x="1" y="1645"/>
                  </a:lnTo>
                  <a:lnTo>
                    <a:pt x="9305" y="1645"/>
                  </a:lnTo>
                  <a:lnTo>
                    <a:pt x="9305" y="445"/>
                  </a:lnTo>
                  <a:cubicBezTo>
                    <a:pt x="9305" y="200"/>
                    <a:pt x="9106" y="1"/>
                    <a:pt x="88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8" name="Google Shape;5408;p78"/>
            <p:cNvSpPr/>
            <p:nvPr/>
          </p:nvSpPr>
          <p:spPr>
            <a:xfrm>
              <a:off x="1854775" y="3957923"/>
              <a:ext cx="29706" cy="47351"/>
            </a:xfrm>
            <a:custGeom>
              <a:avLst/>
              <a:gdLst/>
              <a:ahLst/>
              <a:cxnLst/>
              <a:rect l="l" t="t" r="r" b="b"/>
              <a:pathLst>
                <a:path w="1032" h="1645" extrusionOk="0">
                  <a:moveTo>
                    <a:pt x="445" y="1"/>
                  </a:moveTo>
                  <a:cubicBezTo>
                    <a:pt x="201" y="1"/>
                    <a:pt x="1" y="201"/>
                    <a:pt x="1" y="445"/>
                  </a:cubicBezTo>
                  <a:lnTo>
                    <a:pt x="1" y="1645"/>
                  </a:lnTo>
                  <a:lnTo>
                    <a:pt x="587" y="1645"/>
                  </a:lnTo>
                  <a:lnTo>
                    <a:pt x="587" y="445"/>
                  </a:lnTo>
                  <a:cubicBezTo>
                    <a:pt x="587" y="198"/>
                    <a:pt x="784" y="1"/>
                    <a:pt x="103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9" name="Google Shape;5409;p78"/>
            <p:cNvSpPr/>
            <p:nvPr/>
          </p:nvSpPr>
          <p:spPr>
            <a:xfrm>
              <a:off x="1909414" y="3935210"/>
              <a:ext cx="26137" cy="45452"/>
            </a:xfrm>
            <a:custGeom>
              <a:avLst/>
              <a:gdLst/>
              <a:ahLst/>
              <a:cxnLst/>
              <a:rect l="l" t="t" r="r" b="b"/>
              <a:pathLst>
                <a:path w="908" h="1579" extrusionOk="0">
                  <a:moveTo>
                    <a:pt x="454" y="0"/>
                  </a:moveTo>
                  <a:cubicBezTo>
                    <a:pt x="202" y="0"/>
                    <a:pt x="1" y="203"/>
                    <a:pt x="1" y="454"/>
                  </a:cubicBezTo>
                  <a:lnTo>
                    <a:pt x="1" y="1125"/>
                  </a:lnTo>
                  <a:cubicBezTo>
                    <a:pt x="1" y="1376"/>
                    <a:pt x="202" y="1579"/>
                    <a:pt x="454" y="1579"/>
                  </a:cubicBezTo>
                  <a:cubicBezTo>
                    <a:pt x="705" y="1579"/>
                    <a:pt x="907" y="1374"/>
                    <a:pt x="907" y="1125"/>
                  </a:cubicBezTo>
                  <a:lnTo>
                    <a:pt x="907" y="454"/>
                  </a:lnTo>
                  <a:cubicBezTo>
                    <a:pt x="907" y="203"/>
                    <a:pt x="705" y="0"/>
                    <a:pt x="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0" name="Google Shape;5410;p78"/>
            <p:cNvSpPr/>
            <p:nvPr/>
          </p:nvSpPr>
          <p:spPr>
            <a:xfrm>
              <a:off x="1909414" y="3935210"/>
              <a:ext cx="17530" cy="45452"/>
            </a:xfrm>
            <a:custGeom>
              <a:avLst/>
              <a:gdLst/>
              <a:ahLst/>
              <a:cxnLst/>
              <a:rect l="l" t="t" r="r" b="b"/>
              <a:pathLst>
                <a:path w="609" h="1579" extrusionOk="0">
                  <a:moveTo>
                    <a:pt x="454" y="0"/>
                  </a:moveTo>
                  <a:cubicBezTo>
                    <a:pt x="202" y="0"/>
                    <a:pt x="1" y="203"/>
                    <a:pt x="1" y="454"/>
                  </a:cubicBezTo>
                  <a:lnTo>
                    <a:pt x="1" y="1125"/>
                  </a:lnTo>
                  <a:cubicBezTo>
                    <a:pt x="1" y="1376"/>
                    <a:pt x="202" y="1579"/>
                    <a:pt x="454" y="1579"/>
                  </a:cubicBezTo>
                  <a:cubicBezTo>
                    <a:pt x="509" y="1579"/>
                    <a:pt x="561" y="1566"/>
                    <a:pt x="609" y="1548"/>
                  </a:cubicBezTo>
                  <a:cubicBezTo>
                    <a:pt x="436" y="1484"/>
                    <a:pt x="312" y="1321"/>
                    <a:pt x="312" y="1125"/>
                  </a:cubicBezTo>
                  <a:lnTo>
                    <a:pt x="312" y="454"/>
                  </a:lnTo>
                  <a:cubicBezTo>
                    <a:pt x="312" y="258"/>
                    <a:pt x="436" y="93"/>
                    <a:pt x="609" y="29"/>
                  </a:cubicBezTo>
                  <a:cubicBezTo>
                    <a:pt x="561" y="11"/>
                    <a:pt x="509" y="0"/>
                    <a:pt x="45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1" name="Google Shape;5411;p78"/>
            <p:cNvSpPr/>
            <p:nvPr/>
          </p:nvSpPr>
          <p:spPr>
            <a:xfrm>
              <a:off x="1975684" y="3935210"/>
              <a:ext cx="26108" cy="45452"/>
            </a:xfrm>
            <a:custGeom>
              <a:avLst/>
              <a:gdLst/>
              <a:ahLst/>
              <a:cxnLst/>
              <a:rect l="l" t="t" r="r" b="b"/>
              <a:pathLst>
                <a:path w="907" h="1579" extrusionOk="0">
                  <a:moveTo>
                    <a:pt x="454" y="0"/>
                  </a:moveTo>
                  <a:cubicBezTo>
                    <a:pt x="201" y="0"/>
                    <a:pt x="0" y="203"/>
                    <a:pt x="0" y="454"/>
                  </a:cubicBezTo>
                  <a:lnTo>
                    <a:pt x="0" y="1125"/>
                  </a:lnTo>
                  <a:cubicBezTo>
                    <a:pt x="0" y="1376"/>
                    <a:pt x="201" y="1579"/>
                    <a:pt x="454" y="1579"/>
                  </a:cubicBezTo>
                  <a:cubicBezTo>
                    <a:pt x="704" y="1579"/>
                    <a:pt x="907" y="1374"/>
                    <a:pt x="907" y="1125"/>
                  </a:cubicBezTo>
                  <a:lnTo>
                    <a:pt x="907" y="454"/>
                  </a:lnTo>
                  <a:cubicBezTo>
                    <a:pt x="907" y="203"/>
                    <a:pt x="704" y="0"/>
                    <a:pt x="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2" name="Google Shape;5412;p78"/>
            <p:cNvSpPr/>
            <p:nvPr/>
          </p:nvSpPr>
          <p:spPr>
            <a:xfrm>
              <a:off x="1975684" y="3935210"/>
              <a:ext cx="17530" cy="45452"/>
            </a:xfrm>
            <a:custGeom>
              <a:avLst/>
              <a:gdLst/>
              <a:ahLst/>
              <a:cxnLst/>
              <a:rect l="l" t="t" r="r" b="b"/>
              <a:pathLst>
                <a:path w="609" h="1579" extrusionOk="0">
                  <a:moveTo>
                    <a:pt x="454" y="0"/>
                  </a:moveTo>
                  <a:cubicBezTo>
                    <a:pt x="201" y="0"/>
                    <a:pt x="0" y="203"/>
                    <a:pt x="0" y="454"/>
                  </a:cubicBezTo>
                  <a:lnTo>
                    <a:pt x="0" y="1125"/>
                  </a:lnTo>
                  <a:cubicBezTo>
                    <a:pt x="0" y="1376"/>
                    <a:pt x="201" y="1579"/>
                    <a:pt x="454" y="1579"/>
                  </a:cubicBezTo>
                  <a:cubicBezTo>
                    <a:pt x="509" y="1579"/>
                    <a:pt x="560" y="1566"/>
                    <a:pt x="608" y="1548"/>
                  </a:cubicBezTo>
                  <a:cubicBezTo>
                    <a:pt x="434" y="1484"/>
                    <a:pt x="311" y="1321"/>
                    <a:pt x="311" y="1125"/>
                  </a:cubicBezTo>
                  <a:lnTo>
                    <a:pt x="311" y="454"/>
                  </a:lnTo>
                  <a:cubicBezTo>
                    <a:pt x="311" y="258"/>
                    <a:pt x="434" y="93"/>
                    <a:pt x="608" y="29"/>
                  </a:cubicBezTo>
                  <a:cubicBezTo>
                    <a:pt x="560" y="11"/>
                    <a:pt x="509" y="0"/>
                    <a:pt x="45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3" name="Google Shape;5413;p78"/>
            <p:cNvSpPr/>
            <p:nvPr/>
          </p:nvSpPr>
          <p:spPr>
            <a:xfrm>
              <a:off x="2041896" y="3935210"/>
              <a:ext cx="26166" cy="45452"/>
            </a:xfrm>
            <a:custGeom>
              <a:avLst/>
              <a:gdLst/>
              <a:ahLst/>
              <a:cxnLst/>
              <a:rect l="l" t="t" r="r" b="b"/>
              <a:pathLst>
                <a:path w="909" h="1579" extrusionOk="0">
                  <a:moveTo>
                    <a:pt x="455" y="0"/>
                  </a:moveTo>
                  <a:cubicBezTo>
                    <a:pt x="203" y="0"/>
                    <a:pt x="0" y="203"/>
                    <a:pt x="0" y="454"/>
                  </a:cubicBezTo>
                  <a:lnTo>
                    <a:pt x="0" y="1125"/>
                  </a:lnTo>
                  <a:cubicBezTo>
                    <a:pt x="0" y="1376"/>
                    <a:pt x="203" y="1579"/>
                    <a:pt x="455" y="1579"/>
                  </a:cubicBezTo>
                  <a:cubicBezTo>
                    <a:pt x="704" y="1579"/>
                    <a:pt x="909" y="1374"/>
                    <a:pt x="909" y="1125"/>
                  </a:cubicBezTo>
                  <a:lnTo>
                    <a:pt x="909" y="454"/>
                  </a:lnTo>
                  <a:cubicBezTo>
                    <a:pt x="909" y="203"/>
                    <a:pt x="706" y="0"/>
                    <a:pt x="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4" name="Google Shape;5414;p78"/>
            <p:cNvSpPr/>
            <p:nvPr/>
          </p:nvSpPr>
          <p:spPr>
            <a:xfrm>
              <a:off x="2041896" y="3935210"/>
              <a:ext cx="17559" cy="45452"/>
            </a:xfrm>
            <a:custGeom>
              <a:avLst/>
              <a:gdLst/>
              <a:ahLst/>
              <a:cxnLst/>
              <a:rect l="l" t="t" r="r" b="b"/>
              <a:pathLst>
                <a:path w="610" h="1579" extrusionOk="0">
                  <a:moveTo>
                    <a:pt x="455" y="0"/>
                  </a:moveTo>
                  <a:cubicBezTo>
                    <a:pt x="203" y="0"/>
                    <a:pt x="0" y="203"/>
                    <a:pt x="0" y="454"/>
                  </a:cubicBezTo>
                  <a:lnTo>
                    <a:pt x="0" y="1125"/>
                  </a:lnTo>
                  <a:cubicBezTo>
                    <a:pt x="0" y="1376"/>
                    <a:pt x="203" y="1579"/>
                    <a:pt x="455" y="1579"/>
                  </a:cubicBezTo>
                  <a:cubicBezTo>
                    <a:pt x="510" y="1579"/>
                    <a:pt x="562" y="1566"/>
                    <a:pt x="610" y="1548"/>
                  </a:cubicBezTo>
                  <a:cubicBezTo>
                    <a:pt x="438" y="1484"/>
                    <a:pt x="311" y="1321"/>
                    <a:pt x="311" y="1125"/>
                  </a:cubicBezTo>
                  <a:lnTo>
                    <a:pt x="311" y="454"/>
                  </a:lnTo>
                  <a:cubicBezTo>
                    <a:pt x="311" y="258"/>
                    <a:pt x="436" y="93"/>
                    <a:pt x="610" y="29"/>
                  </a:cubicBezTo>
                  <a:cubicBezTo>
                    <a:pt x="562" y="11"/>
                    <a:pt x="510" y="0"/>
                    <a:pt x="45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5" name="Google Shape;5415;p78"/>
            <p:cNvSpPr/>
            <p:nvPr/>
          </p:nvSpPr>
          <p:spPr>
            <a:xfrm>
              <a:off x="1889407" y="4042243"/>
              <a:ext cx="26540" cy="26482"/>
            </a:xfrm>
            <a:custGeom>
              <a:avLst/>
              <a:gdLst/>
              <a:ahLst/>
              <a:cxnLst/>
              <a:rect l="l" t="t" r="r" b="b"/>
              <a:pathLst>
                <a:path w="922" h="920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697"/>
                  </a:lnTo>
                  <a:cubicBezTo>
                    <a:pt x="1" y="820"/>
                    <a:pt x="102" y="919"/>
                    <a:pt x="223" y="919"/>
                  </a:cubicBezTo>
                  <a:lnTo>
                    <a:pt x="699" y="919"/>
                  </a:lnTo>
                  <a:cubicBezTo>
                    <a:pt x="822" y="919"/>
                    <a:pt x="922" y="820"/>
                    <a:pt x="922" y="697"/>
                  </a:cubicBezTo>
                  <a:lnTo>
                    <a:pt x="922" y="223"/>
                  </a:lnTo>
                  <a:cubicBezTo>
                    <a:pt x="922" y="100"/>
                    <a:pt x="822" y="1"/>
                    <a:pt x="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6" name="Google Shape;5416;p78"/>
            <p:cNvSpPr/>
            <p:nvPr/>
          </p:nvSpPr>
          <p:spPr>
            <a:xfrm>
              <a:off x="1946838" y="4042243"/>
              <a:ext cx="26453" cy="26482"/>
            </a:xfrm>
            <a:custGeom>
              <a:avLst/>
              <a:gdLst/>
              <a:ahLst/>
              <a:cxnLst/>
              <a:rect l="l" t="t" r="r" b="b"/>
              <a:pathLst>
                <a:path w="919" h="920" extrusionOk="0">
                  <a:moveTo>
                    <a:pt x="222" y="1"/>
                  </a:moveTo>
                  <a:cubicBezTo>
                    <a:pt x="100" y="1"/>
                    <a:pt x="0" y="100"/>
                    <a:pt x="0" y="223"/>
                  </a:cubicBezTo>
                  <a:lnTo>
                    <a:pt x="0" y="697"/>
                  </a:lnTo>
                  <a:cubicBezTo>
                    <a:pt x="0" y="820"/>
                    <a:pt x="100" y="919"/>
                    <a:pt x="222" y="919"/>
                  </a:cubicBezTo>
                  <a:lnTo>
                    <a:pt x="697" y="919"/>
                  </a:lnTo>
                  <a:cubicBezTo>
                    <a:pt x="819" y="919"/>
                    <a:pt x="919" y="820"/>
                    <a:pt x="919" y="697"/>
                  </a:cubicBezTo>
                  <a:lnTo>
                    <a:pt x="919" y="223"/>
                  </a:lnTo>
                  <a:cubicBezTo>
                    <a:pt x="919" y="100"/>
                    <a:pt x="81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7" name="Google Shape;5417;p78"/>
            <p:cNvSpPr/>
            <p:nvPr/>
          </p:nvSpPr>
          <p:spPr>
            <a:xfrm>
              <a:off x="2004126" y="4042243"/>
              <a:ext cx="26482" cy="26482"/>
            </a:xfrm>
            <a:custGeom>
              <a:avLst/>
              <a:gdLst/>
              <a:ahLst/>
              <a:cxnLst/>
              <a:rect l="l" t="t" r="r" b="b"/>
              <a:pathLst>
                <a:path w="920" h="920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697"/>
                  </a:lnTo>
                  <a:cubicBezTo>
                    <a:pt x="1" y="820"/>
                    <a:pt x="100" y="919"/>
                    <a:pt x="223" y="919"/>
                  </a:cubicBezTo>
                  <a:lnTo>
                    <a:pt x="697" y="919"/>
                  </a:lnTo>
                  <a:cubicBezTo>
                    <a:pt x="822" y="919"/>
                    <a:pt x="920" y="820"/>
                    <a:pt x="920" y="697"/>
                  </a:cubicBezTo>
                  <a:lnTo>
                    <a:pt x="920" y="223"/>
                  </a:lnTo>
                  <a:cubicBezTo>
                    <a:pt x="920" y="100"/>
                    <a:pt x="820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8" name="Google Shape;5418;p78"/>
            <p:cNvSpPr/>
            <p:nvPr/>
          </p:nvSpPr>
          <p:spPr>
            <a:xfrm>
              <a:off x="1889407" y="4096738"/>
              <a:ext cx="26540" cy="26482"/>
            </a:xfrm>
            <a:custGeom>
              <a:avLst/>
              <a:gdLst/>
              <a:ahLst/>
              <a:cxnLst/>
              <a:rect l="l" t="t" r="r" b="b"/>
              <a:pathLst>
                <a:path w="922" h="920" extrusionOk="0">
                  <a:moveTo>
                    <a:pt x="223" y="0"/>
                  </a:moveTo>
                  <a:cubicBezTo>
                    <a:pt x="102" y="0"/>
                    <a:pt x="1" y="100"/>
                    <a:pt x="1" y="223"/>
                  </a:cubicBezTo>
                  <a:lnTo>
                    <a:pt x="1" y="697"/>
                  </a:lnTo>
                  <a:cubicBezTo>
                    <a:pt x="1" y="820"/>
                    <a:pt x="102" y="919"/>
                    <a:pt x="223" y="919"/>
                  </a:cubicBezTo>
                  <a:lnTo>
                    <a:pt x="699" y="919"/>
                  </a:lnTo>
                  <a:cubicBezTo>
                    <a:pt x="822" y="919"/>
                    <a:pt x="922" y="822"/>
                    <a:pt x="922" y="697"/>
                  </a:cubicBezTo>
                  <a:lnTo>
                    <a:pt x="922" y="223"/>
                  </a:lnTo>
                  <a:cubicBezTo>
                    <a:pt x="922" y="100"/>
                    <a:pt x="822" y="0"/>
                    <a:pt x="6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9" name="Google Shape;5419;p78"/>
            <p:cNvSpPr/>
            <p:nvPr/>
          </p:nvSpPr>
          <p:spPr>
            <a:xfrm>
              <a:off x="1946838" y="4096738"/>
              <a:ext cx="26453" cy="26482"/>
            </a:xfrm>
            <a:custGeom>
              <a:avLst/>
              <a:gdLst/>
              <a:ahLst/>
              <a:cxnLst/>
              <a:rect l="l" t="t" r="r" b="b"/>
              <a:pathLst>
                <a:path w="919" h="920" extrusionOk="0">
                  <a:moveTo>
                    <a:pt x="222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697"/>
                  </a:lnTo>
                  <a:cubicBezTo>
                    <a:pt x="0" y="820"/>
                    <a:pt x="100" y="919"/>
                    <a:pt x="222" y="919"/>
                  </a:cubicBezTo>
                  <a:lnTo>
                    <a:pt x="697" y="919"/>
                  </a:lnTo>
                  <a:cubicBezTo>
                    <a:pt x="819" y="919"/>
                    <a:pt x="919" y="822"/>
                    <a:pt x="919" y="697"/>
                  </a:cubicBezTo>
                  <a:lnTo>
                    <a:pt x="919" y="223"/>
                  </a:lnTo>
                  <a:cubicBezTo>
                    <a:pt x="919" y="100"/>
                    <a:pt x="819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0" name="Google Shape;5420;p78"/>
            <p:cNvSpPr/>
            <p:nvPr/>
          </p:nvSpPr>
          <p:spPr>
            <a:xfrm>
              <a:off x="2004126" y="4096738"/>
              <a:ext cx="26482" cy="26482"/>
            </a:xfrm>
            <a:custGeom>
              <a:avLst/>
              <a:gdLst/>
              <a:ahLst/>
              <a:cxnLst/>
              <a:rect l="l" t="t" r="r" b="b"/>
              <a:pathLst>
                <a:path w="920" h="920" extrusionOk="0">
                  <a:moveTo>
                    <a:pt x="223" y="0"/>
                  </a:moveTo>
                  <a:cubicBezTo>
                    <a:pt x="100" y="0"/>
                    <a:pt x="1" y="100"/>
                    <a:pt x="1" y="223"/>
                  </a:cubicBezTo>
                  <a:lnTo>
                    <a:pt x="1" y="697"/>
                  </a:lnTo>
                  <a:cubicBezTo>
                    <a:pt x="1" y="820"/>
                    <a:pt x="100" y="919"/>
                    <a:pt x="223" y="919"/>
                  </a:cubicBezTo>
                  <a:lnTo>
                    <a:pt x="697" y="919"/>
                  </a:lnTo>
                  <a:cubicBezTo>
                    <a:pt x="822" y="919"/>
                    <a:pt x="920" y="822"/>
                    <a:pt x="920" y="697"/>
                  </a:cubicBezTo>
                  <a:lnTo>
                    <a:pt x="920" y="223"/>
                  </a:lnTo>
                  <a:cubicBezTo>
                    <a:pt x="920" y="100"/>
                    <a:pt x="820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1" name="Google Shape;5421;p78"/>
            <p:cNvSpPr/>
            <p:nvPr/>
          </p:nvSpPr>
          <p:spPr>
            <a:xfrm>
              <a:off x="1889407" y="4151291"/>
              <a:ext cx="26540" cy="26453"/>
            </a:xfrm>
            <a:custGeom>
              <a:avLst/>
              <a:gdLst/>
              <a:ahLst/>
              <a:cxnLst/>
              <a:rect l="l" t="t" r="r" b="b"/>
              <a:pathLst>
                <a:path w="922" h="919" extrusionOk="0">
                  <a:moveTo>
                    <a:pt x="223" y="0"/>
                  </a:moveTo>
                  <a:cubicBezTo>
                    <a:pt x="102" y="0"/>
                    <a:pt x="1" y="100"/>
                    <a:pt x="1" y="222"/>
                  </a:cubicBezTo>
                  <a:lnTo>
                    <a:pt x="1" y="697"/>
                  </a:lnTo>
                  <a:cubicBezTo>
                    <a:pt x="1" y="819"/>
                    <a:pt x="102" y="919"/>
                    <a:pt x="223" y="919"/>
                  </a:cubicBezTo>
                  <a:lnTo>
                    <a:pt x="699" y="919"/>
                  </a:lnTo>
                  <a:cubicBezTo>
                    <a:pt x="822" y="919"/>
                    <a:pt x="922" y="819"/>
                    <a:pt x="922" y="697"/>
                  </a:cubicBezTo>
                  <a:lnTo>
                    <a:pt x="922" y="222"/>
                  </a:lnTo>
                  <a:cubicBezTo>
                    <a:pt x="922" y="100"/>
                    <a:pt x="822" y="0"/>
                    <a:pt x="6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2" name="Google Shape;5422;p78"/>
            <p:cNvSpPr/>
            <p:nvPr/>
          </p:nvSpPr>
          <p:spPr>
            <a:xfrm>
              <a:off x="1946838" y="4151291"/>
              <a:ext cx="26453" cy="26453"/>
            </a:xfrm>
            <a:custGeom>
              <a:avLst/>
              <a:gdLst/>
              <a:ahLst/>
              <a:cxnLst/>
              <a:rect l="l" t="t" r="r" b="b"/>
              <a:pathLst>
                <a:path w="919" h="919" extrusionOk="0">
                  <a:moveTo>
                    <a:pt x="222" y="0"/>
                  </a:moveTo>
                  <a:cubicBezTo>
                    <a:pt x="100" y="0"/>
                    <a:pt x="0" y="100"/>
                    <a:pt x="0" y="222"/>
                  </a:cubicBezTo>
                  <a:lnTo>
                    <a:pt x="0" y="697"/>
                  </a:lnTo>
                  <a:cubicBezTo>
                    <a:pt x="0" y="819"/>
                    <a:pt x="100" y="919"/>
                    <a:pt x="222" y="919"/>
                  </a:cubicBezTo>
                  <a:lnTo>
                    <a:pt x="697" y="919"/>
                  </a:lnTo>
                  <a:cubicBezTo>
                    <a:pt x="819" y="919"/>
                    <a:pt x="919" y="819"/>
                    <a:pt x="919" y="697"/>
                  </a:cubicBezTo>
                  <a:lnTo>
                    <a:pt x="919" y="222"/>
                  </a:lnTo>
                  <a:cubicBezTo>
                    <a:pt x="919" y="100"/>
                    <a:pt x="819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3" name="Google Shape;5423;p78"/>
            <p:cNvSpPr/>
            <p:nvPr/>
          </p:nvSpPr>
          <p:spPr>
            <a:xfrm>
              <a:off x="2004126" y="4151291"/>
              <a:ext cx="26482" cy="26453"/>
            </a:xfrm>
            <a:custGeom>
              <a:avLst/>
              <a:gdLst/>
              <a:ahLst/>
              <a:cxnLst/>
              <a:rect l="l" t="t" r="r" b="b"/>
              <a:pathLst>
                <a:path w="920" h="919" extrusionOk="0">
                  <a:moveTo>
                    <a:pt x="223" y="0"/>
                  </a:moveTo>
                  <a:cubicBezTo>
                    <a:pt x="100" y="0"/>
                    <a:pt x="1" y="100"/>
                    <a:pt x="1" y="222"/>
                  </a:cubicBezTo>
                  <a:lnTo>
                    <a:pt x="1" y="697"/>
                  </a:lnTo>
                  <a:cubicBezTo>
                    <a:pt x="1" y="819"/>
                    <a:pt x="100" y="919"/>
                    <a:pt x="223" y="919"/>
                  </a:cubicBezTo>
                  <a:lnTo>
                    <a:pt x="697" y="919"/>
                  </a:lnTo>
                  <a:cubicBezTo>
                    <a:pt x="822" y="919"/>
                    <a:pt x="920" y="819"/>
                    <a:pt x="920" y="697"/>
                  </a:cubicBezTo>
                  <a:lnTo>
                    <a:pt x="920" y="222"/>
                  </a:lnTo>
                  <a:cubicBezTo>
                    <a:pt x="920" y="100"/>
                    <a:pt x="820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4" name="Google Shape;5424;p78"/>
            <p:cNvSpPr/>
            <p:nvPr/>
          </p:nvSpPr>
          <p:spPr>
            <a:xfrm>
              <a:off x="2061500" y="4042243"/>
              <a:ext cx="26453" cy="26482"/>
            </a:xfrm>
            <a:custGeom>
              <a:avLst/>
              <a:gdLst/>
              <a:ahLst/>
              <a:cxnLst/>
              <a:rect l="l" t="t" r="r" b="b"/>
              <a:pathLst>
                <a:path w="919" h="920" extrusionOk="0">
                  <a:moveTo>
                    <a:pt x="222" y="1"/>
                  </a:moveTo>
                  <a:cubicBezTo>
                    <a:pt x="100" y="1"/>
                    <a:pt x="0" y="100"/>
                    <a:pt x="0" y="223"/>
                  </a:cubicBezTo>
                  <a:lnTo>
                    <a:pt x="0" y="697"/>
                  </a:lnTo>
                  <a:cubicBezTo>
                    <a:pt x="0" y="820"/>
                    <a:pt x="100" y="919"/>
                    <a:pt x="222" y="919"/>
                  </a:cubicBezTo>
                  <a:lnTo>
                    <a:pt x="697" y="919"/>
                  </a:lnTo>
                  <a:cubicBezTo>
                    <a:pt x="823" y="919"/>
                    <a:pt x="919" y="820"/>
                    <a:pt x="919" y="697"/>
                  </a:cubicBezTo>
                  <a:lnTo>
                    <a:pt x="919" y="223"/>
                  </a:lnTo>
                  <a:cubicBezTo>
                    <a:pt x="919" y="100"/>
                    <a:pt x="819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5" name="Google Shape;5425;p78"/>
            <p:cNvSpPr/>
            <p:nvPr/>
          </p:nvSpPr>
          <p:spPr>
            <a:xfrm>
              <a:off x="2061500" y="4096738"/>
              <a:ext cx="26453" cy="26482"/>
            </a:xfrm>
            <a:custGeom>
              <a:avLst/>
              <a:gdLst/>
              <a:ahLst/>
              <a:cxnLst/>
              <a:rect l="l" t="t" r="r" b="b"/>
              <a:pathLst>
                <a:path w="919" h="920" extrusionOk="0">
                  <a:moveTo>
                    <a:pt x="222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697"/>
                  </a:lnTo>
                  <a:cubicBezTo>
                    <a:pt x="0" y="820"/>
                    <a:pt x="100" y="919"/>
                    <a:pt x="222" y="919"/>
                  </a:cubicBezTo>
                  <a:lnTo>
                    <a:pt x="697" y="919"/>
                  </a:lnTo>
                  <a:cubicBezTo>
                    <a:pt x="823" y="919"/>
                    <a:pt x="919" y="822"/>
                    <a:pt x="919" y="697"/>
                  </a:cubicBezTo>
                  <a:lnTo>
                    <a:pt x="919" y="223"/>
                  </a:lnTo>
                  <a:cubicBezTo>
                    <a:pt x="919" y="100"/>
                    <a:pt x="8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6" name="Google Shape;5426;p78"/>
            <p:cNvSpPr/>
            <p:nvPr/>
          </p:nvSpPr>
          <p:spPr>
            <a:xfrm>
              <a:off x="2077449" y="4193292"/>
              <a:ext cx="90385" cy="59815"/>
            </a:xfrm>
            <a:custGeom>
              <a:avLst/>
              <a:gdLst/>
              <a:ahLst/>
              <a:cxnLst/>
              <a:rect l="l" t="t" r="r" b="b"/>
              <a:pathLst>
                <a:path w="3140" h="2078" extrusionOk="0">
                  <a:moveTo>
                    <a:pt x="264" y="0"/>
                  </a:moveTo>
                  <a:lnTo>
                    <a:pt x="264" y="612"/>
                  </a:lnTo>
                  <a:cubicBezTo>
                    <a:pt x="264" y="709"/>
                    <a:pt x="253" y="805"/>
                    <a:pt x="232" y="898"/>
                  </a:cubicBezTo>
                  <a:lnTo>
                    <a:pt x="33" y="1806"/>
                  </a:lnTo>
                  <a:cubicBezTo>
                    <a:pt x="1" y="1945"/>
                    <a:pt x="109" y="2078"/>
                    <a:pt x="251" y="2078"/>
                  </a:cubicBezTo>
                  <a:lnTo>
                    <a:pt x="2892" y="2078"/>
                  </a:lnTo>
                  <a:cubicBezTo>
                    <a:pt x="3033" y="2076"/>
                    <a:pt x="3139" y="1945"/>
                    <a:pt x="3107" y="1806"/>
                  </a:cubicBezTo>
                  <a:lnTo>
                    <a:pt x="2908" y="898"/>
                  </a:lnTo>
                  <a:cubicBezTo>
                    <a:pt x="2887" y="805"/>
                    <a:pt x="2876" y="708"/>
                    <a:pt x="2876" y="612"/>
                  </a:cubicBezTo>
                  <a:lnTo>
                    <a:pt x="28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7" name="Google Shape;5427;p78"/>
            <p:cNvSpPr/>
            <p:nvPr/>
          </p:nvSpPr>
          <p:spPr>
            <a:xfrm>
              <a:off x="2113635" y="4037781"/>
              <a:ext cx="17962" cy="105439"/>
            </a:xfrm>
            <a:custGeom>
              <a:avLst/>
              <a:gdLst/>
              <a:ahLst/>
              <a:cxnLst/>
              <a:rect l="l" t="t" r="r" b="b"/>
              <a:pathLst>
                <a:path w="624" h="3663" extrusionOk="0">
                  <a:moveTo>
                    <a:pt x="311" y="1"/>
                  </a:moveTo>
                  <a:cubicBezTo>
                    <a:pt x="141" y="1"/>
                    <a:pt x="0" y="141"/>
                    <a:pt x="0" y="312"/>
                  </a:cubicBezTo>
                  <a:lnTo>
                    <a:pt x="0" y="3662"/>
                  </a:lnTo>
                  <a:lnTo>
                    <a:pt x="624" y="3662"/>
                  </a:lnTo>
                  <a:lnTo>
                    <a:pt x="622" y="312"/>
                  </a:lnTo>
                  <a:cubicBezTo>
                    <a:pt x="622" y="141"/>
                    <a:pt x="482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8" name="Google Shape;5428;p78"/>
            <p:cNvSpPr/>
            <p:nvPr/>
          </p:nvSpPr>
          <p:spPr>
            <a:xfrm>
              <a:off x="2102206" y="4138682"/>
              <a:ext cx="40817" cy="23201"/>
            </a:xfrm>
            <a:custGeom>
              <a:avLst/>
              <a:gdLst/>
              <a:ahLst/>
              <a:cxnLst/>
              <a:rect l="l" t="t" r="r" b="b"/>
              <a:pathLst>
                <a:path w="1418" h="806" extrusionOk="0">
                  <a:moveTo>
                    <a:pt x="214" y="1"/>
                  </a:moveTo>
                  <a:cubicBezTo>
                    <a:pt x="97" y="1"/>
                    <a:pt x="1" y="93"/>
                    <a:pt x="1" y="211"/>
                  </a:cubicBezTo>
                  <a:lnTo>
                    <a:pt x="1" y="806"/>
                  </a:lnTo>
                  <a:lnTo>
                    <a:pt x="1417" y="806"/>
                  </a:lnTo>
                  <a:lnTo>
                    <a:pt x="1417" y="211"/>
                  </a:lnTo>
                  <a:cubicBezTo>
                    <a:pt x="1417" y="93"/>
                    <a:pt x="1321" y="1"/>
                    <a:pt x="1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9" name="Google Shape;5429;p78"/>
            <p:cNvSpPr/>
            <p:nvPr/>
          </p:nvSpPr>
          <p:spPr>
            <a:xfrm>
              <a:off x="2102321" y="4138682"/>
              <a:ext cx="16292" cy="23201"/>
            </a:xfrm>
            <a:custGeom>
              <a:avLst/>
              <a:gdLst/>
              <a:ahLst/>
              <a:cxnLst/>
              <a:rect l="l" t="t" r="r" b="b"/>
              <a:pathLst>
                <a:path w="566" h="806" extrusionOk="0">
                  <a:moveTo>
                    <a:pt x="210" y="1"/>
                  </a:moveTo>
                  <a:cubicBezTo>
                    <a:pt x="93" y="1"/>
                    <a:pt x="0" y="95"/>
                    <a:pt x="0" y="211"/>
                  </a:cubicBezTo>
                  <a:lnTo>
                    <a:pt x="0" y="806"/>
                  </a:lnTo>
                  <a:lnTo>
                    <a:pt x="356" y="806"/>
                  </a:lnTo>
                  <a:lnTo>
                    <a:pt x="356" y="211"/>
                  </a:lnTo>
                  <a:cubicBezTo>
                    <a:pt x="356" y="93"/>
                    <a:pt x="450" y="1"/>
                    <a:pt x="56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0" name="Google Shape;5430;p78"/>
            <p:cNvSpPr/>
            <p:nvPr/>
          </p:nvSpPr>
          <p:spPr>
            <a:xfrm>
              <a:off x="2072584" y="4155839"/>
              <a:ext cx="100114" cy="37421"/>
            </a:xfrm>
            <a:custGeom>
              <a:avLst/>
              <a:gdLst/>
              <a:ahLst/>
              <a:cxnLst/>
              <a:rect l="l" t="t" r="r" b="b"/>
              <a:pathLst>
                <a:path w="3478" h="1300" extrusionOk="0">
                  <a:moveTo>
                    <a:pt x="820" y="0"/>
                  </a:moveTo>
                  <a:cubicBezTo>
                    <a:pt x="367" y="0"/>
                    <a:pt x="1" y="366"/>
                    <a:pt x="1" y="818"/>
                  </a:cubicBezTo>
                  <a:lnTo>
                    <a:pt x="1" y="1077"/>
                  </a:lnTo>
                  <a:cubicBezTo>
                    <a:pt x="1" y="1200"/>
                    <a:pt x="102" y="1299"/>
                    <a:pt x="223" y="1299"/>
                  </a:cubicBezTo>
                  <a:lnTo>
                    <a:pt x="3255" y="1299"/>
                  </a:lnTo>
                  <a:cubicBezTo>
                    <a:pt x="3376" y="1299"/>
                    <a:pt x="3477" y="1200"/>
                    <a:pt x="3477" y="1077"/>
                  </a:cubicBezTo>
                  <a:lnTo>
                    <a:pt x="3477" y="818"/>
                  </a:lnTo>
                  <a:cubicBezTo>
                    <a:pt x="3477" y="366"/>
                    <a:pt x="3109" y="0"/>
                    <a:pt x="26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1" name="Google Shape;5431;p78"/>
            <p:cNvSpPr/>
            <p:nvPr/>
          </p:nvSpPr>
          <p:spPr>
            <a:xfrm>
              <a:off x="2077449" y="4193292"/>
              <a:ext cx="20351" cy="59815"/>
            </a:xfrm>
            <a:custGeom>
              <a:avLst/>
              <a:gdLst/>
              <a:ahLst/>
              <a:cxnLst/>
              <a:rect l="l" t="t" r="r" b="b"/>
              <a:pathLst>
                <a:path w="707" h="2078" extrusionOk="0">
                  <a:moveTo>
                    <a:pt x="264" y="0"/>
                  </a:moveTo>
                  <a:lnTo>
                    <a:pt x="264" y="612"/>
                  </a:lnTo>
                  <a:cubicBezTo>
                    <a:pt x="264" y="709"/>
                    <a:pt x="253" y="805"/>
                    <a:pt x="232" y="898"/>
                  </a:cubicBezTo>
                  <a:lnTo>
                    <a:pt x="33" y="1806"/>
                  </a:lnTo>
                  <a:cubicBezTo>
                    <a:pt x="1" y="1945"/>
                    <a:pt x="109" y="2078"/>
                    <a:pt x="251" y="2078"/>
                  </a:cubicBezTo>
                  <a:lnTo>
                    <a:pt x="692" y="2078"/>
                  </a:lnTo>
                  <a:cubicBezTo>
                    <a:pt x="550" y="2076"/>
                    <a:pt x="443" y="1945"/>
                    <a:pt x="475" y="1806"/>
                  </a:cubicBezTo>
                  <a:lnTo>
                    <a:pt x="674" y="898"/>
                  </a:lnTo>
                  <a:cubicBezTo>
                    <a:pt x="695" y="805"/>
                    <a:pt x="706" y="708"/>
                    <a:pt x="706" y="612"/>
                  </a:cubicBezTo>
                  <a:lnTo>
                    <a:pt x="70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2" name="Google Shape;5432;p78"/>
            <p:cNvSpPr/>
            <p:nvPr/>
          </p:nvSpPr>
          <p:spPr>
            <a:xfrm>
              <a:off x="2072584" y="4155839"/>
              <a:ext cx="36298" cy="37421"/>
            </a:xfrm>
            <a:custGeom>
              <a:avLst/>
              <a:gdLst/>
              <a:ahLst/>
              <a:cxnLst/>
              <a:rect l="l" t="t" r="r" b="b"/>
              <a:pathLst>
                <a:path w="1261" h="1300" extrusionOk="0">
                  <a:moveTo>
                    <a:pt x="820" y="0"/>
                  </a:moveTo>
                  <a:cubicBezTo>
                    <a:pt x="369" y="0"/>
                    <a:pt x="1" y="366"/>
                    <a:pt x="1" y="818"/>
                  </a:cubicBezTo>
                  <a:lnTo>
                    <a:pt x="1" y="1077"/>
                  </a:lnTo>
                  <a:cubicBezTo>
                    <a:pt x="1" y="1200"/>
                    <a:pt x="102" y="1299"/>
                    <a:pt x="223" y="1299"/>
                  </a:cubicBezTo>
                  <a:lnTo>
                    <a:pt x="665" y="1299"/>
                  </a:lnTo>
                  <a:cubicBezTo>
                    <a:pt x="545" y="1299"/>
                    <a:pt x="443" y="1202"/>
                    <a:pt x="443" y="1077"/>
                  </a:cubicBezTo>
                  <a:lnTo>
                    <a:pt x="443" y="818"/>
                  </a:lnTo>
                  <a:cubicBezTo>
                    <a:pt x="443" y="366"/>
                    <a:pt x="811" y="0"/>
                    <a:pt x="126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3" name="Google Shape;5433;p78"/>
            <p:cNvSpPr/>
            <p:nvPr/>
          </p:nvSpPr>
          <p:spPr>
            <a:xfrm>
              <a:off x="1849967" y="4069159"/>
              <a:ext cx="216348" cy="163240"/>
            </a:xfrm>
            <a:custGeom>
              <a:avLst/>
              <a:gdLst/>
              <a:ahLst/>
              <a:cxnLst/>
              <a:rect l="l" t="t" r="r" b="b"/>
              <a:pathLst>
                <a:path w="7516" h="5671" extrusionOk="0">
                  <a:moveTo>
                    <a:pt x="168" y="0"/>
                  </a:moveTo>
                  <a:cubicBezTo>
                    <a:pt x="77" y="0"/>
                    <a:pt x="1" y="75"/>
                    <a:pt x="1" y="168"/>
                  </a:cubicBezTo>
                  <a:lnTo>
                    <a:pt x="1" y="5059"/>
                  </a:lnTo>
                  <a:cubicBezTo>
                    <a:pt x="1" y="5396"/>
                    <a:pt x="274" y="5670"/>
                    <a:pt x="612" y="5670"/>
                  </a:cubicBezTo>
                  <a:lnTo>
                    <a:pt x="7348" y="5670"/>
                  </a:lnTo>
                  <a:cubicBezTo>
                    <a:pt x="7439" y="5670"/>
                    <a:pt x="7515" y="5594"/>
                    <a:pt x="7515" y="5503"/>
                  </a:cubicBezTo>
                  <a:cubicBezTo>
                    <a:pt x="7515" y="5412"/>
                    <a:pt x="7439" y="5336"/>
                    <a:pt x="7348" y="5336"/>
                  </a:cubicBezTo>
                  <a:lnTo>
                    <a:pt x="612" y="5336"/>
                  </a:lnTo>
                  <a:cubicBezTo>
                    <a:pt x="459" y="5336"/>
                    <a:pt x="335" y="5212"/>
                    <a:pt x="335" y="5059"/>
                  </a:cubicBezTo>
                  <a:lnTo>
                    <a:pt x="335" y="168"/>
                  </a:lnTo>
                  <a:cubicBezTo>
                    <a:pt x="335" y="75"/>
                    <a:pt x="258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4" name="Google Shape;5434;p78"/>
            <p:cNvSpPr/>
            <p:nvPr/>
          </p:nvSpPr>
          <p:spPr>
            <a:xfrm>
              <a:off x="1849967" y="3930345"/>
              <a:ext cx="277459" cy="125618"/>
            </a:xfrm>
            <a:custGeom>
              <a:avLst/>
              <a:gdLst/>
              <a:ahLst/>
              <a:cxnLst/>
              <a:rect l="l" t="t" r="r" b="b"/>
              <a:pathLst>
                <a:path w="9639" h="4364" extrusionOk="0">
                  <a:moveTo>
                    <a:pt x="2519" y="335"/>
                  </a:moveTo>
                  <a:cubicBezTo>
                    <a:pt x="2675" y="335"/>
                    <a:pt x="2805" y="463"/>
                    <a:pt x="2805" y="621"/>
                  </a:cubicBezTo>
                  <a:lnTo>
                    <a:pt x="2805" y="1291"/>
                  </a:lnTo>
                  <a:cubicBezTo>
                    <a:pt x="2805" y="1449"/>
                    <a:pt x="2675" y="1579"/>
                    <a:pt x="2519" y="1579"/>
                  </a:cubicBezTo>
                  <a:cubicBezTo>
                    <a:pt x="2361" y="1579"/>
                    <a:pt x="2231" y="1449"/>
                    <a:pt x="2231" y="1291"/>
                  </a:cubicBezTo>
                  <a:lnTo>
                    <a:pt x="2231" y="621"/>
                  </a:lnTo>
                  <a:cubicBezTo>
                    <a:pt x="2231" y="463"/>
                    <a:pt x="2361" y="335"/>
                    <a:pt x="2519" y="335"/>
                  </a:cubicBezTo>
                  <a:close/>
                  <a:moveTo>
                    <a:pt x="4821" y="335"/>
                  </a:moveTo>
                  <a:cubicBezTo>
                    <a:pt x="4977" y="335"/>
                    <a:pt x="5107" y="463"/>
                    <a:pt x="5107" y="621"/>
                  </a:cubicBezTo>
                  <a:lnTo>
                    <a:pt x="5107" y="1291"/>
                  </a:lnTo>
                  <a:cubicBezTo>
                    <a:pt x="5107" y="1449"/>
                    <a:pt x="4977" y="1579"/>
                    <a:pt x="4821" y="1579"/>
                  </a:cubicBezTo>
                  <a:cubicBezTo>
                    <a:pt x="4662" y="1579"/>
                    <a:pt x="4533" y="1449"/>
                    <a:pt x="4533" y="1291"/>
                  </a:cubicBezTo>
                  <a:lnTo>
                    <a:pt x="4533" y="621"/>
                  </a:lnTo>
                  <a:cubicBezTo>
                    <a:pt x="4533" y="463"/>
                    <a:pt x="4662" y="335"/>
                    <a:pt x="4821" y="335"/>
                  </a:cubicBezTo>
                  <a:close/>
                  <a:moveTo>
                    <a:pt x="7122" y="335"/>
                  </a:moveTo>
                  <a:cubicBezTo>
                    <a:pt x="7279" y="335"/>
                    <a:pt x="7408" y="463"/>
                    <a:pt x="7408" y="621"/>
                  </a:cubicBezTo>
                  <a:lnTo>
                    <a:pt x="7408" y="1291"/>
                  </a:lnTo>
                  <a:cubicBezTo>
                    <a:pt x="7408" y="1449"/>
                    <a:pt x="7279" y="1579"/>
                    <a:pt x="7122" y="1579"/>
                  </a:cubicBezTo>
                  <a:cubicBezTo>
                    <a:pt x="6964" y="1579"/>
                    <a:pt x="6834" y="1449"/>
                    <a:pt x="6834" y="1291"/>
                  </a:cubicBezTo>
                  <a:lnTo>
                    <a:pt x="6834" y="621"/>
                  </a:lnTo>
                  <a:cubicBezTo>
                    <a:pt x="6834" y="463"/>
                    <a:pt x="6964" y="335"/>
                    <a:pt x="7122" y="335"/>
                  </a:cubicBezTo>
                  <a:close/>
                  <a:moveTo>
                    <a:pt x="9028" y="1126"/>
                  </a:moveTo>
                  <a:cubicBezTo>
                    <a:pt x="9180" y="1126"/>
                    <a:pt x="9305" y="1250"/>
                    <a:pt x="9305" y="1403"/>
                  </a:cubicBezTo>
                  <a:lnTo>
                    <a:pt x="9305" y="2436"/>
                  </a:lnTo>
                  <a:lnTo>
                    <a:pt x="335" y="2436"/>
                  </a:lnTo>
                  <a:lnTo>
                    <a:pt x="335" y="1403"/>
                  </a:lnTo>
                  <a:cubicBezTo>
                    <a:pt x="335" y="1250"/>
                    <a:pt x="459" y="1126"/>
                    <a:pt x="612" y="1126"/>
                  </a:cubicBezTo>
                  <a:lnTo>
                    <a:pt x="1899" y="1126"/>
                  </a:lnTo>
                  <a:lnTo>
                    <a:pt x="1899" y="1294"/>
                  </a:lnTo>
                  <a:cubicBezTo>
                    <a:pt x="1899" y="1636"/>
                    <a:pt x="2176" y="1915"/>
                    <a:pt x="2519" y="1915"/>
                  </a:cubicBezTo>
                  <a:cubicBezTo>
                    <a:pt x="2860" y="1915"/>
                    <a:pt x="3138" y="1636"/>
                    <a:pt x="3138" y="1294"/>
                  </a:cubicBezTo>
                  <a:lnTo>
                    <a:pt x="3138" y="1126"/>
                  </a:lnTo>
                  <a:lnTo>
                    <a:pt x="4200" y="1126"/>
                  </a:lnTo>
                  <a:lnTo>
                    <a:pt x="4200" y="1294"/>
                  </a:lnTo>
                  <a:cubicBezTo>
                    <a:pt x="4200" y="1636"/>
                    <a:pt x="4478" y="1915"/>
                    <a:pt x="4821" y="1915"/>
                  </a:cubicBezTo>
                  <a:cubicBezTo>
                    <a:pt x="5162" y="1915"/>
                    <a:pt x="5439" y="1636"/>
                    <a:pt x="5439" y="1294"/>
                  </a:cubicBezTo>
                  <a:lnTo>
                    <a:pt x="5439" y="1126"/>
                  </a:lnTo>
                  <a:lnTo>
                    <a:pt x="6502" y="1126"/>
                  </a:lnTo>
                  <a:lnTo>
                    <a:pt x="6502" y="1294"/>
                  </a:lnTo>
                  <a:cubicBezTo>
                    <a:pt x="6502" y="1636"/>
                    <a:pt x="6779" y="1915"/>
                    <a:pt x="7122" y="1915"/>
                  </a:cubicBezTo>
                  <a:cubicBezTo>
                    <a:pt x="7464" y="1915"/>
                    <a:pt x="7741" y="1636"/>
                    <a:pt x="7741" y="1294"/>
                  </a:cubicBezTo>
                  <a:lnTo>
                    <a:pt x="7741" y="1126"/>
                  </a:lnTo>
                  <a:close/>
                  <a:moveTo>
                    <a:pt x="2517" y="1"/>
                  </a:moveTo>
                  <a:cubicBezTo>
                    <a:pt x="2176" y="1"/>
                    <a:pt x="1899" y="280"/>
                    <a:pt x="1899" y="621"/>
                  </a:cubicBezTo>
                  <a:lnTo>
                    <a:pt x="1899" y="790"/>
                  </a:lnTo>
                  <a:lnTo>
                    <a:pt x="612" y="790"/>
                  </a:lnTo>
                  <a:cubicBezTo>
                    <a:pt x="274" y="790"/>
                    <a:pt x="1" y="1063"/>
                    <a:pt x="1" y="1401"/>
                  </a:cubicBezTo>
                  <a:lnTo>
                    <a:pt x="1" y="4195"/>
                  </a:lnTo>
                  <a:cubicBezTo>
                    <a:pt x="1" y="4289"/>
                    <a:pt x="77" y="4364"/>
                    <a:pt x="168" y="4364"/>
                  </a:cubicBezTo>
                  <a:cubicBezTo>
                    <a:pt x="258" y="4364"/>
                    <a:pt x="335" y="4289"/>
                    <a:pt x="335" y="4197"/>
                  </a:cubicBezTo>
                  <a:lnTo>
                    <a:pt x="335" y="2768"/>
                  </a:lnTo>
                  <a:lnTo>
                    <a:pt x="9305" y="2768"/>
                  </a:lnTo>
                  <a:lnTo>
                    <a:pt x="9305" y="2995"/>
                  </a:lnTo>
                  <a:cubicBezTo>
                    <a:pt x="9305" y="3088"/>
                    <a:pt x="9381" y="3162"/>
                    <a:pt x="9472" y="3162"/>
                  </a:cubicBezTo>
                  <a:cubicBezTo>
                    <a:pt x="9563" y="3162"/>
                    <a:pt x="9639" y="3088"/>
                    <a:pt x="9639" y="2995"/>
                  </a:cubicBezTo>
                  <a:lnTo>
                    <a:pt x="9639" y="1401"/>
                  </a:lnTo>
                  <a:cubicBezTo>
                    <a:pt x="9639" y="1063"/>
                    <a:pt x="9365" y="790"/>
                    <a:pt x="9028" y="790"/>
                  </a:cubicBezTo>
                  <a:lnTo>
                    <a:pt x="7741" y="790"/>
                  </a:lnTo>
                  <a:lnTo>
                    <a:pt x="7741" y="621"/>
                  </a:lnTo>
                  <a:cubicBezTo>
                    <a:pt x="7741" y="280"/>
                    <a:pt x="7464" y="1"/>
                    <a:pt x="7122" y="1"/>
                  </a:cubicBezTo>
                  <a:cubicBezTo>
                    <a:pt x="6779" y="1"/>
                    <a:pt x="6502" y="280"/>
                    <a:pt x="6502" y="621"/>
                  </a:cubicBezTo>
                  <a:lnTo>
                    <a:pt x="6502" y="790"/>
                  </a:lnTo>
                  <a:lnTo>
                    <a:pt x="5439" y="790"/>
                  </a:lnTo>
                  <a:lnTo>
                    <a:pt x="5439" y="621"/>
                  </a:lnTo>
                  <a:cubicBezTo>
                    <a:pt x="5439" y="280"/>
                    <a:pt x="5162" y="1"/>
                    <a:pt x="4819" y="1"/>
                  </a:cubicBezTo>
                  <a:cubicBezTo>
                    <a:pt x="4478" y="1"/>
                    <a:pt x="4200" y="280"/>
                    <a:pt x="4200" y="621"/>
                  </a:cubicBezTo>
                  <a:lnTo>
                    <a:pt x="4200" y="790"/>
                  </a:lnTo>
                  <a:lnTo>
                    <a:pt x="3138" y="790"/>
                  </a:lnTo>
                  <a:lnTo>
                    <a:pt x="3138" y="621"/>
                  </a:lnTo>
                  <a:cubicBezTo>
                    <a:pt x="3138" y="280"/>
                    <a:pt x="2860" y="1"/>
                    <a:pt x="2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5" name="Google Shape;5435;p78"/>
            <p:cNvSpPr/>
            <p:nvPr/>
          </p:nvSpPr>
          <p:spPr>
            <a:xfrm>
              <a:off x="1884657" y="4037435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3"/>
                  </a:moveTo>
                  <a:cubicBezTo>
                    <a:pt x="896" y="333"/>
                    <a:pt x="919" y="358"/>
                    <a:pt x="919" y="390"/>
                  </a:cubicBezTo>
                  <a:lnTo>
                    <a:pt x="919" y="864"/>
                  </a:lnTo>
                  <a:cubicBezTo>
                    <a:pt x="919" y="896"/>
                    <a:pt x="896" y="919"/>
                    <a:pt x="864" y="919"/>
                  </a:cubicBezTo>
                  <a:lnTo>
                    <a:pt x="388" y="919"/>
                  </a:lnTo>
                  <a:cubicBezTo>
                    <a:pt x="358" y="919"/>
                    <a:pt x="333" y="896"/>
                    <a:pt x="333" y="864"/>
                  </a:cubicBezTo>
                  <a:lnTo>
                    <a:pt x="333" y="390"/>
                  </a:lnTo>
                  <a:cubicBezTo>
                    <a:pt x="333" y="358"/>
                    <a:pt x="358" y="333"/>
                    <a:pt x="388" y="333"/>
                  </a:cubicBezTo>
                  <a:close/>
                  <a:moveTo>
                    <a:pt x="388" y="1"/>
                  </a:moveTo>
                  <a:cubicBezTo>
                    <a:pt x="175" y="1"/>
                    <a:pt x="1" y="175"/>
                    <a:pt x="1" y="388"/>
                  </a:cubicBezTo>
                  <a:lnTo>
                    <a:pt x="1" y="864"/>
                  </a:lnTo>
                  <a:cubicBezTo>
                    <a:pt x="1" y="1078"/>
                    <a:pt x="175" y="1254"/>
                    <a:pt x="388" y="1254"/>
                  </a:cubicBezTo>
                  <a:lnTo>
                    <a:pt x="864" y="1254"/>
                  </a:lnTo>
                  <a:cubicBezTo>
                    <a:pt x="1078" y="1254"/>
                    <a:pt x="1254" y="1078"/>
                    <a:pt x="1254" y="864"/>
                  </a:cubicBezTo>
                  <a:lnTo>
                    <a:pt x="1254" y="388"/>
                  </a:lnTo>
                  <a:cubicBezTo>
                    <a:pt x="1254" y="175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6" name="Google Shape;5436;p78"/>
            <p:cNvSpPr/>
            <p:nvPr/>
          </p:nvSpPr>
          <p:spPr>
            <a:xfrm>
              <a:off x="1942002" y="4037435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5" y="333"/>
                  </a:moveTo>
                  <a:cubicBezTo>
                    <a:pt x="897" y="333"/>
                    <a:pt x="922" y="358"/>
                    <a:pt x="922" y="390"/>
                  </a:cubicBezTo>
                  <a:lnTo>
                    <a:pt x="922" y="864"/>
                  </a:lnTo>
                  <a:cubicBezTo>
                    <a:pt x="922" y="896"/>
                    <a:pt x="897" y="919"/>
                    <a:pt x="865" y="919"/>
                  </a:cubicBezTo>
                  <a:lnTo>
                    <a:pt x="390" y="919"/>
                  </a:lnTo>
                  <a:cubicBezTo>
                    <a:pt x="358" y="919"/>
                    <a:pt x="335" y="896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88"/>
                  </a:cubicBezTo>
                  <a:lnTo>
                    <a:pt x="1" y="864"/>
                  </a:lnTo>
                  <a:cubicBezTo>
                    <a:pt x="1" y="1078"/>
                    <a:pt x="177" y="1254"/>
                    <a:pt x="390" y="1254"/>
                  </a:cubicBezTo>
                  <a:lnTo>
                    <a:pt x="865" y="1254"/>
                  </a:lnTo>
                  <a:cubicBezTo>
                    <a:pt x="1078" y="1254"/>
                    <a:pt x="1254" y="1078"/>
                    <a:pt x="1254" y="864"/>
                  </a:cubicBezTo>
                  <a:lnTo>
                    <a:pt x="1254" y="388"/>
                  </a:lnTo>
                  <a:cubicBezTo>
                    <a:pt x="1254" y="175"/>
                    <a:pt x="1078" y="1"/>
                    <a:pt x="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7" name="Google Shape;5437;p78"/>
            <p:cNvSpPr/>
            <p:nvPr/>
          </p:nvSpPr>
          <p:spPr>
            <a:xfrm>
              <a:off x="1999319" y="4037435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3"/>
                  </a:moveTo>
                  <a:cubicBezTo>
                    <a:pt x="896" y="333"/>
                    <a:pt x="921" y="358"/>
                    <a:pt x="921" y="390"/>
                  </a:cubicBezTo>
                  <a:lnTo>
                    <a:pt x="921" y="864"/>
                  </a:lnTo>
                  <a:cubicBezTo>
                    <a:pt x="921" y="896"/>
                    <a:pt x="896" y="919"/>
                    <a:pt x="864" y="919"/>
                  </a:cubicBezTo>
                  <a:lnTo>
                    <a:pt x="390" y="919"/>
                  </a:lnTo>
                  <a:cubicBezTo>
                    <a:pt x="358" y="919"/>
                    <a:pt x="335" y="896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88"/>
                  </a:cubicBezTo>
                  <a:lnTo>
                    <a:pt x="1" y="864"/>
                  </a:lnTo>
                  <a:cubicBezTo>
                    <a:pt x="1" y="1078"/>
                    <a:pt x="177" y="1254"/>
                    <a:pt x="390" y="1254"/>
                  </a:cubicBezTo>
                  <a:lnTo>
                    <a:pt x="864" y="1254"/>
                  </a:lnTo>
                  <a:cubicBezTo>
                    <a:pt x="1078" y="1254"/>
                    <a:pt x="1254" y="1078"/>
                    <a:pt x="1254" y="864"/>
                  </a:cubicBezTo>
                  <a:lnTo>
                    <a:pt x="1254" y="388"/>
                  </a:lnTo>
                  <a:cubicBezTo>
                    <a:pt x="1254" y="175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8" name="Google Shape;5438;p78"/>
            <p:cNvSpPr/>
            <p:nvPr/>
          </p:nvSpPr>
          <p:spPr>
            <a:xfrm>
              <a:off x="2056664" y="4037435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5" y="333"/>
                  </a:moveTo>
                  <a:cubicBezTo>
                    <a:pt x="897" y="333"/>
                    <a:pt x="922" y="358"/>
                    <a:pt x="922" y="390"/>
                  </a:cubicBezTo>
                  <a:lnTo>
                    <a:pt x="922" y="864"/>
                  </a:lnTo>
                  <a:cubicBezTo>
                    <a:pt x="922" y="896"/>
                    <a:pt x="897" y="919"/>
                    <a:pt x="865" y="919"/>
                  </a:cubicBezTo>
                  <a:lnTo>
                    <a:pt x="390" y="919"/>
                  </a:lnTo>
                  <a:cubicBezTo>
                    <a:pt x="358" y="919"/>
                    <a:pt x="335" y="896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88"/>
                  </a:cubicBezTo>
                  <a:lnTo>
                    <a:pt x="1" y="864"/>
                  </a:lnTo>
                  <a:cubicBezTo>
                    <a:pt x="1" y="1078"/>
                    <a:pt x="177" y="1254"/>
                    <a:pt x="390" y="1254"/>
                  </a:cubicBezTo>
                  <a:lnTo>
                    <a:pt x="865" y="1254"/>
                  </a:lnTo>
                  <a:cubicBezTo>
                    <a:pt x="1078" y="1254"/>
                    <a:pt x="1254" y="1078"/>
                    <a:pt x="1254" y="864"/>
                  </a:cubicBezTo>
                  <a:lnTo>
                    <a:pt x="1254" y="388"/>
                  </a:lnTo>
                  <a:cubicBezTo>
                    <a:pt x="1254" y="175"/>
                    <a:pt x="1078" y="1"/>
                    <a:pt x="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9" name="Google Shape;5439;p78"/>
            <p:cNvSpPr/>
            <p:nvPr/>
          </p:nvSpPr>
          <p:spPr>
            <a:xfrm>
              <a:off x="1884657" y="4091931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3"/>
                  </a:moveTo>
                  <a:cubicBezTo>
                    <a:pt x="896" y="333"/>
                    <a:pt x="919" y="358"/>
                    <a:pt x="919" y="390"/>
                  </a:cubicBezTo>
                  <a:lnTo>
                    <a:pt x="919" y="864"/>
                  </a:lnTo>
                  <a:cubicBezTo>
                    <a:pt x="919" y="894"/>
                    <a:pt x="896" y="919"/>
                    <a:pt x="864" y="919"/>
                  </a:cubicBezTo>
                  <a:lnTo>
                    <a:pt x="388" y="919"/>
                  </a:lnTo>
                  <a:cubicBezTo>
                    <a:pt x="358" y="919"/>
                    <a:pt x="333" y="894"/>
                    <a:pt x="333" y="864"/>
                  </a:cubicBezTo>
                  <a:lnTo>
                    <a:pt x="333" y="390"/>
                  </a:lnTo>
                  <a:cubicBezTo>
                    <a:pt x="333" y="358"/>
                    <a:pt x="358" y="333"/>
                    <a:pt x="388" y="333"/>
                  </a:cubicBezTo>
                  <a:close/>
                  <a:moveTo>
                    <a:pt x="388" y="0"/>
                  </a:moveTo>
                  <a:cubicBezTo>
                    <a:pt x="175" y="0"/>
                    <a:pt x="1" y="176"/>
                    <a:pt x="1" y="390"/>
                  </a:cubicBezTo>
                  <a:lnTo>
                    <a:pt x="1" y="864"/>
                  </a:lnTo>
                  <a:cubicBezTo>
                    <a:pt x="1" y="1077"/>
                    <a:pt x="175" y="1253"/>
                    <a:pt x="388" y="1253"/>
                  </a:cubicBezTo>
                  <a:lnTo>
                    <a:pt x="864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90"/>
                  </a:lnTo>
                  <a:cubicBezTo>
                    <a:pt x="1254" y="176"/>
                    <a:pt x="1078" y="0"/>
                    <a:pt x="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0" name="Google Shape;5440;p78"/>
            <p:cNvSpPr/>
            <p:nvPr/>
          </p:nvSpPr>
          <p:spPr>
            <a:xfrm>
              <a:off x="1942002" y="4091931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5" y="333"/>
                  </a:moveTo>
                  <a:cubicBezTo>
                    <a:pt x="897" y="333"/>
                    <a:pt x="922" y="358"/>
                    <a:pt x="922" y="390"/>
                  </a:cubicBezTo>
                  <a:lnTo>
                    <a:pt x="922" y="864"/>
                  </a:lnTo>
                  <a:cubicBezTo>
                    <a:pt x="922" y="894"/>
                    <a:pt x="897" y="919"/>
                    <a:pt x="865" y="919"/>
                  </a:cubicBezTo>
                  <a:lnTo>
                    <a:pt x="390" y="919"/>
                  </a:lnTo>
                  <a:cubicBezTo>
                    <a:pt x="358" y="919"/>
                    <a:pt x="335" y="894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90"/>
                  </a:cubicBezTo>
                  <a:lnTo>
                    <a:pt x="1" y="864"/>
                  </a:lnTo>
                  <a:cubicBezTo>
                    <a:pt x="1" y="1077"/>
                    <a:pt x="177" y="1253"/>
                    <a:pt x="390" y="1253"/>
                  </a:cubicBezTo>
                  <a:lnTo>
                    <a:pt x="865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90"/>
                  </a:lnTo>
                  <a:cubicBezTo>
                    <a:pt x="1254" y="176"/>
                    <a:pt x="1078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1" name="Google Shape;5441;p78"/>
            <p:cNvSpPr/>
            <p:nvPr/>
          </p:nvSpPr>
          <p:spPr>
            <a:xfrm>
              <a:off x="1999319" y="4091931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3"/>
                  </a:moveTo>
                  <a:cubicBezTo>
                    <a:pt x="896" y="333"/>
                    <a:pt x="921" y="358"/>
                    <a:pt x="921" y="390"/>
                  </a:cubicBezTo>
                  <a:lnTo>
                    <a:pt x="921" y="864"/>
                  </a:lnTo>
                  <a:cubicBezTo>
                    <a:pt x="921" y="894"/>
                    <a:pt x="896" y="919"/>
                    <a:pt x="864" y="919"/>
                  </a:cubicBezTo>
                  <a:lnTo>
                    <a:pt x="390" y="919"/>
                  </a:lnTo>
                  <a:cubicBezTo>
                    <a:pt x="358" y="919"/>
                    <a:pt x="335" y="894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90"/>
                  </a:cubicBezTo>
                  <a:lnTo>
                    <a:pt x="1" y="864"/>
                  </a:lnTo>
                  <a:cubicBezTo>
                    <a:pt x="1" y="1077"/>
                    <a:pt x="177" y="1253"/>
                    <a:pt x="390" y="1253"/>
                  </a:cubicBezTo>
                  <a:lnTo>
                    <a:pt x="864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90"/>
                  </a:lnTo>
                  <a:cubicBezTo>
                    <a:pt x="1254" y="176"/>
                    <a:pt x="1078" y="0"/>
                    <a:pt x="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2" name="Google Shape;5442;p78"/>
            <p:cNvSpPr/>
            <p:nvPr/>
          </p:nvSpPr>
          <p:spPr>
            <a:xfrm>
              <a:off x="2056664" y="4091931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5" y="333"/>
                  </a:moveTo>
                  <a:cubicBezTo>
                    <a:pt x="897" y="333"/>
                    <a:pt x="922" y="358"/>
                    <a:pt x="922" y="390"/>
                  </a:cubicBezTo>
                  <a:lnTo>
                    <a:pt x="922" y="864"/>
                  </a:lnTo>
                  <a:cubicBezTo>
                    <a:pt x="922" y="894"/>
                    <a:pt x="897" y="919"/>
                    <a:pt x="865" y="919"/>
                  </a:cubicBezTo>
                  <a:lnTo>
                    <a:pt x="390" y="919"/>
                  </a:lnTo>
                  <a:cubicBezTo>
                    <a:pt x="358" y="919"/>
                    <a:pt x="335" y="894"/>
                    <a:pt x="335" y="864"/>
                  </a:cubicBezTo>
                  <a:lnTo>
                    <a:pt x="335" y="390"/>
                  </a:lnTo>
                  <a:cubicBezTo>
                    <a:pt x="335" y="358"/>
                    <a:pt x="358" y="333"/>
                    <a:pt x="390" y="333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90"/>
                  </a:cubicBezTo>
                  <a:lnTo>
                    <a:pt x="1" y="864"/>
                  </a:lnTo>
                  <a:cubicBezTo>
                    <a:pt x="1" y="1077"/>
                    <a:pt x="177" y="1253"/>
                    <a:pt x="390" y="1253"/>
                  </a:cubicBezTo>
                  <a:lnTo>
                    <a:pt x="865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90"/>
                  </a:lnTo>
                  <a:cubicBezTo>
                    <a:pt x="1254" y="176"/>
                    <a:pt x="1082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3" name="Google Shape;5443;p78"/>
            <p:cNvSpPr/>
            <p:nvPr/>
          </p:nvSpPr>
          <p:spPr>
            <a:xfrm>
              <a:off x="1884657" y="4146426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6"/>
                  </a:moveTo>
                  <a:cubicBezTo>
                    <a:pt x="896" y="336"/>
                    <a:pt x="919" y="359"/>
                    <a:pt x="919" y="391"/>
                  </a:cubicBezTo>
                  <a:lnTo>
                    <a:pt x="919" y="866"/>
                  </a:lnTo>
                  <a:cubicBezTo>
                    <a:pt x="919" y="898"/>
                    <a:pt x="896" y="923"/>
                    <a:pt x="864" y="923"/>
                  </a:cubicBezTo>
                  <a:lnTo>
                    <a:pt x="388" y="923"/>
                  </a:lnTo>
                  <a:cubicBezTo>
                    <a:pt x="358" y="923"/>
                    <a:pt x="333" y="898"/>
                    <a:pt x="333" y="866"/>
                  </a:cubicBezTo>
                  <a:lnTo>
                    <a:pt x="333" y="391"/>
                  </a:lnTo>
                  <a:cubicBezTo>
                    <a:pt x="333" y="359"/>
                    <a:pt x="358" y="336"/>
                    <a:pt x="388" y="336"/>
                  </a:cubicBezTo>
                  <a:close/>
                  <a:moveTo>
                    <a:pt x="388" y="0"/>
                  </a:moveTo>
                  <a:cubicBezTo>
                    <a:pt x="175" y="0"/>
                    <a:pt x="1" y="176"/>
                    <a:pt x="1" y="389"/>
                  </a:cubicBezTo>
                  <a:lnTo>
                    <a:pt x="1" y="864"/>
                  </a:lnTo>
                  <a:cubicBezTo>
                    <a:pt x="1" y="1077"/>
                    <a:pt x="175" y="1253"/>
                    <a:pt x="388" y="1253"/>
                  </a:cubicBezTo>
                  <a:lnTo>
                    <a:pt x="864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89"/>
                  </a:lnTo>
                  <a:cubicBezTo>
                    <a:pt x="1254" y="176"/>
                    <a:pt x="1078" y="0"/>
                    <a:pt x="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4" name="Google Shape;5444;p78"/>
            <p:cNvSpPr/>
            <p:nvPr/>
          </p:nvSpPr>
          <p:spPr>
            <a:xfrm>
              <a:off x="1942002" y="4146426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5" y="336"/>
                  </a:moveTo>
                  <a:cubicBezTo>
                    <a:pt x="897" y="336"/>
                    <a:pt x="922" y="359"/>
                    <a:pt x="922" y="391"/>
                  </a:cubicBezTo>
                  <a:lnTo>
                    <a:pt x="922" y="866"/>
                  </a:lnTo>
                  <a:cubicBezTo>
                    <a:pt x="922" y="898"/>
                    <a:pt x="897" y="923"/>
                    <a:pt x="865" y="923"/>
                  </a:cubicBezTo>
                  <a:lnTo>
                    <a:pt x="390" y="923"/>
                  </a:lnTo>
                  <a:cubicBezTo>
                    <a:pt x="358" y="923"/>
                    <a:pt x="335" y="898"/>
                    <a:pt x="335" y="866"/>
                  </a:cubicBezTo>
                  <a:lnTo>
                    <a:pt x="335" y="391"/>
                  </a:lnTo>
                  <a:cubicBezTo>
                    <a:pt x="335" y="359"/>
                    <a:pt x="358" y="336"/>
                    <a:pt x="390" y="336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89"/>
                  </a:cubicBezTo>
                  <a:lnTo>
                    <a:pt x="1" y="864"/>
                  </a:lnTo>
                  <a:cubicBezTo>
                    <a:pt x="1" y="1077"/>
                    <a:pt x="177" y="1253"/>
                    <a:pt x="390" y="1253"/>
                  </a:cubicBezTo>
                  <a:lnTo>
                    <a:pt x="865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89"/>
                  </a:lnTo>
                  <a:cubicBezTo>
                    <a:pt x="1254" y="176"/>
                    <a:pt x="1078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5" name="Google Shape;5445;p78"/>
            <p:cNvSpPr/>
            <p:nvPr/>
          </p:nvSpPr>
          <p:spPr>
            <a:xfrm>
              <a:off x="1999319" y="4146426"/>
              <a:ext cx="36096" cy="36096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864" y="336"/>
                  </a:moveTo>
                  <a:cubicBezTo>
                    <a:pt x="896" y="336"/>
                    <a:pt x="921" y="359"/>
                    <a:pt x="921" y="391"/>
                  </a:cubicBezTo>
                  <a:lnTo>
                    <a:pt x="921" y="866"/>
                  </a:lnTo>
                  <a:cubicBezTo>
                    <a:pt x="921" y="898"/>
                    <a:pt x="896" y="923"/>
                    <a:pt x="864" y="923"/>
                  </a:cubicBezTo>
                  <a:lnTo>
                    <a:pt x="390" y="923"/>
                  </a:lnTo>
                  <a:cubicBezTo>
                    <a:pt x="358" y="923"/>
                    <a:pt x="335" y="898"/>
                    <a:pt x="335" y="866"/>
                  </a:cubicBezTo>
                  <a:lnTo>
                    <a:pt x="335" y="391"/>
                  </a:lnTo>
                  <a:cubicBezTo>
                    <a:pt x="335" y="359"/>
                    <a:pt x="358" y="336"/>
                    <a:pt x="390" y="336"/>
                  </a:cubicBezTo>
                  <a:close/>
                  <a:moveTo>
                    <a:pt x="390" y="0"/>
                  </a:moveTo>
                  <a:cubicBezTo>
                    <a:pt x="177" y="0"/>
                    <a:pt x="1" y="176"/>
                    <a:pt x="1" y="389"/>
                  </a:cubicBezTo>
                  <a:lnTo>
                    <a:pt x="1" y="864"/>
                  </a:lnTo>
                  <a:cubicBezTo>
                    <a:pt x="1" y="1077"/>
                    <a:pt x="177" y="1253"/>
                    <a:pt x="390" y="1253"/>
                  </a:cubicBezTo>
                  <a:lnTo>
                    <a:pt x="864" y="1253"/>
                  </a:lnTo>
                  <a:cubicBezTo>
                    <a:pt x="1078" y="1253"/>
                    <a:pt x="1254" y="1077"/>
                    <a:pt x="1254" y="864"/>
                  </a:cubicBezTo>
                  <a:lnTo>
                    <a:pt x="1254" y="389"/>
                  </a:lnTo>
                  <a:cubicBezTo>
                    <a:pt x="1254" y="176"/>
                    <a:pt x="1079" y="0"/>
                    <a:pt x="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6" name="Google Shape;5446;p78"/>
            <p:cNvSpPr/>
            <p:nvPr/>
          </p:nvSpPr>
          <p:spPr>
            <a:xfrm>
              <a:off x="2067776" y="4033031"/>
              <a:ext cx="109671" cy="224724"/>
            </a:xfrm>
            <a:custGeom>
              <a:avLst/>
              <a:gdLst/>
              <a:ahLst/>
              <a:cxnLst/>
              <a:rect l="l" t="t" r="r" b="b"/>
              <a:pathLst>
                <a:path w="3810" h="7807" extrusionOk="0">
                  <a:moveTo>
                    <a:pt x="2400" y="3836"/>
                  </a:moveTo>
                  <a:cubicBezTo>
                    <a:pt x="2423" y="3836"/>
                    <a:pt x="2444" y="3857"/>
                    <a:pt x="2444" y="3881"/>
                  </a:cubicBezTo>
                  <a:lnTo>
                    <a:pt x="2444" y="4099"/>
                  </a:lnTo>
                  <a:lnTo>
                    <a:pt x="1364" y="4099"/>
                  </a:lnTo>
                  <a:lnTo>
                    <a:pt x="1364" y="3881"/>
                  </a:lnTo>
                  <a:cubicBezTo>
                    <a:pt x="1364" y="3857"/>
                    <a:pt x="1383" y="3836"/>
                    <a:pt x="1408" y="3836"/>
                  </a:cubicBezTo>
                  <a:close/>
                  <a:moveTo>
                    <a:pt x="2828" y="4432"/>
                  </a:moveTo>
                  <a:cubicBezTo>
                    <a:pt x="3186" y="4432"/>
                    <a:pt x="3479" y="4723"/>
                    <a:pt x="3479" y="5084"/>
                  </a:cubicBezTo>
                  <a:lnTo>
                    <a:pt x="3477" y="5343"/>
                  </a:lnTo>
                  <a:cubicBezTo>
                    <a:pt x="3477" y="5373"/>
                    <a:pt x="3452" y="5398"/>
                    <a:pt x="3422" y="5398"/>
                  </a:cubicBezTo>
                  <a:lnTo>
                    <a:pt x="390" y="5398"/>
                  </a:lnTo>
                  <a:cubicBezTo>
                    <a:pt x="360" y="5398"/>
                    <a:pt x="335" y="5373"/>
                    <a:pt x="335" y="5343"/>
                  </a:cubicBezTo>
                  <a:lnTo>
                    <a:pt x="335" y="5084"/>
                  </a:lnTo>
                  <a:cubicBezTo>
                    <a:pt x="335" y="4725"/>
                    <a:pt x="626" y="4432"/>
                    <a:pt x="987" y="4432"/>
                  </a:cubicBezTo>
                  <a:close/>
                  <a:moveTo>
                    <a:pt x="3049" y="5733"/>
                  </a:moveTo>
                  <a:lnTo>
                    <a:pt x="3049" y="6177"/>
                  </a:lnTo>
                  <a:cubicBezTo>
                    <a:pt x="3045" y="6287"/>
                    <a:pt x="3058" y="6395"/>
                    <a:pt x="3079" y="6500"/>
                  </a:cubicBezTo>
                  <a:lnTo>
                    <a:pt x="3280" y="7409"/>
                  </a:lnTo>
                  <a:cubicBezTo>
                    <a:pt x="3283" y="7432"/>
                    <a:pt x="3274" y="7449"/>
                    <a:pt x="3267" y="7457"/>
                  </a:cubicBezTo>
                  <a:cubicBezTo>
                    <a:pt x="3260" y="7462"/>
                    <a:pt x="3248" y="7476"/>
                    <a:pt x="3226" y="7476"/>
                  </a:cubicBezTo>
                  <a:lnTo>
                    <a:pt x="2946" y="7476"/>
                  </a:lnTo>
                  <a:lnTo>
                    <a:pt x="2800" y="6810"/>
                  </a:lnTo>
                  <a:cubicBezTo>
                    <a:pt x="2782" y="6733"/>
                    <a:pt x="2713" y="6679"/>
                    <a:pt x="2638" y="6679"/>
                  </a:cubicBezTo>
                  <a:cubicBezTo>
                    <a:pt x="2626" y="6679"/>
                    <a:pt x="2613" y="6680"/>
                    <a:pt x="2601" y="6683"/>
                  </a:cubicBezTo>
                  <a:cubicBezTo>
                    <a:pt x="2512" y="6703"/>
                    <a:pt x="2455" y="6792"/>
                    <a:pt x="2475" y="6881"/>
                  </a:cubicBezTo>
                  <a:lnTo>
                    <a:pt x="2606" y="7476"/>
                  </a:lnTo>
                  <a:lnTo>
                    <a:pt x="2073" y="7476"/>
                  </a:lnTo>
                  <a:lnTo>
                    <a:pt x="2073" y="6845"/>
                  </a:lnTo>
                  <a:cubicBezTo>
                    <a:pt x="2073" y="6754"/>
                    <a:pt x="1997" y="6678"/>
                    <a:pt x="1906" y="6678"/>
                  </a:cubicBezTo>
                  <a:cubicBezTo>
                    <a:pt x="1815" y="6678"/>
                    <a:pt x="1739" y="6754"/>
                    <a:pt x="1739" y="6845"/>
                  </a:cubicBezTo>
                  <a:lnTo>
                    <a:pt x="1739" y="7476"/>
                  </a:lnTo>
                  <a:lnTo>
                    <a:pt x="1206" y="7476"/>
                  </a:lnTo>
                  <a:lnTo>
                    <a:pt x="1337" y="6881"/>
                  </a:lnTo>
                  <a:cubicBezTo>
                    <a:pt x="1357" y="6792"/>
                    <a:pt x="1300" y="6703"/>
                    <a:pt x="1211" y="6683"/>
                  </a:cubicBezTo>
                  <a:cubicBezTo>
                    <a:pt x="1199" y="6680"/>
                    <a:pt x="1186" y="6679"/>
                    <a:pt x="1174" y="6679"/>
                  </a:cubicBezTo>
                  <a:cubicBezTo>
                    <a:pt x="1099" y="6679"/>
                    <a:pt x="1031" y="6733"/>
                    <a:pt x="1014" y="6810"/>
                  </a:cubicBezTo>
                  <a:lnTo>
                    <a:pt x="866" y="7476"/>
                  </a:lnTo>
                  <a:lnTo>
                    <a:pt x="587" y="7476"/>
                  </a:lnTo>
                  <a:cubicBezTo>
                    <a:pt x="564" y="7476"/>
                    <a:pt x="548" y="7462"/>
                    <a:pt x="544" y="7457"/>
                  </a:cubicBezTo>
                  <a:cubicBezTo>
                    <a:pt x="537" y="7449"/>
                    <a:pt x="529" y="7432"/>
                    <a:pt x="534" y="7409"/>
                  </a:cubicBezTo>
                  <a:lnTo>
                    <a:pt x="733" y="6500"/>
                  </a:lnTo>
                  <a:cubicBezTo>
                    <a:pt x="758" y="6394"/>
                    <a:pt x="768" y="6285"/>
                    <a:pt x="768" y="6177"/>
                  </a:cubicBezTo>
                  <a:lnTo>
                    <a:pt x="768" y="5733"/>
                  </a:lnTo>
                  <a:close/>
                  <a:moveTo>
                    <a:pt x="1904" y="1"/>
                  </a:moveTo>
                  <a:cubicBezTo>
                    <a:pt x="1639" y="1"/>
                    <a:pt x="1426" y="216"/>
                    <a:pt x="1426" y="477"/>
                  </a:cubicBezTo>
                  <a:lnTo>
                    <a:pt x="1426" y="3504"/>
                  </a:lnTo>
                  <a:lnTo>
                    <a:pt x="1408" y="3504"/>
                  </a:lnTo>
                  <a:cubicBezTo>
                    <a:pt x="1200" y="3504"/>
                    <a:pt x="1031" y="3673"/>
                    <a:pt x="1031" y="3881"/>
                  </a:cubicBezTo>
                  <a:lnTo>
                    <a:pt x="1031" y="4099"/>
                  </a:lnTo>
                  <a:lnTo>
                    <a:pt x="983" y="4099"/>
                  </a:lnTo>
                  <a:cubicBezTo>
                    <a:pt x="441" y="4099"/>
                    <a:pt x="1" y="4542"/>
                    <a:pt x="1" y="5084"/>
                  </a:cubicBezTo>
                  <a:lnTo>
                    <a:pt x="1" y="5343"/>
                  </a:lnTo>
                  <a:cubicBezTo>
                    <a:pt x="1" y="5557"/>
                    <a:pt x="175" y="5733"/>
                    <a:pt x="388" y="5733"/>
                  </a:cubicBezTo>
                  <a:lnTo>
                    <a:pt x="431" y="5733"/>
                  </a:lnTo>
                  <a:lnTo>
                    <a:pt x="431" y="6177"/>
                  </a:lnTo>
                  <a:cubicBezTo>
                    <a:pt x="431" y="6260"/>
                    <a:pt x="422" y="6346"/>
                    <a:pt x="404" y="6427"/>
                  </a:cubicBezTo>
                  <a:lnTo>
                    <a:pt x="205" y="7336"/>
                  </a:lnTo>
                  <a:cubicBezTo>
                    <a:pt x="180" y="7451"/>
                    <a:pt x="207" y="7572"/>
                    <a:pt x="280" y="7663"/>
                  </a:cubicBezTo>
                  <a:cubicBezTo>
                    <a:pt x="353" y="7755"/>
                    <a:pt x="465" y="7807"/>
                    <a:pt x="582" y="7807"/>
                  </a:cubicBezTo>
                  <a:lnTo>
                    <a:pt x="3223" y="7807"/>
                  </a:lnTo>
                  <a:cubicBezTo>
                    <a:pt x="3342" y="7807"/>
                    <a:pt x="3452" y="7753"/>
                    <a:pt x="3525" y="7663"/>
                  </a:cubicBezTo>
                  <a:cubicBezTo>
                    <a:pt x="3600" y="7568"/>
                    <a:pt x="3628" y="7451"/>
                    <a:pt x="3602" y="7336"/>
                  </a:cubicBezTo>
                  <a:lnTo>
                    <a:pt x="3401" y="6427"/>
                  </a:lnTo>
                  <a:cubicBezTo>
                    <a:pt x="3383" y="6346"/>
                    <a:pt x="3374" y="6260"/>
                    <a:pt x="3374" y="6177"/>
                  </a:cubicBezTo>
                  <a:lnTo>
                    <a:pt x="3374" y="5733"/>
                  </a:lnTo>
                  <a:lnTo>
                    <a:pt x="3417" y="5733"/>
                  </a:lnTo>
                  <a:cubicBezTo>
                    <a:pt x="3630" y="5733"/>
                    <a:pt x="3806" y="5557"/>
                    <a:pt x="3806" y="5343"/>
                  </a:cubicBezTo>
                  <a:lnTo>
                    <a:pt x="3806" y="5084"/>
                  </a:lnTo>
                  <a:cubicBezTo>
                    <a:pt x="3809" y="4542"/>
                    <a:pt x="3369" y="4099"/>
                    <a:pt x="2827" y="4099"/>
                  </a:cubicBezTo>
                  <a:lnTo>
                    <a:pt x="2779" y="4099"/>
                  </a:lnTo>
                  <a:lnTo>
                    <a:pt x="2779" y="3881"/>
                  </a:lnTo>
                  <a:cubicBezTo>
                    <a:pt x="2779" y="3673"/>
                    <a:pt x="2610" y="3504"/>
                    <a:pt x="2402" y="3504"/>
                  </a:cubicBezTo>
                  <a:lnTo>
                    <a:pt x="2384" y="3504"/>
                  </a:lnTo>
                  <a:lnTo>
                    <a:pt x="2384" y="1766"/>
                  </a:lnTo>
                  <a:cubicBezTo>
                    <a:pt x="2384" y="1675"/>
                    <a:pt x="2308" y="1600"/>
                    <a:pt x="2217" y="1600"/>
                  </a:cubicBezTo>
                  <a:cubicBezTo>
                    <a:pt x="2126" y="1600"/>
                    <a:pt x="2050" y="1675"/>
                    <a:pt x="2050" y="1766"/>
                  </a:cubicBezTo>
                  <a:lnTo>
                    <a:pt x="2050" y="3504"/>
                  </a:lnTo>
                  <a:lnTo>
                    <a:pt x="1760" y="3504"/>
                  </a:lnTo>
                  <a:lnTo>
                    <a:pt x="1760" y="477"/>
                  </a:lnTo>
                  <a:cubicBezTo>
                    <a:pt x="1760" y="397"/>
                    <a:pt x="1824" y="333"/>
                    <a:pt x="1904" y="333"/>
                  </a:cubicBezTo>
                  <a:cubicBezTo>
                    <a:pt x="1984" y="333"/>
                    <a:pt x="2048" y="397"/>
                    <a:pt x="2048" y="477"/>
                  </a:cubicBezTo>
                  <a:lnTo>
                    <a:pt x="2048" y="1126"/>
                  </a:lnTo>
                  <a:cubicBezTo>
                    <a:pt x="2048" y="1218"/>
                    <a:pt x="2125" y="1293"/>
                    <a:pt x="2215" y="1293"/>
                  </a:cubicBezTo>
                  <a:cubicBezTo>
                    <a:pt x="2306" y="1293"/>
                    <a:pt x="2382" y="1218"/>
                    <a:pt x="2382" y="1126"/>
                  </a:cubicBezTo>
                  <a:lnTo>
                    <a:pt x="2382" y="477"/>
                  </a:lnTo>
                  <a:cubicBezTo>
                    <a:pt x="2382" y="214"/>
                    <a:pt x="2165" y="1"/>
                    <a:pt x="1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7" name="Google Shape;5447;p78"/>
            <p:cNvSpPr/>
            <p:nvPr/>
          </p:nvSpPr>
          <p:spPr>
            <a:xfrm>
              <a:off x="2106467" y="4169744"/>
              <a:ext cx="32297" cy="9643"/>
            </a:xfrm>
            <a:custGeom>
              <a:avLst/>
              <a:gdLst/>
              <a:ahLst/>
              <a:cxnLst/>
              <a:rect l="l" t="t" r="r" b="b"/>
              <a:pathLst>
                <a:path w="1122" h="335" extrusionOk="0">
                  <a:moveTo>
                    <a:pt x="167" y="1"/>
                  </a:moveTo>
                  <a:cubicBezTo>
                    <a:pt x="75" y="1"/>
                    <a:pt x="0" y="77"/>
                    <a:pt x="0" y="168"/>
                  </a:cubicBezTo>
                  <a:cubicBezTo>
                    <a:pt x="0" y="258"/>
                    <a:pt x="75" y="335"/>
                    <a:pt x="167" y="335"/>
                  </a:cubicBezTo>
                  <a:lnTo>
                    <a:pt x="955" y="335"/>
                  </a:lnTo>
                  <a:cubicBezTo>
                    <a:pt x="1047" y="335"/>
                    <a:pt x="1122" y="258"/>
                    <a:pt x="1122" y="168"/>
                  </a:cubicBezTo>
                  <a:cubicBezTo>
                    <a:pt x="1122" y="77"/>
                    <a:pt x="1049" y="1"/>
                    <a:pt x="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48" name="Google Shape;5448;p78"/>
          <p:cNvGrpSpPr/>
          <p:nvPr/>
        </p:nvGrpSpPr>
        <p:grpSpPr>
          <a:xfrm>
            <a:off x="1119332" y="4049985"/>
            <a:ext cx="327602" cy="240700"/>
            <a:chOff x="1119332" y="3973785"/>
            <a:chExt cx="327602" cy="240700"/>
          </a:xfrm>
        </p:grpSpPr>
        <p:sp>
          <p:nvSpPr>
            <p:cNvPr id="5449" name="Google Shape;5449;p78"/>
            <p:cNvSpPr/>
            <p:nvPr/>
          </p:nvSpPr>
          <p:spPr>
            <a:xfrm>
              <a:off x="1124226" y="3978593"/>
              <a:ext cx="317902" cy="173977"/>
            </a:xfrm>
            <a:custGeom>
              <a:avLst/>
              <a:gdLst/>
              <a:ahLst/>
              <a:cxnLst/>
              <a:rect l="l" t="t" r="r" b="b"/>
              <a:pathLst>
                <a:path w="11044" h="6044" extrusionOk="0">
                  <a:moveTo>
                    <a:pt x="966" y="1"/>
                  </a:moveTo>
                  <a:cubicBezTo>
                    <a:pt x="433" y="1"/>
                    <a:pt x="1" y="431"/>
                    <a:pt x="1" y="964"/>
                  </a:cubicBezTo>
                  <a:lnTo>
                    <a:pt x="1" y="6043"/>
                  </a:lnTo>
                  <a:lnTo>
                    <a:pt x="11043" y="6043"/>
                  </a:lnTo>
                  <a:lnTo>
                    <a:pt x="11043" y="4485"/>
                  </a:lnTo>
                  <a:cubicBezTo>
                    <a:pt x="11040" y="4282"/>
                    <a:pt x="10875" y="4119"/>
                    <a:pt x="10676" y="4119"/>
                  </a:cubicBezTo>
                  <a:lnTo>
                    <a:pt x="6812" y="4119"/>
                  </a:lnTo>
                  <a:lnTo>
                    <a:pt x="6812" y="2158"/>
                  </a:lnTo>
                  <a:cubicBezTo>
                    <a:pt x="6812" y="1973"/>
                    <a:pt x="6961" y="1824"/>
                    <a:pt x="7144" y="1824"/>
                  </a:cubicBezTo>
                  <a:lnTo>
                    <a:pt x="10466" y="1824"/>
                  </a:lnTo>
                  <a:cubicBezTo>
                    <a:pt x="10732" y="1824"/>
                    <a:pt x="10910" y="1547"/>
                    <a:pt x="10796" y="1305"/>
                  </a:cubicBezTo>
                  <a:lnTo>
                    <a:pt x="10393" y="447"/>
                  </a:lnTo>
                  <a:cubicBezTo>
                    <a:pt x="10263" y="173"/>
                    <a:pt x="9988" y="1"/>
                    <a:pt x="9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0" name="Google Shape;5450;p78"/>
            <p:cNvSpPr/>
            <p:nvPr/>
          </p:nvSpPr>
          <p:spPr>
            <a:xfrm>
              <a:off x="1124140" y="3978535"/>
              <a:ext cx="39982" cy="173977"/>
            </a:xfrm>
            <a:custGeom>
              <a:avLst/>
              <a:gdLst/>
              <a:ahLst/>
              <a:cxnLst/>
              <a:rect l="l" t="t" r="r" b="b"/>
              <a:pathLst>
                <a:path w="1389" h="6044" extrusionOk="0">
                  <a:moveTo>
                    <a:pt x="965" y="1"/>
                  </a:moveTo>
                  <a:cubicBezTo>
                    <a:pt x="432" y="1"/>
                    <a:pt x="0" y="431"/>
                    <a:pt x="0" y="964"/>
                  </a:cubicBezTo>
                  <a:lnTo>
                    <a:pt x="0" y="6044"/>
                  </a:lnTo>
                  <a:lnTo>
                    <a:pt x="425" y="6044"/>
                  </a:lnTo>
                  <a:lnTo>
                    <a:pt x="425" y="964"/>
                  </a:lnTo>
                  <a:cubicBezTo>
                    <a:pt x="425" y="431"/>
                    <a:pt x="855" y="1"/>
                    <a:pt x="138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1" name="Google Shape;5451;p78"/>
            <p:cNvSpPr/>
            <p:nvPr/>
          </p:nvSpPr>
          <p:spPr>
            <a:xfrm>
              <a:off x="1124140" y="4152500"/>
              <a:ext cx="317873" cy="28584"/>
            </a:xfrm>
            <a:custGeom>
              <a:avLst/>
              <a:gdLst/>
              <a:ahLst/>
              <a:cxnLst/>
              <a:rect l="l" t="t" r="r" b="b"/>
              <a:pathLst>
                <a:path w="11043" h="993" extrusionOk="0">
                  <a:moveTo>
                    <a:pt x="0" y="1"/>
                  </a:moveTo>
                  <a:lnTo>
                    <a:pt x="0" y="637"/>
                  </a:lnTo>
                  <a:cubicBezTo>
                    <a:pt x="0" y="832"/>
                    <a:pt x="160" y="992"/>
                    <a:pt x="356" y="992"/>
                  </a:cubicBezTo>
                  <a:lnTo>
                    <a:pt x="10687" y="992"/>
                  </a:lnTo>
                  <a:cubicBezTo>
                    <a:pt x="10883" y="992"/>
                    <a:pt x="11043" y="832"/>
                    <a:pt x="11043" y="637"/>
                  </a:cubicBezTo>
                  <a:lnTo>
                    <a:pt x="110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2" name="Google Shape;5452;p78"/>
            <p:cNvSpPr/>
            <p:nvPr/>
          </p:nvSpPr>
          <p:spPr>
            <a:xfrm>
              <a:off x="1124140" y="4152500"/>
              <a:ext cx="22481" cy="28584"/>
            </a:xfrm>
            <a:custGeom>
              <a:avLst/>
              <a:gdLst/>
              <a:ahLst/>
              <a:cxnLst/>
              <a:rect l="l" t="t" r="r" b="b"/>
              <a:pathLst>
                <a:path w="781" h="993" extrusionOk="0">
                  <a:moveTo>
                    <a:pt x="0" y="1"/>
                  </a:moveTo>
                  <a:lnTo>
                    <a:pt x="0" y="637"/>
                  </a:lnTo>
                  <a:cubicBezTo>
                    <a:pt x="0" y="832"/>
                    <a:pt x="160" y="992"/>
                    <a:pt x="356" y="992"/>
                  </a:cubicBezTo>
                  <a:lnTo>
                    <a:pt x="781" y="992"/>
                  </a:lnTo>
                  <a:cubicBezTo>
                    <a:pt x="585" y="992"/>
                    <a:pt x="425" y="832"/>
                    <a:pt x="425" y="637"/>
                  </a:cubicBezTo>
                  <a:lnTo>
                    <a:pt x="42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3" name="Google Shape;5453;p78"/>
            <p:cNvSpPr/>
            <p:nvPr/>
          </p:nvSpPr>
          <p:spPr>
            <a:xfrm>
              <a:off x="1320242" y="4031102"/>
              <a:ext cx="91508" cy="66062"/>
            </a:xfrm>
            <a:custGeom>
              <a:avLst/>
              <a:gdLst/>
              <a:ahLst/>
              <a:cxnLst/>
              <a:rect l="l" t="t" r="r" b="b"/>
              <a:pathLst>
                <a:path w="3179" h="2295" extrusionOk="0">
                  <a:moveTo>
                    <a:pt x="333" y="0"/>
                  </a:moveTo>
                  <a:cubicBezTo>
                    <a:pt x="148" y="0"/>
                    <a:pt x="1" y="149"/>
                    <a:pt x="1" y="334"/>
                  </a:cubicBezTo>
                  <a:lnTo>
                    <a:pt x="1" y="2295"/>
                  </a:lnTo>
                  <a:lnTo>
                    <a:pt x="3179" y="2295"/>
                  </a:lnTo>
                  <a:lnTo>
                    <a:pt x="21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4" name="Google Shape;5454;p78"/>
            <p:cNvSpPr/>
            <p:nvPr/>
          </p:nvSpPr>
          <p:spPr>
            <a:xfrm>
              <a:off x="1417574" y="4116285"/>
              <a:ext cx="24467" cy="18739"/>
            </a:xfrm>
            <a:custGeom>
              <a:avLst/>
              <a:gdLst/>
              <a:ahLst/>
              <a:cxnLst/>
              <a:rect l="l" t="t" r="r" b="b"/>
              <a:pathLst>
                <a:path w="850" h="651" extrusionOk="0">
                  <a:moveTo>
                    <a:pt x="223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429"/>
                  </a:lnTo>
                  <a:cubicBezTo>
                    <a:pt x="0" y="551"/>
                    <a:pt x="100" y="651"/>
                    <a:pt x="223" y="651"/>
                  </a:cubicBezTo>
                  <a:lnTo>
                    <a:pt x="850" y="651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5" name="Google Shape;5455;p78"/>
            <p:cNvSpPr/>
            <p:nvPr/>
          </p:nvSpPr>
          <p:spPr>
            <a:xfrm>
              <a:off x="1320242" y="4097141"/>
              <a:ext cx="13126" cy="55382"/>
            </a:xfrm>
            <a:custGeom>
              <a:avLst/>
              <a:gdLst/>
              <a:ahLst/>
              <a:cxnLst/>
              <a:rect l="l" t="t" r="r" b="b"/>
              <a:pathLst>
                <a:path w="456" h="1924" extrusionOk="0">
                  <a:moveTo>
                    <a:pt x="1" y="1"/>
                  </a:moveTo>
                  <a:lnTo>
                    <a:pt x="1" y="1924"/>
                  </a:lnTo>
                  <a:lnTo>
                    <a:pt x="456" y="1924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6" name="Google Shape;5456;p78"/>
            <p:cNvSpPr/>
            <p:nvPr/>
          </p:nvSpPr>
          <p:spPr>
            <a:xfrm>
              <a:off x="1320242" y="4152500"/>
              <a:ext cx="13126" cy="28584"/>
            </a:xfrm>
            <a:custGeom>
              <a:avLst/>
              <a:gdLst/>
              <a:ahLst/>
              <a:cxnLst/>
              <a:rect l="l" t="t" r="r" b="b"/>
              <a:pathLst>
                <a:path w="456" h="993" extrusionOk="0">
                  <a:moveTo>
                    <a:pt x="1" y="1"/>
                  </a:moveTo>
                  <a:lnTo>
                    <a:pt x="1" y="992"/>
                  </a:lnTo>
                  <a:lnTo>
                    <a:pt x="456" y="992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7" name="Google Shape;5457;p78"/>
            <p:cNvSpPr/>
            <p:nvPr/>
          </p:nvSpPr>
          <p:spPr>
            <a:xfrm>
              <a:off x="1124140" y="4116285"/>
              <a:ext cx="24467" cy="18739"/>
            </a:xfrm>
            <a:custGeom>
              <a:avLst/>
              <a:gdLst/>
              <a:ahLst/>
              <a:cxnLst/>
              <a:rect l="l" t="t" r="r" b="b"/>
              <a:pathLst>
                <a:path w="850" h="651" extrusionOk="0">
                  <a:moveTo>
                    <a:pt x="0" y="0"/>
                  </a:moveTo>
                  <a:lnTo>
                    <a:pt x="0" y="651"/>
                  </a:lnTo>
                  <a:lnTo>
                    <a:pt x="628" y="651"/>
                  </a:lnTo>
                  <a:cubicBezTo>
                    <a:pt x="749" y="651"/>
                    <a:pt x="850" y="551"/>
                    <a:pt x="850" y="429"/>
                  </a:cubicBezTo>
                  <a:lnTo>
                    <a:pt x="850" y="223"/>
                  </a:lnTo>
                  <a:cubicBezTo>
                    <a:pt x="850" y="98"/>
                    <a:pt x="749" y="0"/>
                    <a:pt x="6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8" name="Google Shape;5458;p78"/>
            <p:cNvSpPr/>
            <p:nvPr/>
          </p:nvSpPr>
          <p:spPr>
            <a:xfrm>
              <a:off x="1124140" y="4116285"/>
              <a:ext cx="12262" cy="18739"/>
            </a:xfrm>
            <a:custGeom>
              <a:avLst/>
              <a:gdLst/>
              <a:ahLst/>
              <a:cxnLst/>
              <a:rect l="l" t="t" r="r" b="b"/>
              <a:pathLst>
                <a:path w="426" h="651" extrusionOk="0">
                  <a:moveTo>
                    <a:pt x="0" y="0"/>
                  </a:moveTo>
                  <a:lnTo>
                    <a:pt x="0" y="651"/>
                  </a:lnTo>
                  <a:lnTo>
                    <a:pt x="425" y="651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9" name="Google Shape;5459;p78"/>
            <p:cNvSpPr/>
            <p:nvPr/>
          </p:nvSpPr>
          <p:spPr>
            <a:xfrm>
              <a:off x="1340711" y="4152500"/>
              <a:ext cx="57196" cy="57167"/>
            </a:xfrm>
            <a:custGeom>
              <a:avLst/>
              <a:gdLst/>
              <a:ahLst/>
              <a:cxnLst/>
              <a:rect l="l" t="t" r="r" b="b"/>
              <a:pathLst>
                <a:path w="1987" h="1986" extrusionOk="0">
                  <a:moveTo>
                    <a:pt x="993" y="1"/>
                  </a:moveTo>
                  <a:cubicBezTo>
                    <a:pt x="445" y="1"/>
                    <a:pt x="1" y="445"/>
                    <a:pt x="1" y="992"/>
                  </a:cubicBezTo>
                  <a:cubicBezTo>
                    <a:pt x="1" y="1542"/>
                    <a:pt x="445" y="1986"/>
                    <a:pt x="993" y="1986"/>
                  </a:cubicBezTo>
                  <a:cubicBezTo>
                    <a:pt x="1542" y="1986"/>
                    <a:pt x="1986" y="1542"/>
                    <a:pt x="1986" y="992"/>
                  </a:cubicBezTo>
                  <a:cubicBezTo>
                    <a:pt x="1986" y="445"/>
                    <a:pt x="1542" y="1"/>
                    <a:pt x="9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0" name="Google Shape;5460;p78"/>
            <p:cNvSpPr/>
            <p:nvPr/>
          </p:nvSpPr>
          <p:spPr>
            <a:xfrm>
              <a:off x="1359048" y="4170809"/>
              <a:ext cx="20495" cy="20495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0" y="159"/>
                    <a:pt x="0" y="356"/>
                  </a:cubicBezTo>
                  <a:cubicBezTo>
                    <a:pt x="0" y="552"/>
                    <a:pt x="158" y="712"/>
                    <a:pt x="356" y="712"/>
                  </a:cubicBezTo>
                  <a:cubicBezTo>
                    <a:pt x="555" y="712"/>
                    <a:pt x="711" y="556"/>
                    <a:pt x="711" y="356"/>
                  </a:cubicBezTo>
                  <a:cubicBezTo>
                    <a:pt x="709" y="161"/>
                    <a:pt x="551" y="1"/>
                    <a:pt x="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1" name="Google Shape;5461;p78"/>
            <p:cNvSpPr/>
            <p:nvPr/>
          </p:nvSpPr>
          <p:spPr>
            <a:xfrm>
              <a:off x="1152841" y="4152500"/>
              <a:ext cx="57225" cy="57167"/>
            </a:xfrm>
            <a:custGeom>
              <a:avLst/>
              <a:gdLst/>
              <a:ahLst/>
              <a:cxnLst/>
              <a:rect l="l" t="t" r="r" b="b"/>
              <a:pathLst>
                <a:path w="1988" h="1986" extrusionOk="0">
                  <a:moveTo>
                    <a:pt x="994" y="1"/>
                  </a:moveTo>
                  <a:cubicBezTo>
                    <a:pt x="445" y="1"/>
                    <a:pt x="0" y="445"/>
                    <a:pt x="0" y="992"/>
                  </a:cubicBezTo>
                  <a:cubicBezTo>
                    <a:pt x="0" y="1542"/>
                    <a:pt x="445" y="1986"/>
                    <a:pt x="994" y="1986"/>
                  </a:cubicBezTo>
                  <a:cubicBezTo>
                    <a:pt x="1543" y="1986"/>
                    <a:pt x="1987" y="1542"/>
                    <a:pt x="1987" y="992"/>
                  </a:cubicBezTo>
                  <a:cubicBezTo>
                    <a:pt x="1987" y="445"/>
                    <a:pt x="1543" y="1"/>
                    <a:pt x="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2" name="Google Shape;5462;p78"/>
            <p:cNvSpPr/>
            <p:nvPr/>
          </p:nvSpPr>
          <p:spPr>
            <a:xfrm>
              <a:off x="1171208" y="4170809"/>
              <a:ext cx="20495" cy="20495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1" y="159"/>
                    <a:pt x="1" y="356"/>
                  </a:cubicBezTo>
                  <a:cubicBezTo>
                    <a:pt x="1" y="552"/>
                    <a:pt x="159" y="712"/>
                    <a:pt x="356" y="712"/>
                  </a:cubicBezTo>
                  <a:cubicBezTo>
                    <a:pt x="553" y="712"/>
                    <a:pt x="711" y="556"/>
                    <a:pt x="711" y="356"/>
                  </a:cubicBezTo>
                  <a:cubicBezTo>
                    <a:pt x="711" y="161"/>
                    <a:pt x="553" y="1"/>
                    <a:pt x="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3" name="Google Shape;5463;p78"/>
            <p:cNvSpPr/>
            <p:nvPr/>
          </p:nvSpPr>
          <p:spPr>
            <a:xfrm>
              <a:off x="1320242" y="4031044"/>
              <a:ext cx="22711" cy="66062"/>
            </a:xfrm>
            <a:custGeom>
              <a:avLst/>
              <a:gdLst/>
              <a:ahLst/>
              <a:cxnLst/>
              <a:rect l="l" t="t" r="r" b="b"/>
              <a:pathLst>
                <a:path w="789" h="2295" extrusionOk="0">
                  <a:moveTo>
                    <a:pt x="333" y="0"/>
                  </a:moveTo>
                  <a:cubicBezTo>
                    <a:pt x="148" y="0"/>
                    <a:pt x="1" y="148"/>
                    <a:pt x="1" y="333"/>
                  </a:cubicBezTo>
                  <a:lnTo>
                    <a:pt x="1" y="2295"/>
                  </a:lnTo>
                  <a:lnTo>
                    <a:pt x="456" y="2295"/>
                  </a:lnTo>
                  <a:lnTo>
                    <a:pt x="456" y="333"/>
                  </a:lnTo>
                  <a:cubicBezTo>
                    <a:pt x="456" y="150"/>
                    <a:pt x="607" y="0"/>
                    <a:pt x="78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4" name="Google Shape;5464;p78"/>
            <p:cNvSpPr/>
            <p:nvPr/>
          </p:nvSpPr>
          <p:spPr>
            <a:xfrm>
              <a:off x="1233130" y="4031102"/>
              <a:ext cx="63154" cy="66062"/>
            </a:xfrm>
            <a:custGeom>
              <a:avLst/>
              <a:gdLst/>
              <a:ahLst/>
              <a:cxnLst/>
              <a:rect l="l" t="t" r="r" b="b"/>
              <a:pathLst>
                <a:path w="2194" h="2295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1962"/>
                  </a:lnTo>
                  <a:cubicBezTo>
                    <a:pt x="0" y="2144"/>
                    <a:pt x="149" y="2295"/>
                    <a:pt x="332" y="2295"/>
                  </a:cubicBezTo>
                  <a:lnTo>
                    <a:pt x="1859" y="2295"/>
                  </a:lnTo>
                  <a:cubicBezTo>
                    <a:pt x="2044" y="2295"/>
                    <a:pt x="2193" y="2147"/>
                    <a:pt x="2193" y="1962"/>
                  </a:cubicBezTo>
                  <a:lnTo>
                    <a:pt x="2193" y="334"/>
                  </a:lnTo>
                  <a:cubicBezTo>
                    <a:pt x="2193" y="149"/>
                    <a:pt x="2044" y="0"/>
                    <a:pt x="18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5" name="Google Shape;5465;p78"/>
            <p:cNvSpPr/>
            <p:nvPr/>
          </p:nvSpPr>
          <p:spPr>
            <a:xfrm>
              <a:off x="1233130" y="4031102"/>
              <a:ext cx="22740" cy="66062"/>
            </a:xfrm>
            <a:custGeom>
              <a:avLst/>
              <a:gdLst/>
              <a:ahLst/>
              <a:cxnLst/>
              <a:rect l="l" t="t" r="r" b="b"/>
              <a:pathLst>
                <a:path w="790" h="2295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1962"/>
                  </a:lnTo>
                  <a:cubicBezTo>
                    <a:pt x="0" y="2147"/>
                    <a:pt x="149" y="2295"/>
                    <a:pt x="332" y="2295"/>
                  </a:cubicBezTo>
                  <a:lnTo>
                    <a:pt x="789" y="2295"/>
                  </a:lnTo>
                  <a:cubicBezTo>
                    <a:pt x="606" y="2295"/>
                    <a:pt x="455" y="2144"/>
                    <a:pt x="455" y="1962"/>
                  </a:cubicBezTo>
                  <a:lnTo>
                    <a:pt x="455" y="334"/>
                  </a:lnTo>
                  <a:cubicBezTo>
                    <a:pt x="455" y="149"/>
                    <a:pt x="604" y="0"/>
                    <a:pt x="78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6" name="Google Shape;5466;p78"/>
            <p:cNvSpPr/>
            <p:nvPr/>
          </p:nvSpPr>
          <p:spPr>
            <a:xfrm>
              <a:off x="1149934" y="4031102"/>
              <a:ext cx="63154" cy="66062"/>
            </a:xfrm>
            <a:custGeom>
              <a:avLst/>
              <a:gdLst/>
              <a:ahLst/>
              <a:cxnLst/>
              <a:rect l="l" t="t" r="r" b="b"/>
              <a:pathLst>
                <a:path w="2194" h="2295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1962"/>
                  </a:lnTo>
                  <a:cubicBezTo>
                    <a:pt x="0" y="2144"/>
                    <a:pt x="149" y="2295"/>
                    <a:pt x="332" y="2295"/>
                  </a:cubicBezTo>
                  <a:lnTo>
                    <a:pt x="1859" y="2295"/>
                  </a:lnTo>
                  <a:cubicBezTo>
                    <a:pt x="2044" y="2295"/>
                    <a:pt x="2193" y="2147"/>
                    <a:pt x="2193" y="1962"/>
                  </a:cubicBezTo>
                  <a:lnTo>
                    <a:pt x="2193" y="334"/>
                  </a:lnTo>
                  <a:cubicBezTo>
                    <a:pt x="2193" y="149"/>
                    <a:pt x="2044" y="0"/>
                    <a:pt x="18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7" name="Google Shape;5467;p78"/>
            <p:cNvSpPr/>
            <p:nvPr/>
          </p:nvSpPr>
          <p:spPr>
            <a:xfrm>
              <a:off x="1149934" y="4031102"/>
              <a:ext cx="22740" cy="66062"/>
            </a:xfrm>
            <a:custGeom>
              <a:avLst/>
              <a:gdLst/>
              <a:ahLst/>
              <a:cxnLst/>
              <a:rect l="l" t="t" r="r" b="b"/>
              <a:pathLst>
                <a:path w="790" h="2295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1962"/>
                  </a:lnTo>
                  <a:cubicBezTo>
                    <a:pt x="0" y="2147"/>
                    <a:pt x="149" y="2295"/>
                    <a:pt x="332" y="2295"/>
                  </a:cubicBezTo>
                  <a:lnTo>
                    <a:pt x="789" y="2295"/>
                  </a:lnTo>
                  <a:cubicBezTo>
                    <a:pt x="604" y="2295"/>
                    <a:pt x="455" y="2144"/>
                    <a:pt x="455" y="1962"/>
                  </a:cubicBezTo>
                  <a:lnTo>
                    <a:pt x="455" y="334"/>
                  </a:lnTo>
                  <a:cubicBezTo>
                    <a:pt x="455" y="149"/>
                    <a:pt x="604" y="0"/>
                    <a:pt x="78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8" name="Google Shape;5468;p78"/>
            <p:cNvSpPr/>
            <p:nvPr/>
          </p:nvSpPr>
          <p:spPr>
            <a:xfrm>
              <a:off x="1354270" y="4166059"/>
              <a:ext cx="30080" cy="30052"/>
            </a:xfrm>
            <a:custGeom>
              <a:avLst/>
              <a:gdLst/>
              <a:ahLst/>
              <a:cxnLst/>
              <a:rect l="l" t="t" r="r" b="b"/>
              <a:pathLst>
                <a:path w="1045" h="1044" extrusionOk="0">
                  <a:moveTo>
                    <a:pt x="522" y="333"/>
                  </a:moveTo>
                  <a:cubicBezTo>
                    <a:pt x="626" y="333"/>
                    <a:pt x="712" y="418"/>
                    <a:pt x="712" y="521"/>
                  </a:cubicBezTo>
                  <a:cubicBezTo>
                    <a:pt x="712" y="626"/>
                    <a:pt x="626" y="712"/>
                    <a:pt x="522" y="712"/>
                  </a:cubicBezTo>
                  <a:cubicBezTo>
                    <a:pt x="418" y="712"/>
                    <a:pt x="333" y="626"/>
                    <a:pt x="333" y="521"/>
                  </a:cubicBezTo>
                  <a:cubicBezTo>
                    <a:pt x="333" y="418"/>
                    <a:pt x="418" y="333"/>
                    <a:pt x="522" y="333"/>
                  </a:cubicBezTo>
                  <a:close/>
                  <a:moveTo>
                    <a:pt x="522" y="1"/>
                  </a:moveTo>
                  <a:cubicBezTo>
                    <a:pt x="235" y="1"/>
                    <a:pt x="1" y="234"/>
                    <a:pt x="1" y="521"/>
                  </a:cubicBezTo>
                  <a:cubicBezTo>
                    <a:pt x="1" y="811"/>
                    <a:pt x="234" y="1044"/>
                    <a:pt x="522" y="1044"/>
                  </a:cubicBezTo>
                  <a:cubicBezTo>
                    <a:pt x="809" y="1044"/>
                    <a:pt x="1044" y="811"/>
                    <a:pt x="1044" y="521"/>
                  </a:cubicBezTo>
                  <a:cubicBezTo>
                    <a:pt x="1044" y="234"/>
                    <a:pt x="811" y="1"/>
                    <a:pt x="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9" name="Google Shape;5469;p78"/>
            <p:cNvSpPr/>
            <p:nvPr/>
          </p:nvSpPr>
          <p:spPr>
            <a:xfrm>
              <a:off x="1166400" y="4166059"/>
              <a:ext cx="30109" cy="30052"/>
            </a:xfrm>
            <a:custGeom>
              <a:avLst/>
              <a:gdLst/>
              <a:ahLst/>
              <a:cxnLst/>
              <a:rect l="l" t="t" r="r" b="b"/>
              <a:pathLst>
                <a:path w="1046" h="1044" extrusionOk="0">
                  <a:moveTo>
                    <a:pt x="523" y="333"/>
                  </a:moveTo>
                  <a:cubicBezTo>
                    <a:pt x="628" y="333"/>
                    <a:pt x="711" y="418"/>
                    <a:pt x="711" y="521"/>
                  </a:cubicBezTo>
                  <a:cubicBezTo>
                    <a:pt x="711" y="626"/>
                    <a:pt x="628" y="712"/>
                    <a:pt x="523" y="712"/>
                  </a:cubicBezTo>
                  <a:cubicBezTo>
                    <a:pt x="418" y="712"/>
                    <a:pt x="335" y="626"/>
                    <a:pt x="335" y="521"/>
                  </a:cubicBezTo>
                  <a:cubicBezTo>
                    <a:pt x="335" y="418"/>
                    <a:pt x="418" y="333"/>
                    <a:pt x="523" y="333"/>
                  </a:cubicBezTo>
                  <a:close/>
                  <a:moveTo>
                    <a:pt x="523" y="1"/>
                  </a:moveTo>
                  <a:cubicBezTo>
                    <a:pt x="237" y="1"/>
                    <a:pt x="0" y="234"/>
                    <a:pt x="0" y="521"/>
                  </a:cubicBezTo>
                  <a:cubicBezTo>
                    <a:pt x="0" y="811"/>
                    <a:pt x="235" y="1044"/>
                    <a:pt x="523" y="1044"/>
                  </a:cubicBezTo>
                  <a:cubicBezTo>
                    <a:pt x="809" y="1044"/>
                    <a:pt x="1046" y="811"/>
                    <a:pt x="1046" y="521"/>
                  </a:cubicBezTo>
                  <a:cubicBezTo>
                    <a:pt x="1046" y="234"/>
                    <a:pt x="813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0" name="Google Shape;5470;p78"/>
            <p:cNvSpPr/>
            <p:nvPr/>
          </p:nvSpPr>
          <p:spPr>
            <a:xfrm>
              <a:off x="1228323" y="4026294"/>
              <a:ext cx="72768" cy="75676"/>
            </a:xfrm>
            <a:custGeom>
              <a:avLst/>
              <a:gdLst/>
              <a:ahLst/>
              <a:cxnLst/>
              <a:rect l="l" t="t" r="r" b="b"/>
              <a:pathLst>
                <a:path w="2528" h="2629" extrusionOk="0">
                  <a:moveTo>
                    <a:pt x="2026" y="334"/>
                  </a:moveTo>
                  <a:cubicBezTo>
                    <a:pt x="2119" y="334"/>
                    <a:pt x="2193" y="409"/>
                    <a:pt x="2193" y="501"/>
                  </a:cubicBezTo>
                  <a:lnTo>
                    <a:pt x="2193" y="2129"/>
                  </a:lnTo>
                  <a:cubicBezTo>
                    <a:pt x="2193" y="2220"/>
                    <a:pt x="2119" y="2296"/>
                    <a:pt x="2026" y="2296"/>
                  </a:cubicBezTo>
                  <a:lnTo>
                    <a:pt x="499" y="2296"/>
                  </a:lnTo>
                  <a:cubicBezTo>
                    <a:pt x="409" y="2296"/>
                    <a:pt x="334" y="2220"/>
                    <a:pt x="334" y="2129"/>
                  </a:cubicBezTo>
                  <a:lnTo>
                    <a:pt x="334" y="501"/>
                  </a:lnTo>
                  <a:cubicBezTo>
                    <a:pt x="334" y="409"/>
                    <a:pt x="409" y="334"/>
                    <a:pt x="499" y="334"/>
                  </a:cubicBezTo>
                  <a:close/>
                  <a:moveTo>
                    <a:pt x="499" y="0"/>
                  </a:moveTo>
                  <a:cubicBezTo>
                    <a:pt x="224" y="0"/>
                    <a:pt x="0" y="226"/>
                    <a:pt x="0" y="501"/>
                  </a:cubicBezTo>
                  <a:lnTo>
                    <a:pt x="0" y="2129"/>
                  </a:lnTo>
                  <a:cubicBezTo>
                    <a:pt x="0" y="2405"/>
                    <a:pt x="224" y="2629"/>
                    <a:pt x="499" y="2629"/>
                  </a:cubicBezTo>
                  <a:lnTo>
                    <a:pt x="2026" y="2629"/>
                  </a:lnTo>
                  <a:cubicBezTo>
                    <a:pt x="2302" y="2629"/>
                    <a:pt x="2527" y="2405"/>
                    <a:pt x="2527" y="2129"/>
                  </a:cubicBezTo>
                  <a:lnTo>
                    <a:pt x="2527" y="501"/>
                  </a:lnTo>
                  <a:cubicBezTo>
                    <a:pt x="2527" y="226"/>
                    <a:pt x="2302" y="0"/>
                    <a:pt x="2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1" name="Google Shape;5471;p78"/>
            <p:cNvSpPr/>
            <p:nvPr/>
          </p:nvSpPr>
          <p:spPr>
            <a:xfrm>
              <a:off x="1145126" y="4026294"/>
              <a:ext cx="72711" cy="75676"/>
            </a:xfrm>
            <a:custGeom>
              <a:avLst/>
              <a:gdLst/>
              <a:ahLst/>
              <a:cxnLst/>
              <a:rect l="l" t="t" r="r" b="b"/>
              <a:pathLst>
                <a:path w="2526" h="2629" extrusionOk="0">
                  <a:moveTo>
                    <a:pt x="2026" y="331"/>
                  </a:moveTo>
                  <a:cubicBezTo>
                    <a:pt x="2117" y="331"/>
                    <a:pt x="2193" y="407"/>
                    <a:pt x="2193" y="498"/>
                  </a:cubicBezTo>
                  <a:lnTo>
                    <a:pt x="2193" y="2128"/>
                  </a:lnTo>
                  <a:cubicBezTo>
                    <a:pt x="2193" y="2218"/>
                    <a:pt x="2117" y="2293"/>
                    <a:pt x="2026" y="2293"/>
                  </a:cubicBezTo>
                  <a:lnTo>
                    <a:pt x="499" y="2293"/>
                  </a:lnTo>
                  <a:cubicBezTo>
                    <a:pt x="409" y="2293"/>
                    <a:pt x="334" y="2218"/>
                    <a:pt x="334" y="2128"/>
                  </a:cubicBezTo>
                  <a:lnTo>
                    <a:pt x="334" y="498"/>
                  </a:lnTo>
                  <a:cubicBezTo>
                    <a:pt x="334" y="407"/>
                    <a:pt x="409" y="331"/>
                    <a:pt x="499" y="331"/>
                  </a:cubicBezTo>
                  <a:close/>
                  <a:moveTo>
                    <a:pt x="499" y="0"/>
                  </a:moveTo>
                  <a:cubicBezTo>
                    <a:pt x="224" y="0"/>
                    <a:pt x="0" y="226"/>
                    <a:pt x="0" y="501"/>
                  </a:cubicBezTo>
                  <a:lnTo>
                    <a:pt x="0" y="2129"/>
                  </a:lnTo>
                  <a:cubicBezTo>
                    <a:pt x="0" y="2405"/>
                    <a:pt x="224" y="2629"/>
                    <a:pt x="499" y="2629"/>
                  </a:cubicBezTo>
                  <a:lnTo>
                    <a:pt x="2026" y="2629"/>
                  </a:lnTo>
                  <a:cubicBezTo>
                    <a:pt x="2302" y="2629"/>
                    <a:pt x="2526" y="2405"/>
                    <a:pt x="2526" y="2129"/>
                  </a:cubicBezTo>
                  <a:lnTo>
                    <a:pt x="2526" y="501"/>
                  </a:lnTo>
                  <a:cubicBezTo>
                    <a:pt x="2526" y="226"/>
                    <a:pt x="2302" y="0"/>
                    <a:pt x="2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2" name="Google Shape;5472;p78"/>
            <p:cNvSpPr/>
            <p:nvPr/>
          </p:nvSpPr>
          <p:spPr>
            <a:xfrm>
              <a:off x="1119332" y="3973785"/>
              <a:ext cx="327602" cy="240700"/>
            </a:xfrm>
            <a:custGeom>
              <a:avLst/>
              <a:gdLst/>
              <a:ahLst/>
              <a:cxnLst/>
              <a:rect l="l" t="t" r="r" b="b"/>
              <a:pathLst>
                <a:path w="11381" h="8362" extrusionOk="0">
                  <a:moveTo>
                    <a:pt x="9006" y="2155"/>
                  </a:moveTo>
                  <a:lnTo>
                    <a:pt x="9898" y="4117"/>
                  </a:lnTo>
                  <a:lnTo>
                    <a:pt x="7145" y="4117"/>
                  </a:lnTo>
                  <a:lnTo>
                    <a:pt x="7145" y="2322"/>
                  </a:lnTo>
                  <a:cubicBezTo>
                    <a:pt x="7145" y="2231"/>
                    <a:pt x="7222" y="2155"/>
                    <a:pt x="7312" y="2155"/>
                  </a:cubicBezTo>
                  <a:close/>
                  <a:moveTo>
                    <a:pt x="795" y="5117"/>
                  </a:moveTo>
                  <a:cubicBezTo>
                    <a:pt x="825" y="5117"/>
                    <a:pt x="850" y="5142"/>
                    <a:pt x="850" y="5173"/>
                  </a:cubicBezTo>
                  <a:lnTo>
                    <a:pt x="850" y="5379"/>
                  </a:lnTo>
                  <a:cubicBezTo>
                    <a:pt x="850" y="5411"/>
                    <a:pt x="825" y="5436"/>
                    <a:pt x="795" y="5436"/>
                  </a:cubicBezTo>
                  <a:lnTo>
                    <a:pt x="334" y="5436"/>
                  </a:lnTo>
                  <a:lnTo>
                    <a:pt x="334" y="5117"/>
                  </a:lnTo>
                  <a:close/>
                  <a:moveTo>
                    <a:pt x="11043" y="5117"/>
                  </a:moveTo>
                  <a:lnTo>
                    <a:pt x="11043" y="5436"/>
                  </a:lnTo>
                  <a:lnTo>
                    <a:pt x="10583" y="5436"/>
                  </a:lnTo>
                  <a:cubicBezTo>
                    <a:pt x="10552" y="5436"/>
                    <a:pt x="10527" y="5411"/>
                    <a:pt x="10527" y="5379"/>
                  </a:cubicBezTo>
                  <a:lnTo>
                    <a:pt x="10527" y="5173"/>
                  </a:lnTo>
                  <a:cubicBezTo>
                    <a:pt x="10527" y="5142"/>
                    <a:pt x="10552" y="5117"/>
                    <a:pt x="10583" y="5117"/>
                  </a:cubicBezTo>
                  <a:close/>
                  <a:moveTo>
                    <a:pt x="10842" y="4453"/>
                  </a:moveTo>
                  <a:cubicBezTo>
                    <a:pt x="10952" y="4453"/>
                    <a:pt x="11041" y="4542"/>
                    <a:pt x="11041" y="4650"/>
                  </a:cubicBezTo>
                  <a:lnTo>
                    <a:pt x="11041" y="4783"/>
                  </a:lnTo>
                  <a:lnTo>
                    <a:pt x="10583" y="4783"/>
                  </a:lnTo>
                  <a:cubicBezTo>
                    <a:pt x="10369" y="4783"/>
                    <a:pt x="10193" y="4959"/>
                    <a:pt x="10193" y="5173"/>
                  </a:cubicBezTo>
                  <a:lnTo>
                    <a:pt x="10193" y="5379"/>
                  </a:lnTo>
                  <a:cubicBezTo>
                    <a:pt x="10193" y="5592"/>
                    <a:pt x="10369" y="5768"/>
                    <a:pt x="10583" y="5768"/>
                  </a:cubicBezTo>
                  <a:lnTo>
                    <a:pt x="11043" y="5768"/>
                  </a:lnTo>
                  <a:lnTo>
                    <a:pt x="11043" y="6042"/>
                  </a:lnTo>
                  <a:lnTo>
                    <a:pt x="7145" y="6042"/>
                  </a:lnTo>
                  <a:lnTo>
                    <a:pt x="7145" y="4453"/>
                  </a:lnTo>
                  <a:close/>
                  <a:moveTo>
                    <a:pt x="1348" y="6374"/>
                  </a:moveTo>
                  <a:cubicBezTo>
                    <a:pt x="1170" y="6548"/>
                    <a:pt x="1047" y="6779"/>
                    <a:pt x="1012" y="7035"/>
                  </a:cubicBezTo>
                  <a:lnTo>
                    <a:pt x="523" y="7035"/>
                  </a:lnTo>
                  <a:cubicBezTo>
                    <a:pt x="418" y="7035"/>
                    <a:pt x="334" y="6950"/>
                    <a:pt x="334" y="6845"/>
                  </a:cubicBezTo>
                  <a:lnTo>
                    <a:pt x="334" y="6374"/>
                  </a:lnTo>
                  <a:close/>
                  <a:moveTo>
                    <a:pt x="7870" y="6374"/>
                  </a:moveTo>
                  <a:cubicBezTo>
                    <a:pt x="7693" y="6548"/>
                    <a:pt x="7572" y="6779"/>
                    <a:pt x="7534" y="7035"/>
                  </a:cubicBezTo>
                  <a:lnTo>
                    <a:pt x="7145" y="7035"/>
                  </a:lnTo>
                  <a:lnTo>
                    <a:pt x="7145" y="6374"/>
                  </a:lnTo>
                  <a:close/>
                  <a:moveTo>
                    <a:pt x="2158" y="6374"/>
                  </a:moveTo>
                  <a:cubicBezTo>
                    <a:pt x="2613" y="6374"/>
                    <a:pt x="2984" y="6745"/>
                    <a:pt x="2984" y="7200"/>
                  </a:cubicBezTo>
                  <a:cubicBezTo>
                    <a:pt x="2986" y="7657"/>
                    <a:pt x="2617" y="8027"/>
                    <a:pt x="2158" y="8027"/>
                  </a:cubicBezTo>
                  <a:cubicBezTo>
                    <a:pt x="1703" y="8027"/>
                    <a:pt x="1332" y="7657"/>
                    <a:pt x="1332" y="7200"/>
                  </a:cubicBezTo>
                  <a:cubicBezTo>
                    <a:pt x="1332" y="6745"/>
                    <a:pt x="1703" y="6374"/>
                    <a:pt x="2158" y="6374"/>
                  </a:cubicBezTo>
                  <a:close/>
                  <a:moveTo>
                    <a:pt x="8683" y="6374"/>
                  </a:moveTo>
                  <a:cubicBezTo>
                    <a:pt x="9139" y="6374"/>
                    <a:pt x="9509" y="6745"/>
                    <a:pt x="9509" y="7200"/>
                  </a:cubicBezTo>
                  <a:cubicBezTo>
                    <a:pt x="9509" y="7657"/>
                    <a:pt x="9139" y="8027"/>
                    <a:pt x="8683" y="8027"/>
                  </a:cubicBezTo>
                  <a:cubicBezTo>
                    <a:pt x="8228" y="8027"/>
                    <a:pt x="7856" y="7657"/>
                    <a:pt x="7856" y="7200"/>
                  </a:cubicBezTo>
                  <a:cubicBezTo>
                    <a:pt x="7856" y="6745"/>
                    <a:pt x="8228" y="6374"/>
                    <a:pt x="8683" y="6374"/>
                  </a:cubicBezTo>
                  <a:close/>
                  <a:moveTo>
                    <a:pt x="1131" y="1"/>
                  </a:moveTo>
                  <a:cubicBezTo>
                    <a:pt x="507" y="1"/>
                    <a:pt x="0" y="507"/>
                    <a:pt x="0" y="1131"/>
                  </a:cubicBezTo>
                  <a:lnTo>
                    <a:pt x="0" y="2727"/>
                  </a:lnTo>
                  <a:cubicBezTo>
                    <a:pt x="0" y="2818"/>
                    <a:pt x="77" y="2892"/>
                    <a:pt x="167" y="2892"/>
                  </a:cubicBezTo>
                  <a:cubicBezTo>
                    <a:pt x="258" y="2892"/>
                    <a:pt x="334" y="2818"/>
                    <a:pt x="334" y="2727"/>
                  </a:cubicBezTo>
                  <a:lnTo>
                    <a:pt x="334" y="1131"/>
                  </a:lnTo>
                  <a:cubicBezTo>
                    <a:pt x="334" y="692"/>
                    <a:pt x="692" y="333"/>
                    <a:pt x="1131" y="333"/>
                  </a:cubicBezTo>
                  <a:lnTo>
                    <a:pt x="9854" y="333"/>
                  </a:lnTo>
                  <a:cubicBezTo>
                    <a:pt x="10088" y="333"/>
                    <a:pt x="10307" y="472"/>
                    <a:pt x="10408" y="685"/>
                  </a:cubicBezTo>
                  <a:lnTo>
                    <a:pt x="10814" y="1543"/>
                  </a:lnTo>
                  <a:cubicBezTo>
                    <a:pt x="10842" y="1605"/>
                    <a:pt x="10838" y="1673"/>
                    <a:pt x="10803" y="1733"/>
                  </a:cubicBezTo>
                  <a:cubicBezTo>
                    <a:pt x="10764" y="1792"/>
                    <a:pt x="10705" y="1824"/>
                    <a:pt x="10636" y="1824"/>
                  </a:cubicBezTo>
                  <a:lnTo>
                    <a:pt x="7314" y="1824"/>
                  </a:lnTo>
                  <a:cubicBezTo>
                    <a:pt x="7039" y="1824"/>
                    <a:pt x="6815" y="2050"/>
                    <a:pt x="6815" y="2325"/>
                  </a:cubicBezTo>
                  <a:lnTo>
                    <a:pt x="6815" y="4286"/>
                  </a:lnTo>
                  <a:lnTo>
                    <a:pt x="6815" y="6042"/>
                  </a:lnTo>
                  <a:lnTo>
                    <a:pt x="5412" y="6042"/>
                  </a:lnTo>
                  <a:cubicBezTo>
                    <a:pt x="5322" y="6042"/>
                    <a:pt x="5247" y="6116"/>
                    <a:pt x="5247" y="6209"/>
                  </a:cubicBezTo>
                  <a:cubicBezTo>
                    <a:pt x="5247" y="6299"/>
                    <a:pt x="5322" y="6374"/>
                    <a:pt x="5412" y="6374"/>
                  </a:cubicBezTo>
                  <a:lnTo>
                    <a:pt x="6815" y="6374"/>
                  </a:lnTo>
                  <a:lnTo>
                    <a:pt x="6815" y="7035"/>
                  </a:lnTo>
                  <a:lnTo>
                    <a:pt x="3308" y="7035"/>
                  </a:lnTo>
                  <a:cubicBezTo>
                    <a:pt x="3271" y="6777"/>
                    <a:pt x="3148" y="6548"/>
                    <a:pt x="2974" y="6374"/>
                  </a:cubicBezTo>
                  <a:lnTo>
                    <a:pt x="4746" y="6374"/>
                  </a:lnTo>
                  <a:cubicBezTo>
                    <a:pt x="4838" y="6374"/>
                    <a:pt x="4913" y="6299"/>
                    <a:pt x="4913" y="6209"/>
                  </a:cubicBezTo>
                  <a:cubicBezTo>
                    <a:pt x="4913" y="6116"/>
                    <a:pt x="4838" y="6042"/>
                    <a:pt x="4746" y="6042"/>
                  </a:cubicBezTo>
                  <a:lnTo>
                    <a:pt x="338" y="6042"/>
                  </a:lnTo>
                  <a:lnTo>
                    <a:pt x="338" y="5768"/>
                  </a:lnTo>
                  <a:lnTo>
                    <a:pt x="798" y="5768"/>
                  </a:lnTo>
                  <a:cubicBezTo>
                    <a:pt x="1012" y="5768"/>
                    <a:pt x="1188" y="5592"/>
                    <a:pt x="1188" y="5379"/>
                  </a:cubicBezTo>
                  <a:lnTo>
                    <a:pt x="1188" y="5173"/>
                  </a:lnTo>
                  <a:cubicBezTo>
                    <a:pt x="1188" y="4959"/>
                    <a:pt x="1012" y="4783"/>
                    <a:pt x="798" y="4783"/>
                  </a:cubicBezTo>
                  <a:lnTo>
                    <a:pt x="338" y="4783"/>
                  </a:lnTo>
                  <a:lnTo>
                    <a:pt x="338" y="3482"/>
                  </a:lnTo>
                  <a:cubicBezTo>
                    <a:pt x="338" y="3390"/>
                    <a:pt x="263" y="3315"/>
                    <a:pt x="171" y="3315"/>
                  </a:cubicBezTo>
                  <a:cubicBezTo>
                    <a:pt x="80" y="3315"/>
                    <a:pt x="6" y="3390"/>
                    <a:pt x="6" y="3482"/>
                  </a:cubicBezTo>
                  <a:lnTo>
                    <a:pt x="6" y="6845"/>
                  </a:lnTo>
                  <a:cubicBezTo>
                    <a:pt x="6" y="7135"/>
                    <a:pt x="238" y="7368"/>
                    <a:pt x="526" y="7368"/>
                  </a:cubicBezTo>
                  <a:lnTo>
                    <a:pt x="1015" y="7368"/>
                  </a:lnTo>
                  <a:cubicBezTo>
                    <a:pt x="1095" y="7929"/>
                    <a:pt x="1580" y="8361"/>
                    <a:pt x="2165" y="8361"/>
                  </a:cubicBezTo>
                  <a:cubicBezTo>
                    <a:pt x="2748" y="8361"/>
                    <a:pt x="3231" y="7927"/>
                    <a:pt x="3313" y="7368"/>
                  </a:cubicBezTo>
                  <a:lnTo>
                    <a:pt x="7541" y="7368"/>
                  </a:lnTo>
                  <a:cubicBezTo>
                    <a:pt x="7621" y="7929"/>
                    <a:pt x="8105" y="8361"/>
                    <a:pt x="8690" y="8361"/>
                  </a:cubicBezTo>
                  <a:cubicBezTo>
                    <a:pt x="9329" y="8361"/>
                    <a:pt x="9850" y="7840"/>
                    <a:pt x="9850" y="7200"/>
                  </a:cubicBezTo>
                  <a:cubicBezTo>
                    <a:pt x="9850" y="6877"/>
                    <a:pt x="9717" y="6584"/>
                    <a:pt x="9500" y="6374"/>
                  </a:cubicBezTo>
                  <a:lnTo>
                    <a:pt x="11046" y="6374"/>
                  </a:lnTo>
                  <a:lnTo>
                    <a:pt x="11046" y="6845"/>
                  </a:lnTo>
                  <a:cubicBezTo>
                    <a:pt x="11046" y="6950"/>
                    <a:pt x="10963" y="7033"/>
                    <a:pt x="10858" y="7033"/>
                  </a:cubicBezTo>
                  <a:lnTo>
                    <a:pt x="10314" y="7033"/>
                  </a:lnTo>
                  <a:cubicBezTo>
                    <a:pt x="10223" y="7033"/>
                    <a:pt x="10147" y="7110"/>
                    <a:pt x="10147" y="7200"/>
                  </a:cubicBezTo>
                  <a:cubicBezTo>
                    <a:pt x="10147" y="7293"/>
                    <a:pt x="10223" y="7368"/>
                    <a:pt x="10314" y="7368"/>
                  </a:cubicBezTo>
                  <a:lnTo>
                    <a:pt x="10858" y="7368"/>
                  </a:lnTo>
                  <a:cubicBezTo>
                    <a:pt x="11148" y="7368"/>
                    <a:pt x="11381" y="7135"/>
                    <a:pt x="11381" y="6845"/>
                  </a:cubicBezTo>
                  <a:lnTo>
                    <a:pt x="11381" y="4650"/>
                  </a:lnTo>
                  <a:cubicBezTo>
                    <a:pt x="11375" y="4357"/>
                    <a:pt x="11139" y="4120"/>
                    <a:pt x="10846" y="4120"/>
                  </a:cubicBezTo>
                  <a:lnTo>
                    <a:pt x="10268" y="4120"/>
                  </a:lnTo>
                  <a:lnTo>
                    <a:pt x="9374" y="2158"/>
                  </a:lnTo>
                  <a:lnTo>
                    <a:pt x="10634" y="2158"/>
                  </a:lnTo>
                  <a:cubicBezTo>
                    <a:pt x="10815" y="2158"/>
                    <a:pt x="10984" y="2064"/>
                    <a:pt x="11082" y="1911"/>
                  </a:cubicBezTo>
                  <a:cubicBezTo>
                    <a:pt x="11180" y="1758"/>
                    <a:pt x="11192" y="1565"/>
                    <a:pt x="11114" y="1399"/>
                  </a:cubicBezTo>
                  <a:lnTo>
                    <a:pt x="10709" y="543"/>
                  </a:lnTo>
                  <a:cubicBezTo>
                    <a:pt x="10554" y="214"/>
                    <a:pt x="10218" y="1"/>
                    <a:pt x="9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3" name="Google Shape;5473;p78"/>
            <p:cNvSpPr/>
            <p:nvPr/>
          </p:nvSpPr>
          <p:spPr>
            <a:xfrm>
              <a:off x="1338206" y="4111477"/>
              <a:ext cx="14364" cy="9643"/>
            </a:xfrm>
            <a:custGeom>
              <a:avLst/>
              <a:gdLst/>
              <a:ahLst/>
              <a:cxnLst/>
              <a:rect l="l" t="t" r="r" b="b"/>
              <a:pathLst>
                <a:path w="499" h="335" extrusionOk="0">
                  <a:moveTo>
                    <a:pt x="168" y="0"/>
                  </a:moveTo>
                  <a:cubicBezTo>
                    <a:pt x="75" y="0"/>
                    <a:pt x="1" y="77"/>
                    <a:pt x="1" y="167"/>
                  </a:cubicBezTo>
                  <a:cubicBezTo>
                    <a:pt x="1" y="258"/>
                    <a:pt x="75" y="334"/>
                    <a:pt x="168" y="334"/>
                  </a:cubicBezTo>
                  <a:lnTo>
                    <a:pt x="331" y="334"/>
                  </a:lnTo>
                  <a:cubicBezTo>
                    <a:pt x="422" y="334"/>
                    <a:pt x="498" y="258"/>
                    <a:pt x="498" y="167"/>
                  </a:cubicBezTo>
                  <a:cubicBezTo>
                    <a:pt x="498" y="77"/>
                    <a:pt x="422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4" name="Google Shape;5474;p78"/>
            <p:cNvSpPr/>
            <p:nvPr/>
          </p:nvSpPr>
          <p:spPr>
            <a:xfrm>
              <a:off x="1243005" y="4111477"/>
              <a:ext cx="14335" cy="9643"/>
            </a:xfrm>
            <a:custGeom>
              <a:avLst/>
              <a:gdLst/>
              <a:ahLst/>
              <a:cxnLst/>
              <a:rect l="l" t="t" r="r" b="b"/>
              <a:pathLst>
                <a:path w="498" h="335" extrusionOk="0">
                  <a:moveTo>
                    <a:pt x="165" y="0"/>
                  </a:moveTo>
                  <a:cubicBezTo>
                    <a:pt x="75" y="0"/>
                    <a:pt x="0" y="77"/>
                    <a:pt x="0" y="167"/>
                  </a:cubicBezTo>
                  <a:cubicBezTo>
                    <a:pt x="0" y="258"/>
                    <a:pt x="75" y="334"/>
                    <a:pt x="165" y="334"/>
                  </a:cubicBezTo>
                  <a:lnTo>
                    <a:pt x="331" y="334"/>
                  </a:lnTo>
                  <a:cubicBezTo>
                    <a:pt x="421" y="334"/>
                    <a:pt x="498" y="258"/>
                    <a:pt x="498" y="167"/>
                  </a:cubicBezTo>
                  <a:cubicBezTo>
                    <a:pt x="498" y="77"/>
                    <a:pt x="421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5" name="Google Shape;5475;p78"/>
            <p:cNvSpPr/>
            <p:nvPr/>
          </p:nvSpPr>
          <p:spPr>
            <a:xfrm>
              <a:off x="1145126" y="4001364"/>
              <a:ext cx="46056" cy="9585"/>
            </a:xfrm>
            <a:custGeom>
              <a:avLst/>
              <a:gdLst/>
              <a:ahLst/>
              <a:cxnLst/>
              <a:rect l="l" t="t" r="r" b="b"/>
              <a:pathLst>
                <a:path w="1600" h="333" extrusionOk="0">
                  <a:moveTo>
                    <a:pt x="167" y="1"/>
                  </a:moveTo>
                  <a:cubicBezTo>
                    <a:pt x="76" y="1"/>
                    <a:pt x="0" y="75"/>
                    <a:pt x="0" y="168"/>
                  </a:cubicBezTo>
                  <a:cubicBezTo>
                    <a:pt x="0" y="258"/>
                    <a:pt x="76" y="333"/>
                    <a:pt x="167" y="333"/>
                  </a:cubicBezTo>
                  <a:lnTo>
                    <a:pt x="1433" y="333"/>
                  </a:lnTo>
                  <a:cubicBezTo>
                    <a:pt x="1523" y="333"/>
                    <a:pt x="1600" y="258"/>
                    <a:pt x="1600" y="168"/>
                  </a:cubicBezTo>
                  <a:cubicBezTo>
                    <a:pt x="1600" y="75"/>
                    <a:pt x="1523" y="1"/>
                    <a:pt x="14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6" name="Google Shape;5476;p78"/>
            <p:cNvSpPr/>
            <p:nvPr/>
          </p:nvSpPr>
          <p:spPr>
            <a:xfrm>
              <a:off x="1199305" y="4001364"/>
              <a:ext cx="18278" cy="9585"/>
            </a:xfrm>
            <a:custGeom>
              <a:avLst/>
              <a:gdLst/>
              <a:ahLst/>
              <a:cxnLst/>
              <a:rect l="l" t="t" r="r" b="b"/>
              <a:pathLst>
                <a:path w="635" h="333" extrusionOk="0">
                  <a:moveTo>
                    <a:pt x="167" y="1"/>
                  </a:moveTo>
                  <a:cubicBezTo>
                    <a:pt x="75" y="1"/>
                    <a:pt x="0" y="75"/>
                    <a:pt x="0" y="168"/>
                  </a:cubicBezTo>
                  <a:cubicBezTo>
                    <a:pt x="0" y="258"/>
                    <a:pt x="75" y="333"/>
                    <a:pt x="167" y="333"/>
                  </a:cubicBezTo>
                  <a:lnTo>
                    <a:pt x="469" y="333"/>
                  </a:lnTo>
                  <a:cubicBezTo>
                    <a:pt x="560" y="333"/>
                    <a:pt x="635" y="258"/>
                    <a:pt x="635" y="168"/>
                  </a:cubicBezTo>
                  <a:cubicBezTo>
                    <a:pt x="635" y="75"/>
                    <a:pt x="560" y="1"/>
                    <a:pt x="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77" name="Google Shape;5477;p78"/>
          <p:cNvGrpSpPr/>
          <p:nvPr/>
        </p:nvGrpSpPr>
        <p:grpSpPr>
          <a:xfrm>
            <a:off x="7755907" y="3379517"/>
            <a:ext cx="205928" cy="327401"/>
            <a:chOff x="7755907" y="3303317"/>
            <a:chExt cx="205928" cy="327401"/>
          </a:xfrm>
        </p:grpSpPr>
        <p:sp>
          <p:nvSpPr>
            <p:cNvPr id="5478" name="Google Shape;5478;p78"/>
            <p:cNvSpPr/>
            <p:nvPr/>
          </p:nvSpPr>
          <p:spPr>
            <a:xfrm>
              <a:off x="7760282" y="3450509"/>
              <a:ext cx="197062" cy="175416"/>
            </a:xfrm>
            <a:custGeom>
              <a:avLst/>
              <a:gdLst/>
              <a:ahLst/>
              <a:cxnLst/>
              <a:rect l="l" t="t" r="r" b="b"/>
              <a:pathLst>
                <a:path w="6846" h="6094" extrusionOk="0">
                  <a:moveTo>
                    <a:pt x="474" y="1"/>
                  </a:moveTo>
                  <a:cubicBezTo>
                    <a:pt x="207" y="1"/>
                    <a:pt x="1" y="232"/>
                    <a:pt x="31" y="495"/>
                  </a:cubicBezTo>
                  <a:lnTo>
                    <a:pt x="596" y="5310"/>
                  </a:lnTo>
                  <a:cubicBezTo>
                    <a:pt x="648" y="5756"/>
                    <a:pt x="1028" y="6094"/>
                    <a:pt x="1478" y="6094"/>
                  </a:cubicBezTo>
                  <a:lnTo>
                    <a:pt x="5368" y="6094"/>
                  </a:lnTo>
                  <a:cubicBezTo>
                    <a:pt x="5820" y="6094"/>
                    <a:pt x="6197" y="5758"/>
                    <a:pt x="6250" y="5310"/>
                  </a:cubicBezTo>
                  <a:lnTo>
                    <a:pt x="6815" y="495"/>
                  </a:lnTo>
                  <a:cubicBezTo>
                    <a:pt x="6845" y="232"/>
                    <a:pt x="6639" y="1"/>
                    <a:pt x="6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9" name="Google Shape;5479;p78"/>
            <p:cNvSpPr/>
            <p:nvPr/>
          </p:nvSpPr>
          <p:spPr>
            <a:xfrm>
              <a:off x="7842731" y="3308154"/>
              <a:ext cx="33362" cy="52331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582" y="1"/>
                  </a:moveTo>
                  <a:cubicBezTo>
                    <a:pt x="517" y="1"/>
                    <a:pt x="452" y="30"/>
                    <a:pt x="409" y="88"/>
                  </a:cubicBezTo>
                  <a:lnTo>
                    <a:pt x="299" y="247"/>
                  </a:lnTo>
                  <a:cubicBezTo>
                    <a:pt x="105" y="524"/>
                    <a:pt x="0" y="855"/>
                    <a:pt x="0" y="1192"/>
                  </a:cubicBezTo>
                  <a:lnTo>
                    <a:pt x="0" y="1818"/>
                  </a:lnTo>
                  <a:lnTo>
                    <a:pt x="1159" y="1818"/>
                  </a:lnTo>
                  <a:lnTo>
                    <a:pt x="1159" y="1192"/>
                  </a:lnTo>
                  <a:cubicBezTo>
                    <a:pt x="1159" y="855"/>
                    <a:pt x="1054" y="524"/>
                    <a:pt x="860" y="247"/>
                  </a:cubicBezTo>
                  <a:lnTo>
                    <a:pt x="752" y="88"/>
                  </a:lnTo>
                  <a:cubicBezTo>
                    <a:pt x="711" y="30"/>
                    <a:pt x="647" y="1"/>
                    <a:pt x="5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0" name="Google Shape;5480;p78"/>
            <p:cNvSpPr/>
            <p:nvPr/>
          </p:nvSpPr>
          <p:spPr>
            <a:xfrm>
              <a:off x="7827128" y="3325772"/>
              <a:ext cx="22683" cy="34715"/>
            </a:xfrm>
            <a:custGeom>
              <a:avLst/>
              <a:gdLst/>
              <a:ahLst/>
              <a:cxnLst/>
              <a:rect l="l" t="t" r="r" b="b"/>
              <a:pathLst>
                <a:path w="788" h="1206" extrusionOk="0">
                  <a:moveTo>
                    <a:pt x="205" y="1"/>
                  </a:moveTo>
                  <a:cubicBezTo>
                    <a:pt x="99" y="1"/>
                    <a:pt x="0" y="83"/>
                    <a:pt x="0" y="205"/>
                  </a:cubicBezTo>
                  <a:lnTo>
                    <a:pt x="0" y="434"/>
                  </a:lnTo>
                  <a:cubicBezTo>
                    <a:pt x="0" y="607"/>
                    <a:pt x="34" y="779"/>
                    <a:pt x="101" y="936"/>
                  </a:cubicBezTo>
                  <a:lnTo>
                    <a:pt x="213" y="1206"/>
                  </a:lnTo>
                  <a:lnTo>
                    <a:pt x="787" y="1202"/>
                  </a:lnTo>
                  <a:lnTo>
                    <a:pt x="787" y="861"/>
                  </a:lnTo>
                  <a:cubicBezTo>
                    <a:pt x="787" y="589"/>
                    <a:pt x="667" y="331"/>
                    <a:pt x="462" y="157"/>
                  </a:cubicBezTo>
                  <a:lnTo>
                    <a:pt x="338" y="51"/>
                  </a:lnTo>
                  <a:cubicBezTo>
                    <a:pt x="297" y="16"/>
                    <a:pt x="250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1" name="Google Shape;5481;p78"/>
            <p:cNvSpPr/>
            <p:nvPr/>
          </p:nvSpPr>
          <p:spPr>
            <a:xfrm>
              <a:off x="7869187" y="3325772"/>
              <a:ext cx="22625" cy="34715"/>
            </a:xfrm>
            <a:custGeom>
              <a:avLst/>
              <a:gdLst/>
              <a:ahLst/>
              <a:cxnLst/>
              <a:rect l="l" t="t" r="r" b="b"/>
              <a:pathLst>
                <a:path w="786" h="1206" extrusionOk="0">
                  <a:moveTo>
                    <a:pt x="581" y="1"/>
                  </a:moveTo>
                  <a:cubicBezTo>
                    <a:pt x="535" y="1"/>
                    <a:pt x="488" y="16"/>
                    <a:pt x="448" y="51"/>
                  </a:cubicBezTo>
                  <a:lnTo>
                    <a:pt x="324" y="157"/>
                  </a:lnTo>
                  <a:cubicBezTo>
                    <a:pt x="119" y="331"/>
                    <a:pt x="0" y="589"/>
                    <a:pt x="0" y="861"/>
                  </a:cubicBezTo>
                  <a:lnTo>
                    <a:pt x="0" y="1202"/>
                  </a:lnTo>
                  <a:lnTo>
                    <a:pt x="572" y="1206"/>
                  </a:lnTo>
                  <a:lnTo>
                    <a:pt x="686" y="936"/>
                  </a:lnTo>
                  <a:cubicBezTo>
                    <a:pt x="752" y="779"/>
                    <a:pt x="786" y="607"/>
                    <a:pt x="786" y="434"/>
                  </a:cubicBezTo>
                  <a:lnTo>
                    <a:pt x="786" y="205"/>
                  </a:lnTo>
                  <a:cubicBezTo>
                    <a:pt x="786" y="83"/>
                    <a:pt x="686" y="1"/>
                    <a:pt x="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2" name="Google Shape;5482;p78"/>
            <p:cNvSpPr/>
            <p:nvPr/>
          </p:nvSpPr>
          <p:spPr>
            <a:xfrm>
              <a:off x="7773352" y="3359051"/>
              <a:ext cx="172221" cy="91479"/>
            </a:xfrm>
            <a:custGeom>
              <a:avLst/>
              <a:gdLst/>
              <a:ahLst/>
              <a:cxnLst/>
              <a:rect l="l" t="t" r="r" b="b"/>
              <a:pathLst>
                <a:path w="5983" h="3178" extrusionOk="0">
                  <a:moveTo>
                    <a:pt x="2122" y="0"/>
                  </a:moveTo>
                  <a:cubicBezTo>
                    <a:pt x="1546" y="0"/>
                    <a:pt x="997" y="249"/>
                    <a:pt x="620" y="684"/>
                  </a:cubicBezTo>
                  <a:cubicBezTo>
                    <a:pt x="135" y="1241"/>
                    <a:pt x="0" y="2019"/>
                    <a:pt x="265" y="2707"/>
                  </a:cubicBezTo>
                  <a:lnTo>
                    <a:pt x="446" y="3178"/>
                  </a:lnTo>
                  <a:lnTo>
                    <a:pt x="5536" y="3178"/>
                  </a:lnTo>
                  <a:lnTo>
                    <a:pt x="5720" y="2707"/>
                  </a:lnTo>
                  <a:cubicBezTo>
                    <a:pt x="5983" y="2017"/>
                    <a:pt x="5848" y="1241"/>
                    <a:pt x="5364" y="684"/>
                  </a:cubicBezTo>
                  <a:cubicBezTo>
                    <a:pt x="4986" y="249"/>
                    <a:pt x="4440" y="0"/>
                    <a:pt x="38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3" name="Google Shape;5483;p78"/>
            <p:cNvSpPr/>
            <p:nvPr/>
          </p:nvSpPr>
          <p:spPr>
            <a:xfrm>
              <a:off x="7810229" y="3359051"/>
              <a:ext cx="98473" cy="91479"/>
            </a:xfrm>
            <a:custGeom>
              <a:avLst/>
              <a:gdLst/>
              <a:ahLst/>
              <a:cxnLst/>
              <a:rect l="l" t="t" r="r" b="b"/>
              <a:pathLst>
                <a:path w="3421" h="3178" extrusionOk="0">
                  <a:moveTo>
                    <a:pt x="1214" y="0"/>
                  </a:moveTo>
                  <a:cubicBezTo>
                    <a:pt x="886" y="0"/>
                    <a:pt x="573" y="249"/>
                    <a:pt x="356" y="684"/>
                  </a:cubicBezTo>
                  <a:cubicBezTo>
                    <a:pt x="81" y="1241"/>
                    <a:pt x="1" y="2019"/>
                    <a:pt x="155" y="2707"/>
                  </a:cubicBezTo>
                  <a:lnTo>
                    <a:pt x="258" y="3178"/>
                  </a:lnTo>
                  <a:lnTo>
                    <a:pt x="3168" y="3178"/>
                  </a:lnTo>
                  <a:lnTo>
                    <a:pt x="3271" y="2707"/>
                  </a:lnTo>
                  <a:cubicBezTo>
                    <a:pt x="3420" y="2017"/>
                    <a:pt x="3342" y="1241"/>
                    <a:pt x="3065" y="684"/>
                  </a:cubicBezTo>
                  <a:cubicBezTo>
                    <a:pt x="2850" y="249"/>
                    <a:pt x="2537" y="0"/>
                    <a:pt x="2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4" name="Google Shape;5484;p78"/>
            <p:cNvSpPr/>
            <p:nvPr/>
          </p:nvSpPr>
          <p:spPr>
            <a:xfrm>
              <a:off x="7843479" y="3359051"/>
              <a:ext cx="31951" cy="91479"/>
            </a:xfrm>
            <a:custGeom>
              <a:avLst/>
              <a:gdLst/>
              <a:ahLst/>
              <a:cxnLst/>
              <a:rect l="l" t="t" r="r" b="b"/>
              <a:pathLst>
                <a:path w="1110" h="3178" extrusionOk="0">
                  <a:moveTo>
                    <a:pt x="395" y="0"/>
                  </a:moveTo>
                  <a:cubicBezTo>
                    <a:pt x="289" y="0"/>
                    <a:pt x="186" y="249"/>
                    <a:pt x="116" y="684"/>
                  </a:cubicBezTo>
                  <a:cubicBezTo>
                    <a:pt x="27" y="1241"/>
                    <a:pt x="1" y="2019"/>
                    <a:pt x="51" y="2707"/>
                  </a:cubicBezTo>
                  <a:lnTo>
                    <a:pt x="84" y="3178"/>
                  </a:lnTo>
                  <a:lnTo>
                    <a:pt x="1026" y="3178"/>
                  </a:lnTo>
                  <a:lnTo>
                    <a:pt x="1058" y="2707"/>
                  </a:lnTo>
                  <a:cubicBezTo>
                    <a:pt x="1110" y="2017"/>
                    <a:pt x="1085" y="1241"/>
                    <a:pt x="994" y="684"/>
                  </a:cubicBezTo>
                  <a:cubicBezTo>
                    <a:pt x="923" y="249"/>
                    <a:pt x="824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5" name="Google Shape;5485;p78"/>
            <p:cNvSpPr/>
            <p:nvPr/>
          </p:nvSpPr>
          <p:spPr>
            <a:xfrm>
              <a:off x="7775684" y="3588777"/>
              <a:ext cx="166262" cy="37161"/>
            </a:xfrm>
            <a:custGeom>
              <a:avLst/>
              <a:gdLst/>
              <a:ahLst/>
              <a:cxnLst/>
              <a:rect l="l" t="t" r="r" b="b"/>
              <a:pathLst>
                <a:path w="5776" h="1291" extrusionOk="0">
                  <a:moveTo>
                    <a:pt x="1" y="0"/>
                  </a:moveTo>
                  <a:lnTo>
                    <a:pt x="61" y="507"/>
                  </a:lnTo>
                  <a:cubicBezTo>
                    <a:pt x="115" y="955"/>
                    <a:pt x="493" y="1291"/>
                    <a:pt x="943" y="1291"/>
                  </a:cubicBezTo>
                  <a:lnTo>
                    <a:pt x="4833" y="1291"/>
                  </a:lnTo>
                  <a:cubicBezTo>
                    <a:pt x="5285" y="1291"/>
                    <a:pt x="5665" y="953"/>
                    <a:pt x="5715" y="507"/>
                  </a:cubicBezTo>
                  <a:lnTo>
                    <a:pt x="57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6" name="Google Shape;5486;p78"/>
            <p:cNvSpPr/>
            <p:nvPr/>
          </p:nvSpPr>
          <p:spPr>
            <a:xfrm>
              <a:off x="7760282" y="3450567"/>
              <a:ext cx="60420" cy="175473"/>
            </a:xfrm>
            <a:custGeom>
              <a:avLst/>
              <a:gdLst/>
              <a:ahLst/>
              <a:cxnLst/>
              <a:rect l="l" t="t" r="r" b="b"/>
              <a:pathLst>
                <a:path w="2099" h="6096" extrusionOk="0">
                  <a:moveTo>
                    <a:pt x="474" y="1"/>
                  </a:moveTo>
                  <a:cubicBezTo>
                    <a:pt x="207" y="1"/>
                    <a:pt x="1" y="232"/>
                    <a:pt x="33" y="497"/>
                  </a:cubicBezTo>
                  <a:lnTo>
                    <a:pt x="596" y="5310"/>
                  </a:lnTo>
                  <a:cubicBezTo>
                    <a:pt x="650" y="5759"/>
                    <a:pt x="1028" y="6095"/>
                    <a:pt x="1478" y="6095"/>
                  </a:cubicBezTo>
                  <a:lnTo>
                    <a:pt x="2098" y="6095"/>
                  </a:lnTo>
                  <a:cubicBezTo>
                    <a:pt x="1647" y="6095"/>
                    <a:pt x="1270" y="5756"/>
                    <a:pt x="1217" y="5310"/>
                  </a:cubicBezTo>
                  <a:lnTo>
                    <a:pt x="651" y="497"/>
                  </a:lnTo>
                  <a:cubicBezTo>
                    <a:pt x="621" y="232"/>
                    <a:pt x="827" y="1"/>
                    <a:pt x="109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7" name="Google Shape;5487;p78"/>
            <p:cNvSpPr/>
            <p:nvPr/>
          </p:nvSpPr>
          <p:spPr>
            <a:xfrm>
              <a:off x="7775684" y="3588806"/>
              <a:ext cx="45020" cy="37248"/>
            </a:xfrm>
            <a:custGeom>
              <a:avLst/>
              <a:gdLst/>
              <a:ahLst/>
              <a:cxnLst/>
              <a:rect l="l" t="t" r="r" b="b"/>
              <a:pathLst>
                <a:path w="1564" h="1294" extrusionOk="0">
                  <a:moveTo>
                    <a:pt x="1" y="1"/>
                  </a:moveTo>
                  <a:lnTo>
                    <a:pt x="61" y="508"/>
                  </a:lnTo>
                  <a:cubicBezTo>
                    <a:pt x="115" y="957"/>
                    <a:pt x="493" y="1293"/>
                    <a:pt x="943" y="1293"/>
                  </a:cubicBezTo>
                  <a:lnTo>
                    <a:pt x="1563" y="1293"/>
                  </a:lnTo>
                  <a:cubicBezTo>
                    <a:pt x="1112" y="1293"/>
                    <a:pt x="735" y="954"/>
                    <a:pt x="682" y="508"/>
                  </a:cubicBezTo>
                  <a:lnTo>
                    <a:pt x="62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8" name="Google Shape;5488;p78"/>
            <p:cNvSpPr/>
            <p:nvPr/>
          </p:nvSpPr>
          <p:spPr>
            <a:xfrm>
              <a:off x="7755907" y="3303317"/>
              <a:ext cx="205928" cy="327401"/>
            </a:xfrm>
            <a:custGeom>
              <a:avLst/>
              <a:gdLst/>
              <a:ahLst/>
              <a:cxnLst/>
              <a:rect l="l" t="t" r="r" b="b"/>
              <a:pathLst>
                <a:path w="7154" h="11374" extrusionOk="0">
                  <a:moveTo>
                    <a:pt x="4516" y="949"/>
                  </a:moveTo>
                  <a:cubicBezTo>
                    <a:pt x="4520" y="949"/>
                    <a:pt x="4525" y="950"/>
                    <a:pt x="4530" y="951"/>
                  </a:cubicBezTo>
                  <a:cubicBezTo>
                    <a:pt x="4545" y="959"/>
                    <a:pt x="4552" y="969"/>
                    <a:pt x="4552" y="985"/>
                  </a:cubicBezTo>
                  <a:lnTo>
                    <a:pt x="4552" y="1214"/>
                  </a:lnTo>
                  <a:cubicBezTo>
                    <a:pt x="4552" y="1366"/>
                    <a:pt x="4523" y="1511"/>
                    <a:pt x="4463" y="1652"/>
                  </a:cubicBezTo>
                  <a:lnTo>
                    <a:pt x="4413" y="1767"/>
                  </a:lnTo>
                  <a:lnTo>
                    <a:pt x="4099" y="1767"/>
                  </a:lnTo>
                  <a:lnTo>
                    <a:pt x="4099" y="1641"/>
                  </a:lnTo>
                  <a:cubicBezTo>
                    <a:pt x="4100" y="1421"/>
                    <a:pt x="4198" y="1209"/>
                    <a:pt x="4365" y="1065"/>
                  </a:cubicBezTo>
                  <a:lnTo>
                    <a:pt x="4490" y="959"/>
                  </a:lnTo>
                  <a:cubicBezTo>
                    <a:pt x="4499" y="952"/>
                    <a:pt x="4507" y="949"/>
                    <a:pt x="4516" y="949"/>
                  </a:cubicBezTo>
                  <a:close/>
                  <a:moveTo>
                    <a:pt x="2682" y="949"/>
                  </a:moveTo>
                  <a:cubicBezTo>
                    <a:pt x="2691" y="949"/>
                    <a:pt x="2698" y="952"/>
                    <a:pt x="2705" y="959"/>
                  </a:cubicBezTo>
                  <a:lnTo>
                    <a:pt x="2830" y="1065"/>
                  </a:lnTo>
                  <a:cubicBezTo>
                    <a:pt x="2998" y="1209"/>
                    <a:pt x="3094" y="1421"/>
                    <a:pt x="3094" y="1643"/>
                  </a:cubicBezTo>
                  <a:lnTo>
                    <a:pt x="3094" y="1769"/>
                  </a:lnTo>
                  <a:lnTo>
                    <a:pt x="2778" y="1769"/>
                  </a:lnTo>
                  <a:lnTo>
                    <a:pt x="2730" y="1653"/>
                  </a:lnTo>
                  <a:cubicBezTo>
                    <a:pt x="2671" y="1515"/>
                    <a:pt x="2641" y="1367"/>
                    <a:pt x="2641" y="1216"/>
                  </a:cubicBezTo>
                  <a:lnTo>
                    <a:pt x="2643" y="985"/>
                  </a:lnTo>
                  <a:cubicBezTo>
                    <a:pt x="2643" y="969"/>
                    <a:pt x="2650" y="959"/>
                    <a:pt x="2666" y="951"/>
                  </a:cubicBezTo>
                  <a:cubicBezTo>
                    <a:pt x="2672" y="950"/>
                    <a:pt x="2677" y="949"/>
                    <a:pt x="2682" y="949"/>
                  </a:cubicBezTo>
                  <a:close/>
                  <a:moveTo>
                    <a:pt x="3594" y="335"/>
                  </a:moveTo>
                  <a:cubicBezTo>
                    <a:pt x="3603" y="335"/>
                    <a:pt x="3619" y="336"/>
                    <a:pt x="3628" y="352"/>
                  </a:cubicBezTo>
                  <a:lnTo>
                    <a:pt x="3740" y="511"/>
                  </a:lnTo>
                  <a:cubicBezTo>
                    <a:pt x="3846" y="664"/>
                    <a:pt x="3921" y="834"/>
                    <a:pt x="3965" y="1014"/>
                  </a:cubicBezTo>
                  <a:cubicBezTo>
                    <a:pt x="3837" y="1197"/>
                    <a:pt x="3768" y="1417"/>
                    <a:pt x="3768" y="1643"/>
                  </a:cubicBezTo>
                  <a:lnTo>
                    <a:pt x="3768" y="1769"/>
                  </a:lnTo>
                  <a:lnTo>
                    <a:pt x="3429" y="1769"/>
                  </a:lnTo>
                  <a:lnTo>
                    <a:pt x="3429" y="1643"/>
                  </a:lnTo>
                  <a:cubicBezTo>
                    <a:pt x="3429" y="1414"/>
                    <a:pt x="3357" y="1191"/>
                    <a:pt x="3226" y="1010"/>
                  </a:cubicBezTo>
                  <a:cubicBezTo>
                    <a:pt x="3270" y="831"/>
                    <a:pt x="3345" y="664"/>
                    <a:pt x="3452" y="511"/>
                  </a:cubicBezTo>
                  <a:lnTo>
                    <a:pt x="3562" y="352"/>
                  </a:lnTo>
                  <a:cubicBezTo>
                    <a:pt x="3572" y="336"/>
                    <a:pt x="3585" y="335"/>
                    <a:pt x="3594" y="335"/>
                  </a:cubicBezTo>
                  <a:close/>
                  <a:moveTo>
                    <a:pt x="4095" y="2100"/>
                  </a:moveTo>
                  <a:cubicBezTo>
                    <a:pt x="4358" y="2100"/>
                    <a:pt x="4616" y="2316"/>
                    <a:pt x="4802" y="2691"/>
                  </a:cubicBezTo>
                  <a:cubicBezTo>
                    <a:pt x="5065" y="3216"/>
                    <a:pt x="5137" y="3948"/>
                    <a:pt x="4993" y="4604"/>
                  </a:cubicBezTo>
                  <a:lnTo>
                    <a:pt x="4916" y="4943"/>
                  </a:lnTo>
                  <a:lnTo>
                    <a:pt x="4248" y="4943"/>
                  </a:lnTo>
                  <a:lnTo>
                    <a:pt x="4269" y="4654"/>
                  </a:lnTo>
                  <a:cubicBezTo>
                    <a:pt x="4282" y="4511"/>
                    <a:pt x="4287" y="4364"/>
                    <a:pt x="4292" y="4218"/>
                  </a:cubicBezTo>
                  <a:lnTo>
                    <a:pt x="4497" y="4218"/>
                  </a:lnTo>
                  <a:cubicBezTo>
                    <a:pt x="4587" y="4218"/>
                    <a:pt x="4664" y="4142"/>
                    <a:pt x="4664" y="4051"/>
                  </a:cubicBezTo>
                  <a:cubicBezTo>
                    <a:pt x="4664" y="3960"/>
                    <a:pt x="4587" y="3884"/>
                    <a:pt x="4497" y="3884"/>
                  </a:cubicBezTo>
                  <a:lnTo>
                    <a:pt x="4294" y="3884"/>
                  </a:lnTo>
                  <a:cubicBezTo>
                    <a:pt x="4294" y="3635"/>
                    <a:pt x="4283" y="3388"/>
                    <a:pt x="4266" y="3155"/>
                  </a:cubicBezTo>
                  <a:lnTo>
                    <a:pt x="4426" y="3155"/>
                  </a:lnTo>
                  <a:cubicBezTo>
                    <a:pt x="4516" y="3155"/>
                    <a:pt x="4593" y="3081"/>
                    <a:pt x="4593" y="2988"/>
                  </a:cubicBezTo>
                  <a:cubicBezTo>
                    <a:pt x="4593" y="2898"/>
                    <a:pt x="4516" y="2823"/>
                    <a:pt x="4426" y="2823"/>
                  </a:cubicBezTo>
                  <a:lnTo>
                    <a:pt x="4232" y="2823"/>
                  </a:lnTo>
                  <a:cubicBezTo>
                    <a:pt x="4223" y="2743"/>
                    <a:pt x="4212" y="2665"/>
                    <a:pt x="4202" y="2592"/>
                  </a:cubicBezTo>
                  <a:cubicBezTo>
                    <a:pt x="4168" y="2389"/>
                    <a:pt x="4131" y="2228"/>
                    <a:pt x="4086" y="2100"/>
                  </a:cubicBezTo>
                  <a:close/>
                  <a:moveTo>
                    <a:pt x="3110" y="2103"/>
                  </a:moveTo>
                  <a:cubicBezTo>
                    <a:pt x="3066" y="2229"/>
                    <a:pt x="3025" y="2391"/>
                    <a:pt x="2995" y="2594"/>
                  </a:cubicBezTo>
                  <a:cubicBezTo>
                    <a:pt x="2982" y="2667"/>
                    <a:pt x="2972" y="2745"/>
                    <a:pt x="2963" y="2825"/>
                  </a:cubicBezTo>
                  <a:lnTo>
                    <a:pt x="2769" y="2825"/>
                  </a:lnTo>
                  <a:cubicBezTo>
                    <a:pt x="2678" y="2825"/>
                    <a:pt x="2604" y="2901"/>
                    <a:pt x="2604" y="2992"/>
                  </a:cubicBezTo>
                  <a:cubicBezTo>
                    <a:pt x="2604" y="3082"/>
                    <a:pt x="2678" y="3159"/>
                    <a:pt x="2769" y="3159"/>
                  </a:cubicBezTo>
                  <a:lnTo>
                    <a:pt x="2931" y="3159"/>
                  </a:lnTo>
                  <a:cubicBezTo>
                    <a:pt x="2913" y="3388"/>
                    <a:pt x="2902" y="3635"/>
                    <a:pt x="2901" y="3888"/>
                  </a:cubicBezTo>
                  <a:lnTo>
                    <a:pt x="2700" y="3888"/>
                  </a:lnTo>
                  <a:cubicBezTo>
                    <a:pt x="2607" y="3888"/>
                    <a:pt x="2533" y="3962"/>
                    <a:pt x="2533" y="4053"/>
                  </a:cubicBezTo>
                  <a:cubicBezTo>
                    <a:pt x="2533" y="4145"/>
                    <a:pt x="2607" y="4220"/>
                    <a:pt x="2700" y="4220"/>
                  </a:cubicBezTo>
                  <a:lnTo>
                    <a:pt x="2904" y="4220"/>
                  </a:lnTo>
                  <a:cubicBezTo>
                    <a:pt x="2908" y="4367"/>
                    <a:pt x="2915" y="4513"/>
                    <a:pt x="2926" y="4655"/>
                  </a:cubicBezTo>
                  <a:lnTo>
                    <a:pt x="2945" y="4947"/>
                  </a:lnTo>
                  <a:lnTo>
                    <a:pt x="2277" y="4947"/>
                  </a:lnTo>
                  <a:lnTo>
                    <a:pt x="2204" y="4606"/>
                  </a:lnTo>
                  <a:cubicBezTo>
                    <a:pt x="2060" y="3952"/>
                    <a:pt x="2133" y="3221"/>
                    <a:pt x="2392" y="2693"/>
                  </a:cubicBezTo>
                  <a:cubicBezTo>
                    <a:pt x="2579" y="2318"/>
                    <a:pt x="2837" y="2103"/>
                    <a:pt x="3101" y="2103"/>
                  </a:cubicBezTo>
                  <a:close/>
                  <a:moveTo>
                    <a:pt x="3722" y="2103"/>
                  </a:moveTo>
                  <a:cubicBezTo>
                    <a:pt x="3748" y="2142"/>
                    <a:pt x="3814" y="2276"/>
                    <a:pt x="3875" y="2647"/>
                  </a:cubicBezTo>
                  <a:cubicBezTo>
                    <a:pt x="3963" y="3194"/>
                    <a:pt x="3988" y="3953"/>
                    <a:pt x="3939" y="4630"/>
                  </a:cubicBezTo>
                  <a:lnTo>
                    <a:pt x="3915" y="4947"/>
                  </a:lnTo>
                  <a:lnTo>
                    <a:pt x="3283" y="4947"/>
                  </a:lnTo>
                  <a:lnTo>
                    <a:pt x="3260" y="4630"/>
                  </a:lnTo>
                  <a:cubicBezTo>
                    <a:pt x="3210" y="3953"/>
                    <a:pt x="3235" y="3194"/>
                    <a:pt x="3324" y="2647"/>
                  </a:cubicBezTo>
                  <a:cubicBezTo>
                    <a:pt x="3384" y="2276"/>
                    <a:pt x="3450" y="2146"/>
                    <a:pt x="3476" y="2103"/>
                  </a:cubicBezTo>
                  <a:close/>
                  <a:moveTo>
                    <a:pt x="4834" y="2140"/>
                  </a:moveTo>
                  <a:cubicBezTo>
                    <a:pt x="5224" y="2219"/>
                    <a:pt x="5579" y="2425"/>
                    <a:pt x="5846" y="2729"/>
                  </a:cubicBezTo>
                  <a:cubicBezTo>
                    <a:pt x="6290" y="3241"/>
                    <a:pt x="6414" y="3952"/>
                    <a:pt x="6169" y="4582"/>
                  </a:cubicBezTo>
                  <a:lnTo>
                    <a:pt x="6029" y="4947"/>
                  </a:lnTo>
                  <a:lnTo>
                    <a:pt x="5261" y="4947"/>
                  </a:lnTo>
                  <a:lnTo>
                    <a:pt x="5321" y="4680"/>
                  </a:lnTo>
                  <a:cubicBezTo>
                    <a:pt x="5353" y="4529"/>
                    <a:pt x="5376" y="4376"/>
                    <a:pt x="5389" y="4220"/>
                  </a:cubicBezTo>
                  <a:lnTo>
                    <a:pt x="5574" y="4220"/>
                  </a:lnTo>
                  <a:cubicBezTo>
                    <a:pt x="5664" y="4220"/>
                    <a:pt x="5741" y="4145"/>
                    <a:pt x="5741" y="4053"/>
                  </a:cubicBezTo>
                  <a:cubicBezTo>
                    <a:pt x="5741" y="3962"/>
                    <a:pt x="5664" y="3888"/>
                    <a:pt x="5574" y="3888"/>
                  </a:cubicBezTo>
                  <a:lnTo>
                    <a:pt x="5401" y="3888"/>
                  </a:lnTo>
                  <a:cubicBezTo>
                    <a:pt x="5398" y="3639"/>
                    <a:pt x="5369" y="3392"/>
                    <a:pt x="5316" y="3159"/>
                  </a:cubicBezTo>
                  <a:lnTo>
                    <a:pt x="5504" y="3159"/>
                  </a:lnTo>
                  <a:cubicBezTo>
                    <a:pt x="5597" y="3159"/>
                    <a:pt x="5671" y="3082"/>
                    <a:pt x="5671" y="2992"/>
                  </a:cubicBezTo>
                  <a:cubicBezTo>
                    <a:pt x="5671" y="2901"/>
                    <a:pt x="5597" y="2825"/>
                    <a:pt x="5504" y="2825"/>
                  </a:cubicBezTo>
                  <a:lnTo>
                    <a:pt x="5220" y="2825"/>
                  </a:lnTo>
                  <a:cubicBezTo>
                    <a:pt x="5188" y="2727"/>
                    <a:pt x="5147" y="2635"/>
                    <a:pt x="5103" y="2547"/>
                  </a:cubicBezTo>
                  <a:cubicBezTo>
                    <a:pt x="5025" y="2389"/>
                    <a:pt x="4934" y="2254"/>
                    <a:pt x="4834" y="2140"/>
                  </a:cubicBezTo>
                  <a:close/>
                  <a:moveTo>
                    <a:pt x="3597" y="1"/>
                  </a:moveTo>
                  <a:cubicBezTo>
                    <a:pt x="3475" y="1"/>
                    <a:pt x="3359" y="61"/>
                    <a:pt x="3290" y="161"/>
                  </a:cubicBezTo>
                  <a:lnTo>
                    <a:pt x="3180" y="319"/>
                  </a:lnTo>
                  <a:cubicBezTo>
                    <a:pt x="3087" y="450"/>
                    <a:pt x="3014" y="589"/>
                    <a:pt x="2961" y="736"/>
                  </a:cubicBezTo>
                  <a:lnTo>
                    <a:pt x="2924" y="703"/>
                  </a:lnTo>
                  <a:cubicBezTo>
                    <a:pt x="2854" y="643"/>
                    <a:pt x="2769" y="612"/>
                    <a:pt x="2683" y="612"/>
                  </a:cubicBezTo>
                  <a:cubicBezTo>
                    <a:pt x="2630" y="612"/>
                    <a:pt x="2576" y="624"/>
                    <a:pt x="2526" y="648"/>
                  </a:cubicBezTo>
                  <a:cubicBezTo>
                    <a:pt x="2392" y="710"/>
                    <a:pt x="2311" y="838"/>
                    <a:pt x="2311" y="985"/>
                  </a:cubicBezTo>
                  <a:lnTo>
                    <a:pt x="2311" y="1214"/>
                  </a:lnTo>
                  <a:cubicBezTo>
                    <a:pt x="2311" y="1410"/>
                    <a:pt x="2348" y="1600"/>
                    <a:pt x="2424" y="1780"/>
                  </a:cubicBezTo>
                  <a:lnTo>
                    <a:pt x="2428" y="1789"/>
                  </a:lnTo>
                  <a:cubicBezTo>
                    <a:pt x="1918" y="1860"/>
                    <a:pt x="1447" y="2116"/>
                    <a:pt x="1102" y="2508"/>
                  </a:cubicBezTo>
                  <a:cubicBezTo>
                    <a:pt x="1017" y="2606"/>
                    <a:pt x="942" y="2711"/>
                    <a:pt x="874" y="2823"/>
                  </a:cubicBezTo>
                  <a:lnTo>
                    <a:pt x="613" y="2823"/>
                  </a:lnTo>
                  <a:cubicBezTo>
                    <a:pt x="523" y="2823"/>
                    <a:pt x="446" y="2898"/>
                    <a:pt x="446" y="2988"/>
                  </a:cubicBezTo>
                  <a:cubicBezTo>
                    <a:pt x="446" y="3081"/>
                    <a:pt x="523" y="3155"/>
                    <a:pt x="613" y="3155"/>
                  </a:cubicBezTo>
                  <a:lnTo>
                    <a:pt x="715" y="3155"/>
                  </a:lnTo>
                  <a:cubicBezTo>
                    <a:pt x="626" y="3388"/>
                    <a:pt x="579" y="3635"/>
                    <a:pt x="572" y="3884"/>
                  </a:cubicBezTo>
                  <a:lnTo>
                    <a:pt x="398" y="3884"/>
                  </a:lnTo>
                  <a:cubicBezTo>
                    <a:pt x="306" y="3884"/>
                    <a:pt x="231" y="3960"/>
                    <a:pt x="231" y="4051"/>
                  </a:cubicBezTo>
                  <a:cubicBezTo>
                    <a:pt x="231" y="4142"/>
                    <a:pt x="306" y="4218"/>
                    <a:pt x="398" y="4218"/>
                  </a:cubicBezTo>
                  <a:lnTo>
                    <a:pt x="594" y="4218"/>
                  </a:lnTo>
                  <a:cubicBezTo>
                    <a:pt x="611" y="4343"/>
                    <a:pt x="638" y="4467"/>
                    <a:pt x="677" y="4586"/>
                  </a:cubicBezTo>
                  <a:cubicBezTo>
                    <a:pt x="700" y="4656"/>
                    <a:pt x="765" y="4702"/>
                    <a:pt x="835" y="4702"/>
                  </a:cubicBezTo>
                  <a:cubicBezTo>
                    <a:pt x="852" y="4702"/>
                    <a:pt x="870" y="4699"/>
                    <a:pt x="887" y="4693"/>
                  </a:cubicBezTo>
                  <a:cubicBezTo>
                    <a:pt x="972" y="4664"/>
                    <a:pt x="1022" y="4572"/>
                    <a:pt x="994" y="4485"/>
                  </a:cubicBezTo>
                  <a:cubicBezTo>
                    <a:pt x="798" y="3880"/>
                    <a:pt x="935" y="3207"/>
                    <a:pt x="1353" y="2729"/>
                  </a:cubicBezTo>
                  <a:cubicBezTo>
                    <a:pt x="1617" y="2425"/>
                    <a:pt x="1975" y="2219"/>
                    <a:pt x="2364" y="2139"/>
                  </a:cubicBezTo>
                  <a:lnTo>
                    <a:pt x="2364" y="2139"/>
                  </a:lnTo>
                  <a:cubicBezTo>
                    <a:pt x="2264" y="2252"/>
                    <a:pt x="2172" y="2387"/>
                    <a:pt x="2096" y="2546"/>
                  </a:cubicBezTo>
                  <a:cubicBezTo>
                    <a:pt x="2051" y="2635"/>
                    <a:pt x="2012" y="2727"/>
                    <a:pt x="1976" y="2823"/>
                  </a:cubicBezTo>
                  <a:lnTo>
                    <a:pt x="1692" y="2823"/>
                  </a:lnTo>
                  <a:cubicBezTo>
                    <a:pt x="1601" y="2823"/>
                    <a:pt x="1527" y="2898"/>
                    <a:pt x="1527" y="2990"/>
                  </a:cubicBezTo>
                  <a:cubicBezTo>
                    <a:pt x="1527" y="3081"/>
                    <a:pt x="1601" y="3155"/>
                    <a:pt x="1692" y="3155"/>
                  </a:cubicBezTo>
                  <a:lnTo>
                    <a:pt x="1882" y="3155"/>
                  </a:lnTo>
                  <a:cubicBezTo>
                    <a:pt x="1829" y="3390"/>
                    <a:pt x="1802" y="3635"/>
                    <a:pt x="1797" y="3884"/>
                  </a:cubicBezTo>
                  <a:lnTo>
                    <a:pt x="1625" y="3884"/>
                  </a:lnTo>
                  <a:cubicBezTo>
                    <a:pt x="1532" y="3884"/>
                    <a:pt x="1457" y="3960"/>
                    <a:pt x="1457" y="4051"/>
                  </a:cubicBezTo>
                  <a:cubicBezTo>
                    <a:pt x="1457" y="4142"/>
                    <a:pt x="1532" y="4218"/>
                    <a:pt x="1625" y="4218"/>
                  </a:cubicBezTo>
                  <a:lnTo>
                    <a:pt x="1808" y="4218"/>
                  </a:lnTo>
                  <a:cubicBezTo>
                    <a:pt x="1822" y="4373"/>
                    <a:pt x="1843" y="4527"/>
                    <a:pt x="1877" y="4678"/>
                  </a:cubicBezTo>
                  <a:lnTo>
                    <a:pt x="1937" y="4945"/>
                  </a:lnTo>
                  <a:lnTo>
                    <a:pt x="626" y="4945"/>
                  </a:lnTo>
                  <a:cubicBezTo>
                    <a:pt x="453" y="4945"/>
                    <a:pt x="286" y="5020"/>
                    <a:pt x="171" y="5149"/>
                  </a:cubicBezTo>
                  <a:cubicBezTo>
                    <a:pt x="55" y="5279"/>
                    <a:pt x="0" y="5453"/>
                    <a:pt x="20" y="5626"/>
                  </a:cubicBezTo>
                  <a:lnTo>
                    <a:pt x="585" y="10441"/>
                  </a:lnTo>
                  <a:cubicBezTo>
                    <a:pt x="647" y="10972"/>
                    <a:pt x="1097" y="11374"/>
                    <a:pt x="1633" y="11374"/>
                  </a:cubicBezTo>
                  <a:lnTo>
                    <a:pt x="5522" y="11374"/>
                  </a:lnTo>
                  <a:cubicBezTo>
                    <a:pt x="6059" y="11374"/>
                    <a:pt x="6509" y="10974"/>
                    <a:pt x="6571" y="10441"/>
                  </a:cubicBezTo>
                  <a:lnTo>
                    <a:pt x="6969" y="7039"/>
                  </a:lnTo>
                  <a:cubicBezTo>
                    <a:pt x="6980" y="6948"/>
                    <a:pt x="6914" y="6866"/>
                    <a:pt x="6823" y="6854"/>
                  </a:cubicBezTo>
                  <a:cubicBezTo>
                    <a:pt x="6817" y="6853"/>
                    <a:pt x="6810" y="6853"/>
                    <a:pt x="6804" y="6853"/>
                  </a:cubicBezTo>
                  <a:cubicBezTo>
                    <a:pt x="6720" y="6853"/>
                    <a:pt x="6648" y="6917"/>
                    <a:pt x="6638" y="7001"/>
                  </a:cubicBezTo>
                  <a:lnTo>
                    <a:pt x="6317" y="9747"/>
                  </a:lnTo>
                  <a:lnTo>
                    <a:pt x="5456" y="9747"/>
                  </a:lnTo>
                  <a:cubicBezTo>
                    <a:pt x="5366" y="9747"/>
                    <a:pt x="5289" y="9824"/>
                    <a:pt x="5289" y="9914"/>
                  </a:cubicBezTo>
                  <a:cubicBezTo>
                    <a:pt x="5289" y="10005"/>
                    <a:pt x="5366" y="10082"/>
                    <a:pt x="5456" y="10082"/>
                  </a:cubicBezTo>
                  <a:lnTo>
                    <a:pt x="6276" y="10082"/>
                  </a:lnTo>
                  <a:lnTo>
                    <a:pt x="6238" y="10403"/>
                  </a:lnTo>
                  <a:cubicBezTo>
                    <a:pt x="6196" y="10768"/>
                    <a:pt x="5887" y="11041"/>
                    <a:pt x="5520" y="11041"/>
                  </a:cubicBezTo>
                  <a:lnTo>
                    <a:pt x="1630" y="11041"/>
                  </a:lnTo>
                  <a:cubicBezTo>
                    <a:pt x="1264" y="11041"/>
                    <a:pt x="954" y="10768"/>
                    <a:pt x="914" y="10403"/>
                  </a:cubicBezTo>
                  <a:lnTo>
                    <a:pt x="874" y="10082"/>
                  </a:lnTo>
                  <a:lnTo>
                    <a:pt x="4815" y="10082"/>
                  </a:lnTo>
                  <a:cubicBezTo>
                    <a:pt x="4905" y="10082"/>
                    <a:pt x="4980" y="10005"/>
                    <a:pt x="4980" y="9914"/>
                  </a:cubicBezTo>
                  <a:cubicBezTo>
                    <a:pt x="4980" y="9824"/>
                    <a:pt x="4905" y="9747"/>
                    <a:pt x="4815" y="9747"/>
                  </a:cubicBezTo>
                  <a:lnTo>
                    <a:pt x="837" y="9747"/>
                  </a:lnTo>
                  <a:lnTo>
                    <a:pt x="350" y="5587"/>
                  </a:lnTo>
                  <a:cubicBezTo>
                    <a:pt x="341" y="5507"/>
                    <a:pt x="366" y="5428"/>
                    <a:pt x="419" y="5368"/>
                  </a:cubicBezTo>
                  <a:cubicBezTo>
                    <a:pt x="473" y="5309"/>
                    <a:pt x="546" y="5276"/>
                    <a:pt x="626" y="5276"/>
                  </a:cubicBezTo>
                  <a:lnTo>
                    <a:pt x="6526" y="5276"/>
                  </a:lnTo>
                  <a:cubicBezTo>
                    <a:pt x="6606" y="5276"/>
                    <a:pt x="6681" y="5309"/>
                    <a:pt x="6734" y="5368"/>
                  </a:cubicBezTo>
                  <a:cubicBezTo>
                    <a:pt x="6788" y="5428"/>
                    <a:pt x="6811" y="5507"/>
                    <a:pt x="6802" y="5587"/>
                  </a:cubicBezTo>
                  <a:lnTo>
                    <a:pt x="6720" y="6287"/>
                  </a:lnTo>
                  <a:cubicBezTo>
                    <a:pt x="6709" y="6378"/>
                    <a:pt x="6775" y="6459"/>
                    <a:pt x="6868" y="6470"/>
                  </a:cubicBezTo>
                  <a:cubicBezTo>
                    <a:pt x="6875" y="6471"/>
                    <a:pt x="6882" y="6471"/>
                    <a:pt x="6889" y="6471"/>
                  </a:cubicBezTo>
                  <a:cubicBezTo>
                    <a:pt x="6971" y="6471"/>
                    <a:pt x="7041" y="6408"/>
                    <a:pt x="7051" y="6324"/>
                  </a:cubicBezTo>
                  <a:lnTo>
                    <a:pt x="7134" y="5624"/>
                  </a:lnTo>
                  <a:cubicBezTo>
                    <a:pt x="7154" y="5455"/>
                    <a:pt x="7099" y="5283"/>
                    <a:pt x="6983" y="5151"/>
                  </a:cubicBezTo>
                  <a:cubicBezTo>
                    <a:pt x="6868" y="5020"/>
                    <a:pt x="6701" y="4947"/>
                    <a:pt x="6526" y="4947"/>
                  </a:cubicBezTo>
                  <a:lnTo>
                    <a:pt x="6388" y="4947"/>
                  </a:lnTo>
                  <a:lnTo>
                    <a:pt x="6480" y="4702"/>
                  </a:lnTo>
                  <a:cubicBezTo>
                    <a:pt x="6541" y="4543"/>
                    <a:pt x="6583" y="4382"/>
                    <a:pt x="6605" y="4218"/>
                  </a:cubicBezTo>
                  <a:lnTo>
                    <a:pt x="6798" y="4218"/>
                  </a:lnTo>
                  <a:cubicBezTo>
                    <a:pt x="6889" y="4218"/>
                    <a:pt x="6965" y="4142"/>
                    <a:pt x="6965" y="4051"/>
                  </a:cubicBezTo>
                  <a:cubicBezTo>
                    <a:pt x="6965" y="3960"/>
                    <a:pt x="6889" y="3884"/>
                    <a:pt x="6798" y="3884"/>
                  </a:cubicBezTo>
                  <a:lnTo>
                    <a:pt x="6624" y="3884"/>
                  </a:lnTo>
                  <a:cubicBezTo>
                    <a:pt x="6621" y="3635"/>
                    <a:pt x="6571" y="3388"/>
                    <a:pt x="6482" y="3155"/>
                  </a:cubicBezTo>
                  <a:lnTo>
                    <a:pt x="6583" y="3155"/>
                  </a:lnTo>
                  <a:cubicBezTo>
                    <a:pt x="6674" y="3155"/>
                    <a:pt x="6749" y="3081"/>
                    <a:pt x="6749" y="2988"/>
                  </a:cubicBezTo>
                  <a:cubicBezTo>
                    <a:pt x="6749" y="2898"/>
                    <a:pt x="6674" y="2823"/>
                    <a:pt x="6583" y="2823"/>
                  </a:cubicBezTo>
                  <a:lnTo>
                    <a:pt x="6322" y="2823"/>
                  </a:lnTo>
                  <a:cubicBezTo>
                    <a:pt x="6258" y="2713"/>
                    <a:pt x="6183" y="2606"/>
                    <a:pt x="6096" y="2508"/>
                  </a:cubicBezTo>
                  <a:cubicBezTo>
                    <a:pt x="5753" y="2114"/>
                    <a:pt x="5280" y="1861"/>
                    <a:pt x="4770" y="1789"/>
                  </a:cubicBezTo>
                  <a:lnTo>
                    <a:pt x="4774" y="1780"/>
                  </a:lnTo>
                  <a:cubicBezTo>
                    <a:pt x="4850" y="1600"/>
                    <a:pt x="4888" y="1410"/>
                    <a:pt x="4888" y="1214"/>
                  </a:cubicBezTo>
                  <a:lnTo>
                    <a:pt x="4888" y="985"/>
                  </a:lnTo>
                  <a:cubicBezTo>
                    <a:pt x="4888" y="838"/>
                    <a:pt x="4806" y="710"/>
                    <a:pt x="4673" y="648"/>
                  </a:cubicBezTo>
                  <a:cubicBezTo>
                    <a:pt x="4622" y="624"/>
                    <a:pt x="4569" y="612"/>
                    <a:pt x="4516" y="612"/>
                  </a:cubicBezTo>
                  <a:cubicBezTo>
                    <a:pt x="4430" y="612"/>
                    <a:pt x="4345" y="643"/>
                    <a:pt x="4275" y="703"/>
                  </a:cubicBezTo>
                  <a:lnTo>
                    <a:pt x="4232" y="740"/>
                  </a:lnTo>
                  <a:cubicBezTo>
                    <a:pt x="4179" y="592"/>
                    <a:pt x="4106" y="450"/>
                    <a:pt x="4015" y="319"/>
                  </a:cubicBezTo>
                  <a:lnTo>
                    <a:pt x="3903" y="161"/>
                  </a:lnTo>
                  <a:cubicBezTo>
                    <a:pt x="3832" y="61"/>
                    <a:pt x="3718" y="1"/>
                    <a:pt x="3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89" name="Google Shape;5489;p78"/>
          <p:cNvGrpSpPr/>
          <p:nvPr/>
        </p:nvGrpSpPr>
        <p:grpSpPr>
          <a:xfrm>
            <a:off x="6963694" y="3384469"/>
            <a:ext cx="328235" cy="317585"/>
            <a:chOff x="6963694" y="3308269"/>
            <a:chExt cx="328235" cy="317585"/>
          </a:xfrm>
        </p:grpSpPr>
        <p:sp>
          <p:nvSpPr>
            <p:cNvPr id="5490" name="Google Shape;5490;p78"/>
            <p:cNvSpPr/>
            <p:nvPr/>
          </p:nvSpPr>
          <p:spPr>
            <a:xfrm>
              <a:off x="7192932" y="3313134"/>
              <a:ext cx="61571" cy="63845"/>
            </a:xfrm>
            <a:custGeom>
              <a:avLst/>
              <a:gdLst/>
              <a:ahLst/>
              <a:cxnLst/>
              <a:rect l="l" t="t" r="r" b="b"/>
              <a:pathLst>
                <a:path w="2139" h="2218" extrusionOk="0">
                  <a:moveTo>
                    <a:pt x="993" y="1"/>
                  </a:moveTo>
                  <a:cubicBezTo>
                    <a:pt x="670" y="1"/>
                    <a:pt x="381" y="136"/>
                    <a:pt x="176" y="356"/>
                  </a:cubicBezTo>
                  <a:cubicBezTo>
                    <a:pt x="0" y="545"/>
                    <a:pt x="133" y="854"/>
                    <a:pt x="395" y="854"/>
                  </a:cubicBezTo>
                  <a:cubicBezTo>
                    <a:pt x="476" y="854"/>
                    <a:pt x="555" y="820"/>
                    <a:pt x="610" y="760"/>
                  </a:cubicBezTo>
                  <a:cubicBezTo>
                    <a:pt x="703" y="658"/>
                    <a:pt x="836" y="592"/>
                    <a:pt x="988" y="592"/>
                  </a:cubicBezTo>
                  <a:cubicBezTo>
                    <a:pt x="998" y="592"/>
                    <a:pt x="1007" y="592"/>
                    <a:pt x="1017" y="593"/>
                  </a:cubicBezTo>
                  <a:cubicBezTo>
                    <a:pt x="1269" y="605"/>
                    <a:pt x="1481" y="802"/>
                    <a:pt x="1507" y="1055"/>
                  </a:cubicBezTo>
                  <a:cubicBezTo>
                    <a:pt x="1536" y="1334"/>
                    <a:pt x="1347" y="1570"/>
                    <a:pt x="1090" y="1620"/>
                  </a:cubicBezTo>
                  <a:lnTo>
                    <a:pt x="1090" y="2217"/>
                  </a:lnTo>
                  <a:cubicBezTo>
                    <a:pt x="1680" y="2166"/>
                    <a:pt x="2138" y="1654"/>
                    <a:pt x="2101" y="1041"/>
                  </a:cubicBezTo>
                  <a:cubicBezTo>
                    <a:pt x="2065" y="484"/>
                    <a:pt x="1614" y="36"/>
                    <a:pt x="1058" y="3"/>
                  </a:cubicBezTo>
                  <a:cubicBezTo>
                    <a:pt x="1036" y="1"/>
                    <a:pt x="1014" y="1"/>
                    <a:pt x="9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1" name="Google Shape;5491;p78"/>
            <p:cNvSpPr/>
            <p:nvPr/>
          </p:nvSpPr>
          <p:spPr>
            <a:xfrm>
              <a:off x="7084949" y="3375460"/>
              <a:ext cx="183044" cy="227545"/>
            </a:xfrm>
            <a:custGeom>
              <a:avLst/>
              <a:gdLst/>
              <a:ahLst/>
              <a:cxnLst/>
              <a:rect l="l" t="t" r="r" b="b"/>
              <a:pathLst>
                <a:path w="6359" h="7905" extrusionOk="0">
                  <a:moveTo>
                    <a:pt x="1" y="1"/>
                  </a:moveTo>
                  <a:lnTo>
                    <a:pt x="1" y="7904"/>
                  </a:lnTo>
                  <a:lnTo>
                    <a:pt x="6358" y="7904"/>
                  </a:lnTo>
                  <a:lnTo>
                    <a:pt x="6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2" name="Google Shape;5492;p78"/>
            <p:cNvSpPr/>
            <p:nvPr/>
          </p:nvSpPr>
          <p:spPr>
            <a:xfrm>
              <a:off x="7084920" y="3375460"/>
              <a:ext cx="86182" cy="227488"/>
            </a:xfrm>
            <a:custGeom>
              <a:avLst/>
              <a:gdLst/>
              <a:ahLst/>
              <a:cxnLst/>
              <a:rect l="l" t="t" r="r" b="b"/>
              <a:pathLst>
                <a:path w="2994" h="7903" extrusionOk="0">
                  <a:moveTo>
                    <a:pt x="0" y="1"/>
                  </a:moveTo>
                  <a:lnTo>
                    <a:pt x="0" y="7903"/>
                  </a:lnTo>
                  <a:lnTo>
                    <a:pt x="2993" y="7903"/>
                  </a:lnTo>
                  <a:lnTo>
                    <a:pt x="2606" y="5821"/>
                  </a:lnTo>
                  <a:cubicBezTo>
                    <a:pt x="2544" y="5407"/>
                    <a:pt x="2085" y="5222"/>
                    <a:pt x="1875" y="5160"/>
                  </a:cubicBezTo>
                  <a:cubicBezTo>
                    <a:pt x="1811" y="5141"/>
                    <a:pt x="1756" y="5098"/>
                    <a:pt x="1717" y="5041"/>
                  </a:cubicBezTo>
                  <a:cubicBezTo>
                    <a:pt x="1616" y="4890"/>
                    <a:pt x="1477" y="4764"/>
                    <a:pt x="1308" y="4675"/>
                  </a:cubicBezTo>
                  <a:cubicBezTo>
                    <a:pt x="1296" y="4668"/>
                    <a:pt x="1287" y="4648"/>
                    <a:pt x="1282" y="4627"/>
                  </a:cubicBezTo>
                  <a:lnTo>
                    <a:pt x="1280" y="4614"/>
                  </a:lnTo>
                  <a:cubicBezTo>
                    <a:pt x="1228" y="4232"/>
                    <a:pt x="990" y="3916"/>
                    <a:pt x="660" y="3752"/>
                  </a:cubicBezTo>
                  <a:cubicBezTo>
                    <a:pt x="565" y="3706"/>
                    <a:pt x="505" y="3607"/>
                    <a:pt x="505" y="3500"/>
                  </a:cubicBezTo>
                  <a:lnTo>
                    <a:pt x="50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3" name="Google Shape;5493;p78"/>
            <p:cNvSpPr/>
            <p:nvPr/>
          </p:nvSpPr>
          <p:spPr>
            <a:xfrm>
              <a:off x="7065862" y="3357410"/>
              <a:ext cx="221299" cy="25849"/>
            </a:xfrm>
            <a:custGeom>
              <a:avLst/>
              <a:gdLst/>
              <a:ahLst/>
              <a:cxnLst/>
              <a:rect l="l" t="t" r="r" b="b"/>
              <a:pathLst>
                <a:path w="7688" h="898" extrusionOk="0">
                  <a:moveTo>
                    <a:pt x="449" y="0"/>
                  </a:moveTo>
                  <a:cubicBezTo>
                    <a:pt x="200" y="0"/>
                    <a:pt x="1" y="199"/>
                    <a:pt x="1" y="448"/>
                  </a:cubicBezTo>
                  <a:cubicBezTo>
                    <a:pt x="1" y="697"/>
                    <a:pt x="202" y="898"/>
                    <a:pt x="449" y="898"/>
                  </a:cubicBezTo>
                  <a:lnTo>
                    <a:pt x="7238" y="898"/>
                  </a:lnTo>
                  <a:cubicBezTo>
                    <a:pt x="7485" y="898"/>
                    <a:pt x="7688" y="697"/>
                    <a:pt x="7688" y="448"/>
                  </a:cubicBezTo>
                  <a:cubicBezTo>
                    <a:pt x="7688" y="199"/>
                    <a:pt x="7485" y="0"/>
                    <a:pt x="7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4" name="Google Shape;5494;p78"/>
            <p:cNvSpPr/>
            <p:nvPr/>
          </p:nvSpPr>
          <p:spPr>
            <a:xfrm>
              <a:off x="7065862" y="3357438"/>
              <a:ext cx="27461" cy="25878"/>
            </a:xfrm>
            <a:custGeom>
              <a:avLst/>
              <a:gdLst/>
              <a:ahLst/>
              <a:cxnLst/>
              <a:rect l="l" t="t" r="r" b="b"/>
              <a:pathLst>
                <a:path w="954" h="899" extrusionOk="0">
                  <a:moveTo>
                    <a:pt x="449" y="1"/>
                  </a:moveTo>
                  <a:cubicBezTo>
                    <a:pt x="202" y="1"/>
                    <a:pt x="1" y="200"/>
                    <a:pt x="1" y="449"/>
                  </a:cubicBezTo>
                  <a:cubicBezTo>
                    <a:pt x="1" y="698"/>
                    <a:pt x="200" y="899"/>
                    <a:pt x="449" y="899"/>
                  </a:cubicBezTo>
                  <a:lnTo>
                    <a:pt x="954" y="899"/>
                  </a:lnTo>
                  <a:cubicBezTo>
                    <a:pt x="705" y="897"/>
                    <a:pt x="504" y="696"/>
                    <a:pt x="504" y="449"/>
                  </a:cubicBezTo>
                  <a:cubicBezTo>
                    <a:pt x="504" y="204"/>
                    <a:pt x="705" y="1"/>
                    <a:pt x="95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5" name="Google Shape;5495;p78"/>
            <p:cNvSpPr/>
            <p:nvPr/>
          </p:nvSpPr>
          <p:spPr>
            <a:xfrm>
              <a:off x="7065862" y="3595168"/>
              <a:ext cx="221299" cy="25849"/>
            </a:xfrm>
            <a:custGeom>
              <a:avLst/>
              <a:gdLst/>
              <a:ahLst/>
              <a:cxnLst/>
              <a:rect l="l" t="t" r="r" b="b"/>
              <a:pathLst>
                <a:path w="7688" h="898" extrusionOk="0">
                  <a:moveTo>
                    <a:pt x="449" y="0"/>
                  </a:moveTo>
                  <a:cubicBezTo>
                    <a:pt x="200" y="0"/>
                    <a:pt x="1" y="203"/>
                    <a:pt x="1" y="450"/>
                  </a:cubicBezTo>
                  <a:cubicBezTo>
                    <a:pt x="1" y="699"/>
                    <a:pt x="202" y="898"/>
                    <a:pt x="449" y="898"/>
                  </a:cubicBezTo>
                  <a:lnTo>
                    <a:pt x="7238" y="898"/>
                  </a:lnTo>
                  <a:cubicBezTo>
                    <a:pt x="7485" y="898"/>
                    <a:pt x="7688" y="695"/>
                    <a:pt x="7688" y="450"/>
                  </a:cubicBezTo>
                  <a:cubicBezTo>
                    <a:pt x="7688" y="201"/>
                    <a:pt x="7485" y="0"/>
                    <a:pt x="7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6" name="Google Shape;5496;p78"/>
            <p:cNvSpPr/>
            <p:nvPr/>
          </p:nvSpPr>
          <p:spPr>
            <a:xfrm>
              <a:off x="7065862" y="3595226"/>
              <a:ext cx="106706" cy="25791"/>
            </a:xfrm>
            <a:custGeom>
              <a:avLst/>
              <a:gdLst/>
              <a:ahLst/>
              <a:cxnLst/>
              <a:rect l="l" t="t" r="r" b="b"/>
              <a:pathLst>
                <a:path w="3707" h="896" extrusionOk="0">
                  <a:moveTo>
                    <a:pt x="444" y="0"/>
                  </a:moveTo>
                  <a:cubicBezTo>
                    <a:pt x="200" y="0"/>
                    <a:pt x="1" y="202"/>
                    <a:pt x="1" y="448"/>
                  </a:cubicBezTo>
                  <a:cubicBezTo>
                    <a:pt x="1" y="693"/>
                    <a:pt x="200" y="896"/>
                    <a:pt x="449" y="896"/>
                  </a:cubicBezTo>
                  <a:lnTo>
                    <a:pt x="3584" y="896"/>
                  </a:lnTo>
                  <a:cubicBezTo>
                    <a:pt x="3675" y="727"/>
                    <a:pt x="3707" y="532"/>
                    <a:pt x="3671" y="341"/>
                  </a:cubicBezTo>
                  <a:lnTo>
                    <a:pt x="3605" y="0"/>
                  </a:lnTo>
                  <a:lnTo>
                    <a:pt x="447" y="0"/>
                  </a:lnTo>
                  <a:cubicBezTo>
                    <a:pt x="446" y="0"/>
                    <a:pt x="445" y="0"/>
                    <a:pt x="44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7" name="Google Shape;5497;p78"/>
            <p:cNvSpPr/>
            <p:nvPr/>
          </p:nvSpPr>
          <p:spPr>
            <a:xfrm>
              <a:off x="7148598" y="3487732"/>
              <a:ext cx="55814" cy="38083"/>
            </a:xfrm>
            <a:custGeom>
              <a:avLst/>
              <a:gdLst/>
              <a:ahLst/>
              <a:cxnLst/>
              <a:rect l="l" t="t" r="r" b="b"/>
              <a:pathLst>
                <a:path w="1939" h="1323" extrusionOk="0">
                  <a:moveTo>
                    <a:pt x="971" y="0"/>
                  </a:moveTo>
                  <a:cubicBezTo>
                    <a:pt x="796" y="0"/>
                    <a:pt x="620" y="84"/>
                    <a:pt x="515" y="251"/>
                  </a:cubicBezTo>
                  <a:lnTo>
                    <a:pt x="125" y="871"/>
                  </a:lnTo>
                  <a:cubicBezTo>
                    <a:pt x="1" y="1066"/>
                    <a:pt x="143" y="1322"/>
                    <a:pt x="374" y="1322"/>
                  </a:cubicBezTo>
                  <a:lnTo>
                    <a:pt x="1567" y="1322"/>
                  </a:lnTo>
                  <a:cubicBezTo>
                    <a:pt x="1798" y="1322"/>
                    <a:pt x="1938" y="1066"/>
                    <a:pt x="1816" y="871"/>
                  </a:cubicBezTo>
                  <a:lnTo>
                    <a:pt x="1428" y="251"/>
                  </a:lnTo>
                  <a:cubicBezTo>
                    <a:pt x="1322" y="84"/>
                    <a:pt x="1147" y="0"/>
                    <a:pt x="9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8" name="Google Shape;5498;p78"/>
            <p:cNvSpPr/>
            <p:nvPr/>
          </p:nvSpPr>
          <p:spPr>
            <a:xfrm>
              <a:off x="7148253" y="3452611"/>
              <a:ext cx="19200" cy="19228"/>
            </a:xfrm>
            <a:custGeom>
              <a:avLst/>
              <a:gdLst/>
              <a:ahLst/>
              <a:cxnLst/>
              <a:rect l="l" t="t" r="r" b="b"/>
              <a:pathLst>
                <a:path w="667" h="668" extrusionOk="0">
                  <a:moveTo>
                    <a:pt x="333" y="1"/>
                  </a:moveTo>
                  <a:cubicBezTo>
                    <a:pt x="148" y="1"/>
                    <a:pt x="0" y="150"/>
                    <a:pt x="0" y="333"/>
                  </a:cubicBezTo>
                  <a:cubicBezTo>
                    <a:pt x="0" y="518"/>
                    <a:pt x="148" y="667"/>
                    <a:pt x="333" y="667"/>
                  </a:cubicBezTo>
                  <a:cubicBezTo>
                    <a:pt x="518" y="667"/>
                    <a:pt x="667" y="518"/>
                    <a:pt x="667" y="333"/>
                  </a:cubicBezTo>
                  <a:cubicBezTo>
                    <a:pt x="667" y="150"/>
                    <a:pt x="518" y="1"/>
                    <a:pt x="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9" name="Google Shape;5499;p78"/>
            <p:cNvSpPr/>
            <p:nvPr/>
          </p:nvSpPr>
          <p:spPr>
            <a:xfrm>
              <a:off x="7123294" y="3479182"/>
              <a:ext cx="19200" cy="19200"/>
            </a:xfrm>
            <a:custGeom>
              <a:avLst/>
              <a:gdLst/>
              <a:ahLst/>
              <a:cxnLst/>
              <a:rect l="l" t="t" r="r" b="b"/>
              <a:pathLst>
                <a:path w="667" h="667" extrusionOk="0">
                  <a:moveTo>
                    <a:pt x="334" y="0"/>
                  </a:moveTo>
                  <a:cubicBezTo>
                    <a:pt x="149" y="0"/>
                    <a:pt x="0" y="148"/>
                    <a:pt x="0" y="333"/>
                  </a:cubicBezTo>
                  <a:cubicBezTo>
                    <a:pt x="0" y="517"/>
                    <a:pt x="149" y="667"/>
                    <a:pt x="334" y="667"/>
                  </a:cubicBezTo>
                  <a:cubicBezTo>
                    <a:pt x="517" y="667"/>
                    <a:pt x="667" y="517"/>
                    <a:pt x="667" y="333"/>
                  </a:cubicBezTo>
                  <a:cubicBezTo>
                    <a:pt x="667" y="148"/>
                    <a:pt x="51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0" name="Google Shape;5500;p78"/>
            <p:cNvSpPr/>
            <p:nvPr/>
          </p:nvSpPr>
          <p:spPr>
            <a:xfrm>
              <a:off x="7185591" y="3452611"/>
              <a:ext cx="19228" cy="19228"/>
            </a:xfrm>
            <a:custGeom>
              <a:avLst/>
              <a:gdLst/>
              <a:ahLst/>
              <a:cxnLst/>
              <a:rect l="l" t="t" r="r" b="b"/>
              <a:pathLst>
                <a:path w="668" h="668" extrusionOk="0">
                  <a:moveTo>
                    <a:pt x="333" y="1"/>
                  </a:moveTo>
                  <a:cubicBezTo>
                    <a:pt x="148" y="1"/>
                    <a:pt x="1" y="150"/>
                    <a:pt x="1" y="333"/>
                  </a:cubicBezTo>
                  <a:cubicBezTo>
                    <a:pt x="1" y="518"/>
                    <a:pt x="148" y="667"/>
                    <a:pt x="333" y="667"/>
                  </a:cubicBezTo>
                  <a:cubicBezTo>
                    <a:pt x="518" y="667"/>
                    <a:pt x="667" y="518"/>
                    <a:pt x="667" y="333"/>
                  </a:cubicBezTo>
                  <a:cubicBezTo>
                    <a:pt x="667" y="150"/>
                    <a:pt x="518" y="1"/>
                    <a:pt x="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1" name="Google Shape;5501;p78"/>
            <p:cNvSpPr/>
            <p:nvPr/>
          </p:nvSpPr>
          <p:spPr>
            <a:xfrm>
              <a:off x="7210521" y="3479182"/>
              <a:ext cx="19200" cy="19200"/>
            </a:xfrm>
            <a:custGeom>
              <a:avLst/>
              <a:gdLst/>
              <a:ahLst/>
              <a:cxnLst/>
              <a:rect l="l" t="t" r="r" b="b"/>
              <a:pathLst>
                <a:path w="667" h="667" extrusionOk="0">
                  <a:moveTo>
                    <a:pt x="335" y="0"/>
                  </a:moveTo>
                  <a:cubicBezTo>
                    <a:pt x="150" y="0"/>
                    <a:pt x="0" y="148"/>
                    <a:pt x="0" y="333"/>
                  </a:cubicBezTo>
                  <a:cubicBezTo>
                    <a:pt x="0" y="517"/>
                    <a:pt x="150" y="667"/>
                    <a:pt x="335" y="667"/>
                  </a:cubicBezTo>
                  <a:cubicBezTo>
                    <a:pt x="518" y="667"/>
                    <a:pt x="667" y="517"/>
                    <a:pt x="667" y="333"/>
                  </a:cubicBezTo>
                  <a:cubicBezTo>
                    <a:pt x="667" y="148"/>
                    <a:pt x="518" y="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2" name="Google Shape;5502;p78"/>
            <p:cNvSpPr/>
            <p:nvPr/>
          </p:nvSpPr>
          <p:spPr>
            <a:xfrm>
              <a:off x="7001205" y="3475094"/>
              <a:ext cx="125790" cy="83448"/>
            </a:xfrm>
            <a:custGeom>
              <a:avLst/>
              <a:gdLst/>
              <a:ahLst/>
              <a:cxnLst/>
              <a:rect l="l" t="t" r="r" b="b"/>
              <a:pathLst>
                <a:path w="4370" h="2899" extrusionOk="0">
                  <a:moveTo>
                    <a:pt x="2187" y="0"/>
                  </a:moveTo>
                  <a:cubicBezTo>
                    <a:pt x="1911" y="0"/>
                    <a:pt x="1673" y="162"/>
                    <a:pt x="1564" y="396"/>
                  </a:cubicBezTo>
                  <a:cubicBezTo>
                    <a:pt x="1506" y="524"/>
                    <a:pt x="1387" y="615"/>
                    <a:pt x="1248" y="626"/>
                  </a:cubicBezTo>
                  <a:cubicBezTo>
                    <a:pt x="1239" y="626"/>
                    <a:pt x="1232" y="627"/>
                    <a:pt x="1223" y="627"/>
                  </a:cubicBezTo>
                  <a:cubicBezTo>
                    <a:pt x="916" y="663"/>
                    <a:pt x="667" y="908"/>
                    <a:pt x="626" y="1214"/>
                  </a:cubicBezTo>
                  <a:lnTo>
                    <a:pt x="626" y="1221"/>
                  </a:lnTo>
                  <a:cubicBezTo>
                    <a:pt x="607" y="1386"/>
                    <a:pt x="512" y="1532"/>
                    <a:pt x="367" y="1610"/>
                  </a:cubicBezTo>
                  <a:cubicBezTo>
                    <a:pt x="152" y="1724"/>
                    <a:pt x="2" y="1950"/>
                    <a:pt x="2" y="2213"/>
                  </a:cubicBezTo>
                  <a:cubicBezTo>
                    <a:pt x="0" y="2590"/>
                    <a:pt x="322" y="2899"/>
                    <a:pt x="699" y="2899"/>
                  </a:cubicBezTo>
                  <a:lnTo>
                    <a:pt x="3672" y="2899"/>
                  </a:lnTo>
                  <a:cubicBezTo>
                    <a:pt x="4049" y="2899"/>
                    <a:pt x="4369" y="2590"/>
                    <a:pt x="4369" y="2213"/>
                  </a:cubicBezTo>
                  <a:cubicBezTo>
                    <a:pt x="4369" y="1950"/>
                    <a:pt x="4222" y="1726"/>
                    <a:pt x="4005" y="1610"/>
                  </a:cubicBezTo>
                  <a:cubicBezTo>
                    <a:pt x="3859" y="1530"/>
                    <a:pt x="3765" y="1383"/>
                    <a:pt x="3745" y="1221"/>
                  </a:cubicBezTo>
                  <a:lnTo>
                    <a:pt x="3745" y="1214"/>
                  </a:lnTo>
                  <a:cubicBezTo>
                    <a:pt x="3706" y="906"/>
                    <a:pt x="3454" y="661"/>
                    <a:pt x="3148" y="627"/>
                  </a:cubicBezTo>
                  <a:cubicBezTo>
                    <a:pt x="3139" y="627"/>
                    <a:pt x="3132" y="626"/>
                    <a:pt x="3123" y="626"/>
                  </a:cubicBezTo>
                  <a:cubicBezTo>
                    <a:pt x="2985" y="615"/>
                    <a:pt x="2865" y="524"/>
                    <a:pt x="2809" y="396"/>
                  </a:cubicBezTo>
                  <a:cubicBezTo>
                    <a:pt x="2698" y="162"/>
                    <a:pt x="2462" y="0"/>
                    <a:pt x="2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3" name="Google Shape;5503;p78"/>
            <p:cNvSpPr/>
            <p:nvPr/>
          </p:nvSpPr>
          <p:spPr>
            <a:xfrm>
              <a:off x="7001090" y="3474979"/>
              <a:ext cx="70034" cy="83534"/>
            </a:xfrm>
            <a:custGeom>
              <a:avLst/>
              <a:gdLst/>
              <a:ahLst/>
              <a:cxnLst/>
              <a:rect l="l" t="t" r="r" b="b"/>
              <a:pathLst>
                <a:path w="2433" h="2902" extrusionOk="0">
                  <a:moveTo>
                    <a:pt x="2189" y="0"/>
                  </a:moveTo>
                  <a:cubicBezTo>
                    <a:pt x="1913" y="0"/>
                    <a:pt x="1675" y="164"/>
                    <a:pt x="1567" y="399"/>
                  </a:cubicBezTo>
                  <a:cubicBezTo>
                    <a:pt x="1508" y="525"/>
                    <a:pt x="1389" y="617"/>
                    <a:pt x="1250" y="628"/>
                  </a:cubicBezTo>
                  <a:cubicBezTo>
                    <a:pt x="1241" y="628"/>
                    <a:pt x="1234" y="630"/>
                    <a:pt x="1225" y="630"/>
                  </a:cubicBezTo>
                  <a:cubicBezTo>
                    <a:pt x="918" y="665"/>
                    <a:pt x="667" y="910"/>
                    <a:pt x="628" y="1216"/>
                  </a:cubicBezTo>
                  <a:lnTo>
                    <a:pt x="628" y="1223"/>
                  </a:lnTo>
                  <a:cubicBezTo>
                    <a:pt x="609" y="1387"/>
                    <a:pt x="515" y="1534"/>
                    <a:pt x="369" y="1612"/>
                  </a:cubicBezTo>
                  <a:cubicBezTo>
                    <a:pt x="152" y="1724"/>
                    <a:pt x="4" y="1952"/>
                    <a:pt x="4" y="2213"/>
                  </a:cubicBezTo>
                  <a:cubicBezTo>
                    <a:pt x="1" y="2592"/>
                    <a:pt x="324" y="2901"/>
                    <a:pt x="701" y="2901"/>
                  </a:cubicBezTo>
                  <a:lnTo>
                    <a:pt x="1190" y="2901"/>
                  </a:lnTo>
                  <a:cubicBezTo>
                    <a:pt x="813" y="2901"/>
                    <a:pt x="493" y="2592"/>
                    <a:pt x="493" y="2213"/>
                  </a:cubicBezTo>
                  <a:cubicBezTo>
                    <a:pt x="493" y="1952"/>
                    <a:pt x="642" y="1728"/>
                    <a:pt x="858" y="1612"/>
                  </a:cubicBezTo>
                  <a:cubicBezTo>
                    <a:pt x="1003" y="1534"/>
                    <a:pt x="1097" y="1387"/>
                    <a:pt x="1117" y="1223"/>
                  </a:cubicBezTo>
                  <a:lnTo>
                    <a:pt x="1117" y="1216"/>
                  </a:lnTo>
                  <a:cubicBezTo>
                    <a:pt x="1156" y="907"/>
                    <a:pt x="1409" y="663"/>
                    <a:pt x="1714" y="630"/>
                  </a:cubicBezTo>
                  <a:cubicBezTo>
                    <a:pt x="1723" y="630"/>
                    <a:pt x="1730" y="628"/>
                    <a:pt x="1739" y="628"/>
                  </a:cubicBezTo>
                  <a:cubicBezTo>
                    <a:pt x="1880" y="617"/>
                    <a:pt x="1997" y="525"/>
                    <a:pt x="2055" y="399"/>
                  </a:cubicBezTo>
                  <a:cubicBezTo>
                    <a:pt x="2130" y="237"/>
                    <a:pt x="2265" y="109"/>
                    <a:pt x="2432" y="45"/>
                  </a:cubicBezTo>
                  <a:cubicBezTo>
                    <a:pt x="2358" y="16"/>
                    <a:pt x="2274" y="0"/>
                    <a:pt x="218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4" name="Google Shape;5504;p78"/>
            <p:cNvSpPr/>
            <p:nvPr/>
          </p:nvSpPr>
          <p:spPr>
            <a:xfrm>
              <a:off x="6968099" y="3536009"/>
              <a:ext cx="191996" cy="85002"/>
            </a:xfrm>
            <a:custGeom>
              <a:avLst/>
              <a:gdLst/>
              <a:ahLst/>
              <a:cxnLst/>
              <a:rect l="l" t="t" r="r" b="b"/>
              <a:pathLst>
                <a:path w="6670" h="2953" extrusionOk="0">
                  <a:moveTo>
                    <a:pt x="843" y="1"/>
                  </a:moveTo>
                  <a:cubicBezTo>
                    <a:pt x="649" y="1"/>
                    <a:pt x="486" y="138"/>
                    <a:pt x="450" y="328"/>
                  </a:cubicBezTo>
                  <a:lnTo>
                    <a:pt x="48" y="2480"/>
                  </a:lnTo>
                  <a:cubicBezTo>
                    <a:pt x="1" y="2727"/>
                    <a:pt x="191" y="2953"/>
                    <a:pt x="441" y="2953"/>
                  </a:cubicBezTo>
                  <a:lnTo>
                    <a:pt x="6228" y="2953"/>
                  </a:lnTo>
                  <a:cubicBezTo>
                    <a:pt x="6481" y="2953"/>
                    <a:pt x="6669" y="2727"/>
                    <a:pt x="6623" y="2480"/>
                  </a:cubicBezTo>
                  <a:lnTo>
                    <a:pt x="6219" y="328"/>
                  </a:lnTo>
                  <a:cubicBezTo>
                    <a:pt x="6184" y="138"/>
                    <a:pt x="6020" y="1"/>
                    <a:pt x="5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5" name="Google Shape;5505;p78"/>
            <p:cNvSpPr/>
            <p:nvPr/>
          </p:nvSpPr>
          <p:spPr>
            <a:xfrm>
              <a:off x="6968041" y="3535980"/>
              <a:ext cx="38342" cy="85002"/>
            </a:xfrm>
            <a:custGeom>
              <a:avLst/>
              <a:gdLst/>
              <a:ahLst/>
              <a:cxnLst/>
              <a:rect l="l" t="t" r="r" b="b"/>
              <a:pathLst>
                <a:path w="1332" h="2953" extrusionOk="0">
                  <a:moveTo>
                    <a:pt x="843" y="0"/>
                  </a:moveTo>
                  <a:cubicBezTo>
                    <a:pt x="649" y="0"/>
                    <a:pt x="486" y="137"/>
                    <a:pt x="450" y="325"/>
                  </a:cubicBezTo>
                  <a:lnTo>
                    <a:pt x="49" y="2478"/>
                  </a:lnTo>
                  <a:cubicBezTo>
                    <a:pt x="1" y="2725"/>
                    <a:pt x="191" y="2952"/>
                    <a:pt x="442" y="2952"/>
                  </a:cubicBezTo>
                  <a:lnTo>
                    <a:pt x="925" y="2952"/>
                  </a:lnTo>
                  <a:cubicBezTo>
                    <a:pt x="679" y="2950"/>
                    <a:pt x="493" y="2723"/>
                    <a:pt x="537" y="2478"/>
                  </a:cubicBezTo>
                  <a:lnTo>
                    <a:pt x="939" y="325"/>
                  </a:lnTo>
                  <a:cubicBezTo>
                    <a:pt x="975" y="137"/>
                    <a:pt x="1138" y="0"/>
                    <a:pt x="1332" y="0"/>
                  </a:cubicBezTo>
                  <a:close/>
                  <a:moveTo>
                    <a:pt x="925" y="2952"/>
                  </a:moveTo>
                  <a:cubicBezTo>
                    <a:pt x="925" y="2952"/>
                    <a:pt x="926" y="2952"/>
                    <a:pt x="927" y="2952"/>
                  </a:cubicBezTo>
                  <a:cubicBezTo>
                    <a:pt x="928" y="2952"/>
                    <a:pt x="929" y="2952"/>
                    <a:pt x="930" y="2952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6" name="Google Shape;5506;p78"/>
            <p:cNvSpPr/>
            <p:nvPr/>
          </p:nvSpPr>
          <p:spPr>
            <a:xfrm>
              <a:off x="7022393" y="3557974"/>
              <a:ext cx="83476" cy="41019"/>
            </a:xfrm>
            <a:custGeom>
              <a:avLst/>
              <a:gdLst/>
              <a:ahLst/>
              <a:cxnLst/>
              <a:rect l="l" t="t" r="r" b="b"/>
              <a:pathLst>
                <a:path w="2900" h="1425" extrusionOk="0">
                  <a:moveTo>
                    <a:pt x="2485" y="1"/>
                  </a:moveTo>
                  <a:cubicBezTo>
                    <a:pt x="2310" y="1"/>
                    <a:pt x="2161" y="109"/>
                    <a:pt x="2103" y="263"/>
                  </a:cubicBezTo>
                  <a:cubicBezTo>
                    <a:pt x="2080" y="329"/>
                    <a:pt x="2019" y="370"/>
                    <a:pt x="1952" y="370"/>
                  </a:cubicBezTo>
                  <a:lnTo>
                    <a:pt x="946" y="370"/>
                  </a:lnTo>
                  <a:cubicBezTo>
                    <a:pt x="876" y="370"/>
                    <a:pt x="820" y="326"/>
                    <a:pt x="795" y="263"/>
                  </a:cubicBezTo>
                  <a:cubicBezTo>
                    <a:pt x="736" y="111"/>
                    <a:pt x="587" y="1"/>
                    <a:pt x="414" y="1"/>
                  </a:cubicBezTo>
                  <a:cubicBezTo>
                    <a:pt x="403" y="1"/>
                    <a:pt x="393" y="1"/>
                    <a:pt x="382" y="2"/>
                  </a:cubicBezTo>
                  <a:cubicBezTo>
                    <a:pt x="183" y="18"/>
                    <a:pt x="22" y="180"/>
                    <a:pt x="6" y="377"/>
                  </a:cubicBezTo>
                  <a:cubicBezTo>
                    <a:pt x="0" y="464"/>
                    <a:pt x="20" y="544"/>
                    <a:pt x="59" y="610"/>
                  </a:cubicBezTo>
                  <a:cubicBezTo>
                    <a:pt x="94" y="672"/>
                    <a:pt x="94" y="752"/>
                    <a:pt x="59" y="814"/>
                  </a:cubicBezTo>
                  <a:cubicBezTo>
                    <a:pt x="20" y="884"/>
                    <a:pt x="0" y="964"/>
                    <a:pt x="6" y="1047"/>
                  </a:cubicBezTo>
                  <a:cubicBezTo>
                    <a:pt x="22" y="1246"/>
                    <a:pt x="182" y="1408"/>
                    <a:pt x="382" y="1424"/>
                  </a:cubicBezTo>
                  <a:cubicBezTo>
                    <a:pt x="392" y="1425"/>
                    <a:pt x="402" y="1425"/>
                    <a:pt x="411" y="1425"/>
                  </a:cubicBezTo>
                  <a:cubicBezTo>
                    <a:pt x="587" y="1425"/>
                    <a:pt x="736" y="1318"/>
                    <a:pt x="795" y="1161"/>
                  </a:cubicBezTo>
                  <a:cubicBezTo>
                    <a:pt x="820" y="1097"/>
                    <a:pt x="880" y="1054"/>
                    <a:pt x="946" y="1054"/>
                  </a:cubicBezTo>
                  <a:lnTo>
                    <a:pt x="1952" y="1054"/>
                  </a:lnTo>
                  <a:cubicBezTo>
                    <a:pt x="2021" y="1054"/>
                    <a:pt x="2080" y="1099"/>
                    <a:pt x="2103" y="1161"/>
                  </a:cubicBezTo>
                  <a:cubicBezTo>
                    <a:pt x="2162" y="1314"/>
                    <a:pt x="2314" y="1425"/>
                    <a:pt x="2489" y="1425"/>
                  </a:cubicBezTo>
                  <a:cubicBezTo>
                    <a:pt x="2498" y="1425"/>
                    <a:pt x="2508" y="1425"/>
                    <a:pt x="2517" y="1424"/>
                  </a:cubicBezTo>
                  <a:cubicBezTo>
                    <a:pt x="2714" y="1408"/>
                    <a:pt x="2876" y="1246"/>
                    <a:pt x="2892" y="1047"/>
                  </a:cubicBezTo>
                  <a:cubicBezTo>
                    <a:pt x="2899" y="962"/>
                    <a:pt x="2880" y="882"/>
                    <a:pt x="2839" y="814"/>
                  </a:cubicBezTo>
                  <a:cubicBezTo>
                    <a:pt x="2803" y="752"/>
                    <a:pt x="2803" y="676"/>
                    <a:pt x="2839" y="610"/>
                  </a:cubicBezTo>
                  <a:cubicBezTo>
                    <a:pt x="2880" y="541"/>
                    <a:pt x="2899" y="462"/>
                    <a:pt x="2892" y="377"/>
                  </a:cubicBezTo>
                  <a:cubicBezTo>
                    <a:pt x="2876" y="180"/>
                    <a:pt x="2716" y="18"/>
                    <a:pt x="2517" y="2"/>
                  </a:cubicBezTo>
                  <a:cubicBezTo>
                    <a:pt x="2506" y="1"/>
                    <a:pt x="2495" y="1"/>
                    <a:pt x="24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7" name="Google Shape;5507;p78"/>
            <p:cNvSpPr/>
            <p:nvPr/>
          </p:nvSpPr>
          <p:spPr>
            <a:xfrm>
              <a:off x="6963694" y="3308269"/>
              <a:ext cx="328235" cy="317585"/>
            </a:xfrm>
            <a:custGeom>
              <a:avLst/>
              <a:gdLst/>
              <a:ahLst/>
              <a:cxnLst/>
              <a:rect l="l" t="t" r="r" b="b"/>
              <a:pathLst>
                <a:path w="11403" h="11033" extrusionOk="0">
                  <a:moveTo>
                    <a:pt x="8951" y="333"/>
                  </a:moveTo>
                  <a:cubicBezTo>
                    <a:pt x="8971" y="333"/>
                    <a:pt x="8990" y="334"/>
                    <a:pt x="9010" y="335"/>
                  </a:cubicBezTo>
                  <a:cubicBezTo>
                    <a:pt x="9484" y="365"/>
                    <a:pt x="9865" y="742"/>
                    <a:pt x="9893" y="1217"/>
                  </a:cubicBezTo>
                  <a:cubicBezTo>
                    <a:pt x="9900" y="1330"/>
                    <a:pt x="9888" y="1437"/>
                    <a:pt x="9858" y="1540"/>
                  </a:cubicBezTo>
                  <a:lnTo>
                    <a:pt x="9582" y="1540"/>
                  </a:lnTo>
                  <a:cubicBezTo>
                    <a:pt x="9628" y="1441"/>
                    <a:pt x="9648" y="1327"/>
                    <a:pt x="9634" y="1206"/>
                  </a:cubicBezTo>
                  <a:cubicBezTo>
                    <a:pt x="9598" y="874"/>
                    <a:pt x="9321" y="611"/>
                    <a:pt x="8985" y="596"/>
                  </a:cubicBezTo>
                  <a:cubicBezTo>
                    <a:pt x="8975" y="596"/>
                    <a:pt x="8965" y="596"/>
                    <a:pt x="8954" y="596"/>
                  </a:cubicBezTo>
                  <a:cubicBezTo>
                    <a:pt x="8761" y="596"/>
                    <a:pt x="8578" y="675"/>
                    <a:pt x="8450" y="815"/>
                  </a:cubicBezTo>
                  <a:cubicBezTo>
                    <a:pt x="8427" y="840"/>
                    <a:pt x="8395" y="854"/>
                    <a:pt x="8356" y="854"/>
                  </a:cubicBezTo>
                  <a:cubicBezTo>
                    <a:pt x="8279" y="854"/>
                    <a:pt x="8246" y="794"/>
                    <a:pt x="8237" y="776"/>
                  </a:cubicBezTo>
                  <a:cubicBezTo>
                    <a:pt x="8226" y="751"/>
                    <a:pt x="8208" y="691"/>
                    <a:pt x="8262" y="635"/>
                  </a:cubicBezTo>
                  <a:cubicBezTo>
                    <a:pt x="8442" y="444"/>
                    <a:pt x="8690" y="333"/>
                    <a:pt x="8951" y="333"/>
                  </a:cubicBezTo>
                  <a:close/>
                  <a:moveTo>
                    <a:pt x="3484" y="5959"/>
                  </a:moveTo>
                  <a:cubicBezTo>
                    <a:pt x="3685" y="5959"/>
                    <a:pt x="3868" y="6076"/>
                    <a:pt x="3953" y="6259"/>
                  </a:cubicBezTo>
                  <a:cubicBezTo>
                    <a:pt x="4037" y="6444"/>
                    <a:pt x="4213" y="6566"/>
                    <a:pt x="4407" y="6582"/>
                  </a:cubicBezTo>
                  <a:cubicBezTo>
                    <a:pt x="4414" y="6582"/>
                    <a:pt x="4417" y="6582"/>
                    <a:pt x="4424" y="6586"/>
                  </a:cubicBezTo>
                  <a:cubicBezTo>
                    <a:pt x="4655" y="6613"/>
                    <a:pt x="4846" y="6799"/>
                    <a:pt x="4878" y="7030"/>
                  </a:cubicBezTo>
                  <a:lnTo>
                    <a:pt x="4878" y="7036"/>
                  </a:lnTo>
                  <a:cubicBezTo>
                    <a:pt x="4904" y="7258"/>
                    <a:pt x="5032" y="7450"/>
                    <a:pt x="5224" y="7551"/>
                  </a:cubicBezTo>
                  <a:cubicBezTo>
                    <a:pt x="5311" y="7599"/>
                    <a:pt x="5379" y="7665"/>
                    <a:pt x="5429" y="7745"/>
                  </a:cubicBezTo>
                  <a:lnTo>
                    <a:pt x="1538" y="7745"/>
                  </a:lnTo>
                  <a:cubicBezTo>
                    <a:pt x="1591" y="7663"/>
                    <a:pt x="1661" y="7595"/>
                    <a:pt x="1748" y="7549"/>
                  </a:cubicBezTo>
                  <a:cubicBezTo>
                    <a:pt x="1936" y="7450"/>
                    <a:pt x="2068" y="7256"/>
                    <a:pt x="2094" y="7034"/>
                  </a:cubicBezTo>
                  <a:lnTo>
                    <a:pt x="2094" y="7030"/>
                  </a:lnTo>
                  <a:cubicBezTo>
                    <a:pt x="2125" y="6799"/>
                    <a:pt x="2313" y="6613"/>
                    <a:pt x="2544" y="6586"/>
                  </a:cubicBezTo>
                  <a:cubicBezTo>
                    <a:pt x="2551" y="6586"/>
                    <a:pt x="2556" y="6582"/>
                    <a:pt x="2562" y="6582"/>
                  </a:cubicBezTo>
                  <a:cubicBezTo>
                    <a:pt x="2757" y="6568"/>
                    <a:pt x="2931" y="6444"/>
                    <a:pt x="3015" y="6259"/>
                  </a:cubicBezTo>
                  <a:cubicBezTo>
                    <a:pt x="3100" y="6076"/>
                    <a:pt x="3285" y="5959"/>
                    <a:pt x="3484" y="5959"/>
                  </a:cubicBezTo>
                  <a:close/>
                  <a:moveTo>
                    <a:pt x="5980" y="8075"/>
                  </a:moveTo>
                  <a:cubicBezTo>
                    <a:pt x="6093" y="8075"/>
                    <a:pt x="6188" y="8155"/>
                    <a:pt x="6209" y="8267"/>
                  </a:cubicBezTo>
                  <a:lnTo>
                    <a:pt x="6611" y="10420"/>
                  </a:lnTo>
                  <a:cubicBezTo>
                    <a:pt x="6625" y="10489"/>
                    <a:pt x="6607" y="10560"/>
                    <a:pt x="6563" y="10613"/>
                  </a:cubicBezTo>
                  <a:cubicBezTo>
                    <a:pt x="6518" y="10667"/>
                    <a:pt x="6451" y="10697"/>
                    <a:pt x="6381" y="10697"/>
                  </a:cubicBezTo>
                  <a:lnTo>
                    <a:pt x="594" y="10697"/>
                  </a:lnTo>
                  <a:cubicBezTo>
                    <a:pt x="525" y="10697"/>
                    <a:pt x="459" y="10667"/>
                    <a:pt x="415" y="10613"/>
                  </a:cubicBezTo>
                  <a:cubicBezTo>
                    <a:pt x="370" y="10560"/>
                    <a:pt x="353" y="10489"/>
                    <a:pt x="365" y="10420"/>
                  </a:cubicBezTo>
                  <a:lnTo>
                    <a:pt x="767" y="8267"/>
                  </a:lnTo>
                  <a:cubicBezTo>
                    <a:pt x="788" y="8155"/>
                    <a:pt x="886" y="8075"/>
                    <a:pt x="996" y="8075"/>
                  </a:cubicBezTo>
                  <a:close/>
                  <a:moveTo>
                    <a:pt x="8951" y="0"/>
                  </a:moveTo>
                  <a:cubicBezTo>
                    <a:pt x="8596" y="0"/>
                    <a:pt x="8260" y="146"/>
                    <a:pt x="8016" y="410"/>
                  </a:cubicBezTo>
                  <a:cubicBezTo>
                    <a:pt x="7890" y="547"/>
                    <a:pt x="7856" y="739"/>
                    <a:pt x="7933" y="909"/>
                  </a:cubicBezTo>
                  <a:cubicBezTo>
                    <a:pt x="8008" y="1080"/>
                    <a:pt x="8171" y="1186"/>
                    <a:pt x="8358" y="1186"/>
                  </a:cubicBezTo>
                  <a:cubicBezTo>
                    <a:pt x="8486" y="1186"/>
                    <a:pt x="8610" y="1133"/>
                    <a:pt x="8695" y="1041"/>
                  </a:cubicBezTo>
                  <a:cubicBezTo>
                    <a:pt x="8762" y="967"/>
                    <a:pt x="8855" y="926"/>
                    <a:pt x="8953" y="926"/>
                  </a:cubicBezTo>
                  <a:cubicBezTo>
                    <a:pt x="8959" y="926"/>
                    <a:pt x="8965" y="927"/>
                    <a:pt x="8971" y="927"/>
                  </a:cubicBezTo>
                  <a:cubicBezTo>
                    <a:pt x="9141" y="936"/>
                    <a:pt x="9285" y="1069"/>
                    <a:pt x="9303" y="1240"/>
                  </a:cubicBezTo>
                  <a:cubicBezTo>
                    <a:pt x="9317" y="1357"/>
                    <a:pt x="9269" y="1467"/>
                    <a:pt x="9188" y="1540"/>
                  </a:cubicBezTo>
                  <a:lnTo>
                    <a:pt x="5713" y="1540"/>
                  </a:lnTo>
                  <a:cubicBezTo>
                    <a:pt x="5622" y="1540"/>
                    <a:pt x="5546" y="1615"/>
                    <a:pt x="5546" y="1707"/>
                  </a:cubicBezTo>
                  <a:cubicBezTo>
                    <a:pt x="5546" y="1798"/>
                    <a:pt x="5622" y="1872"/>
                    <a:pt x="5713" y="1872"/>
                  </a:cubicBezTo>
                  <a:lnTo>
                    <a:pt x="10785" y="1872"/>
                  </a:lnTo>
                  <a:cubicBezTo>
                    <a:pt x="10940" y="1872"/>
                    <a:pt x="11068" y="2000"/>
                    <a:pt x="11068" y="2155"/>
                  </a:cubicBezTo>
                  <a:cubicBezTo>
                    <a:pt x="11068" y="2311"/>
                    <a:pt x="10940" y="2438"/>
                    <a:pt x="10785" y="2438"/>
                  </a:cubicBezTo>
                  <a:lnTo>
                    <a:pt x="3996" y="2438"/>
                  </a:lnTo>
                  <a:cubicBezTo>
                    <a:pt x="3840" y="2438"/>
                    <a:pt x="3713" y="2311"/>
                    <a:pt x="3713" y="2155"/>
                  </a:cubicBezTo>
                  <a:cubicBezTo>
                    <a:pt x="3713" y="2000"/>
                    <a:pt x="3840" y="1872"/>
                    <a:pt x="3996" y="1872"/>
                  </a:cubicBezTo>
                  <a:lnTo>
                    <a:pt x="4972" y="1872"/>
                  </a:lnTo>
                  <a:cubicBezTo>
                    <a:pt x="5062" y="1872"/>
                    <a:pt x="5137" y="1798"/>
                    <a:pt x="5137" y="1707"/>
                  </a:cubicBezTo>
                  <a:cubicBezTo>
                    <a:pt x="5137" y="1615"/>
                    <a:pt x="5062" y="1540"/>
                    <a:pt x="4972" y="1540"/>
                  </a:cubicBezTo>
                  <a:lnTo>
                    <a:pt x="3996" y="1540"/>
                  </a:lnTo>
                  <a:cubicBezTo>
                    <a:pt x="3657" y="1540"/>
                    <a:pt x="3381" y="1816"/>
                    <a:pt x="3381" y="2155"/>
                  </a:cubicBezTo>
                  <a:cubicBezTo>
                    <a:pt x="3381" y="2495"/>
                    <a:pt x="3657" y="2770"/>
                    <a:pt x="3996" y="2770"/>
                  </a:cubicBezTo>
                  <a:lnTo>
                    <a:pt x="4044" y="2770"/>
                  </a:lnTo>
                  <a:lnTo>
                    <a:pt x="4044" y="5347"/>
                  </a:lnTo>
                  <a:cubicBezTo>
                    <a:pt x="4044" y="5440"/>
                    <a:pt x="4121" y="5514"/>
                    <a:pt x="4211" y="5514"/>
                  </a:cubicBezTo>
                  <a:cubicBezTo>
                    <a:pt x="4302" y="5514"/>
                    <a:pt x="4378" y="5440"/>
                    <a:pt x="4378" y="5347"/>
                  </a:cubicBezTo>
                  <a:lnTo>
                    <a:pt x="4378" y="2770"/>
                  </a:lnTo>
                  <a:lnTo>
                    <a:pt x="10402" y="2770"/>
                  </a:lnTo>
                  <a:lnTo>
                    <a:pt x="10402" y="9799"/>
                  </a:lnTo>
                  <a:lnTo>
                    <a:pt x="6831" y="9799"/>
                  </a:lnTo>
                  <a:lnTo>
                    <a:pt x="6532" y="8207"/>
                  </a:lnTo>
                  <a:cubicBezTo>
                    <a:pt x="6483" y="7938"/>
                    <a:pt x="6248" y="7745"/>
                    <a:pt x="5976" y="7745"/>
                  </a:cubicBezTo>
                  <a:lnTo>
                    <a:pt x="5791" y="7745"/>
                  </a:lnTo>
                  <a:cubicBezTo>
                    <a:pt x="5724" y="7539"/>
                    <a:pt x="5578" y="7361"/>
                    <a:pt x="5381" y="7256"/>
                  </a:cubicBezTo>
                  <a:cubicBezTo>
                    <a:pt x="5286" y="7208"/>
                    <a:pt x="5222" y="7108"/>
                    <a:pt x="5208" y="6996"/>
                  </a:cubicBezTo>
                  <a:lnTo>
                    <a:pt x="5208" y="6988"/>
                  </a:lnTo>
                  <a:cubicBezTo>
                    <a:pt x="5158" y="6600"/>
                    <a:pt x="4851" y="6302"/>
                    <a:pt x="4465" y="6257"/>
                  </a:cubicBezTo>
                  <a:cubicBezTo>
                    <a:pt x="4456" y="6254"/>
                    <a:pt x="4444" y="6254"/>
                    <a:pt x="4435" y="6254"/>
                  </a:cubicBezTo>
                  <a:cubicBezTo>
                    <a:pt x="4360" y="6248"/>
                    <a:pt x="4293" y="6198"/>
                    <a:pt x="4257" y="6124"/>
                  </a:cubicBezTo>
                  <a:cubicBezTo>
                    <a:pt x="4121" y="5823"/>
                    <a:pt x="3817" y="5630"/>
                    <a:pt x="3484" y="5630"/>
                  </a:cubicBezTo>
                  <a:cubicBezTo>
                    <a:pt x="3154" y="5630"/>
                    <a:pt x="2851" y="5823"/>
                    <a:pt x="2711" y="6124"/>
                  </a:cubicBezTo>
                  <a:cubicBezTo>
                    <a:pt x="2676" y="6198"/>
                    <a:pt x="2610" y="6250"/>
                    <a:pt x="2533" y="6254"/>
                  </a:cubicBezTo>
                  <a:cubicBezTo>
                    <a:pt x="2524" y="6254"/>
                    <a:pt x="2514" y="6257"/>
                    <a:pt x="2505" y="6257"/>
                  </a:cubicBezTo>
                  <a:cubicBezTo>
                    <a:pt x="2119" y="6302"/>
                    <a:pt x="1812" y="6600"/>
                    <a:pt x="1760" y="6988"/>
                  </a:cubicBezTo>
                  <a:lnTo>
                    <a:pt x="1758" y="6996"/>
                  </a:lnTo>
                  <a:cubicBezTo>
                    <a:pt x="1746" y="7110"/>
                    <a:pt x="1680" y="7208"/>
                    <a:pt x="1588" y="7256"/>
                  </a:cubicBezTo>
                  <a:cubicBezTo>
                    <a:pt x="1387" y="7361"/>
                    <a:pt x="1243" y="7539"/>
                    <a:pt x="1177" y="7745"/>
                  </a:cubicBezTo>
                  <a:lnTo>
                    <a:pt x="992" y="7745"/>
                  </a:lnTo>
                  <a:cubicBezTo>
                    <a:pt x="719" y="7745"/>
                    <a:pt x="486" y="7940"/>
                    <a:pt x="434" y="8207"/>
                  </a:cubicBezTo>
                  <a:lnTo>
                    <a:pt x="33" y="10359"/>
                  </a:lnTo>
                  <a:cubicBezTo>
                    <a:pt x="1" y="10526"/>
                    <a:pt x="45" y="10695"/>
                    <a:pt x="155" y="10827"/>
                  </a:cubicBezTo>
                  <a:cubicBezTo>
                    <a:pt x="264" y="10956"/>
                    <a:pt x="422" y="11031"/>
                    <a:pt x="591" y="11031"/>
                  </a:cubicBezTo>
                  <a:lnTo>
                    <a:pt x="6378" y="11031"/>
                  </a:lnTo>
                  <a:cubicBezTo>
                    <a:pt x="6547" y="11031"/>
                    <a:pt x="6707" y="10955"/>
                    <a:pt x="6813" y="10827"/>
                  </a:cubicBezTo>
                  <a:cubicBezTo>
                    <a:pt x="6922" y="10695"/>
                    <a:pt x="6964" y="10526"/>
                    <a:pt x="6936" y="10359"/>
                  </a:cubicBezTo>
                  <a:lnTo>
                    <a:pt x="6893" y="10135"/>
                  </a:lnTo>
                  <a:lnTo>
                    <a:pt x="10784" y="10135"/>
                  </a:lnTo>
                  <a:cubicBezTo>
                    <a:pt x="10938" y="10135"/>
                    <a:pt x="11065" y="10261"/>
                    <a:pt x="11065" y="10418"/>
                  </a:cubicBezTo>
                  <a:cubicBezTo>
                    <a:pt x="11065" y="10572"/>
                    <a:pt x="10938" y="10699"/>
                    <a:pt x="10784" y="10699"/>
                  </a:cubicBezTo>
                  <a:lnTo>
                    <a:pt x="7483" y="10699"/>
                  </a:lnTo>
                  <a:cubicBezTo>
                    <a:pt x="7393" y="10699"/>
                    <a:pt x="7318" y="10775"/>
                    <a:pt x="7318" y="10866"/>
                  </a:cubicBezTo>
                  <a:cubicBezTo>
                    <a:pt x="7318" y="10956"/>
                    <a:pt x="7393" y="11033"/>
                    <a:pt x="7483" y="11033"/>
                  </a:cubicBezTo>
                  <a:lnTo>
                    <a:pt x="10784" y="11033"/>
                  </a:lnTo>
                  <a:cubicBezTo>
                    <a:pt x="11123" y="11033"/>
                    <a:pt x="11399" y="10757"/>
                    <a:pt x="11399" y="10418"/>
                  </a:cubicBezTo>
                  <a:cubicBezTo>
                    <a:pt x="11402" y="10077"/>
                    <a:pt x="11127" y="9799"/>
                    <a:pt x="10787" y="9799"/>
                  </a:cubicBezTo>
                  <a:lnTo>
                    <a:pt x="10739" y="9799"/>
                  </a:lnTo>
                  <a:lnTo>
                    <a:pt x="10739" y="2770"/>
                  </a:lnTo>
                  <a:lnTo>
                    <a:pt x="10787" y="2770"/>
                  </a:lnTo>
                  <a:cubicBezTo>
                    <a:pt x="11127" y="2770"/>
                    <a:pt x="11402" y="2495"/>
                    <a:pt x="11402" y="2155"/>
                  </a:cubicBezTo>
                  <a:cubicBezTo>
                    <a:pt x="11402" y="1816"/>
                    <a:pt x="11127" y="1540"/>
                    <a:pt x="10787" y="1540"/>
                  </a:cubicBezTo>
                  <a:lnTo>
                    <a:pt x="10203" y="1540"/>
                  </a:lnTo>
                  <a:cubicBezTo>
                    <a:pt x="10226" y="1428"/>
                    <a:pt x="10235" y="1313"/>
                    <a:pt x="10227" y="1195"/>
                  </a:cubicBezTo>
                  <a:cubicBezTo>
                    <a:pt x="10188" y="554"/>
                    <a:pt x="9673" y="40"/>
                    <a:pt x="9029" y="3"/>
                  </a:cubicBezTo>
                  <a:cubicBezTo>
                    <a:pt x="9003" y="1"/>
                    <a:pt x="8977" y="0"/>
                    <a:pt x="8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8" name="Google Shape;5508;p78"/>
            <p:cNvSpPr/>
            <p:nvPr/>
          </p:nvSpPr>
          <p:spPr>
            <a:xfrm>
              <a:off x="7145345" y="3482867"/>
              <a:ext cx="62377" cy="47697"/>
            </a:xfrm>
            <a:custGeom>
              <a:avLst/>
              <a:gdLst/>
              <a:ahLst/>
              <a:cxnLst/>
              <a:rect l="l" t="t" r="r" b="b"/>
              <a:pathLst>
                <a:path w="2167" h="1657" extrusionOk="0">
                  <a:moveTo>
                    <a:pt x="1081" y="336"/>
                  </a:moveTo>
                  <a:cubicBezTo>
                    <a:pt x="1214" y="336"/>
                    <a:pt x="1330" y="398"/>
                    <a:pt x="1399" y="508"/>
                  </a:cubicBezTo>
                  <a:lnTo>
                    <a:pt x="1786" y="1129"/>
                  </a:lnTo>
                  <a:cubicBezTo>
                    <a:pt x="1822" y="1187"/>
                    <a:pt x="1802" y="1239"/>
                    <a:pt x="1792" y="1260"/>
                  </a:cubicBezTo>
                  <a:cubicBezTo>
                    <a:pt x="1781" y="1280"/>
                    <a:pt x="1747" y="1326"/>
                    <a:pt x="1678" y="1326"/>
                  </a:cubicBezTo>
                  <a:lnTo>
                    <a:pt x="485" y="1326"/>
                  </a:lnTo>
                  <a:cubicBezTo>
                    <a:pt x="416" y="1326"/>
                    <a:pt x="382" y="1280"/>
                    <a:pt x="372" y="1260"/>
                  </a:cubicBezTo>
                  <a:cubicBezTo>
                    <a:pt x="361" y="1239"/>
                    <a:pt x="338" y="1186"/>
                    <a:pt x="377" y="1129"/>
                  </a:cubicBezTo>
                  <a:lnTo>
                    <a:pt x="764" y="508"/>
                  </a:lnTo>
                  <a:cubicBezTo>
                    <a:pt x="834" y="398"/>
                    <a:pt x="949" y="336"/>
                    <a:pt x="1081" y="336"/>
                  </a:cubicBezTo>
                  <a:close/>
                  <a:moveTo>
                    <a:pt x="1084" y="0"/>
                  </a:moveTo>
                  <a:cubicBezTo>
                    <a:pt x="841" y="0"/>
                    <a:pt x="617" y="125"/>
                    <a:pt x="485" y="331"/>
                  </a:cubicBezTo>
                  <a:lnTo>
                    <a:pt x="96" y="951"/>
                  </a:lnTo>
                  <a:cubicBezTo>
                    <a:pt x="6" y="1095"/>
                    <a:pt x="0" y="1271"/>
                    <a:pt x="84" y="1420"/>
                  </a:cubicBezTo>
                  <a:cubicBezTo>
                    <a:pt x="165" y="1568"/>
                    <a:pt x="317" y="1657"/>
                    <a:pt x="487" y="1657"/>
                  </a:cubicBezTo>
                  <a:lnTo>
                    <a:pt x="1680" y="1657"/>
                  </a:lnTo>
                  <a:cubicBezTo>
                    <a:pt x="1852" y="1657"/>
                    <a:pt x="2003" y="1568"/>
                    <a:pt x="2085" y="1420"/>
                  </a:cubicBezTo>
                  <a:cubicBezTo>
                    <a:pt x="2167" y="1271"/>
                    <a:pt x="2163" y="1095"/>
                    <a:pt x="2071" y="951"/>
                  </a:cubicBezTo>
                  <a:lnTo>
                    <a:pt x="1683" y="331"/>
                  </a:lnTo>
                  <a:cubicBezTo>
                    <a:pt x="1552" y="125"/>
                    <a:pt x="1330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9" name="Google Shape;5509;p78"/>
            <p:cNvSpPr/>
            <p:nvPr/>
          </p:nvSpPr>
          <p:spPr>
            <a:xfrm>
              <a:off x="7143445" y="3447803"/>
              <a:ext cx="28785" cy="28843"/>
            </a:xfrm>
            <a:custGeom>
              <a:avLst/>
              <a:gdLst/>
              <a:ahLst/>
              <a:cxnLst/>
              <a:rect l="l" t="t" r="r" b="b"/>
              <a:pathLst>
                <a:path w="1000" h="1002" extrusionOk="0">
                  <a:moveTo>
                    <a:pt x="500" y="335"/>
                  </a:moveTo>
                  <a:cubicBezTo>
                    <a:pt x="590" y="335"/>
                    <a:pt x="667" y="409"/>
                    <a:pt x="667" y="500"/>
                  </a:cubicBezTo>
                  <a:cubicBezTo>
                    <a:pt x="667" y="594"/>
                    <a:pt x="590" y="667"/>
                    <a:pt x="500" y="667"/>
                  </a:cubicBezTo>
                  <a:cubicBezTo>
                    <a:pt x="409" y="667"/>
                    <a:pt x="333" y="593"/>
                    <a:pt x="333" y="500"/>
                  </a:cubicBezTo>
                  <a:cubicBezTo>
                    <a:pt x="333" y="409"/>
                    <a:pt x="409" y="335"/>
                    <a:pt x="500" y="335"/>
                  </a:cubicBezTo>
                  <a:close/>
                  <a:moveTo>
                    <a:pt x="500" y="1"/>
                  </a:moveTo>
                  <a:cubicBezTo>
                    <a:pt x="224" y="1"/>
                    <a:pt x="0" y="225"/>
                    <a:pt x="0" y="500"/>
                  </a:cubicBezTo>
                  <a:cubicBezTo>
                    <a:pt x="0" y="776"/>
                    <a:pt x="224" y="1001"/>
                    <a:pt x="500" y="1001"/>
                  </a:cubicBezTo>
                  <a:cubicBezTo>
                    <a:pt x="775" y="1001"/>
                    <a:pt x="999" y="776"/>
                    <a:pt x="999" y="500"/>
                  </a:cubicBezTo>
                  <a:cubicBezTo>
                    <a:pt x="999" y="225"/>
                    <a:pt x="775" y="1"/>
                    <a:pt x="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0" name="Google Shape;5510;p78"/>
            <p:cNvSpPr/>
            <p:nvPr/>
          </p:nvSpPr>
          <p:spPr>
            <a:xfrm>
              <a:off x="7118486" y="3474375"/>
              <a:ext cx="28814" cy="28756"/>
            </a:xfrm>
            <a:custGeom>
              <a:avLst/>
              <a:gdLst/>
              <a:ahLst/>
              <a:cxnLst/>
              <a:rect l="l" t="t" r="r" b="b"/>
              <a:pathLst>
                <a:path w="1001" h="999" extrusionOk="0">
                  <a:moveTo>
                    <a:pt x="501" y="332"/>
                  </a:moveTo>
                  <a:cubicBezTo>
                    <a:pt x="592" y="332"/>
                    <a:pt x="667" y="409"/>
                    <a:pt x="667" y="500"/>
                  </a:cubicBezTo>
                  <a:cubicBezTo>
                    <a:pt x="667" y="594"/>
                    <a:pt x="592" y="667"/>
                    <a:pt x="501" y="667"/>
                  </a:cubicBezTo>
                  <a:cubicBezTo>
                    <a:pt x="409" y="667"/>
                    <a:pt x="334" y="590"/>
                    <a:pt x="334" y="500"/>
                  </a:cubicBezTo>
                  <a:cubicBezTo>
                    <a:pt x="334" y="409"/>
                    <a:pt x="409" y="332"/>
                    <a:pt x="501" y="332"/>
                  </a:cubicBezTo>
                  <a:close/>
                  <a:moveTo>
                    <a:pt x="501" y="0"/>
                  </a:moveTo>
                  <a:cubicBezTo>
                    <a:pt x="226" y="0"/>
                    <a:pt x="0" y="224"/>
                    <a:pt x="0" y="500"/>
                  </a:cubicBezTo>
                  <a:cubicBezTo>
                    <a:pt x="0" y="775"/>
                    <a:pt x="226" y="999"/>
                    <a:pt x="501" y="999"/>
                  </a:cubicBezTo>
                  <a:cubicBezTo>
                    <a:pt x="777" y="999"/>
                    <a:pt x="1001" y="775"/>
                    <a:pt x="1001" y="500"/>
                  </a:cubicBezTo>
                  <a:cubicBezTo>
                    <a:pt x="1001" y="224"/>
                    <a:pt x="777" y="0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1" name="Google Shape;5511;p78"/>
            <p:cNvSpPr/>
            <p:nvPr/>
          </p:nvSpPr>
          <p:spPr>
            <a:xfrm>
              <a:off x="7180783" y="3447803"/>
              <a:ext cx="28785" cy="28843"/>
            </a:xfrm>
            <a:custGeom>
              <a:avLst/>
              <a:gdLst/>
              <a:ahLst/>
              <a:cxnLst/>
              <a:rect l="l" t="t" r="r" b="b"/>
              <a:pathLst>
                <a:path w="1000" h="1002" extrusionOk="0">
                  <a:moveTo>
                    <a:pt x="500" y="335"/>
                  </a:moveTo>
                  <a:cubicBezTo>
                    <a:pt x="591" y="335"/>
                    <a:pt x="667" y="409"/>
                    <a:pt x="667" y="500"/>
                  </a:cubicBezTo>
                  <a:cubicBezTo>
                    <a:pt x="667" y="594"/>
                    <a:pt x="594" y="667"/>
                    <a:pt x="500" y="667"/>
                  </a:cubicBezTo>
                  <a:cubicBezTo>
                    <a:pt x="410" y="667"/>
                    <a:pt x="333" y="593"/>
                    <a:pt x="333" y="500"/>
                  </a:cubicBezTo>
                  <a:cubicBezTo>
                    <a:pt x="333" y="409"/>
                    <a:pt x="410" y="335"/>
                    <a:pt x="500" y="335"/>
                  </a:cubicBezTo>
                  <a:close/>
                  <a:moveTo>
                    <a:pt x="500" y="1"/>
                  </a:moveTo>
                  <a:cubicBezTo>
                    <a:pt x="225" y="1"/>
                    <a:pt x="1" y="225"/>
                    <a:pt x="1" y="500"/>
                  </a:cubicBezTo>
                  <a:cubicBezTo>
                    <a:pt x="1" y="776"/>
                    <a:pt x="225" y="1001"/>
                    <a:pt x="500" y="1001"/>
                  </a:cubicBezTo>
                  <a:cubicBezTo>
                    <a:pt x="776" y="1001"/>
                    <a:pt x="1000" y="776"/>
                    <a:pt x="1000" y="500"/>
                  </a:cubicBezTo>
                  <a:cubicBezTo>
                    <a:pt x="1000" y="225"/>
                    <a:pt x="776" y="1"/>
                    <a:pt x="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2" name="Google Shape;5512;p78"/>
            <p:cNvSpPr/>
            <p:nvPr/>
          </p:nvSpPr>
          <p:spPr>
            <a:xfrm>
              <a:off x="7205714" y="3474375"/>
              <a:ext cx="28843" cy="28756"/>
            </a:xfrm>
            <a:custGeom>
              <a:avLst/>
              <a:gdLst/>
              <a:ahLst/>
              <a:cxnLst/>
              <a:rect l="l" t="t" r="r" b="b"/>
              <a:pathLst>
                <a:path w="1002" h="999" extrusionOk="0">
                  <a:moveTo>
                    <a:pt x="502" y="332"/>
                  </a:moveTo>
                  <a:cubicBezTo>
                    <a:pt x="592" y="332"/>
                    <a:pt x="667" y="409"/>
                    <a:pt x="667" y="500"/>
                  </a:cubicBezTo>
                  <a:cubicBezTo>
                    <a:pt x="667" y="590"/>
                    <a:pt x="592" y="667"/>
                    <a:pt x="502" y="667"/>
                  </a:cubicBezTo>
                  <a:cubicBezTo>
                    <a:pt x="409" y="667"/>
                    <a:pt x="335" y="590"/>
                    <a:pt x="335" y="500"/>
                  </a:cubicBezTo>
                  <a:cubicBezTo>
                    <a:pt x="335" y="409"/>
                    <a:pt x="409" y="332"/>
                    <a:pt x="502" y="332"/>
                  </a:cubicBezTo>
                  <a:close/>
                  <a:moveTo>
                    <a:pt x="502" y="0"/>
                  </a:moveTo>
                  <a:cubicBezTo>
                    <a:pt x="226" y="0"/>
                    <a:pt x="0" y="224"/>
                    <a:pt x="0" y="500"/>
                  </a:cubicBezTo>
                  <a:cubicBezTo>
                    <a:pt x="0" y="775"/>
                    <a:pt x="226" y="999"/>
                    <a:pt x="502" y="999"/>
                  </a:cubicBezTo>
                  <a:cubicBezTo>
                    <a:pt x="777" y="999"/>
                    <a:pt x="1001" y="775"/>
                    <a:pt x="1001" y="500"/>
                  </a:cubicBezTo>
                  <a:cubicBezTo>
                    <a:pt x="1001" y="224"/>
                    <a:pt x="777" y="0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3" name="Google Shape;5513;p78"/>
            <p:cNvSpPr/>
            <p:nvPr/>
          </p:nvSpPr>
          <p:spPr>
            <a:xfrm>
              <a:off x="7017527" y="3553167"/>
              <a:ext cx="93235" cy="50719"/>
            </a:xfrm>
            <a:custGeom>
              <a:avLst/>
              <a:gdLst/>
              <a:ahLst/>
              <a:cxnLst/>
              <a:rect l="l" t="t" r="r" b="b"/>
              <a:pathLst>
                <a:path w="3239" h="1762" extrusionOk="0">
                  <a:moveTo>
                    <a:pt x="2659" y="336"/>
                  </a:moveTo>
                  <a:cubicBezTo>
                    <a:pt x="2664" y="336"/>
                    <a:pt x="2670" y="336"/>
                    <a:pt x="2675" y="336"/>
                  </a:cubicBezTo>
                  <a:cubicBezTo>
                    <a:pt x="2791" y="345"/>
                    <a:pt x="2889" y="443"/>
                    <a:pt x="2897" y="558"/>
                  </a:cubicBezTo>
                  <a:cubicBezTo>
                    <a:pt x="2899" y="604"/>
                    <a:pt x="2887" y="652"/>
                    <a:pt x="2864" y="695"/>
                  </a:cubicBezTo>
                  <a:cubicBezTo>
                    <a:pt x="2796" y="811"/>
                    <a:pt x="2796" y="953"/>
                    <a:pt x="2864" y="1067"/>
                  </a:cubicBezTo>
                  <a:cubicBezTo>
                    <a:pt x="2889" y="1107"/>
                    <a:pt x="2899" y="1155"/>
                    <a:pt x="2894" y="1203"/>
                  </a:cubicBezTo>
                  <a:cubicBezTo>
                    <a:pt x="2885" y="1319"/>
                    <a:pt x="2787" y="1417"/>
                    <a:pt x="2672" y="1426"/>
                  </a:cubicBezTo>
                  <a:cubicBezTo>
                    <a:pt x="2665" y="1426"/>
                    <a:pt x="2658" y="1426"/>
                    <a:pt x="2651" y="1426"/>
                  </a:cubicBezTo>
                  <a:cubicBezTo>
                    <a:pt x="2551" y="1426"/>
                    <a:pt x="2463" y="1366"/>
                    <a:pt x="2428" y="1271"/>
                  </a:cubicBezTo>
                  <a:cubicBezTo>
                    <a:pt x="2378" y="1139"/>
                    <a:pt x="2258" y="1056"/>
                    <a:pt x="2121" y="1056"/>
                  </a:cubicBezTo>
                  <a:lnTo>
                    <a:pt x="1115" y="1056"/>
                  </a:lnTo>
                  <a:cubicBezTo>
                    <a:pt x="978" y="1056"/>
                    <a:pt x="857" y="1139"/>
                    <a:pt x="809" y="1271"/>
                  </a:cubicBezTo>
                  <a:cubicBezTo>
                    <a:pt x="772" y="1365"/>
                    <a:pt x="681" y="1426"/>
                    <a:pt x="580" y="1426"/>
                  </a:cubicBezTo>
                  <a:cubicBezTo>
                    <a:pt x="575" y="1426"/>
                    <a:pt x="569" y="1426"/>
                    <a:pt x="564" y="1426"/>
                  </a:cubicBezTo>
                  <a:cubicBezTo>
                    <a:pt x="448" y="1417"/>
                    <a:pt x="351" y="1319"/>
                    <a:pt x="342" y="1203"/>
                  </a:cubicBezTo>
                  <a:cubicBezTo>
                    <a:pt x="338" y="1155"/>
                    <a:pt x="349" y="1107"/>
                    <a:pt x="374" y="1067"/>
                  </a:cubicBezTo>
                  <a:cubicBezTo>
                    <a:pt x="439" y="951"/>
                    <a:pt x="439" y="809"/>
                    <a:pt x="374" y="695"/>
                  </a:cubicBezTo>
                  <a:cubicBezTo>
                    <a:pt x="349" y="652"/>
                    <a:pt x="338" y="606"/>
                    <a:pt x="342" y="558"/>
                  </a:cubicBezTo>
                  <a:cubicBezTo>
                    <a:pt x="351" y="443"/>
                    <a:pt x="448" y="345"/>
                    <a:pt x="564" y="336"/>
                  </a:cubicBezTo>
                  <a:lnTo>
                    <a:pt x="583" y="336"/>
                  </a:lnTo>
                  <a:cubicBezTo>
                    <a:pt x="685" y="336"/>
                    <a:pt x="774" y="395"/>
                    <a:pt x="811" y="491"/>
                  </a:cubicBezTo>
                  <a:cubicBezTo>
                    <a:pt x="859" y="622"/>
                    <a:pt x="981" y="706"/>
                    <a:pt x="1117" y="706"/>
                  </a:cubicBezTo>
                  <a:lnTo>
                    <a:pt x="2124" y="706"/>
                  </a:lnTo>
                  <a:cubicBezTo>
                    <a:pt x="2261" y="706"/>
                    <a:pt x="2382" y="622"/>
                    <a:pt x="2430" y="491"/>
                  </a:cubicBezTo>
                  <a:cubicBezTo>
                    <a:pt x="2465" y="396"/>
                    <a:pt x="2558" y="336"/>
                    <a:pt x="2659" y="336"/>
                  </a:cubicBezTo>
                  <a:close/>
                  <a:moveTo>
                    <a:pt x="2653" y="0"/>
                  </a:moveTo>
                  <a:cubicBezTo>
                    <a:pt x="2417" y="0"/>
                    <a:pt x="2204" y="143"/>
                    <a:pt x="2117" y="372"/>
                  </a:cubicBezTo>
                  <a:lnTo>
                    <a:pt x="1120" y="372"/>
                  </a:lnTo>
                  <a:cubicBezTo>
                    <a:pt x="1033" y="146"/>
                    <a:pt x="822" y="0"/>
                    <a:pt x="582" y="0"/>
                  </a:cubicBezTo>
                  <a:cubicBezTo>
                    <a:pt x="567" y="0"/>
                    <a:pt x="552" y="1"/>
                    <a:pt x="537" y="2"/>
                  </a:cubicBezTo>
                  <a:cubicBezTo>
                    <a:pt x="258" y="25"/>
                    <a:pt x="31" y="251"/>
                    <a:pt x="9" y="533"/>
                  </a:cubicBezTo>
                  <a:cubicBezTo>
                    <a:pt x="0" y="649"/>
                    <a:pt x="27" y="763"/>
                    <a:pt x="84" y="862"/>
                  </a:cubicBezTo>
                  <a:cubicBezTo>
                    <a:pt x="91" y="873"/>
                    <a:pt x="91" y="889"/>
                    <a:pt x="84" y="900"/>
                  </a:cubicBezTo>
                  <a:cubicBezTo>
                    <a:pt x="27" y="999"/>
                    <a:pt x="0" y="1113"/>
                    <a:pt x="9" y="1228"/>
                  </a:cubicBezTo>
                  <a:cubicBezTo>
                    <a:pt x="29" y="1509"/>
                    <a:pt x="255" y="1737"/>
                    <a:pt x="537" y="1760"/>
                  </a:cubicBezTo>
                  <a:cubicBezTo>
                    <a:pt x="553" y="1762"/>
                    <a:pt x="569" y="1762"/>
                    <a:pt x="583" y="1762"/>
                  </a:cubicBezTo>
                  <a:cubicBezTo>
                    <a:pt x="822" y="1762"/>
                    <a:pt x="1033" y="1618"/>
                    <a:pt x="1122" y="1390"/>
                  </a:cubicBezTo>
                  <a:lnTo>
                    <a:pt x="2119" y="1390"/>
                  </a:lnTo>
                  <a:cubicBezTo>
                    <a:pt x="2204" y="1616"/>
                    <a:pt x="2417" y="1761"/>
                    <a:pt x="2657" y="1761"/>
                  </a:cubicBezTo>
                  <a:cubicBezTo>
                    <a:pt x="2672" y="1761"/>
                    <a:pt x="2687" y="1761"/>
                    <a:pt x="2702" y="1760"/>
                  </a:cubicBezTo>
                  <a:cubicBezTo>
                    <a:pt x="2981" y="1737"/>
                    <a:pt x="3208" y="1511"/>
                    <a:pt x="3230" y="1228"/>
                  </a:cubicBezTo>
                  <a:cubicBezTo>
                    <a:pt x="3239" y="1113"/>
                    <a:pt x="3212" y="999"/>
                    <a:pt x="3155" y="900"/>
                  </a:cubicBezTo>
                  <a:cubicBezTo>
                    <a:pt x="3146" y="889"/>
                    <a:pt x="3146" y="873"/>
                    <a:pt x="3152" y="862"/>
                  </a:cubicBezTo>
                  <a:cubicBezTo>
                    <a:pt x="3210" y="763"/>
                    <a:pt x="3237" y="649"/>
                    <a:pt x="3228" y="533"/>
                  </a:cubicBezTo>
                  <a:cubicBezTo>
                    <a:pt x="3208" y="253"/>
                    <a:pt x="2981" y="25"/>
                    <a:pt x="2698" y="2"/>
                  </a:cubicBezTo>
                  <a:cubicBezTo>
                    <a:pt x="2683" y="1"/>
                    <a:pt x="2668" y="0"/>
                    <a:pt x="2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14" name="Google Shape;5514;p78"/>
          <p:cNvGrpSpPr/>
          <p:nvPr/>
        </p:nvGrpSpPr>
        <p:grpSpPr>
          <a:xfrm>
            <a:off x="6272959" y="3379633"/>
            <a:ext cx="249341" cy="327350"/>
            <a:chOff x="6272959" y="3303433"/>
            <a:chExt cx="249341" cy="327350"/>
          </a:xfrm>
        </p:grpSpPr>
        <p:sp>
          <p:nvSpPr>
            <p:cNvPr id="5515" name="Google Shape;5515;p78"/>
            <p:cNvSpPr/>
            <p:nvPr/>
          </p:nvSpPr>
          <p:spPr>
            <a:xfrm>
              <a:off x="6277680" y="3308125"/>
              <a:ext cx="185519" cy="248213"/>
            </a:xfrm>
            <a:custGeom>
              <a:avLst/>
              <a:gdLst/>
              <a:ahLst/>
              <a:cxnLst/>
              <a:rect l="l" t="t" r="r" b="b"/>
              <a:pathLst>
                <a:path w="6445" h="8623" extrusionOk="0">
                  <a:moveTo>
                    <a:pt x="391" y="1"/>
                  </a:moveTo>
                  <a:cubicBezTo>
                    <a:pt x="174" y="1"/>
                    <a:pt x="0" y="177"/>
                    <a:pt x="0" y="392"/>
                  </a:cubicBezTo>
                  <a:lnTo>
                    <a:pt x="0" y="8231"/>
                  </a:lnTo>
                  <a:cubicBezTo>
                    <a:pt x="0" y="8448"/>
                    <a:pt x="174" y="8622"/>
                    <a:pt x="391" y="8622"/>
                  </a:cubicBezTo>
                  <a:lnTo>
                    <a:pt x="6054" y="8622"/>
                  </a:lnTo>
                  <a:cubicBezTo>
                    <a:pt x="6269" y="8622"/>
                    <a:pt x="6445" y="8448"/>
                    <a:pt x="6445" y="8231"/>
                  </a:cubicBezTo>
                  <a:lnTo>
                    <a:pt x="6445" y="1415"/>
                  </a:lnTo>
                  <a:cubicBezTo>
                    <a:pt x="6445" y="1312"/>
                    <a:pt x="6404" y="1215"/>
                    <a:pt x="6328" y="1140"/>
                  </a:cubicBezTo>
                  <a:lnTo>
                    <a:pt x="5302" y="116"/>
                  </a:lnTo>
                  <a:cubicBezTo>
                    <a:pt x="5229" y="43"/>
                    <a:pt x="5131" y="1"/>
                    <a:pt x="50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6" name="Google Shape;5516;p78"/>
            <p:cNvSpPr/>
            <p:nvPr/>
          </p:nvSpPr>
          <p:spPr>
            <a:xfrm>
              <a:off x="6277738" y="3308125"/>
              <a:ext cx="25964" cy="248213"/>
            </a:xfrm>
            <a:custGeom>
              <a:avLst/>
              <a:gdLst/>
              <a:ahLst/>
              <a:cxnLst/>
              <a:rect l="l" t="t" r="r" b="b"/>
              <a:pathLst>
                <a:path w="902" h="8623" extrusionOk="0">
                  <a:moveTo>
                    <a:pt x="391" y="1"/>
                  </a:moveTo>
                  <a:cubicBezTo>
                    <a:pt x="176" y="1"/>
                    <a:pt x="0" y="177"/>
                    <a:pt x="0" y="392"/>
                  </a:cubicBezTo>
                  <a:lnTo>
                    <a:pt x="0" y="8231"/>
                  </a:lnTo>
                  <a:cubicBezTo>
                    <a:pt x="0" y="8448"/>
                    <a:pt x="176" y="8622"/>
                    <a:pt x="391" y="8622"/>
                  </a:cubicBezTo>
                  <a:lnTo>
                    <a:pt x="901" y="8622"/>
                  </a:lnTo>
                  <a:cubicBezTo>
                    <a:pt x="686" y="8622"/>
                    <a:pt x="510" y="8448"/>
                    <a:pt x="510" y="8231"/>
                  </a:cubicBezTo>
                  <a:lnTo>
                    <a:pt x="510" y="392"/>
                  </a:lnTo>
                  <a:cubicBezTo>
                    <a:pt x="510" y="177"/>
                    <a:pt x="686" y="1"/>
                    <a:pt x="9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7" name="Google Shape;5517;p78"/>
            <p:cNvSpPr/>
            <p:nvPr/>
          </p:nvSpPr>
          <p:spPr>
            <a:xfrm>
              <a:off x="6319077" y="3364981"/>
              <a:ext cx="144126" cy="191363"/>
            </a:xfrm>
            <a:custGeom>
              <a:avLst/>
              <a:gdLst/>
              <a:ahLst/>
              <a:cxnLst/>
              <a:rect l="l" t="t" r="r" b="b"/>
              <a:pathLst>
                <a:path w="5007" h="6648" extrusionOk="0">
                  <a:moveTo>
                    <a:pt x="837" y="0"/>
                  </a:moveTo>
                  <a:cubicBezTo>
                    <a:pt x="377" y="0"/>
                    <a:pt x="0" y="375"/>
                    <a:pt x="0" y="836"/>
                  </a:cubicBezTo>
                  <a:lnTo>
                    <a:pt x="0" y="6647"/>
                  </a:lnTo>
                  <a:lnTo>
                    <a:pt x="4616" y="6647"/>
                  </a:lnTo>
                  <a:cubicBezTo>
                    <a:pt x="4831" y="6647"/>
                    <a:pt x="5007" y="6473"/>
                    <a:pt x="5007" y="6256"/>
                  </a:cubicBezTo>
                  <a:lnTo>
                    <a:pt x="500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8" name="Google Shape;5518;p78"/>
            <p:cNvSpPr/>
            <p:nvPr/>
          </p:nvSpPr>
          <p:spPr>
            <a:xfrm>
              <a:off x="6427118" y="3309161"/>
              <a:ext cx="35089" cy="35060"/>
            </a:xfrm>
            <a:custGeom>
              <a:avLst/>
              <a:gdLst/>
              <a:ahLst/>
              <a:cxnLst/>
              <a:rect l="l" t="t" r="r" b="b"/>
              <a:pathLst>
                <a:path w="1219" h="1218" extrusionOk="0">
                  <a:moveTo>
                    <a:pt x="1" y="0"/>
                  </a:moveTo>
                  <a:lnTo>
                    <a:pt x="1" y="1022"/>
                  </a:lnTo>
                  <a:cubicBezTo>
                    <a:pt x="1" y="1131"/>
                    <a:pt x="86" y="1218"/>
                    <a:pt x="196" y="1218"/>
                  </a:cubicBezTo>
                  <a:lnTo>
                    <a:pt x="1218" y="1218"/>
                  </a:lnTo>
                  <a:cubicBezTo>
                    <a:pt x="1201" y="1175"/>
                    <a:pt x="1174" y="1138"/>
                    <a:pt x="1140" y="1104"/>
                  </a:cubicBezTo>
                  <a:lnTo>
                    <a:pt x="116" y="80"/>
                  </a:lnTo>
                  <a:cubicBezTo>
                    <a:pt x="83" y="46"/>
                    <a:pt x="43" y="2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9" name="Google Shape;5519;p78"/>
            <p:cNvSpPr/>
            <p:nvPr/>
          </p:nvSpPr>
          <p:spPr>
            <a:xfrm>
              <a:off x="6331859" y="3377763"/>
              <a:ext cx="185577" cy="248271"/>
            </a:xfrm>
            <a:custGeom>
              <a:avLst/>
              <a:gdLst/>
              <a:ahLst/>
              <a:cxnLst/>
              <a:rect l="l" t="t" r="r" b="b"/>
              <a:pathLst>
                <a:path w="6447" h="8625" extrusionOk="0">
                  <a:moveTo>
                    <a:pt x="393" y="1"/>
                  </a:moveTo>
                  <a:cubicBezTo>
                    <a:pt x="176" y="1"/>
                    <a:pt x="0" y="177"/>
                    <a:pt x="0" y="392"/>
                  </a:cubicBezTo>
                  <a:lnTo>
                    <a:pt x="0" y="8233"/>
                  </a:lnTo>
                  <a:cubicBezTo>
                    <a:pt x="0" y="8448"/>
                    <a:pt x="176" y="8624"/>
                    <a:pt x="393" y="8624"/>
                  </a:cubicBezTo>
                  <a:lnTo>
                    <a:pt x="6056" y="8624"/>
                  </a:lnTo>
                  <a:cubicBezTo>
                    <a:pt x="6271" y="8624"/>
                    <a:pt x="6447" y="8448"/>
                    <a:pt x="6447" y="8233"/>
                  </a:cubicBezTo>
                  <a:lnTo>
                    <a:pt x="6447" y="1417"/>
                  </a:lnTo>
                  <a:cubicBezTo>
                    <a:pt x="6447" y="1312"/>
                    <a:pt x="6404" y="1214"/>
                    <a:pt x="6329" y="1142"/>
                  </a:cubicBezTo>
                  <a:lnTo>
                    <a:pt x="5304" y="116"/>
                  </a:lnTo>
                  <a:cubicBezTo>
                    <a:pt x="5231" y="43"/>
                    <a:pt x="5133" y="1"/>
                    <a:pt x="5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0" name="Google Shape;5520;p78"/>
            <p:cNvSpPr/>
            <p:nvPr/>
          </p:nvSpPr>
          <p:spPr>
            <a:xfrm>
              <a:off x="6481325" y="3378799"/>
              <a:ext cx="35003" cy="35060"/>
            </a:xfrm>
            <a:custGeom>
              <a:avLst/>
              <a:gdLst/>
              <a:ahLst/>
              <a:cxnLst/>
              <a:rect l="l" t="t" r="r" b="b"/>
              <a:pathLst>
                <a:path w="1216" h="1218" extrusionOk="0">
                  <a:moveTo>
                    <a:pt x="0" y="0"/>
                  </a:moveTo>
                  <a:lnTo>
                    <a:pt x="0" y="1022"/>
                  </a:lnTo>
                  <a:cubicBezTo>
                    <a:pt x="0" y="1132"/>
                    <a:pt x="85" y="1218"/>
                    <a:pt x="194" y="1218"/>
                  </a:cubicBezTo>
                  <a:lnTo>
                    <a:pt x="1216" y="1218"/>
                  </a:lnTo>
                  <a:cubicBezTo>
                    <a:pt x="1200" y="1177"/>
                    <a:pt x="1173" y="1138"/>
                    <a:pt x="1139" y="1106"/>
                  </a:cubicBezTo>
                  <a:lnTo>
                    <a:pt x="116" y="80"/>
                  </a:lnTo>
                  <a:cubicBezTo>
                    <a:pt x="82" y="48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1" name="Google Shape;5521;p78"/>
            <p:cNvSpPr/>
            <p:nvPr/>
          </p:nvSpPr>
          <p:spPr>
            <a:xfrm>
              <a:off x="6366088" y="3405284"/>
              <a:ext cx="49769" cy="49712"/>
            </a:xfrm>
            <a:custGeom>
              <a:avLst/>
              <a:gdLst/>
              <a:ahLst/>
              <a:cxnLst/>
              <a:rect l="l" t="t" r="r" b="b"/>
              <a:pathLst>
                <a:path w="1729" h="1727" extrusionOk="0">
                  <a:moveTo>
                    <a:pt x="223" y="1"/>
                  </a:moveTo>
                  <a:cubicBezTo>
                    <a:pt x="100" y="1"/>
                    <a:pt x="0" y="100"/>
                    <a:pt x="0" y="223"/>
                  </a:cubicBezTo>
                  <a:lnTo>
                    <a:pt x="0" y="1504"/>
                  </a:lnTo>
                  <a:cubicBezTo>
                    <a:pt x="0" y="1627"/>
                    <a:pt x="100" y="1727"/>
                    <a:pt x="223" y="1727"/>
                  </a:cubicBezTo>
                  <a:lnTo>
                    <a:pt x="1506" y="1727"/>
                  </a:lnTo>
                  <a:cubicBezTo>
                    <a:pt x="1627" y="1727"/>
                    <a:pt x="1728" y="1629"/>
                    <a:pt x="1728" y="1504"/>
                  </a:cubicBezTo>
                  <a:lnTo>
                    <a:pt x="1728" y="223"/>
                  </a:lnTo>
                  <a:cubicBezTo>
                    <a:pt x="1728" y="100"/>
                    <a:pt x="1627" y="1"/>
                    <a:pt x="1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2" name="Google Shape;5522;p78"/>
            <p:cNvSpPr/>
            <p:nvPr/>
          </p:nvSpPr>
          <p:spPr>
            <a:xfrm>
              <a:off x="6379992" y="3437008"/>
              <a:ext cx="21877" cy="17991"/>
            </a:xfrm>
            <a:custGeom>
              <a:avLst/>
              <a:gdLst/>
              <a:ahLst/>
              <a:cxnLst/>
              <a:rect l="l" t="t" r="r" b="b"/>
              <a:pathLst>
                <a:path w="760" h="625" extrusionOk="0">
                  <a:moveTo>
                    <a:pt x="365" y="1"/>
                  </a:moveTo>
                  <a:cubicBezTo>
                    <a:pt x="163" y="1"/>
                    <a:pt x="1" y="164"/>
                    <a:pt x="1" y="365"/>
                  </a:cubicBezTo>
                  <a:lnTo>
                    <a:pt x="1" y="625"/>
                  </a:lnTo>
                  <a:lnTo>
                    <a:pt x="760" y="625"/>
                  </a:lnTo>
                  <a:lnTo>
                    <a:pt x="760" y="365"/>
                  </a:lnTo>
                  <a:cubicBezTo>
                    <a:pt x="760" y="162"/>
                    <a:pt x="595" y="1"/>
                    <a:pt x="3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3" name="Google Shape;5523;p78"/>
            <p:cNvSpPr/>
            <p:nvPr/>
          </p:nvSpPr>
          <p:spPr>
            <a:xfrm>
              <a:off x="6381892" y="3418958"/>
              <a:ext cx="18048" cy="18077"/>
            </a:xfrm>
            <a:custGeom>
              <a:avLst/>
              <a:gdLst/>
              <a:ahLst/>
              <a:cxnLst/>
              <a:rect l="l" t="t" r="r" b="b"/>
              <a:pathLst>
                <a:path w="627" h="628" extrusionOk="0">
                  <a:moveTo>
                    <a:pt x="313" y="0"/>
                  </a:moveTo>
                  <a:cubicBezTo>
                    <a:pt x="141" y="0"/>
                    <a:pt x="1" y="141"/>
                    <a:pt x="1" y="315"/>
                  </a:cubicBezTo>
                  <a:cubicBezTo>
                    <a:pt x="1" y="487"/>
                    <a:pt x="141" y="628"/>
                    <a:pt x="313" y="628"/>
                  </a:cubicBezTo>
                  <a:cubicBezTo>
                    <a:pt x="488" y="628"/>
                    <a:pt x="626" y="487"/>
                    <a:pt x="626" y="315"/>
                  </a:cubicBezTo>
                  <a:cubicBezTo>
                    <a:pt x="626" y="141"/>
                    <a:pt x="488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4" name="Google Shape;5524;p78"/>
            <p:cNvSpPr/>
            <p:nvPr/>
          </p:nvSpPr>
          <p:spPr>
            <a:xfrm>
              <a:off x="6366088" y="3477023"/>
              <a:ext cx="49769" cy="49712"/>
            </a:xfrm>
            <a:custGeom>
              <a:avLst/>
              <a:gdLst/>
              <a:ahLst/>
              <a:cxnLst/>
              <a:rect l="l" t="t" r="r" b="b"/>
              <a:pathLst>
                <a:path w="1729" h="1727" extrusionOk="0">
                  <a:moveTo>
                    <a:pt x="223" y="1"/>
                  </a:moveTo>
                  <a:cubicBezTo>
                    <a:pt x="100" y="1"/>
                    <a:pt x="0" y="102"/>
                    <a:pt x="0" y="223"/>
                  </a:cubicBezTo>
                  <a:lnTo>
                    <a:pt x="0" y="1504"/>
                  </a:lnTo>
                  <a:cubicBezTo>
                    <a:pt x="0" y="1627"/>
                    <a:pt x="100" y="1726"/>
                    <a:pt x="223" y="1726"/>
                  </a:cubicBezTo>
                  <a:lnTo>
                    <a:pt x="1506" y="1726"/>
                  </a:lnTo>
                  <a:cubicBezTo>
                    <a:pt x="1627" y="1726"/>
                    <a:pt x="1728" y="1627"/>
                    <a:pt x="1728" y="1504"/>
                  </a:cubicBezTo>
                  <a:lnTo>
                    <a:pt x="1728" y="223"/>
                  </a:lnTo>
                  <a:cubicBezTo>
                    <a:pt x="1728" y="102"/>
                    <a:pt x="1627" y="1"/>
                    <a:pt x="1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5" name="Google Shape;5525;p78"/>
            <p:cNvSpPr/>
            <p:nvPr/>
          </p:nvSpPr>
          <p:spPr>
            <a:xfrm>
              <a:off x="6379992" y="3508747"/>
              <a:ext cx="21877" cy="17991"/>
            </a:xfrm>
            <a:custGeom>
              <a:avLst/>
              <a:gdLst/>
              <a:ahLst/>
              <a:cxnLst/>
              <a:rect l="l" t="t" r="r" b="b"/>
              <a:pathLst>
                <a:path w="760" h="625" extrusionOk="0">
                  <a:moveTo>
                    <a:pt x="365" y="0"/>
                  </a:moveTo>
                  <a:cubicBezTo>
                    <a:pt x="163" y="0"/>
                    <a:pt x="1" y="166"/>
                    <a:pt x="1" y="365"/>
                  </a:cubicBezTo>
                  <a:lnTo>
                    <a:pt x="1" y="624"/>
                  </a:lnTo>
                  <a:lnTo>
                    <a:pt x="760" y="624"/>
                  </a:lnTo>
                  <a:lnTo>
                    <a:pt x="760" y="365"/>
                  </a:lnTo>
                  <a:cubicBezTo>
                    <a:pt x="760" y="164"/>
                    <a:pt x="595" y="0"/>
                    <a:pt x="3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6" name="Google Shape;5526;p78"/>
            <p:cNvSpPr/>
            <p:nvPr/>
          </p:nvSpPr>
          <p:spPr>
            <a:xfrm>
              <a:off x="6381892" y="3490697"/>
              <a:ext cx="18048" cy="18019"/>
            </a:xfrm>
            <a:custGeom>
              <a:avLst/>
              <a:gdLst/>
              <a:ahLst/>
              <a:cxnLst/>
              <a:rect l="l" t="t" r="r" b="b"/>
              <a:pathLst>
                <a:path w="627" h="626" extrusionOk="0">
                  <a:moveTo>
                    <a:pt x="313" y="0"/>
                  </a:moveTo>
                  <a:cubicBezTo>
                    <a:pt x="141" y="0"/>
                    <a:pt x="1" y="139"/>
                    <a:pt x="1" y="313"/>
                  </a:cubicBezTo>
                  <a:cubicBezTo>
                    <a:pt x="1" y="485"/>
                    <a:pt x="141" y="626"/>
                    <a:pt x="313" y="626"/>
                  </a:cubicBezTo>
                  <a:cubicBezTo>
                    <a:pt x="488" y="626"/>
                    <a:pt x="626" y="485"/>
                    <a:pt x="626" y="313"/>
                  </a:cubicBezTo>
                  <a:cubicBezTo>
                    <a:pt x="626" y="139"/>
                    <a:pt x="488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7" name="Google Shape;5527;p78"/>
            <p:cNvSpPr/>
            <p:nvPr/>
          </p:nvSpPr>
          <p:spPr>
            <a:xfrm>
              <a:off x="6366088" y="3548762"/>
              <a:ext cx="49769" cy="49712"/>
            </a:xfrm>
            <a:custGeom>
              <a:avLst/>
              <a:gdLst/>
              <a:ahLst/>
              <a:cxnLst/>
              <a:rect l="l" t="t" r="r" b="b"/>
              <a:pathLst>
                <a:path w="1729" h="1727" extrusionOk="0">
                  <a:moveTo>
                    <a:pt x="223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1504"/>
                  </a:lnTo>
                  <a:cubicBezTo>
                    <a:pt x="0" y="1627"/>
                    <a:pt x="100" y="1726"/>
                    <a:pt x="223" y="1726"/>
                  </a:cubicBezTo>
                  <a:lnTo>
                    <a:pt x="1506" y="1726"/>
                  </a:lnTo>
                  <a:cubicBezTo>
                    <a:pt x="1627" y="1726"/>
                    <a:pt x="1728" y="1628"/>
                    <a:pt x="1728" y="1504"/>
                  </a:cubicBezTo>
                  <a:lnTo>
                    <a:pt x="1728" y="223"/>
                  </a:lnTo>
                  <a:cubicBezTo>
                    <a:pt x="1728" y="100"/>
                    <a:pt x="1627" y="0"/>
                    <a:pt x="15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8" name="Google Shape;5528;p78"/>
            <p:cNvSpPr/>
            <p:nvPr/>
          </p:nvSpPr>
          <p:spPr>
            <a:xfrm>
              <a:off x="6379992" y="3580486"/>
              <a:ext cx="21877" cy="17991"/>
            </a:xfrm>
            <a:custGeom>
              <a:avLst/>
              <a:gdLst/>
              <a:ahLst/>
              <a:cxnLst/>
              <a:rect l="l" t="t" r="r" b="b"/>
              <a:pathLst>
                <a:path w="760" h="625" extrusionOk="0">
                  <a:moveTo>
                    <a:pt x="365" y="0"/>
                  </a:moveTo>
                  <a:cubicBezTo>
                    <a:pt x="163" y="0"/>
                    <a:pt x="1" y="164"/>
                    <a:pt x="1" y="365"/>
                  </a:cubicBezTo>
                  <a:lnTo>
                    <a:pt x="1" y="624"/>
                  </a:lnTo>
                  <a:lnTo>
                    <a:pt x="760" y="624"/>
                  </a:lnTo>
                  <a:lnTo>
                    <a:pt x="760" y="365"/>
                  </a:lnTo>
                  <a:cubicBezTo>
                    <a:pt x="760" y="162"/>
                    <a:pt x="595" y="0"/>
                    <a:pt x="3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9" name="Google Shape;5529;p78"/>
            <p:cNvSpPr/>
            <p:nvPr/>
          </p:nvSpPr>
          <p:spPr>
            <a:xfrm>
              <a:off x="6381892" y="3562408"/>
              <a:ext cx="18048" cy="18048"/>
            </a:xfrm>
            <a:custGeom>
              <a:avLst/>
              <a:gdLst/>
              <a:ahLst/>
              <a:cxnLst/>
              <a:rect l="l" t="t" r="r" b="b"/>
              <a:pathLst>
                <a:path w="627" h="627" extrusionOk="0">
                  <a:moveTo>
                    <a:pt x="313" y="1"/>
                  </a:moveTo>
                  <a:cubicBezTo>
                    <a:pt x="141" y="1"/>
                    <a:pt x="1" y="141"/>
                    <a:pt x="1" y="314"/>
                  </a:cubicBezTo>
                  <a:cubicBezTo>
                    <a:pt x="1" y="488"/>
                    <a:pt x="141" y="627"/>
                    <a:pt x="313" y="627"/>
                  </a:cubicBezTo>
                  <a:cubicBezTo>
                    <a:pt x="488" y="627"/>
                    <a:pt x="626" y="488"/>
                    <a:pt x="626" y="314"/>
                  </a:cubicBezTo>
                  <a:cubicBezTo>
                    <a:pt x="626" y="141"/>
                    <a:pt x="488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0" name="Google Shape;5530;p78"/>
            <p:cNvSpPr/>
            <p:nvPr/>
          </p:nvSpPr>
          <p:spPr>
            <a:xfrm>
              <a:off x="6272959" y="3303433"/>
              <a:ext cx="195047" cy="257770"/>
            </a:xfrm>
            <a:custGeom>
              <a:avLst/>
              <a:gdLst/>
              <a:ahLst/>
              <a:cxnLst/>
              <a:rect l="l" t="t" r="r" b="b"/>
              <a:pathLst>
                <a:path w="6776" h="8955" extrusionOk="0">
                  <a:moveTo>
                    <a:pt x="5523" y="565"/>
                  </a:moveTo>
                  <a:lnTo>
                    <a:pt x="6207" y="1250"/>
                  </a:lnTo>
                  <a:lnTo>
                    <a:pt x="5551" y="1250"/>
                  </a:lnTo>
                  <a:cubicBezTo>
                    <a:pt x="5535" y="1250"/>
                    <a:pt x="5523" y="1237"/>
                    <a:pt x="5523" y="1221"/>
                  </a:cubicBezTo>
                  <a:lnTo>
                    <a:pt x="5523" y="565"/>
                  </a:lnTo>
                  <a:close/>
                  <a:moveTo>
                    <a:pt x="559" y="0"/>
                  </a:moveTo>
                  <a:cubicBezTo>
                    <a:pt x="253" y="0"/>
                    <a:pt x="1" y="251"/>
                    <a:pt x="1" y="556"/>
                  </a:cubicBezTo>
                  <a:lnTo>
                    <a:pt x="1" y="8398"/>
                  </a:lnTo>
                  <a:cubicBezTo>
                    <a:pt x="1" y="8704"/>
                    <a:pt x="251" y="8954"/>
                    <a:pt x="559" y="8954"/>
                  </a:cubicBezTo>
                  <a:lnTo>
                    <a:pt x="1423" y="8954"/>
                  </a:lnTo>
                  <a:cubicBezTo>
                    <a:pt x="1513" y="8954"/>
                    <a:pt x="1590" y="8880"/>
                    <a:pt x="1590" y="8789"/>
                  </a:cubicBezTo>
                  <a:cubicBezTo>
                    <a:pt x="1590" y="8697"/>
                    <a:pt x="1511" y="8620"/>
                    <a:pt x="1421" y="8620"/>
                  </a:cubicBezTo>
                  <a:lnTo>
                    <a:pt x="557" y="8620"/>
                  </a:lnTo>
                  <a:cubicBezTo>
                    <a:pt x="433" y="8620"/>
                    <a:pt x="333" y="8519"/>
                    <a:pt x="333" y="8394"/>
                  </a:cubicBezTo>
                  <a:lnTo>
                    <a:pt x="333" y="555"/>
                  </a:lnTo>
                  <a:cubicBezTo>
                    <a:pt x="333" y="430"/>
                    <a:pt x="433" y="331"/>
                    <a:pt x="557" y="331"/>
                  </a:cubicBezTo>
                  <a:lnTo>
                    <a:pt x="5189" y="331"/>
                  </a:lnTo>
                  <a:lnTo>
                    <a:pt x="5189" y="1221"/>
                  </a:lnTo>
                  <a:cubicBezTo>
                    <a:pt x="5189" y="1420"/>
                    <a:pt x="5350" y="1584"/>
                    <a:pt x="5551" y="1584"/>
                  </a:cubicBezTo>
                  <a:lnTo>
                    <a:pt x="6442" y="1584"/>
                  </a:lnTo>
                  <a:lnTo>
                    <a:pt x="6442" y="1994"/>
                  </a:lnTo>
                  <a:cubicBezTo>
                    <a:pt x="6442" y="2085"/>
                    <a:pt x="6518" y="2161"/>
                    <a:pt x="6609" y="2161"/>
                  </a:cubicBezTo>
                  <a:cubicBezTo>
                    <a:pt x="6699" y="2161"/>
                    <a:pt x="6776" y="2085"/>
                    <a:pt x="6776" y="1994"/>
                  </a:cubicBezTo>
                  <a:lnTo>
                    <a:pt x="6776" y="1578"/>
                  </a:lnTo>
                  <a:cubicBezTo>
                    <a:pt x="6776" y="1431"/>
                    <a:pt x="6717" y="1290"/>
                    <a:pt x="6612" y="1186"/>
                  </a:cubicBezTo>
                  <a:lnTo>
                    <a:pt x="5589" y="162"/>
                  </a:lnTo>
                  <a:cubicBezTo>
                    <a:pt x="5484" y="57"/>
                    <a:pt x="5345" y="0"/>
                    <a:pt x="5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1" name="Google Shape;5531;p78"/>
            <p:cNvSpPr/>
            <p:nvPr/>
          </p:nvSpPr>
          <p:spPr>
            <a:xfrm>
              <a:off x="6327138" y="3373070"/>
              <a:ext cx="195162" cy="257712"/>
            </a:xfrm>
            <a:custGeom>
              <a:avLst/>
              <a:gdLst/>
              <a:ahLst/>
              <a:cxnLst/>
              <a:rect l="l" t="t" r="r" b="b"/>
              <a:pathLst>
                <a:path w="6780" h="8953" extrusionOk="0">
                  <a:moveTo>
                    <a:pt x="5525" y="565"/>
                  </a:moveTo>
                  <a:lnTo>
                    <a:pt x="6207" y="1249"/>
                  </a:lnTo>
                  <a:lnTo>
                    <a:pt x="5553" y="1249"/>
                  </a:lnTo>
                  <a:cubicBezTo>
                    <a:pt x="5537" y="1249"/>
                    <a:pt x="5525" y="1237"/>
                    <a:pt x="5525" y="1221"/>
                  </a:cubicBezTo>
                  <a:lnTo>
                    <a:pt x="5525" y="565"/>
                  </a:lnTo>
                  <a:close/>
                  <a:moveTo>
                    <a:pt x="5189" y="331"/>
                  </a:moveTo>
                  <a:lnTo>
                    <a:pt x="5189" y="1221"/>
                  </a:lnTo>
                  <a:cubicBezTo>
                    <a:pt x="5189" y="1422"/>
                    <a:pt x="5351" y="1584"/>
                    <a:pt x="5550" y="1584"/>
                  </a:cubicBezTo>
                  <a:lnTo>
                    <a:pt x="6442" y="1584"/>
                  </a:lnTo>
                  <a:lnTo>
                    <a:pt x="6442" y="8396"/>
                  </a:lnTo>
                  <a:cubicBezTo>
                    <a:pt x="6444" y="8521"/>
                    <a:pt x="6341" y="8620"/>
                    <a:pt x="6220" y="8620"/>
                  </a:cubicBezTo>
                  <a:lnTo>
                    <a:pt x="557" y="8620"/>
                  </a:lnTo>
                  <a:cubicBezTo>
                    <a:pt x="431" y="8620"/>
                    <a:pt x="331" y="8521"/>
                    <a:pt x="331" y="8396"/>
                  </a:cubicBezTo>
                  <a:lnTo>
                    <a:pt x="331" y="555"/>
                  </a:lnTo>
                  <a:cubicBezTo>
                    <a:pt x="331" y="430"/>
                    <a:pt x="431" y="331"/>
                    <a:pt x="557" y="331"/>
                  </a:cubicBezTo>
                  <a:close/>
                  <a:moveTo>
                    <a:pt x="559" y="0"/>
                  </a:moveTo>
                  <a:cubicBezTo>
                    <a:pt x="252" y="0"/>
                    <a:pt x="1" y="251"/>
                    <a:pt x="1" y="558"/>
                  </a:cubicBezTo>
                  <a:lnTo>
                    <a:pt x="1" y="8396"/>
                  </a:lnTo>
                  <a:cubicBezTo>
                    <a:pt x="1" y="8702"/>
                    <a:pt x="252" y="8952"/>
                    <a:pt x="559" y="8952"/>
                  </a:cubicBezTo>
                  <a:lnTo>
                    <a:pt x="6222" y="8952"/>
                  </a:lnTo>
                  <a:cubicBezTo>
                    <a:pt x="6527" y="8952"/>
                    <a:pt x="6780" y="8702"/>
                    <a:pt x="6780" y="8396"/>
                  </a:cubicBezTo>
                  <a:lnTo>
                    <a:pt x="6780" y="1580"/>
                  </a:lnTo>
                  <a:cubicBezTo>
                    <a:pt x="6778" y="1431"/>
                    <a:pt x="6719" y="1290"/>
                    <a:pt x="6613" y="1186"/>
                  </a:cubicBezTo>
                  <a:lnTo>
                    <a:pt x="5589" y="162"/>
                  </a:lnTo>
                  <a:cubicBezTo>
                    <a:pt x="5484" y="57"/>
                    <a:pt x="5344" y="0"/>
                    <a:pt x="5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2" name="Google Shape;5532;p78"/>
            <p:cNvSpPr/>
            <p:nvPr/>
          </p:nvSpPr>
          <p:spPr>
            <a:xfrm>
              <a:off x="6361280" y="3400476"/>
              <a:ext cx="59326" cy="59326"/>
            </a:xfrm>
            <a:custGeom>
              <a:avLst/>
              <a:gdLst/>
              <a:ahLst/>
              <a:cxnLst/>
              <a:rect l="l" t="t" r="r" b="b"/>
              <a:pathLst>
                <a:path w="2061" h="2061" extrusionOk="0">
                  <a:moveTo>
                    <a:pt x="1029" y="809"/>
                  </a:moveTo>
                  <a:cubicBezTo>
                    <a:pt x="1109" y="809"/>
                    <a:pt x="1177" y="875"/>
                    <a:pt x="1177" y="957"/>
                  </a:cubicBezTo>
                  <a:cubicBezTo>
                    <a:pt x="1177" y="1039"/>
                    <a:pt x="1109" y="1103"/>
                    <a:pt x="1029" y="1103"/>
                  </a:cubicBezTo>
                  <a:cubicBezTo>
                    <a:pt x="949" y="1103"/>
                    <a:pt x="884" y="1037"/>
                    <a:pt x="884" y="957"/>
                  </a:cubicBezTo>
                  <a:cubicBezTo>
                    <a:pt x="884" y="873"/>
                    <a:pt x="949" y="809"/>
                    <a:pt x="1029" y="809"/>
                  </a:cubicBezTo>
                  <a:close/>
                  <a:moveTo>
                    <a:pt x="1045" y="1437"/>
                  </a:moveTo>
                  <a:cubicBezTo>
                    <a:pt x="1154" y="1437"/>
                    <a:pt x="1243" y="1526"/>
                    <a:pt x="1243" y="1634"/>
                  </a:cubicBezTo>
                  <a:lnTo>
                    <a:pt x="1243" y="1726"/>
                  </a:lnTo>
                  <a:lnTo>
                    <a:pt x="816" y="1726"/>
                  </a:lnTo>
                  <a:lnTo>
                    <a:pt x="816" y="1634"/>
                  </a:lnTo>
                  <a:cubicBezTo>
                    <a:pt x="816" y="1526"/>
                    <a:pt x="905" y="1437"/>
                    <a:pt x="1015" y="1437"/>
                  </a:cubicBezTo>
                  <a:close/>
                  <a:moveTo>
                    <a:pt x="1675" y="335"/>
                  </a:moveTo>
                  <a:cubicBezTo>
                    <a:pt x="1705" y="335"/>
                    <a:pt x="1730" y="358"/>
                    <a:pt x="1730" y="390"/>
                  </a:cubicBezTo>
                  <a:lnTo>
                    <a:pt x="1730" y="1671"/>
                  </a:lnTo>
                  <a:lnTo>
                    <a:pt x="1728" y="1671"/>
                  </a:lnTo>
                  <a:cubicBezTo>
                    <a:pt x="1728" y="1702"/>
                    <a:pt x="1703" y="1726"/>
                    <a:pt x="1673" y="1726"/>
                  </a:cubicBezTo>
                  <a:lnTo>
                    <a:pt x="1579" y="1726"/>
                  </a:lnTo>
                  <a:lnTo>
                    <a:pt x="1579" y="1634"/>
                  </a:lnTo>
                  <a:cubicBezTo>
                    <a:pt x="1579" y="1483"/>
                    <a:pt x="1515" y="1344"/>
                    <a:pt x="1412" y="1250"/>
                  </a:cubicBezTo>
                  <a:cubicBezTo>
                    <a:pt x="1474" y="1167"/>
                    <a:pt x="1511" y="1067"/>
                    <a:pt x="1511" y="957"/>
                  </a:cubicBezTo>
                  <a:cubicBezTo>
                    <a:pt x="1511" y="692"/>
                    <a:pt x="1296" y="475"/>
                    <a:pt x="1031" y="475"/>
                  </a:cubicBezTo>
                  <a:cubicBezTo>
                    <a:pt x="768" y="475"/>
                    <a:pt x="551" y="692"/>
                    <a:pt x="551" y="957"/>
                  </a:cubicBezTo>
                  <a:cubicBezTo>
                    <a:pt x="551" y="1067"/>
                    <a:pt x="590" y="1167"/>
                    <a:pt x="653" y="1250"/>
                  </a:cubicBezTo>
                  <a:cubicBezTo>
                    <a:pt x="550" y="1346"/>
                    <a:pt x="486" y="1483"/>
                    <a:pt x="486" y="1634"/>
                  </a:cubicBezTo>
                  <a:lnTo>
                    <a:pt x="486" y="1726"/>
                  </a:lnTo>
                  <a:lnTo>
                    <a:pt x="391" y="1726"/>
                  </a:lnTo>
                  <a:cubicBezTo>
                    <a:pt x="361" y="1726"/>
                    <a:pt x="336" y="1702"/>
                    <a:pt x="336" y="1671"/>
                  </a:cubicBezTo>
                  <a:lnTo>
                    <a:pt x="336" y="390"/>
                  </a:lnTo>
                  <a:cubicBezTo>
                    <a:pt x="336" y="358"/>
                    <a:pt x="361" y="335"/>
                    <a:pt x="391" y="335"/>
                  </a:cubicBezTo>
                  <a:close/>
                  <a:moveTo>
                    <a:pt x="390" y="1"/>
                  </a:moveTo>
                  <a:cubicBezTo>
                    <a:pt x="176" y="1"/>
                    <a:pt x="0" y="177"/>
                    <a:pt x="0" y="390"/>
                  </a:cubicBezTo>
                  <a:lnTo>
                    <a:pt x="0" y="1671"/>
                  </a:lnTo>
                  <a:cubicBezTo>
                    <a:pt x="0" y="1885"/>
                    <a:pt x="176" y="2061"/>
                    <a:pt x="390" y="2061"/>
                  </a:cubicBezTo>
                  <a:lnTo>
                    <a:pt x="1673" y="2061"/>
                  </a:lnTo>
                  <a:cubicBezTo>
                    <a:pt x="1886" y="2061"/>
                    <a:pt x="2060" y="1885"/>
                    <a:pt x="2060" y="1671"/>
                  </a:cubicBezTo>
                  <a:lnTo>
                    <a:pt x="2060" y="390"/>
                  </a:lnTo>
                  <a:cubicBezTo>
                    <a:pt x="2060" y="177"/>
                    <a:pt x="1886" y="1"/>
                    <a:pt x="16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3" name="Google Shape;5533;p78"/>
            <p:cNvSpPr/>
            <p:nvPr/>
          </p:nvSpPr>
          <p:spPr>
            <a:xfrm>
              <a:off x="6430256" y="3425349"/>
              <a:ext cx="57771" cy="9643"/>
            </a:xfrm>
            <a:custGeom>
              <a:avLst/>
              <a:gdLst/>
              <a:ahLst/>
              <a:cxnLst/>
              <a:rect l="l" t="t" r="r" b="b"/>
              <a:pathLst>
                <a:path w="2007" h="335" extrusionOk="0">
                  <a:moveTo>
                    <a:pt x="167" y="0"/>
                  </a:moveTo>
                  <a:cubicBezTo>
                    <a:pt x="77" y="0"/>
                    <a:pt x="0" y="77"/>
                    <a:pt x="0" y="168"/>
                  </a:cubicBezTo>
                  <a:cubicBezTo>
                    <a:pt x="0" y="258"/>
                    <a:pt x="77" y="335"/>
                    <a:pt x="167" y="335"/>
                  </a:cubicBezTo>
                  <a:lnTo>
                    <a:pt x="1840" y="335"/>
                  </a:lnTo>
                  <a:cubicBezTo>
                    <a:pt x="1930" y="335"/>
                    <a:pt x="2007" y="258"/>
                    <a:pt x="2007" y="168"/>
                  </a:cubicBezTo>
                  <a:cubicBezTo>
                    <a:pt x="2007" y="77"/>
                    <a:pt x="1930" y="0"/>
                    <a:pt x="1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4" name="Google Shape;5534;p78"/>
            <p:cNvSpPr/>
            <p:nvPr/>
          </p:nvSpPr>
          <p:spPr>
            <a:xfrm>
              <a:off x="6361280" y="3472273"/>
              <a:ext cx="59326" cy="59268"/>
            </a:xfrm>
            <a:custGeom>
              <a:avLst/>
              <a:gdLst/>
              <a:ahLst/>
              <a:cxnLst/>
              <a:rect l="l" t="t" r="r" b="b"/>
              <a:pathLst>
                <a:path w="2061" h="2059" extrusionOk="0">
                  <a:moveTo>
                    <a:pt x="1029" y="805"/>
                  </a:moveTo>
                  <a:cubicBezTo>
                    <a:pt x="1109" y="805"/>
                    <a:pt x="1177" y="873"/>
                    <a:pt x="1177" y="953"/>
                  </a:cubicBezTo>
                  <a:cubicBezTo>
                    <a:pt x="1177" y="1035"/>
                    <a:pt x="1109" y="1099"/>
                    <a:pt x="1029" y="1099"/>
                  </a:cubicBezTo>
                  <a:cubicBezTo>
                    <a:pt x="949" y="1099"/>
                    <a:pt x="884" y="1035"/>
                    <a:pt x="884" y="953"/>
                  </a:cubicBezTo>
                  <a:cubicBezTo>
                    <a:pt x="884" y="871"/>
                    <a:pt x="949" y="805"/>
                    <a:pt x="1029" y="805"/>
                  </a:cubicBezTo>
                  <a:close/>
                  <a:moveTo>
                    <a:pt x="1045" y="1435"/>
                  </a:moveTo>
                  <a:cubicBezTo>
                    <a:pt x="1154" y="1435"/>
                    <a:pt x="1243" y="1523"/>
                    <a:pt x="1243" y="1632"/>
                  </a:cubicBezTo>
                  <a:lnTo>
                    <a:pt x="1243" y="1726"/>
                  </a:lnTo>
                  <a:lnTo>
                    <a:pt x="816" y="1726"/>
                  </a:lnTo>
                  <a:lnTo>
                    <a:pt x="816" y="1632"/>
                  </a:lnTo>
                  <a:cubicBezTo>
                    <a:pt x="816" y="1523"/>
                    <a:pt x="905" y="1435"/>
                    <a:pt x="1015" y="1435"/>
                  </a:cubicBezTo>
                  <a:close/>
                  <a:moveTo>
                    <a:pt x="1675" y="333"/>
                  </a:moveTo>
                  <a:cubicBezTo>
                    <a:pt x="1705" y="333"/>
                    <a:pt x="1730" y="358"/>
                    <a:pt x="1730" y="388"/>
                  </a:cubicBezTo>
                  <a:lnTo>
                    <a:pt x="1728" y="1669"/>
                  </a:lnTo>
                  <a:cubicBezTo>
                    <a:pt x="1728" y="1701"/>
                    <a:pt x="1703" y="1726"/>
                    <a:pt x="1673" y="1726"/>
                  </a:cubicBezTo>
                  <a:lnTo>
                    <a:pt x="1579" y="1726"/>
                  </a:lnTo>
                  <a:lnTo>
                    <a:pt x="1579" y="1632"/>
                  </a:lnTo>
                  <a:cubicBezTo>
                    <a:pt x="1579" y="1481"/>
                    <a:pt x="1515" y="1344"/>
                    <a:pt x="1412" y="1248"/>
                  </a:cubicBezTo>
                  <a:cubicBezTo>
                    <a:pt x="1474" y="1166"/>
                    <a:pt x="1511" y="1067"/>
                    <a:pt x="1511" y="955"/>
                  </a:cubicBezTo>
                  <a:cubicBezTo>
                    <a:pt x="1511" y="690"/>
                    <a:pt x="1296" y="475"/>
                    <a:pt x="1031" y="475"/>
                  </a:cubicBezTo>
                  <a:cubicBezTo>
                    <a:pt x="768" y="475"/>
                    <a:pt x="551" y="690"/>
                    <a:pt x="551" y="955"/>
                  </a:cubicBezTo>
                  <a:cubicBezTo>
                    <a:pt x="551" y="1067"/>
                    <a:pt x="590" y="1166"/>
                    <a:pt x="653" y="1248"/>
                  </a:cubicBezTo>
                  <a:cubicBezTo>
                    <a:pt x="550" y="1346"/>
                    <a:pt x="486" y="1481"/>
                    <a:pt x="486" y="1632"/>
                  </a:cubicBezTo>
                  <a:lnTo>
                    <a:pt x="486" y="1726"/>
                  </a:lnTo>
                  <a:lnTo>
                    <a:pt x="391" y="1726"/>
                  </a:lnTo>
                  <a:cubicBezTo>
                    <a:pt x="361" y="1726"/>
                    <a:pt x="336" y="1701"/>
                    <a:pt x="336" y="1669"/>
                  </a:cubicBezTo>
                  <a:lnTo>
                    <a:pt x="336" y="388"/>
                  </a:lnTo>
                  <a:cubicBezTo>
                    <a:pt x="336" y="358"/>
                    <a:pt x="361" y="333"/>
                    <a:pt x="391" y="333"/>
                  </a:cubicBezTo>
                  <a:close/>
                  <a:moveTo>
                    <a:pt x="390" y="0"/>
                  </a:moveTo>
                  <a:cubicBezTo>
                    <a:pt x="176" y="0"/>
                    <a:pt x="0" y="174"/>
                    <a:pt x="0" y="388"/>
                  </a:cubicBezTo>
                  <a:lnTo>
                    <a:pt x="0" y="1669"/>
                  </a:lnTo>
                  <a:cubicBezTo>
                    <a:pt x="0" y="1884"/>
                    <a:pt x="176" y="2058"/>
                    <a:pt x="390" y="2058"/>
                  </a:cubicBezTo>
                  <a:lnTo>
                    <a:pt x="1673" y="2058"/>
                  </a:lnTo>
                  <a:cubicBezTo>
                    <a:pt x="1886" y="2058"/>
                    <a:pt x="2060" y="1884"/>
                    <a:pt x="2060" y="1669"/>
                  </a:cubicBezTo>
                  <a:lnTo>
                    <a:pt x="2060" y="388"/>
                  </a:lnTo>
                  <a:cubicBezTo>
                    <a:pt x="2060" y="173"/>
                    <a:pt x="1886" y="0"/>
                    <a:pt x="1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5" name="Google Shape;5535;p78"/>
            <p:cNvSpPr/>
            <p:nvPr/>
          </p:nvSpPr>
          <p:spPr>
            <a:xfrm>
              <a:off x="6430256" y="3497088"/>
              <a:ext cx="57771" cy="9585"/>
            </a:xfrm>
            <a:custGeom>
              <a:avLst/>
              <a:gdLst/>
              <a:ahLst/>
              <a:cxnLst/>
              <a:rect l="l" t="t" r="r" b="b"/>
              <a:pathLst>
                <a:path w="2007" h="333" extrusionOk="0">
                  <a:moveTo>
                    <a:pt x="167" y="0"/>
                  </a:moveTo>
                  <a:cubicBezTo>
                    <a:pt x="77" y="0"/>
                    <a:pt x="0" y="75"/>
                    <a:pt x="0" y="166"/>
                  </a:cubicBezTo>
                  <a:cubicBezTo>
                    <a:pt x="0" y="258"/>
                    <a:pt x="77" y="333"/>
                    <a:pt x="167" y="333"/>
                  </a:cubicBezTo>
                  <a:lnTo>
                    <a:pt x="1840" y="333"/>
                  </a:lnTo>
                  <a:cubicBezTo>
                    <a:pt x="1930" y="333"/>
                    <a:pt x="2007" y="258"/>
                    <a:pt x="2007" y="166"/>
                  </a:cubicBezTo>
                  <a:cubicBezTo>
                    <a:pt x="2007" y="75"/>
                    <a:pt x="1930" y="0"/>
                    <a:pt x="1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6" name="Google Shape;5536;p78"/>
            <p:cNvSpPr/>
            <p:nvPr/>
          </p:nvSpPr>
          <p:spPr>
            <a:xfrm>
              <a:off x="6361280" y="3543955"/>
              <a:ext cx="59326" cy="59326"/>
            </a:xfrm>
            <a:custGeom>
              <a:avLst/>
              <a:gdLst/>
              <a:ahLst/>
              <a:cxnLst/>
              <a:rect l="l" t="t" r="r" b="b"/>
              <a:pathLst>
                <a:path w="2061" h="2061" extrusionOk="0">
                  <a:moveTo>
                    <a:pt x="1029" y="809"/>
                  </a:moveTo>
                  <a:cubicBezTo>
                    <a:pt x="1109" y="809"/>
                    <a:pt x="1177" y="875"/>
                    <a:pt x="1177" y="955"/>
                  </a:cubicBezTo>
                  <a:cubicBezTo>
                    <a:pt x="1177" y="1038"/>
                    <a:pt x="1109" y="1102"/>
                    <a:pt x="1029" y="1102"/>
                  </a:cubicBezTo>
                  <a:cubicBezTo>
                    <a:pt x="949" y="1102"/>
                    <a:pt x="884" y="1035"/>
                    <a:pt x="884" y="955"/>
                  </a:cubicBezTo>
                  <a:cubicBezTo>
                    <a:pt x="884" y="873"/>
                    <a:pt x="949" y="809"/>
                    <a:pt x="1029" y="809"/>
                  </a:cubicBezTo>
                  <a:close/>
                  <a:moveTo>
                    <a:pt x="1045" y="1435"/>
                  </a:moveTo>
                  <a:cubicBezTo>
                    <a:pt x="1154" y="1435"/>
                    <a:pt x="1243" y="1523"/>
                    <a:pt x="1243" y="1634"/>
                  </a:cubicBezTo>
                  <a:lnTo>
                    <a:pt x="1243" y="1726"/>
                  </a:lnTo>
                  <a:lnTo>
                    <a:pt x="816" y="1726"/>
                  </a:lnTo>
                  <a:lnTo>
                    <a:pt x="816" y="1634"/>
                  </a:lnTo>
                  <a:cubicBezTo>
                    <a:pt x="816" y="1523"/>
                    <a:pt x="905" y="1435"/>
                    <a:pt x="1015" y="1435"/>
                  </a:cubicBezTo>
                  <a:close/>
                  <a:moveTo>
                    <a:pt x="1675" y="333"/>
                  </a:moveTo>
                  <a:cubicBezTo>
                    <a:pt x="1705" y="333"/>
                    <a:pt x="1730" y="358"/>
                    <a:pt x="1730" y="390"/>
                  </a:cubicBezTo>
                  <a:lnTo>
                    <a:pt x="1728" y="1671"/>
                  </a:lnTo>
                  <a:cubicBezTo>
                    <a:pt x="1728" y="1701"/>
                    <a:pt x="1703" y="1726"/>
                    <a:pt x="1673" y="1726"/>
                  </a:cubicBezTo>
                  <a:lnTo>
                    <a:pt x="1579" y="1726"/>
                  </a:lnTo>
                  <a:lnTo>
                    <a:pt x="1579" y="1634"/>
                  </a:lnTo>
                  <a:cubicBezTo>
                    <a:pt x="1579" y="1483"/>
                    <a:pt x="1515" y="1344"/>
                    <a:pt x="1412" y="1248"/>
                  </a:cubicBezTo>
                  <a:cubicBezTo>
                    <a:pt x="1474" y="1166"/>
                    <a:pt x="1511" y="1067"/>
                    <a:pt x="1511" y="955"/>
                  </a:cubicBezTo>
                  <a:cubicBezTo>
                    <a:pt x="1511" y="692"/>
                    <a:pt x="1296" y="475"/>
                    <a:pt x="1031" y="475"/>
                  </a:cubicBezTo>
                  <a:cubicBezTo>
                    <a:pt x="768" y="475"/>
                    <a:pt x="551" y="690"/>
                    <a:pt x="551" y="955"/>
                  </a:cubicBezTo>
                  <a:cubicBezTo>
                    <a:pt x="551" y="1067"/>
                    <a:pt x="590" y="1166"/>
                    <a:pt x="653" y="1248"/>
                  </a:cubicBezTo>
                  <a:cubicBezTo>
                    <a:pt x="550" y="1346"/>
                    <a:pt x="486" y="1483"/>
                    <a:pt x="486" y="1634"/>
                  </a:cubicBezTo>
                  <a:lnTo>
                    <a:pt x="486" y="1726"/>
                  </a:lnTo>
                  <a:lnTo>
                    <a:pt x="391" y="1726"/>
                  </a:lnTo>
                  <a:cubicBezTo>
                    <a:pt x="361" y="1726"/>
                    <a:pt x="336" y="1701"/>
                    <a:pt x="336" y="1671"/>
                  </a:cubicBezTo>
                  <a:lnTo>
                    <a:pt x="336" y="390"/>
                  </a:lnTo>
                  <a:cubicBezTo>
                    <a:pt x="336" y="358"/>
                    <a:pt x="361" y="333"/>
                    <a:pt x="391" y="333"/>
                  </a:cubicBezTo>
                  <a:close/>
                  <a:moveTo>
                    <a:pt x="390" y="0"/>
                  </a:moveTo>
                  <a:cubicBezTo>
                    <a:pt x="176" y="0"/>
                    <a:pt x="0" y="176"/>
                    <a:pt x="0" y="390"/>
                  </a:cubicBezTo>
                  <a:lnTo>
                    <a:pt x="0" y="1671"/>
                  </a:lnTo>
                  <a:cubicBezTo>
                    <a:pt x="0" y="1884"/>
                    <a:pt x="176" y="2060"/>
                    <a:pt x="390" y="2060"/>
                  </a:cubicBezTo>
                  <a:lnTo>
                    <a:pt x="1673" y="2060"/>
                  </a:lnTo>
                  <a:cubicBezTo>
                    <a:pt x="1886" y="2060"/>
                    <a:pt x="2060" y="1884"/>
                    <a:pt x="2060" y="1671"/>
                  </a:cubicBezTo>
                  <a:lnTo>
                    <a:pt x="2060" y="390"/>
                  </a:lnTo>
                  <a:cubicBezTo>
                    <a:pt x="2060" y="176"/>
                    <a:pt x="1886" y="0"/>
                    <a:pt x="1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7" name="Google Shape;5537;p78"/>
            <p:cNvSpPr/>
            <p:nvPr/>
          </p:nvSpPr>
          <p:spPr>
            <a:xfrm>
              <a:off x="6430256" y="3568827"/>
              <a:ext cx="57771" cy="9643"/>
            </a:xfrm>
            <a:custGeom>
              <a:avLst/>
              <a:gdLst/>
              <a:ahLst/>
              <a:cxnLst/>
              <a:rect l="l" t="t" r="r" b="b"/>
              <a:pathLst>
                <a:path w="2007" h="335" extrusionOk="0">
                  <a:moveTo>
                    <a:pt x="167" y="0"/>
                  </a:moveTo>
                  <a:cubicBezTo>
                    <a:pt x="77" y="0"/>
                    <a:pt x="0" y="75"/>
                    <a:pt x="0" y="167"/>
                  </a:cubicBezTo>
                  <a:cubicBezTo>
                    <a:pt x="0" y="258"/>
                    <a:pt x="77" y="334"/>
                    <a:pt x="167" y="334"/>
                  </a:cubicBezTo>
                  <a:lnTo>
                    <a:pt x="1840" y="334"/>
                  </a:lnTo>
                  <a:cubicBezTo>
                    <a:pt x="1930" y="334"/>
                    <a:pt x="2007" y="258"/>
                    <a:pt x="2007" y="167"/>
                  </a:cubicBezTo>
                  <a:cubicBezTo>
                    <a:pt x="2007" y="75"/>
                    <a:pt x="1930" y="0"/>
                    <a:pt x="1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38" name="Google Shape;5538;p78"/>
          <p:cNvGrpSpPr/>
          <p:nvPr/>
        </p:nvGrpSpPr>
        <p:grpSpPr>
          <a:xfrm>
            <a:off x="5502970" y="3412909"/>
            <a:ext cx="327477" cy="260381"/>
            <a:chOff x="5579801" y="3606312"/>
            <a:chExt cx="354450" cy="281828"/>
          </a:xfrm>
        </p:grpSpPr>
        <p:sp>
          <p:nvSpPr>
            <p:cNvPr id="5539" name="Google Shape;5539;p78"/>
            <p:cNvSpPr/>
            <p:nvPr/>
          </p:nvSpPr>
          <p:spPr>
            <a:xfrm>
              <a:off x="5585035" y="3666291"/>
              <a:ext cx="344076" cy="154685"/>
            </a:xfrm>
            <a:custGeom>
              <a:avLst/>
              <a:gdLst/>
              <a:ahLst/>
              <a:cxnLst/>
              <a:rect l="l" t="t" r="r" b="b"/>
              <a:pathLst>
                <a:path w="11044" h="4965" extrusionOk="0">
                  <a:moveTo>
                    <a:pt x="2276" y="1"/>
                  </a:moveTo>
                  <a:cubicBezTo>
                    <a:pt x="2016" y="1"/>
                    <a:pt x="1771" y="134"/>
                    <a:pt x="1632" y="351"/>
                  </a:cubicBezTo>
                  <a:lnTo>
                    <a:pt x="177" y="2608"/>
                  </a:lnTo>
                  <a:cubicBezTo>
                    <a:pt x="61" y="2786"/>
                    <a:pt x="1" y="2995"/>
                    <a:pt x="1" y="3205"/>
                  </a:cubicBezTo>
                  <a:lnTo>
                    <a:pt x="1" y="4965"/>
                  </a:lnTo>
                  <a:lnTo>
                    <a:pt x="11043" y="4965"/>
                  </a:lnTo>
                  <a:lnTo>
                    <a:pt x="11043" y="3337"/>
                  </a:lnTo>
                  <a:cubicBezTo>
                    <a:pt x="11043" y="3033"/>
                    <a:pt x="10825" y="2773"/>
                    <a:pt x="10524" y="2722"/>
                  </a:cubicBezTo>
                  <a:lnTo>
                    <a:pt x="8795" y="2421"/>
                  </a:lnTo>
                  <a:cubicBezTo>
                    <a:pt x="8592" y="2386"/>
                    <a:pt x="8417" y="2265"/>
                    <a:pt x="8315" y="2087"/>
                  </a:cubicBezTo>
                  <a:lnTo>
                    <a:pt x="7332" y="384"/>
                  </a:lnTo>
                  <a:cubicBezTo>
                    <a:pt x="7196" y="146"/>
                    <a:pt x="6941" y="1"/>
                    <a:pt x="6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0" name="Google Shape;5540;p78"/>
            <p:cNvSpPr/>
            <p:nvPr/>
          </p:nvSpPr>
          <p:spPr>
            <a:xfrm>
              <a:off x="5585035" y="3821084"/>
              <a:ext cx="344076" cy="30906"/>
            </a:xfrm>
            <a:custGeom>
              <a:avLst/>
              <a:gdLst/>
              <a:ahLst/>
              <a:cxnLst/>
              <a:rect l="l" t="t" r="r" b="b"/>
              <a:pathLst>
                <a:path w="11044" h="992" extrusionOk="0">
                  <a:moveTo>
                    <a:pt x="1" y="0"/>
                  </a:moveTo>
                  <a:lnTo>
                    <a:pt x="1" y="636"/>
                  </a:lnTo>
                  <a:cubicBezTo>
                    <a:pt x="1" y="834"/>
                    <a:pt x="161" y="992"/>
                    <a:pt x="356" y="992"/>
                  </a:cubicBezTo>
                  <a:lnTo>
                    <a:pt x="10688" y="992"/>
                  </a:lnTo>
                  <a:cubicBezTo>
                    <a:pt x="10883" y="992"/>
                    <a:pt x="11043" y="834"/>
                    <a:pt x="11043" y="636"/>
                  </a:cubicBezTo>
                  <a:lnTo>
                    <a:pt x="110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1" name="Google Shape;5541;p78"/>
            <p:cNvSpPr/>
            <p:nvPr/>
          </p:nvSpPr>
          <p:spPr>
            <a:xfrm>
              <a:off x="5585035" y="3821084"/>
              <a:ext cx="23086" cy="30906"/>
            </a:xfrm>
            <a:custGeom>
              <a:avLst/>
              <a:gdLst/>
              <a:ahLst/>
              <a:cxnLst/>
              <a:rect l="l" t="t" r="r" b="b"/>
              <a:pathLst>
                <a:path w="741" h="992" extrusionOk="0">
                  <a:moveTo>
                    <a:pt x="1" y="0"/>
                  </a:moveTo>
                  <a:lnTo>
                    <a:pt x="1" y="636"/>
                  </a:lnTo>
                  <a:cubicBezTo>
                    <a:pt x="1" y="834"/>
                    <a:pt x="161" y="992"/>
                    <a:pt x="356" y="992"/>
                  </a:cubicBezTo>
                  <a:lnTo>
                    <a:pt x="740" y="992"/>
                  </a:lnTo>
                  <a:cubicBezTo>
                    <a:pt x="543" y="992"/>
                    <a:pt x="385" y="835"/>
                    <a:pt x="385" y="636"/>
                  </a:cubicBezTo>
                  <a:lnTo>
                    <a:pt x="38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2" name="Google Shape;5542;p78"/>
            <p:cNvSpPr/>
            <p:nvPr/>
          </p:nvSpPr>
          <p:spPr>
            <a:xfrm>
              <a:off x="5759863" y="3690594"/>
              <a:ext cx="58852" cy="51094"/>
            </a:xfrm>
            <a:custGeom>
              <a:avLst/>
              <a:gdLst/>
              <a:ahLst/>
              <a:cxnLst/>
              <a:rect l="l" t="t" r="r" b="b"/>
              <a:pathLst>
                <a:path w="1889" h="1640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1639"/>
                  </a:lnTo>
                  <a:lnTo>
                    <a:pt x="1609" y="1639"/>
                  </a:lnTo>
                  <a:cubicBezTo>
                    <a:pt x="1782" y="1639"/>
                    <a:pt x="1888" y="1455"/>
                    <a:pt x="1803" y="1307"/>
                  </a:cubicBezTo>
                  <a:lnTo>
                    <a:pt x="1177" y="223"/>
                  </a:lnTo>
                  <a:cubicBezTo>
                    <a:pt x="1098" y="84"/>
                    <a:pt x="950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3" name="Google Shape;5543;p78"/>
            <p:cNvSpPr/>
            <p:nvPr/>
          </p:nvSpPr>
          <p:spPr>
            <a:xfrm>
              <a:off x="5759863" y="3690594"/>
              <a:ext cx="20313" cy="51094"/>
            </a:xfrm>
            <a:custGeom>
              <a:avLst/>
              <a:gdLst/>
              <a:ahLst/>
              <a:cxnLst/>
              <a:rect l="l" t="t" r="r" b="b"/>
              <a:pathLst>
                <a:path w="652" h="1640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1639"/>
                  </a:lnTo>
                  <a:lnTo>
                    <a:pt x="429" y="1639"/>
                  </a:lnTo>
                  <a:lnTo>
                    <a:pt x="429" y="223"/>
                  </a:lnTo>
                  <a:cubicBezTo>
                    <a:pt x="429" y="100"/>
                    <a:pt x="525" y="1"/>
                    <a:pt x="65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4" name="Google Shape;5544;p78"/>
            <p:cNvSpPr/>
            <p:nvPr/>
          </p:nvSpPr>
          <p:spPr>
            <a:xfrm>
              <a:off x="5759925" y="3741662"/>
              <a:ext cx="13334" cy="79445"/>
            </a:xfrm>
            <a:custGeom>
              <a:avLst/>
              <a:gdLst/>
              <a:ahLst/>
              <a:cxnLst/>
              <a:rect l="l" t="t" r="r" b="b"/>
              <a:pathLst>
                <a:path w="428" h="2550" extrusionOk="0">
                  <a:moveTo>
                    <a:pt x="1" y="0"/>
                  </a:moveTo>
                  <a:lnTo>
                    <a:pt x="1" y="2549"/>
                  </a:lnTo>
                  <a:lnTo>
                    <a:pt x="427" y="254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5" name="Google Shape;5545;p78"/>
            <p:cNvSpPr/>
            <p:nvPr/>
          </p:nvSpPr>
          <p:spPr>
            <a:xfrm>
              <a:off x="5902629" y="3778210"/>
              <a:ext cx="26513" cy="20282"/>
            </a:xfrm>
            <a:custGeom>
              <a:avLst/>
              <a:gdLst/>
              <a:ahLst/>
              <a:cxnLst/>
              <a:rect l="l" t="t" r="r" b="b"/>
              <a:pathLst>
                <a:path w="851" h="651" extrusionOk="0">
                  <a:moveTo>
                    <a:pt x="223" y="0"/>
                  </a:moveTo>
                  <a:cubicBezTo>
                    <a:pt x="100" y="0"/>
                    <a:pt x="1" y="100"/>
                    <a:pt x="1" y="223"/>
                  </a:cubicBezTo>
                  <a:lnTo>
                    <a:pt x="1" y="429"/>
                  </a:lnTo>
                  <a:cubicBezTo>
                    <a:pt x="1" y="551"/>
                    <a:pt x="99" y="651"/>
                    <a:pt x="223" y="651"/>
                  </a:cubicBezTo>
                  <a:lnTo>
                    <a:pt x="850" y="651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6" name="Google Shape;5546;p78"/>
            <p:cNvSpPr/>
            <p:nvPr/>
          </p:nvSpPr>
          <p:spPr>
            <a:xfrm>
              <a:off x="5585035" y="3778210"/>
              <a:ext cx="26513" cy="20282"/>
            </a:xfrm>
            <a:custGeom>
              <a:avLst/>
              <a:gdLst/>
              <a:ahLst/>
              <a:cxnLst/>
              <a:rect l="l" t="t" r="r" b="b"/>
              <a:pathLst>
                <a:path w="851" h="651" extrusionOk="0">
                  <a:moveTo>
                    <a:pt x="1" y="0"/>
                  </a:moveTo>
                  <a:lnTo>
                    <a:pt x="1" y="651"/>
                  </a:lnTo>
                  <a:lnTo>
                    <a:pt x="628" y="651"/>
                  </a:lnTo>
                  <a:cubicBezTo>
                    <a:pt x="749" y="651"/>
                    <a:pt x="850" y="551"/>
                    <a:pt x="850" y="429"/>
                  </a:cubicBezTo>
                  <a:lnTo>
                    <a:pt x="850" y="223"/>
                  </a:lnTo>
                  <a:cubicBezTo>
                    <a:pt x="850" y="100"/>
                    <a:pt x="749" y="0"/>
                    <a:pt x="6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7" name="Google Shape;5547;p78"/>
            <p:cNvSpPr/>
            <p:nvPr/>
          </p:nvSpPr>
          <p:spPr>
            <a:xfrm>
              <a:off x="5585035" y="3666353"/>
              <a:ext cx="82872" cy="154747"/>
            </a:xfrm>
            <a:custGeom>
              <a:avLst/>
              <a:gdLst/>
              <a:ahLst/>
              <a:cxnLst/>
              <a:rect l="l" t="t" r="r" b="b"/>
              <a:pathLst>
                <a:path w="2660" h="4967" extrusionOk="0">
                  <a:moveTo>
                    <a:pt x="2276" y="0"/>
                  </a:moveTo>
                  <a:cubicBezTo>
                    <a:pt x="2016" y="0"/>
                    <a:pt x="1771" y="134"/>
                    <a:pt x="1632" y="352"/>
                  </a:cubicBezTo>
                  <a:lnTo>
                    <a:pt x="177" y="2609"/>
                  </a:lnTo>
                  <a:cubicBezTo>
                    <a:pt x="61" y="2787"/>
                    <a:pt x="1" y="2995"/>
                    <a:pt x="1" y="3207"/>
                  </a:cubicBezTo>
                  <a:lnTo>
                    <a:pt x="1" y="4966"/>
                  </a:lnTo>
                  <a:lnTo>
                    <a:pt x="385" y="4966"/>
                  </a:lnTo>
                  <a:lnTo>
                    <a:pt x="385" y="3207"/>
                  </a:lnTo>
                  <a:cubicBezTo>
                    <a:pt x="385" y="2995"/>
                    <a:pt x="445" y="2789"/>
                    <a:pt x="561" y="2609"/>
                  </a:cubicBezTo>
                  <a:lnTo>
                    <a:pt x="2016" y="352"/>
                  </a:lnTo>
                  <a:cubicBezTo>
                    <a:pt x="2159" y="132"/>
                    <a:pt x="2400" y="0"/>
                    <a:pt x="266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8" name="Google Shape;5548;p78"/>
            <p:cNvSpPr/>
            <p:nvPr/>
          </p:nvSpPr>
          <p:spPr>
            <a:xfrm>
              <a:off x="5585035" y="3778210"/>
              <a:ext cx="11995" cy="20282"/>
            </a:xfrm>
            <a:custGeom>
              <a:avLst/>
              <a:gdLst/>
              <a:ahLst/>
              <a:cxnLst/>
              <a:rect l="l" t="t" r="r" b="b"/>
              <a:pathLst>
                <a:path w="385" h="651" extrusionOk="0">
                  <a:moveTo>
                    <a:pt x="1" y="0"/>
                  </a:moveTo>
                  <a:lnTo>
                    <a:pt x="1" y="651"/>
                  </a:lnTo>
                  <a:lnTo>
                    <a:pt x="385" y="651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9" name="Google Shape;5549;p78"/>
            <p:cNvSpPr/>
            <p:nvPr/>
          </p:nvSpPr>
          <p:spPr>
            <a:xfrm>
              <a:off x="5669785" y="3630460"/>
              <a:ext cx="106986" cy="35922"/>
            </a:xfrm>
            <a:custGeom>
              <a:avLst/>
              <a:gdLst/>
              <a:ahLst/>
              <a:cxnLst/>
              <a:rect l="l" t="t" r="r" b="b"/>
              <a:pathLst>
                <a:path w="3434" h="1153" extrusionOk="0">
                  <a:moveTo>
                    <a:pt x="329" y="1"/>
                  </a:moveTo>
                  <a:cubicBezTo>
                    <a:pt x="148" y="1"/>
                    <a:pt x="0" y="148"/>
                    <a:pt x="0" y="331"/>
                  </a:cubicBezTo>
                  <a:lnTo>
                    <a:pt x="0" y="1152"/>
                  </a:lnTo>
                  <a:lnTo>
                    <a:pt x="3434" y="1152"/>
                  </a:lnTo>
                  <a:lnTo>
                    <a:pt x="3434" y="331"/>
                  </a:lnTo>
                  <a:cubicBezTo>
                    <a:pt x="3434" y="148"/>
                    <a:pt x="3288" y="1"/>
                    <a:pt x="31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0" name="Google Shape;5550;p78"/>
            <p:cNvSpPr/>
            <p:nvPr/>
          </p:nvSpPr>
          <p:spPr>
            <a:xfrm>
              <a:off x="5669785" y="3630522"/>
              <a:ext cx="22899" cy="35859"/>
            </a:xfrm>
            <a:custGeom>
              <a:avLst/>
              <a:gdLst/>
              <a:ahLst/>
              <a:cxnLst/>
              <a:rect l="l" t="t" r="r" b="b"/>
              <a:pathLst>
                <a:path w="735" h="1151" extrusionOk="0">
                  <a:moveTo>
                    <a:pt x="329" y="0"/>
                  </a:moveTo>
                  <a:cubicBezTo>
                    <a:pt x="148" y="0"/>
                    <a:pt x="0" y="146"/>
                    <a:pt x="0" y="329"/>
                  </a:cubicBezTo>
                  <a:lnTo>
                    <a:pt x="0" y="1150"/>
                  </a:lnTo>
                  <a:lnTo>
                    <a:pt x="405" y="1150"/>
                  </a:lnTo>
                  <a:lnTo>
                    <a:pt x="405" y="329"/>
                  </a:lnTo>
                  <a:cubicBezTo>
                    <a:pt x="405" y="146"/>
                    <a:pt x="551" y="0"/>
                    <a:pt x="73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1" name="Google Shape;5551;p78"/>
            <p:cNvSpPr/>
            <p:nvPr/>
          </p:nvSpPr>
          <p:spPr>
            <a:xfrm>
              <a:off x="5622705" y="3821115"/>
              <a:ext cx="61936" cy="61936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994" y="1"/>
                  </a:moveTo>
                  <a:cubicBezTo>
                    <a:pt x="445" y="1"/>
                    <a:pt x="0" y="445"/>
                    <a:pt x="0" y="994"/>
                  </a:cubicBezTo>
                  <a:cubicBezTo>
                    <a:pt x="0" y="1544"/>
                    <a:pt x="445" y="1988"/>
                    <a:pt x="994" y="1988"/>
                  </a:cubicBezTo>
                  <a:cubicBezTo>
                    <a:pt x="1543" y="1988"/>
                    <a:pt x="1988" y="1544"/>
                    <a:pt x="1988" y="994"/>
                  </a:cubicBezTo>
                  <a:cubicBezTo>
                    <a:pt x="1988" y="445"/>
                    <a:pt x="1543" y="1"/>
                    <a:pt x="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2" name="Google Shape;5552;p78"/>
            <p:cNvSpPr/>
            <p:nvPr/>
          </p:nvSpPr>
          <p:spPr>
            <a:xfrm>
              <a:off x="5642584" y="3840993"/>
              <a:ext cx="22182" cy="22182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1" y="159"/>
                    <a:pt x="1" y="356"/>
                  </a:cubicBezTo>
                  <a:cubicBezTo>
                    <a:pt x="1" y="554"/>
                    <a:pt x="159" y="712"/>
                    <a:pt x="356" y="712"/>
                  </a:cubicBezTo>
                  <a:cubicBezTo>
                    <a:pt x="551" y="712"/>
                    <a:pt x="711" y="554"/>
                    <a:pt x="711" y="356"/>
                  </a:cubicBezTo>
                  <a:cubicBezTo>
                    <a:pt x="711" y="159"/>
                    <a:pt x="553" y="1"/>
                    <a:pt x="356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3" name="Google Shape;5553;p78"/>
            <p:cNvSpPr/>
            <p:nvPr/>
          </p:nvSpPr>
          <p:spPr>
            <a:xfrm>
              <a:off x="5817038" y="3821115"/>
              <a:ext cx="61874" cy="61936"/>
            </a:xfrm>
            <a:custGeom>
              <a:avLst/>
              <a:gdLst/>
              <a:ahLst/>
              <a:cxnLst/>
              <a:rect l="l" t="t" r="r" b="b"/>
              <a:pathLst>
                <a:path w="1986" h="1988" extrusionOk="0">
                  <a:moveTo>
                    <a:pt x="994" y="1"/>
                  </a:moveTo>
                  <a:cubicBezTo>
                    <a:pt x="444" y="1"/>
                    <a:pt x="0" y="445"/>
                    <a:pt x="0" y="994"/>
                  </a:cubicBezTo>
                  <a:cubicBezTo>
                    <a:pt x="0" y="1544"/>
                    <a:pt x="444" y="1988"/>
                    <a:pt x="994" y="1988"/>
                  </a:cubicBezTo>
                  <a:cubicBezTo>
                    <a:pt x="1541" y="1988"/>
                    <a:pt x="1985" y="1544"/>
                    <a:pt x="1985" y="994"/>
                  </a:cubicBezTo>
                  <a:cubicBezTo>
                    <a:pt x="1985" y="445"/>
                    <a:pt x="1541" y="1"/>
                    <a:pt x="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4" name="Google Shape;5554;p78"/>
            <p:cNvSpPr/>
            <p:nvPr/>
          </p:nvSpPr>
          <p:spPr>
            <a:xfrm>
              <a:off x="5836916" y="3840993"/>
              <a:ext cx="22182" cy="22182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356" y="1"/>
                  </a:moveTo>
                  <a:cubicBezTo>
                    <a:pt x="160" y="1"/>
                    <a:pt x="0" y="159"/>
                    <a:pt x="0" y="356"/>
                  </a:cubicBezTo>
                  <a:cubicBezTo>
                    <a:pt x="0" y="554"/>
                    <a:pt x="157" y="712"/>
                    <a:pt x="356" y="712"/>
                  </a:cubicBezTo>
                  <a:cubicBezTo>
                    <a:pt x="549" y="712"/>
                    <a:pt x="711" y="554"/>
                    <a:pt x="711" y="356"/>
                  </a:cubicBezTo>
                  <a:cubicBezTo>
                    <a:pt x="711" y="159"/>
                    <a:pt x="551" y="1"/>
                    <a:pt x="356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5" name="Google Shape;5555;p78"/>
            <p:cNvSpPr/>
            <p:nvPr/>
          </p:nvSpPr>
          <p:spPr>
            <a:xfrm>
              <a:off x="5627067" y="3690563"/>
              <a:ext cx="48882" cy="51125"/>
            </a:xfrm>
            <a:custGeom>
              <a:avLst/>
              <a:gdLst/>
              <a:ahLst/>
              <a:cxnLst/>
              <a:rect l="l" t="t" r="r" b="b"/>
              <a:pathLst>
                <a:path w="1569" h="1641" extrusionOk="0">
                  <a:moveTo>
                    <a:pt x="1174" y="0"/>
                  </a:moveTo>
                  <a:lnTo>
                    <a:pt x="1174" y="2"/>
                  </a:lnTo>
                  <a:cubicBezTo>
                    <a:pt x="1023" y="2"/>
                    <a:pt x="882" y="78"/>
                    <a:pt x="801" y="204"/>
                  </a:cubicBezTo>
                  <a:lnTo>
                    <a:pt x="97" y="1297"/>
                  </a:lnTo>
                  <a:cubicBezTo>
                    <a:pt x="1" y="1447"/>
                    <a:pt x="108" y="1640"/>
                    <a:pt x="283" y="1640"/>
                  </a:cubicBezTo>
                  <a:lnTo>
                    <a:pt x="1346" y="1640"/>
                  </a:lnTo>
                  <a:cubicBezTo>
                    <a:pt x="1469" y="1640"/>
                    <a:pt x="1568" y="1541"/>
                    <a:pt x="1568" y="1418"/>
                  </a:cubicBezTo>
                  <a:lnTo>
                    <a:pt x="1568" y="222"/>
                  </a:lnTo>
                  <a:cubicBezTo>
                    <a:pt x="1568" y="101"/>
                    <a:pt x="1469" y="0"/>
                    <a:pt x="1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6" name="Google Shape;5556;p78"/>
            <p:cNvSpPr/>
            <p:nvPr/>
          </p:nvSpPr>
          <p:spPr>
            <a:xfrm>
              <a:off x="5627130" y="3690657"/>
              <a:ext cx="45050" cy="51094"/>
            </a:xfrm>
            <a:custGeom>
              <a:avLst/>
              <a:gdLst/>
              <a:ahLst/>
              <a:cxnLst/>
              <a:rect l="l" t="t" r="r" b="b"/>
              <a:pathLst>
                <a:path w="1446" h="1640" extrusionOk="0">
                  <a:moveTo>
                    <a:pt x="1174" y="1"/>
                  </a:moveTo>
                  <a:cubicBezTo>
                    <a:pt x="1023" y="1"/>
                    <a:pt x="882" y="79"/>
                    <a:pt x="800" y="205"/>
                  </a:cubicBezTo>
                  <a:lnTo>
                    <a:pt x="97" y="1298"/>
                  </a:lnTo>
                  <a:cubicBezTo>
                    <a:pt x="1" y="1446"/>
                    <a:pt x="107" y="1639"/>
                    <a:pt x="283" y="1639"/>
                  </a:cubicBezTo>
                  <a:lnTo>
                    <a:pt x="696" y="1639"/>
                  </a:lnTo>
                  <a:cubicBezTo>
                    <a:pt x="518" y="1637"/>
                    <a:pt x="411" y="1442"/>
                    <a:pt x="507" y="1296"/>
                  </a:cubicBezTo>
                  <a:lnTo>
                    <a:pt x="1211" y="203"/>
                  </a:lnTo>
                  <a:cubicBezTo>
                    <a:pt x="1268" y="116"/>
                    <a:pt x="1350" y="54"/>
                    <a:pt x="1446" y="22"/>
                  </a:cubicBezTo>
                  <a:cubicBezTo>
                    <a:pt x="1415" y="8"/>
                    <a:pt x="1383" y="1"/>
                    <a:pt x="134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7" name="Google Shape;5557;p78"/>
            <p:cNvSpPr/>
            <p:nvPr/>
          </p:nvSpPr>
          <p:spPr>
            <a:xfrm>
              <a:off x="5695521" y="3690594"/>
              <a:ext cx="44894" cy="51094"/>
            </a:xfrm>
            <a:custGeom>
              <a:avLst/>
              <a:gdLst/>
              <a:ahLst/>
              <a:cxnLst/>
              <a:rect l="l" t="t" r="r" b="b"/>
              <a:pathLst>
                <a:path w="1441" h="1640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417"/>
                  </a:lnTo>
                  <a:cubicBezTo>
                    <a:pt x="1" y="1540"/>
                    <a:pt x="100" y="1639"/>
                    <a:pt x="223" y="1639"/>
                  </a:cubicBezTo>
                  <a:lnTo>
                    <a:pt x="1218" y="1639"/>
                  </a:lnTo>
                  <a:cubicBezTo>
                    <a:pt x="1341" y="1639"/>
                    <a:pt x="1440" y="1540"/>
                    <a:pt x="1440" y="1417"/>
                  </a:cubicBezTo>
                  <a:lnTo>
                    <a:pt x="1440" y="223"/>
                  </a:lnTo>
                  <a:cubicBezTo>
                    <a:pt x="1440" y="100"/>
                    <a:pt x="1341" y="1"/>
                    <a:pt x="1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8" name="Google Shape;5558;p78"/>
            <p:cNvSpPr/>
            <p:nvPr/>
          </p:nvSpPr>
          <p:spPr>
            <a:xfrm>
              <a:off x="5695459" y="3690594"/>
              <a:ext cx="19815" cy="51094"/>
            </a:xfrm>
            <a:custGeom>
              <a:avLst/>
              <a:gdLst/>
              <a:ahLst/>
              <a:cxnLst/>
              <a:rect l="l" t="t" r="r" b="b"/>
              <a:pathLst>
                <a:path w="636" h="1640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417"/>
                  </a:lnTo>
                  <a:cubicBezTo>
                    <a:pt x="1" y="1540"/>
                    <a:pt x="100" y="1639"/>
                    <a:pt x="223" y="1639"/>
                  </a:cubicBezTo>
                  <a:lnTo>
                    <a:pt x="635" y="1639"/>
                  </a:lnTo>
                  <a:cubicBezTo>
                    <a:pt x="515" y="1639"/>
                    <a:pt x="413" y="1540"/>
                    <a:pt x="413" y="1417"/>
                  </a:cubicBezTo>
                  <a:lnTo>
                    <a:pt x="413" y="223"/>
                  </a:lnTo>
                  <a:cubicBezTo>
                    <a:pt x="413" y="100"/>
                    <a:pt x="515" y="1"/>
                    <a:pt x="63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9" name="Google Shape;5559;p78"/>
            <p:cNvSpPr/>
            <p:nvPr/>
          </p:nvSpPr>
          <p:spPr>
            <a:xfrm>
              <a:off x="5579801" y="3606312"/>
              <a:ext cx="354450" cy="281828"/>
            </a:xfrm>
            <a:custGeom>
              <a:avLst/>
              <a:gdLst/>
              <a:ahLst/>
              <a:cxnLst/>
              <a:rect l="l" t="t" r="r" b="b"/>
              <a:pathLst>
                <a:path w="11377" h="9046" extrusionOk="0">
                  <a:moveTo>
                    <a:pt x="4872" y="335"/>
                  </a:moveTo>
                  <a:cubicBezTo>
                    <a:pt x="4897" y="335"/>
                    <a:pt x="4920" y="354"/>
                    <a:pt x="4920" y="381"/>
                  </a:cubicBezTo>
                  <a:lnTo>
                    <a:pt x="4920" y="610"/>
                  </a:lnTo>
                  <a:lnTo>
                    <a:pt x="4292" y="610"/>
                  </a:lnTo>
                  <a:lnTo>
                    <a:pt x="4292" y="381"/>
                  </a:lnTo>
                  <a:lnTo>
                    <a:pt x="4291" y="381"/>
                  </a:lnTo>
                  <a:cubicBezTo>
                    <a:pt x="4291" y="356"/>
                    <a:pt x="4310" y="335"/>
                    <a:pt x="4337" y="335"/>
                  </a:cubicBezTo>
                  <a:close/>
                  <a:moveTo>
                    <a:pt x="5993" y="941"/>
                  </a:moveTo>
                  <a:cubicBezTo>
                    <a:pt x="6082" y="941"/>
                    <a:pt x="6157" y="1014"/>
                    <a:pt x="6157" y="1103"/>
                  </a:cubicBezTo>
                  <a:lnTo>
                    <a:pt x="6157" y="1758"/>
                  </a:lnTo>
                  <a:lnTo>
                    <a:pt x="3055" y="1758"/>
                  </a:lnTo>
                  <a:lnTo>
                    <a:pt x="3055" y="1103"/>
                  </a:lnTo>
                  <a:cubicBezTo>
                    <a:pt x="3055" y="1014"/>
                    <a:pt x="3128" y="941"/>
                    <a:pt x="3217" y="941"/>
                  </a:cubicBezTo>
                  <a:close/>
                  <a:moveTo>
                    <a:pt x="6573" y="2871"/>
                  </a:moveTo>
                  <a:cubicBezTo>
                    <a:pt x="6672" y="2871"/>
                    <a:pt x="6763" y="2924"/>
                    <a:pt x="6813" y="3010"/>
                  </a:cubicBezTo>
                  <a:lnTo>
                    <a:pt x="7438" y="4094"/>
                  </a:lnTo>
                  <a:cubicBezTo>
                    <a:pt x="7452" y="4119"/>
                    <a:pt x="7445" y="4138"/>
                    <a:pt x="7438" y="4149"/>
                  </a:cubicBezTo>
                  <a:cubicBezTo>
                    <a:pt x="7431" y="4160"/>
                    <a:pt x="7419" y="4176"/>
                    <a:pt x="7390" y="4176"/>
                  </a:cubicBezTo>
                  <a:lnTo>
                    <a:pt x="5947" y="4176"/>
                  </a:lnTo>
                  <a:lnTo>
                    <a:pt x="5947" y="2928"/>
                  </a:lnTo>
                  <a:cubicBezTo>
                    <a:pt x="5947" y="2896"/>
                    <a:pt x="5972" y="2871"/>
                    <a:pt x="6004" y="2871"/>
                  </a:cubicBezTo>
                  <a:close/>
                  <a:moveTo>
                    <a:pt x="796" y="5685"/>
                  </a:moveTo>
                  <a:cubicBezTo>
                    <a:pt x="826" y="5685"/>
                    <a:pt x="851" y="5709"/>
                    <a:pt x="851" y="5740"/>
                  </a:cubicBezTo>
                  <a:lnTo>
                    <a:pt x="851" y="5946"/>
                  </a:lnTo>
                  <a:cubicBezTo>
                    <a:pt x="851" y="5978"/>
                    <a:pt x="826" y="6003"/>
                    <a:pt x="796" y="6003"/>
                  </a:cubicBezTo>
                  <a:lnTo>
                    <a:pt x="336" y="6003"/>
                  </a:lnTo>
                  <a:lnTo>
                    <a:pt x="336" y="5685"/>
                  </a:lnTo>
                  <a:close/>
                  <a:moveTo>
                    <a:pt x="11044" y="5685"/>
                  </a:moveTo>
                  <a:lnTo>
                    <a:pt x="11044" y="6003"/>
                  </a:lnTo>
                  <a:lnTo>
                    <a:pt x="10584" y="6003"/>
                  </a:lnTo>
                  <a:cubicBezTo>
                    <a:pt x="10554" y="6003"/>
                    <a:pt x="10529" y="5978"/>
                    <a:pt x="10529" y="5946"/>
                  </a:cubicBezTo>
                  <a:lnTo>
                    <a:pt x="10529" y="5740"/>
                  </a:lnTo>
                  <a:cubicBezTo>
                    <a:pt x="10529" y="5709"/>
                    <a:pt x="10554" y="5685"/>
                    <a:pt x="10584" y="5685"/>
                  </a:cubicBezTo>
                  <a:close/>
                  <a:moveTo>
                    <a:pt x="1561" y="7060"/>
                  </a:moveTo>
                  <a:cubicBezTo>
                    <a:pt x="1383" y="7233"/>
                    <a:pt x="1262" y="7464"/>
                    <a:pt x="1225" y="7720"/>
                  </a:cubicBezTo>
                  <a:lnTo>
                    <a:pt x="524" y="7720"/>
                  </a:lnTo>
                  <a:cubicBezTo>
                    <a:pt x="419" y="7720"/>
                    <a:pt x="336" y="7634"/>
                    <a:pt x="336" y="7529"/>
                  </a:cubicBezTo>
                  <a:lnTo>
                    <a:pt x="336" y="7060"/>
                  </a:lnTo>
                  <a:close/>
                  <a:moveTo>
                    <a:pt x="8608" y="7060"/>
                  </a:moveTo>
                  <a:cubicBezTo>
                    <a:pt x="9063" y="7060"/>
                    <a:pt x="9434" y="7430"/>
                    <a:pt x="9434" y="7885"/>
                  </a:cubicBezTo>
                  <a:cubicBezTo>
                    <a:pt x="9434" y="8342"/>
                    <a:pt x="9063" y="8711"/>
                    <a:pt x="8608" y="8711"/>
                  </a:cubicBezTo>
                  <a:cubicBezTo>
                    <a:pt x="8151" y="8711"/>
                    <a:pt x="7779" y="8342"/>
                    <a:pt x="7779" y="7885"/>
                  </a:cubicBezTo>
                  <a:cubicBezTo>
                    <a:pt x="7779" y="7430"/>
                    <a:pt x="8151" y="7060"/>
                    <a:pt x="8608" y="7060"/>
                  </a:cubicBezTo>
                  <a:close/>
                  <a:moveTo>
                    <a:pt x="2371" y="7062"/>
                  </a:moveTo>
                  <a:cubicBezTo>
                    <a:pt x="2826" y="7062"/>
                    <a:pt x="3197" y="7433"/>
                    <a:pt x="3197" y="7888"/>
                  </a:cubicBezTo>
                  <a:cubicBezTo>
                    <a:pt x="3197" y="8343"/>
                    <a:pt x="2828" y="8715"/>
                    <a:pt x="2371" y="8715"/>
                  </a:cubicBezTo>
                  <a:cubicBezTo>
                    <a:pt x="1916" y="8715"/>
                    <a:pt x="1545" y="8343"/>
                    <a:pt x="1545" y="7888"/>
                  </a:cubicBezTo>
                  <a:cubicBezTo>
                    <a:pt x="1545" y="7433"/>
                    <a:pt x="1916" y="7062"/>
                    <a:pt x="2371" y="7062"/>
                  </a:cubicBezTo>
                  <a:close/>
                  <a:moveTo>
                    <a:pt x="4335" y="1"/>
                  </a:moveTo>
                  <a:cubicBezTo>
                    <a:pt x="4125" y="1"/>
                    <a:pt x="3955" y="171"/>
                    <a:pt x="3955" y="381"/>
                  </a:cubicBezTo>
                  <a:lnTo>
                    <a:pt x="3955" y="610"/>
                  </a:lnTo>
                  <a:lnTo>
                    <a:pt x="3213" y="610"/>
                  </a:lnTo>
                  <a:cubicBezTo>
                    <a:pt x="2940" y="610"/>
                    <a:pt x="2718" y="832"/>
                    <a:pt x="2718" y="1106"/>
                  </a:cubicBezTo>
                  <a:lnTo>
                    <a:pt x="2718" y="1760"/>
                  </a:lnTo>
                  <a:lnTo>
                    <a:pt x="2444" y="1760"/>
                  </a:lnTo>
                  <a:cubicBezTo>
                    <a:pt x="2124" y="1760"/>
                    <a:pt x="1831" y="1920"/>
                    <a:pt x="1660" y="2190"/>
                  </a:cubicBezTo>
                  <a:lnTo>
                    <a:pt x="1065" y="3115"/>
                  </a:lnTo>
                  <a:cubicBezTo>
                    <a:pt x="1015" y="3191"/>
                    <a:pt x="1038" y="3294"/>
                    <a:pt x="1113" y="3346"/>
                  </a:cubicBezTo>
                  <a:cubicBezTo>
                    <a:pt x="1141" y="3363"/>
                    <a:pt x="1172" y="3371"/>
                    <a:pt x="1203" y="3371"/>
                  </a:cubicBezTo>
                  <a:cubicBezTo>
                    <a:pt x="1258" y="3371"/>
                    <a:pt x="1312" y="3345"/>
                    <a:pt x="1344" y="3296"/>
                  </a:cubicBezTo>
                  <a:lnTo>
                    <a:pt x="1939" y="2372"/>
                  </a:lnTo>
                  <a:cubicBezTo>
                    <a:pt x="2051" y="2197"/>
                    <a:pt x="2239" y="2096"/>
                    <a:pt x="2444" y="2096"/>
                  </a:cubicBezTo>
                  <a:lnTo>
                    <a:pt x="6834" y="2096"/>
                  </a:lnTo>
                  <a:cubicBezTo>
                    <a:pt x="7047" y="2096"/>
                    <a:pt x="7246" y="2212"/>
                    <a:pt x="7353" y="2397"/>
                  </a:cubicBezTo>
                  <a:lnTo>
                    <a:pt x="8336" y="4097"/>
                  </a:lnTo>
                  <a:cubicBezTo>
                    <a:pt x="8462" y="4318"/>
                    <a:pt x="8681" y="4469"/>
                    <a:pt x="8931" y="4513"/>
                  </a:cubicBezTo>
                  <a:lnTo>
                    <a:pt x="10662" y="4814"/>
                  </a:lnTo>
                  <a:cubicBezTo>
                    <a:pt x="10881" y="4851"/>
                    <a:pt x="11041" y="5039"/>
                    <a:pt x="11041" y="5265"/>
                  </a:cubicBezTo>
                  <a:lnTo>
                    <a:pt x="11041" y="5354"/>
                  </a:lnTo>
                  <a:lnTo>
                    <a:pt x="10582" y="5354"/>
                  </a:lnTo>
                  <a:cubicBezTo>
                    <a:pt x="10369" y="5354"/>
                    <a:pt x="10193" y="5528"/>
                    <a:pt x="10193" y="5741"/>
                  </a:cubicBezTo>
                  <a:lnTo>
                    <a:pt x="10193" y="5949"/>
                  </a:lnTo>
                  <a:cubicBezTo>
                    <a:pt x="10193" y="6163"/>
                    <a:pt x="10369" y="6337"/>
                    <a:pt x="10582" y="6337"/>
                  </a:cubicBezTo>
                  <a:lnTo>
                    <a:pt x="11041" y="6337"/>
                  </a:lnTo>
                  <a:lnTo>
                    <a:pt x="11041" y="6728"/>
                  </a:lnTo>
                  <a:lnTo>
                    <a:pt x="5945" y="6728"/>
                  </a:lnTo>
                  <a:lnTo>
                    <a:pt x="5945" y="4513"/>
                  </a:lnTo>
                  <a:lnTo>
                    <a:pt x="7387" y="4513"/>
                  </a:lnTo>
                  <a:cubicBezTo>
                    <a:pt x="7527" y="4513"/>
                    <a:pt x="7653" y="4440"/>
                    <a:pt x="7724" y="4318"/>
                  </a:cubicBezTo>
                  <a:cubicBezTo>
                    <a:pt x="7795" y="4195"/>
                    <a:pt x="7795" y="4051"/>
                    <a:pt x="7724" y="3929"/>
                  </a:cubicBezTo>
                  <a:lnTo>
                    <a:pt x="7099" y="2844"/>
                  </a:lnTo>
                  <a:cubicBezTo>
                    <a:pt x="6988" y="2656"/>
                    <a:pt x="6788" y="2539"/>
                    <a:pt x="6569" y="2539"/>
                  </a:cubicBezTo>
                  <a:lnTo>
                    <a:pt x="6000" y="2539"/>
                  </a:lnTo>
                  <a:cubicBezTo>
                    <a:pt x="5787" y="2539"/>
                    <a:pt x="5611" y="2715"/>
                    <a:pt x="5611" y="2928"/>
                  </a:cubicBezTo>
                  <a:lnTo>
                    <a:pt x="5611" y="6726"/>
                  </a:lnTo>
                  <a:lnTo>
                    <a:pt x="4625" y="6726"/>
                  </a:lnTo>
                  <a:cubicBezTo>
                    <a:pt x="4534" y="6726"/>
                    <a:pt x="4459" y="6802"/>
                    <a:pt x="4459" y="6893"/>
                  </a:cubicBezTo>
                  <a:cubicBezTo>
                    <a:pt x="4459" y="6984"/>
                    <a:pt x="4534" y="7060"/>
                    <a:pt x="4625" y="7060"/>
                  </a:cubicBezTo>
                  <a:lnTo>
                    <a:pt x="7792" y="7060"/>
                  </a:lnTo>
                  <a:cubicBezTo>
                    <a:pt x="7614" y="7233"/>
                    <a:pt x="7493" y="7464"/>
                    <a:pt x="7456" y="7720"/>
                  </a:cubicBezTo>
                  <a:lnTo>
                    <a:pt x="3517" y="7720"/>
                  </a:lnTo>
                  <a:cubicBezTo>
                    <a:pt x="3478" y="7462"/>
                    <a:pt x="3359" y="7233"/>
                    <a:pt x="3181" y="7060"/>
                  </a:cubicBezTo>
                  <a:lnTo>
                    <a:pt x="3946" y="7060"/>
                  </a:lnTo>
                  <a:cubicBezTo>
                    <a:pt x="4036" y="7060"/>
                    <a:pt x="4113" y="6984"/>
                    <a:pt x="4113" y="6893"/>
                  </a:cubicBezTo>
                  <a:cubicBezTo>
                    <a:pt x="4113" y="6802"/>
                    <a:pt x="4036" y="6726"/>
                    <a:pt x="3946" y="6726"/>
                  </a:cubicBezTo>
                  <a:lnTo>
                    <a:pt x="332" y="6726"/>
                  </a:lnTo>
                  <a:lnTo>
                    <a:pt x="332" y="6335"/>
                  </a:lnTo>
                  <a:lnTo>
                    <a:pt x="793" y="6335"/>
                  </a:lnTo>
                  <a:cubicBezTo>
                    <a:pt x="1006" y="6335"/>
                    <a:pt x="1182" y="6159"/>
                    <a:pt x="1182" y="5946"/>
                  </a:cubicBezTo>
                  <a:lnTo>
                    <a:pt x="1182" y="5740"/>
                  </a:lnTo>
                  <a:cubicBezTo>
                    <a:pt x="1182" y="5526"/>
                    <a:pt x="1006" y="5350"/>
                    <a:pt x="793" y="5350"/>
                  </a:cubicBezTo>
                  <a:lnTo>
                    <a:pt x="332" y="5350"/>
                  </a:lnTo>
                  <a:lnTo>
                    <a:pt x="332" y="5134"/>
                  </a:lnTo>
                  <a:cubicBezTo>
                    <a:pt x="332" y="4952"/>
                    <a:pt x="384" y="4778"/>
                    <a:pt x="482" y="4627"/>
                  </a:cubicBezTo>
                  <a:lnTo>
                    <a:pt x="946" y="3905"/>
                  </a:lnTo>
                  <a:cubicBezTo>
                    <a:pt x="995" y="3827"/>
                    <a:pt x="972" y="3724"/>
                    <a:pt x="898" y="3674"/>
                  </a:cubicBezTo>
                  <a:cubicBezTo>
                    <a:pt x="869" y="3656"/>
                    <a:pt x="838" y="3648"/>
                    <a:pt x="807" y="3648"/>
                  </a:cubicBezTo>
                  <a:cubicBezTo>
                    <a:pt x="753" y="3648"/>
                    <a:pt x="699" y="3675"/>
                    <a:pt x="667" y="3722"/>
                  </a:cubicBezTo>
                  <a:lnTo>
                    <a:pt x="203" y="4444"/>
                  </a:lnTo>
                  <a:cubicBezTo>
                    <a:pt x="69" y="4648"/>
                    <a:pt x="0" y="4888"/>
                    <a:pt x="0" y="5134"/>
                  </a:cubicBezTo>
                  <a:lnTo>
                    <a:pt x="0" y="7529"/>
                  </a:lnTo>
                  <a:cubicBezTo>
                    <a:pt x="0" y="7819"/>
                    <a:pt x="233" y="8052"/>
                    <a:pt x="523" y="8052"/>
                  </a:cubicBezTo>
                  <a:lnTo>
                    <a:pt x="1221" y="8052"/>
                  </a:lnTo>
                  <a:cubicBezTo>
                    <a:pt x="1301" y="8615"/>
                    <a:pt x="1786" y="9045"/>
                    <a:pt x="2371" y="9045"/>
                  </a:cubicBezTo>
                  <a:cubicBezTo>
                    <a:pt x="2954" y="9045"/>
                    <a:pt x="3437" y="8612"/>
                    <a:pt x="3519" y="8052"/>
                  </a:cubicBezTo>
                  <a:lnTo>
                    <a:pt x="7458" y="8052"/>
                  </a:lnTo>
                  <a:cubicBezTo>
                    <a:pt x="7538" y="8615"/>
                    <a:pt x="8023" y="9045"/>
                    <a:pt x="8606" y="9045"/>
                  </a:cubicBezTo>
                  <a:cubicBezTo>
                    <a:pt x="9246" y="9045"/>
                    <a:pt x="9766" y="8526"/>
                    <a:pt x="9766" y="7885"/>
                  </a:cubicBezTo>
                  <a:cubicBezTo>
                    <a:pt x="9766" y="7561"/>
                    <a:pt x="9633" y="7268"/>
                    <a:pt x="9418" y="7060"/>
                  </a:cubicBezTo>
                  <a:lnTo>
                    <a:pt x="11041" y="7060"/>
                  </a:lnTo>
                  <a:lnTo>
                    <a:pt x="11041" y="7529"/>
                  </a:lnTo>
                  <a:cubicBezTo>
                    <a:pt x="11041" y="7634"/>
                    <a:pt x="10957" y="7720"/>
                    <a:pt x="10852" y="7720"/>
                  </a:cubicBezTo>
                  <a:lnTo>
                    <a:pt x="10287" y="7720"/>
                  </a:lnTo>
                  <a:cubicBezTo>
                    <a:pt x="10195" y="7720"/>
                    <a:pt x="10120" y="7794"/>
                    <a:pt x="10120" y="7885"/>
                  </a:cubicBezTo>
                  <a:cubicBezTo>
                    <a:pt x="10120" y="7977"/>
                    <a:pt x="10195" y="8052"/>
                    <a:pt x="10287" y="8052"/>
                  </a:cubicBezTo>
                  <a:lnTo>
                    <a:pt x="10856" y="8052"/>
                  </a:lnTo>
                  <a:cubicBezTo>
                    <a:pt x="11144" y="8052"/>
                    <a:pt x="11377" y="7819"/>
                    <a:pt x="11377" y="7529"/>
                  </a:cubicBezTo>
                  <a:lnTo>
                    <a:pt x="11377" y="5262"/>
                  </a:lnTo>
                  <a:cubicBezTo>
                    <a:pt x="11377" y="4876"/>
                    <a:pt x="11101" y="4549"/>
                    <a:pt x="10719" y="4483"/>
                  </a:cubicBezTo>
                  <a:lnTo>
                    <a:pt x="8990" y="4183"/>
                  </a:lnTo>
                  <a:cubicBezTo>
                    <a:pt x="8835" y="4156"/>
                    <a:pt x="8702" y="4062"/>
                    <a:pt x="8625" y="3929"/>
                  </a:cubicBezTo>
                  <a:lnTo>
                    <a:pt x="7643" y="2228"/>
                  </a:lnTo>
                  <a:cubicBezTo>
                    <a:pt x="7475" y="1938"/>
                    <a:pt x="7168" y="1760"/>
                    <a:pt x="6834" y="1760"/>
                  </a:cubicBezTo>
                  <a:lnTo>
                    <a:pt x="6487" y="1760"/>
                  </a:lnTo>
                  <a:lnTo>
                    <a:pt x="6487" y="1106"/>
                  </a:lnTo>
                  <a:cubicBezTo>
                    <a:pt x="6487" y="832"/>
                    <a:pt x="6265" y="610"/>
                    <a:pt x="5991" y="610"/>
                  </a:cubicBezTo>
                  <a:lnTo>
                    <a:pt x="5250" y="610"/>
                  </a:lnTo>
                  <a:lnTo>
                    <a:pt x="5250" y="381"/>
                  </a:lnTo>
                  <a:cubicBezTo>
                    <a:pt x="5250" y="171"/>
                    <a:pt x="5080" y="1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0" name="Google Shape;5560;p78"/>
            <p:cNvSpPr/>
            <p:nvPr/>
          </p:nvSpPr>
          <p:spPr>
            <a:xfrm>
              <a:off x="5637381" y="3835790"/>
              <a:ext cx="32588" cy="32588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331"/>
                  </a:moveTo>
                  <a:cubicBezTo>
                    <a:pt x="628" y="331"/>
                    <a:pt x="711" y="417"/>
                    <a:pt x="711" y="520"/>
                  </a:cubicBezTo>
                  <a:cubicBezTo>
                    <a:pt x="711" y="625"/>
                    <a:pt x="628" y="710"/>
                    <a:pt x="523" y="710"/>
                  </a:cubicBezTo>
                  <a:cubicBezTo>
                    <a:pt x="418" y="710"/>
                    <a:pt x="335" y="625"/>
                    <a:pt x="335" y="520"/>
                  </a:cubicBezTo>
                  <a:cubicBezTo>
                    <a:pt x="335" y="417"/>
                    <a:pt x="418" y="331"/>
                    <a:pt x="523" y="331"/>
                  </a:cubicBezTo>
                  <a:close/>
                  <a:moveTo>
                    <a:pt x="523" y="1"/>
                  </a:moveTo>
                  <a:cubicBezTo>
                    <a:pt x="237" y="1"/>
                    <a:pt x="0" y="234"/>
                    <a:pt x="0" y="523"/>
                  </a:cubicBezTo>
                  <a:cubicBezTo>
                    <a:pt x="0" y="811"/>
                    <a:pt x="233" y="1046"/>
                    <a:pt x="523" y="1046"/>
                  </a:cubicBezTo>
                  <a:cubicBezTo>
                    <a:pt x="811" y="1046"/>
                    <a:pt x="1046" y="811"/>
                    <a:pt x="1046" y="523"/>
                  </a:cubicBezTo>
                  <a:cubicBezTo>
                    <a:pt x="1046" y="234"/>
                    <a:pt x="811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1" name="Google Shape;5561;p78"/>
            <p:cNvSpPr/>
            <p:nvPr/>
          </p:nvSpPr>
          <p:spPr>
            <a:xfrm>
              <a:off x="5831713" y="3835790"/>
              <a:ext cx="32526" cy="32588"/>
            </a:xfrm>
            <a:custGeom>
              <a:avLst/>
              <a:gdLst/>
              <a:ahLst/>
              <a:cxnLst/>
              <a:rect l="l" t="t" r="r" b="b"/>
              <a:pathLst>
                <a:path w="1044" h="1046" extrusionOk="0">
                  <a:moveTo>
                    <a:pt x="523" y="331"/>
                  </a:moveTo>
                  <a:cubicBezTo>
                    <a:pt x="626" y="331"/>
                    <a:pt x="711" y="417"/>
                    <a:pt x="711" y="520"/>
                  </a:cubicBezTo>
                  <a:cubicBezTo>
                    <a:pt x="711" y="625"/>
                    <a:pt x="626" y="710"/>
                    <a:pt x="523" y="710"/>
                  </a:cubicBezTo>
                  <a:cubicBezTo>
                    <a:pt x="418" y="710"/>
                    <a:pt x="332" y="625"/>
                    <a:pt x="332" y="520"/>
                  </a:cubicBezTo>
                  <a:cubicBezTo>
                    <a:pt x="332" y="417"/>
                    <a:pt x="418" y="331"/>
                    <a:pt x="523" y="331"/>
                  </a:cubicBezTo>
                  <a:close/>
                  <a:moveTo>
                    <a:pt x="523" y="1"/>
                  </a:moveTo>
                  <a:cubicBezTo>
                    <a:pt x="235" y="1"/>
                    <a:pt x="0" y="234"/>
                    <a:pt x="0" y="523"/>
                  </a:cubicBezTo>
                  <a:cubicBezTo>
                    <a:pt x="0" y="811"/>
                    <a:pt x="233" y="1046"/>
                    <a:pt x="523" y="1046"/>
                  </a:cubicBezTo>
                  <a:cubicBezTo>
                    <a:pt x="809" y="1046"/>
                    <a:pt x="1043" y="811"/>
                    <a:pt x="1043" y="523"/>
                  </a:cubicBezTo>
                  <a:cubicBezTo>
                    <a:pt x="1043" y="234"/>
                    <a:pt x="809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2" name="Google Shape;5562;p78"/>
            <p:cNvSpPr/>
            <p:nvPr/>
          </p:nvSpPr>
          <p:spPr>
            <a:xfrm>
              <a:off x="5774787" y="3762382"/>
              <a:ext cx="18849" cy="10375"/>
            </a:xfrm>
            <a:custGeom>
              <a:avLst/>
              <a:gdLst/>
              <a:ahLst/>
              <a:cxnLst/>
              <a:rect l="l" t="t" r="r" b="b"/>
              <a:pathLst>
                <a:path w="605" h="333" extrusionOk="0">
                  <a:moveTo>
                    <a:pt x="167" y="0"/>
                  </a:moveTo>
                  <a:cubicBezTo>
                    <a:pt x="76" y="0"/>
                    <a:pt x="0" y="75"/>
                    <a:pt x="0" y="165"/>
                  </a:cubicBezTo>
                  <a:cubicBezTo>
                    <a:pt x="0" y="258"/>
                    <a:pt x="76" y="333"/>
                    <a:pt x="167" y="333"/>
                  </a:cubicBezTo>
                  <a:lnTo>
                    <a:pt x="439" y="333"/>
                  </a:lnTo>
                  <a:cubicBezTo>
                    <a:pt x="530" y="333"/>
                    <a:pt x="604" y="258"/>
                    <a:pt x="604" y="165"/>
                  </a:cubicBezTo>
                  <a:cubicBezTo>
                    <a:pt x="604" y="75"/>
                    <a:pt x="530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3" name="Google Shape;5563;p78"/>
            <p:cNvSpPr/>
            <p:nvPr/>
          </p:nvSpPr>
          <p:spPr>
            <a:xfrm>
              <a:off x="5699852" y="3762382"/>
              <a:ext cx="18849" cy="10375"/>
            </a:xfrm>
            <a:custGeom>
              <a:avLst/>
              <a:gdLst/>
              <a:ahLst/>
              <a:cxnLst/>
              <a:rect l="l" t="t" r="r" b="b"/>
              <a:pathLst>
                <a:path w="605" h="333" extrusionOk="0">
                  <a:moveTo>
                    <a:pt x="166" y="0"/>
                  </a:moveTo>
                  <a:cubicBezTo>
                    <a:pt x="75" y="0"/>
                    <a:pt x="0" y="75"/>
                    <a:pt x="0" y="165"/>
                  </a:cubicBezTo>
                  <a:cubicBezTo>
                    <a:pt x="0" y="258"/>
                    <a:pt x="75" y="333"/>
                    <a:pt x="166" y="333"/>
                  </a:cubicBezTo>
                  <a:lnTo>
                    <a:pt x="438" y="333"/>
                  </a:lnTo>
                  <a:cubicBezTo>
                    <a:pt x="528" y="333"/>
                    <a:pt x="605" y="258"/>
                    <a:pt x="605" y="165"/>
                  </a:cubicBezTo>
                  <a:cubicBezTo>
                    <a:pt x="605" y="75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4" name="Google Shape;5564;p78"/>
            <p:cNvSpPr/>
            <p:nvPr/>
          </p:nvSpPr>
          <p:spPr>
            <a:xfrm>
              <a:off x="5623141" y="3685391"/>
              <a:ext cx="58011" cy="61500"/>
            </a:xfrm>
            <a:custGeom>
              <a:avLst/>
              <a:gdLst/>
              <a:ahLst/>
              <a:cxnLst/>
              <a:rect l="l" t="t" r="r" b="b"/>
              <a:pathLst>
                <a:path w="1862" h="1974" extrusionOk="0">
                  <a:moveTo>
                    <a:pt x="1472" y="333"/>
                  </a:moveTo>
                  <a:cubicBezTo>
                    <a:pt x="1504" y="333"/>
                    <a:pt x="1529" y="358"/>
                    <a:pt x="1529" y="390"/>
                  </a:cubicBezTo>
                  <a:lnTo>
                    <a:pt x="1529" y="1584"/>
                  </a:lnTo>
                  <a:cubicBezTo>
                    <a:pt x="1529" y="1616"/>
                    <a:pt x="1504" y="1639"/>
                    <a:pt x="1472" y="1639"/>
                  </a:cubicBezTo>
                  <a:lnTo>
                    <a:pt x="409" y="1639"/>
                  </a:lnTo>
                  <a:cubicBezTo>
                    <a:pt x="379" y="1639"/>
                    <a:pt x="367" y="1622"/>
                    <a:pt x="360" y="1611"/>
                  </a:cubicBezTo>
                  <a:cubicBezTo>
                    <a:pt x="356" y="1600"/>
                    <a:pt x="347" y="1577"/>
                    <a:pt x="361" y="1554"/>
                  </a:cubicBezTo>
                  <a:lnTo>
                    <a:pt x="1067" y="461"/>
                  </a:lnTo>
                  <a:cubicBezTo>
                    <a:pt x="1117" y="381"/>
                    <a:pt x="1204" y="333"/>
                    <a:pt x="1300" y="333"/>
                  </a:cubicBezTo>
                  <a:close/>
                  <a:moveTo>
                    <a:pt x="1300" y="1"/>
                  </a:moveTo>
                  <a:cubicBezTo>
                    <a:pt x="1090" y="1"/>
                    <a:pt x="900" y="104"/>
                    <a:pt x="786" y="280"/>
                  </a:cubicBezTo>
                  <a:lnTo>
                    <a:pt x="82" y="1373"/>
                  </a:lnTo>
                  <a:cubicBezTo>
                    <a:pt x="4" y="1494"/>
                    <a:pt x="1" y="1645"/>
                    <a:pt x="66" y="1771"/>
                  </a:cubicBezTo>
                  <a:cubicBezTo>
                    <a:pt x="136" y="1895"/>
                    <a:pt x="267" y="1974"/>
                    <a:pt x="409" y="1974"/>
                  </a:cubicBezTo>
                  <a:lnTo>
                    <a:pt x="1472" y="1974"/>
                  </a:lnTo>
                  <a:cubicBezTo>
                    <a:pt x="1686" y="1974"/>
                    <a:pt x="1862" y="1798"/>
                    <a:pt x="1862" y="1584"/>
                  </a:cubicBezTo>
                  <a:lnTo>
                    <a:pt x="1862" y="390"/>
                  </a:lnTo>
                  <a:cubicBezTo>
                    <a:pt x="1862" y="175"/>
                    <a:pt x="1686" y="1"/>
                    <a:pt x="1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5" name="Google Shape;5565;p78"/>
            <p:cNvSpPr/>
            <p:nvPr/>
          </p:nvSpPr>
          <p:spPr>
            <a:xfrm>
              <a:off x="5690318" y="3685391"/>
              <a:ext cx="55300" cy="61500"/>
            </a:xfrm>
            <a:custGeom>
              <a:avLst/>
              <a:gdLst/>
              <a:ahLst/>
              <a:cxnLst/>
              <a:rect l="l" t="t" r="r" b="b"/>
              <a:pathLst>
                <a:path w="1775" h="1974" extrusionOk="0">
                  <a:moveTo>
                    <a:pt x="1385" y="333"/>
                  </a:moveTo>
                  <a:cubicBezTo>
                    <a:pt x="1417" y="333"/>
                    <a:pt x="1440" y="358"/>
                    <a:pt x="1440" y="390"/>
                  </a:cubicBezTo>
                  <a:lnTo>
                    <a:pt x="1440" y="1584"/>
                  </a:lnTo>
                  <a:cubicBezTo>
                    <a:pt x="1440" y="1615"/>
                    <a:pt x="1417" y="1639"/>
                    <a:pt x="1385" y="1639"/>
                  </a:cubicBezTo>
                  <a:lnTo>
                    <a:pt x="390" y="1639"/>
                  </a:lnTo>
                  <a:cubicBezTo>
                    <a:pt x="360" y="1639"/>
                    <a:pt x="335" y="1615"/>
                    <a:pt x="335" y="1584"/>
                  </a:cubicBezTo>
                  <a:lnTo>
                    <a:pt x="335" y="390"/>
                  </a:lnTo>
                  <a:cubicBezTo>
                    <a:pt x="335" y="358"/>
                    <a:pt x="360" y="333"/>
                    <a:pt x="390" y="333"/>
                  </a:cubicBezTo>
                  <a:close/>
                  <a:moveTo>
                    <a:pt x="390" y="1"/>
                  </a:moveTo>
                  <a:cubicBezTo>
                    <a:pt x="177" y="1"/>
                    <a:pt x="1" y="175"/>
                    <a:pt x="1" y="390"/>
                  </a:cubicBezTo>
                  <a:lnTo>
                    <a:pt x="1" y="1584"/>
                  </a:lnTo>
                  <a:cubicBezTo>
                    <a:pt x="1" y="1798"/>
                    <a:pt x="177" y="1974"/>
                    <a:pt x="390" y="1974"/>
                  </a:cubicBezTo>
                  <a:lnTo>
                    <a:pt x="1385" y="1974"/>
                  </a:lnTo>
                  <a:cubicBezTo>
                    <a:pt x="1598" y="1974"/>
                    <a:pt x="1774" y="1798"/>
                    <a:pt x="1774" y="1584"/>
                  </a:cubicBezTo>
                  <a:lnTo>
                    <a:pt x="1774" y="390"/>
                  </a:lnTo>
                  <a:cubicBezTo>
                    <a:pt x="1774" y="175"/>
                    <a:pt x="1598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66" name="Google Shape;5566;p78"/>
          <p:cNvGrpSpPr/>
          <p:nvPr/>
        </p:nvGrpSpPr>
        <p:grpSpPr>
          <a:xfrm>
            <a:off x="4772595" y="3379460"/>
            <a:ext cx="327401" cy="327672"/>
            <a:chOff x="4772595" y="3303260"/>
            <a:chExt cx="327401" cy="327672"/>
          </a:xfrm>
        </p:grpSpPr>
        <p:sp>
          <p:nvSpPr>
            <p:cNvPr id="5567" name="Google Shape;5567;p78"/>
            <p:cNvSpPr/>
            <p:nvPr/>
          </p:nvSpPr>
          <p:spPr>
            <a:xfrm>
              <a:off x="4819260" y="3358619"/>
              <a:ext cx="233763" cy="267499"/>
            </a:xfrm>
            <a:custGeom>
              <a:avLst/>
              <a:gdLst/>
              <a:ahLst/>
              <a:cxnLst/>
              <a:rect l="l" t="t" r="r" b="b"/>
              <a:pathLst>
                <a:path w="8121" h="9293" extrusionOk="0">
                  <a:moveTo>
                    <a:pt x="3635" y="1"/>
                  </a:moveTo>
                  <a:lnTo>
                    <a:pt x="3567" y="1616"/>
                  </a:lnTo>
                  <a:cubicBezTo>
                    <a:pt x="3561" y="1758"/>
                    <a:pt x="3443" y="1866"/>
                    <a:pt x="3307" y="1866"/>
                  </a:cubicBezTo>
                  <a:cubicBezTo>
                    <a:pt x="3291" y="1866"/>
                    <a:pt x="3276" y="1865"/>
                    <a:pt x="3260" y="1862"/>
                  </a:cubicBezTo>
                  <a:lnTo>
                    <a:pt x="688" y="1373"/>
                  </a:lnTo>
                  <a:lnTo>
                    <a:pt x="549" y="1999"/>
                  </a:lnTo>
                  <a:lnTo>
                    <a:pt x="3317" y="2724"/>
                  </a:lnTo>
                  <a:cubicBezTo>
                    <a:pt x="3434" y="2754"/>
                    <a:pt x="3518" y="2862"/>
                    <a:pt x="3510" y="2985"/>
                  </a:cubicBezTo>
                  <a:lnTo>
                    <a:pt x="3475" y="4240"/>
                  </a:lnTo>
                  <a:cubicBezTo>
                    <a:pt x="3468" y="4377"/>
                    <a:pt x="3359" y="4485"/>
                    <a:pt x="3223" y="4489"/>
                  </a:cubicBezTo>
                  <a:lnTo>
                    <a:pt x="2711" y="4506"/>
                  </a:lnTo>
                  <a:cubicBezTo>
                    <a:pt x="2705" y="4507"/>
                    <a:pt x="2700" y="4507"/>
                    <a:pt x="2694" y="4507"/>
                  </a:cubicBezTo>
                  <a:cubicBezTo>
                    <a:pt x="2585" y="4507"/>
                    <a:pt x="2482" y="4456"/>
                    <a:pt x="2414" y="4369"/>
                  </a:cubicBezTo>
                  <a:lnTo>
                    <a:pt x="1961" y="3794"/>
                  </a:lnTo>
                  <a:cubicBezTo>
                    <a:pt x="1916" y="3736"/>
                    <a:pt x="1844" y="3702"/>
                    <a:pt x="1770" y="3702"/>
                  </a:cubicBezTo>
                  <a:cubicBezTo>
                    <a:pt x="1747" y="3702"/>
                    <a:pt x="1724" y="3705"/>
                    <a:pt x="1701" y="3712"/>
                  </a:cubicBezTo>
                  <a:cubicBezTo>
                    <a:pt x="1575" y="3749"/>
                    <a:pt x="1506" y="3888"/>
                    <a:pt x="1543" y="4016"/>
                  </a:cubicBezTo>
                  <a:lnTo>
                    <a:pt x="1612" y="4259"/>
                  </a:lnTo>
                  <a:cubicBezTo>
                    <a:pt x="1655" y="4400"/>
                    <a:pt x="1548" y="4545"/>
                    <a:pt x="1399" y="4547"/>
                  </a:cubicBezTo>
                  <a:lnTo>
                    <a:pt x="0" y="4583"/>
                  </a:lnTo>
                  <a:lnTo>
                    <a:pt x="0" y="5224"/>
                  </a:lnTo>
                  <a:lnTo>
                    <a:pt x="3164" y="5320"/>
                  </a:lnTo>
                  <a:cubicBezTo>
                    <a:pt x="3308" y="5326"/>
                    <a:pt x="3422" y="5447"/>
                    <a:pt x="3415" y="5592"/>
                  </a:cubicBezTo>
                  <a:lnTo>
                    <a:pt x="3327" y="7300"/>
                  </a:lnTo>
                  <a:cubicBezTo>
                    <a:pt x="3310" y="7650"/>
                    <a:pt x="3022" y="7926"/>
                    <a:pt x="2670" y="7926"/>
                  </a:cubicBezTo>
                  <a:lnTo>
                    <a:pt x="2044" y="7926"/>
                  </a:lnTo>
                  <a:cubicBezTo>
                    <a:pt x="1666" y="7926"/>
                    <a:pt x="1308" y="8088"/>
                    <a:pt x="1060" y="8372"/>
                  </a:cubicBezTo>
                  <a:lnTo>
                    <a:pt x="653" y="8839"/>
                  </a:lnTo>
                  <a:cubicBezTo>
                    <a:pt x="498" y="9017"/>
                    <a:pt x="624" y="9293"/>
                    <a:pt x="859" y="9293"/>
                  </a:cubicBezTo>
                  <a:lnTo>
                    <a:pt x="7252" y="9293"/>
                  </a:lnTo>
                  <a:cubicBezTo>
                    <a:pt x="7486" y="9293"/>
                    <a:pt x="7611" y="9017"/>
                    <a:pt x="7458" y="8839"/>
                  </a:cubicBezTo>
                  <a:lnTo>
                    <a:pt x="7051" y="8372"/>
                  </a:lnTo>
                  <a:cubicBezTo>
                    <a:pt x="6802" y="8088"/>
                    <a:pt x="6445" y="7926"/>
                    <a:pt x="6066" y="7926"/>
                  </a:cubicBezTo>
                  <a:lnTo>
                    <a:pt x="5441" y="7926"/>
                  </a:lnTo>
                  <a:cubicBezTo>
                    <a:pt x="5089" y="7926"/>
                    <a:pt x="4801" y="7650"/>
                    <a:pt x="4783" y="7300"/>
                  </a:cubicBezTo>
                  <a:lnTo>
                    <a:pt x="4696" y="5592"/>
                  </a:lnTo>
                  <a:cubicBezTo>
                    <a:pt x="4689" y="5447"/>
                    <a:pt x="4803" y="5326"/>
                    <a:pt x="4947" y="5320"/>
                  </a:cubicBezTo>
                  <a:lnTo>
                    <a:pt x="8110" y="5224"/>
                  </a:lnTo>
                  <a:lnTo>
                    <a:pt x="8121" y="4583"/>
                  </a:lnTo>
                  <a:lnTo>
                    <a:pt x="6720" y="4547"/>
                  </a:lnTo>
                  <a:cubicBezTo>
                    <a:pt x="6571" y="4544"/>
                    <a:pt x="6468" y="4400"/>
                    <a:pt x="6507" y="4259"/>
                  </a:cubicBezTo>
                  <a:lnTo>
                    <a:pt x="6576" y="4016"/>
                  </a:lnTo>
                  <a:cubicBezTo>
                    <a:pt x="6614" y="3890"/>
                    <a:pt x="6544" y="3753"/>
                    <a:pt x="6418" y="3712"/>
                  </a:cubicBezTo>
                  <a:cubicBezTo>
                    <a:pt x="6395" y="3705"/>
                    <a:pt x="6372" y="3702"/>
                    <a:pt x="6349" y="3702"/>
                  </a:cubicBezTo>
                  <a:cubicBezTo>
                    <a:pt x="6275" y="3702"/>
                    <a:pt x="6205" y="3735"/>
                    <a:pt x="6159" y="3794"/>
                  </a:cubicBezTo>
                  <a:lnTo>
                    <a:pt x="5705" y="4369"/>
                  </a:lnTo>
                  <a:cubicBezTo>
                    <a:pt x="5637" y="4457"/>
                    <a:pt x="5533" y="4507"/>
                    <a:pt x="5422" y="4507"/>
                  </a:cubicBezTo>
                  <a:cubicBezTo>
                    <a:pt x="5418" y="4507"/>
                    <a:pt x="5414" y="4506"/>
                    <a:pt x="5410" y="4506"/>
                  </a:cubicBezTo>
                  <a:lnTo>
                    <a:pt x="4897" y="4489"/>
                  </a:lnTo>
                  <a:cubicBezTo>
                    <a:pt x="4760" y="4485"/>
                    <a:pt x="4652" y="4377"/>
                    <a:pt x="4644" y="4240"/>
                  </a:cubicBezTo>
                  <a:lnTo>
                    <a:pt x="4609" y="2985"/>
                  </a:lnTo>
                  <a:cubicBezTo>
                    <a:pt x="4605" y="2862"/>
                    <a:pt x="4685" y="2754"/>
                    <a:pt x="4803" y="2724"/>
                  </a:cubicBezTo>
                  <a:lnTo>
                    <a:pt x="7572" y="1999"/>
                  </a:lnTo>
                  <a:lnTo>
                    <a:pt x="7431" y="1373"/>
                  </a:lnTo>
                  <a:lnTo>
                    <a:pt x="4861" y="1862"/>
                  </a:lnTo>
                  <a:cubicBezTo>
                    <a:pt x="4845" y="1865"/>
                    <a:pt x="4829" y="1866"/>
                    <a:pt x="4814" y="1866"/>
                  </a:cubicBezTo>
                  <a:cubicBezTo>
                    <a:pt x="4676" y="1866"/>
                    <a:pt x="4558" y="1758"/>
                    <a:pt x="4552" y="1616"/>
                  </a:cubicBezTo>
                  <a:lnTo>
                    <a:pt x="44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8" name="Google Shape;5568;p78"/>
            <p:cNvSpPr/>
            <p:nvPr/>
          </p:nvSpPr>
          <p:spPr>
            <a:xfrm>
              <a:off x="5003559" y="3398116"/>
              <a:ext cx="33880" cy="24813"/>
            </a:xfrm>
            <a:custGeom>
              <a:avLst/>
              <a:gdLst/>
              <a:ahLst/>
              <a:cxnLst/>
              <a:rect l="l" t="t" r="r" b="b"/>
              <a:pathLst>
                <a:path w="1177" h="862" extrusionOk="0">
                  <a:moveTo>
                    <a:pt x="1036" y="1"/>
                  </a:moveTo>
                  <a:lnTo>
                    <a:pt x="0" y="198"/>
                  </a:lnTo>
                  <a:cubicBezTo>
                    <a:pt x="45" y="440"/>
                    <a:pt x="142" y="666"/>
                    <a:pt x="283" y="861"/>
                  </a:cubicBezTo>
                  <a:lnTo>
                    <a:pt x="1177" y="627"/>
                  </a:lnTo>
                  <a:lnTo>
                    <a:pt x="103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9" name="Google Shape;5569;p78"/>
            <p:cNvSpPr/>
            <p:nvPr/>
          </p:nvSpPr>
          <p:spPr>
            <a:xfrm>
              <a:off x="5010411" y="3489200"/>
              <a:ext cx="42631" cy="21013"/>
            </a:xfrm>
            <a:custGeom>
              <a:avLst/>
              <a:gdLst/>
              <a:ahLst/>
              <a:cxnLst/>
              <a:rect l="l" t="t" r="r" b="b"/>
              <a:pathLst>
                <a:path w="1481" h="730" extrusionOk="0">
                  <a:moveTo>
                    <a:pt x="15" y="1"/>
                  </a:moveTo>
                  <a:cubicBezTo>
                    <a:pt x="6" y="72"/>
                    <a:pt x="0" y="143"/>
                    <a:pt x="0" y="216"/>
                  </a:cubicBezTo>
                  <a:cubicBezTo>
                    <a:pt x="0" y="395"/>
                    <a:pt x="29" y="568"/>
                    <a:pt x="80" y="729"/>
                  </a:cubicBezTo>
                  <a:lnTo>
                    <a:pt x="1481" y="687"/>
                  </a:lnTo>
                  <a:lnTo>
                    <a:pt x="1481" y="47"/>
                  </a:lnTo>
                  <a:lnTo>
                    <a:pt x="80" y="11"/>
                  </a:lnTo>
                  <a:cubicBezTo>
                    <a:pt x="55" y="11"/>
                    <a:pt x="36" y="8"/>
                    <a:pt x="1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0" name="Google Shape;5570;p78"/>
            <p:cNvSpPr/>
            <p:nvPr/>
          </p:nvSpPr>
          <p:spPr>
            <a:xfrm>
              <a:off x="4819519" y="3489200"/>
              <a:ext cx="42573" cy="21071"/>
            </a:xfrm>
            <a:custGeom>
              <a:avLst/>
              <a:gdLst/>
              <a:ahLst/>
              <a:cxnLst/>
              <a:rect l="l" t="t" r="r" b="b"/>
              <a:pathLst>
                <a:path w="1479" h="732" extrusionOk="0">
                  <a:moveTo>
                    <a:pt x="1466" y="1"/>
                  </a:moveTo>
                  <a:cubicBezTo>
                    <a:pt x="1447" y="8"/>
                    <a:pt x="1424" y="11"/>
                    <a:pt x="1399" y="11"/>
                  </a:cubicBezTo>
                  <a:lnTo>
                    <a:pt x="0" y="47"/>
                  </a:lnTo>
                  <a:lnTo>
                    <a:pt x="0" y="688"/>
                  </a:lnTo>
                  <a:lnTo>
                    <a:pt x="1399" y="731"/>
                  </a:lnTo>
                  <a:cubicBezTo>
                    <a:pt x="1450" y="568"/>
                    <a:pt x="1479" y="395"/>
                    <a:pt x="1479" y="216"/>
                  </a:cubicBezTo>
                  <a:cubicBezTo>
                    <a:pt x="1479" y="143"/>
                    <a:pt x="1475" y="72"/>
                    <a:pt x="146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1" name="Google Shape;5571;p78"/>
            <p:cNvSpPr/>
            <p:nvPr/>
          </p:nvSpPr>
          <p:spPr>
            <a:xfrm>
              <a:off x="4918319" y="3358676"/>
              <a:ext cx="31520" cy="53655"/>
            </a:xfrm>
            <a:custGeom>
              <a:avLst/>
              <a:gdLst/>
              <a:ahLst/>
              <a:cxnLst/>
              <a:rect l="l" t="t" r="r" b="b"/>
              <a:pathLst>
                <a:path w="1095" h="1864" extrusionOk="0">
                  <a:moveTo>
                    <a:pt x="197" y="1"/>
                  </a:moveTo>
                  <a:lnTo>
                    <a:pt x="132" y="1614"/>
                  </a:lnTo>
                  <a:cubicBezTo>
                    <a:pt x="126" y="1709"/>
                    <a:pt x="75" y="1787"/>
                    <a:pt x="0" y="1831"/>
                  </a:cubicBezTo>
                  <a:lnTo>
                    <a:pt x="158" y="1860"/>
                  </a:lnTo>
                  <a:cubicBezTo>
                    <a:pt x="174" y="1863"/>
                    <a:pt x="190" y="1864"/>
                    <a:pt x="206" y="1864"/>
                  </a:cubicBezTo>
                  <a:cubicBezTo>
                    <a:pt x="342" y="1864"/>
                    <a:pt x="461" y="1756"/>
                    <a:pt x="468" y="1614"/>
                  </a:cubicBezTo>
                  <a:lnTo>
                    <a:pt x="485" y="1184"/>
                  </a:lnTo>
                  <a:cubicBezTo>
                    <a:pt x="532" y="1188"/>
                    <a:pt x="578" y="1191"/>
                    <a:pt x="624" y="1191"/>
                  </a:cubicBezTo>
                  <a:cubicBezTo>
                    <a:pt x="789" y="1188"/>
                    <a:pt x="947" y="1167"/>
                    <a:pt x="1095" y="1122"/>
                  </a:cubicBezTo>
                  <a:lnTo>
                    <a:pt x="1049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2" name="Google Shape;5572;p78"/>
            <p:cNvSpPr/>
            <p:nvPr/>
          </p:nvSpPr>
          <p:spPr>
            <a:xfrm>
              <a:off x="4833884" y="3586676"/>
              <a:ext cx="54202" cy="39320"/>
            </a:xfrm>
            <a:custGeom>
              <a:avLst/>
              <a:gdLst/>
              <a:ahLst/>
              <a:cxnLst/>
              <a:rect l="l" t="t" r="r" b="b"/>
              <a:pathLst>
                <a:path w="1883" h="1366" extrusionOk="0">
                  <a:moveTo>
                    <a:pt x="1547" y="0"/>
                  </a:moveTo>
                  <a:cubicBezTo>
                    <a:pt x="1170" y="0"/>
                    <a:pt x="811" y="162"/>
                    <a:pt x="562" y="446"/>
                  </a:cubicBezTo>
                  <a:lnTo>
                    <a:pt x="157" y="914"/>
                  </a:lnTo>
                  <a:cubicBezTo>
                    <a:pt x="1" y="1092"/>
                    <a:pt x="127" y="1365"/>
                    <a:pt x="363" y="1365"/>
                  </a:cubicBezTo>
                  <a:lnTo>
                    <a:pt x="695" y="1365"/>
                  </a:lnTo>
                  <a:cubicBezTo>
                    <a:pt x="461" y="1364"/>
                    <a:pt x="337" y="1087"/>
                    <a:pt x="491" y="914"/>
                  </a:cubicBezTo>
                  <a:lnTo>
                    <a:pt x="898" y="446"/>
                  </a:lnTo>
                  <a:cubicBezTo>
                    <a:pt x="1147" y="162"/>
                    <a:pt x="1504" y="0"/>
                    <a:pt x="1883" y="0"/>
                  </a:cubicBezTo>
                  <a:close/>
                  <a:moveTo>
                    <a:pt x="695" y="1365"/>
                  </a:moveTo>
                  <a:cubicBezTo>
                    <a:pt x="695" y="1365"/>
                    <a:pt x="696" y="1365"/>
                    <a:pt x="697" y="1365"/>
                  </a:cubicBezTo>
                  <a:cubicBezTo>
                    <a:pt x="698" y="1365"/>
                    <a:pt x="698" y="1365"/>
                    <a:pt x="699" y="1365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3" name="Google Shape;5573;p78"/>
            <p:cNvSpPr/>
            <p:nvPr/>
          </p:nvSpPr>
          <p:spPr>
            <a:xfrm>
              <a:off x="4904443" y="3436605"/>
              <a:ext cx="25705" cy="51755"/>
            </a:xfrm>
            <a:custGeom>
              <a:avLst/>
              <a:gdLst/>
              <a:ahLst/>
              <a:cxnLst/>
              <a:rect l="l" t="t" r="r" b="b"/>
              <a:pathLst>
                <a:path w="893" h="1798" extrusionOk="0">
                  <a:moveTo>
                    <a:pt x="313" y="0"/>
                  </a:moveTo>
                  <a:lnTo>
                    <a:pt x="363" y="15"/>
                  </a:lnTo>
                  <a:cubicBezTo>
                    <a:pt x="480" y="45"/>
                    <a:pt x="562" y="155"/>
                    <a:pt x="555" y="276"/>
                  </a:cubicBezTo>
                  <a:lnTo>
                    <a:pt x="519" y="1533"/>
                  </a:lnTo>
                  <a:cubicBezTo>
                    <a:pt x="512" y="1668"/>
                    <a:pt x="404" y="1776"/>
                    <a:pt x="269" y="1781"/>
                  </a:cubicBezTo>
                  <a:lnTo>
                    <a:pt x="1" y="1790"/>
                  </a:lnTo>
                  <a:cubicBezTo>
                    <a:pt x="29" y="1796"/>
                    <a:pt x="59" y="1797"/>
                    <a:pt x="89" y="1797"/>
                  </a:cubicBezTo>
                  <a:lnTo>
                    <a:pt x="601" y="1780"/>
                  </a:lnTo>
                  <a:cubicBezTo>
                    <a:pt x="738" y="1776"/>
                    <a:pt x="847" y="1668"/>
                    <a:pt x="854" y="1531"/>
                  </a:cubicBezTo>
                  <a:lnTo>
                    <a:pt x="889" y="276"/>
                  </a:lnTo>
                  <a:cubicBezTo>
                    <a:pt x="893" y="246"/>
                    <a:pt x="889" y="217"/>
                    <a:pt x="880" y="187"/>
                  </a:cubicBezTo>
                  <a:cubicBezTo>
                    <a:pt x="847" y="84"/>
                    <a:pt x="749" y="15"/>
                    <a:pt x="640" y="13"/>
                  </a:cubicBezTo>
                  <a:lnTo>
                    <a:pt x="313" y="0"/>
                  </a:ln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4" name="Google Shape;5574;p78"/>
            <p:cNvSpPr/>
            <p:nvPr/>
          </p:nvSpPr>
          <p:spPr>
            <a:xfrm>
              <a:off x="4835179" y="3398116"/>
              <a:ext cx="33822" cy="24957"/>
            </a:xfrm>
            <a:custGeom>
              <a:avLst/>
              <a:gdLst/>
              <a:ahLst/>
              <a:cxnLst/>
              <a:rect l="l" t="t" r="r" b="b"/>
              <a:pathLst>
                <a:path w="1175" h="867" extrusionOk="0">
                  <a:moveTo>
                    <a:pt x="140" y="1"/>
                  </a:moveTo>
                  <a:lnTo>
                    <a:pt x="0" y="627"/>
                  </a:lnTo>
                  <a:lnTo>
                    <a:pt x="919" y="866"/>
                  </a:lnTo>
                  <a:cubicBezTo>
                    <a:pt x="1024" y="685"/>
                    <a:pt x="1139" y="394"/>
                    <a:pt x="1175" y="198"/>
                  </a:cubicBezTo>
                  <a:lnTo>
                    <a:pt x="140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5" name="Google Shape;5575;p78"/>
            <p:cNvSpPr/>
            <p:nvPr/>
          </p:nvSpPr>
          <p:spPr>
            <a:xfrm>
              <a:off x="4859102" y="3465162"/>
              <a:ext cx="17674" cy="24640"/>
            </a:xfrm>
            <a:custGeom>
              <a:avLst/>
              <a:gdLst/>
              <a:ahLst/>
              <a:cxnLst/>
              <a:rect l="l" t="t" r="r" b="b"/>
              <a:pathLst>
                <a:path w="614" h="856" extrusionOk="0">
                  <a:moveTo>
                    <a:pt x="397" y="0"/>
                  </a:moveTo>
                  <a:cubicBezTo>
                    <a:pt x="374" y="0"/>
                    <a:pt x="350" y="4"/>
                    <a:pt x="326" y="11"/>
                  </a:cubicBezTo>
                  <a:cubicBezTo>
                    <a:pt x="200" y="48"/>
                    <a:pt x="131" y="187"/>
                    <a:pt x="170" y="315"/>
                  </a:cubicBezTo>
                  <a:lnTo>
                    <a:pt x="237" y="557"/>
                  </a:lnTo>
                  <a:cubicBezTo>
                    <a:pt x="278" y="700"/>
                    <a:pt x="173" y="843"/>
                    <a:pt x="24" y="846"/>
                  </a:cubicBezTo>
                  <a:lnTo>
                    <a:pt x="1" y="846"/>
                  </a:lnTo>
                  <a:lnTo>
                    <a:pt x="1" y="855"/>
                  </a:lnTo>
                  <a:lnTo>
                    <a:pt x="360" y="846"/>
                  </a:lnTo>
                  <a:cubicBezTo>
                    <a:pt x="509" y="843"/>
                    <a:pt x="614" y="699"/>
                    <a:pt x="573" y="558"/>
                  </a:cubicBezTo>
                  <a:lnTo>
                    <a:pt x="504" y="315"/>
                  </a:lnTo>
                  <a:cubicBezTo>
                    <a:pt x="477" y="226"/>
                    <a:pt x="504" y="132"/>
                    <a:pt x="566" y="70"/>
                  </a:cubicBezTo>
                  <a:cubicBezTo>
                    <a:pt x="521" y="25"/>
                    <a:pt x="461" y="0"/>
                    <a:pt x="39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6" name="Google Shape;5576;p78"/>
            <p:cNvSpPr/>
            <p:nvPr/>
          </p:nvSpPr>
          <p:spPr>
            <a:xfrm>
              <a:off x="4896353" y="3511367"/>
              <a:ext cx="31347" cy="75388"/>
            </a:xfrm>
            <a:custGeom>
              <a:avLst/>
              <a:gdLst/>
              <a:ahLst/>
              <a:cxnLst/>
              <a:rect l="l" t="t" r="r" b="b"/>
              <a:pathLst>
                <a:path w="1089" h="2619" extrusionOk="0">
                  <a:moveTo>
                    <a:pt x="477" y="0"/>
                  </a:moveTo>
                  <a:lnTo>
                    <a:pt x="477" y="13"/>
                  </a:lnTo>
                  <a:lnTo>
                    <a:pt x="495" y="13"/>
                  </a:lnTo>
                  <a:cubicBezTo>
                    <a:pt x="639" y="16"/>
                    <a:pt x="753" y="139"/>
                    <a:pt x="745" y="283"/>
                  </a:cubicBezTo>
                  <a:lnTo>
                    <a:pt x="658" y="1991"/>
                  </a:lnTo>
                  <a:cubicBezTo>
                    <a:pt x="641" y="2343"/>
                    <a:pt x="353" y="2618"/>
                    <a:pt x="1" y="2618"/>
                  </a:cubicBezTo>
                  <a:lnTo>
                    <a:pt x="337" y="2618"/>
                  </a:lnTo>
                  <a:cubicBezTo>
                    <a:pt x="689" y="2618"/>
                    <a:pt x="976" y="2343"/>
                    <a:pt x="994" y="1991"/>
                  </a:cubicBezTo>
                  <a:lnTo>
                    <a:pt x="1081" y="283"/>
                  </a:lnTo>
                  <a:cubicBezTo>
                    <a:pt x="1088" y="139"/>
                    <a:pt x="975" y="16"/>
                    <a:pt x="831" y="13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7" name="Google Shape;5577;p78"/>
            <p:cNvSpPr/>
            <p:nvPr/>
          </p:nvSpPr>
          <p:spPr>
            <a:xfrm>
              <a:off x="5015420" y="3358619"/>
              <a:ext cx="72020" cy="72078"/>
            </a:xfrm>
            <a:custGeom>
              <a:avLst/>
              <a:gdLst/>
              <a:ahLst/>
              <a:cxnLst/>
              <a:rect l="l" t="t" r="r" b="b"/>
              <a:pathLst>
                <a:path w="2502" h="2504" extrusionOk="0">
                  <a:moveTo>
                    <a:pt x="1250" y="1"/>
                  </a:moveTo>
                  <a:cubicBezTo>
                    <a:pt x="560" y="1"/>
                    <a:pt x="1" y="562"/>
                    <a:pt x="1" y="1252"/>
                  </a:cubicBezTo>
                  <a:cubicBezTo>
                    <a:pt x="1" y="1943"/>
                    <a:pt x="560" y="2503"/>
                    <a:pt x="1250" y="2503"/>
                  </a:cubicBezTo>
                  <a:cubicBezTo>
                    <a:pt x="1941" y="2503"/>
                    <a:pt x="2501" y="1943"/>
                    <a:pt x="2501" y="1252"/>
                  </a:cubicBezTo>
                  <a:cubicBezTo>
                    <a:pt x="2501" y="561"/>
                    <a:pt x="1941" y="1"/>
                    <a:pt x="1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8" name="Google Shape;5578;p78"/>
            <p:cNvSpPr/>
            <p:nvPr/>
          </p:nvSpPr>
          <p:spPr>
            <a:xfrm>
              <a:off x="5035543" y="3404564"/>
              <a:ext cx="31721" cy="26079"/>
            </a:xfrm>
            <a:custGeom>
              <a:avLst/>
              <a:gdLst/>
              <a:ahLst/>
              <a:cxnLst/>
              <a:rect l="l" t="t" r="r" b="b"/>
              <a:pathLst>
                <a:path w="1102" h="906" extrusionOk="0">
                  <a:moveTo>
                    <a:pt x="551" y="1"/>
                  </a:moveTo>
                  <a:cubicBezTo>
                    <a:pt x="247" y="1"/>
                    <a:pt x="0" y="248"/>
                    <a:pt x="0" y="552"/>
                  </a:cubicBezTo>
                  <a:lnTo>
                    <a:pt x="0" y="778"/>
                  </a:lnTo>
                  <a:cubicBezTo>
                    <a:pt x="167" y="861"/>
                    <a:pt x="354" y="906"/>
                    <a:pt x="551" y="906"/>
                  </a:cubicBezTo>
                  <a:cubicBezTo>
                    <a:pt x="750" y="906"/>
                    <a:pt x="937" y="858"/>
                    <a:pt x="1102" y="778"/>
                  </a:cubicBezTo>
                  <a:lnTo>
                    <a:pt x="1102" y="552"/>
                  </a:lnTo>
                  <a:cubicBezTo>
                    <a:pt x="1102" y="248"/>
                    <a:pt x="857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9" name="Google Shape;5579;p78"/>
            <p:cNvSpPr/>
            <p:nvPr/>
          </p:nvSpPr>
          <p:spPr>
            <a:xfrm>
              <a:off x="5038306" y="3378425"/>
              <a:ext cx="26252" cy="26223"/>
            </a:xfrm>
            <a:custGeom>
              <a:avLst/>
              <a:gdLst/>
              <a:ahLst/>
              <a:cxnLst/>
              <a:rect l="l" t="t" r="r" b="b"/>
              <a:pathLst>
                <a:path w="912" h="911" extrusionOk="0">
                  <a:moveTo>
                    <a:pt x="455" y="1"/>
                  </a:moveTo>
                  <a:cubicBezTo>
                    <a:pt x="204" y="1"/>
                    <a:pt x="0" y="203"/>
                    <a:pt x="0" y="456"/>
                  </a:cubicBezTo>
                  <a:cubicBezTo>
                    <a:pt x="0" y="708"/>
                    <a:pt x="204" y="911"/>
                    <a:pt x="455" y="911"/>
                  </a:cubicBezTo>
                  <a:cubicBezTo>
                    <a:pt x="707" y="911"/>
                    <a:pt x="912" y="708"/>
                    <a:pt x="912" y="456"/>
                  </a:cubicBezTo>
                  <a:cubicBezTo>
                    <a:pt x="912" y="203"/>
                    <a:pt x="707" y="1"/>
                    <a:pt x="4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0" name="Google Shape;5580;p78"/>
            <p:cNvSpPr/>
            <p:nvPr/>
          </p:nvSpPr>
          <p:spPr>
            <a:xfrm>
              <a:off x="4900297" y="3308067"/>
              <a:ext cx="72020" cy="72020"/>
            </a:xfrm>
            <a:custGeom>
              <a:avLst/>
              <a:gdLst/>
              <a:ahLst/>
              <a:cxnLst/>
              <a:rect l="l" t="t" r="r" b="b"/>
              <a:pathLst>
                <a:path w="2502" h="2502" extrusionOk="0">
                  <a:moveTo>
                    <a:pt x="1250" y="1"/>
                  </a:moveTo>
                  <a:cubicBezTo>
                    <a:pt x="560" y="1"/>
                    <a:pt x="1" y="561"/>
                    <a:pt x="1" y="1252"/>
                  </a:cubicBezTo>
                  <a:cubicBezTo>
                    <a:pt x="1" y="1942"/>
                    <a:pt x="560" y="2502"/>
                    <a:pt x="1250" y="2502"/>
                  </a:cubicBezTo>
                  <a:cubicBezTo>
                    <a:pt x="1941" y="2502"/>
                    <a:pt x="2499" y="1942"/>
                    <a:pt x="2501" y="1252"/>
                  </a:cubicBezTo>
                  <a:cubicBezTo>
                    <a:pt x="2501" y="561"/>
                    <a:pt x="1941" y="1"/>
                    <a:pt x="1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1" name="Google Shape;5581;p78"/>
            <p:cNvSpPr/>
            <p:nvPr/>
          </p:nvSpPr>
          <p:spPr>
            <a:xfrm>
              <a:off x="4920420" y="3354070"/>
              <a:ext cx="31721" cy="26022"/>
            </a:xfrm>
            <a:custGeom>
              <a:avLst/>
              <a:gdLst/>
              <a:ahLst/>
              <a:cxnLst/>
              <a:rect l="l" t="t" r="r" b="b"/>
              <a:pathLst>
                <a:path w="1102" h="904" extrusionOk="0">
                  <a:moveTo>
                    <a:pt x="551" y="1"/>
                  </a:moveTo>
                  <a:cubicBezTo>
                    <a:pt x="247" y="1"/>
                    <a:pt x="0" y="246"/>
                    <a:pt x="0" y="552"/>
                  </a:cubicBezTo>
                  <a:lnTo>
                    <a:pt x="0" y="777"/>
                  </a:lnTo>
                  <a:cubicBezTo>
                    <a:pt x="167" y="859"/>
                    <a:pt x="354" y="904"/>
                    <a:pt x="551" y="904"/>
                  </a:cubicBezTo>
                  <a:cubicBezTo>
                    <a:pt x="750" y="904"/>
                    <a:pt x="937" y="857"/>
                    <a:pt x="1102" y="777"/>
                  </a:cubicBezTo>
                  <a:lnTo>
                    <a:pt x="1102" y="552"/>
                  </a:lnTo>
                  <a:cubicBezTo>
                    <a:pt x="1102" y="246"/>
                    <a:pt x="857" y="1"/>
                    <a:pt x="5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2" name="Google Shape;5582;p78"/>
            <p:cNvSpPr/>
            <p:nvPr/>
          </p:nvSpPr>
          <p:spPr>
            <a:xfrm>
              <a:off x="4923184" y="3327816"/>
              <a:ext cx="26252" cy="26223"/>
            </a:xfrm>
            <a:custGeom>
              <a:avLst/>
              <a:gdLst/>
              <a:ahLst/>
              <a:cxnLst/>
              <a:rect l="l" t="t" r="r" b="b"/>
              <a:pathLst>
                <a:path w="912" h="911" extrusionOk="0">
                  <a:moveTo>
                    <a:pt x="455" y="1"/>
                  </a:moveTo>
                  <a:cubicBezTo>
                    <a:pt x="204" y="1"/>
                    <a:pt x="0" y="205"/>
                    <a:pt x="0" y="456"/>
                  </a:cubicBezTo>
                  <a:cubicBezTo>
                    <a:pt x="0" y="708"/>
                    <a:pt x="204" y="911"/>
                    <a:pt x="455" y="911"/>
                  </a:cubicBezTo>
                  <a:cubicBezTo>
                    <a:pt x="707" y="911"/>
                    <a:pt x="912" y="708"/>
                    <a:pt x="912" y="456"/>
                  </a:cubicBezTo>
                  <a:cubicBezTo>
                    <a:pt x="912" y="205"/>
                    <a:pt x="707" y="1"/>
                    <a:pt x="4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3" name="Google Shape;5583;p78"/>
            <p:cNvSpPr/>
            <p:nvPr/>
          </p:nvSpPr>
          <p:spPr>
            <a:xfrm>
              <a:off x="5023193" y="3459376"/>
              <a:ext cx="72078" cy="72049"/>
            </a:xfrm>
            <a:custGeom>
              <a:avLst/>
              <a:gdLst/>
              <a:ahLst/>
              <a:cxnLst/>
              <a:rect l="l" t="t" r="r" b="b"/>
              <a:pathLst>
                <a:path w="2504" h="2503" extrusionOk="0">
                  <a:moveTo>
                    <a:pt x="1252" y="0"/>
                  </a:moveTo>
                  <a:cubicBezTo>
                    <a:pt x="561" y="0"/>
                    <a:pt x="1" y="560"/>
                    <a:pt x="1" y="1252"/>
                  </a:cubicBezTo>
                  <a:cubicBezTo>
                    <a:pt x="1" y="1943"/>
                    <a:pt x="561" y="2503"/>
                    <a:pt x="1252" y="2503"/>
                  </a:cubicBezTo>
                  <a:cubicBezTo>
                    <a:pt x="1943" y="2503"/>
                    <a:pt x="2503" y="1943"/>
                    <a:pt x="2503" y="1252"/>
                  </a:cubicBezTo>
                  <a:cubicBezTo>
                    <a:pt x="2503" y="560"/>
                    <a:pt x="1943" y="0"/>
                    <a:pt x="1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4" name="Google Shape;5584;p78"/>
            <p:cNvSpPr/>
            <p:nvPr/>
          </p:nvSpPr>
          <p:spPr>
            <a:xfrm>
              <a:off x="5043344" y="3505321"/>
              <a:ext cx="31750" cy="26022"/>
            </a:xfrm>
            <a:custGeom>
              <a:avLst/>
              <a:gdLst/>
              <a:ahLst/>
              <a:cxnLst/>
              <a:rect l="l" t="t" r="r" b="b"/>
              <a:pathLst>
                <a:path w="1103" h="904" extrusionOk="0">
                  <a:moveTo>
                    <a:pt x="552" y="0"/>
                  </a:moveTo>
                  <a:cubicBezTo>
                    <a:pt x="248" y="0"/>
                    <a:pt x="1" y="247"/>
                    <a:pt x="1" y="551"/>
                  </a:cubicBezTo>
                  <a:lnTo>
                    <a:pt x="1" y="777"/>
                  </a:lnTo>
                  <a:cubicBezTo>
                    <a:pt x="168" y="859"/>
                    <a:pt x="353" y="903"/>
                    <a:pt x="552" y="903"/>
                  </a:cubicBezTo>
                  <a:cubicBezTo>
                    <a:pt x="749" y="903"/>
                    <a:pt x="936" y="857"/>
                    <a:pt x="1103" y="777"/>
                  </a:cubicBezTo>
                  <a:lnTo>
                    <a:pt x="1103" y="551"/>
                  </a:lnTo>
                  <a:cubicBezTo>
                    <a:pt x="1103" y="247"/>
                    <a:pt x="856" y="0"/>
                    <a:pt x="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5" name="Google Shape;5585;p78"/>
            <p:cNvSpPr/>
            <p:nvPr/>
          </p:nvSpPr>
          <p:spPr>
            <a:xfrm>
              <a:off x="5046079" y="3479182"/>
              <a:ext cx="26252" cy="26223"/>
            </a:xfrm>
            <a:custGeom>
              <a:avLst/>
              <a:gdLst/>
              <a:ahLst/>
              <a:cxnLst/>
              <a:rect l="l" t="t" r="r" b="b"/>
              <a:pathLst>
                <a:path w="912" h="911" extrusionOk="0">
                  <a:moveTo>
                    <a:pt x="457" y="0"/>
                  </a:moveTo>
                  <a:cubicBezTo>
                    <a:pt x="205" y="0"/>
                    <a:pt x="0" y="203"/>
                    <a:pt x="0" y="455"/>
                  </a:cubicBezTo>
                  <a:cubicBezTo>
                    <a:pt x="0" y="706"/>
                    <a:pt x="205" y="910"/>
                    <a:pt x="457" y="910"/>
                  </a:cubicBezTo>
                  <a:cubicBezTo>
                    <a:pt x="708" y="910"/>
                    <a:pt x="912" y="706"/>
                    <a:pt x="912" y="455"/>
                  </a:cubicBezTo>
                  <a:cubicBezTo>
                    <a:pt x="912" y="203"/>
                    <a:pt x="708" y="0"/>
                    <a:pt x="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6" name="Google Shape;5586;p78"/>
            <p:cNvSpPr/>
            <p:nvPr/>
          </p:nvSpPr>
          <p:spPr>
            <a:xfrm>
              <a:off x="4785089" y="3358619"/>
              <a:ext cx="72049" cy="72078"/>
            </a:xfrm>
            <a:custGeom>
              <a:avLst/>
              <a:gdLst/>
              <a:ahLst/>
              <a:cxnLst/>
              <a:rect l="l" t="t" r="r" b="b"/>
              <a:pathLst>
                <a:path w="2503" h="2504" extrusionOk="0">
                  <a:moveTo>
                    <a:pt x="1251" y="1"/>
                  </a:moveTo>
                  <a:cubicBezTo>
                    <a:pt x="560" y="1"/>
                    <a:pt x="0" y="561"/>
                    <a:pt x="0" y="1252"/>
                  </a:cubicBezTo>
                  <a:cubicBezTo>
                    <a:pt x="4" y="1943"/>
                    <a:pt x="563" y="2503"/>
                    <a:pt x="1251" y="2503"/>
                  </a:cubicBezTo>
                  <a:cubicBezTo>
                    <a:pt x="1943" y="2503"/>
                    <a:pt x="2502" y="1943"/>
                    <a:pt x="2502" y="1252"/>
                  </a:cubicBezTo>
                  <a:cubicBezTo>
                    <a:pt x="2502" y="562"/>
                    <a:pt x="1943" y="1"/>
                    <a:pt x="1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7" name="Google Shape;5587;p78"/>
            <p:cNvSpPr/>
            <p:nvPr/>
          </p:nvSpPr>
          <p:spPr>
            <a:xfrm>
              <a:off x="4805240" y="3404564"/>
              <a:ext cx="31750" cy="26079"/>
            </a:xfrm>
            <a:custGeom>
              <a:avLst/>
              <a:gdLst/>
              <a:ahLst/>
              <a:cxnLst/>
              <a:rect l="l" t="t" r="r" b="b"/>
              <a:pathLst>
                <a:path w="1103" h="906" extrusionOk="0">
                  <a:moveTo>
                    <a:pt x="551" y="1"/>
                  </a:moveTo>
                  <a:cubicBezTo>
                    <a:pt x="249" y="1"/>
                    <a:pt x="2" y="248"/>
                    <a:pt x="0" y="552"/>
                  </a:cubicBezTo>
                  <a:lnTo>
                    <a:pt x="0" y="778"/>
                  </a:lnTo>
                  <a:cubicBezTo>
                    <a:pt x="167" y="858"/>
                    <a:pt x="354" y="906"/>
                    <a:pt x="551" y="906"/>
                  </a:cubicBezTo>
                  <a:cubicBezTo>
                    <a:pt x="749" y="906"/>
                    <a:pt x="935" y="861"/>
                    <a:pt x="1102" y="778"/>
                  </a:cubicBezTo>
                  <a:lnTo>
                    <a:pt x="1102" y="552"/>
                  </a:lnTo>
                  <a:cubicBezTo>
                    <a:pt x="1102" y="248"/>
                    <a:pt x="855" y="1"/>
                    <a:pt x="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8" name="Google Shape;5588;p78"/>
            <p:cNvSpPr/>
            <p:nvPr/>
          </p:nvSpPr>
          <p:spPr>
            <a:xfrm>
              <a:off x="4808004" y="3378425"/>
              <a:ext cx="26223" cy="26223"/>
            </a:xfrm>
            <a:custGeom>
              <a:avLst/>
              <a:gdLst/>
              <a:ahLst/>
              <a:cxnLst/>
              <a:rect l="l" t="t" r="r" b="b"/>
              <a:pathLst>
                <a:path w="911" h="911" extrusionOk="0">
                  <a:moveTo>
                    <a:pt x="455" y="1"/>
                  </a:moveTo>
                  <a:cubicBezTo>
                    <a:pt x="203" y="1"/>
                    <a:pt x="0" y="203"/>
                    <a:pt x="0" y="456"/>
                  </a:cubicBezTo>
                  <a:cubicBezTo>
                    <a:pt x="0" y="708"/>
                    <a:pt x="203" y="911"/>
                    <a:pt x="455" y="911"/>
                  </a:cubicBezTo>
                  <a:cubicBezTo>
                    <a:pt x="708" y="911"/>
                    <a:pt x="910" y="708"/>
                    <a:pt x="910" y="456"/>
                  </a:cubicBezTo>
                  <a:cubicBezTo>
                    <a:pt x="910" y="203"/>
                    <a:pt x="708" y="1"/>
                    <a:pt x="4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9" name="Google Shape;5589;p78"/>
            <p:cNvSpPr/>
            <p:nvPr/>
          </p:nvSpPr>
          <p:spPr>
            <a:xfrm>
              <a:off x="4777287" y="3459376"/>
              <a:ext cx="72020" cy="72049"/>
            </a:xfrm>
            <a:custGeom>
              <a:avLst/>
              <a:gdLst/>
              <a:ahLst/>
              <a:cxnLst/>
              <a:rect l="l" t="t" r="r" b="b"/>
              <a:pathLst>
                <a:path w="2502" h="2503" extrusionOk="0">
                  <a:moveTo>
                    <a:pt x="1252" y="0"/>
                  </a:moveTo>
                  <a:cubicBezTo>
                    <a:pt x="561" y="0"/>
                    <a:pt x="1" y="560"/>
                    <a:pt x="1" y="1252"/>
                  </a:cubicBezTo>
                  <a:cubicBezTo>
                    <a:pt x="3" y="1943"/>
                    <a:pt x="562" y="2503"/>
                    <a:pt x="1252" y="2503"/>
                  </a:cubicBezTo>
                  <a:cubicBezTo>
                    <a:pt x="1942" y="2503"/>
                    <a:pt x="2502" y="1943"/>
                    <a:pt x="2502" y="1252"/>
                  </a:cubicBezTo>
                  <a:cubicBezTo>
                    <a:pt x="2502" y="560"/>
                    <a:pt x="1942" y="0"/>
                    <a:pt x="1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0" name="Google Shape;5590;p78"/>
            <p:cNvSpPr/>
            <p:nvPr/>
          </p:nvSpPr>
          <p:spPr>
            <a:xfrm>
              <a:off x="4797467" y="3505321"/>
              <a:ext cx="31750" cy="26022"/>
            </a:xfrm>
            <a:custGeom>
              <a:avLst/>
              <a:gdLst/>
              <a:ahLst/>
              <a:cxnLst/>
              <a:rect l="l" t="t" r="r" b="b"/>
              <a:pathLst>
                <a:path w="1103" h="904" extrusionOk="0">
                  <a:moveTo>
                    <a:pt x="551" y="0"/>
                  </a:moveTo>
                  <a:cubicBezTo>
                    <a:pt x="249" y="0"/>
                    <a:pt x="2" y="247"/>
                    <a:pt x="0" y="551"/>
                  </a:cubicBezTo>
                  <a:lnTo>
                    <a:pt x="0" y="777"/>
                  </a:lnTo>
                  <a:cubicBezTo>
                    <a:pt x="165" y="857"/>
                    <a:pt x="352" y="903"/>
                    <a:pt x="551" y="903"/>
                  </a:cubicBezTo>
                  <a:cubicBezTo>
                    <a:pt x="748" y="903"/>
                    <a:pt x="935" y="859"/>
                    <a:pt x="1102" y="777"/>
                  </a:cubicBezTo>
                  <a:lnTo>
                    <a:pt x="1102" y="551"/>
                  </a:lnTo>
                  <a:cubicBezTo>
                    <a:pt x="1102" y="247"/>
                    <a:pt x="855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1" name="Google Shape;5591;p78"/>
            <p:cNvSpPr/>
            <p:nvPr/>
          </p:nvSpPr>
          <p:spPr>
            <a:xfrm>
              <a:off x="4800173" y="3479182"/>
              <a:ext cx="26281" cy="26223"/>
            </a:xfrm>
            <a:custGeom>
              <a:avLst/>
              <a:gdLst/>
              <a:ahLst/>
              <a:cxnLst/>
              <a:rect l="l" t="t" r="r" b="b"/>
              <a:pathLst>
                <a:path w="913" h="911" extrusionOk="0">
                  <a:moveTo>
                    <a:pt x="455" y="0"/>
                  </a:moveTo>
                  <a:cubicBezTo>
                    <a:pt x="205" y="0"/>
                    <a:pt x="0" y="203"/>
                    <a:pt x="0" y="455"/>
                  </a:cubicBezTo>
                  <a:cubicBezTo>
                    <a:pt x="0" y="706"/>
                    <a:pt x="205" y="910"/>
                    <a:pt x="455" y="910"/>
                  </a:cubicBezTo>
                  <a:cubicBezTo>
                    <a:pt x="708" y="910"/>
                    <a:pt x="912" y="706"/>
                    <a:pt x="912" y="455"/>
                  </a:cubicBezTo>
                  <a:cubicBezTo>
                    <a:pt x="912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2" name="Google Shape;5592;p78"/>
            <p:cNvSpPr/>
            <p:nvPr/>
          </p:nvSpPr>
          <p:spPr>
            <a:xfrm>
              <a:off x="4772595" y="3425205"/>
              <a:ext cx="152935" cy="205726"/>
            </a:xfrm>
            <a:custGeom>
              <a:avLst/>
              <a:gdLst/>
              <a:ahLst/>
              <a:cxnLst/>
              <a:rect l="l" t="t" r="r" b="b"/>
              <a:pathLst>
                <a:path w="5313" h="7147" extrusionOk="0">
                  <a:moveTo>
                    <a:pt x="1415" y="2039"/>
                  </a:moveTo>
                  <a:cubicBezTo>
                    <a:pt x="1575" y="2039"/>
                    <a:pt x="1703" y="2168"/>
                    <a:pt x="1703" y="2327"/>
                  </a:cubicBezTo>
                  <a:cubicBezTo>
                    <a:pt x="1703" y="2487"/>
                    <a:pt x="1575" y="2616"/>
                    <a:pt x="1415" y="2616"/>
                  </a:cubicBezTo>
                  <a:cubicBezTo>
                    <a:pt x="1257" y="2616"/>
                    <a:pt x="1125" y="2487"/>
                    <a:pt x="1125" y="2327"/>
                  </a:cubicBezTo>
                  <a:cubicBezTo>
                    <a:pt x="1125" y="2168"/>
                    <a:pt x="1255" y="2039"/>
                    <a:pt x="1415" y="2039"/>
                  </a:cubicBezTo>
                  <a:close/>
                  <a:moveTo>
                    <a:pt x="1415" y="1354"/>
                  </a:moveTo>
                  <a:cubicBezTo>
                    <a:pt x="2012" y="1354"/>
                    <a:pt x="2499" y="1841"/>
                    <a:pt x="2499" y="2439"/>
                  </a:cubicBezTo>
                  <a:cubicBezTo>
                    <a:pt x="2499" y="2764"/>
                    <a:pt x="2354" y="3057"/>
                    <a:pt x="2128" y="3254"/>
                  </a:cubicBezTo>
                  <a:cubicBezTo>
                    <a:pt x="2105" y="3057"/>
                    <a:pt x="2003" y="2883"/>
                    <a:pt x="1854" y="2767"/>
                  </a:cubicBezTo>
                  <a:cubicBezTo>
                    <a:pt x="1968" y="2654"/>
                    <a:pt x="2037" y="2501"/>
                    <a:pt x="2037" y="2328"/>
                  </a:cubicBezTo>
                  <a:cubicBezTo>
                    <a:pt x="2037" y="1985"/>
                    <a:pt x="1758" y="1706"/>
                    <a:pt x="1415" y="1706"/>
                  </a:cubicBezTo>
                  <a:cubicBezTo>
                    <a:pt x="1070" y="1706"/>
                    <a:pt x="793" y="1984"/>
                    <a:pt x="793" y="2328"/>
                  </a:cubicBezTo>
                  <a:cubicBezTo>
                    <a:pt x="793" y="2499"/>
                    <a:pt x="861" y="2654"/>
                    <a:pt x="974" y="2767"/>
                  </a:cubicBezTo>
                  <a:cubicBezTo>
                    <a:pt x="825" y="2883"/>
                    <a:pt x="724" y="3057"/>
                    <a:pt x="701" y="3254"/>
                  </a:cubicBezTo>
                  <a:cubicBezTo>
                    <a:pt x="475" y="3057"/>
                    <a:pt x="331" y="2764"/>
                    <a:pt x="331" y="2439"/>
                  </a:cubicBezTo>
                  <a:cubicBezTo>
                    <a:pt x="331" y="1841"/>
                    <a:pt x="816" y="1354"/>
                    <a:pt x="1415" y="1354"/>
                  </a:cubicBezTo>
                  <a:close/>
                  <a:moveTo>
                    <a:pt x="1417" y="2949"/>
                  </a:moveTo>
                  <a:cubicBezTo>
                    <a:pt x="1630" y="2949"/>
                    <a:pt x="1801" y="3121"/>
                    <a:pt x="1801" y="3334"/>
                  </a:cubicBezTo>
                  <a:lnTo>
                    <a:pt x="1801" y="3452"/>
                  </a:lnTo>
                  <a:cubicBezTo>
                    <a:pt x="1682" y="3496"/>
                    <a:pt x="1552" y="3523"/>
                    <a:pt x="1417" y="3523"/>
                  </a:cubicBezTo>
                  <a:cubicBezTo>
                    <a:pt x="1282" y="3523"/>
                    <a:pt x="1152" y="3498"/>
                    <a:pt x="1033" y="3452"/>
                  </a:cubicBezTo>
                  <a:lnTo>
                    <a:pt x="1033" y="3334"/>
                  </a:lnTo>
                  <a:cubicBezTo>
                    <a:pt x="1033" y="3123"/>
                    <a:pt x="1204" y="2949"/>
                    <a:pt x="1417" y="2949"/>
                  </a:cubicBezTo>
                  <a:close/>
                  <a:moveTo>
                    <a:pt x="4026" y="1"/>
                  </a:moveTo>
                  <a:cubicBezTo>
                    <a:pt x="3951" y="1"/>
                    <a:pt x="3882" y="51"/>
                    <a:pt x="3861" y="126"/>
                  </a:cubicBezTo>
                  <a:cubicBezTo>
                    <a:pt x="3838" y="215"/>
                    <a:pt x="3891" y="306"/>
                    <a:pt x="3980" y="331"/>
                  </a:cubicBezTo>
                  <a:lnTo>
                    <a:pt x="4904" y="572"/>
                  </a:lnTo>
                  <a:cubicBezTo>
                    <a:pt x="4947" y="583"/>
                    <a:pt x="4975" y="624"/>
                    <a:pt x="4973" y="667"/>
                  </a:cubicBezTo>
                  <a:lnTo>
                    <a:pt x="4973" y="668"/>
                  </a:lnTo>
                  <a:lnTo>
                    <a:pt x="4938" y="1921"/>
                  </a:lnTo>
                  <a:cubicBezTo>
                    <a:pt x="4936" y="1969"/>
                    <a:pt x="4895" y="2008"/>
                    <a:pt x="4849" y="2010"/>
                  </a:cubicBezTo>
                  <a:lnTo>
                    <a:pt x="4335" y="2028"/>
                  </a:lnTo>
                  <a:cubicBezTo>
                    <a:pt x="4333" y="2028"/>
                    <a:pt x="4331" y="2028"/>
                    <a:pt x="4329" y="2028"/>
                  </a:cubicBezTo>
                  <a:cubicBezTo>
                    <a:pt x="4269" y="2028"/>
                    <a:pt x="4215" y="2002"/>
                    <a:pt x="4177" y="1955"/>
                  </a:cubicBezTo>
                  <a:lnTo>
                    <a:pt x="3726" y="1379"/>
                  </a:lnTo>
                  <a:cubicBezTo>
                    <a:pt x="3646" y="1278"/>
                    <a:pt x="3527" y="1223"/>
                    <a:pt x="3404" y="1223"/>
                  </a:cubicBezTo>
                  <a:cubicBezTo>
                    <a:pt x="3364" y="1223"/>
                    <a:pt x="3324" y="1229"/>
                    <a:pt x="3285" y="1241"/>
                  </a:cubicBezTo>
                  <a:cubicBezTo>
                    <a:pt x="3073" y="1306"/>
                    <a:pt x="2952" y="1534"/>
                    <a:pt x="3015" y="1751"/>
                  </a:cubicBezTo>
                  <a:lnTo>
                    <a:pt x="3082" y="1993"/>
                  </a:lnTo>
                  <a:cubicBezTo>
                    <a:pt x="3089" y="2017"/>
                    <a:pt x="3080" y="2037"/>
                    <a:pt x="3073" y="2046"/>
                  </a:cubicBezTo>
                  <a:cubicBezTo>
                    <a:pt x="3068" y="2055"/>
                    <a:pt x="3052" y="2071"/>
                    <a:pt x="3027" y="2071"/>
                  </a:cubicBezTo>
                  <a:lnTo>
                    <a:pt x="2787" y="2076"/>
                  </a:lnTo>
                  <a:cubicBezTo>
                    <a:pt x="2625" y="1472"/>
                    <a:pt x="2074" y="1026"/>
                    <a:pt x="1419" y="1026"/>
                  </a:cubicBezTo>
                  <a:cubicBezTo>
                    <a:pt x="637" y="1026"/>
                    <a:pt x="0" y="1662"/>
                    <a:pt x="0" y="2444"/>
                  </a:cubicBezTo>
                  <a:cubicBezTo>
                    <a:pt x="0" y="3226"/>
                    <a:pt x="637" y="3860"/>
                    <a:pt x="1419" y="3860"/>
                  </a:cubicBezTo>
                  <a:cubicBezTo>
                    <a:pt x="1959" y="3860"/>
                    <a:pt x="2426" y="3558"/>
                    <a:pt x="2666" y="3114"/>
                  </a:cubicBezTo>
                  <a:lnTo>
                    <a:pt x="4794" y="3178"/>
                  </a:lnTo>
                  <a:cubicBezTo>
                    <a:pt x="4819" y="3178"/>
                    <a:pt x="4842" y="3190"/>
                    <a:pt x="4858" y="3208"/>
                  </a:cubicBezTo>
                  <a:cubicBezTo>
                    <a:pt x="4874" y="3226"/>
                    <a:pt x="4884" y="3249"/>
                    <a:pt x="4883" y="3274"/>
                  </a:cubicBezTo>
                  <a:lnTo>
                    <a:pt x="4796" y="4982"/>
                  </a:lnTo>
                  <a:cubicBezTo>
                    <a:pt x="4781" y="5245"/>
                    <a:pt x="4566" y="5449"/>
                    <a:pt x="4305" y="5449"/>
                  </a:cubicBezTo>
                  <a:lnTo>
                    <a:pt x="3678" y="5449"/>
                  </a:lnTo>
                  <a:cubicBezTo>
                    <a:pt x="3253" y="5449"/>
                    <a:pt x="2849" y="5634"/>
                    <a:pt x="2570" y="5951"/>
                  </a:cubicBezTo>
                  <a:lnTo>
                    <a:pt x="2163" y="6418"/>
                  </a:lnTo>
                  <a:cubicBezTo>
                    <a:pt x="2048" y="6548"/>
                    <a:pt x="2021" y="6731"/>
                    <a:pt x="2094" y="6889"/>
                  </a:cubicBezTo>
                  <a:cubicBezTo>
                    <a:pt x="2167" y="7049"/>
                    <a:pt x="2320" y="7147"/>
                    <a:pt x="2494" y="7147"/>
                  </a:cubicBezTo>
                  <a:lnTo>
                    <a:pt x="3827" y="7147"/>
                  </a:lnTo>
                  <a:cubicBezTo>
                    <a:pt x="3918" y="7147"/>
                    <a:pt x="3994" y="7070"/>
                    <a:pt x="3994" y="6980"/>
                  </a:cubicBezTo>
                  <a:cubicBezTo>
                    <a:pt x="3994" y="6889"/>
                    <a:pt x="3918" y="6813"/>
                    <a:pt x="3827" y="6813"/>
                  </a:cubicBezTo>
                  <a:lnTo>
                    <a:pt x="2494" y="6813"/>
                  </a:lnTo>
                  <a:cubicBezTo>
                    <a:pt x="2432" y="6813"/>
                    <a:pt x="2405" y="6768"/>
                    <a:pt x="2396" y="6750"/>
                  </a:cubicBezTo>
                  <a:cubicBezTo>
                    <a:pt x="2387" y="6733"/>
                    <a:pt x="2371" y="6685"/>
                    <a:pt x="2414" y="6637"/>
                  </a:cubicBezTo>
                  <a:lnTo>
                    <a:pt x="2819" y="6167"/>
                  </a:lnTo>
                  <a:cubicBezTo>
                    <a:pt x="3034" y="5920"/>
                    <a:pt x="3347" y="5778"/>
                    <a:pt x="3676" y="5778"/>
                  </a:cubicBezTo>
                  <a:lnTo>
                    <a:pt x="4303" y="5778"/>
                  </a:lnTo>
                  <a:cubicBezTo>
                    <a:pt x="4742" y="5778"/>
                    <a:pt x="5105" y="5433"/>
                    <a:pt x="5126" y="4993"/>
                  </a:cubicBezTo>
                  <a:lnTo>
                    <a:pt x="5213" y="3283"/>
                  </a:lnTo>
                  <a:cubicBezTo>
                    <a:pt x="5219" y="3167"/>
                    <a:pt x="5178" y="3059"/>
                    <a:pt x="5099" y="2974"/>
                  </a:cubicBezTo>
                  <a:cubicBezTo>
                    <a:pt x="5023" y="2890"/>
                    <a:pt x="4916" y="2840"/>
                    <a:pt x="4801" y="2839"/>
                  </a:cubicBezTo>
                  <a:lnTo>
                    <a:pt x="2793" y="2778"/>
                  </a:lnTo>
                  <a:cubicBezTo>
                    <a:pt x="2819" y="2670"/>
                    <a:pt x="2833" y="2556"/>
                    <a:pt x="2833" y="2439"/>
                  </a:cubicBezTo>
                  <a:lnTo>
                    <a:pt x="2833" y="2405"/>
                  </a:lnTo>
                  <a:lnTo>
                    <a:pt x="3036" y="2401"/>
                  </a:lnTo>
                  <a:cubicBezTo>
                    <a:pt x="3159" y="2398"/>
                    <a:pt x="3272" y="2339"/>
                    <a:pt x="3343" y="2241"/>
                  </a:cubicBezTo>
                  <a:cubicBezTo>
                    <a:pt x="3416" y="2142"/>
                    <a:pt x="3438" y="2016"/>
                    <a:pt x="3402" y="1898"/>
                  </a:cubicBezTo>
                  <a:lnTo>
                    <a:pt x="3335" y="1657"/>
                  </a:lnTo>
                  <a:cubicBezTo>
                    <a:pt x="3322" y="1614"/>
                    <a:pt x="3343" y="1570"/>
                    <a:pt x="3381" y="1559"/>
                  </a:cubicBezTo>
                  <a:cubicBezTo>
                    <a:pt x="3388" y="1557"/>
                    <a:pt x="3396" y="1555"/>
                    <a:pt x="3404" y="1555"/>
                  </a:cubicBezTo>
                  <a:cubicBezTo>
                    <a:pt x="3426" y="1555"/>
                    <a:pt x="3448" y="1565"/>
                    <a:pt x="3463" y="1584"/>
                  </a:cubicBezTo>
                  <a:lnTo>
                    <a:pt x="3916" y="2160"/>
                  </a:lnTo>
                  <a:cubicBezTo>
                    <a:pt x="4014" y="2284"/>
                    <a:pt x="4167" y="2359"/>
                    <a:pt x="4326" y="2359"/>
                  </a:cubicBezTo>
                  <a:cubicBezTo>
                    <a:pt x="4333" y="2359"/>
                    <a:pt x="4341" y="2359"/>
                    <a:pt x="4348" y="2359"/>
                  </a:cubicBezTo>
                  <a:lnTo>
                    <a:pt x="4860" y="2341"/>
                  </a:lnTo>
                  <a:cubicBezTo>
                    <a:pt x="5082" y="2334"/>
                    <a:pt x="5263" y="2154"/>
                    <a:pt x="5272" y="1932"/>
                  </a:cubicBezTo>
                  <a:lnTo>
                    <a:pt x="5272" y="1930"/>
                  </a:lnTo>
                  <a:lnTo>
                    <a:pt x="5307" y="677"/>
                  </a:lnTo>
                  <a:cubicBezTo>
                    <a:pt x="5313" y="480"/>
                    <a:pt x="5179" y="299"/>
                    <a:pt x="4989" y="249"/>
                  </a:cubicBezTo>
                  <a:lnTo>
                    <a:pt x="4065" y="5"/>
                  </a:lnTo>
                  <a:cubicBezTo>
                    <a:pt x="4052" y="2"/>
                    <a:pt x="4039" y="1"/>
                    <a:pt x="4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3" name="Google Shape;5593;p78"/>
            <p:cNvSpPr/>
            <p:nvPr/>
          </p:nvSpPr>
          <p:spPr>
            <a:xfrm>
              <a:off x="4780223" y="3303260"/>
              <a:ext cx="319773" cy="327257"/>
            </a:xfrm>
            <a:custGeom>
              <a:avLst/>
              <a:gdLst/>
              <a:ahLst/>
              <a:cxnLst/>
              <a:rect l="l" t="t" r="r" b="b"/>
              <a:pathLst>
                <a:path w="11109" h="11369" extrusionOk="0">
                  <a:moveTo>
                    <a:pt x="5421" y="1021"/>
                  </a:moveTo>
                  <a:cubicBezTo>
                    <a:pt x="5581" y="1021"/>
                    <a:pt x="5711" y="1149"/>
                    <a:pt x="5711" y="1309"/>
                  </a:cubicBezTo>
                  <a:cubicBezTo>
                    <a:pt x="5711" y="1469"/>
                    <a:pt x="5581" y="1599"/>
                    <a:pt x="5421" y="1599"/>
                  </a:cubicBezTo>
                  <a:cubicBezTo>
                    <a:pt x="5261" y="1599"/>
                    <a:pt x="5133" y="1469"/>
                    <a:pt x="5133" y="1309"/>
                  </a:cubicBezTo>
                  <a:cubicBezTo>
                    <a:pt x="5133" y="1152"/>
                    <a:pt x="5261" y="1021"/>
                    <a:pt x="5421" y="1021"/>
                  </a:cubicBezTo>
                  <a:close/>
                  <a:moveTo>
                    <a:pt x="5421" y="337"/>
                  </a:moveTo>
                  <a:cubicBezTo>
                    <a:pt x="6020" y="337"/>
                    <a:pt x="6505" y="824"/>
                    <a:pt x="6505" y="1421"/>
                  </a:cubicBezTo>
                  <a:cubicBezTo>
                    <a:pt x="6505" y="1744"/>
                    <a:pt x="6361" y="2038"/>
                    <a:pt x="6135" y="2237"/>
                  </a:cubicBezTo>
                  <a:cubicBezTo>
                    <a:pt x="6112" y="2038"/>
                    <a:pt x="6011" y="1865"/>
                    <a:pt x="5862" y="1750"/>
                  </a:cubicBezTo>
                  <a:cubicBezTo>
                    <a:pt x="5976" y="1636"/>
                    <a:pt x="6043" y="1481"/>
                    <a:pt x="6043" y="1309"/>
                  </a:cubicBezTo>
                  <a:cubicBezTo>
                    <a:pt x="6043" y="968"/>
                    <a:pt x="5766" y="687"/>
                    <a:pt x="5421" y="687"/>
                  </a:cubicBezTo>
                  <a:cubicBezTo>
                    <a:pt x="5080" y="687"/>
                    <a:pt x="4799" y="964"/>
                    <a:pt x="4799" y="1309"/>
                  </a:cubicBezTo>
                  <a:cubicBezTo>
                    <a:pt x="4799" y="1480"/>
                    <a:pt x="4868" y="1636"/>
                    <a:pt x="4982" y="1750"/>
                  </a:cubicBezTo>
                  <a:cubicBezTo>
                    <a:pt x="4833" y="1865"/>
                    <a:pt x="4731" y="2038"/>
                    <a:pt x="4708" y="2237"/>
                  </a:cubicBezTo>
                  <a:cubicBezTo>
                    <a:pt x="4483" y="2036"/>
                    <a:pt x="4337" y="1744"/>
                    <a:pt x="4337" y="1421"/>
                  </a:cubicBezTo>
                  <a:cubicBezTo>
                    <a:pt x="4337" y="824"/>
                    <a:pt x="4824" y="337"/>
                    <a:pt x="5421" y="337"/>
                  </a:cubicBezTo>
                  <a:close/>
                  <a:moveTo>
                    <a:pt x="5421" y="1929"/>
                  </a:moveTo>
                  <a:cubicBezTo>
                    <a:pt x="5633" y="1929"/>
                    <a:pt x="5807" y="2100"/>
                    <a:pt x="5807" y="2313"/>
                  </a:cubicBezTo>
                  <a:lnTo>
                    <a:pt x="5807" y="2432"/>
                  </a:lnTo>
                  <a:cubicBezTo>
                    <a:pt x="5686" y="2478"/>
                    <a:pt x="5558" y="2503"/>
                    <a:pt x="5421" y="2503"/>
                  </a:cubicBezTo>
                  <a:cubicBezTo>
                    <a:pt x="5286" y="2503"/>
                    <a:pt x="5158" y="2478"/>
                    <a:pt x="5037" y="2432"/>
                  </a:cubicBezTo>
                  <a:lnTo>
                    <a:pt x="5037" y="2313"/>
                  </a:lnTo>
                  <a:cubicBezTo>
                    <a:pt x="5037" y="2103"/>
                    <a:pt x="5208" y="1929"/>
                    <a:pt x="5421" y="1929"/>
                  </a:cubicBezTo>
                  <a:close/>
                  <a:moveTo>
                    <a:pt x="1420" y="2779"/>
                  </a:moveTo>
                  <a:cubicBezTo>
                    <a:pt x="1578" y="2779"/>
                    <a:pt x="1710" y="2907"/>
                    <a:pt x="1710" y="3067"/>
                  </a:cubicBezTo>
                  <a:cubicBezTo>
                    <a:pt x="1710" y="3227"/>
                    <a:pt x="1580" y="3356"/>
                    <a:pt x="1420" y="3356"/>
                  </a:cubicBezTo>
                  <a:cubicBezTo>
                    <a:pt x="1260" y="3356"/>
                    <a:pt x="1132" y="3227"/>
                    <a:pt x="1132" y="3067"/>
                  </a:cubicBezTo>
                  <a:cubicBezTo>
                    <a:pt x="1132" y="2907"/>
                    <a:pt x="1262" y="2779"/>
                    <a:pt x="1420" y="2779"/>
                  </a:cubicBezTo>
                  <a:close/>
                  <a:moveTo>
                    <a:pt x="9424" y="2779"/>
                  </a:moveTo>
                  <a:cubicBezTo>
                    <a:pt x="9580" y="2779"/>
                    <a:pt x="9711" y="2907"/>
                    <a:pt x="9711" y="3067"/>
                  </a:cubicBezTo>
                  <a:cubicBezTo>
                    <a:pt x="9711" y="3227"/>
                    <a:pt x="9584" y="3356"/>
                    <a:pt x="9424" y="3356"/>
                  </a:cubicBezTo>
                  <a:cubicBezTo>
                    <a:pt x="9264" y="3353"/>
                    <a:pt x="9134" y="3225"/>
                    <a:pt x="9134" y="3067"/>
                  </a:cubicBezTo>
                  <a:cubicBezTo>
                    <a:pt x="9134" y="2908"/>
                    <a:pt x="9264" y="2779"/>
                    <a:pt x="9424" y="2779"/>
                  </a:cubicBezTo>
                  <a:close/>
                  <a:moveTo>
                    <a:pt x="9420" y="2091"/>
                  </a:moveTo>
                  <a:cubicBezTo>
                    <a:pt x="10019" y="2091"/>
                    <a:pt x="10504" y="2578"/>
                    <a:pt x="10504" y="3175"/>
                  </a:cubicBezTo>
                  <a:cubicBezTo>
                    <a:pt x="10504" y="3500"/>
                    <a:pt x="10360" y="3794"/>
                    <a:pt x="10134" y="3991"/>
                  </a:cubicBezTo>
                  <a:cubicBezTo>
                    <a:pt x="10111" y="3794"/>
                    <a:pt x="10010" y="3619"/>
                    <a:pt x="9861" y="3504"/>
                  </a:cubicBezTo>
                  <a:cubicBezTo>
                    <a:pt x="9975" y="3390"/>
                    <a:pt x="10042" y="3236"/>
                    <a:pt x="10042" y="3065"/>
                  </a:cubicBezTo>
                  <a:cubicBezTo>
                    <a:pt x="10042" y="2722"/>
                    <a:pt x="9765" y="2443"/>
                    <a:pt x="9420" y="2443"/>
                  </a:cubicBezTo>
                  <a:cubicBezTo>
                    <a:pt x="9079" y="2443"/>
                    <a:pt x="8798" y="2720"/>
                    <a:pt x="8798" y="3065"/>
                  </a:cubicBezTo>
                  <a:cubicBezTo>
                    <a:pt x="8798" y="3236"/>
                    <a:pt x="8867" y="3390"/>
                    <a:pt x="8981" y="3504"/>
                  </a:cubicBezTo>
                  <a:cubicBezTo>
                    <a:pt x="8832" y="3619"/>
                    <a:pt x="8730" y="3794"/>
                    <a:pt x="8707" y="3991"/>
                  </a:cubicBezTo>
                  <a:cubicBezTo>
                    <a:pt x="8482" y="3794"/>
                    <a:pt x="8336" y="3500"/>
                    <a:pt x="8336" y="3175"/>
                  </a:cubicBezTo>
                  <a:cubicBezTo>
                    <a:pt x="8339" y="2578"/>
                    <a:pt x="8823" y="2091"/>
                    <a:pt x="9420" y="2091"/>
                  </a:cubicBezTo>
                  <a:close/>
                  <a:moveTo>
                    <a:pt x="1422" y="3687"/>
                  </a:moveTo>
                  <a:cubicBezTo>
                    <a:pt x="1635" y="3687"/>
                    <a:pt x="1808" y="3858"/>
                    <a:pt x="1808" y="4071"/>
                  </a:cubicBezTo>
                  <a:lnTo>
                    <a:pt x="1808" y="4188"/>
                  </a:lnTo>
                  <a:cubicBezTo>
                    <a:pt x="1687" y="4233"/>
                    <a:pt x="1559" y="4259"/>
                    <a:pt x="1422" y="4259"/>
                  </a:cubicBezTo>
                  <a:cubicBezTo>
                    <a:pt x="1287" y="4259"/>
                    <a:pt x="1155" y="4233"/>
                    <a:pt x="1038" y="4188"/>
                  </a:cubicBezTo>
                  <a:lnTo>
                    <a:pt x="1038" y="4071"/>
                  </a:lnTo>
                  <a:cubicBezTo>
                    <a:pt x="1038" y="3859"/>
                    <a:pt x="1209" y="3687"/>
                    <a:pt x="1422" y="3687"/>
                  </a:cubicBezTo>
                  <a:close/>
                  <a:moveTo>
                    <a:pt x="9424" y="3687"/>
                  </a:moveTo>
                  <a:cubicBezTo>
                    <a:pt x="9633" y="3687"/>
                    <a:pt x="9807" y="3858"/>
                    <a:pt x="9807" y="4071"/>
                  </a:cubicBezTo>
                  <a:lnTo>
                    <a:pt x="9807" y="4188"/>
                  </a:lnTo>
                  <a:cubicBezTo>
                    <a:pt x="9687" y="4233"/>
                    <a:pt x="9559" y="4259"/>
                    <a:pt x="9424" y="4259"/>
                  </a:cubicBezTo>
                  <a:cubicBezTo>
                    <a:pt x="9285" y="4259"/>
                    <a:pt x="9157" y="4233"/>
                    <a:pt x="9038" y="4188"/>
                  </a:cubicBezTo>
                  <a:lnTo>
                    <a:pt x="9038" y="4071"/>
                  </a:lnTo>
                  <a:cubicBezTo>
                    <a:pt x="9038" y="3859"/>
                    <a:pt x="9210" y="3687"/>
                    <a:pt x="9424" y="3687"/>
                  </a:cubicBezTo>
                  <a:close/>
                  <a:moveTo>
                    <a:pt x="9694" y="6276"/>
                  </a:moveTo>
                  <a:cubicBezTo>
                    <a:pt x="9852" y="6276"/>
                    <a:pt x="9983" y="6406"/>
                    <a:pt x="9983" y="6566"/>
                  </a:cubicBezTo>
                  <a:cubicBezTo>
                    <a:pt x="9983" y="6724"/>
                    <a:pt x="9854" y="6854"/>
                    <a:pt x="9694" y="6854"/>
                  </a:cubicBezTo>
                  <a:cubicBezTo>
                    <a:pt x="9534" y="6852"/>
                    <a:pt x="9406" y="6724"/>
                    <a:pt x="9406" y="6566"/>
                  </a:cubicBezTo>
                  <a:cubicBezTo>
                    <a:pt x="9406" y="6408"/>
                    <a:pt x="9534" y="6276"/>
                    <a:pt x="9694" y="6276"/>
                  </a:cubicBezTo>
                  <a:close/>
                  <a:moveTo>
                    <a:pt x="9692" y="7185"/>
                  </a:moveTo>
                  <a:cubicBezTo>
                    <a:pt x="9905" y="7185"/>
                    <a:pt x="10076" y="7357"/>
                    <a:pt x="10076" y="7570"/>
                  </a:cubicBezTo>
                  <a:lnTo>
                    <a:pt x="10076" y="7688"/>
                  </a:lnTo>
                  <a:cubicBezTo>
                    <a:pt x="9957" y="7732"/>
                    <a:pt x="9827" y="7759"/>
                    <a:pt x="9692" y="7759"/>
                  </a:cubicBezTo>
                  <a:cubicBezTo>
                    <a:pt x="9557" y="7759"/>
                    <a:pt x="9427" y="7732"/>
                    <a:pt x="9308" y="7688"/>
                  </a:cubicBezTo>
                  <a:lnTo>
                    <a:pt x="9308" y="7570"/>
                  </a:lnTo>
                  <a:cubicBezTo>
                    <a:pt x="9308" y="7359"/>
                    <a:pt x="9479" y="7185"/>
                    <a:pt x="9692" y="7185"/>
                  </a:cubicBezTo>
                  <a:close/>
                  <a:moveTo>
                    <a:pt x="5417" y="1"/>
                  </a:moveTo>
                  <a:cubicBezTo>
                    <a:pt x="4635" y="1"/>
                    <a:pt x="3999" y="635"/>
                    <a:pt x="3999" y="1417"/>
                  </a:cubicBezTo>
                  <a:cubicBezTo>
                    <a:pt x="3999" y="1975"/>
                    <a:pt x="4324" y="2457"/>
                    <a:pt x="4792" y="2688"/>
                  </a:cubicBezTo>
                  <a:lnTo>
                    <a:pt x="4756" y="3531"/>
                  </a:lnTo>
                  <a:cubicBezTo>
                    <a:pt x="4755" y="3568"/>
                    <a:pt x="4735" y="3591"/>
                    <a:pt x="4721" y="3600"/>
                  </a:cubicBezTo>
                  <a:cubicBezTo>
                    <a:pt x="4710" y="3607"/>
                    <a:pt x="4692" y="3619"/>
                    <a:pt x="4664" y="3619"/>
                  </a:cubicBezTo>
                  <a:cubicBezTo>
                    <a:pt x="4659" y="3619"/>
                    <a:pt x="4653" y="3619"/>
                    <a:pt x="4646" y="3618"/>
                  </a:cubicBezTo>
                  <a:lnTo>
                    <a:pt x="2828" y="3273"/>
                  </a:lnTo>
                  <a:cubicBezTo>
                    <a:pt x="2831" y="3239"/>
                    <a:pt x="2833" y="3207"/>
                    <a:pt x="2833" y="3173"/>
                  </a:cubicBezTo>
                  <a:cubicBezTo>
                    <a:pt x="2833" y="2667"/>
                    <a:pt x="2560" y="2196"/>
                    <a:pt x="2121" y="1942"/>
                  </a:cubicBezTo>
                  <a:cubicBezTo>
                    <a:pt x="2094" y="1927"/>
                    <a:pt x="2066" y="1919"/>
                    <a:pt x="2038" y="1919"/>
                  </a:cubicBezTo>
                  <a:cubicBezTo>
                    <a:pt x="1980" y="1919"/>
                    <a:pt x="1923" y="1950"/>
                    <a:pt x="1893" y="2004"/>
                  </a:cubicBezTo>
                  <a:cubicBezTo>
                    <a:pt x="1849" y="2086"/>
                    <a:pt x="1875" y="2187"/>
                    <a:pt x="1955" y="2231"/>
                  </a:cubicBezTo>
                  <a:cubicBezTo>
                    <a:pt x="2293" y="2425"/>
                    <a:pt x="2503" y="2784"/>
                    <a:pt x="2503" y="3172"/>
                  </a:cubicBezTo>
                  <a:cubicBezTo>
                    <a:pt x="2503" y="3495"/>
                    <a:pt x="2357" y="3788"/>
                    <a:pt x="2131" y="3986"/>
                  </a:cubicBezTo>
                  <a:cubicBezTo>
                    <a:pt x="2108" y="3788"/>
                    <a:pt x="2007" y="3616"/>
                    <a:pt x="1857" y="3500"/>
                  </a:cubicBezTo>
                  <a:cubicBezTo>
                    <a:pt x="1971" y="3387"/>
                    <a:pt x="2041" y="3230"/>
                    <a:pt x="2041" y="3060"/>
                  </a:cubicBezTo>
                  <a:cubicBezTo>
                    <a:pt x="2041" y="2718"/>
                    <a:pt x="1761" y="2437"/>
                    <a:pt x="1418" y="2437"/>
                  </a:cubicBezTo>
                  <a:cubicBezTo>
                    <a:pt x="1074" y="2437"/>
                    <a:pt x="796" y="2715"/>
                    <a:pt x="796" y="3060"/>
                  </a:cubicBezTo>
                  <a:cubicBezTo>
                    <a:pt x="796" y="3230"/>
                    <a:pt x="864" y="3387"/>
                    <a:pt x="978" y="3500"/>
                  </a:cubicBezTo>
                  <a:cubicBezTo>
                    <a:pt x="828" y="3616"/>
                    <a:pt x="727" y="3788"/>
                    <a:pt x="704" y="3986"/>
                  </a:cubicBezTo>
                  <a:cubicBezTo>
                    <a:pt x="478" y="3788"/>
                    <a:pt x="334" y="3495"/>
                    <a:pt x="334" y="3172"/>
                  </a:cubicBezTo>
                  <a:cubicBezTo>
                    <a:pt x="334" y="2573"/>
                    <a:pt x="820" y="2087"/>
                    <a:pt x="1418" y="2087"/>
                  </a:cubicBezTo>
                  <a:cubicBezTo>
                    <a:pt x="1509" y="2087"/>
                    <a:pt x="1584" y="2011"/>
                    <a:pt x="1584" y="1920"/>
                  </a:cubicBezTo>
                  <a:cubicBezTo>
                    <a:pt x="1584" y="1830"/>
                    <a:pt x="1509" y="1753"/>
                    <a:pt x="1418" y="1753"/>
                  </a:cubicBezTo>
                  <a:cubicBezTo>
                    <a:pt x="636" y="1753"/>
                    <a:pt x="0" y="2389"/>
                    <a:pt x="0" y="3172"/>
                  </a:cubicBezTo>
                  <a:cubicBezTo>
                    <a:pt x="0" y="3954"/>
                    <a:pt x="636" y="4588"/>
                    <a:pt x="1418" y="4588"/>
                  </a:cubicBezTo>
                  <a:cubicBezTo>
                    <a:pt x="1786" y="4588"/>
                    <a:pt x="2124" y="4446"/>
                    <a:pt x="2375" y="4213"/>
                  </a:cubicBezTo>
                  <a:lnTo>
                    <a:pt x="3094" y="4401"/>
                  </a:lnTo>
                  <a:cubicBezTo>
                    <a:pt x="3109" y="4405"/>
                    <a:pt x="3123" y="4407"/>
                    <a:pt x="3137" y="4407"/>
                  </a:cubicBezTo>
                  <a:cubicBezTo>
                    <a:pt x="3211" y="4407"/>
                    <a:pt x="3279" y="4357"/>
                    <a:pt x="3299" y="4282"/>
                  </a:cubicBezTo>
                  <a:cubicBezTo>
                    <a:pt x="3322" y="4193"/>
                    <a:pt x="3269" y="4101"/>
                    <a:pt x="3180" y="4078"/>
                  </a:cubicBezTo>
                  <a:lnTo>
                    <a:pt x="2613" y="3929"/>
                  </a:lnTo>
                  <a:cubicBezTo>
                    <a:pt x="2677" y="3827"/>
                    <a:pt x="2730" y="3715"/>
                    <a:pt x="2769" y="3598"/>
                  </a:cubicBezTo>
                  <a:lnTo>
                    <a:pt x="4586" y="3943"/>
                  </a:lnTo>
                  <a:cubicBezTo>
                    <a:pt x="4611" y="3947"/>
                    <a:pt x="4637" y="3950"/>
                    <a:pt x="4663" y="3950"/>
                  </a:cubicBezTo>
                  <a:cubicBezTo>
                    <a:pt x="4759" y="3950"/>
                    <a:pt x="4853" y="3918"/>
                    <a:pt x="4930" y="3858"/>
                  </a:cubicBezTo>
                  <a:cubicBezTo>
                    <a:pt x="5028" y="3779"/>
                    <a:pt x="5085" y="3664"/>
                    <a:pt x="5090" y="3543"/>
                  </a:cubicBezTo>
                  <a:lnTo>
                    <a:pt x="5121" y="2800"/>
                  </a:lnTo>
                  <a:cubicBezTo>
                    <a:pt x="5217" y="2820"/>
                    <a:pt x="5314" y="2832"/>
                    <a:pt x="5417" y="2832"/>
                  </a:cubicBezTo>
                  <a:cubicBezTo>
                    <a:pt x="5519" y="2832"/>
                    <a:pt x="5617" y="2820"/>
                    <a:pt x="5712" y="2800"/>
                  </a:cubicBezTo>
                  <a:lnTo>
                    <a:pt x="5743" y="3543"/>
                  </a:lnTo>
                  <a:cubicBezTo>
                    <a:pt x="5748" y="3667"/>
                    <a:pt x="5808" y="3783"/>
                    <a:pt x="5903" y="3858"/>
                  </a:cubicBezTo>
                  <a:cubicBezTo>
                    <a:pt x="5979" y="3919"/>
                    <a:pt x="6072" y="3950"/>
                    <a:pt x="6167" y="3950"/>
                  </a:cubicBezTo>
                  <a:cubicBezTo>
                    <a:pt x="6194" y="3950"/>
                    <a:pt x="6221" y="3948"/>
                    <a:pt x="6247" y="3943"/>
                  </a:cubicBezTo>
                  <a:lnTo>
                    <a:pt x="8066" y="3598"/>
                  </a:lnTo>
                  <a:cubicBezTo>
                    <a:pt x="8103" y="3715"/>
                    <a:pt x="8156" y="3827"/>
                    <a:pt x="8220" y="3929"/>
                  </a:cubicBezTo>
                  <a:lnTo>
                    <a:pt x="6116" y="4478"/>
                  </a:lnTo>
                  <a:cubicBezTo>
                    <a:pt x="5924" y="4529"/>
                    <a:pt x="5791" y="4709"/>
                    <a:pt x="5800" y="4906"/>
                  </a:cubicBezTo>
                  <a:lnTo>
                    <a:pt x="5835" y="6159"/>
                  </a:lnTo>
                  <a:lnTo>
                    <a:pt x="5835" y="6161"/>
                  </a:lnTo>
                  <a:cubicBezTo>
                    <a:pt x="5844" y="6383"/>
                    <a:pt x="6025" y="6561"/>
                    <a:pt x="6246" y="6570"/>
                  </a:cubicBezTo>
                  <a:lnTo>
                    <a:pt x="6759" y="6588"/>
                  </a:lnTo>
                  <a:cubicBezTo>
                    <a:pt x="6766" y="6588"/>
                    <a:pt x="6774" y="6588"/>
                    <a:pt x="6781" y="6588"/>
                  </a:cubicBezTo>
                  <a:cubicBezTo>
                    <a:pt x="6939" y="6588"/>
                    <a:pt x="7092" y="6513"/>
                    <a:pt x="7189" y="6388"/>
                  </a:cubicBezTo>
                  <a:lnTo>
                    <a:pt x="7643" y="5813"/>
                  </a:lnTo>
                  <a:cubicBezTo>
                    <a:pt x="7657" y="5794"/>
                    <a:pt x="7679" y="5784"/>
                    <a:pt x="7701" y="5784"/>
                  </a:cubicBezTo>
                  <a:cubicBezTo>
                    <a:pt x="7709" y="5784"/>
                    <a:pt x="7717" y="5785"/>
                    <a:pt x="7724" y="5788"/>
                  </a:cubicBezTo>
                  <a:cubicBezTo>
                    <a:pt x="7764" y="5800"/>
                    <a:pt x="7783" y="5845"/>
                    <a:pt x="7772" y="5885"/>
                  </a:cubicBezTo>
                  <a:lnTo>
                    <a:pt x="7701" y="6127"/>
                  </a:lnTo>
                  <a:cubicBezTo>
                    <a:pt x="7668" y="6246"/>
                    <a:pt x="7689" y="6371"/>
                    <a:pt x="7760" y="6470"/>
                  </a:cubicBezTo>
                  <a:cubicBezTo>
                    <a:pt x="7835" y="6570"/>
                    <a:pt x="7945" y="6628"/>
                    <a:pt x="8067" y="6630"/>
                  </a:cubicBezTo>
                  <a:lnTo>
                    <a:pt x="8270" y="6634"/>
                  </a:lnTo>
                  <a:lnTo>
                    <a:pt x="8270" y="6668"/>
                  </a:lnTo>
                  <a:cubicBezTo>
                    <a:pt x="8270" y="6785"/>
                    <a:pt x="8284" y="6899"/>
                    <a:pt x="8311" y="7007"/>
                  </a:cubicBezTo>
                  <a:lnTo>
                    <a:pt x="6303" y="7067"/>
                  </a:lnTo>
                  <a:cubicBezTo>
                    <a:pt x="6187" y="7073"/>
                    <a:pt x="6080" y="7119"/>
                    <a:pt x="6004" y="7202"/>
                  </a:cubicBezTo>
                  <a:cubicBezTo>
                    <a:pt x="5926" y="7288"/>
                    <a:pt x="5885" y="7396"/>
                    <a:pt x="5890" y="7512"/>
                  </a:cubicBezTo>
                  <a:lnTo>
                    <a:pt x="5977" y="9220"/>
                  </a:lnTo>
                  <a:cubicBezTo>
                    <a:pt x="5999" y="9661"/>
                    <a:pt x="6361" y="10005"/>
                    <a:pt x="6800" y="10005"/>
                  </a:cubicBezTo>
                  <a:lnTo>
                    <a:pt x="7428" y="10005"/>
                  </a:lnTo>
                  <a:cubicBezTo>
                    <a:pt x="7756" y="10005"/>
                    <a:pt x="8069" y="10147"/>
                    <a:pt x="8284" y="10393"/>
                  </a:cubicBezTo>
                  <a:lnTo>
                    <a:pt x="8691" y="10860"/>
                  </a:lnTo>
                  <a:cubicBezTo>
                    <a:pt x="8732" y="10906"/>
                    <a:pt x="8716" y="10956"/>
                    <a:pt x="8709" y="10974"/>
                  </a:cubicBezTo>
                  <a:cubicBezTo>
                    <a:pt x="8700" y="10992"/>
                    <a:pt x="8674" y="11036"/>
                    <a:pt x="8611" y="11036"/>
                  </a:cubicBezTo>
                  <a:lnTo>
                    <a:pt x="4362" y="11036"/>
                  </a:lnTo>
                  <a:cubicBezTo>
                    <a:pt x="4271" y="11036"/>
                    <a:pt x="4195" y="11111"/>
                    <a:pt x="4195" y="11201"/>
                  </a:cubicBezTo>
                  <a:cubicBezTo>
                    <a:pt x="4195" y="11294"/>
                    <a:pt x="4271" y="11369"/>
                    <a:pt x="4362" y="11369"/>
                  </a:cubicBezTo>
                  <a:lnTo>
                    <a:pt x="8611" y="11369"/>
                  </a:lnTo>
                  <a:cubicBezTo>
                    <a:pt x="8787" y="11369"/>
                    <a:pt x="8940" y="11269"/>
                    <a:pt x="9011" y="11111"/>
                  </a:cubicBezTo>
                  <a:cubicBezTo>
                    <a:pt x="9084" y="10951"/>
                    <a:pt x="9057" y="10771"/>
                    <a:pt x="8942" y="10640"/>
                  </a:cubicBezTo>
                  <a:lnTo>
                    <a:pt x="8537" y="10174"/>
                  </a:lnTo>
                  <a:cubicBezTo>
                    <a:pt x="8256" y="9854"/>
                    <a:pt x="7852" y="9671"/>
                    <a:pt x="7428" y="9671"/>
                  </a:cubicBezTo>
                  <a:lnTo>
                    <a:pt x="6806" y="9671"/>
                  </a:lnTo>
                  <a:cubicBezTo>
                    <a:pt x="6544" y="9671"/>
                    <a:pt x="6327" y="9467"/>
                    <a:pt x="6315" y="9206"/>
                  </a:cubicBezTo>
                  <a:lnTo>
                    <a:pt x="6228" y="7499"/>
                  </a:lnTo>
                  <a:cubicBezTo>
                    <a:pt x="6228" y="7474"/>
                    <a:pt x="6237" y="7450"/>
                    <a:pt x="6253" y="7432"/>
                  </a:cubicBezTo>
                  <a:cubicBezTo>
                    <a:pt x="6271" y="7414"/>
                    <a:pt x="6292" y="7403"/>
                    <a:pt x="6317" y="7403"/>
                  </a:cubicBezTo>
                  <a:lnTo>
                    <a:pt x="8442" y="7339"/>
                  </a:lnTo>
                  <a:cubicBezTo>
                    <a:pt x="8682" y="7784"/>
                    <a:pt x="9152" y="8086"/>
                    <a:pt x="9692" y="8086"/>
                  </a:cubicBezTo>
                  <a:cubicBezTo>
                    <a:pt x="10474" y="8086"/>
                    <a:pt x="11108" y="7450"/>
                    <a:pt x="11108" y="6668"/>
                  </a:cubicBezTo>
                  <a:cubicBezTo>
                    <a:pt x="11108" y="6399"/>
                    <a:pt x="11028" y="6133"/>
                    <a:pt x="10881" y="5903"/>
                  </a:cubicBezTo>
                  <a:cubicBezTo>
                    <a:pt x="10848" y="5855"/>
                    <a:pt x="10795" y="5828"/>
                    <a:pt x="10740" y="5828"/>
                  </a:cubicBezTo>
                  <a:cubicBezTo>
                    <a:pt x="10709" y="5828"/>
                    <a:pt x="10678" y="5836"/>
                    <a:pt x="10650" y="5855"/>
                  </a:cubicBezTo>
                  <a:cubicBezTo>
                    <a:pt x="10572" y="5907"/>
                    <a:pt x="10549" y="6008"/>
                    <a:pt x="10600" y="6086"/>
                  </a:cubicBezTo>
                  <a:cubicBezTo>
                    <a:pt x="10714" y="6260"/>
                    <a:pt x="10774" y="6467"/>
                    <a:pt x="10774" y="6675"/>
                  </a:cubicBezTo>
                  <a:cubicBezTo>
                    <a:pt x="10774" y="7000"/>
                    <a:pt x="10629" y="7293"/>
                    <a:pt x="10403" y="7490"/>
                  </a:cubicBezTo>
                  <a:cubicBezTo>
                    <a:pt x="10380" y="7293"/>
                    <a:pt x="10278" y="7119"/>
                    <a:pt x="10129" y="7003"/>
                  </a:cubicBezTo>
                  <a:cubicBezTo>
                    <a:pt x="10243" y="6890"/>
                    <a:pt x="10312" y="6737"/>
                    <a:pt x="10312" y="6566"/>
                  </a:cubicBezTo>
                  <a:cubicBezTo>
                    <a:pt x="10312" y="6223"/>
                    <a:pt x="10033" y="5944"/>
                    <a:pt x="9690" y="5944"/>
                  </a:cubicBezTo>
                  <a:cubicBezTo>
                    <a:pt x="9345" y="5944"/>
                    <a:pt x="9068" y="6221"/>
                    <a:pt x="9068" y="6566"/>
                  </a:cubicBezTo>
                  <a:cubicBezTo>
                    <a:pt x="9068" y="6737"/>
                    <a:pt x="9136" y="6893"/>
                    <a:pt x="9249" y="7003"/>
                  </a:cubicBezTo>
                  <a:cubicBezTo>
                    <a:pt x="9100" y="7119"/>
                    <a:pt x="8999" y="7293"/>
                    <a:pt x="8976" y="7490"/>
                  </a:cubicBezTo>
                  <a:cubicBezTo>
                    <a:pt x="8750" y="7293"/>
                    <a:pt x="8606" y="6998"/>
                    <a:pt x="8606" y="6675"/>
                  </a:cubicBezTo>
                  <a:cubicBezTo>
                    <a:pt x="8606" y="6077"/>
                    <a:pt x="9091" y="5590"/>
                    <a:pt x="9690" y="5590"/>
                  </a:cubicBezTo>
                  <a:cubicBezTo>
                    <a:pt x="9871" y="5590"/>
                    <a:pt x="10051" y="5637"/>
                    <a:pt x="10209" y="5724"/>
                  </a:cubicBezTo>
                  <a:cubicBezTo>
                    <a:pt x="10234" y="5738"/>
                    <a:pt x="10262" y="5745"/>
                    <a:pt x="10290" y="5745"/>
                  </a:cubicBezTo>
                  <a:cubicBezTo>
                    <a:pt x="10349" y="5745"/>
                    <a:pt x="10406" y="5713"/>
                    <a:pt x="10437" y="5656"/>
                  </a:cubicBezTo>
                  <a:cubicBezTo>
                    <a:pt x="10481" y="5576"/>
                    <a:pt x="10451" y="5475"/>
                    <a:pt x="10369" y="5430"/>
                  </a:cubicBezTo>
                  <a:cubicBezTo>
                    <a:pt x="10163" y="5317"/>
                    <a:pt x="9927" y="5256"/>
                    <a:pt x="9688" y="5256"/>
                  </a:cubicBezTo>
                  <a:cubicBezTo>
                    <a:pt x="9034" y="5256"/>
                    <a:pt x="8483" y="5704"/>
                    <a:pt x="8320" y="6308"/>
                  </a:cubicBezTo>
                  <a:lnTo>
                    <a:pt x="8080" y="6301"/>
                  </a:lnTo>
                  <a:cubicBezTo>
                    <a:pt x="8053" y="6301"/>
                    <a:pt x="8041" y="6285"/>
                    <a:pt x="8034" y="6276"/>
                  </a:cubicBezTo>
                  <a:cubicBezTo>
                    <a:pt x="8027" y="6268"/>
                    <a:pt x="8018" y="6250"/>
                    <a:pt x="8025" y="6223"/>
                  </a:cubicBezTo>
                  <a:lnTo>
                    <a:pt x="8096" y="5981"/>
                  </a:lnTo>
                  <a:cubicBezTo>
                    <a:pt x="8158" y="5763"/>
                    <a:pt x="8039" y="5537"/>
                    <a:pt x="7826" y="5473"/>
                  </a:cubicBezTo>
                  <a:cubicBezTo>
                    <a:pt x="7785" y="5461"/>
                    <a:pt x="7744" y="5455"/>
                    <a:pt x="7703" y="5455"/>
                  </a:cubicBezTo>
                  <a:cubicBezTo>
                    <a:pt x="7581" y="5455"/>
                    <a:pt x="7464" y="5510"/>
                    <a:pt x="7385" y="5610"/>
                  </a:cubicBezTo>
                  <a:lnTo>
                    <a:pt x="6932" y="6186"/>
                  </a:lnTo>
                  <a:cubicBezTo>
                    <a:pt x="6896" y="6232"/>
                    <a:pt x="6838" y="6259"/>
                    <a:pt x="6779" y="6259"/>
                  </a:cubicBezTo>
                  <a:cubicBezTo>
                    <a:pt x="6777" y="6259"/>
                    <a:pt x="6775" y="6259"/>
                    <a:pt x="6774" y="6259"/>
                  </a:cubicBezTo>
                  <a:lnTo>
                    <a:pt x="6262" y="6241"/>
                  </a:lnTo>
                  <a:cubicBezTo>
                    <a:pt x="6212" y="6239"/>
                    <a:pt x="6175" y="6202"/>
                    <a:pt x="6173" y="6152"/>
                  </a:cubicBezTo>
                  <a:lnTo>
                    <a:pt x="6137" y="4899"/>
                  </a:lnTo>
                  <a:lnTo>
                    <a:pt x="6137" y="4897"/>
                  </a:lnTo>
                  <a:cubicBezTo>
                    <a:pt x="6134" y="4853"/>
                    <a:pt x="6164" y="4816"/>
                    <a:pt x="6205" y="4805"/>
                  </a:cubicBezTo>
                  <a:lnTo>
                    <a:pt x="8460" y="4215"/>
                  </a:lnTo>
                  <a:cubicBezTo>
                    <a:pt x="8714" y="4449"/>
                    <a:pt x="9049" y="4590"/>
                    <a:pt x="9418" y="4590"/>
                  </a:cubicBezTo>
                  <a:cubicBezTo>
                    <a:pt x="10200" y="4590"/>
                    <a:pt x="10835" y="3955"/>
                    <a:pt x="10835" y="3173"/>
                  </a:cubicBezTo>
                  <a:cubicBezTo>
                    <a:pt x="10835" y="2391"/>
                    <a:pt x="10200" y="1755"/>
                    <a:pt x="9418" y="1755"/>
                  </a:cubicBezTo>
                  <a:cubicBezTo>
                    <a:pt x="8636" y="1755"/>
                    <a:pt x="8000" y="2391"/>
                    <a:pt x="8000" y="3173"/>
                  </a:cubicBezTo>
                  <a:cubicBezTo>
                    <a:pt x="8000" y="3207"/>
                    <a:pt x="8003" y="3239"/>
                    <a:pt x="8005" y="3273"/>
                  </a:cubicBezTo>
                  <a:lnTo>
                    <a:pt x="6187" y="3618"/>
                  </a:lnTo>
                  <a:cubicBezTo>
                    <a:pt x="6181" y="3619"/>
                    <a:pt x="6175" y="3619"/>
                    <a:pt x="6169" y="3619"/>
                  </a:cubicBezTo>
                  <a:cubicBezTo>
                    <a:pt x="6143" y="3619"/>
                    <a:pt x="6123" y="3607"/>
                    <a:pt x="6112" y="3600"/>
                  </a:cubicBezTo>
                  <a:cubicBezTo>
                    <a:pt x="6098" y="3591"/>
                    <a:pt x="6079" y="3568"/>
                    <a:pt x="6077" y="3531"/>
                  </a:cubicBezTo>
                  <a:lnTo>
                    <a:pt x="6041" y="2688"/>
                  </a:lnTo>
                  <a:cubicBezTo>
                    <a:pt x="6511" y="2457"/>
                    <a:pt x="6834" y="1975"/>
                    <a:pt x="6834" y="1417"/>
                  </a:cubicBezTo>
                  <a:cubicBezTo>
                    <a:pt x="6834" y="635"/>
                    <a:pt x="6199" y="1"/>
                    <a:pt x="5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94" name="Google Shape;5594;p78"/>
          <p:cNvGrpSpPr/>
          <p:nvPr/>
        </p:nvGrpSpPr>
        <p:grpSpPr>
          <a:xfrm>
            <a:off x="4040261" y="3379489"/>
            <a:ext cx="329099" cy="327429"/>
            <a:chOff x="4040261" y="3303289"/>
            <a:chExt cx="329099" cy="327429"/>
          </a:xfrm>
        </p:grpSpPr>
        <p:sp>
          <p:nvSpPr>
            <p:cNvPr id="5595" name="Google Shape;5595;p78"/>
            <p:cNvSpPr/>
            <p:nvPr/>
          </p:nvSpPr>
          <p:spPr>
            <a:xfrm>
              <a:off x="4041528" y="3308154"/>
              <a:ext cx="324752" cy="154518"/>
            </a:xfrm>
            <a:custGeom>
              <a:avLst/>
              <a:gdLst/>
              <a:ahLst/>
              <a:cxnLst/>
              <a:rect l="l" t="t" r="r" b="b"/>
              <a:pathLst>
                <a:path w="11282" h="5368" extrusionOk="0">
                  <a:moveTo>
                    <a:pt x="5640" y="1"/>
                  </a:moveTo>
                  <a:cubicBezTo>
                    <a:pt x="5267" y="1"/>
                    <a:pt x="4893" y="139"/>
                    <a:pt x="4602" y="416"/>
                  </a:cubicBezTo>
                  <a:lnTo>
                    <a:pt x="346" y="4459"/>
                  </a:lnTo>
                  <a:cubicBezTo>
                    <a:pt x="1" y="4788"/>
                    <a:pt x="232" y="5367"/>
                    <a:pt x="706" y="5367"/>
                  </a:cubicBezTo>
                  <a:lnTo>
                    <a:pt x="10574" y="5367"/>
                  </a:lnTo>
                  <a:cubicBezTo>
                    <a:pt x="11049" y="5367"/>
                    <a:pt x="11282" y="4786"/>
                    <a:pt x="10935" y="4459"/>
                  </a:cubicBezTo>
                  <a:lnTo>
                    <a:pt x="6678" y="416"/>
                  </a:lnTo>
                  <a:cubicBezTo>
                    <a:pt x="6388" y="139"/>
                    <a:pt x="6014" y="1"/>
                    <a:pt x="56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6" name="Google Shape;5596;p78"/>
            <p:cNvSpPr/>
            <p:nvPr/>
          </p:nvSpPr>
          <p:spPr>
            <a:xfrm>
              <a:off x="4041585" y="3308183"/>
              <a:ext cx="181461" cy="154489"/>
            </a:xfrm>
            <a:custGeom>
              <a:avLst/>
              <a:gdLst/>
              <a:ahLst/>
              <a:cxnLst/>
              <a:rect l="l" t="t" r="r" b="b"/>
              <a:pathLst>
                <a:path w="6304" h="5367" extrusionOk="0">
                  <a:moveTo>
                    <a:pt x="5638" y="0"/>
                  </a:moveTo>
                  <a:cubicBezTo>
                    <a:pt x="5265" y="0"/>
                    <a:pt x="4891" y="139"/>
                    <a:pt x="4602" y="415"/>
                  </a:cubicBezTo>
                  <a:lnTo>
                    <a:pt x="345" y="4458"/>
                  </a:lnTo>
                  <a:cubicBezTo>
                    <a:pt x="1" y="4787"/>
                    <a:pt x="232" y="5366"/>
                    <a:pt x="708" y="5366"/>
                  </a:cubicBezTo>
                  <a:lnTo>
                    <a:pt x="882" y="5366"/>
                  </a:lnTo>
                  <a:cubicBezTo>
                    <a:pt x="687" y="5171"/>
                    <a:pt x="651" y="4829"/>
                    <a:pt x="889" y="4607"/>
                  </a:cubicBezTo>
                  <a:lnTo>
                    <a:pt x="5146" y="564"/>
                  </a:lnTo>
                  <a:cubicBezTo>
                    <a:pt x="5436" y="287"/>
                    <a:pt x="5809" y="150"/>
                    <a:pt x="6180" y="150"/>
                  </a:cubicBezTo>
                  <a:cubicBezTo>
                    <a:pt x="6221" y="150"/>
                    <a:pt x="6262" y="152"/>
                    <a:pt x="6303" y="155"/>
                  </a:cubicBezTo>
                  <a:cubicBezTo>
                    <a:pt x="6094" y="52"/>
                    <a:pt x="5866" y="0"/>
                    <a:pt x="563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7" name="Google Shape;5597;p78"/>
            <p:cNvSpPr/>
            <p:nvPr/>
          </p:nvSpPr>
          <p:spPr>
            <a:xfrm>
              <a:off x="4087790" y="3358935"/>
              <a:ext cx="232209" cy="231057"/>
            </a:xfrm>
            <a:custGeom>
              <a:avLst/>
              <a:gdLst/>
              <a:ahLst/>
              <a:cxnLst/>
              <a:rect l="l" t="t" r="r" b="b"/>
              <a:pathLst>
                <a:path w="8067" h="8027" extrusionOk="0">
                  <a:moveTo>
                    <a:pt x="4032" y="1"/>
                  </a:moveTo>
                  <a:cubicBezTo>
                    <a:pt x="3920" y="1"/>
                    <a:pt x="3807" y="42"/>
                    <a:pt x="3719" y="125"/>
                  </a:cubicBezTo>
                  <a:lnTo>
                    <a:pt x="1" y="3601"/>
                  </a:lnTo>
                  <a:lnTo>
                    <a:pt x="1" y="7693"/>
                  </a:lnTo>
                  <a:cubicBezTo>
                    <a:pt x="1" y="7878"/>
                    <a:pt x="148" y="8027"/>
                    <a:pt x="333" y="8027"/>
                  </a:cubicBezTo>
                  <a:lnTo>
                    <a:pt x="7734" y="8027"/>
                  </a:lnTo>
                  <a:cubicBezTo>
                    <a:pt x="7919" y="8027"/>
                    <a:pt x="8066" y="7878"/>
                    <a:pt x="8064" y="7693"/>
                  </a:cubicBezTo>
                  <a:lnTo>
                    <a:pt x="8064" y="3601"/>
                  </a:lnTo>
                  <a:lnTo>
                    <a:pt x="4346" y="125"/>
                  </a:lnTo>
                  <a:cubicBezTo>
                    <a:pt x="4258" y="42"/>
                    <a:pt x="4145" y="1"/>
                    <a:pt x="4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8" name="Google Shape;5598;p78"/>
            <p:cNvSpPr/>
            <p:nvPr/>
          </p:nvSpPr>
          <p:spPr>
            <a:xfrm>
              <a:off x="4201473" y="3462917"/>
              <a:ext cx="118537" cy="127143"/>
            </a:xfrm>
            <a:custGeom>
              <a:avLst/>
              <a:gdLst/>
              <a:ahLst/>
              <a:cxnLst/>
              <a:rect l="l" t="t" r="r" b="b"/>
              <a:pathLst>
                <a:path w="4118" h="4417" extrusionOk="0">
                  <a:moveTo>
                    <a:pt x="3056" y="0"/>
                  </a:moveTo>
                  <a:cubicBezTo>
                    <a:pt x="1371" y="0"/>
                    <a:pt x="1" y="1370"/>
                    <a:pt x="1" y="3055"/>
                  </a:cubicBezTo>
                  <a:cubicBezTo>
                    <a:pt x="1" y="3544"/>
                    <a:pt x="116" y="4006"/>
                    <a:pt x="321" y="4417"/>
                  </a:cubicBezTo>
                  <a:lnTo>
                    <a:pt x="3785" y="4417"/>
                  </a:lnTo>
                  <a:cubicBezTo>
                    <a:pt x="3970" y="4417"/>
                    <a:pt x="4117" y="4267"/>
                    <a:pt x="4117" y="4084"/>
                  </a:cubicBezTo>
                  <a:lnTo>
                    <a:pt x="4117" y="192"/>
                  </a:lnTo>
                  <a:cubicBezTo>
                    <a:pt x="3787" y="68"/>
                    <a:pt x="3429" y="0"/>
                    <a:pt x="305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9" name="Google Shape;5599;p78"/>
            <p:cNvSpPr/>
            <p:nvPr/>
          </p:nvSpPr>
          <p:spPr>
            <a:xfrm>
              <a:off x="4087847" y="3358935"/>
              <a:ext cx="127201" cy="231057"/>
            </a:xfrm>
            <a:custGeom>
              <a:avLst/>
              <a:gdLst/>
              <a:ahLst/>
              <a:cxnLst/>
              <a:rect l="l" t="t" r="r" b="b"/>
              <a:pathLst>
                <a:path w="4419" h="8027" extrusionOk="0">
                  <a:moveTo>
                    <a:pt x="4032" y="1"/>
                  </a:moveTo>
                  <a:cubicBezTo>
                    <a:pt x="3919" y="1"/>
                    <a:pt x="3806" y="41"/>
                    <a:pt x="3719" y="123"/>
                  </a:cubicBezTo>
                  <a:lnTo>
                    <a:pt x="0" y="3601"/>
                  </a:lnTo>
                  <a:lnTo>
                    <a:pt x="0" y="7693"/>
                  </a:lnTo>
                  <a:cubicBezTo>
                    <a:pt x="0" y="7878"/>
                    <a:pt x="148" y="8027"/>
                    <a:pt x="333" y="8027"/>
                  </a:cubicBezTo>
                  <a:lnTo>
                    <a:pt x="901" y="8027"/>
                  </a:lnTo>
                  <a:cubicBezTo>
                    <a:pt x="718" y="8027"/>
                    <a:pt x="569" y="7878"/>
                    <a:pt x="569" y="7693"/>
                  </a:cubicBezTo>
                  <a:lnTo>
                    <a:pt x="569" y="4088"/>
                  </a:lnTo>
                  <a:cubicBezTo>
                    <a:pt x="569" y="3877"/>
                    <a:pt x="656" y="3674"/>
                    <a:pt x="811" y="3530"/>
                  </a:cubicBezTo>
                  <a:lnTo>
                    <a:pt x="4287" y="278"/>
                  </a:lnTo>
                  <a:cubicBezTo>
                    <a:pt x="4328" y="240"/>
                    <a:pt x="4373" y="212"/>
                    <a:pt x="4419" y="192"/>
                  </a:cubicBezTo>
                  <a:lnTo>
                    <a:pt x="4346" y="123"/>
                  </a:lnTo>
                  <a:cubicBezTo>
                    <a:pt x="4258" y="41"/>
                    <a:pt x="4145" y="1"/>
                    <a:pt x="403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0" name="Google Shape;5600;p78"/>
            <p:cNvSpPr/>
            <p:nvPr/>
          </p:nvSpPr>
          <p:spPr>
            <a:xfrm>
              <a:off x="4144214" y="3459376"/>
              <a:ext cx="119256" cy="130626"/>
            </a:xfrm>
            <a:custGeom>
              <a:avLst/>
              <a:gdLst/>
              <a:ahLst/>
              <a:cxnLst/>
              <a:rect l="l" t="t" r="r" b="b"/>
              <a:pathLst>
                <a:path w="4143" h="4538" extrusionOk="0">
                  <a:moveTo>
                    <a:pt x="2072" y="0"/>
                  </a:moveTo>
                  <a:cubicBezTo>
                    <a:pt x="929" y="0"/>
                    <a:pt x="1" y="928"/>
                    <a:pt x="1" y="2071"/>
                  </a:cubicBezTo>
                  <a:lnTo>
                    <a:pt x="1" y="4538"/>
                  </a:lnTo>
                  <a:lnTo>
                    <a:pt x="4142" y="4538"/>
                  </a:lnTo>
                  <a:lnTo>
                    <a:pt x="4142" y="2071"/>
                  </a:lnTo>
                  <a:cubicBezTo>
                    <a:pt x="4142" y="928"/>
                    <a:pt x="3216" y="0"/>
                    <a:pt x="2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1" name="Google Shape;5601;p78"/>
            <p:cNvSpPr/>
            <p:nvPr/>
          </p:nvSpPr>
          <p:spPr>
            <a:xfrm>
              <a:off x="4144329" y="3459318"/>
              <a:ext cx="64795" cy="130684"/>
            </a:xfrm>
            <a:custGeom>
              <a:avLst/>
              <a:gdLst/>
              <a:ahLst/>
              <a:cxnLst/>
              <a:rect l="l" t="t" r="r" b="b"/>
              <a:pathLst>
                <a:path w="2251" h="4540" extrusionOk="0">
                  <a:moveTo>
                    <a:pt x="2071" y="1"/>
                  </a:moveTo>
                  <a:cubicBezTo>
                    <a:pt x="927" y="1"/>
                    <a:pt x="1" y="927"/>
                    <a:pt x="1" y="2071"/>
                  </a:cubicBezTo>
                  <a:lnTo>
                    <a:pt x="1" y="4540"/>
                  </a:lnTo>
                  <a:lnTo>
                    <a:pt x="360" y="4540"/>
                  </a:lnTo>
                  <a:lnTo>
                    <a:pt x="360" y="2073"/>
                  </a:lnTo>
                  <a:cubicBezTo>
                    <a:pt x="358" y="989"/>
                    <a:pt x="1191" y="100"/>
                    <a:pt x="2251" y="9"/>
                  </a:cubicBezTo>
                  <a:cubicBezTo>
                    <a:pt x="2190" y="6"/>
                    <a:pt x="2130" y="1"/>
                    <a:pt x="207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2" name="Google Shape;5602;p78"/>
            <p:cNvSpPr/>
            <p:nvPr/>
          </p:nvSpPr>
          <p:spPr>
            <a:xfrm>
              <a:off x="4201473" y="3475325"/>
              <a:ext cx="62089" cy="114737"/>
            </a:xfrm>
            <a:custGeom>
              <a:avLst/>
              <a:gdLst/>
              <a:ahLst/>
              <a:cxnLst/>
              <a:rect l="l" t="t" r="r" b="b"/>
              <a:pathLst>
                <a:path w="2157" h="3986" extrusionOk="0">
                  <a:moveTo>
                    <a:pt x="1494" y="1"/>
                  </a:moveTo>
                  <a:cubicBezTo>
                    <a:pt x="602" y="534"/>
                    <a:pt x="1" y="1508"/>
                    <a:pt x="1" y="2624"/>
                  </a:cubicBezTo>
                  <a:cubicBezTo>
                    <a:pt x="1" y="3113"/>
                    <a:pt x="116" y="3575"/>
                    <a:pt x="321" y="3986"/>
                  </a:cubicBezTo>
                  <a:lnTo>
                    <a:pt x="2157" y="3986"/>
                  </a:lnTo>
                  <a:lnTo>
                    <a:pt x="2157" y="1517"/>
                  </a:lnTo>
                  <a:cubicBezTo>
                    <a:pt x="2157" y="918"/>
                    <a:pt x="1901" y="378"/>
                    <a:pt x="149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3" name="Google Shape;5603;p78"/>
            <p:cNvSpPr/>
            <p:nvPr/>
          </p:nvSpPr>
          <p:spPr>
            <a:xfrm>
              <a:off x="4175592" y="3417403"/>
              <a:ext cx="56649" cy="21071"/>
            </a:xfrm>
            <a:custGeom>
              <a:avLst/>
              <a:gdLst/>
              <a:ahLst/>
              <a:cxnLst/>
              <a:rect l="l" t="t" r="r" b="b"/>
              <a:pathLst>
                <a:path w="1968" h="732" extrusionOk="0">
                  <a:moveTo>
                    <a:pt x="223" y="1"/>
                  </a:moveTo>
                  <a:cubicBezTo>
                    <a:pt x="100" y="1"/>
                    <a:pt x="0" y="102"/>
                    <a:pt x="0" y="223"/>
                  </a:cubicBezTo>
                  <a:lnTo>
                    <a:pt x="0" y="509"/>
                  </a:lnTo>
                  <a:cubicBezTo>
                    <a:pt x="0" y="632"/>
                    <a:pt x="100" y="731"/>
                    <a:pt x="223" y="731"/>
                  </a:cubicBezTo>
                  <a:lnTo>
                    <a:pt x="1746" y="731"/>
                  </a:lnTo>
                  <a:cubicBezTo>
                    <a:pt x="1868" y="731"/>
                    <a:pt x="1968" y="632"/>
                    <a:pt x="1968" y="509"/>
                  </a:cubicBezTo>
                  <a:lnTo>
                    <a:pt x="1968" y="223"/>
                  </a:lnTo>
                  <a:cubicBezTo>
                    <a:pt x="1968" y="102"/>
                    <a:pt x="1868" y="1"/>
                    <a:pt x="17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4" name="Google Shape;5604;p78"/>
            <p:cNvSpPr/>
            <p:nvPr/>
          </p:nvSpPr>
          <p:spPr>
            <a:xfrm>
              <a:off x="4175592" y="3417403"/>
              <a:ext cx="16753" cy="21071"/>
            </a:xfrm>
            <a:custGeom>
              <a:avLst/>
              <a:gdLst/>
              <a:ahLst/>
              <a:cxnLst/>
              <a:rect l="l" t="t" r="r" b="b"/>
              <a:pathLst>
                <a:path w="582" h="732" extrusionOk="0">
                  <a:moveTo>
                    <a:pt x="223" y="1"/>
                  </a:moveTo>
                  <a:cubicBezTo>
                    <a:pt x="100" y="1"/>
                    <a:pt x="0" y="102"/>
                    <a:pt x="0" y="223"/>
                  </a:cubicBezTo>
                  <a:lnTo>
                    <a:pt x="0" y="509"/>
                  </a:lnTo>
                  <a:cubicBezTo>
                    <a:pt x="0" y="632"/>
                    <a:pt x="100" y="731"/>
                    <a:pt x="223" y="731"/>
                  </a:cubicBezTo>
                  <a:lnTo>
                    <a:pt x="582" y="731"/>
                  </a:lnTo>
                  <a:cubicBezTo>
                    <a:pt x="461" y="731"/>
                    <a:pt x="359" y="632"/>
                    <a:pt x="359" y="509"/>
                  </a:cubicBezTo>
                  <a:lnTo>
                    <a:pt x="359" y="223"/>
                  </a:lnTo>
                  <a:cubicBezTo>
                    <a:pt x="359" y="102"/>
                    <a:pt x="461" y="1"/>
                    <a:pt x="58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5" name="Google Shape;5605;p78"/>
            <p:cNvSpPr/>
            <p:nvPr/>
          </p:nvSpPr>
          <p:spPr>
            <a:xfrm>
              <a:off x="4214283" y="3475699"/>
              <a:ext cx="150315" cy="150344"/>
            </a:xfrm>
            <a:custGeom>
              <a:avLst/>
              <a:gdLst/>
              <a:ahLst/>
              <a:cxnLst/>
              <a:rect l="l" t="t" r="r" b="b"/>
              <a:pathLst>
                <a:path w="5222" h="5223" extrusionOk="0">
                  <a:moveTo>
                    <a:pt x="2611" y="0"/>
                  </a:moveTo>
                  <a:cubicBezTo>
                    <a:pt x="1170" y="0"/>
                    <a:pt x="0" y="1170"/>
                    <a:pt x="0" y="2611"/>
                  </a:cubicBezTo>
                  <a:cubicBezTo>
                    <a:pt x="0" y="4053"/>
                    <a:pt x="1170" y="5222"/>
                    <a:pt x="2611" y="5222"/>
                  </a:cubicBezTo>
                  <a:cubicBezTo>
                    <a:pt x="4052" y="5222"/>
                    <a:pt x="5222" y="4053"/>
                    <a:pt x="5222" y="2611"/>
                  </a:cubicBezTo>
                  <a:cubicBezTo>
                    <a:pt x="5222" y="1170"/>
                    <a:pt x="4052" y="0"/>
                    <a:pt x="26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6" name="Google Shape;5606;p78"/>
            <p:cNvSpPr/>
            <p:nvPr/>
          </p:nvSpPr>
          <p:spPr>
            <a:xfrm>
              <a:off x="4214226" y="3475699"/>
              <a:ext cx="81634" cy="150344"/>
            </a:xfrm>
            <a:custGeom>
              <a:avLst/>
              <a:gdLst/>
              <a:ahLst/>
              <a:cxnLst/>
              <a:rect l="l" t="t" r="r" b="b"/>
              <a:pathLst>
                <a:path w="2836" h="5223" extrusionOk="0">
                  <a:moveTo>
                    <a:pt x="2609" y="0"/>
                  </a:moveTo>
                  <a:cubicBezTo>
                    <a:pt x="1168" y="0"/>
                    <a:pt x="0" y="1170"/>
                    <a:pt x="0" y="2611"/>
                  </a:cubicBezTo>
                  <a:cubicBezTo>
                    <a:pt x="0" y="4053"/>
                    <a:pt x="1168" y="5222"/>
                    <a:pt x="2609" y="5222"/>
                  </a:cubicBezTo>
                  <a:cubicBezTo>
                    <a:pt x="2686" y="5222"/>
                    <a:pt x="2761" y="5217"/>
                    <a:pt x="2835" y="5213"/>
                  </a:cubicBezTo>
                  <a:cubicBezTo>
                    <a:pt x="1500" y="5098"/>
                    <a:pt x="448" y="3978"/>
                    <a:pt x="448" y="2611"/>
                  </a:cubicBezTo>
                  <a:cubicBezTo>
                    <a:pt x="448" y="1244"/>
                    <a:pt x="1497" y="123"/>
                    <a:pt x="2835" y="9"/>
                  </a:cubicBezTo>
                  <a:cubicBezTo>
                    <a:pt x="2761" y="2"/>
                    <a:pt x="2686" y="0"/>
                    <a:pt x="260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7" name="Google Shape;5607;p78"/>
            <p:cNvSpPr/>
            <p:nvPr/>
          </p:nvSpPr>
          <p:spPr>
            <a:xfrm>
              <a:off x="4261553" y="3549280"/>
              <a:ext cx="55785" cy="38140"/>
            </a:xfrm>
            <a:custGeom>
              <a:avLst/>
              <a:gdLst/>
              <a:ahLst/>
              <a:cxnLst/>
              <a:rect l="l" t="t" r="r" b="b"/>
              <a:pathLst>
                <a:path w="1938" h="1325" extrusionOk="0">
                  <a:moveTo>
                    <a:pt x="970" y="1"/>
                  </a:moveTo>
                  <a:cubicBezTo>
                    <a:pt x="794" y="1"/>
                    <a:pt x="618" y="85"/>
                    <a:pt x="512" y="253"/>
                  </a:cubicBezTo>
                  <a:lnTo>
                    <a:pt x="125" y="873"/>
                  </a:lnTo>
                  <a:cubicBezTo>
                    <a:pt x="0" y="1068"/>
                    <a:pt x="143" y="1324"/>
                    <a:pt x="374" y="1324"/>
                  </a:cubicBezTo>
                  <a:lnTo>
                    <a:pt x="1566" y="1324"/>
                  </a:lnTo>
                  <a:cubicBezTo>
                    <a:pt x="1567" y="1324"/>
                    <a:pt x="1568" y="1324"/>
                    <a:pt x="1569" y="1324"/>
                  </a:cubicBezTo>
                  <a:cubicBezTo>
                    <a:pt x="1798" y="1324"/>
                    <a:pt x="1937" y="1069"/>
                    <a:pt x="1815" y="873"/>
                  </a:cubicBezTo>
                  <a:lnTo>
                    <a:pt x="1426" y="253"/>
                  </a:lnTo>
                  <a:cubicBezTo>
                    <a:pt x="1321" y="85"/>
                    <a:pt x="1145" y="1"/>
                    <a:pt x="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8" name="Google Shape;5608;p78"/>
            <p:cNvSpPr/>
            <p:nvPr/>
          </p:nvSpPr>
          <p:spPr>
            <a:xfrm>
              <a:off x="4261150" y="3514274"/>
              <a:ext cx="19200" cy="19200"/>
            </a:xfrm>
            <a:custGeom>
              <a:avLst/>
              <a:gdLst/>
              <a:ahLst/>
              <a:cxnLst/>
              <a:rect l="l" t="t" r="r" b="b"/>
              <a:pathLst>
                <a:path w="667" h="667" extrusionOk="0">
                  <a:moveTo>
                    <a:pt x="334" y="0"/>
                  </a:moveTo>
                  <a:cubicBezTo>
                    <a:pt x="149" y="0"/>
                    <a:pt x="0" y="148"/>
                    <a:pt x="0" y="333"/>
                  </a:cubicBezTo>
                  <a:cubicBezTo>
                    <a:pt x="0" y="518"/>
                    <a:pt x="149" y="667"/>
                    <a:pt x="334" y="667"/>
                  </a:cubicBezTo>
                  <a:cubicBezTo>
                    <a:pt x="516" y="667"/>
                    <a:pt x="667" y="518"/>
                    <a:pt x="667" y="333"/>
                  </a:cubicBezTo>
                  <a:cubicBezTo>
                    <a:pt x="667" y="148"/>
                    <a:pt x="519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9" name="Google Shape;5609;p78"/>
            <p:cNvSpPr/>
            <p:nvPr/>
          </p:nvSpPr>
          <p:spPr>
            <a:xfrm>
              <a:off x="4236220" y="3540788"/>
              <a:ext cx="19228" cy="19200"/>
            </a:xfrm>
            <a:custGeom>
              <a:avLst/>
              <a:gdLst/>
              <a:ahLst/>
              <a:cxnLst/>
              <a:rect l="l" t="t" r="r" b="b"/>
              <a:pathLst>
                <a:path w="668" h="667" extrusionOk="0">
                  <a:moveTo>
                    <a:pt x="333" y="0"/>
                  </a:moveTo>
                  <a:cubicBezTo>
                    <a:pt x="150" y="0"/>
                    <a:pt x="1" y="149"/>
                    <a:pt x="1" y="334"/>
                  </a:cubicBezTo>
                  <a:cubicBezTo>
                    <a:pt x="1" y="519"/>
                    <a:pt x="150" y="667"/>
                    <a:pt x="333" y="667"/>
                  </a:cubicBezTo>
                  <a:cubicBezTo>
                    <a:pt x="518" y="667"/>
                    <a:pt x="667" y="519"/>
                    <a:pt x="667" y="334"/>
                  </a:cubicBezTo>
                  <a:cubicBezTo>
                    <a:pt x="667" y="149"/>
                    <a:pt x="518" y="0"/>
                    <a:pt x="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0" name="Google Shape;5610;p78"/>
            <p:cNvSpPr/>
            <p:nvPr/>
          </p:nvSpPr>
          <p:spPr>
            <a:xfrm>
              <a:off x="4298488" y="3514274"/>
              <a:ext cx="19228" cy="19200"/>
            </a:xfrm>
            <a:custGeom>
              <a:avLst/>
              <a:gdLst/>
              <a:ahLst/>
              <a:cxnLst/>
              <a:rect l="l" t="t" r="r" b="b"/>
              <a:pathLst>
                <a:path w="668" h="667" extrusionOk="0">
                  <a:moveTo>
                    <a:pt x="335" y="0"/>
                  </a:moveTo>
                  <a:cubicBezTo>
                    <a:pt x="150" y="0"/>
                    <a:pt x="1" y="148"/>
                    <a:pt x="1" y="333"/>
                  </a:cubicBezTo>
                  <a:cubicBezTo>
                    <a:pt x="1" y="518"/>
                    <a:pt x="150" y="667"/>
                    <a:pt x="335" y="667"/>
                  </a:cubicBezTo>
                  <a:cubicBezTo>
                    <a:pt x="520" y="667"/>
                    <a:pt x="667" y="518"/>
                    <a:pt x="667" y="333"/>
                  </a:cubicBezTo>
                  <a:cubicBezTo>
                    <a:pt x="667" y="148"/>
                    <a:pt x="520" y="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1" name="Google Shape;5611;p78"/>
            <p:cNvSpPr/>
            <p:nvPr/>
          </p:nvSpPr>
          <p:spPr>
            <a:xfrm>
              <a:off x="4323447" y="3540788"/>
              <a:ext cx="19228" cy="19200"/>
            </a:xfrm>
            <a:custGeom>
              <a:avLst/>
              <a:gdLst/>
              <a:ahLst/>
              <a:cxnLst/>
              <a:rect l="l" t="t" r="r" b="b"/>
              <a:pathLst>
                <a:path w="668" h="667" extrusionOk="0">
                  <a:moveTo>
                    <a:pt x="333" y="0"/>
                  </a:moveTo>
                  <a:cubicBezTo>
                    <a:pt x="150" y="0"/>
                    <a:pt x="1" y="149"/>
                    <a:pt x="1" y="334"/>
                  </a:cubicBezTo>
                  <a:cubicBezTo>
                    <a:pt x="1" y="519"/>
                    <a:pt x="150" y="667"/>
                    <a:pt x="333" y="667"/>
                  </a:cubicBezTo>
                  <a:cubicBezTo>
                    <a:pt x="518" y="667"/>
                    <a:pt x="667" y="519"/>
                    <a:pt x="667" y="334"/>
                  </a:cubicBezTo>
                  <a:cubicBezTo>
                    <a:pt x="667" y="149"/>
                    <a:pt x="518" y="0"/>
                    <a:pt x="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2" name="Google Shape;5612;p78"/>
            <p:cNvSpPr/>
            <p:nvPr/>
          </p:nvSpPr>
          <p:spPr>
            <a:xfrm>
              <a:off x="4170785" y="3412711"/>
              <a:ext cx="66292" cy="30685"/>
            </a:xfrm>
            <a:custGeom>
              <a:avLst/>
              <a:gdLst/>
              <a:ahLst/>
              <a:cxnLst/>
              <a:rect l="l" t="t" r="r" b="b"/>
              <a:pathLst>
                <a:path w="2303" h="1066" extrusionOk="0">
                  <a:moveTo>
                    <a:pt x="1913" y="331"/>
                  </a:moveTo>
                  <a:cubicBezTo>
                    <a:pt x="1945" y="331"/>
                    <a:pt x="1970" y="356"/>
                    <a:pt x="1970" y="386"/>
                  </a:cubicBezTo>
                  <a:lnTo>
                    <a:pt x="1970" y="672"/>
                  </a:lnTo>
                  <a:cubicBezTo>
                    <a:pt x="1970" y="704"/>
                    <a:pt x="1945" y="729"/>
                    <a:pt x="1913" y="729"/>
                  </a:cubicBezTo>
                  <a:lnTo>
                    <a:pt x="390" y="729"/>
                  </a:lnTo>
                  <a:cubicBezTo>
                    <a:pt x="358" y="729"/>
                    <a:pt x="333" y="704"/>
                    <a:pt x="333" y="672"/>
                  </a:cubicBezTo>
                  <a:lnTo>
                    <a:pt x="333" y="386"/>
                  </a:lnTo>
                  <a:cubicBezTo>
                    <a:pt x="333" y="356"/>
                    <a:pt x="358" y="331"/>
                    <a:pt x="390" y="331"/>
                  </a:cubicBezTo>
                  <a:close/>
                  <a:moveTo>
                    <a:pt x="390" y="0"/>
                  </a:moveTo>
                  <a:cubicBezTo>
                    <a:pt x="176" y="0"/>
                    <a:pt x="0" y="176"/>
                    <a:pt x="0" y="390"/>
                  </a:cubicBezTo>
                  <a:lnTo>
                    <a:pt x="0" y="676"/>
                  </a:lnTo>
                  <a:cubicBezTo>
                    <a:pt x="0" y="889"/>
                    <a:pt x="176" y="1065"/>
                    <a:pt x="390" y="1065"/>
                  </a:cubicBezTo>
                  <a:lnTo>
                    <a:pt x="1913" y="1065"/>
                  </a:lnTo>
                  <a:cubicBezTo>
                    <a:pt x="2126" y="1065"/>
                    <a:pt x="2302" y="889"/>
                    <a:pt x="2302" y="676"/>
                  </a:cubicBezTo>
                  <a:lnTo>
                    <a:pt x="2302" y="390"/>
                  </a:lnTo>
                  <a:cubicBezTo>
                    <a:pt x="2302" y="173"/>
                    <a:pt x="2126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3" name="Google Shape;5613;p78"/>
            <p:cNvSpPr/>
            <p:nvPr/>
          </p:nvSpPr>
          <p:spPr>
            <a:xfrm>
              <a:off x="4040261" y="3303289"/>
              <a:ext cx="329099" cy="327429"/>
            </a:xfrm>
            <a:custGeom>
              <a:avLst/>
              <a:gdLst/>
              <a:ahLst/>
              <a:cxnLst/>
              <a:rect l="l" t="t" r="r" b="b"/>
              <a:pathLst>
                <a:path w="11433" h="11375" extrusionOk="0">
                  <a:moveTo>
                    <a:pt x="5685" y="2101"/>
                  </a:moveTo>
                  <a:cubicBezTo>
                    <a:pt x="5756" y="2101"/>
                    <a:pt x="5828" y="2127"/>
                    <a:pt x="5885" y="2179"/>
                  </a:cubicBezTo>
                  <a:lnTo>
                    <a:pt x="6984" y="3206"/>
                  </a:lnTo>
                  <a:lnTo>
                    <a:pt x="4389" y="3206"/>
                  </a:lnTo>
                  <a:lnTo>
                    <a:pt x="5485" y="2179"/>
                  </a:lnTo>
                  <a:cubicBezTo>
                    <a:pt x="5541" y="2127"/>
                    <a:pt x="5613" y="2101"/>
                    <a:pt x="5685" y="2101"/>
                  </a:cubicBezTo>
                  <a:close/>
                  <a:moveTo>
                    <a:pt x="7339" y="3540"/>
                  </a:moveTo>
                  <a:lnTo>
                    <a:pt x="8398" y="4532"/>
                  </a:lnTo>
                  <a:lnTo>
                    <a:pt x="7261" y="4532"/>
                  </a:lnTo>
                  <a:cubicBezTo>
                    <a:pt x="7170" y="4532"/>
                    <a:pt x="7094" y="4607"/>
                    <a:pt x="7094" y="4699"/>
                  </a:cubicBezTo>
                  <a:cubicBezTo>
                    <a:pt x="7094" y="4790"/>
                    <a:pt x="7170" y="4866"/>
                    <a:pt x="7261" y="4866"/>
                  </a:cubicBezTo>
                  <a:lnTo>
                    <a:pt x="8756" y="4866"/>
                  </a:lnTo>
                  <a:lnTo>
                    <a:pt x="9554" y="5609"/>
                  </a:lnTo>
                  <a:lnTo>
                    <a:pt x="9554" y="5972"/>
                  </a:lnTo>
                  <a:cubicBezTo>
                    <a:pt x="9269" y="5874"/>
                    <a:pt x="8967" y="5826"/>
                    <a:pt x="8658" y="5826"/>
                  </a:cubicBezTo>
                  <a:cubicBezTo>
                    <a:pt x="8222" y="5826"/>
                    <a:pt x="7810" y="5927"/>
                    <a:pt x="7440" y="6107"/>
                  </a:cubicBezTo>
                  <a:cubicBezTo>
                    <a:pt x="7028" y="5588"/>
                    <a:pt x="6393" y="5257"/>
                    <a:pt x="5686" y="5257"/>
                  </a:cubicBezTo>
                  <a:cubicBezTo>
                    <a:pt x="5100" y="5257"/>
                    <a:pt x="4563" y="5483"/>
                    <a:pt x="4163" y="5856"/>
                  </a:cubicBezTo>
                  <a:lnTo>
                    <a:pt x="1820" y="5856"/>
                  </a:lnTo>
                  <a:lnTo>
                    <a:pt x="1820" y="5609"/>
                  </a:lnTo>
                  <a:lnTo>
                    <a:pt x="2617" y="4866"/>
                  </a:lnTo>
                  <a:lnTo>
                    <a:pt x="4104" y="4866"/>
                  </a:lnTo>
                  <a:cubicBezTo>
                    <a:pt x="4195" y="4866"/>
                    <a:pt x="4270" y="4790"/>
                    <a:pt x="4270" y="4699"/>
                  </a:cubicBezTo>
                  <a:cubicBezTo>
                    <a:pt x="4270" y="4607"/>
                    <a:pt x="4195" y="4532"/>
                    <a:pt x="4104" y="4532"/>
                  </a:cubicBezTo>
                  <a:lnTo>
                    <a:pt x="2972" y="4532"/>
                  </a:lnTo>
                  <a:lnTo>
                    <a:pt x="4033" y="3540"/>
                  </a:lnTo>
                  <a:close/>
                  <a:moveTo>
                    <a:pt x="3870" y="6187"/>
                  </a:moveTo>
                  <a:cubicBezTo>
                    <a:pt x="3662" y="6473"/>
                    <a:pt x="3521" y="6814"/>
                    <a:pt x="3470" y="7178"/>
                  </a:cubicBezTo>
                  <a:lnTo>
                    <a:pt x="1820" y="7178"/>
                  </a:lnTo>
                  <a:lnTo>
                    <a:pt x="1820" y="6187"/>
                  </a:lnTo>
                  <a:close/>
                  <a:moveTo>
                    <a:pt x="3448" y="7511"/>
                  </a:moveTo>
                  <a:lnTo>
                    <a:pt x="3448" y="8502"/>
                  </a:lnTo>
                  <a:lnTo>
                    <a:pt x="1820" y="8502"/>
                  </a:lnTo>
                  <a:lnTo>
                    <a:pt x="1820" y="7511"/>
                  </a:lnTo>
                  <a:close/>
                  <a:moveTo>
                    <a:pt x="3448" y="8835"/>
                  </a:moveTo>
                  <a:lnTo>
                    <a:pt x="3448" y="9793"/>
                  </a:lnTo>
                  <a:lnTo>
                    <a:pt x="1986" y="9793"/>
                  </a:lnTo>
                  <a:cubicBezTo>
                    <a:pt x="1895" y="9793"/>
                    <a:pt x="1820" y="9718"/>
                    <a:pt x="1820" y="9626"/>
                  </a:cubicBezTo>
                  <a:lnTo>
                    <a:pt x="1820" y="8835"/>
                  </a:lnTo>
                  <a:close/>
                  <a:moveTo>
                    <a:pt x="5683" y="1"/>
                  </a:moveTo>
                  <a:cubicBezTo>
                    <a:pt x="5268" y="1"/>
                    <a:pt x="4853" y="154"/>
                    <a:pt x="4529" y="462"/>
                  </a:cubicBezTo>
                  <a:lnTo>
                    <a:pt x="272" y="4505"/>
                  </a:lnTo>
                  <a:cubicBezTo>
                    <a:pt x="63" y="4706"/>
                    <a:pt x="0" y="4996"/>
                    <a:pt x="107" y="5266"/>
                  </a:cubicBezTo>
                  <a:cubicBezTo>
                    <a:pt x="214" y="5534"/>
                    <a:pt x="459" y="5701"/>
                    <a:pt x="750" y="5701"/>
                  </a:cubicBezTo>
                  <a:lnTo>
                    <a:pt x="1485" y="5701"/>
                  </a:lnTo>
                  <a:lnTo>
                    <a:pt x="1485" y="9626"/>
                  </a:lnTo>
                  <a:cubicBezTo>
                    <a:pt x="1485" y="9901"/>
                    <a:pt x="1708" y="10127"/>
                    <a:pt x="1984" y="10127"/>
                  </a:cubicBezTo>
                  <a:lnTo>
                    <a:pt x="5716" y="10127"/>
                  </a:lnTo>
                  <a:cubicBezTo>
                    <a:pt x="5807" y="10127"/>
                    <a:pt x="5883" y="10051"/>
                    <a:pt x="5883" y="9960"/>
                  </a:cubicBezTo>
                  <a:cubicBezTo>
                    <a:pt x="5883" y="9869"/>
                    <a:pt x="5807" y="9793"/>
                    <a:pt x="5716" y="9793"/>
                  </a:cubicBezTo>
                  <a:lnTo>
                    <a:pt x="3781" y="9793"/>
                  </a:lnTo>
                  <a:lnTo>
                    <a:pt x="3781" y="7491"/>
                  </a:lnTo>
                  <a:cubicBezTo>
                    <a:pt x="3781" y="6441"/>
                    <a:pt x="4637" y="5588"/>
                    <a:pt x="5686" y="5588"/>
                  </a:cubicBezTo>
                  <a:cubicBezTo>
                    <a:pt x="6269" y="5588"/>
                    <a:pt x="6793" y="5854"/>
                    <a:pt x="7145" y="6270"/>
                  </a:cubicBezTo>
                  <a:cubicBezTo>
                    <a:pt x="6383" y="6764"/>
                    <a:pt x="5878" y="7624"/>
                    <a:pt x="5878" y="8598"/>
                  </a:cubicBezTo>
                  <a:cubicBezTo>
                    <a:pt x="5878" y="10129"/>
                    <a:pt x="7126" y="11375"/>
                    <a:pt x="8656" y="11375"/>
                  </a:cubicBezTo>
                  <a:cubicBezTo>
                    <a:pt x="10186" y="11375"/>
                    <a:pt x="11432" y="10129"/>
                    <a:pt x="11432" y="8598"/>
                  </a:cubicBezTo>
                  <a:cubicBezTo>
                    <a:pt x="11432" y="7999"/>
                    <a:pt x="11244" y="7431"/>
                    <a:pt x="10890" y="6949"/>
                  </a:cubicBezTo>
                  <a:cubicBezTo>
                    <a:pt x="10857" y="6905"/>
                    <a:pt x="10806" y="6882"/>
                    <a:pt x="10755" y="6882"/>
                  </a:cubicBezTo>
                  <a:cubicBezTo>
                    <a:pt x="10721" y="6882"/>
                    <a:pt x="10686" y="6892"/>
                    <a:pt x="10657" y="6914"/>
                  </a:cubicBezTo>
                  <a:cubicBezTo>
                    <a:pt x="10584" y="6969"/>
                    <a:pt x="10568" y="7074"/>
                    <a:pt x="10622" y="7146"/>
                  </a:cubicBezTo>
                  <a:cubicBezTo>
                    <a:pt x="10935" y="7569"/>
                    <a:pt x="11100" y="8071"/>
                    <a:pt x="11100" y="8598"/>
                  </a:cubicBezTo>
                  <a:cubicBezTo>
                    <a:pt x="11100" y="9946"/>
                    <a:pt x="10003" y="11042"/>
                    <a:pt x="8656" y="11042"/>
                  </a:cubicBezTo>
                  <a:cubicBezTo>
                    <a:pt x="7307" y="11042"/>
                    <a:pt x="6212" y="9946"/>
                    <a:pt x="6212" y="8598"/>
                  </a:cubicBezTo>
                  <a:cubicBezTo>
                    <a:pt x="6212" y="7249"/>
                    <a:pt x="7307" y="6155"/>
                    <a:pt x="8656" y="6155"/>
                  </a:cubicBezTo>
                  <a:cubicBezTo>
                    <a:pt x="9203" y="6155"/>
                    <a:pt x="9722" y="6332"/>
                    <a:pt x="10153" y="6667"/>
                  </a:cubicBezTo>
                  <a:cubicBezTo>
                    <a:pt x="10183" y="6690"/>
                    <a:pt x="10220" y="6702"/>
                    <a:pt x="10256" y="6702"/>
                  </a:cubicBezTo>
                  <a:cubicBezTo>
                    <a:pt x="10305" y="6702"/>
                    <a:pt x="10353" y="6680"/>
                    <a:pt x="10385" y="6638"/>
                  </a:cubicBezTo>
                  <a:cubicBezTo>
                    <a:pt x="10442" y="6565"/>
                    <a:pt x="10430" y="6460"/>
                    <a:pt x="10357" y="6405"/>
                  </a:cubicBezTo>
                  <a:cubicBezTo>
                    <a:pt x="10208" y="6290"/>
                    <a:pt x="10048" y="6190"/>
                    <a:pt x="9884" y="6107"/>
                  </a:cubicBezTo>
                  <a:lnTo>
                    <a:pt x="9884" y="5701"/>
                  </a:lnTo>
                  <a:lnTo>
                    <a:pt x="10616" y="5701"/>
                  </a:lnTo>
                  <a:cubicBezTo>
                    <a:pt x="10906" y="5701"/>
                    <a:pt x="11155" y="5534"/>
                    <a:pt x="11262" y="5266"/>
                  </a:cubicBezTo>
                  <a:cubicBezTo>
                    <a:pt x="11368" y="4996"/>
                    <a:pt x="11306" y="4706"/>
                    <a:pt x="11095" y="4505"/>
                  </a:cubicBezTo>
                  <a:lnTo>
                    <a:pt x="8119" y="1681"/>
                  </a:lnTo>
                  <a:cubicBezTo>
                    <a:pt x="8088" y="1651"/>
                    <a:pt x="8048" y="1636"/>
                    <a:pt x="8007" y="1636"/>
                  </a:cubicBezTo>
                  <a:cubicBezTo>
                    <a:pt x="7963" y="1636"/>
                    <a:pt x="7918" y="1654"/>
                    <a:pt x="7885" y="1688"/>
                  </a:cubicBezTo>
                  <a:cubicBezTo>
                    <a:pt x="7821" y="1756"/>
                    <a:pt x="7824" y="1859"/>
                    <a:pt x="7892" y="1925"/>
                  </a:cubicBezTo>
                  <a:lnTo>
                    <a:pt x="10865" y="4747"/>
                  </a:lnTo>
                  <a:cubicBezTo>
                    <a:pt x="10997" y="4871"/>
                    <a:pt x="10997" y="5031"/>
                    <a:pt x="10952" y="5143"/>
                  </a:cubicBezTo>
                  <a:cubicBezTo>
                    <a:pt x="10908" y="5254"/>
                    <a:pt x="10798" y="5369"/>
                    <a:pt x="10616" y="5369"/>
                  </a:cubicBezTo>
                  <a:lnTo>
                    <a:pt x="9785" y="5369"/>
                  </a:lnTo>
                  <a:lnTo>
                    <a:pt x="6111" y="1937"/>
                  </a:lnTo>
                  <a:cubicBezTo>
                    <a:pt x="5991" y="1825"/>
                    <a:pt x="5837" y="1769"/>
                    <a:pt x="5683" y="1769"/>
                  </a:cubicBezTo>
                  <a:cubicBezTo>
                    <a:pt x="5530" y="1769"/>
                    <a:pt x="5376" y="1825"/>
                    <a:pt x="5256" y="1937"/>
                  </a:cubicBezTo>
                  <a:lnTo>
                    <a:pt x="1584" y="5369"/>
                  </a:lnTo>
                  <a:lnTo>
                    <a:pt x="750" y="5369"/>
                  </a:lnTo>
                  <a:cubicBezTo>
                    <a:pt x="571" y="5369"/>
                    <a:pt x="459" y="5252"/>
                    <a:pt x="415" y="5143"/>
                  </a:cubicBezTo>
                  <a:cubicBezTo>
                    <a:pt x="370" y="5035"/>
                    <a:pt x="370" y="4871"/>
                    <a:pt x="502" y="4747"/>
                  </a:cubicBezTo>
                  <a:lnTo>
                    <a:pt x="4758" y="704"/>
                  </a:lnTo>
                  <a:cubicBezTo>
                    <a:pt x="5017" y="457"/>
                    <a:pt x="5350" y="334"/>
                    <a:pt x="5683" y="334"/>
                  </a:cubicBezTo>
                  <a:cubicBezTo>
                    <a:pt x="6015" y="334"/>
                    <a:pt x="6348" y="457"/>
                    <a:pt x="6607" y="704"/>
                  </a:cubicBezTo>
                  <a:lnTo>
                    <a:pt x="7399" y="1457"/>
                  </a:lnTo>
                  <a:cubicBezTo>
                    <a:pt x="7432" y="1488"/>
                    <a:pt x="7473" y="1503"/>
                    <a:pt x="7514" y="1503"/>
                  </a:cubicBezTo>
                  <a:cubicBezTo>
                    <a:pt x="7558" y="1503"/>
                    <a:pt x="7603" y="1485"/>
                    <a:pt x="7636" y="1450"/>
                  </a:cubicBezTo>
                  <a:cubicBezTo>
                    <a:pt x="7700" y="1384"/>
                    <a:pt x="7696" y="1279"/>
                    <a:pt x="7629" y="1215"/>
                  </a:cubicBezTo>
                  <a:lnTo>
                    <a:pt x="6836" y="462"/>
                  </a:lnTo>
                  <a:cubicBezTo>
                    <a:pt x="6513" y="154"/>
                    <a:pt x="6098" y="1"/>
                    <a:pt x="5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4" name="Google Shape;5614;p78"/>
            <p:cNvSpPr/>
            <p:nvPr/>
          </p:nvSpPr>
          <p:spPr>
            <a:xfrm>
              <a:off x="4258329" y="3544502"/>
              <a:ext cx="62348" cy="47783"/>
            </a:xfrm>
            <a:custGeom>
              <a:avLst/>
              <a:gdLst/>
              <a:ahLst/>
              <a:cxnLst/>
              <a:rect l="l" t="t" r="r" b="b"/>
              <a:pathLst>
                <a:path w="2166" h="1660" extrusionOk="0">
                  <a:moveTo>
                    <a:pt x="1081" y="335"/>
                  </a:moveTo>
                  <a:cubicBezTo>
                    <a:pt x="1213" y="335"/>
                    <a:pt x="1328" y="399"/>
                    <a:pt x="1396" y="507"/>
                  </a:cubicBezTo>
                  <a:lnTo>
                    <a:pt x="1785" y="1128"/>
                  </a:lnTo>
                  <a:cubicBezTo>
                    <a:pt x="1820" y="1185"/>
                    <a:pt x="1801" y="1238"/>
                    <a:pt x="1790" y="1257"/>
                  </a:cubicBezTo>
                  <a:cubicBezTo>
                    <a:pt x="1778" y="1279"/>
                    <a:pt x="1746" y="1325"/>
                    <a:pt x="1676" y="1325"/>
                  </a:cubicBezTo>
                  <a:lnTo>
                    <a:pt x="484" y="1325"/>
                  </a:lnTo>
                  <a:cubicBezTo>
                    <a:pt x="415" y="1325"/>
                    <a:pt x="381" y="1279"/>
                    <a:pt x="370" y="1257"/>
                  </a:cubicBezTo>
                  <a:cubicBezTo>
                    <a:pt x="361" y="1238"/>
                    <a:pt x="338" y="1185"/>
                    <a:pt x="377" y="1128"/>
                  </a:cubicBezTo>
                  <a:lnTo>
                    <a:pt x="765" y="507"/>
                  </a:lnTo>
                  <a:cubicBezTo>
                    <a:pt x="834" y="397"/>
                    <a:pt x="950" y="335"/>
                    <a:pt x="1081" y="335"/>
                  </a:cubicBezTo>
                  <a:close/>
                  <a:moveTo>
                    <a:pt x="1083" y="1"/>
                  </a:moveTo>
                  <a:cubicBezTo>
                    <a:pt x="839" y="1"/>
                    <a:pt x="614" y="125"/>
                    <a:pt x="486" y="331"/>
                  </a:cubicBezTo>
                  <a:lnTo>
                    <a:pt x="96" y="952"/>
                  </a:lnTo>
                  <a:cubicBezTo>
                    <a:pt x="6" y="1096"/>
                    <a:pt x="0" y="1272"/>
                    <a:pt x="84" y="1421"/>
                  </a:cubicBezTo>
                  <a:cubicBezTo>
                    <a:pt x="164" y="1570"/>
                    <a:pt x="315" y="1659"/>
                    <a:pt x="486" y="1659"/>
                  </a:cubicBezTo>
                  <a:lnTo>
                    <a:pt x="1678" y="1659"/>
                  </a:lnTo>
                  <a:cubicBezTo>
                    <a:pt x="1849" y="1659"/>
                    <a:pt x="2000" y="1570"/>
                    <a:pt x="2083" y="1421"/>
                  </a:cubicBezTo>
                  <a:cubicBezTo>
                    <a:pt x="2165" y="1272"/>
                    <a:pt x="2160" y="1096"/>
                    <a:pt x="2069" y="952"/>
                  </a:cubicBezTo>
                  <a:lnTo>
                    <a:pt x="1680" y="331"/>
                  </a:lnTo>
                  <a:cubicBezTo>
                    <a:pt x="1550" y="125"/>
                    <a:pt x="1328" y="1"/>
                    <a:pt x="1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5" name="Google Shape;5615;p78"/>
            <p:cNvSpPr/>
            <p:nvPr/>
          </p:nvSpPr>
          <p:spPr>
            <a:xfrm>
              <a:off x="4256371" y="3509467"/>
              <a:ext cx="28785" cy="28785"/>
            </a:xfrm>
            <a:custGeom>
              <a:avLst/>
              <a:gdLst/>
              <a:ahLst/>
              <a:cxnLst/>
              <a:rect l="l" t="t" r="r" b="b"/>
              <a:pathLst>
                <a:path w="1000" h="1000" extrusionOk="0">
                  <a:moveTo>
                    <a:pt x="500" y="333"/>
                  </a:moveTo>
                  <a:cubicBezTo>
                    <a:pt x="591" y="333"/>
                    <a:pt x="667" y="409"/>
                    <a:pt x="667" y="500"/>
                  </a:cubicBezTo>
                  <a:cubicBezTo>
                    <a:pt x="667" y="592"/>
                    <a:pt x="591" y="667"/>
                    <a:pt x="500" y="667"/>
                  </a:cubicBezTo>
                  <a:cubicBezTo>
                    <a:pt x="410" y="667"/>
                    <a:pt x="333" y="592"/>
                    <a:pt x="333" y="500"/>
                  </a:cubicBezTo>
                  <a:cubicBezTo>
                    <a:pt x="333" y="409"/>
                    <a:pt x="406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25" y="0"/>
                    <a:pt x="1" y="224"/>
                    <a:pt x="1" y="500"/>
                  </a:cubicBezTo>
                  <a:cubicBezTo>
                    <a:pt x="1" y="775"/>
                    <a:pt x="225" y="999"/>
                    <a:pt x="500" y="999"/>
                  </a:cubicBezTo>
                  <a:cubicBezTo>
                    <a:pt x="776" y="999"/>
                    <a:pt x="1000" y="775"/>
                    <a:pt x="1000" y="500"/>
                  </a:cubicBezTo>
                  <a:cubicBezTo>
                    <a:pt x="1000" y="224"/>
                    <a:pt x="776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6" name="Google Shape;5616;p78"/>
            <p:cNvSpPr/>
            <p:nvPr/>
          </p:nvSpPr>
          <p:spPr>
            <a:xfrm>
              <a:off x="4231412" y="3536009"/>
              <a:ext cx="28843" cy="28785"/>
            </a:xfrm>
            <a:custGeom>
              <a:avLst/>
              <a:gdLst/>
              <a:ahLst/>
              <a:cxnLst/>
              <a:rect l="l" t="t" r="r" b="b"/>
              <a:pathLst>
                <a:path w="1002" h="1000" extrusionOk="0">
                  <a:moveTo>
                    <a:pt x="500" y="333"/>
                  </a:moveTo>
                  <a:cubicBezTo>
                    <a:pt x="592" y="333"/>
                    <a:pt x="667" y="410"/>
                    <a:pt x="667" y="500"/>
                  </a:cubicBezTo>
                  <a:cubicBezTo>
                    <a:pt x="667" y="591"/>
                    <a:pt x="592" y="667"/>
                    <a:pt x="500" y="667"/>
                  </a:cubicBezTo>
                  <a:cubicBezTo>
                    <a:pt x="409" y="667"/>
                    <a:pt x="335" y="591"/>
                    <a:pt x="335" y="500"/>
                  </a:cubicBezTo>
                  <a:cubicBezTo>
                    <a:pt x="335" y="410"/>
                    <a:pt x="409" y="333"/>
                    <a:pt x="500" y="333"/>
                  </a:cubicBezTo>
                  <a:close/>
                  <a:moveTo>
                    <a:pt x="500" y="1"/>
                  </a:moveTo>
                  <a:cubicBezTo>
                    <a:pt x="224" y="1"/>
                    <a:pt x="1" y="225"/>
                    <a:pt x="1" y="500"/>
                  </a:cubicBezTo>
                  <a:cubicBezTo>
                    <a:pt x="1" y="776"/>
                    <a:pt x="224" y="1000"/>
                    <a:pt x="500" y="1000"/>
                  </a:cubicBezTo>
                  <a:cubicBezTo>
                    <a:pt x="775" y="1000"/>
                    <a:pt x="1001" y="776"/>
                    <a:pt x="1001" y="500"/>
                  </a:cubicBezTo>
                  <a:cubicBezTo>
                    <a:pt x="1001" y="225"/>
                    <a:pt x="775" y="1"/>
                    <a:pt x="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7" name="Google Shape;5617;p78"/>
            <p:cNvSpPr/>
            <p:nvPr/>
          </p:nvSpPr>
          <p:spPr>
            <a:xfrm>
              <a:off x="4293738" y="3509467"/>
              <a:ext cx="28785" cy="28785"/>
            </a:xfrm>
            <a:custGeom>
              <a:avLst/>
              <a:gdLst/>
              <a:ahLst/>
              <a:cxnLst/>
              <a:rect l="l" t="t" r="r" b="b"/>
              <a:pathLst>
                <a:path w="1000" h="1000" extrusionOk="0">
                  <a:moveTo>
                    <a:pt x="500" y="333"/>
                  </a:moveTo>
                  <a:cubicBezTo>
                    <a:pt x="590" y="333"/>
                    <a:pt x="667" y="409"/>
                    <a:pt x="667" y="500"/>
                  </a:cubicBezTo>
                  <a:cubicBezTo>
                    <a:pt x="667" y="592"/>
                    <a:pt x="590" y="667"/>
                    <a:pt x="500" y="667"/>
                  </a:cubicBezTo>
                  <a:cubicBezTo>
                    <a:pt x="409" y="667"/>
                    <a:pt x="333" y="592"/>
                    <a:pt x="333" y="500"/>
                  </a:cubicBezTo>
                  <a:cubicBezTo>
                    <a:pt x="333" y="409"/>
                    <a:pt x="409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24" y="0"/>
                    <a:pt x="0" y="224"/>
                    <a:pt x="0" y="500"/>
                  </a:cubicBezTo>
                  <a:cubicBezTo>
                    <a:pt x="0" y="775"/>
                    <a:pt x="224" y="999"/>
                    <a:pt x="500" y="999"/>
                  </a:cubicBezTo>
                  <a:cubicBezTo>
                    <a:pt x="775" y="999"/>
                    <a:pt x="999" y="775"/>
                    <a:pt x="999" y="500"/>
                  </a:cubicBezTo>
                  <a:cubicBezTo>
                    <a:pt x="999" y="224"/>
                    <a:pt x="775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8" name="Google Shape;5618;p78"/>
            <p:cNvSpPr/>
            <p:nvPr/>
          </p:nvSpPr>
          <p:spPr>
            <a:xfrm>
              <a:off x="4318639" y="3536009"/>
              <a:ext cx="28843" cy="28785"/>
            </a:xfrm>
            <a:custGeom>
              <a:avLst/>
              <a:gdLst/>
              <a:ahLst/>
              <a:cxnLst/>
              <a:rect l="l" t="t" r="r" b="b"/>
              <a:pathLst>
                <a:path w="1002" h="1000" extrusionOk="0">
                  <a:moveTo>
                    <a:pt x="500" y="333"/>
                  </a:moveTo>
                  <a:cubicBezTo>
                    <a:pt x="593" y="333"/>
                    <a:pt x="667" y="410"/>
                    <a:pt x="667" y="500"/>
                  </a:cubicBezTo>
                  <a:cubicBezTo>
                    <a:pt x="667" y="591"/>
                    <a:pt x="593" y="667"/>
                    <a:pt x="500" y="667"/>
                  </a:cubicBezTo>
                  <a:cubicBezTo>
                    <a:pt x="410" y="667"/>
                    <a:pt x="335" y="591"/>
                    <a:pt x="335" y="500"/>
                  </a:cubicBezTo>
                  <a:cubicBezTo>
                    <a:pt x="335" y="408"/>
                    <a:pt x="410" y="333"/>
                    <a:pt x="500" y="333"/>
                  </a:cubicBezTo>
                  <a:close/>
                  <a:moveTo>
                    <a:pt x="500" y="1"/>
                  </a:moveTo>
                  <a:cubicBezTo>
                    <a:pt x="225" y="1"/>
                    <a:pt x="1" y="225"/>
                    <a:pt x="1" y="500"/>
                  </a:cubicBezTo>
                  <a:cubicBezTo>
                    <a:pt x="1" y="776"/>
                    <a:pt x="225" y="1000"/>
                    <a:pt x="500" y="1000"/>
                  </a:cubicBezTo>
                  <a:cubicBezTo>
                    <a:pt x="776" y="1000"/>
                    <a:pt x="1002" y="776"/>
                    <a:pt x="1002" y="500"/>
                  </a:cubicBezTo>
                  <a:cubicBezTo>
                    <a:pt x="1002" y="225"/>
                    <a:pt x="776" y="1"/>
                    <a:pt x="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19" name="Google Shape;5619;p78"/>
          <p:cNvGrpSpPr/>
          <p:nvPr/>
        </p:nvGrpSpPr>
        <p:grpSpPr>
          <a:xfrm>
            <a:off x="3343221" y="3379460"/>
            <a:ext cx="263412" cy="327573"/>
            <a:chOff x="3343221" y="3303260"/>
            <a:chExt cx="263412" cy="327573"/>
          </a:xfrm>
        </p:grpSpPr>
        <p:sp>
          <p:nvSpPr>
            <p:cNvPr id="5620" name="Google Shape;5620;p78"/>
            <p:cNvSpPr/>
            <p:nvPr/>
          </p:nvSpPr>
          <p:spPr>
            <a:xfrm>
              <a:off x="3368813" y="3402779"/>
              <a:ext cx="211167" cy="157799"/>
            </a:xfrm>
            <a:custGeom>
              <a:avLst/>
              <a:gdLst/>
              <a:ahLst/>
              <a:cxnLst/>
              <a:rect l="l" t="t" r="r" b="b"/>
              <a:pathLst>
                <a:path w="7336" h="5482" extrusionOk="0">
                  <a:moveTo>
                    <a:pt x="658" y="1"/>
                  </a:moveTo>
                  <a:lnTo>
                    <a:pt x="658" y="2921"/>
                  </a:lnTo>
                  <a:cubicBezTo>
                    <a:pt x="658" y="3187"/>
                    <a:pt x="559" y="3445"/>
                    <a:pt x="377" y="3642"/>
                  </a:cubicBezTo>
                  <a:cubicBezTo>
                    <a:pt x="33" y="4017"/>
                    <a:pt x="1" y="4583"/>
                    <a:pt x="301" y="4993"/>
                  </a:cubicBezTo>
                  <a:lnTo>
                    <a:pt x="658" y="5482"/>
                  </a:lnTo>
                  <a:lnTo>
                    <a:pt x="6674" y="5482"/>
                  </a:lnTo>
                  <a:lnTo>
                    <a:pt x="7033" y="4993"/>
                  </a:lnTo>
                  <a:cubicBezTo>
                    <a:pt x="7336" y="4584"/>
                    <a:pt x="7304" y="4017"/>
                    <a:pt x="6957" y="3642"/>
                  </a:cubicBezTo>
                  <a:cubicBezTo>
                    <a:pt x="6778" y="3445"/>
                    <a:pt x="6674" y="3187"/>
                    <a:pt x="6674" y="2921"/>
                  </a:cubicBezTo>
                  <a:lnTo>
                    <a:pt x="6674" y="1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1" name="Google Shape;5621;p78"/>
            <p:cNvSpPr/>
            <p:nvPr/>
          </p:nvSpPr>
          <p:spPr>
            <a:xfrm>
              <a:off x="3368929" y="3402779"/>
              <a:ext cx="33822" cy="157799"/>
            </a:xfrm>
            <a:custGeom>
              <a:avLst/>
              <a:gdLst/>
              <a:ahLst/>
              <a:cxnLst/>
              <a:rect l="l" t="t" r="r" b="b"/>
              <a:pathLst>
                <a:path w="1175" h="5482" extrusionOk="0">
                  <a:moveTo>
                    <a:pt x="656" y="1"/>
                  </a:moveTo>
                  <a:lnTo>
                    <a:pt x="656" y="2921"/>
                  </a:lnTo>
                  <a:cubicBezTo>
                    <a:pt x="656" y="3187"/>
                    <a:pt x="556" y="3445"/>
                    <a:pt x="375" y="3642"/>
                  </a:cubicBezTo>
                  <a:cubicBezTo>
                    <a:pt x="30" y="4017"/>
                    <a:pt x="0" y="4583"/>
                    <a:pt x="299" y="4993"/>
                  </a:cubicBezTo>
                  <a:lnTo>
                    <a:pt x="658" y="5482"/>
                  </a:lnTo>
                  <a:lnTo>
                    <a:pt x="1175" y="5482"/>
                  </a:lnTo>
                  <a:lnTo>
                    <a:pt x="818" y="4993"/>
                  </a:lnTo>
                  <a:cubicBezTo>
                    <a:pt x="517" y="4584"/>
                    <a:pt x="548" y="4017"/>
                    <a:pt x="892" y="3642"/>
                  </a:cubicBezTo>
                  <a:cubicBezTo>
                    <a:pt x="1072" y="3445"/>
                    <a:pt x="1175" y="3187"/>
                    <a:pt x="1175" y="292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2" name="Google Shape;5622;p78"/>
            <p:cNvSpPr/>
            <p:nvPr/>
          </p:nvSpPr>
          <p:spPr>
            <a:xfrm>
              <a:off x="3381307" y="3423506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587" y="0"/>
                  </a:moveTo>
                  <a:cubicBezTo>
                    <a:pt x="263" y="0"/>
                    <a:pt x="0" y="264"/>
                    <a:pt x="0" y="587"/>
                  </a:cubicBezTo>
                  <a:cubicBezTo>
                    <a:pt x="0" y="912"/>
                    <a:pt x="263" y="1174"/>
                    <a:pt x="587" y="1174"/>
                  </a:cubicBezTo>
                  <a:lnTo>
                    <a:pt x="1020" y="1174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3" name="Google Shape;5623;p78"/>
            <p:cNvSpPr/>
            <p:nvPr/>
          </p:nvSpPr>
          <p:spPr>
            <a:xfrm>
              <a:off x="3539353" y="3423506"/>
              <a:ext cx="29332" cy="33794"/>
            </a:xfrm>
            <a:custGeom>
              <a:avLst/>
              <a:gdLst/>
              <a:ahLst/>
              <a:cxnLst/>
              <a:rect l="l" t="t" r="r" b="b"/>
              <a:pathLst>
                <a:path w="1019" h="1174" extrusionOk="0">
                  <a:moveTo>
                    <a:pt x="0" y="0"/>
                  </a:moveTo>
                  <a:lnTo>
                    <a:pt x="0" y="1174"/>
                  </a:lnTo>
                  <a:lnTo>
                    <a:pt x="434" y="1174"/>
                  </a:lnTo>
                  <a:cubicBezTo>
                    <a:pt x="758" y="1174"/>
                    <a:pt x="1019" y="912"/>
                    <a:pt x="1019" y="587"/>
                  </a:cubicBezTo>
                  <a:cubicBezTo>
                    <a:pt x="1019" y="264"/>
                    <a:pt x="758" y="0"/>
                    <a:pt x="434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4" name="Google Shape;5624;p78"/>
            <p:cNvSpPr/>
            <p:nvPr/>
          </p:nvSpPr>
          <p:spPr>
            <a:xfrm>
              <a:off x="3409174" y="3500571"/>
              <a:ext cx="131634" cy="103367"/>
            </a:xfrm>
            <a:custGeom>
              <a:avLst/>
              <a:gdLst/>
              <a:ahLst/>
              <a:cxnLst/>
              <a:rect l="l" t="t" r="r" b="b"/>
              <a:pathLst>
                <a:path w="4573" h="3591" extrusionOk="0">
                  <a:moveTo>
                    <a:pt x="1192" y="0"/>
                  </a:moveTo>
                  <a:lnTo>
                    <a:pt x="1192" y="912"/>
                  </a:lnTo>
                  <a:cubicBezTo>
                    <a:pt x="1192" y="1049"/>
                    <a:pt x="1105" y="1173"/>
                    <a:pt x="977" y="1223"/>
                  </a:cubicBezTo>
                  <a:lnTo>
                    <a:pt x="1" y="1589"/>
                  </a:lnTo>
                  <a:lnTo>
                    <a:pt x="2287" y="3590"/>
                  </a:lnTo>
                  <a:lnTo>
                    <a:pt x="4572" y="1589"/>
                  </a:lnTo>
                  <a:lnTo>
                    <a:pt x="3598" y="1223"/>
                  </a:lnTo>
                  <a:cubicBezTo>
                    <a:pt x="3468" y="1175"/>
                    <a:pt x="3383" y="1052"/>
                    <a:pt x="3383" y="912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5" name="Google Shape;5625;p78"/>
            <p:cNvSpPr/>
            <p:nvPr/>
          </p:nvSpPr>
          <p:spPr>
            <a:xfrm>
              <a:off x="3409145" y="3500571"/>
              <a:ext cx="97322" cy="55526"/>
            </a:xfrm>
            <a:custGeom>
              <a:avLst/>
              <a:gdLst/>
              <a:ahLst/>
              <a:cxnLst/>
              <a:rect l="l" t="t" r="r" b="b"/>
              <a:pathLst>
                <a:path w="3381" h="1929" extrusionOk="0">
                  <a:moveTo>
                    <a:pt x="1191" y="0"/>
                  </a:moveTo>
                  <a:lnTo>
                    <a:pt x="1191" y="912"/>
                  </a:lnTo>
                  <a:cubicBezTo>
                    <a:pt x="1191" y="1049"/>
                    <a:pt x="1104" y="1173"/>
                    <a:pt x="976" y="1223"/>
                  </a:cubicBezTo>
                  <a:lnTo>
                    <a:pt x="0" y="1589"/>
                  </a:lnTo>
                  <a:lnTo>
                    <a:pt x="389" y="1929"/>
                  </a:lnTo>
                  <a:lnTo>
                    <a:pt x="1468" y="1523"/>
                  </a:lnTo>
                  <a:cubicBezTo>
                    <a:pt x="1598" y="1474"/>
                    <a:pt x="1683" y="1349"/>
                    <a:pt x="1683" y="1212"/>
                  </a:cubicBezTo>
                  <a:lnTo>
                    <a:pt x="1683" y="967"/>
                  </a:lnTo>
                  <a:cubicBezTo>
                    <a:pt x="1882" y="1010"/>
                    <a:pt x="2083" y="1029"/>
                    <a:pt x="2286" y="1029"/>
                  </a:cubicBezTo>
                  <a:cubicBezTo>
                    <a:pt x="2664" y="1029"/>
                    <a:pt x="3034" y="956"/>
                    <a:pt x="3381" y="816"/>
                  </a:cubicBezTo>
                  <a:lnTo>
                    <a:pt x="3381" y="0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6" name="Google Shape;5626;p78"/>
            <p:cNvSpPr/>
            <p:nvPr/>
          </p:nvSpPr>
          <p:spPr>
            <a:xfrm>
              <a:off x="3407044" y="3359338"/>
              <a:ext cx="135865" cy="158116"/>
            </a:xfrm>
            <a:custGeom>
              <a:avLst/>
              <a:gdLst/>
              <a:ahLst/>
              <a:cxnLst/>
              <a:rect l="l" t="t" r="r" b="b"/>
              <a:pathLst>
                <a:path w="4720" h="5493" extrusionOk="0">
                  <a:moveTo>
                    <a:pt x="3581" y="1"/>
                  </a:moveTo>
                  <a:cubicBezTo>
                    <a:pt x="3580" y="1"/>
                    <a:pt x="3579" y="1"/>
                    <a:pt x="3578" y="1"/>
                  </a:cubicBezTo>
                  <a:lnTo>
                    <a:pt x="1134" y="1"/>
                  </a:lnTo>
                  <a:cubicBezTo>
                    <a:pt x="509" y="1"/>
                    <a:pt x="0" y="511"/>
                    <a:pt x="0" y="1136"/>
                  </a:cubicBezTo>
                  <a:lnTo>
                    <a:pt x="0" y="3395"/>
                  </a:lnTo>
                  <a:cubicBezTo>
                    <a:pt x="0" y="4065"/>
                    <a:pt x="347" y="4684"/>
                    <a:pt x="916" y="5036"/>
                  </a:cubicBezTo>
                  <a:lnTo>
                    <a:pt x="1054" y="5123"/>
                  </a:lnTo>
                  <a:cubicBezTo>
                    <a:pt x="1454" y="5369"/>
                    <a:pt x="1906" y="5492"/>
                    <a:pt x="2359" y="5492"/>
                  </a:cubicBezTo>
                  <a:cubicBezTo>
                    <a:pt x="2811" y="5492"/>
                    <a:pt x="3263" y="5369"/>
                    <a:pt x="3663" y="5123"/>
                  </a:cubicBezTo>
                  <a:lnTo>
                    <a:pt x="3804" y="5036"/>
                  </a:lnTo>
                  <a:cubicBezTo>
                    <a:pt x="4371" y="4684"/>
                    <a:pt x="4719" y="4065"/>
                    <a:pt x="4719" y="3395"/>
                  </a:cubicBezTo>
                  <a:lnTo>
                    <a:pt x="4719" y="1136"/>
                  </a:lnTo>
                  <a:cubicBezTo>
                    <a:pt x="4719" y="508"/>
                    <a:pt x="4211" y="1"/>
                    <a:pt x="3581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7" name="Google Shape;5627;p78"/>
            <p:cNvSpPr/>
            <p:nvPr/>
          </p:nvSpPr>
          <p:spPr>
            <a:xfrm>
              <a:off x="3407044" y="3359338"/>
              <a:ext cx="73805" cy="158116"/>
            </a:xfrm>
            <a:custGeom>
              <a:avLst/>
              <a:gdLst/>
              <a:ahLst/>
              <a:cxnLst/>
              <a:rect l="l" t="t" r="r" b="b"/>
              <a:pathLst>
                <a:path w="2564" h="5493" extrusionOk="0">
                  <a:moveTo>
                    <a:pt x="1134" y="1"/>
                  </a:moveTo>
                  <a:cubicBezTo>
                    <a:pt x="509" y="1"/>
                    <a:pt x="0" y="511"/>
                    <a:pt x="0" y="1136"/>
                  </a:cubicBezTo>
                  <a:lnTo>
                    <a:pt x="0" y="3395"/>
                  </a:lnTo>
                  <a:cubicBezTo>
                    <a:pt x="0" y="4065"/>
                    <a:pt x="347" y="4684"/>
                    <a:pt x="916" y="5036"/>
                  </a:cubicBezTo>
                  <a:lnTo>
                    <a:pt x="1054" y="5123"/>
                  </a:lnTo>
                  <a:cubicBezTo>
                    <a:pt x="1454" y="5370"/>
                    <a:pt x="1906" y="5492"/>
                    <a:pt x="2358" y="5492"/>
                  </a:cubicBezTo>
                  <a:cubicBezTo>
                    <a:pt x="2426" y="5492"/>
                    <a:pt x="2495" y="5489"/>
                    <a:pt x="2563" y="5484"/>
                  </a:cubicBezTo>
                  <a:cubicBezTo>
                    <a:pt x="2181" y="5452"/>
                    <a:pt x="1804" y="5331"/>
                    <a:pt x="1463" y="5123"/>
                  </a:cubicBezTo>
                  <a:lnTo>
                    <a:pt x="1324" y="5036"/>
                  </a:lnTo>
                  <a:cubicBezTo>
                    <a:pt x="754" y="4684"/>
                    <a:pt x="409" y="4065"/>
                    <a:pt x="409" y="3395"/>
                  </a:cubicBezTo>
                  <a:lnTo>
                    <a:pt x="409" y="1136"/>
                  </a:lnTo>
                  <a:cubicBezTo>
                    <a:pt x="409" y="511"/>
                    <a:pt x="917" y="1"/>
                    <a:pt x="1543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8" name="Google Shape;5628;p78"/>
            <p:cNvSpPr/>
            <p:nvPr/>
          </p:nvSpPr>
          <p:spPr>
            <a:xfrm>
              <a:off x="3347539" y="3546315"/>
              <a:ext cx="254862" cy="79734"/>
            </a:xfrm>
            <a:custGeom>
              <a:avLst/>
              <a:gdLst/>
              <a:ahLst/>
              <a:cxnLst/>
              <a:rect l="l" t="t" r="r" b="b"/>
              <a:pathLst>
                <a:path w="8854" h="2770" extrusionOk="0">
                  <a:moveTo>
                    <a:pt x="2140" y="0"/>
                  </a:moveTo>
                  <a:lnTo>
                    <a:pt x="1365" y="293"/>
                  </a:lnTo>
                  <a:cubicBezTo>
                    <a:pt x="729" y="533"/>
                    <a:pt x="265" y="1090"/>
                    <a:pt x="141" y="1758"/>
                  </a:cubicBezTo>
                  <a:lnTo>
                    <a:pt x="52" y="2245"/>
                  </a:lnTo>
                  <a:cubicBezTo>
                    <a:pt x="0" y="2517"/>
                    <a:pt x="212" y="2769"/>
                    <a:pt x="489" y="2769"/>
                  </a:cubicBezTo>
                  <a:lnTo>
                    <a:pt x="8364" y="2769"/>
                  </a:lnTo>
                  <a:cubicBezTo>
                    <a:pt x="8643" y="2769"/>
                    <a:pt x="8853" y="2517"/>
                    <a:pt x="8803" y="2245"/>
                  </a:cubicBezTo>
                  <a:lnTo>
                    <a:pt x="8714" y="1758"/>
                  </a:lnTo>
                  <a:cubicBezTo>
                    <a:pt x="8592" y="1090"/>
                    <a:pt x="8128" y="533"/>
                    <a:pt x="7490" y="293"/>
                  </a:cubicBezTo>
                  <a:lnTo>
                    <a:pt x="6715" y="0"/>
                  </a:lnTo>
                  <a:lnTo>
                    <a:pt x="5243" y="995"/>
                  </a:lnTo>
                  <a:cubicBezTo>
                    <a:pt x="4997" y="1162"/>
                    <a:pt x="4712" y="1246"/>
                    <a:pt x="4427" y="1246"/>
                  </a:cubicBezTo>
                  <a:cubicBezTo>
                    <a:pt x="4142" y="1246"/>
                    <a:pt x="3857" y="1162"/>
                    <a:pt x="3610" y="99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9" name="Google Shape;5629;p78"/>
            <p:cNvSpPr/>
            <p:nvPr/>
          </p:nvSpPr>
          <p:spPr>
            <a:xfrm>
              <a:off x="3347568" y="3546315"/>
              <a:ext cx="74927" cy="79677"/>
            </a:xfrm>
            <a:custGeom>
              <a:avLst/>
              <a:gdLst/>
              <a:ahLst/>
              <a:cxnLst/>
              <a:rect l="l" t="t" r="r" b="b"/>
              <a:pathLst>
                <a:path w="2603" h="2768" extrusionOk="0">
                  <a:moveTo>
                    <a:pt x="2141" y="0"/>
                  </a:moveTo>
                  <a:lnTo>
                    <a:pt x="1366" y="293"/>
                  </a:lnTo>
                  <a:cubicBezTo>
                    <a:pt x="730" y="533"/>
                    <a:pt x="266" y="1090"/>
                    <a:pt x="141" y="1758"/>
                  </a:cubicBezTo>
                  <a:lnTo>
                    <a:pt x="52" y="2243"/>
                  </a:lnTo>
                  <a:cubicBezTo>
                    <a:pt x="1" y="2517"/>
                    <a:pt x="212" y="2767"/>
                    <a:pt x="490" y="2767"/>
                  </a:cubicBezTo>
                  <a:lnTo>
                    <a:pt x="564" y="2767"/>
                  </a:lnTo>
                  <a:cubicBezTo>
                    <a:pt x="538" y="2700"/>
                    <a:pt x="531" y="2622"/>
                    <a:pt x="547" y="2543"/>
                  </a:cubicBezTo>
                  <a:lnTo>
                    <a:pt x="635" y="2058"/>
                  </a:lnTo>
                  <a:cubicBezTo>
                    <a:pt x="756" y="1388"/>
                    <a:pt x="1220" y="834"/>
                    <a:pt x="1858" y="594"/>
                  </a:cubicBezTo>
                  <a:lnTo>
                    <a:pt x="2603" y="313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0" name="Google Shape;5630;p78"/>
            <p:cNvSpPr/>
            <p:nvPr/>
          </p:nvSpPr>
          <p:spPr>
            <a:xfrm>
              <a:off x="3393369" y="3546315"/>
              <a:ext cx="81634" cy="52302"/>
            </a:xfrm>
            <a:custGeom>
              <a:avLst/>
              <a:gdLst/>
              <a:ahLst/>
              <a:cxnLst/>
              <a:rect l="l" t="t" r="r" b="b"/>
              <a:pathLst>
                <a:path w="2836" h="1817" extrusionOk="0">
                  <a:moveTo>
                    <a:pt x="548" y="0"/>
                  </a:moveTo>
                  <a:lnTo>
                    <a:pt x="1" y="206"/>
                  </a:lnTo>
                  <a:lnTo>
                    <a:pt x="1337" y="1623"/>
                  </a:lnTo>
                  <a:cubicBezTo>
                    <a:pt x="1459" y="1750"/>
                    <a:pt x="1624" y="1817"/>
                    <a:pt x="1791" y="1817"/>
                  </a:cubicBezTo>
                  <a:cubicBezTo>
                    <a:pt x="1910" y="1817"/>
                    <a:pt x="2029" y="1783"/>
                    <a:pt x="2133" y="1713"/>
                  </a:cubicBezTo>
                  <a:lnTo>
                    <a:pt x="2836" y="1246"/>
                  </a:lnTo>
                  <a:cubicBezTo>
                    <a:pt x="2551" y="1246"/>
                    <a:pt x="2265" y="1162"/>
                    <a:pt x="2018" y="995"/>
                  </a:cubicBezTo>
                  <a:lnTo>
                    <a:pt x="5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1" name="Google Shape;5631;p78"/>
            <p:cNvSpPr/>
            <p:nvPr/>
          </p:nvSpPr>
          <p:spPr>
            <a:xfrm>
              <a:off x="3393369" y="3546315"/>
              <a:ext cx="29102" cy="16321"/>
            </a:xfrm>
            <a:custGeom>
              <a:avLst/>
              <a:gdLst/>
              <a:ahLst/>
              <a:cxnLst/>
              <a:rect l="l" t="t" r="r" b="b"/>
              <a:pathLst>
                <a:path w="1011" h="567" extrusionOk="0">
                  <a:moveTo>
                    <a:pt x="548" y="0"/>
                  </a:moveTo>
                  <a:lnTo>
                    <a:pt x="1" y="206"/>
                  </a:lnTo>
                  <a:lnTo>
                    <a:pt x="342" y="567"/>
                  </a:lnTo>
                  <a:lnTo>
                    <a:pt x="1010" y="313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2" name="Google Shape;5632;p78"/>
            <p:cNvSpPr/>
            <p:nvPr/>
          </p:nvSpPr>
          <p:spPr>
            <a:xfrm>
              <a:off x="3474983" y="3546315"/>
              <a:ext cx="81577" cy="52302"/>
            </a:xfrm>
            <a:custGeom>
              <a:avLst/>
              <a:gdLst/>
              <a:ahLst/>
              <a:cxnLst/>
              <a:rect l="l" t="t" r="r" b="b"/>
              <a:pathLst>
                <a:path w="2834" h="1817" extrusionOk="0">
                  <a:moveTo>
                    <a:pt x="2288" y="0"/>
                  </a:moveTo>
                  <a:lnTo>
                    <a:pt x="816" y="995"/>
                  </a:lnTo>
                  <a:cubicBezTo>
                    <a:pt x="569" y="1162"/>
                    <a:pt x="285" y="1246"/>
                    <a:pt x="1" y="1246"/>
                  </a:cubicBezTo>
                  <a:lnTo>
                    <a:pt x="703" y="1713"/>
                  </a:lnTo>
                  <a:cubicBezTo>
                    <a:pt x="808" y="1783"/>
                    <a:pt x="928" y="1817"/>
                    <a:pt x="1047" y="1817"/>
                  </a:cubicBezTo>
                  <a:cubicBezTo>
                    <a:pt x="1214" y="1817"/>
                    <a:pt x="1378" y="1750"/>
                    <a:pt x="1499" y="1623"/>
                  </a:cubicBezTo>
                  <a:lnTo>
                    <a:pt x="2834" y="206"/>
                  </a:lnTo>
                  <a:lnTo>
                    <a:pt x="22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3" name="Google Shape;5633;p78"/>
            <p:cNvSpPr/>
            <p:nvPr/>
          </p:nvSpPr>
          <p:spPr>
            <a:xfrm>
              <a:off x="3387842" y="3308125"/>
              <a:ext cx="173055" cy="94674"/>
            </a:xfrm>
            <a:custGeom>
              <a:avLst/>
              <a:gdLst/>
              <a:ahLst/>
              <a:cxnLst/>
              <a:rect l="l" t="t" r="r" b="b"/>
              <a:pathLst>
                <a:path w="6012" h="3289" extrusionOk="0">
                  <a:moveTo>
                    <a:pt x="2633" y="1"/>
                  </a:moveTo>
                  <a:cubicBezTo>
                    <a:pt x="1179" y="1"/>
                    <a:pt x="1" y="1181"/>
                    <a:pt x="1" y="2636"/>
                  </a:cubicBezTo>
                  <a:lnTo>
                    <a:pt x="1" y="3289"/>
                  </a:lnTo>
                  <a:lnTo>
                    <a:pt x="2533" y="3289"/>
                  </a:lnTo>
                  <a:cubicBezTo>
                    <a:pt x="2937" y="3289"/>
                    <a:pt x="3312" y="3070"/>
                    <a:pt x="3513" y="2720"/>
                  </a:cubicBezTo>
                  <a:cubicBezTo>
                    <a:pt x="3546" y="2661"/>
                    <a:pt x="3605" y="2632"/>
                    <a:pt x="3665" y="2632"/>
                  </a:cubicBezTo>
                  <a:cubicBezTo>
                    <a:pt x="3724" y="2632"/>
                    <a:pt x="3784" y="2661"/>
                    <a:pt x="3817" y="2720"/>
                  </a:cubicBezTo>
                  <a:cubicBezTo>
                    <a:pt x="4019" y="3070"/>
                    <a:pt x="4392" y="3289"/>
                    <a:pt x="4796" y="3289"/>
                  </a:cubicBezTo>
                  <a:lnTo>
                    <a:pt x="6012" y="3289"/>
                  </a:lnTo>
                  <a:lnTo>
                    <a:pt x="6012" y="2635"/>
                  </a:lnTo>
                  <a:cubicBezTo>
                    <a:pt x="6012" y="1181"/>
                    <a:pt x="4831" y="1"/>
                    <a:pt x="3378" y="1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4" name="Google Shape;5634;p78"/>
            <p:cNvSpPr/>
            <p:nvPr/>
          </p:nvSpPr>
          <p:spPr>
            <a:xfrm>
              <a:off x="3387785" y="3308125"/>
              <a:ext cx="91162" cy="94674"/>
            </a:xfrm>
            <a:custGeom>
              <a:avLst/>
              <a:gdLst/>
              <a:ahLst/>
              <a:cxnLst/>
              <a:rect l="l" t="t" r="r" b="b"/>
              <a:pathLst>
                <a:path w="3167" h="3289" extrusionOk="0">
                  <a:moveTo>
                    <a:pt x="2637" y="1"/>
                  </a:moveTo>
                  <a:cubicBezTo>
                    <a:pt x="1181" y="1"/>
                    <a:pt x="1" y="1181"/>
                    <a:pt x="1" y="2636"/>
                  </a:cubicBezTo>
                  <a:lnTo>
                    <a:pt x="1" y="3289"/>
                  </a:lnTo>
                  <a:lnTo>
                    <a:pt x="531" y="3289"/>
                  </a:lnTo>
                  <a:lnTo>
                    <a:pt x="531" y="2635"/>
                  </a:lnTo>
                  <a:cubicBezTo>
                    <a:pt x="531" y="1181"/>
                    <a:pt x="1711" y="1"/>
                    <a:pt x="3166" y="1"/>
                  </a:cubicBez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5" name="Google Shape;5635;p78"/>
            <p:cNvSpPr/>
            <p:nvPr/>
          </p:nvSpPr>
          <p:spPr>
            <a:xfrm>
              <a:off x="3442251" y="3440376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5" y="1"/>
                    <a:pt x="0" y="86"/>
                    <a:pt x="0" y="188"/>
                  </a:cubicBezTo>
                  <a:cubicBezTo>
                    <a:pt x="0" y="292"/>
                    <a:pt x="85" y="374"/>
                    <a:pt x="187" y="374"/>
                  </a:cubicBezTo>
                  <a:cubicBezTo>
                    <a:pt x="290" y="374"/>
                    <a:pt x="373" y="289"/>
                    <a:pt x="373" y="188"/>
                  </a:cubicBezTo>
                  <a:cubicBezTo>
                    <a:pt x="373" y="86"/>
                    <a:pt x="291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6" name="Google Shape;5636;p78"/>
            <p:cNvSpPr/>
            <p:nvPr/>
          </p:nvSpPr>
          <p:spPr>
            <a:xfrm>
              <a:off x="3430419" y="3424485"/>
              <a:ext cx="31951" cy="9585"/>
            </a:xfrm>
            <a:custGeom>
              <a:avLst/>
              <a:gdLst/>
              <a:ahLst/>
              <a:cxnLst/>
              <a:rect l="l" t="t" r="r" b="b"/>
              <a:pathLst>
                <a:path w="1110" h="333" extrusionOk="0">
                  <a:moveTo>
                    <a:pt x="168" y="0"/>
                  </a:moveTo>
                  <a:cubicBezTo>
                    <a:pt x="77" y="0"/>
                    <a:pt x="0" y="75"/>
                    <a:pt x="0" y="167"/>
                  </a:cubicBezTo>
                  <a:cubicBezTo>
                    <a:pt x="0" y="258"/>
                    <a:pt x="77" y="333"/>
                    <a:pt x="168" y="333"/>
                  </a:cubicBezTo>
                  <a:lnTo>
                    <a:pt x="942" y="333"/>
                  </a:lnTo>
                  <a:cubicBezTo>
                    <a:pt x="1033" y="333"/>
                    <a:pt x="1110" y="258"/>
                    <a:pt x="1110" y="167"/>
                  </a:cubicBezTo>
                  <a:cubicBezTo>
                    <a:pt x="1110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7" name="Google Shape;5637;p78"/>
            <p:cNvSpPr/>
            <p:nvPr/>
          </p:nvSpPr>
          <p:spPr>
            <a:xfrm>
              <a:off x="3496919" y="3440376"/>
              <a:ext cx="10794" cy="10794"/>
            </a:xfrm>
            <a:custGeom>
              <a:avLst/>
              <a:gdLst/>
              <a:ahLst/>
              <a:cxnLst/>
              <a:rect l="l" t="t" r="r" b="b"/>
              <a:pathLst>
                <a:path w="375" h="375" extrusionOk="0">
                  <a:moveTo>
                    <a:pt x="188" y="1"/>
                  </a:moveTo>
                  <a:cubicBezTo>
                    <a:pt x="86" y="1"/>
                    <a:pt x="1" y="86"/>
                    <a:pt x="1" y="188"/>
                  </a:cubicBezTo>
                  <a:cubicBezTo>
                    <a:pt x="1" y="292"/>
                    <a:pt x="86" y="374"/>
                    <a:pt x="188" y="374"/>
                  </a:cubicBezTo>
                  <a:cubicBezTo>
                    <a:pt x="291" y="374"/>
                    <a:pt x="374" y="289"/>
                    <a:pt x="374" y="188"/>
                  </a:cubicBezTo>
                  <a:cubicBezTo>
                    <a:pt x="374" y="86"/>
                    <a:pt x="292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8" name="Google Shape;5638;p78"/>
            <p:cNvSpPr/>
            <p:nvPr/>
          </p:nvSpPr>
          <p:spPr>
            <a:xfrm>
              <a:off x="3487678" y="3424485"/>
              <a:ext cx="31894" cy="9585"/>
            </a:xfrm>
            <a:custGeom>
              <a:avLst/>
              <a:gdLst/>
              <a:ahLst/>
              <a:cxnLst/>
              <a:rect l="l" t="t" r="r" b="b"/>
              <a:pathLst>
                <a:path w="1108" h="333" extrusionOk="0">
                  <a:moveTo>
                    <a:pt x="167" y="0"/>
                  </a:moveTo>
                  <a:cubicBezTo>
                    <a:pt x="75" y="0"/>
                    <a:pt x="0" y="75"/>
                    <a:pt x="0" y="167"/>
                  </a:cubicBezTo>
                  <a:cubicBezTo>
                    <a:pt x="0" y="258"/>
                    <a:pt x="73" y="333"/>
                    <a:pt x="167" y="333"/>
                  </a:cubicBezTo>
                  <a:lnTo>
                    <a:pt x="942" y="333"/>
                  </a:lnTo>
                  <a:cubicBezTo>
                    <a:pt x="1033" y="333"/>
                    <a:pt x="1108" y="258"/>
                    <a:pt x="1108" y="167"/>
                  </a:cubicBezTo>
                  <a:cubicBezTo>
                    <a:pt x="1108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9" name="Google Shape;5639;p78"/>
            <p:cNvSpPr/>
            <p:nvPr/>
          </p:nvSpPr>
          <p:spPr>
            <a:xfrm>
              <a:off x="3457854" y="3477368"/>
              <a:ext cx="33275" cy="11399"/>
            </a:xfrm>
            <a:custGeom>
              <a:avLst/>
              <a:gdLst/>
              <a:ahLst/>
              <a:cxnLst/>
              <a:rect l="l" t="t" r="r" b="b"/>
              <a:pathLst>
                <a:path w="1156" h="396" extrusionOk="0">
                  <a:moveTo>
                    <a:pt x="186" y="0"/>
                  </a:moveTo>
                  <a:cubicBezTo>
                    <a:pt x="111" y="0"/>
                    <a:pt x="44" y="51"/>
                    <a:pt x="25" y="125"/>
                  </a:cubicBezTo>
                  <a:cubicBezTo>
                    <a:pt x="0" y="214"/>
                    <a:pt x="53" y="305"/>
                    <a:pt x="142" y="330"/>
                  </a:cubicBezTo>
                  <a:lnTo>
                    <a:pt x="204" y="348"/>
                  </a:lnTo>
                  <a:cubicBezTo>
                    <a:pt x="327" y="380"/>
                    <a:pt x="452" y="396"/>
                    <a:pt x="578" y="396"/>
                  </a:cubicBezTo>
                  <a:cubicBezTo>
                    <a:pt x="702" y="396"/>
                    <a:pt x="830" y="380"/>
                    <a:pt x="951" y="348"/>
                  </a:cubicBezTo>
                  <a:lnTo>
                    <a:pt x="1013" y="330"/>
                  </a:lnTo>
                  <a:cubicBezTo>
                    <a:pt x="1102" y="305"/>
                    <a:pt x="1155" y="214"/>
                    <a:pt x="1132" y="125"/>
                  </a:cubicBezTo>
                  <a:cubicBezTo>
                    <a:pt x="1111" y="51"/>
                    <a:pt x="1044" y="1"/>
                    <a:pt x="970" y="1"/>
                  </a:cubicBezTo>
                  <a:cubicBezTo>
                    <a:pt x="956" y="1"/>
                    <a:pt x="942" y="3"/>
                    <a:pt x="928" y="6"/>
                  </a:cubicBezTo>
                  <a:lnTo>
                    <a:pt x="866" y="24"/>
                  </a:lnTo>
                  <a:cubicBezTo>
                    <a:pt x="772" y="50"/>
                    <a:pt x="676" y="63"/>
                    <a:pt x="580" y="63"/>
                  </a:cubicBezTo>
                  <a:cubicBezTo>
                    <a:pt x="483" y="63"/>
                    <a:pt x="387" y="50"/>
                    <a:pt x="293" y="24"/>
                  </a:cubicBezTo>
                  <a:lnTo>
                    <a:pt x="231" y="6"/>
                  </a:lnTo>
                  <a:cubicBezTo>
                    <a:pt x="216" y="2"/>
                    <a:pt x="201" y="0"/>
                    <a:pt x="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0" name="Google Shape;5640;p78"/>
            <p:cNvSpPr/>
            <p:nvPr/>
          </p:nvSpPr>
          <p:spPr>
            <a:xfrm>
              <a:off x="3343221" y="3303260"/>
              <a:ext cx="263412" cy="327573"/>
            </a:xfrm>
            <a:custGeom>
              <a:avLst/>
              <a:gdLst/>
              <a:ahLst/>
              <a:cxnLst/>
              <a:rect l="l" t="t" r="r" b="b"/>
              <a:pathLst>
                <a:path w="9151" h="11380" extrusionOk="0">
                  <a:moveTo>
                    <a:pt x="7400" y="3627"/>
                  </a:moveTo>
                  <a:lnTo>
                    <a:pt x="7400" y="4026"/>
                  </a:lnTo>
                  <a:cubicBezTo>
                    <a:pt x="7350" y="4016"/>
                    <a:pt x="7297" y="4010"/>
                    <a:pt x="7247" y="4010"/>
                  </a:cubicBezTo>
                  <a:lnTo>
                    <a:pt x="7101" y="4010"/>
                  </a:lnTo>
                  <a:lnTo>
                    <a:pt x="7101" y="3627"/>
                  </a:lnTo>
                  <a:close/>
                  <a:moveTo>
                    <a:pt x="2052" y="3627"/>
                  </a:moveTo>
                  <a:lnTo>
                    <a:pt x="2052" y="4010"/>
                  </a:lnTo>
                  <a:lnTo>
                    <a:pt x="1910" y="4010"/>
                  </a:lnTo>
                  <a:cubicBezTo>
                    <a:pt x="1844" y="4010"/>
                    <a:pt x="1778" y="4019"/>
                    <a:pt x="1716" y="4035"/>
                  </a:cubicBezTo>
                  <a:lnTo>
                    <a:pt x="1716" y="3627"/>
                  </a:lnTo>
                  <a:close/>
                  <a:moveTo>
                    <a:pt x="2052" y="4345"/>
                  </a:moveTo>
                  <a:lnTo>
                    <a:pt x="2052" y="4597"/>
                  </a:lnTo>
                  <a:lnTo>
                    <a:pt x="1936" y="4597"/>
                  </a:lnTo>
                  <a:cubicBezTo>
                    <a:pt x="1846" y="4597"/>
                    <a:pt x="1769" y="4673"/>
                    <a:pt x="1769" y="4764"/>
                  </a:cubicBezTo>
                  <a:cubicBezTo>
                    <a:pt x="1769" y="4855"/>
                    <a:pt x="1846" y="4931"/>
                    <a:pt x="1936" y="4931"/>
                  </a:cubicBezTo>
                  <a:lnTo>
                    <a:pt x="2052" y="4931"/>
                  </a:lnTo>
                  <a:lnTo>
                    <a:pt x="2052" y="5183"/>
                  </a:lnTo>
                  <a:lnTo>
                    <a:pt x="1910" y="5183"/>
                  </a:lnTo>
                  <a:cubicBezTo>
                    <a:pt x="1679" y="5183"/>
                    <a:pt x="1490" y="4997"/>
                    <a:pt x="1490" y="4764"/>
                  </a:cubicBezTo>
                  <a:cubicBezTo>
                    <a:pt x="1490" y="4533"/>
                    <a:pt x="1679" y="4345"/>
                    <a:pt x="1910" y="4345"/>
                  </a:cubicBezTo>
                  <a:close/>
                  <a:moveTo>
                    <a:pt x="7247" y="4345"/>
                  </a:moveTo>
                  <a:cubicBezTo>
                    <a:pt x="7476" y="4345"/>
                    <a:pt x="7667" y="4533"/>
                    <a:pt x="7667" y="4764"/>
                  </a:cubicBezTo>
                  <a:cubicBezTo>
                    <a:pt x="7667" y="4995"/>
                    <a:pt x="7476" y="5183"/>
                    <a:pt x="7247" y="5183"/>
                  </a:cubicBezTo>
                  <a:lnTo>
                    <a:pt x="7101" y="5183"/>
                  </a:lnTo>
                  <a:lnTo>
                    <a:pt x="7101" y="4931"/>
                  </a:lnTo>
                  <a:lnTo>
                    <a:pt x="7220" y="4931"/>
                  </a:lnTo>
                  <a:cubicBezTo>
                    <a:pt x="7311" y="4931"/>
                    <a:pt x="7386" y="4855"/>
                    <a:pt x="7386" y="4764"/>
                  </a:cubicBezTo>
                  <a:cubicBezTo>
                    <a:pt x="7386" y="4673"/>
                    <a:pt x="7311" y="4597"/>
                    <a:pt x="7220" y="4597"/>
                  </a:cubicBezTo>
                  <a:lnTo>
                    <a:pt x="7101" y="4597"/>
                  </a:lnTo>
                  <a:lnTo>
                    <a:pt x="7101" y="4345"/>
                  </a:lnTo>
                  <a:close/>
                  <a:moveTo>
                    <a:pt x="5216" y="2969"/>
                  </a:moveTo>
                  <a:cubicBezTo>
                    <a:pt x="5219" y="2969"/>
                    <a:pt x="5223" y="2971"/>
                    <a:pt x="5224" y="2974"/>
                  </a:cubicBezTo>
                  <a:cubicBezTo>
                    <a:pt x="5456" y="3376"/>
                    <a:pt x="5886" y="3627"/>
                    <a:pt x="6348" y="3627"/>
                  </a:cubicBezTo>
                  <a:lnTo>
                    <a:pt x="6769" y="3627"/>
                  </a:lnTo>
                  <a:lnTo>
                    <a:pt x="6769" y="5343"/>
                  </a:lnTo>
                  <a:cubicBezTo>
                    <a:pt x="6769" y="5960"/>
                    <a:pt x="6454" y="6518"/>
                    <a:pt x="5934" y="6842"/>
                  </a:cubicBezTo>
                  <a:lnTo>
                    <a:pt x="5793" y="6927"/>
                  </a:lnTo>
                  <a:cubicBezTo>
                    <a:pt x="5418" y="7158"/>
                    <a:pt x="4997" y="7274"/>
                    <a:pt x="4576" y="7274"/>
                  </a:cubicBezTo>
                  <a:cubicBezTo>
                    <a:pt x="4156" y="7274"/>
                    <a:pt x="3733" y="7160"/>
                    <a:pt x="3358" y="6927"/>
                  </a:cubicBezTo>
                  <a:lnTo>
                    <a:pt x="3218" y="6842"/>
                  </a:lnTo>
                  <a:cubicBezTo>
                    <a:pt x="2699" y="6518"/>
                    <a:pt x="2386" y="5960"/>
                    <a:pt x="2386" y="5343"/>
                  </a:cubicBezTo>
                  <a:lnTo>
                    <a:pt x="2386" y="3627"/>
                  </a:lnTo>
                  <a:lnTo>
                    <a:pt x="4082" y="3627"/>
                  </a:lnTo>
                  <a:cubicBezTo>
                    <a:pt x="4547" y="3627"/>
                    <a:pt x="4977" y="3376"/>
                    <a:pt x="5207" y="2974"/>
                  </a:cubicBezTo>
                  <a:cubicBezTo>
                    <a:pt x="5208" y="2971"/>
                    <a:pt x="5208" y="2969"/>
                    <a:pt x="5216" y="2969"/>
                  </a:cubicBezTo>
                  <a:close/>
                  <a:moveTo>
                    <a:pt x="7396" y="5502"/>
                  </a:moveTo>
                  <a:lnTo>
                    <a:pt x="7396" y="6378"/>
                  </a:lnTo>
                  <a:cubicBezTo>
                    <a:pt x="7400" y="6689"/>
                    <a:pt x="7515" y="6984"/>
                    <a:pt x="7723" y="7213"/>
                  </a:cubicBezTo>
                  <a:cubicBezTo>
                    <a:pt x="8013" y="7528"/>
                    <a:pt x="8042" y="8008"/>
                    <a:pt x="7787" y="8352"/>
                  </a:cubicBezTo>
                  <a:lnTo>
                    <a:pt x="7636" y="8557"/>
                  </a:lnTo>
                  <a:lnTo>
                    <a:pt x="5946" y="7921"/>
                  </a:lnTo>
                  <a:cubicBezTo>
                    <a:pt x="5882" y="7896"/>
                    <a:pt x="5838" y="7835"/>
                    <a:pt x="5838" y="7766"/>
                  </a:cubicBezTo>
                  <a:lnTo>
                    <a:pt x="5838" y="7286"/>
                  </a:lnTo>
                  <a:cubicBezTo>
                    <a:pt x="5882" y="7261"/>
                    <a:pt x="5925" y="7236"/>
                    <a:pt x="5966" y="7210"/>
                  </a:cubicBezTo>
                  <a:lnTo>
                    <a:pt x="6106" y="7124"/>
                  </a:lnTo>
                  <a:cubicBezTo>
                    <a:pt x="6680" y="6771"/>
                    <a:pt x="7039" y="6179"/>
                    <a:pt x="7092" y="5518"/>
                  </a:cubicBezTo>
                  <a:lnTo>
                    <a:pt x="7243" y="5518"/>
                  </a:lnTo>
                  <a:cubicBezTo>
                    <a:pt x="7297" y="5518"/>
                    <a:pt x="7348" y="5512"/>
                    <a:pt x="7396" y="5502"/>
                  </a:cubicBezTo>
                  <a:close/>
                  <a:moveTo>
                    <a:pt x="5507" y="7434"/>
                  </a:moveTo>
                  <a:lnTo>
                    <a:pt x="5507" y="7762"/>
                  </a:lnTo>
                  <a:cubicBezTo>
                    <a:pt x="5507" y="7970"/>
                    <a:pt x="5639" y="8159"/>
                    <a:pt x="5831" y="8232"/>
                  </a:cubicBezTo>
                  <a:lnTo>
                    <a:pt x="6504" y="8486"/>
                  </a:lnTo>
                  <a:lnTo>
                    <a:pt x="5301" y="9300"/>
                  </a:lnTo>
                  <a:cubicBezTo>
                    <a:pt x="5080" y="9449"/>
                    <a:pt x="4829" y="9524"/>
                    <a:pt x="4577" y="9524"/>
                  </a:cubicBezTo>
                  <a:cubicBezTo>
                    <a:pt x="4325" y="9524"/>
                    <a:pt x="4074" y="9449"/>
                    <a:pt x="3854" y="9300"/>
                  </a:cubicBezTo>
                  <a:lnTo>
                    <a:pt x="2649" y="8486"/>
                  </a:lnTo>
                  <a:lnTo>
                    <a:pt x="3324" y="8232"/>
                  </a:lnTo>
                  <a:cubicBezTo>
                    <a:pt x="3518" y="8159"/>
                    <a:pt x="3650" y="7972"/>
                    <a:pt x="3650" y="7762"/>
                  </a:cubicBezTo>
                  <a:lnTo>
                    <a:pt x="3650" y="7434"/>
                  </a:lnTo>
                  <a:cubicBezTo>
                    <a:pt x="3945" y="7545"/>
                    <a:pt x="4261" y="7604"/>
                    <a:pt x="4578" y="7604"/>
                  </a:cubicBezTo>
                  <a:cubicBezTo>
                    <a:pt x="4896" y="7604"/>
                    <a:pt x="5212" y="7545"/>
                    <a:pt x="5507" y="7434"/>
                  </a:cubicBezTo>
                  <a:close/>
                  <a:moveTo>
                    <a:pt x="2271" y="8631"/>
                  </a:moveTo>
                  <a:lnTo>
                    <a:pt x="3668" y="9579"/>
                  </a:lnTo>
                  <a:cubicBezTo>
                    <a:pt x="3810" y="9676"/>
                    <a:pt x="3963" y="9748"/>
                    <a:pt x="4123" y="9794"/>
                  </a:cubicBezTo>
                  <a:lnTo>
                    <a:pt x="3785" y="10018"/>
                  </a:lnTo>
                  <a:cubicBezTo>
                    <a:pt x="3707" y="10069"/>
                    <a:pt x="3619" y="10094"/>
                    <a:pt x="3532" y="10094"/>
                  </a:cubicBezTo>
                  <a:cubicBezTo>
                    <a:pt x="3411" y="10094"/>
                    <a:pt x="3291" y="10046"/>
                    <a:pt x="3204" y="9952"/>
                  </a:cubicBezTo>
                  <a:lnTo>
                    <a:pt x="2039" y="8719"/>
                  </a:lnTo>
                  <a:lnTo>
                    <a:pt x="2271" y="8631"/>
                  </a:lnTo>
                  <a:close/>
                  <a:moveTo>
                    <a:pt x="6881" y="8624"/>
                  </a:moveTo>
                  <a:lnTo>
                    <a:pt x="7112" y="8711"/>
                  </a:lnTo>
                  <a:lnTo>
                    <a:pt x="6694" y="9154"/>
                  </a:lnTo>
                  <a:cubicBezTo>
                    <a:pt x="6632" y="9220"/>
                    <a:pt x="6636" y="9326"/>
                    <a:pt x="6701" y="9389"/>
                  </a:cubicBezTo>
                  <a:cubicBezTo>
                    <a:pt x="6733" y="9421"/>
                    <a:pt x="6774" y="9433"/>
                    <a:pt x="6815" y="9433"/>
                  </a:cubicBezTo>
                  <a:cubicBezTo>
                    <a:pt x="6860" y="9433"/>
                    <a:pt x="6904" y="9415"/>
                    <a:pt x="6938" y="9380"/>
                  </a:cubicBezTo>
                  <a:lnTo>
                    <a:pt x="7450" y="8836"/>
                  </a:lnTo>
                  <a:lnTo>
                    <a:pt x="7574" y="8882"/>
                  </a:lnTo>
                  <a:cubicBezTo>
                    <a:pt x="8152" y="9101"/>
                    <a:pt x="8582" y="9614"/>
                    <a:pt x="8692" y="10220"/>
                  </a:cubicBezTo>
                  <a:lnTo>
                    <a:pt x="8781" y="10707"/>
                  </a:lnTo>
                  <a:cubicBezTo>
                    <a:pt x="8804" y="10798"/>
                    <a:pt x="8781" y="10880"/>
                    <a:pt x="8728" y="10946"/>
                  </a:cubicBezTo>
                  <a:cubicBezTo>
                    <a:pt x="8674" y="11009"/>
                    <a:pt x="8598" y="11045"/>
                    <a:pt x="8514" y="11045"/>
                  </a:cubicBezTo>
                  <a:lnTo>
                    <a:pt x="7364" y="11045"/>
                  </a:lnTo>
                  <a:lnTo>
                    <a:pt x="7240" y="10487"/>
                  </a:lnTo>
                  <a:cubicBezTo>
                    <a:pt x="7222" y="10410"/>
                    <a:pt x="7153" y="10356"/>
                    <a:pt x="7077" y="10356"/>
                  </a:cubicBezTo>
                  <a:cubicBezTo>
                    <a:pt x="7064" y="10356"/>
                    <a:pt x="7052" y="10358"/>
                    <a:pt x="7039" y="10361"/>
                  </a:cubicBezTo>
                  <a:cubicBezTo>
                    <a:pt x="6950" y="10380"/>
                    <a:pt x="6893" y="10469"/>
                    <a:pt x="6913" y="10560"/>
                  </a:cubicBezTo>
                  <a:lnTo>
                    <a:pt x="7021" y="11045"/>
                  </a:lnTo>
                  <a:lnTo>
                    <a:pt x="2132" y="11045"/>
                  </a:lnTo>
                  <a:lnTo>
                    <a:pt x="2240" y="10560"/>
                  </a:lnTo>
                  <a:cubicBezTo>
                    <a:pt x="2260" y="10471"/>
                    <a:pt x="2205" y="10380"/>
                    <a:pt x="2114" y="10361"/>
                  </a:cubicBezTo>
                  <a:cubicBezTo>
                    <a:pt x="2102" y="10358"/>
                    <a:pt x="2090" y="10357"/>
                    <a:pt x="2078" y="10357"/>
                  </a:cubicBezTo>
                  <a:cubicBezTo>
                    <a:pt x="2002" y="10357"/>
                    <a:pt x="1932" y="10409"/>
                    <a:pt x="1913" y="10487"/>
                  </a:cubicBezTo>
                  <a:lnTo>
                    <a:pt x="1787" y="11045"/>
                  </a:lnTo>
                  <a:lnTo>
                    <a:pt x="637" y="11045"/>
                  </a:lnTo>
                  <a:cubicBezTo>
                    <a:pt x="554" y="11045"/>
                    <a:pt x="477" y="11009"/>
                    <a:pt x="424" y="10946"/>
                  </a:cubicBezTo>
                  <a:cubicBezTo>
                    <a:pt x="371" y="10880"/>
                    <a:pt x="347" y="10798"/>
                    <a:pt x="363" y="10716"/>
                  </a:cubicBezTo>
                  <a:lnTo>
                    <a:pt x="452" y="10229"/>
                  </a:lnTo>
                  <a:cubicBezTo>
                    <a:pt x="490" y="10030"/>
                    <a:pt x="559" y="9838"/>
                    <a:pt x="660" y="9661"/>
                  </a:cubicBezTo>
                  <a:cubicBezTo>
                    <a:pt x="865" y="9307"/>
                    <a:pt x="1188" y="9035"/>
                    <a:pt x="1570" y="8889"/>
                  </a:cubicBezTo>
                  <a:lnTo>
                    <a:pt x="1695" y="8843"/>
                  </a:lnTo>
                  <a:lnTo>
                    <a:pt x="2953" y="10176"/>
                  </a:lnTo>
                  <a:cubicBezTo>
                    <a:pt x="3108" y="10338"/>
                    <a:pt x="3316" y="10423"/>
                    <a:pt x="3527" y="10423"/>
                  </a:cubicBezTo>
                  <a:cubicBezTo>
                    <a:pt x="3678" y="10423"/>
                    <a:pt x="3829" y="10379"/>
                    <a:pt x="3963" y="10290"/>
                  </a:cubicBezTo>
                  <a:lnTo>
                    <a:pt x="4570" y="9884"/>
                  </a:lnTo>
                  <a:lnTo>
                    <a:pt x="5180" y="10290"/>
                  </a:lnTo>
                  <a:cubicBezTo>
                    <a:pt x="5313" y="10379"/>
                    <a:pt x="5466" y="10421"/>
                    <a:pt x="5615" y="10421"/>
                  </a:cubicBezTo>
                  <a:cubicBezTo>
                    <a:pt x="5827" y="10421"/>
                    <a:pt x="6035" y="10336"/>
                    <a:pt x="6188" y="10174"/>
                  </a:cubicBezTo>
                  <a:lnTo>
                    <a:pt x="6502" y="9844"/>
                  </a:lnTo>
                  <a:cubicBezTo>
                    <a:pt x="6565" y="9776"/>
                    <a:pt x="6561" y="9669"/>
                    <a:pt x="6495" y="9607"/>
                  </a:cubicBezTo>
                  <a:cubicBezTo>
                    <a:pt x="6463" y="9577"/>
                    <a:pt x="6421" y="9562"/>
                    <a:pt x="6379" y="9562"/>
                  </a:cubicBezTo>
                  <a:cubicBezTo>
                    <a:pt x="6335" y="9562"/>
                    <a:pt x="6291" y="9579"/>
                    <a:pt x="6259" y="9614"/>
                  </a:cubicBezTo>
                  <a:lnTo>
                    <a:pt x="5946" y="9945"/>
                  </a:lnTo>
                  <a:cubicBezTo>
                    <a:pt x="5857" y="10039"/>
                    <a:pt x="5737" y="10087"/>
                    <a:pt x="5616" y="10087"/>
                  </a:cubicBezTo>
                  <a:cubicBezTo>
                    <a:pt x="5529" y="10087"/>
                    <a:pt x="5442" y="10062"/>
                    <a:pt x="5365" y="10011"/>
                  </a:cubicBezTo>
                  <a:lnTo>
                    <a:pt x="5027" y="9787"/>
                  </a:lnTo>
                  <a:cubicBezTo>
                    <a:pt x="5184" y="9740"/>
                    <a:pt x="5338" y="9669"/>
                    <a:pt x="5482" y="9572"/>
                  </a:cubicBezTo>
                  <a:lnTo>
                    <a:pt x="6881" y="8624"/>
                  </a:lnTo>
                  <a:close/>
                  <a:moveTo>
                    <a:pt x="4183" y="1"/>
                  </a:moveTo>
                  <a:cubicBezTo>
                    <a:pt x="2637" y="1"/>
                    <a:pt x="1380" y="1259"/>
                    <a:pt x="1380" y="2802"/>
                  </a:cubicBezTo>
                  <a:lnTo>
                    <a:pt x="1380" y="4222"/>
                  </a:lnTo>
                  <a:cubicBezTo>
                    <a:pt x="1241" y="4361"/>
                    <a:pt x="1153" y="4551"/>
                    <a:pt x="1153" y="4762"/>
                  </a:cubicBezTo>
                  <a:cubicBezTo>
                    <a:pt x="1153" y="4974"/>
                    <a:pt x="1238" y="5164"/>
                    <a:pt x="1380" y="5303"/>
                  </a:cubicBezTo>
                  <a:lnTo>
                    <a:pt x="1380" y="6378"/>
                  </a:lnTo>
                  <a:cubicBezTo>
                    <a:pt x="1380" y="6604"/>
                    <a:pt x="1297" y="6819"/>
                    <a:pt x="1144" y="6986"/>
                  </a:cubicBezTo>
                  <a:cubicBezTo>
                    <a:pt x="808" y="7350"/>
                    <a:pt x="722" y="7876"/>
                    <a:pt x="925" y="8328"/>
                  </a:cubicBezTo>
                  <a:cubicBezTo>
                    <a:pt x="954" y="8390"/>
                    <a:pt x="1014" y="8425"/>
                    <a:pt x="1076" y="8425"/>
                  </a:cubicBezTo>
                  <a:cubicBezTo>
                    <a:pt x="1099" y="8425"/>
                    <a:pt x="1122" y="8422"/>
                    <a:pt x="1145" y="8409"/>
                  </a:cubicBezTo>
                  <a:cubicBezTo>
                    <a:pt x="1231" y="8372"/>
                    <a:pt x="1268" y="8274"/>
                    <a:pt x="1231" y="8191"/>
                  </a:cubicBezTo>
                  <a:cubicBezTo>
                    <a:pt x="1081" y="7862"/>
                    <a:pt x="1144" y="7476"/>
                    <a:pt x="1387" y="7213"/>
                  </a:cubicBezTo>
                  <a:cubicBezTo>
                    <a:pt x="1597" y="6984"/>
                    <a:pt x="1712" y="6689"/>
                    <a:pt x="1712" y="6378"/>
                  </a:cubicBezTo>
                  <a:lnTo>
                    <a:pt x="1712" y="5493"/>
                  </a:lnTo>
                  <a:cubicBezTo>
                    <a:pt x="1775" y="5509"/>
                    <a:pt x="1839" y="5518"/>
                    <a:pt x="1906" y="5518"/>
                  </a:cubicBezTo>
                  <a:lnTo>
                    <a:pt x="2057" y="5518"/>
                  </a:lnTo>
                  <a:cubicBezTo>
                    <a:pt x="2111" y="6179"/>
                    <a:pt x="2470" y="6771"/>
                    <a:pt x="3044" y="7124"/>
                  </a:cubicBezTo>
                  <a:lnTo>
                    <a:pt x="3182" y="7210"/>
                  </a:lnTo>
                  <a:cubicBezTo>
                    <a:pt x="3225" y="7236"/>
                    <a:pt x="3269" y="7261"/>
                    <a:pt x="3312" y="7286"/>
                  </a:cubicBezTo>
                  <a:lnTo>
                    <a:pt x="3312" y="7766"/>
                  </a:lnTo>
                  <a:cubicBezTo>
                    <a:pt x="3312" y="7835"/>
                    <a:pt x="3268" y="7896"/>
                    <a:pt x="3204" y="7921"/>
                  </a:cubicBezTo>
                  <a:lnTo>
                    <a:pt x="1453" y="8582"/>
                  </a:lnTo>
                  <a:cubicBezTo>
                    <a:pt x="1000" y="8752"/>
                    <a:pt x="614" y="9076"/>
                    <a:pt x="372" y="9495"/>
                  </a:cubicBezTo>
                  <a:cubicBezTo>
                    <a:pt x="250" y="9705"/>
                    <a:pt x="168" y="9934"/>
                    <a:pt x="124" y="10171"/>
                  </a:cubicBezTo>
                  <a:lnTo>
                    <a:pt x="35" y="10658"/>
                  </a:lnTo>
                  <a:cubicBezTo>
                    <a:pt x="1" y="10837"/>
                    <a:pt x="51" y="11020"/>
                    <a:pt x="166" y="11161"/>
                  </a:cubicBezTo>
                  <a:cubicBezTo>
                    <a:pt x="282" y="11299"/>
                    <a:pt x="452" y="11379"/>
                    <a:pt x="635" y="11379"/>
                  </a:cubicBezTo>
                  <a:lnTo>
                    <a:pt x="8511" y="11379"/>
                  </a:lnTo>
                  <a:cubicBezTo>
                    <a:pt x="8692" y="11379"/>
                    <a:pt x="8864" y="11299"/>
                    <a:pt x="8980" y="11161"/>
                  </a:cubicBezTo>
                  <a:cubicBezTo>
                    <a:pt x="9101" y="11018"/>
                    <a:pt x="9151" y="10835"/>
                    <a:pt x="9117" y="10656"/>
                  </a:cubicBezTo>
                  <a:lnTo>
                    <a:pt x="9028" y="10169"/>
                  </a:lnTo>
                  <a:cubicBezTo>
                    <a:pt x="8912" y="9538"/>
                    <a:pt x="8509" y="8994"/>
                    <a:pt x="7951" y="8694"/>
                  </a:cubicBezTo>
                  <a:lnTo>
                    <a:pt x="8058" y="8548"/>
                  </a:lnTo>
                  <a:cubicBezTo>
                    <a:pt x="8404" y="8075"/>
                    <a:pt x="8365" y="7418"/>
                    <a:pt x="7969" y="6986"/>
                  </a:cubicBezTo>
                  <a:cubicBezTo>
                    <a:pt x="7816" y="6819"/>
                    <a:pt x="7730" y="6604"/>
                    <a:pt x="7730" y="6378"/>
                  </a:cubicBezTo>
                  <a:lnTo>
                    <a:pt x="7730" y="5338"/>
                  </a:lnTo>
                  <a:cubicBezTo>
                    <a:pt x="7892" y="5199"/>
                    <a:pt x="7997" y="4993"/>
                    <a:pt x="7997" y="4762"/>
                  </a:cubicBezTo>
                  <a:cubicBezTo>
                    <a:pt x="7997" y="4531"/>
                    <a:pt x="7892" y="4325"/>
                    <a:pt x="7730" y="4186"/>
                  </a:cubicBezTo>
                  <a:lnTo>
                    <a:pt x="7730" y="2802"/>
                  </a:lnTo>
                  <a:cubicBezTo>
                    <a:pt x="7730" y="2126"/>
                    <a:pt x="7489" y="1476"/>
                    <a:pt x="7046" y="968"/>
                  </a:cubicBezTo>
                  <a:cubicBezTo>
                    <a:pt x="7013" y="929"/>
                    <a:pt x="6966" y="910"/>
                    <a:pt x="6918" y="910"/>
                  </a:cubicBezTo>
                  <a:cubicBezTo>
                    <a:pt x="6880" y="910"/>
                    <a:pt x="6841" y="923"/>
                    <a:pt x="6810" y="950"/>
                  </a:cubicBezTo>
                  <a:cubicBezTo>
                    <a:pt x="6742" y="1010"/>
                    <a:pt x="6733" y="1113"/>
                    <a:pt x="6792" y="1184"/>
                  </a:cubicBezTo>
                  <a:cubicBezTo>
                    <a:pt x="7181" y="1634"/>
                    <a:pt x="7395" y="2206"/>
                    <a:pt x="7395" y="2802"/>
                  </a:cubicBezTo>
                  <a:lnTo>
                    <a:pt x="7395" y="3289"/>
                  </a:lnTo>
                  <a:lnTo>
                    <a:pt x="6346" y="3289"/>
                  </a:lnTo>
                  <a:cubicBezTo>
                    <a:pt x="6003" y="3289"/>
                    <a:pt x="5683" y="3102"/>
                    <a:pt x="5511" y="2805"/>
                  </a:cubicBezTo>
                  <a:cubicBezTo>
                    <a:pt x="5448" y="2695"/>
                    <a:pt x="5338" y="2631"/>
                    <a:pt x="5214" y="2631"/>
                  </a:cubicBezTo>
                  <a:cubicBezTo>
                    <a:pt x="5089" y="2631"/>
                    <a:pt x="4977" y="2695"/>
                    <a:pt x="4915" y="2805"/>
                  </a:cubicBezTo>
                  <a:cubicBezTo>
                    <a:pt x="4745" y="3104"/>
                    <a:pt x="4425" y="3289"/>
                    <a:pt x="4080" y="3289"/>
                  </a:cubicBezTo>
                  <a:lnTo>
                    <a:pt x="1714" y="3289"/>
                  </a:lnTo>
                  <a:lnTo>
                    <a:pt x="1714" y="2802"/>
                  </a:lnTo>
                  <a:cubicBezTo>
                    <a:pt x="1714" y="1440"/>
                    <a:pt x="2823" y="335"/>
                    <a:pt x="4183" y="335"/>
                  </a:cubicBezTo>
                  <a:lnTo>
                    <a:pt x="4928" y="335"/>
                  </a:lnTo>
                  <a:cubicBezTo>
                    <a:pt x="5422" y="335"/>
                    <a:pt x="5900" y="481"/>
                    <a:pt x="6309" y="756"/>
                  </a:cubicBezTo>
                  <a:cubicBezTo>
                    <a:pt x="6337" y="776"/>
                    <a:pt x="6370" y="785"/>
                    <a:pt x="6402" y="785"/>
                  </a:cubicBezTo>
                  <a:cubicBezTo>
                    <a:pt x="6455" y="785"/>
                    <a:pt x="6508" y="759"/>
                    <a:pt x="6540" y="712"/>
                  </a:cubicBezTo>
                  <a:cubicBezTo>
                    <a:pt x="6591" y="637"/>
                    <a:pt x="6570" y="532"/>
                    <a:pt x="6495" y="481"/>
                  </a:cubicBezTo>
                  <a:cubicBezTo>
                    <a:pt x="6031" y="168"/>
                    <a:pt x="5489" y="1"/>
                    <a:pt x="49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41" name="Google Shape;5641;p78"/>
          <p:cNvGrpSpPr/>
          <p:nvPr/>
        </p:nvGrpSpPr>
        <p:grpSpPr>
          <a:xfrm>
            <a:off x="2572686" y="3398719"/>
            <a:ext cx="343204" cy="289174"/>
            <a:chOff x="2572686" y="3322519"/>
            <a:chExt cx="343204" cy="289174"/>
          </a:xfrm>
        </p:grpSpPr>
        <p:sp>
          <p:nvSpPr>
            <p:cNvPr id="5642" name="Google Shape;5642;p78"/>
            <p:cNvSpPr/>
            <p:nvPr/>
          </p:nvSpPr>
          <p:spPr>
            <a:xfrm>
              <a:off x="2597703" y="3346960"/>
              <a:ext cx="293233" cy="86758"/>
            </a:xfrm>
            <a:custGeom>
              <a:avLst/>
              <a:gdLst/>
              <a:ahLst/>
              <a:cxnLst/>
              <a:rect l="l" t="t" r="r" b="b"/>
              <a:pathLst>
                <a:path w="10187" h="3014" extrusionOk="0">
                  <a:moveTo>
                    <a:pt x="2236" y="1"/>
                  </a:moveTo>
                  <a:lnTo>
                    <a:pt x="1161" y="962"/>
                  </a:lnTo>
                  <a:cubicBezTo>
                    <a:pt x="727" y="1351"/>
                    <a:pt x="383" y="1797"/>
                    <a:pt x="125" y="2279"/>
                  </a:cubicBezTo>
                  <a:cubicBezTo>
                    <a:pt x="0" y="2516"/>
                    <a:pt x="647" y="3013"/>
                    <a:pt x="647" y="3013"/>
                  </a:cubicBezTo>
                  <a:lnTo>
                    <a:pt x="9520" y="3013"/>
                  </a:lnTo>
                  <a:cubicBezTo>
                    <a:pt x="9520" y="3013"/>
                    <a:pt x="10186" y="2517"/>
                    <a:pt x="10060" y="2279"/>
                  </a:cubicBezTo>
                  <a:cubicBezTo>
                    <a:pt x="9804" y="1797"/>
                    <a:pt x="9461" y="1348"/>
                    <a:pt x="9026" y="962"/>
                  </a:cubicBezTo>
                  <a:lnTo>
                    <a:pt x="79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3" name="Google Shape;5643;p78"/>
            <p:cNvSpPr/>
            <p:nvPr/>
          </p:nvSpPr>
          <p:spPr>
            <a:xfrm>
              <a:off x="2599804" y="3346960"/>
              <a:ext cx="256043" cy="76827"/>
            </a:xfrm>
            <a:custGeom>
              <a:avLst/>
              <a:gdLst/>
              <a:ahLst/>
              <a:cxnLst/>
              <a:rect l="l" t="t" r="r" b="b"/>
              <a:pathLst>
                <a:path w="8895" h="2669" extrusionOk="0">
                  <a:moveTo>
                    <a:pt x="2165" y="1"/>
                  </a:moveTo>
                  <a:lnTo>
                    <a:pt x="1090" y="962"/>
                  </a:lnTo>
                  <a:cubicBezTo>
                    <a:pt x="656" y="1351"/>
                    <a:pt x="311" y="1797"/>
                    <a:pt x="54" y="2279"/>
                  </a:cubicBezTo>
                  <a:cubicBezTo>
                    <a:pt x="0" y="2382"/>
                    <a:pt x="89" y="2532"/>
                    <a:pt x="208" y="2668"/>
                  </a:cubicBezTo>
                  <a:lnTo>
                    <a:pt x="596" y="2668"/>
                  </a:lnTo>
                  <a:cubicBezTo>
                    <a:pt x="585" y="2640"/>
                    <a:pt x="585" y="2608"/>
                    <a:pt x="601" y="2578"/>
                  </a:cubicBezTo>
                  <a:cubicBezTo>
                    <a:pt x="951" y="1920"/>
                    <a:pt x="1289" y="1481"/>
                    <a:pt x="1525" y="1222"/>
                  </a:cubicBezTo>
                  <a:cubicBezTo>
                    <a:pt x="1703" y="1024"/>
                    <a:pt x="1955" y="911"/>
                    <a:pt x="2220" y="911"/>
                  </a:cubicBezTo>
                  <a:lnTo>
                    <a:pt x="8894" y="909"/>
                  </a:lnTo>
                  <a:lnTo>
                    <a:pt x="7879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4" name="Google Shape;5644;p78"/>
            <p:cNvSpPr/>
            <p:nvPr/>
          </p:nvSpPr>
          <p:spPr>
            <a:xfrm>
              <a:off x="2572772" y="3411214"/>
              <a:ext cx="343117" cy="195680"/>
            </a:xfrm>
            <a:custGeom>
              <a:avLst/>
              <a:gdLst/>
              <a:ahLst/>
              <a:cxnLst/>
              <a:rect l="l" t="t" r="r" b="b"/>
              <a:pathLst>
                <a:path w="11920" h="6798" extrusionOk="0">
                  <a:moveTo>
                    <a:pt x="2506" y="0"/>
                  </a:moveTo>
                  <a:cubicBezTo>
                    <a:pt x="2398" y="0"/>
                    <a:pt x="2291" y="32"/>
                    <a:pt x="2198" y="95"/>
                  </a:cubicBezTo>
                  <a:lnTo>
                    <a:pt x="1951" y="259"/>
                  </a:lnTo>
                  <a:cubicBezTo>
                    <a:pt x="1857" y="321"/>
                    <a:pt x="1749" y="352"/>
                    <a:pt x="1641" y="352"/>
                  </a:cubicBezTo>
                  <a:cubicBezTo>
                    <a:pt x="1533" y="352"/>
                    <a:pt x="1425" y="321"/>
                    <a:pt x="1332" y="259"/>
                  </a:cubicBezTo>
                  <a:lnTo>
                    <a:pt x="1087" y="95"/>
                  </a:lnTo>
                  <a:cubicBezTo>
                    <a:pt x="1060" y="77"/>
                    <a:pt x="1028" y="61"/>
                    <a:pt x="1000" y="47"/>
                  </a:cubicBezTo>
                  <a:lnTo>
                    <a:pt x="1000" y="47"/>
                  </a:lnTo>
                  <a:cubicBezTo>
                    <a:pt x="1" y="1922"/>
                    <a:pt x="344" y="4329"/>
                    <a:pt x="2029" y="5834"/>
                  </a:cubicBezTo>
                  <a:lnTo>
                    <a:pt x="2445" y="6209"/>
                  </a:lnTo>
                  <a:cubicBezTo>
                    <a:pt x="2868" y="6588"/>
                    <a:pt x="3417" y="6797"/>
                    <a:pt x="3986" y="6797"/>
                  </a:cubicBezTo>
                  <a:lnTo>
                    <a:pt x="7933" y="6797"/>
                  </a:lnTo>
                  <a:cubicBezTo>
                    <a:pt x="8502" y="6797"/>
                    <a:pt x="9051" y="6588"/>
                    <a:pt x="9476" y="6209"/>
                  </a:cubicBezTo>
                  <a:lnTo>
                    <a:pt x="9890" y="5834"/>
                  </a:lnTo>
                  <a:cubicBezTo>
                    <a:pt x="11575" y="4329"/>
                    <a:pt x="11920" y="1922"/>
                    <a:pt x="10926" y="47"/>
                  </a:cubicBezTo>
                  <a:lnTo>
                    <a:pt x="10926" y="47"/>
                  </a:lnTo>
                  <a:cubicBezTo>
                    <a:pt x="10898" y="61"/>
                    <a:pt x="10866" y="77"/>
                    <a:pt x="10839" y="95"/>
                  </a:cubicBezTo>
                  <a:lnTo>
                    <a:pt x="10592" y="259"/>
                  </a:lnTo>
                  <a:cubicBezTo>
                    <a:pt x="10499" y="321"/>
                    <a:pt x="10391" y="352"/>
                    <a:pt x="10284" y="352"/>
                  </a:cubicBezTo>
                  <a:cubicBezTo>
                    <a:pt x="10176" y="352"/>
                    <a:pt x="10069" y="321"/>
                    <a:pt x="9975" y="259"/>
                  </a:cubicBezTo>
                  <a:lnTo>
                    <a:pt x="9728" y="95"/>
                  </a:lnTo>
                  <a:cubicBezTo>
                    <a:pt x="9635" y="32"/>
                    <a:pt x="9527" y="0"/>
                    <a:pt x="9420" y="0"/>
                  </a:cubicBezTo>
                  <a:cubicBezTo>
                    <a:pt x="9312" y="0"/>
                    <a:pt x="9205" y="32"/>
                    <a:pt x="9111" y="95"/>
                  </a:cubicBezTo>
                  <a:lnTo>
                    <a:pt x="8864" y="259"/>
                  </a:lnTo>
                  <a:cubicBezTo>
                    <a:pt x="8771" y="321"/>
                    <a:pt x="8663" y="352"/>
                    <a:pt x="8555" y="352"/>
                  </a:cubicBezTo>
                  <a:cubicBezTo>
                    <a:pt x="8447" y="352"/>
                    <a:pt x="8339" y="321"/>
                    <a:pt x="8246" y="259"/>
                  </a:cubicBezTo>
                  <a:lnTo>
                    <a:pt x="8001" y="95"/>
                  </a:lnTo>
                  <a:cubicBezTo>
                    <a:pt x="7907" y="32"/>
                    <a:pt x="7799" y="0"/>
                    <a:pt x="7691" y="0"/>
                  </a:cubicBezTo>
                  <a:cubicBezTo>
                    <a:pt x="7583" y="0"/>
                    <a:pt x="7475" y="32"/>
                    <a:pt x="7382" y="95"/>
                  </a:cubicBezTo>
                  <a:lnTo>
                    <a:pt x="7135" y="259"/>
                  </a:lnTo>
                  <a:cubicBezTo>
                    <a:pt x="7042" y="321"/>
                    <a:pt x="6934" y="352"/>
                    <a:pt x="6827" y="352"/>
                  </a:cubicBezTo>
                  <a:cubicBezTo>
                    <a:pt x="6719" y="352"/>
                    <a:pt x="6612" y="321"/>
                    <a:pt x="6518" y="259"/>
                  </a:cubicBezTo>
                  <a:lnTo>
                    <a:pt x="6271" y="95"/>
                  </a:lnTo>
                  <a:cubicBezTo>
                    <a:pt x="6178" y="32"/>
                    <a:pt x="6070" y="0"/>
                    <a:pt x="5963" y="0"/>
                  </a:cubicBezTo>
                  <a:cubicBezTo>
                    <a:pt x="5855" y="0"/>
                    <a:pt x="5748" y="32"/>
                    <a:pt x="5655" y="95"/>
                  </a:cubicBezTo>
                  <a:lnTo>
                    <a:pt x="5408" y="259"/>
                  </a:lnTo>
                  <a:cubicBezTo>
                    <a:pt x="5314" y="321"/>
                    <a:pt x="5206" y="352"/>
                    <a:pt x="5098" y="352"/>
                  </a:cubicBezTo>
                  <a:cubicBezTo>
                    <a:pt x="4990" y="352"/>
                    <a:pt x="4882" y="321"/>
                    <a:pt x="4789" y="259"/>
                  </a:cubicBezTo>
                  <a:lnTo>
                    <a:pt x="4544" y="95"/>
                  </a:lnTo>
                  <a:cubicBezTo>
                    <a:pt x="4450" y="32"/>
                    <a:pt x="4342" y="0"/>
                    <a:pt x="4234" y="0"/>
                  </a:cubicBezTo>
                  <a:cubicBezTo>
                    <a:pt x="4126" y="0"/>
                    <a:pt x="4019" y="32"/>
                    <a:pt x="3925" y="95"/>
                  </a:cubicBezTo>
                  <a:lnTo>
                    <a:pt x="3678" y="259"/>
                  </a:lnTo>
                  <a:cubicBezTo>
                    <a:pt x="3585" y="321"/>
                    <a:pt x="3477" y="352"/>
                    <a:pt x="3370" y="352"/>
                  </a:cubicBezTo>
                  <a:cubicBezTo>
                    <a:pt x="3262" y="352"/>
                    <a:pt x="3155" y="321"/>
                    <a:pt x="3061" y="259"/>
                  </a:cubicBezTo>
                  <a:lnTo>
                    <a:pt x="2814" y="95"/>
                  </a:lnTo>
                  <a:cubicBezTo>
                    <a:pt x="2721" y="32"/>
                    <a:pt x="2614" y="0"/>
                    <a:pt x="25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5" name="Google Shape;5645;p78"/>
            <p:cNvSpPr/>
            <p:nvPr/>
          </p:nvSpPr>
          <p:spPr>
            <a:xfrm>
              <a:off x="2812748" y="3473396"/>
              <a:ext cx="40098" cy="119487"/>
            </a:xfrm>
            <a:custGeom>
              <a:avLst/>
              <a:gdLst/>
              <a:ahLst/>
              <a:cxnLst/>
              <a:rect l="l" t="t" r="r" b="b"/>
              <a:pathLst>
                <a:path w="1393" h="4151" extrusionOk="0">
                  <a:moveTo>
                    <a:pt x="1053" y="1"/>
                  </a:moveTo>
                  <a:cubicBezTo>
                    <a:pt x="988" y="1"/>
                    <a:pt x="922" y="21"/>
                    <a:pt x="866" y="64"/>
                  </a:cubicBezTo>
                  <a:cubicBezTo>
                    <a:pt x="507" y="349"/>
                    <a:pt x="413" y="859"/>
                    <a:pt x="651" y="1252"/>
                  </a:cubicBezTo>
                  <a:cubicBezTo>
                    <a:pt x="729" y="1380"/>
                    <a:pt x="704" y="1545"/>
                    <a:pt x="591" y="1644"/>
                  </a:cubicBezTo>
                  <a:lnTo>
                    <a:pt x="527" y="1699"/>
                  </a:lnTo>
                  <a:cubicBezTo>
                    <a:pt x="205" y="1986"/>
                    <a:pt x="127" y="2464"/>
                    <a:pt x="340" y="2837"/>
                  </a:cubicBezTo>
                  <a:lnTo>
                    <a:pt x="361" y="2878"/>
                  </a:lnTo>
                  <a:cubicBezTo>
                    <a:pt x="418" y="2970"/>
                    <a:pt x="418" y="3084"/>
                    <a:pt x="367" y="3180"/>
                  </a:cubicBezTo>
                  <a:lnTo>
                    <a:pt x="81" y="3708"/>
                  </a:lnTo>
                  <a:cubicBezTo>
                    <a:pt x="1" y="3854"/>
                    <a:pt x="54" y="4035"/>
                    <a:pt x="200" y="4115"/>
                  </a:cubicBezTo>
                  <a:cubicBezTo>
                    <a:pt x="232" y="4131"/>
                    <a:pt x="262" y="4142"/>
                    <a:pt x="294" y="4147"/>
                  </a:cubicBezTo>
                  <a:cubicBezTo>
                    <a:pt x="310" y="4149"/>
                    <a:pt x="325" y="4151"/>
                    <a:pt x="341" y="4151"/>
                  </a:cubicBezTo>
                  <a:cubicBezTo>
                    <a:pt x="449" y="4151"/>
                    <a:pt x="552" y="4093"/>
                    <a:pt x="607" y="3992"/>
                  </a:cubicBezTo>
                  <a:lnTo>
                    <a:pt x="893" y="3464"/>
                  </a:lnTo>
                  <a:cubicBezTo>
                    <a:pt x="1044" y="3184"/>
                    <a:pt x="1040" y="2851"/>
                    <a:pt x="882" y="2576"/>
                  </a:cubicBezTo>
                  <a:lnTo>
                    <a:pt x="859" y="2535"/>
                  </a:lnTo>
                  <a:cubicBezTo>
                    <a:pt x="788" y="2409"/>
                    <a:pt x="815" y="2247"/>
                    <a:pt x="925" y="2149"/>
                  </a:cubicBezTo>
                  <a:lnTo>
                    <a:pt x="989" y="2094"/>
                  </a:lnTo>
                  <a:cubicBezTo>
                    <a:pt x="1319" y="1803"/>
                    <a:pt x="1392" y="1317"/>
                    <a:pt x="1166" y="941"/>
                  </a:cubicBezTo>
                  <a:cubicBezTo>
                    <a:pt x="1086" y="807"/>
                    <a:pt x="1117" y="633"/>
                    <a:pt x="1239" y="535"/>
                  </a:cubicBezTo>
                  <a:cubicBezTo>
                    <a:pt x="1369" y="434"/>
                    <a:pt x="1390" y="246"/>
                    <a:pt x="1289" y="114"/>
                  </a:cubicBezTo>
                  <a:cubicBezTo>
                    <a:pt x="1230" y="39"/>
                    <a:pt x="1142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6" name="Google Shape;5646;p78"/>
            <p:cNvSpPr/>
            <p:nvPr/>
          </p:nvSpPr>
          <p:spPr>
            <a:xfrm>
              <a:off x="2767983" y="3481341"/>
              <a:ext cx="33016" cy="118220"/>
            </a:xfrm>
            <a:custGeom>
              <a:avLst/>
              <a:gdLst/>
              <a:ahLst/>
              <a:cxnLst/>
              <a:rect l="l" t="t" r="r" b="b"/>
              <a:pathLst>
                <a:path w="1147" h="4107" extrusionOk="0">
                  <a:moveTo>
                    <a:pt x="373" y="0"/>
                  </a:moveTo>
                  <a:cubicBezTo>
                    <a:pt x="326" y="0"/>
                    <a:pt x="279" y="11"/>
                    <a:pt x="235" y="34"/>
                  </a:cubicBezTo>
                  <a:cubicBezTo>
                    <a:pt x="89" y="108"/>
                    <a:pt x="31" y="291"/>
                    <a:pt x="107" y="437"/>
                  </a:cubicBezTo>
                  <a:lnTo>
                    <a:pt x="347" y="905"/>
                  </a:lnTo>
                  <a:cubicBezTo>
                    <a:pt x="429" y="1064"/>
                    <a:pt x="413" y="1260"/>
                    <a:pt x="304" y="1404"/>
                  </a:cubicBezTo>
                  <a:cubicBezTo>
                    <a:pt x="0" y="1811"/>
                    <a:pt x="18" y="2364"/>
                    <a:pt x="349" y="2748"/>
                  </a:cubicBezTo>
                  <a:lnTo>
                    <a:pt x="395" y="2801"/>
                  </a:lnTo>
                  <a:cubicBezTo>
                    <a:pt x="486" y="2908"/>
                    <a:pt x="526" y="3048"/>
                    <a:pt x="503" y="3185"/>
                  </a:cubicBezTo>
                  <a:lnTo>
                    <a:pt x="411" y="3759"/>
                  </a:lnTo>
                  <a:cubicBezTo>
                    <a:pt x="384" y="3922"/>
                    <a:pt x="494" y="4077"/>
                    <a:pt x="660" y="4104"/>
                  </a:cubicBezTo>
                  <a:cubicBezTo>
                    <a:pt x="677" y="4105"/>
                    <a:pt x="694" y="4106"/>
                    <a:pt x="711" y="4106"/>
                  </a:cubicBezTo>
                  <a:cubicBezTo>
                    <a:pt x="717" y="4106"/>
                    <a:pt x="724" y="4106"/>
                    <a:pt x="731" y="4105"/>
                  </a:cubicBezTo>
                  <a:cubicBezTo>
                    <a:pt x="866" y="4095"/>
                    <a:pt x="981" y="3992"/>
                    <a:pt x="1005" y="3858"/>
                  </a:cubicBezTo>
                  <a:lnTo>
                    <a:pt x="1097" y="3286"/>
                  </a:lnTo>
                  <a:cubicBezTo>
                    <a:pt x="1147" y="2970"/>
                    <a:pt x="1058" y="2652"/>
                    <a:pt x="850" y="2412"/>
                  </a:cubicBezTo>
                  <a:lnTo>
                    <a:pt x="804" y="2358"/>
                  </a:lnTo>
                  <a:cubicBezTo>
                    <a:pt x="658" y="2188"/>
                    <a:pt x="651" y="1946"/>
                    <a:pt x="784" y="1767"/>
                  </a:cubicBezTo>
                  <a:cubicBezTo>
                    <a:pt x="1031" y="1439"/>
                    <a:pt x="1067" y="993"/>
                    <a:pt x="880" y="629"/>
                  </a:cubicBezTo>
                  <a:lnTo>
                    <a:pt x="640" y="162"/>
                  </a:lnTo>
                  <a:cubicBezTo>
                    <a:pt x="587" y="59"/>
                    <a:pt x="481" y="0"/>
                    <a:pt x="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7" name="Google Shape;5647;p78"/>
            <p:cNvSpPr/>
            <p:nvPr/>
          </p:nvSpPr>
          <p:spPr>
            <a:xfrm>
              <a:off x="2572686" y="3412596"/>
              <a:ext cx="134771" cy="194356"/>
            </a:xfrm>
            <a:custGeom>
              <a:avLst/>
              <a:gdLst/>
              <a:ahLst/>
              <a:cxnLst/>
              <a:rect l="l" t="t" r="r" b="b"/>
              <a:pathLst>
                <a:path w="4682" h="6752" extrusionOk="0">
                  <a:moveTo>
                    <a:pt x="996" y="1"/>
                  </a:moveTo>
                  <a:cubicBezTo>
                    <a:pt x="0" y="1876"/>
                    <a:pt x="345" y="4282"/>
                    <a:pt x="2032" y="5790"/>
                  </a:cubicBezTo>
                  <a:lnTo>
                    <a:pt x="2448" y="6163"/>
                  </a:lnTo>
                  <a:cubicBezTo>
                    <a:pt x="2871" y="6541"/>
                    <a:pt x="3420" y="6751"/>
                    <a:pt x="3989" y="6751"/>
                  </a:cubicBezTo>
                  <a:lnTo>
                    <a:pt x="4682" y="6751"/>
                  </a:lnTo>
                  <a:cubicBezTo>
                    <a:pt x="4113" y="6751"/>
                    <a:pt x="3564" y="6541"/>
                    <a:pt x="3139" y="6163"/>
                  </a:cubicBezTo>
                  <a:lnTo>
                    <a:pt x="2725" y="5786"/>
                  </a:lnTo>
                  <a:cubicBezTo>
                    <a:pt x="1127" y="4359"/>
                    <a:pt x="734" y="2123"/>
                    <a:pt x="1545" y="298"/>
                  </a:cubicBezTo>
                  <a:cubicBezTo>
                    <a:pt x="1470" y="284"/>
                    <a:pt x="1396" y="255"/>
                    <a:pt x="1330" y="212"/>
                  </a:cubicBezTo>
                  <a:lnTo>
                    <a:pt x="1083" y="49"/>
                  </a:lnTo>
                  <a:cubicBezTo>
                    <a:pt x="1056" y="31"/>
                    <a:pt x="1026" y="15"/>
                    <a:pt x="99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8" name="Google Shape;5648;p78"/>
            <p:cNvSpPr/>
            <p:nvPr/>
          </p:nvSpPr>
          <p:spPr>
            <a:xfrm>
              <a:off x="2632968" y="3580774"/>
              <a:ext cx="222767" cy="26137"/>
            </a:xfrm>
            <a:custGeom>
              <a:avLst/>
              <a:gdLst/>
              <a:ahLst/>
              <a:cxnLst/>
              <a:rect l="l" t="t" r="r" b="b"/>
              <a:pathLst>
                <a:path w="7739" h="908" extrusionOk="0">
                  <a:moveTo>
                    <a:pt x="0" y="1"/>
                  </a:moveTo>
                  <a:lnTo>
                    <a:pt x="354" y="319"/>
                  </a:lnTo>
                  <a:cubicBezTo>
                    <a:pt x="777" y="698"/>
                    <a:pt x="1326" y="907"/>
                    <a:pt x="1895" y="907"/>
                  </a:cubicBezTo>
                  <a:lnTo>
                    <a:pt x="5842" y="907"/>
                  </a:lnTo>
                  <a:cubicBezTo>
                    <a:pt x="6411" y="907"/>
                    <a:pt x="6960" y="698"/>
                    <a:pt x="7385" y="319"/>
                  </a:cubicBezTo>
                  <a:lnTo>
                    <a:pt x="7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9" name="Google Shape;5649;p78"/>
            <p:cNvSpPr/>
            <p:nvPr/>
          </p:nvSpPr>
          <p:spPr>
            <a:xfrm>
              <a:off x="2632968" y="3580774"/>
              <a:ext cx="74496" cy="26137"/>
            </a:xfrm>
            <a:custGeom>
              <a:avLst/>
              <a:gdLst/>
              <a:ahLst/>
              <a:cxnLst/>
              <a:rect l="l" t="t" r="r" b="b"/>
              <a:pathLst>
                <a:path w="2588" h="908" extrusionOk="0">
                  <a:moveTo>
                    <a:pt x="0" y="1"/>
                  </a:moveTo>
                  <a:lnTo>
                    <a:pt x="354" y="319"/>
                  </a:lnTo>
                  <a:cubicBezTo>
                    <a:pt x="777" y="698"/>
                    <a:pt x="1326" y="907"/>
                    <a:pt x="1895" y="907"/>
                  </a:cubicBezTo>
                  <a:lnTo>
                    <a:pt x="2588" y="907"/>
                  </a:lnTo>
                  <a:cubicBezTo>
                    <a:pt x="2019" y="907"/>
                    <a:pt x="1470" y="698"/>
                    <a:pt x="1047" y="319"/>
                  </a:cubicBezTo>
                  <a:lnTo>
                    <a:pt x="693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0" name="Google Shape;5650;p78"/>
            <p:cNvSpPr/>
            <p:nvPr/>
          </p:nvSpPr>
          <p:spPr>
            <a:xfrm>
              <a:off x="2612039" y="3327269"/>
              <a:ext cx="264678" cy="32613"/>
            </a:xfrm>
            <a:custGeom>
              <a:avLst/>
              <a:gdLst/>
              <a:ahLst/>
              <a:cxnLst/>
              <a:rect l="l" t="t" r="r" b="b"/>
              <a:pathLst>
                <a:path w="9195" h="1133" extrusionOk="0">
                  <a:moveTo>
                    <a:pt x="524" y="0"/>
                  </a:moveTo>
                  <a:cubicBezTo>
                    <a:pt x="236" y="0"/>
                    <a:pt x="0" y="235"/>
                    <a:pt x="0" y="525"/>
                  </a:cubicBezTo>
                  <a:lnTo>
                    <a:pt x="0" y="608"/>
                  </a:lnTo>
                  <a:cubicBezTo>
                    <a:pt x="0" y="898"/>
                    <a:pt x="236" y="1132"/>
                    <a:pt x="524" y="1132"/>
                  </a:cubicBezTo>
                  <a:lnTo>
                    <a:pt x="8670" y="1132"/>
                  </a:lnTo>
                  <a:cubicBezTo>
                    <a:pt x="8958" y="1132"/>
                    <a:pt x="9194" y="900"/>
                    <a:pt x="9194" y="608"/>
                  </a:cubicBezTo>
                  <a:lnTo>
                    <a:pt x="9194" y="525"/>
                  </a:lnTo>
                  <a:cubicBezTo>
                    <a:pt x="9194" y="235"/>
                    <a:pt x="8958" y="0"/>
                    <a:pt x="8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1" name="Google Shape;5651;p78"/>
            <p:cNvSpPr/>
            <p:nvPr/>
          </p:nvSpPr>
          <p:spPr>
            <a:xfrm>
              <a:off x="2612039" y="3327269"/>
              <a:ext cx="35060" cy="32613"/>
            </a:xfrm>
            <a:custGeom>
              <a:avLst/>
              <a:gdLst/>
              <a:ahLst/>
              <a:cxnLst/>
              <a:rect l="l" t="t" r="r" b="b"/>
              <a:pathLst>
                <a:path w="1218" h="1133" extrusionOk="0">
                  <a:moveTo>
                    <a:pt x="524" y="0"/>
                  </a:moveTo>
                  <a:cubicBezTo>
                    <a:pt x="236" y="0"/>
                    <a:pt x="0" y="235"/>
                    <a:pt x="0" y="525"/>
                  </a:cubicBezTo>
                  <a:lnTo>
                    <a:pt x="0" y="608"/>
                  </a:lnTo>
                  <a:cubicBezTo>
                    <a:pt x="0" y="898"/>
                    <a:pt x="236" y="1132"/>
                    <a:pt x="524" y="1132"/>
                  </a:cubicBezTo>
                  <a:lnTo>
                    <a:pt x="1218" y="1132"/>
                  </a:lnTo>
                  <a:cubicBezTo>
                    <a:pt x="926" y="1132"/>
                    <a:pt x="693" y="900"/>
                    <a:pt x="693" y="608"/>
                  </a:cubicBezTo>
                  <a:lnTo>
                    <a:pt x="693" y="525"/>
                  </a:lnTo>
                  <a:cubicBezTo>
                    <a:pt x="693" y="235"/>
                    <a:pt x="930" y="0"/>
                    <a:pt x="121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2" name="Google Shape;5652;p78"/>
            <p:cNvSpPr/>
            <p:nvPr/>
          </p:nvSpPr>
          <p:spPr>
            <a:xfrm>
              <a:off x="2639618" y="3504890"/>
              <a:ext cx="43552" cy="47754"/>
            </a:xfrm>
            <a:custGeom>
              <a:avLst/>
              <a:gdLst/>
              <a:ahLst/>
              <a:cxnLst/>
              <a:rect l="l" t="t" r="r" b="b"/>
              <a:pathLst>
                <a:path w="1513" h="1659" extrusionOk="0">
                  <a:moveTo>
                    <a:pt x="350" y="0"/>
                  </a:moveTo>
                  <a:cubicBezTo>
                    <a:pt x="158" y="0"/>
                    <a:pt x="1" y="192"/>
                    <a:pt x="73" y="396"/>
                  </a:cubicBezTo>
                  <a:lnTo>
                    <a:pt x="169" y="666"/>
                  </a:lnTo>
                  <a:cubicBezTo>
                    <a:pt x="206" y="771"/>
                    <a:pt x="206" y="886"/>
                    <a:pt x="169" y="993"/>
                  </a:cubicBezTo>
                  <a:lnTo>
                    <a:pt x="73" y="1263"/>
                  </a:lnTo>
                  <a:cubicBezTo>
                    <a:pt x="1" y="1467"/>
                    <a:pt x="159" y="1658"/>
                    <a:pt x="351" y="1658"/>
                  </a:cubicBezTo>
                  <a:cubicBezTo>
                    <a:pt x="390" y="1658"/>
                    <a:pt x="431" y="1650"/>
                    <a:pt x="471" y="1633"/>
                  </a:cubicBezTo>
                  <a:lnTo>
                    <a:pt x="1513" y="1172"/>
                  </a:lnTo>
                  <a:lnTo>
                    <a:pt x="1513" y="486"/>
                  </a:lnTo>
                  <a:lnTo>
                    <a:pt x="471" y="26"/>
                  </a:lnTo>
                  <a:cubicBezTo>
                    <a:pt x="430" y="8"/>
                    <a:pt x="389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3" name="Google Shape;5653;p78"/>
            <p:cNvSpPr/>
            <p:nvPr/>
          </p:nvSpPr>
          <p:spPr>
            <a:xfrm>
              <a:off x="2639704" y="3504890"/>
              <a:ext cx="17271" cy="47754"/>
            </a:xfrm>
            <a:custGeom>
              <a:avLst/>
              <a:gdLst/>
              <a:ahLst/>
              <a:cxnLst/>
              <a:rect l="l" t="t" r="r" b="b"/>
              <a:pathLst>
                <a:path w="600" h="1659" extrusionOk="0">
                  <a:moveTo>
                    <a:pt x="349" y="0"/>
                  </a:moveTo>
                  <a:cubicBezTo>
                    <a:pt x="158" y="0"/>
                    <a:pt x="1" y="192"/>
                    <a:pt x="72" y="396"/>
                  </a:cubicBezTo>
                  <a:lnTo>
                    <a:pt x="168" y="666"/>
                  </a:lnTo>
                  <a:cubicBezTo>
                    <a:pt x="205" y="773"/>
                    <a:pt x="205" y="888"/>
                    <a:pt x="168" y="993"/>
                  </a:cubicBezTo>
                  <a:lnTo>
                    <a:pt x="72" y="1263"/>
                  </a:lnTo>
                  <a:cubicBezTo>
                    <a:pt x="1" y="1466"/>
                    <a:pt x="158" y="1659"/>
                    <a:pt x="349" y="1659"/>
                  </a:cubicBezTo>
                  <a:cubicBezTo>
                    <a:pt x="388" y="1659"/>
                    <a:pt x="429" y="1651"/>
                    <a:pt x="470" y="1633"/>
                  </a:cubicBezTo>
                  <a:lnTo>
                    <a:pt x="559" y="1592"/>
                  </a:lnTo>
                  <a:cubicBezTo>
                    <a:pt x="468" y="1519"/>
                    <a:pt x="418" y="1393"/>
                    <a:pt x="466" y="1263"/>
                  </a:cubicBezTo>
                  <a:lnTo>
                    <a:pt x="560" y="993"/>
                  </a:lnTo>
                  <a:cubicBezTo>
                    <a:pt x="600" y="886"/>
                    <a:pt x="600" y="771"/>
                    <a:pt x="560" y="666"/>
                  </a:cubicBezTo>
                  <a:lnTo>
                    <a:pt x="466" y="396"/>
                  </a:lnTo>
                  <a:cubicBezTo>
                    <a:pt x="418" y="264"/>
                    <a:pt x="468" y="140"/>
                    <a:pt x="559" y="67"/>
                  </a:cubicBezTo>
                  <a:lnTo>
                    <a:pt x="470" y="26"/>
                  </a:lnTo>
                  <a:cubicBezTo>
                    <a:pt x="429" y="8"/>
                    <a:pt x="388" y="0"/>
                    <a:pt x="34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4" name="Google Shape;5654;p78"/>
            <p:cNvSpPr/>
            <p:nvPr/>
          </p:nvSpPr>
          <p:spPr>
            <a:xfrm>
              <a:off x="2672292" y="3509121"/>
              <a:ext cx="70178" cy="39234"/>
            </a:xfrm>
            <a:custGeom>
              <a:avLst/>
              <a:gdLst/>
              <a:ahLst/>
              <a:cxnLst/>
              <a:rect l="l" t="t" r="r" b="b"/>
              <a:pathLst>
                <a:path w="2438" h="1363" extrusionOk="0">
                  <a:moveTo>
                    <a:pt x="1397" y="0"/>
                  </a:moveTo>
                  <a:cubicBezTo>
                    <a:pt x="1253" y="0"/>
                    <a:pt x="1108" y="27"/>
                    <a:pt x="969" y="82"/>
                  </a:cubicBezTo>
                  <a:lnTo>
                    <a:pt x="202" y="386"/>
                  </a:lnTo>
                  <a:cubicBezTo>
                    <a:pt x="81" y="434"/>
                    <a:pt x="1" y="553"/>
                    <a:pt x="1" y="681"/>
                  </a:cubicBezTo>
                  <a:cubicBezTo>
                    <a:pt x="1" y="810"/>
                    <a:pt x="81" y="929"/>
                    <a:pt x="202" y="977"/>
                  </a:cubicBezTo>
                  <a:lnTo>
                    <a:pt x="969" y="1281"/>
                  </a:lnTo>
                  <a:cubicBezTo>
                    <a:pt x="1108" y="1336"/>
                    <a:pt x="1253" y="1363"/>
                    <a:pt x="1396" y="1363"/>
                  </a:cubicBezTo>
                  <a:cubicBezTo>
                    <a:pt x="1706" y="1363"/>
                    <a:pt x="2011" y="1238"/>
                    <a:pt x="2235" y="1004"/>
                  </a:cubicBezTo>
                  <a:lnTo>
                    <a:pt x="2299" y="937"/>
                  </a:lnTo>
                  <a:cubicBezTo>
                    <a:pt x="2437" y="793"/>
                    <a:pt x="2437" y="567"/>
                    <a:pt x="2299" y="423"/>
                  </a:cubicBezTo>
                  <a:lnTo>
                    <a:pt x="2235" y="357"/>
                  </a:lnTo>
                  <a:cubicBezTo>
                    <a:pt x="2014" y="125"/>
                    <a:pt x="1708" y="0"/>
                    <a:pt x="1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5" name="Google Shape;5655;p78"/>
            <p:cNvSpPr/>
            <p:nvPr/>
          </p:nvSpPr>
          <p:spPr>
            <a:xfrm>
              <a:off x="2732833" y="3482090"/>
              <a:ext cx="19200" cy="19200"/>
            </a:xfrm>
            <a:custGeom>
              <a:avLst/>
              <a:gdLst/>
              <a:ahLst/>
              <a:cxnLst/>
              <a:rect l="l" t="t" r="r" b="b"/>
              <a:pathLst>
                <a:path w="667" h="667" extrusionOk="0">
                  <a:moveTo>
                    <a:pt x="334" y="1"/>
                  </a:moveTo>
                  <a:cubicBezTo>
                    <a:pt x="150" y="1"/>
                    <a:pt x="0" y="150"/>
                    <a:pt x="0" y="335"/>
                  </a:cubicBezTo>
                  <a:cubicBezTo>
                    <a:pt x="0" y="518"/>
                    <a:pt x="150" y="667"/>
                    <a:pt x="334" y="667"/>
                  </a:cubicBezTo>
                  <a:cubicBezTo>
                    <a:pt x="519" y="667"/>
                    <a:pt x="667" y="518"/>
                    <a:pt x="667" y="335"/>
                  </a:cubicBezTo>
                  <a:cubicBezTo>
                    <a:pt x="667" y="150"/>
                    <a:pt x="519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6" name="Google Shape;5656;p78"/>
            <p:cNvSpPr/>
            <p:nvPr/>
          </p:nvSpPr>
          <p:spPr>
            <a:xfrm>
              <a:off x="2690313" y="3461478"/>
              <a:ext cx="22424" cy="22424"/>
            </a:xfrm>
            <a:custGeom>
              <a:avLst/>
              <a:gdLst/>
              <a:ahLst/>
              <a:cxnLst/>
              <a:rect l="l" t="t" r="r" b="b"/>
              <a:pathLst>
                <a:path w="779" h="779" extrusionOk="0">
                  <a:moveTo>
                    <a:pt x="390" y="0"/>
                  </a:moveTo>
                  <a:cubicBezTo>
                    <a:pt x="175" y="0"/>
                    <a:pt x="0" y="174"/>
                    <a:pt x="0" y="389"/>
                  </a:cubicBezTo>
                  <a:cubicBezTo>
                    <a:pt x="0" y="605"/>
                    <a:pt x="175" y="779"/>
                    <a:pt x="390" y="779"/>
                  </a:cubicBezTo>
                  <a:cubicBezTo>
                    <a:pt x="605" y="779"/>
                    <a:pt x="779" y="605"/>
                    <a:pt x="779" y="389"/>
                  </a:cubicBezTo>
                  <a:cubicBezTo>
                    <a:pt x="779" y="174"/>
                    <a:pt x="605" y="0"/>
                    <a:pt x="3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7" name="Google Shape;5657;p78"/>
            <p:cNvSpPr/>
            <p:nvPr/>
          </p:nvSpPr>
          <p:spPr>
            <a:xfrm>
              <a:off x="2732516" y="3431337"/>
              <a:ext cx="26079" cy="24755"/>
            </a:xfrm>
            <a:custGeom>
              <a:avLst/>
              <a:gdLst/>
              <a:ahLst/>
              <a:cxnLst/>
              <a:rect l="l" t="t" r="r" b="b"/>
              <a:pathLst>
                <a:path w="906" h="860" extrusionOk="0">
                  <a:moveTo>
                    <a:pt x="453" y="0"/>
                  </a:moveTo>
                  <a:cubicBezTo>
                    <a:pt x="201" y="0"/>
                    <a:pt x="0" y="216"/>
                    <a:pt x="26" y="473"/>
                  </a:cubicBezTo>
                  <a:cubicBezTo>
                    <a:pt x="45" y="672"/>
                    <a:pt x="207" y="838"/>
                    <a:pt x="409" y="857"/>
                  </a:cubicBezTo>
                  <a:cubicBezTo>
                    <a:pt x="424" y="859"/>
                    <a:pt x="439" y="859"/>
                    <a:pt x="453" y="859"/>
                  </a:cubicBezTo>
                  <a:cubicBezTo>
                    <a:pt x="705" y="859"/>
                    <a:pt x="906" y="643"/>
                    <a:pt x="880" y="386"/>
                  </a:cubicBezTo>
                  <a:cubicBezTo>
                    <a:pt x="861" y="183"/>
                    <a:pt x="696" y="22"/>
                    <a:pt x="497" y="2"/>
                  </a:cubicBezTo>
                  <a:cubicBezTo>
                    <a:pt x="482" y="1"/>
                    <a:pt x="467" y="0"/>
                    <a:pt x="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8" name="Google Shape;5658;p78"/>
            <p:cNvSpPr/>
            <p:nvPr/>
          </p:nvSpPr>
          <p:spPr>
            <a:xfrm>
              <a:off x="2580862" y="3322519"/>
              <a:ext cx="329962" cy="289174"/>
            </a:xfrm>
            <a:custGeom>
              <a:avLst/>
              <a:gdLst/>
              <a:ahLst/>
              <a:cxnLst/>
              <a:rect l="l" t="t" r="r" b="b"/>
              <a:pathLst>
                <a:path w="11463" h="10046" extrusionOk="0">
                  <a:moveTo>
                    <a:pt x="6875" y="5679"/>
                  </a:moveTo>
                  <a:cubicBezTo>
                    <a:pt x="6888" y="5679"/>
                    <a:pt x="6902" y="5682"/>
                    <a:pt x="6914" y="5686"/>
                  </a:cubicBezTo>
                  <a:cubicBezTo>
                    <a:pt x="6948" y="5696"/>
                    <a:pt x="6977" y="5719"/>
                    <a:pt x="6993" y="5753"/>
                  </a:cubicBezTo>
                  <a:lnTo>
                    <a:pt x="7233" y="6219"/>
                  </a:lnTo>
                  <a:cubicBezTo>
                    <a:pt x="7391" y="6526"/>
                    <a:pt x="7359" y="6903"/>
                    <a:pt x="7153" y="7179"/>
                  </a:cubicBezTo>
                  <a:cubicBezTo>
                    <a:pt x="6971" y="7420"/>
                    <a:pt x="6982" y="7749"/>
                    <a:pt x="7179" y="7978"/>
                  </a:cubicBezTo>
                  <a:lnTo>
                    <a:pt x="7226" y="8032"/>
                  </a:lnTo>
                  <a:cubicBezTo>
                    <a:pt x="7401" y="8236"/>
                    <a:pt x="7478" y="8505"/>
                    <a:pt x="7433" y="8769"/>
                  </a:cubicBezTo>
                  <a:lnTo>
                    <a:pt x="7426" y="8805"/>
                  </a:lnTo>
                  <a:lnTo>
                    <a:pt x="7154" y="8805"/>
                  </a:lnTo>
                  <a:lnTo>
                    <a:pt x="7169" y="8727"/>
                  </a:lnTo>
                  <a:cubicBezTo>
                    <a:pt x="7197" y="8540"/>
                    <a:pt x="7144" y="8350"/>
                    <a:pt x="7021" y="8208"/>
                  </a:cubicBezTo>
                  <a:lnTo>
                    <a:pt x="6975" y="8154"/>
                  </a:lnTo>
                  <a:cubicBezTo>
                    <a:pt x="6696" y="7827"/>
                    <a:pt x="6680" y="7362"/>
                    <a:pt x="6938" y="7019"/>
                  </a:cubicBezTo>
                  <a:cubicBezTo>
                    <a:pt x="7083" y="6823"/>
                    <a:pt x="7106" y="6558"/>
                    <a:pt x="6994" y="6342"/>
                  </a:cubicBezTo>
                  <a:lnTo>
                    <a:pt x="6755" y="5874"/>
                  </a:lnTo>
                  <a:cubicBezTo>
                    <a:pt x="6723" y="5808"/>
                    <a:pt x="6746" y="5728"/>
                    <a:pt x="6813" y="5695"/>
                  </a:cubicBezTo>
                  <a:cubicBezTo>
                    <a:pt x="6833" y="5686"/>
                    <a:pt x="6852" y="5679"/>
                    <a:pt x="6875" y="5679"/>
                  </a:cubicBezTo>
                  <a:close/>
                  <a:moveTo>
                    <a:pt x="9117" y="5405"/>
                  </a:moveTo>
                  <a:cubicBezTo>
                    <a:pt x="9120" y="5405"/>
                    <a:pt x="9123" y="5405"/>
                    <a:pt x="9125" y="5405"/>
                  </a:cubicBezTo>
                  <a:cubicBezTo>
                    <a:pt x="9161" y="5410"/>
                    <a:pt x="9193" y="5428"/>
                    <a:pt x="9214" y="5456"/>
                  </a:cubicBezTo>
                  <a:cubicBezTo>
                    <a:pt x="9261" y="5515"/>
                    <a:pt x="9250" y="5599"/>
                    <a:pt x="9193" y="5647"/>
                  </a:cubicBezTo>
                  <a:cubicBezTo>
                    <a:pt x="9003" y="5794"/>
                    <a:pt x="8955" y="6061"/>
                    <a:pt x="9079" y="6269"/>
                  </a:cubicBezTo>
                  <a:cubicBezTo>
                    <a:pt x="9266" y="6576"/>
                    <a:pt x="9204" y="6972"/>
                    <a:pt x="8935" y="7212"/>
                  </a:cubicBezTo>
                  <a:lnTo>
                    <a:pt x="8870" y="7268"/>
                  </a:lnTo>
                  <a:cubicBezTo>
                    <a:pt x="8701" y="7417"/>
                    <a:pt x="8662" y="7667"/>
                    <a:pt x="8772" y="7863"/>
                  </a:cubicBezTo>
                  <a:lnTo>
                    <a:pt x="8795" y="7904"/>
                  </a:lnTo>
                  <a:cubicBezTo>
                    <a:pt x="8923" y="8130"/>
                    <a:pt x="8928" y="8401"/>
                    <a:pt x="8804" y="8629"/>
                  </a:cubicBezTo>
                  <a:lnTo>
                    <a:pt x="8706" y="8810"/>
                  </a:lnTo>
                  <a:lnTo>
                    <a:pt x="8402" y="8810"/>
                  </a:lnTo>
                  <a:lnTo>
                    <a:pt x="8567" y="8503"/>
                  </a:lnTo>
                  <a:cubicBezTo>
                    <a:pt x="8646" y="8352"/>
                    <a:pt x="8644" y="8179"/>
                    <a:pt x="8562" y="8034"/>
                  </a:cubicBezTo>
                  <a:lnTo>
                    <a:pt x="8539" y="7994"/>
                  </a:lnTo>
                  <a:cubicBezTo>
                    <a:pt x="8363" y="7691"/>
                    <a:pt x="8429" y="7298"/>
                    <a:pt x="8692" y="7065"/>
                  </a:cubicBezTo>
                  <a:lnTo>
                    <a:pt x="8758" y="7010"/>
                  </a:lnTo>
                  <a:cubicBezTo>
                    <a:pt x="8930" y="6857"/>
                    <a:pt x="8967" y="6603"/>
                    <a:pt x="8850" y="6406"/>
                  </a:cubicBezTo>
                  <a:cubicBezTo>
                    <a:pt x="8656" y="6086"/>
                    <a:pt x="8733" y="5668"/>
                    <a:pt x="9028" y="5435"/>
                  </a:cubicBezTo>
                  <a:cubicBezTo>
                    <a:pt x="9054" y="5414"/>
                    <a:pt x="9086" y="5405"/>
                    <a:pt x="9117" y="5405"/>
                  </a:cubicBezTo>
                  <a:close/>
                  <a:moveTo>
                    <a:pt x="9133" y="3252"/>
                  </a:moveTo>
                  <a:cubicBezTo>
                    <a:pt x="9208" y="3252"/>
                    <a:pt x="9284" y="3274"/>
                    <a:pt x="9349" y="3318"/>
                  </a:cubicBezTo>
                  <a:lnTo>
                    <a:pt x="9596" y="3482"/>
                  </a:lnTo>
                  <a:cubicBezTo>
                    <a:pt x="9718" y="3563"/>
                    <a:pt x="9858" y="3603"/>
                    <a:pt x="9998" y="3603"/>
                  </a:cubicBezTo>
                  <a:cubicBezTo>
                    <a:pt x="10138" y="3603"/>
                    <a:pt x="10277" y="3563"/>
                    <a:pt x="10398" y="3482"/>
                  </a:cubicBezTo>
                  <a:lnTo>
                    <a:pt x="10574" y="3365"/>
                  </a:lnTo>
                  <a:lnTo>
                    <a:pt x="10574" y="3365"/>
                  </a:lnTo>
                  <a:cubicBezTo>
                    <a:pt x="11463" y="5168"/>
                    <a:pt x="11073" y="7385"/>
                    <a:pt x="9501" y="8792"/>
                  </a:cubicBezTo>
                  <a:lnTo>
                    <a:pt x="9486" y="8805"/>
                  </a:lnTo>
                  <a:lnTo>
                    <a:pt x="9086" y="8805"/>
                  </a:lnTo>
                  <a:lnTo>
                    <a:pt x="9097" y="8785"/>
                  </a:lnTo>
                  <a:cubicBezTo>
                    <a:pt x="9277" y="8455"/>
                    <a:pt x="9273" y="8060"/>
                    <a:pt x="9083" y="7735"/>
                  </a:cubicBezTo>
                  <a:lnTo>
                    <a:pt x="9062" y="7694"/>
                  </a:lnTo>
                  <a:cubicBezTo>
                    <a:pt x="9028" y="7634"/>
                    <a:pt x="9038" y="7561"/>
                    <a:pt x="9090" y="7515"/>
                  </a:cubicBezTo>
                  <a:lnTo>
                    <a:pt x="9154" y="7459"/>
                  </a:lnTo>
                  <a:cubicBezTo>
                    <a:pt x="9545" y="7115"/>
                    <a:pt x="9632" y="6539"/>
                    <a:pt x="9364" y="6094"/>
                  </a:cubicBezTo>
                  <a:cubicBezTo>
                    <a:pt x="9326" y="6032"/>
                    <a:pt x="9341" y="5952"/>
                    <a:pt x="9397" y="5908"/>
                  </a:cubicBezTo>
                  <a:cubicBezTo>
                    <a:pt x="9598" y="5748"/>
                    <a:pt x="9634" y="5455"/>
                    <a:pt x="9474" y="5252"/>
                  </a:cubicBezTo>
                  <a:cubicBezTo>
                    <a:pt x="9397" y="5154"/>
                    <a:pt x="9285" y="5092"/>
                    <a:pt x="9163" y="5078"/>
                  </a:cubicBezTo>
                  <a:cubicBezTo>
                    <a:pt x="9143" y="5075"/>
                    <a:pt x="9124" y="5074"/>
                    <a:pt x="9104" y="5074"/>
                  </a:cubicBezTo>
                  <a:cubicBezTo>
                    <a:pt x="9001" y="5074"/>
                    <a:pt x="8902" y="5110"/>
                    <a:pt x="8820" y="5176"/>
                  </a:cubicBezTo>
                  <a:cubicBezTo>
                    <a:pt x="8393" y="5510"/>
                    <a:pt x="8283" y="6114"/>
                    <a:pt x="8564" y="6580"/>
                  </a:cubicBezTo>
                  <a:cubicBezTo>
                    <a:pt x="8599" y="6638"/>
                    <a:pt x="8589" y="6715"/>
                    <a:pt x="8535" y="6761"/>
                  </a:cubicBezTo>
                  <a:lnTo>
                    <a:pt x="8470" y="6820"/>
                  </a:lnTo>
                  <a:cubicBezTo>
                    <a:pt x="8088" y="7157"/>
                    <a:pt x="7995" y="7721"/>
                    <a:pt x="8251" y="8163"/>
                  </a:cubicBezTo>
                  <a:lnTo>
                    <a:pt x="8272" y="8202"/>
                  </a:lnTo>
                  <a:cubicBezTo>
                    <a:pt x="8297" y="8247"/>
                    <a:pt x="8299" y="8298"/>
                    <a:pt x="8274" y="8343"/>
                  </a:cubicBezTo>
                  <a:lnTo>
                    <a:pt x="8022" y="8810"/>
                  </a:lnTo>
                  <a:lnTo>
                    <a:pt x="7764" y="8810"/>
                  </a:lnTo>
                  <a:cubicBezTo>
                    <a:pt x="7817" y="8455"/>
                    <a:pt x="7713" y="8094"/>
                    <a:pt x="7478" y="7820"/>
                  </a:cubicBezTo>
                  <a:lnTo>
                    <a:pt x="7430" y="7767"/>
                  </a:lnTo>
                  <a:cubicBezTo>
                    <a:pt x="7337" y="7659"/>
                    <a:pt x="7330" y="7500"/>
                    <a:pt x="7417" y="7383"/>
                  </a:cubicBezTo>
                  <a:cubicBezTo>
                    <a:pt x="7702" y="7006"/>
                    <a:pt x="7745" y="6491"/>
                    <a:pt x="7528" y="6070"/>
                  </a:cubicBezTo>
                  <a:lnTo>
                    <a:pt x="7288" y="5604"/>
                  </a:lnTo>
                  <a:cubicBezTo>
                    <a:pt x="7231" y="5492"/>
                    <a:pt x="7135" y="5410"/>
                    <a:pt x="7016" y="5373"/>
                  </a:cubicBezTo>
                  <a:cubicBezTo>
                    <a:pt x="6968" y="5358"/>
                    <a:pt x="6920" y="5351"/>
                    <a:pt x="6872" y="5351"/>
                  </a:cubicBezTo>
                  <a:cubicBezTo>
                    <a:pt x="6798" y="5351"/>
                    <a:pt x="6726" y="5368"/>
                    <a:pt x="6660" y="5401"/>
                  </a:cubicBezTo>
                  <a:cubicBezTo>
                    <a:pt x="6431" y="5519"/>
                    <a:pt x="6340" y="5801"/>
                    <a:pt x="6458" y="6030"/>
                  </a:cubicBezTo>
                  <a:lnTo>
                    <a:pt x="6698" y="6496"/>
                  </a:lnTo>
                  <a:cubicBezTo>
                    <a:pt x="6751" y="6601"/>
                    <a:pt x="6740" y="6727"/>
                    <a:pt x="6671" y="6821"/>
                  </a:cubicBezTo>
                  <a:cubicBezTo>
                    <a:pt x="6319" y="7291"/>
                    <a:pt x="6340" y="7930"/>
                    <a:pt x="6723" y="8375"/>
                  </a:cubicBezTo>
                  <a:lnTo>
                    <a:pt x="6769" y="8428"/>
                  </a:lnTo>
                  <a:cubicBezTo>
                    <a:pt x="6829" y="8496"/>
                    <a:pt x="6852" y="8588"/>
                    <a:pt x="6840" y="8677"/>
                  </a:cubicBezTo>
                  <a:lnTo>
                    <a:pt x="6817" y="8807"/>
                  </a:lnTo>
                  <a:lnTo>
                    <a:pt x="4190" y="8807"/>
                  </a:lnTo>
                  <a:cubicBezTo>
                    <a:pt x="4097" y="8807"/>
                    <a:pt x="4023" y="8883"/>
                    <a:pt x="4023" y="8974"/>
                  </a:cubicBezTo>
                  <a:cubicBezTo>
                    <a:pt x="4023" y="9064"/>
                    <a:pt x="4097" y="9141"/>
                    <a:pt x="4190" y="9141"/>
                  </a:cubicBezTo>
                  <a:lnTo>
                    <a:pt x="9113" y="9141"/>
                  </a:lnTo>
                  <a:lnTo>
                    <a:pt x="9083" y="9167"/>
                  </a:lnTo>
                  <a:cubicBezTo>
                    <a:pt x="8690" y="9521"/>
                    <a:pt x="8182" y="9713"/>
                    <a:pt x="7652" y="9713"/>
                  </a:cubicBezTo>
                  <a:lnTo>
                    <a:pt x="3705" y="9713"/>
                  </a:lnTo>
                  <a:cubicBezTo>
                    <a:pt x="3177" y="9713"/>
                    <a:pt x="2667" y="9521"/>
                    <a:pt x="2274" y="9167"/>
                  </a:cubicBezTo>
                  <a:lnTo>
                    <a:pt x="2245" y="9141"/>
                  </a:lnTo>
                  <a:lnTo>
                    <a:pt x="3466" y="9141"/>
                  </a:lnTo>
                  <a:cubicBezTo>
                    <a:pt x="3557" y="9141"/>
                    <a:pt x="3634" y="9064"/>
                    <a:pt x="3634" y="8974"/>
                  </a:cubicBezTo>
                  <a:cubicBezTo>
                    <a:pt x="3634" y="8883"/>
                    <a:pt x="3557" y="8807"/>
                    <a:pt x="3466" y="8807"/>
                  </a:cubicBezTo>
                  <a:lnTo>
                    <a:pt x="1872" y="8807"/>
                  </a:lnTo>
                  <a:lnTo>
                    <a:pt x="1856" y="8794"/>
                  </a:lnTo>
                  <a:cubicBezTo>
                    <a:pt x="880" y="7923"/>
                    <a:pt x="322" y="6672"/>
                    <a:pt x="322" y="5366"/>
                  </a:cubicBezTo>
                  <a:cubicBezTo>
                    <a:pt x="322" y="4666"/>
                    <a:pt x="482" y="3985"/>
                    <a:pt x="781" y="3368"/>
                  </a:cubicBezTo>
                  <a:lnTo>
                    <a:pt x="952" y="3482"/>
                  </a:lnTo>
                  <a:cubicBezTo>
                    <a:pt x="1074" y="3563"/>
                    <a:pt x="1214" y="3603"/>
                    <a:pt x="1354" y="3603"/>
                  </a:cubicBezTo>
                  <a:cubicBezTo>
                    <a:pt x="1493" y="3603"/>
                    <a:pt x="1632" y="3563"/>
                    <a:pt x="1753" y="3482"/>
                  </a:cubicBezTo>
                  <a:lnTo>
                    <a:pt x="2000" y="3318"/>
                  </a:lnTo>
                  <a:cubicBezTo>
                    <a:pt x="2066" y="3275"/>
                    <a:pt x="2142" y="3252"/>
                    <a:pt x="2218" y="3252"/>
                  </a:cubicBezTo>
                  <a:cubicBezTo>
                    <a:pt x="2293" y="3252"/>
                    <a:pt x="2368" y="3274"/>
                    <a:pt x="2434" y="3318"/>
                  </a:cubicBezTo>
                  <a:lnTo>
                    <a:pt x="2681" y="3482"/>
                  </a:lnTo>
                  <a:cubicBezTo>
                    <a:pt x="2803" y="3563"/>
                    <a:pt x="2943" y="3603"/>
                    <a:pt x="3082" y="3603"/>
                  </a:cubicBezTo>
                  <a:cubicBezTo>
                    <a:pt x="3222" y="3603"/>
                    <a:pt x="3362" y="3563"/>
                    <a:pt x="3482" y="3482"/>
                  </a:cubicBezTo>
                  <a:lnTo>
                    <a:pt x="3730" y="3318"/>
                  </a:lnTo>
                  <a:cubicBezTo>
                    <a:pt x="3794" y="3274"/>
                    <a:pt x="3870" y="3252"/>
                    <a:pt x="3945" y="3252"/>
                  </a:cubicBezTo>
                  <a:cubicBezTo>
                    <a:pt x="4021" y="3252"/>
                    <a:pt x="4097" y="3274"/>
                    <a:pt x="4161" y="3318"/>
                  </a:cubicBezTo>
                  <a:lnTo>
                    <a:pt x="4408" y="3482"/>
                  </a:lnTo>
                  <a:cubicBezTo>
                    <a:pt x="4531" y="3563"/>
                    <a:pt x="4671" y="3603"/>
                    <a:pt x="4811" y="3603"/>
                  </a:cubicBezTo>
                  <a:cubicBezTo>
                    <a:pt x="4950" y="3603"/>
                    <a:pt x="5089" y="3563"/>
                    <a:pt x="5210" y="3482"/>
                  </a:cubicBezTo>
                  <a:lnTo>
                    <a:pt x="5457" y="3318"/>
                  </a:lnTo>
                  <a:cubicBezTo>
                    <a:pt x="5523" y="3274"/>
                    <a:pt x="5598" y="3252"/>
                    <a:pt x="5674" y="3252"/>
                  </a:cubicBezTo>
                  <a:cubicBezTo>
                    <a:pt x="5749" y="3252"/>
                    <a:pt x="5825" y="3274"/>
                    <a:pt x="5891" y="3318"/>
                  </a:cubicBezTo>
                  <a:lnTo>
                    <a:pt x="6138" y="3482"/>
                  </a:lnTo>
                  <a:cubicBezTo>
                    <a:pt x="6259" y="3564"/>
                    <a:pt x="6399" y="3604"/>
                    <a:pt x="6539" y="3604"/>
                  </a:cubicBezTo>
                  <a:cubicBezTo>
                    <a:pt x="6680" y="3604"/>
                    <a:pt x="6819" y="3564"/>
                    <a:pt x="6941" y="3482"/>
                  </a:cubicBezTo>
                  <a:lnTo>
                    <a:pt x="7188" y="3318"/>
                  </a:lnTo>
                  <a:cubicBezTo>
                    <a:pt x="7254" y="3274"/>
                    <a:pt x="7330" y="3252"/>
                    <a:pt x="7405" y="3252"/>
                  </a:cubicBezTo>
                  <a:cubicBezTo>
                    <a:pt x="7481" y="3252"/>
                    <a:pt x="7556" y="3274"/>
                    <a:pt x="7622" y="3318"/>
                  </a:cubicBezTo>
                  <a:lnTo>
                    <a:pt x="7867" y="3482"/>
                  </a:lnTo>
                  <a:cubicBezTo>
                    <a:pt x="7990" y="3563"/>
                    <a:pt x="8130" y="3603"/>
                    <a:pt x="8269" y="3603"/>
                  </a:cubicBezTo>
                  <a:cubicBezTo>
                    <a:pt x="8409" y="3603"/>
                    <a:pt x="8549" y="3563"/>
                    <a:pt x="8670" y="3482"/>
                  </a:cubicBezTo>
                  <a:lnTo>
                    <a:pt x="8916" y="3318"/>
                  </a:lnTo>
                  <a:cubicBezTo>
                    <a:pt x="8982" y="3274"/>
                    <a:pt x="9057" y="3252"/>
                    <a:pt x="9133" y="3252"/>
                  </a:cubicBezTo>
                  <a:close/>
                  <a:moveTo>
                    <a:pt x="1615" y="0"/>
                  </a:moveTo>
                  <a:cubicBezTo>
                    <a:pt x="1234" y="0"/>
                    <a:pt x="923" y="309"/>
                    <a:pt x="923" y="691"/>
                  </a:cubicBezTo>
                  <a:lnTo>
                    <a:pt x="923" y="777"/>
                  </a:lnTo>
                  <a:cubicBezTo>
                    <a:pt x="923" y="1155"/>
                    <a:pt x="1232" y="1466"/>
                    <a:pt x="1615" y="1466"/>
                  </a:cubicBezTo>
                  <a:lnTo>
                    <a:pt x="1892" y="1466"/>
                  </a:lnTo>
                  <a:lnTo>
                    <a:pt x="1645" y="1689"/>
                  </a:lnTo>
                  <a:cubicBezTo>
                    <a:pt x="1110" y="2167"/>
                    <a:pt x="697" y="2741"/>
                    <a:pt x="413" y="3389"/>
                  </a:cubicBezTo>
                  <a:cubicBezTo>
                    <a:pt x="139" y="4013"/>
                    <a:pt x="1" y="4680"/>
                    <a:pt x="1" y="5366"/>
                  </a:cubicBezTo>
                  <a:cubicBezTo>
                    <a:pt x="1" y="6052"/>
                    <a:pt x="139" y="6717"/>
                    <a:pt x="413" y="7340"/>
                  </a:cubicBezTo>
                  <a:cubicBezTo>
                    <a:pt x="697" y="7993"/>
                    <a:pt x="1110" y="8563"/>
                    <a:pt x="1645" y="9041"/>
                  </a:cubicBezTo>
                  <a:lnTo>
                    <a:pt x="2061" y="9415"/>
                  </a:lnTo>
                  <a:cubicBezTo>
                    <a:pt x="2516" y="9820"/>
                    <a:pt x="3102" y="10045"/>
                    <a:pt x="3714" y="10045"/>
                  </a:cubicBezTo>
                  <a:lnTo>
                    <a:pt x="7661" y="10045"/>
                  </a:lnTo>
                  <a:cubicBezTo>
                    <a:pt x="8272" y="10045"/>
                    <a:pt x="8859" y="9820"/>
                    <a:pt x="9314" y="9415"/>
                  </a:cubicBezTo>
                  <a:lnTo>
                    <a:pt x="9730" y="9041"/>
                  </a:lnTo>
                  <a:cubicBezTo>
                    <a:pt x="10697" y="8176"/>
                    <a:pt x="11276" y="6990"/>
                    <a:pt x="11363" y="5700"/>
                  </a:cubicBezTo>
                  <a:cubicBezTo>
                    <a:pt x="11443" y="4420"/>
                    <a:pt x="11038" y="3178"/>
                    <a:pt x="10220" y="2202"/>
                  </a:cubicBezTo>
                  <a:cubicBezTo>
                    <a:pt x="10188" y="2163"/>
                    <a:pt x="10141" y="2142"/>
                    <a:pt x="10094" y="2142"/>
                  </a:cubicBezTo>
                  <a:cubicBezTo>
                    <a:pt x="10056" y="2142"/>
                    <a:pt x="10017" y="2156"/>
                    <a:pt x="9986" y="2183"/>
                  </a:cubicBezTo>
                  <a:cubicBezTo>
                    <a:pt x="9915" y="2241"/>
                    <a:pt x="9906" y="2346"/>
                    <a:pt x="9966" y="2417"/>
                  </a:cubicBezTo>
                  <a:cubicBezTo>
                    <a:pt x="10139" y="2625"/>
                    <a:pt x="10291" y="2842"/>
                    <a:pt x="10423" y="3069"/>
                  </a:cubicBezTo>
                  <a:lnTo>
                    <a:pt x="10220" y="3205"/>
                  </a:lnTo>
                  <a:cubicBezTo>
                    <a:pt x="10155" y="3249"/>
                    <a:pt x="10080" y="3271"/>
                    <a:pt x="10004" y="3271"/>
                  </a:cubicBezTo>
                  <a:cubicBezTo>
                    <a:pt x="9929" y="3271"/>
                    <a:pt x="9853" y="3249"/>
                    <a:pt x="9788" y="3205"/>
                  </a:cubicBezTo>
                  <a:lnTo>
                    <a:pt x="9541" y="3039"/>
                  </a:lnTo>
                  <a:cubicBezTo>
                    <a:pt x="9419" y="2958"/>
                    <a:pt x="9279" y="2918"/>
                    <a:pt x="9139" y="2918"/>
                  </a:cubicBezTo>
                  <a:cubicBezTo>
                    <a:pt x="9000" y="2918"/>
                    <a:pt x="8861" y="2958"/>
                    <a:pt x="8740" y="3039"/>
                  </a:cubicBezTo>
                  <a:lnTo>
                    <a:pt x="8493" y="3205"/>
                  </a:lnTo>
                  <a:cubicBezTo>
                    <a:pt x="8427" y="3249"/>
                    <a:pt x="8351" y="3271"/>
                    <a:pt x="8276" y="3271"/>
                  </a:cubicBezTo>
                  <a:cubicBezTo>
                    <a:pt x="8200" y="3271"/>
                    <a:pt x="8125" y="3249"/>
                    <a:pt x="8059" y="3205"/>
                  </a:cubicBezTo>
                  <a:lnTo>
                    <a:pt x="7812" y="3039"/>
                  </a:lnTo>
                  <a:cubicBezTo>
                    <a:pt x="7690" y="2958"/>
                    <a:pt x="7550" y="2918"/>
                    <a:pt x="7411" y="2918"/>
                  </a:cubicBezTo>
                  <a:cubicBezTo>
                    <a:pt x="7271" y="2918"/>
                    <a:pt x="7131" y="2958"/>
                    <a:pt x="7010" y="3039"/>
                  </a:cubicBezTo>
                  <a:lnTo>
                    <a:pt x="6763" y="3205"/>
                  </a:lnTo>
                  <a:cubicBezTo>
                    <a:pt x="6699" y="3249"/>
                    <a:pt x="6623" y="3271"/>
                    <a:pt x="6547" y="3271"/>
                  </a:cubicBezTo>
                  <a:cubicBezTo>
                    <a:pt x="6472" y="3271"/>
                    <a:pt x="6396" y="3249"/>
                    <a:pt x="6332" y="3205"/>
                  </a:cubicBezTo>
                  <a:lnTo>
                    <a:pt x="6084" y="3039"/>
                  </a:lnTo>
                  <a:cubicBezTo>
                    <a:pt x="5962" y="2958"/>
                    <a:pt x="5822" y="2918"/>
                    <a:pt x="5682" y="2918"/>
                  </a:cubicBezTo>
                  <a:cubicBezTo>
                    <a:pt x="5543" y="2918"/>
                    <a:pt x="5404" y="2958"/>
                    <a:pt x="5283" y="3039"/>
                  </a:cubicBezTo>
                  <a:lnTo>
                    <a:pt x="5036" y="3205"/>
                  </a:lnTo>
                  <a:cubicBezTo>
                    <a:pt x="4970" y="3249"/>
                    <a:pt x="4895" y="3271"/>
                    <a:pt x="4819" y="3271"/>
                  </a:cubicBezTo>
                  <a:cubicBezTo>
                    <a:pt x="4743" y="3271"/>
                    <a:pt x="4668" y="3249"/>
                    <a:pt x="4602" y="3205"/>
                  </a:cubicBezTo>
                  <a:lnTo>
                    <a:pt x="4355" y="3039"/>
                  </a:lnTo>
                  <a:cubicBezTo>
                    <a:pt x="4233" y="2958"/>
                    <a:pt x="4093" y="2918"/>
                    <a:pt x="3954" y="2918"/>
                  </a:cubicBezTo>
                  <a:cubicBezTo>
                    <a:pt x="3814" y="2918"/>
                    <a:pt x="3674" y="2958"/>
                    <a:pt x="3554" y="3039"/>
                  </a:cubicBezTo>
                  <a:lnTo>
                    <a:pt x="3307" y="3205"/>
                  </a:lnTo>
                  <a:cubicBezTo>
                    <a:pt x="3242" y="3249"/>
                    <a:pt x="3166" y="3271"/>
                    <a:pt x="3091" y="3271"/>
                  </a:cubicBezTo>
                  <a:cubicBezTo>
                    <a:pt x="3015" y="3271"/>
                    <a:pt x="2939" y="3249"/>
                    <a:pt x="2875" y="3205"/>
                  </a:cubicBezTo>
                  <a:lnTo>
                    <a:pt x="2628" y="3039"/>
                  </a:lnTo>
                  <a:cubicBezTo>
                    <a:pt x="2505" y="2958"/>
                    <a:pt x="2365" y="2918"/>
                    <a:pt x="2225" y="2918"/>
                  </a:cubicBezTo>
                  <a:cubicBezTo>
                    <a:pt x="2086" y="2918"/>
                    <a:pt x="1947" y="2958"/>
                    <a:pt x="1826" y="3039"/>
                  </a:cubicBezTo>
                  <a:lnTo>
                    <a:pt x="1579" y="3205"/>
                  </a:lnTo>
                  <a:cubicBezTo>
                    <a:pt x="1513" y="3249"/>
                    <a:pt x="1438" y="3271"/>
                    <a:pt x="1362" y="3271"/>
                  </a:cubicBezTo>
                  <a:cubicBezTo>
                    <a:pt x="1287" y="3271"/>
                    <a:pt x="1211" y="3249"/>
                    <a:pt x="1145" y="3205"/>
                  </a:cubicBezTo>
                  <a:lnTo>
                    <a:pt x="946" y="3071"/>
                  </a:lnTo>
                  <a:cubicBezTo>
                    <a:pt x="1188" y="2652"/>
                    <a:pt x="1497" y="2266"/>
                    <a:pt x="1865" y="1937"/>
                  </a:cubicBezTo>
                  <a:lnTo>
                    <a:pt x="2389" y="1470"/>
                  </a:lnTo>
                  <a:lnTo>
                    <a:pt x="8982" y="1470"/>
                  </a:lnTo>
                  <a:lnTo>
                    <a:pt x="9506" y="1937"/>
                  </a:lnTo>
                  <a:cubicBezTo>
                    <a:pt x="9538" y="1966"/>
                    <a:pt x="9578" y="1981"/>
                    <a:pt x="9617" y="1981"/>
                  </a:cubicBezTo>
                  <a:cubicBezTo>
                    <a:pt x="9662" y="1981"/>
                    <a:pt x="9707" y="1962"/>
                    <a:pt x="9740" y="1925"/>
                  </a:cubicBezTo>
                  <a:cubicBezTo>
                    <a:pt x="9803" y="1856"/>
                    <a:pt x="9797" y="1751"/>
                    <a:pt x="9728" y="1689"/>
                  </a:cubicBezTo>
                  <a:lnTo>
                    <a:pt x="9481" y="1466"/>
                  </a:lnTo>
                  <a:lnTo>
                    <a:pt x="9758" y="1466"/>
                  </a:lnTo>
                  <a:cubicBezTo>
                    <a:pt x="10139" y="1466"/>
                    <a:pt x="10450" y="1159"/>
                    <a:pt x="10450" y="777"/>
                  </a:cubicBezTo>
                  <a:lnTo>
                    <a:pt x="10450" y="691"/>
                  </a:lnTo>
                  <a:cubicBezTo>
                    <a:pt x="10450" y="311"/>
                    <a:pt x="10140" y="0"/>
                    <a:pt x="9758" y="0"/>
                  </a:cubicBezTo>
                  <a:lnTo>
                    <a:pt x="8105" y="0"/>
                  </a:lnTo>
                  <a:cubicBezTo>
                    <a:pt x="8015" y="0"/>
                    <a:pt x="7940" y="76"/>
                    <a:pt x="7940" y="167"/>
                  </a:cubicBezTo>
                  <a:cubicBezTo>
                    <a:pt x="7940" y="258"/>
                    <a:pt x="8015" y="334"/>
                    <a:pt x="8105" y="334"/>
                  </a:cubicBezTo>
                  <a:lnTo>
                    <a:pt x="9758" y="334"/>
                  </a:lnTo>
                  <a:cubicBezTo>
                    <a:pt x="9957" y="334"/>
                    <a:pt x="10117" y="494"/>
                    <a:pt x="10117" y="691"/>
                  </a:cubicBezTo>
                  <a:lnTo>
                    <a:pt x="10117" y="777"/>
                  </a:lnTo>
                  <a:cubicBezTo>
                    <a:pt x="10117" y="974"/>
                    <a:pt x="9957" y="1134"/>
                    <a:pt x="9758" y="1134"/>
                  </a:cubicBezTo>
                  <a:lnTo>
                    <a:pt x="1615" y="1134"/>
                  </a:lnTo>
                  <a:cubicBezTo>
                    <a:pt x="1417" y="1134"/>
                    <a:pt x="1257" y="974"/>
                    <a:pt x="1257" y="777"/>
                  </a:cubicBezTo>
                  <a:lnTo>
                    <a:pt x="1257" y="691"/>
                  </a:lnTo>
                  <a:cubicBezTo>
                    <a:pt x="1257" y="494"/>
                    <a:pt x="1417" y="334"/>
                    <a:pt x="1615" y="334"/>
                  </a:cubicBezTo>
                  <a:lnTo>
                    <a:pt x="7346" y="334"/>
                  </a:lnTo>
                  <a:cubicBezTo>
                    <a:pt x="7437" y="334"/>
                    <a:pt x="7513" y="258"/>
                    <a:pt x="7513" y="167"/>
                  </a:cubicBezTo>
                  <a:cubicBezTo>
                    <a:pt x="7513" y="76"/>
                    <a:pt x="7437" y="0"/>
                    <a:pt x="7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9" name="Google Shape;5659;p78"/>
            <p:cNvSpPr/>
            <p:nvPr/>
          </p:nvSpPr>
          <p:spPr>
            <a:xfrm>
              <a:off x="2635299" y="3500053"/>
              <a:ext cx="112290" cy="57369"/>
            </a:xfrm>
            <a:custGeom>
              <a:avLst/>
              <a:gdLst/>
              <a:ahLst/>
              <a:cxnLst/>
              <a:rect l="l" t="t" r="r" b="b"/>
              <a:pathLst>
                <a:path w="3901" h="1993" extrusionOk="0">
                  <a:moveTo>
                    <a:pt x="2681" y="478"/>
                  </a:moveTo>
                  <a:cubicBezTo>
                    <a:pt x="2947" y="478"/>
                    <a:pt x="3207" y="586"/>
                    <a:pt x="3397" y="788"/>
                  </a:cubicBezTo>
                  <a:lnTo>
                    <a:pt x="3463" y="853"/>
                  </a:lnTo>
                  <a:cubicBezTo>
                    <a:pt x="3538" y="933"/>
                    <a:pt x="3538" y="1060"/>
                    <a:pt x="3463" y="1138"/>
                  </a:cubicBezTo>
                  <a:lnTo>
                    <a:pt x="3397" y="1205"/>
                  </a:lnTo>
                  <a:cubicBezTo>
                    <a:pt x="3207" y="1406"/>
                    <a:pt x="2949" y="1513"/>
                    <a:pt x="2683" y="1513"/>
                  </a:cubicBezTo>
                  <a:cubicBezTo>
                    <a:pt x="2559" y="1513"/>
                    <a:pt x="2434" y="1490"/>
                    <a:pt x="2313" y="1442"/>
                  </a:cubicBezTo>
                  <a:lnTo>
                    <a:pt x="1547" y="1138"/>
                  </a:lnTo>
                  <a:cubicBezTo>
                    <a:pt x="1490" y="1117"/>
                    <a:pt x="1451" y="1060"/>
                    <a:pt x="1451" y="996"/>
                  </a:cubicBezTo>
                  <a:cubicBezTo>
                    <a:pt x="1451" y="933"/>
                    <a:pt x="1488" y="878"/>
                    <a:pt x="1547" y="853"/>
                  </a:cubicBezTo>
                  <a:lnTo>
                    <a:pt x="2313" y="550"/>
                  </a:lnTo>
                  <a:cubicBezTo>
                    <a:pt x="2433" y="502"/>
                    <a:pt x="2558" y="478"/>
                    <a:pt x="2681" y="478"/>
                  </a:cubicBezTo>
                  <a:close/>
                  <a:moveTo>
                    <a:pt x="500" y="333"/>
                  </a:moveTo>
                  <a:cubicBezTo>
                    <a:pt x="516" y="333"/>
                    <a:pt x="534" y="336"/>
                    <a:pt x="554" y="343"/>
                  </a:cubicBezTo>
                  <a:lnTo>
                    <a:pt x="1259" y="654"/>
                  </a:lnTo>
                  <a:cubicBezTo>
                    <a:pt x="1172" y="743"/>
                    <a:pt x="1120" y="862"/>
                    <a:pt x="1120" y="994"/>
                  </a:cubicBezTo>
                  <a:cubicBezTo>
                    <a:pt x="1120" y="1125"/>
                    <a:pt x="1172" y="1244"/>
                    <a:pt x="1259" y="1333"/>
                  </a:cubicBezTo>
                  <a:lnTo>
                    <a:pt x="554" y="1648"/>
                  </a:lnTo>
                  <a:cubicBezTo>
                    <a:pt x="535" y="1656"/>
                    <a:pt x="518" y="1659"/>
                    <a:pt x="502" y="1659"/>
                  </a:cubicBezTo>
                  <a:cubicBezTo>
                    <a:pt x="460" y="1659"/>
                    <a:pt x="429" y="1636"/>
                    <a:pt x="415" y="1623"/>
                  </a:cubicBezTo>
                  <a:cubicBezTo>
                    <a:pt x="397" y="1605"/>
                    <a:pt x="354" y="1559"/>
                    <a:pt x="381" y="1484"/>
                  </a:cubicBezTo>
                  <a:lnTo>
                    <a:pt x="477" y="1214"/>
                  </a:lnTo>
                  <a:cubicBezTo>
                    <a:pt x="527" y="1072"/>
                    <a:pt x="527" y="916"/>
                    <a:pt x="477" y="777"/>
                  </a:cubicBezTo>
                  <a:lnTo>
                    <a:pt x="381" y="505"/>
                  </a:lnTo>
                  <a:cubicBezTo>
                    <a:pt x="354" y="434"/>
                    <a:pt x="397" y="386"/>
                    <a:pt x="415" y="368"/>
                  </a:cubicBezTo>
                  <a:cubicBezTo>
                    <a:pt x="427" y="354"/>
                    <a:pt x="459" y="333"/>
                    <a:pt x="500" y="333"/>
                  </a:cubicBezTo>
                  <a:close/>
                  <a:moveTo>
                    <a:pt x="497" y="0"/>
                  </a:moveTo>
                  <a:cubicBezTo>
                    <a:pt x="384" y="0"/>
                    <a:pt x="273" y="43"/>
                    <a:pt x="186" y="125"/>
                  </a:cubicBezTo>
                  <a:cubicBezTo>
                    <a:pt x="47" y="253"/>
                    <a:pt x="1" y="443"/>
                    <a:pt x="65" y="619"/>
                  </a:cubicBezTo>
                  <a:lnTo>
                    <a:pt x="161" y="889"/>
                  </a:lnTo>
                  <a:cubicBezTo>
                    <a:pt x="186" y="958"/>
                    <a:pt x="186" y="1037"/>
                    <a:pt x="161" y="1104"/>
                  </a:cubicBezTo>
                  <a:lnTo>
                    <a:pt x="65" y="1376"/>
                  </a:lnTo>
                  <a:cubicBezTo>
                    <a:pt x="3" y="1554"/>
                    <a:pt x="51" y="1742"/>
                    <a:pt x="186" y="1868"/>
                  </a:cubicBezTo>
                  <a:cubicBezTo>
                    <a:pt x="274" y="1952"/>
                    <a:pt x="383" y="1993"/>
                    <a:pt x="497" y="1993"/>
                  </a:cubicBezTo>
                  <a:cubicBezTo>
                    <a:pt x="561" y="1993"/>
                    <a:pt x="623" y="1980"/>
                    <a:pt x="685" y="1954"/>
                  </a:cubicBezTo>
                  <a:lnTo>
                    <a:pt x="1636" y="1534"/>
                  </a:lnTo>
                  <a:lnTo>
                    <a:pt x="2189" y="1753"/>
                  </a:lnTo>
                  <a:cubicBezTo>
                    <a:pt x="2349" y="1819"/>
                    <a:pt x="2516" y="1849"/>
                    <a:pt x="2681" y="1849"/>
                  </a:cubicBezTo>
                  <a:cubicBezTo>
                    <a:pt x="3036" y="1849"/>
                    <a:pt x="3379" y="1705"/>
                    <a:pt x="3637" y="1438"/>
                  </a:cubicBezTo>
                  <a:lnTo>
                    <a:pt x="3703" y="1371"/>
                  </a:lnTo>
                  <a:cubicBezTo>
                    <a:pt x="3900" y="1163"/>
                    <a:pt x="3900" y="836"/>
                    <a:pt x="3703" y="630"/>
                  </a:cubicBezTo>
                  <a:lnTo>
                    <a:pt x="3641" y="558"/>
                  </a:lnTo>
                  <a:cubicBezTo>
                    <a:pt x="3383" y="290"/>
                    <a:pt x="3037" y="147"/>
                    <a:pt x="2683" y="147"/>
                  </a:cubicBezTo>
                  <a:cubicBezTo>
                    <a:pt x="2518" y="147"/>
                    <a:pt x="2352" y="177"/>
                    <a:pt x="2192" y="240"/>
                  </a:cubicBezTo>
                  <a:lnTo>
                    <a:pt x="1638" y="461"/>
                  </a:lnTo>
                  <a:lnTo>
                    <a:pt x="687" y="41"/>
                  </a:lnTo>
                  <a:cubicBezTo>
                    <a:pt x="625" y="14"/>
                    <a:pt x="561" y="0"/>
                    <a:pt x="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0" name="Google Shape;5660;p78"/>
            <p:cNvSpPr/>
            <p:nvPr/>
          </p:nvSpPr>
          <p:spPr>
            <a:xfrm>
              <a:off x="2716711" y="3523343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6" y="0"/>
                    <a:pt x="0" y="85"/>
                    <a:pt x="0" y="187"/>
                  </a:cubicBezTo>
                  <a:cubicBezTo>
                    <a:pt x="0" y="290"/>
                    <a:pt x="86" y="373"/>
                    <a:pt x="187" y="373"/>
                  </a:cubicBezTo>
                  <a:cubicBezTo>
                    <a:pt x="290" y="373"/>
                    <a:pt x="374" y="290"/>
                    <a:pt x="374" y="187"/>
                  </a:cubicBezTo>
                  <a:cubicBezTo>
                    <a:pt x="374" y="8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1" name="Google Shape;5661;p78"/>
            <p:cNvSpPr/>
            <p:nvPr/>
          </p:nvSpPr>
          <p:spPr>
            <a:xfrm>
              <a:off x="2728083" y="3477282"/>
              <a:ext cx="28756" cy="28843"/>
            </a:xfrm>
            <a:custGeom>
              <a:avLst/>
              <a:gdLst/>
              <a:ahLst/>
              <a:cxnLst/>
              <a:rect l="l" t="t" r="r" b="b"/>
              <a:pathLst>
                <a:path w="999" h="1002" extrusionOk="0">
                  <a:moveTo>
                    <a:pt x="499" y="335"/>
                  </a:moveTo>
                  <a:cubicBezTo>
                    <a:pt x="590" y="335"/>
                    <a:pt x="667" y="409"/>
                    <a:pt x="667" y="502"/>
                  </a:cubicBezTo>
                  <a:cubicBezTo>
                    <a:pt x="667" y="592"/>
                    <a:pt x="592" y="667"/>
                    <a:pt x="499" y="667"/>
                  </a:cubicBezTo>
                  <a:cubicBezTo>
                    <a:pt x="409" y="667"/>
                    <a:pt x="332" y="592"/>
                    <a:pt x="332" y="502"/>
                  </a:cubicBezTo>
                  <a:cubicBezTo>
                    <a:pt x="332" y="409"/>
                    <a:pt x="409" y="335"/>
                    <a:pt x="499" y="335"/>
                  </a:cubicBezTo>
                  <a:close/>
                  <a:moveTo>
                    <a:pt x="499" y="0"/>
                  </a:moveTo>
                  <a:cubicBezTo>
                    <a:pt x="224" y="0"/>
                    <a:pt x="0" y="226"/>
                    <a:pt x="0" y="502"/>
                  </a:cubicBezTo>
                  <a:cubicBezTo>
                    <a:pt x="0" y="777"/>
                    <a:pt x="224" y="1001"/>
                    <a:pt x="499" y="1001"/>
                  </a:cubicBezTo>
                  <a:cubicBezTo>
                    <a:pt x="775" y="1001"/>
                    <a:pt x="999" y="777"/>
                    <a:pt x="999" y="502"/>
                  </a:cubicBezTo>
                  <a:cubicBezTo>
                    <a:pt x="999" y="226"/>
                    <a:pt x="777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2" name="Google Shape;5662;p78"/>
            <p:cNvSpPr/>
            <p:nvPr/>
          </p:nvSpPr>
          <p:spPr>
            <a:xfrm>
              <a:off x="2685390" y="3456699"/>
              <a:ext cx="32009" cy="32009"/>
            </a:xfrm>
            <a:custGeom>
              <a:avLst/>
              <a:gdLst/>
              <a:ahLst/>
              <a:cxnLst/>
              <a:rect l="l" t="t" r="r" b="b"/>
              <a:pathLst>
                <a:path w="1112" h="1112" extrusionOk="0">
                  <a:moveTo>
                    <a:pt x="555" y="337"/>
                  </a:moveTo>
                  <a:cubicBezTo>
                    <a:pt x="678" y="337"/>
                    <a:pt x="777" y="436"/>
                    <a:pt x="777" y="559"/>
                  </a:cubicBezTo>
                  <a:cubicBezTo>
                    <a:pt x="777" y="680"/>
                    <a:pt x="678" y="781"/>
                    <a:pt x="555" y="781"/>
                  </a:cubicBezTo>
                  <a:cubicBezTo>
                    <a:pt x="434" y="781"/>
                    <a:pt x="333" y="680"/>
                    <a:pt x="333" y="559"/>
                  </a:cubicBezTo>
                  <a:cubicBezTo>
                    <a:pt x="333" y="436"/>
                    <a:pt x="434" y="337"/>
                    <a:pt x="555" y="337"/>
                  </a:cubicBezTo>
                  <a:close/>
                  <a:moveTo>
                    <a:pt x="555" y="1"/>
                  </a:moveTo>
                  <a:cubicBezTo>
                    <a:pt x="250" y="1"/>
                    <a:pt x="1" y="250"/>
                    <a:pt x="1" y="555"/>
                  </a:cubicBezTo>
                  <a:cubicBezTo>
                    <a:pt x="3" y="863"/>
                    <a:pt x="251" y="1112"/>
                    <a:pt x="555" y="1112"/>
                  </a:cubicBezTo>
                  <a:cubicBezTo>
                    <a:pt x="863" y="1112"/>
                    <a:pt x="1112" y="863"/>
                    <a:pt x="1112" y="555"/>
                  </a:cubicBezTo>
                  <a:cubicBezTo>
                    <a:pt x="1112" y="250"/>
                    <a:pt x="863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3" name="Google Shape;5663;p78"/>
            <p:cNvSpPr/>
            <p:nvPr/>
          </p:nvSpPr>
          <p:spPr>
            <a:xfrm>
              <a:off x="2727910" y="3426500"/>
              <a:ext cx="35233" cy="34341"/>
            </a:xfrm>
            <a:custGeom>
              <a:avLst/>
              <a:gdLst/>
              <a:ahLst/>
              <a:cxnLst/>
              <a:rect l="l" t="t" r="r" b="b"/>
              <a:pathLst>
                <a:path w="1224" h="1193" extrusionOk="0">
                  <a:moveTo>
                    <a:pt x="614" y="334"/>
                  </a:moveTo>
                  <a:cubicBezTo>
                    <a:pt x="623" y="334"/>
                    <a:pt x="632" y="334"/>
                    <a:pt x="641" y="335"/>
                  </a:cubicBezTo>
                  <a:cubicBezTo>
                    <a:pt x="763" y="348"/>
                    <a:pt x="863" y="449"/>
                    <a:pt x="873" y="570"/>
                  </a:cubicBezTo>
                  <a:cubicBezTo>
                    <a:pt x="881" y="648"/>
                    <a:pt x="854" y="725"/>
                    <a:pt x="799" y="783"/>
                  </a:cubicBezTo>
                  <a:cubicBezTo>
                    <a:pt x="750" y="832"/>
                    <a:pt x="684" y="860"/>
                    <a:pt x="614" y="860"/>
                  </a:cubicBezTo>
                  <a:cubicBezTo>
                    <a:pt x="605" y="860"/>
                    <a:pt x="595" y="859"/>
                    <a:pt x="585" y="858"/>
                  </a:cubicBezTo>
                  <a:cubicBezTo>
                    <a:pt x="463" y="847"/>
                    <a:pt x="363" y="744"/>
                    <a:pt x="353" y="625"/>
                  </a:cubicBezTo>
                  <a:cubicBezTo>
                    <a:pt x="344" y="545"/>
                    <a:pt x="372" y="467"/>
                    <a:pt x="427" y="412"/>
                  </a:cubicBezTo>
                  <a:cubicBezTo>
                    <a:pt x="477" y="362"/>
                    <a:pt x="543" y="334"/>
                    <a:pt x="614" y="334"/>
                  </a:cubicBezTo>
                  <a:close/>
                  <a:moveTo>
                    <a:pt x="612" y="0"/>
                  </a:moveTo>
                  <a:cubicBezTo>
                    <a:pt x="453" y="0"/>
                    <a:pt x="303" y="62"/>
                    <a:pt x="189" y="174"/>
                  </a:cubicBezTo>
                  <a:cubicBezTo>
                    <a:pt x="63" y="302"/>
                    <a:pt x="1" y="476"/>
                    <a:pt x="19" y="657"/>
                  </a:cubicBezTo>
                  <a:cubicBezTo>
                    <a:pt x="47" y="936"/>
                    <a:pt x="269" y="1160"/>
                    <a:pt x="552" y="1190"/>
                  </a:cubicBezTo>
                  <a:cubicBezTo>
                    <a:pt x="571" y="1192"/>
                    <a:pt x="593" y="1192"/>
                    <a:pt x="612" y="1192"/>
                  </a:cubicBezTo>
                  <a:cubicBezTo>
                    <a:pt x="770" y="1192"/>
                    <a:pt x="921" y="1130"/>
                    <a:pt x="1033" y="1016"/>
                  </a:cubicBezTo>
                  <a:cubicBezTo>
                    <a:pt x="1161" y="890"/>
                    <a:pt x="1224" y="714"/>
                    <a:pt x="1206" y="535"/>
                  </a:cubicBezTo>
                  <a:cubicBezTo>
                    <a:pt x="1179" y="254"/>
                    <a:pt x="953" y="32"/>
                    <a:pt x="673" y="3"/>
                  </a:cubicBezTo>
                  <a:cubicBezTo>
                    <a:pt x="652" y="1"/>
                    <a:pt x="632" y="0"/>
                    <a:pt x="6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64" name="Google Shape;5664;p78"/>
          <p:cNvGrpSpPr/>
          <p:nvPr/>
        </p:nvGrpSpPr>
        <p:grpSpPr>
          <a:xfrm>
            <a:off x="1856301" y="3379517"/>
            <a:ext cx="314749" cy="327475"/>
            <a:chOff x="1856301" y="3303317"/>
            <a:chExt cx="314749" cy="327475"/>
          </a:xfrm>
        </p:grpSpPr>
        <p:sp>
          <p:nvSpPr>
            <p:cNvPr id="5665" name="Google Shape;5665;p78"/>
            <p:cNvSpPr/>
            <p:nvPr/>
          </p:nvSpPr>
          <p:spPr>
            <a:xfrm>
              <a:off x="1879849" y="3308125"/>
              <a:ext cx="202531" cy="256330"/>
            </a:xfrm>
            <a:custGeom>
              <a:avLst/>
              <a:gdLst/>
              <a:ahLst/>
              <a:cxnLst/>
              <a:rect l="l" t="t" r="r" b="b"/>
              <a:pathLst>
                <a:path w="7036" h="8905" extrusionOk="0">
                  <a:moveTo>
                    <a:pt x="518" y="1"/>
                  </a:moveTo>
                  <a:cubicBezTo>
                    <a:pt x="232" y="1"/>
                    <a:pt x="1" y="232"/>
                    <a:pt x="1" y="518"/>
                  </a:cubicBezTo>
                  <a:lnTo>
                    <a:pt x="1" y="8388"/>
                  </a:lnTo>
                  <a:cubicBezTo>
                    <a:pt x="1" y="8674"/>
                    <a:pt x="232" y="8905"/>
                    <a:pt x="518" y="8905"/>
                  </a:cubicBezTo>
                  <a:lnTo>
                    <a:pt x="6148" y="8905"/>
                  </a:lnTo>
                  <a:cubicBezTo>
                    <a:pt x="6639" y="8905"/>
                    <a:pt x="7035" y="8507"/>
                    <a:pt x="7035" y="8016"/>
                  </a:cubicBezTo>
                  <a:lnTo>
                    <a:pt x="7035" y="888"/>
                  </a:lnTo>
                  <a:cubicBezTo>
                    <a:pt x="7035" y="399"/>
                    <a:pt x="6639" y="1"/>
                    <a:pt x="61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6" name="Google Shape;5666;p78"/>
            <p:cNvSpPr/>
            <p:nvPr/>
          </p:nvSpPr>
          <p:spPr>
            <a:xfrm>
              <a:off x="1985558" y="3468070"/>
              <a:ext cx="96833" cy="96401"/>
            </a:xfrm>
            <a:custGeom>
              <a:avLst/>
              <a:gdLst/>
              <a:ahLst/>
              <a:cxnLst/>
              <a:rect l="l" t="t" r="r" b="b"/>
              <a:pathLst>
                <a:path w="3364" h="3349" extrusionOk="0">
                  <a:moveTo>
                    <a:pt x="2729" y="1"/>
                  </a:moveTo>
                  <a:cubicBezTo>
                    <a:pt x="2382" y="1"/>
                    <a:pt x="2071" y="221"/>
                    <a:pt x="1954" y="548"/>
                  </a:cubicBezTo>
                  <a:lnTo>
                    <a:pt x="1847" y="845"/>
                  </a:lnTo>
                  <a:lnTo>
                    <a:pt x="980" y="845"/>
                  </a:lnTo>
                  <a:cubicBezTo>
                    <a:pt x="441" y="845"/>
                    <a:pt x="0" y="1286"/>
                    <a:pt x="0" y="1826"/>
                  </a:cubicBezTo>
                  <a:lnTo>
                    <a:pt x="0" y="3349"/>
                  </a:lnTo>
                  <a:lnTo>
                    <a:pt x="2476" y="3349"/>
                  </a:lnTo>
                  <a:cubicBezTo>
                    <a:pt x="2967" y="3349"/>
                    <a:pt x="3363" y="2951"/>
                    <a:pt x="3363" y="2462"/>
                  </a:cubicBezTo>
                  <a:lnTo>
                    <a:pt x="3363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7" name="Google Shape;5667;p78"/>
            <p:cNvSpPr/>
            <p:nvPr/>
          </p:nvSpPr>
          <p:spPr>
            <a:xfrm>
              <a:off x="1879849" y="3308125"/>
              <a:ext cx="25417" cy="256330"/>
            </a:xfrm>
            <a:custGeom>
              <a:avLst/>
              <a:gdLst/>
              <a:ahLst/>
              <a:cxnLst/>
              <a:rect l="l" t="t" r="r" b="b"/>
              <a:pathLst>
                <a:path w="883" h="8905" extrusionOk="0">
                  <a:moveTo>
                    <a:pt x="518" y="1"/>
                  </a:moveTo>
                  <a:cubicBezTo>
                    <a:pt x="232" y="1"/>
                    <a:pt x="1" y="232"/>
                    <a:pt x="1" y="518"/>
                  </a:cubicBezTo>
                  <a:lnTo>
                    <a:pt x="1" y="8388"/>
                  </a:lnTo>
                  <a:cubicBezTo>
                    <a:pt x="1" y="8674"/>
                    <a:pt x="232" y="8905"/>
                    <a:pt x="518" y="8905"/>
                  </a:cubicBezTo>
                  <a:lnTo>
                    <a:pt x="882" y="8905"/>
                  </a:lnTo>
                  <a:cubicBezTo>
                    <a:pt x="598" y="8905"/>
                    <a:pt x="365" y="8672"/>
                    <a:pt x="365" y="8388"/>
                  </a:cubicBezTo>
                  <a:lnTo>
                    <a:pt x="365" y="518"/>
                  </a:lnTo>
                  <a:cubicBezTo>
                    <a:pt x="365" y="232"/>
                    <a:pt x="596" y="1"/>
                    <a:pt x="88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8" name="Google Shape;5668;p78"/>
            <p:cNvSpPr/>
            <p:nvPr/>
          </p:nvSpPr>
          <p:spPr>
            <a:xfrm>
              <a:off x="1861166" y="3343735"/>
              <a:ext cx="37449" cy="17588"/>
            </a:xfrm>
            <a:custGeom>
              <a:avLst/>
              <a:gdLst/>
              <a:ahLst/>
              <a:cxnLst/>
              <a:rect l="l" t="t" r="r" b="b"/>
              <a:pathLst>
                <a:path w="1301" h="611" extrusionOk="0">
                  <a:moveTo>
                    <a:pt x="305" y="1"/>
                  </a:moveTo>
                  <a:cubicBezTo>
                    <a:pt x="136" y="1"/>
                    <a:pt x="1" y="137"/>
                    <a:pt x="1" y="306"/>
                  </a:cubicBezTo>
                  <a:cubicBezTo>
                    <a:pt x="1" y="475"/>
                    <a:pt x="136" y="610"/>
                    <a:pt x="305" y="610"/>
                  </a:cubicBezTo>
                  <a:lnTo>
                    <a:pt x="996" y="610"/>
                  </a:lnTo>
                  <a:cubicBezTo>
                    <a:pt x="1163" y="610"/>
                    <a:pt x="1300" y="475"/>
                    <a:pt x="1300" y="306"/>
                  </a:cubicBezTo>
                  <a:cubicBezTo>
                    <a:pt x="1300" y="137"/>
                    <a:pt x="1165" y="1"/>
                    <a:pt x="9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9" name="Google Shape;5669;p78"/>
            <p:cNvSpPr/>
            <p:nvPr/>
          </p:nvSpPr>
          <p:spPr>
            <a:xfrm>
              <a:off x="1861166" y="3343735"/>
              <a:ext cx="19027" cy="17588"/>
            </a:xfrm>
            <a:custGeom>
              <a:avLst/>
              <a:gdLst/>
              <a:ahLst/>
              <a:cxnLst/>
              <a:rect l="l" t="t" r="r" b="b"/>
              <a:pathLst>
                <a:path w="661" h="611" extrusionOk="0">
                  <a:moveTo>
                    <a:pt x="305" y="1"/>
                  </a:moveTo>
                  <a:cubicBezTo>
                    <a:pt x="136" y="1"/>
                    <a:pt x="1" y="137"/>
                    <a:pt x="1" y="306"/>
                  </a:cubicBezTo>
                  <a:cubicBezTo>
                    <a:pt x="1" y="475"/>
                    <a:pt x="136" y="610"/>
                    <a:pt x="305" y="610"/>
                  </a:cubicBezTo>
                  <a:lnTo>
                    <a:pt x="660" y="610"/>
                  </a:lnTo>
                  <a:cubicBezTo>
                    <a:pt x="491" y="610"/>
                    <a:pt x="356" y="475"/>
                    <a:pt x="356" y="306"/>
                  </a:cubicBezTo>
                  <a:cubicBezTo>
                    <a:pt x="356" y="137"/>
                    <a:pt x="491" y="1"/>
                    <a:pt x="66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0" name="Google Shape;5670;p78"/>
            <p:cNvSpPr/>
            <p:nvPr/>
          </p:nvSpPr>
          <p:spPr>
            <a:xfrm>
              <a:off x="1861166" y="3385651"/>
              <a:ext cx="37449" cy="17559"/>
            </a:xfrm>
            <a:custGeom>
              <a:avLst/>
              <a:gdLst/>
              <a:ahLst/>
              <a:cxnLst/>
              <a:rect l="l" t="t" r="r" b="b"/>
              <a:pathLst>
                <a:path w="1301" h="610" extrusionOk="0">
                  <a:moveTo>
                    <a:pt x="305" y="0"/>
                  </a:moveTo>
                  <a:cubicBezTo>
                    <a:pt x="136" y="0"/>
                    <a:pt x="1" y="135"/>
                    <a:pt x="1" y="304"/>
                  </a:cubicBezTo>
                  <a:cubicBezTo>
                    <a:pt x="1" y="473"/>
                    <a:pt x="136" y="610"/>
                    <a:pt x="305" y="610"/>
                  </a:cubicBezTo>
                  <a:lnTo>
                    <a:pt x="996" y="610"/>
                  </a:lnTo>
                  <a:cubicBezTo>
                    <a:pt x="1163" y="610"/>
                    <a:pt x="1300" y="471"/>
                    <a:pt x="1300" y="304"/>
                  </a:cubicBezTo>
                  <a:cubicBezTo>
                    <a:pt x="1300" y="135"/>
                    <a:pt x="1165" y="0"/>
                    <a:pt x="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1" name="Google Shape;5671;p78"/>
            <p:cNvSpPr/>
            <p:nvPr/>
          </p:nvSpPr>
          <p:spPr>
            <a:xfrm>
              <a:off x="1861166" y="3385651"/>
              <a:ext cx="19027" cy="17559"/>
            </a:xfrm>
            <a:custGeom>
              <a:avLst/>
              <a:gdLst/>
              <a:ahLst/>
              <a:cxnLst/>
              <a:rect l="l" t="t" r="r" b="b"/>
              <a:pathLst>
                <a:path w="661" h="610" extrusionOk="0">
                  <a:moveTo>
                    <a:pt x="305" y="0"/>
                  </a:moveTo>
                  <a:cubicBezTo>
                    <a:pt x="136" y="0"/>
                    <a:pt x="1" y="135"/>
                    <a:pt x="1" y="304"/>
                  </a:cubicBezTo>
                  <a:cubicBezTo>
                    <a:pt x="1" y="473"/>
                    <a:pt x="136" y="610"/>
                    <a:pt x="305" y="610"/>
                  </a:cubicBezTo>
                  <a:lnTo>
                    <a:pt x="660" y="610"/>
                  </a:lnTo>
                  <a:cubicBezTo>
                    <a:pt x="491" y="610"/>
                    <a:pt x="356" y="471"/>
                    <a:pt x="356" y="304"/>
                  </a:cubicBezTo>
                  <a:cubicBezTo>
                    <a:pt x="356" y="135"/>
                    <a:pt x="491" y="0"/>
                    <a:pt x="66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2" name="Google Shape;5672;p78"/>
            <p:cNvSpPr/>
            <p:nvPr/>
          </p:nvSpPr>
          <p:spPr>
            <a:xfrm>
              <a:off x="1861166" y="3427537"/>
              <a:ext cx="37449" cy="17530"/>
            </a:xfrm>
            <a:custGeom>
              <a:avLst/>
              <a:gdLst/>
              <a:ahLst/>
              <a:cxnLst/>
              <a:rect l="l" t="t" r="r" b="b"/>
              <a:pathLst>
                <a:path w="1301" h="609" extrusionOk="0">
                  <a:moveTo>
                    <a:pt x="305" y="1"/>
                  </a:moveTo>
                  <a:cubicBezTo>
                    <a:pt x="136" y="1"/>
                    <a:pt x="1" y="136"/>
                    <a:pt x="1" y="305"/>
                  </a:cubicBezTo>
                  <a:cubicBezTo>
                    <a:pt x="1" y="474"/>
                    <a:pt x="136" y="609"/>
                    <a:pt x="305" y="609"/>
                  </a:cubicBezTo>
                  <a:lnTo>
                    <a:pt x="996" y="609"/>
                  </a:lnTo>
                  <a:cubicBezTo>
                    <a:pt x="1163" y="609"/>
                    <a:pt x="1300" y="472"/>
                    <a:pt x="1300" y="305"/>
                  </a:cubicBezTo>
                  <a:cubicBezTo>
                    <a:pt x="1300" y="136"/>
                    <a:pt x="1165" y="1"/>
                    <a:pt x="9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3" name="Google Shape;5673;p78"/>
            <p:cNvSpPr/>
            <p:nvPr/>
          </p:nvSpPr>
          <p:spPr>
            <a:xfrm>
              <a:off x="1861166" y="3427537"/>
              <a:ext cx="19027" cy="17530"/>
            </a:xfrm>
            <a:custGeom>
              <a:avLst/>
              <a:gdLst/>
              <a:ahLst/>
              <a:cxnLst/>
              <a:rect l="l" t="t" r="r" b="b"/>
              <a:pathLst>
                <a:path w="661" h="609" extrusionOk="0">
                  <a:moveTo>
                    <a:pt x="305" y="1"/>
                  </a:moveTo>
                  <a:cubicBezTo>
                    <a:pt x="136" y="1"/>
                    <a:pt x="1" y="136"/>
                    <a:pt x="1" y="305"/>
                  </a:cubicBezTo>
                  <a:cubicBezTo>
                    <a:pt x="1" y="474"/>
                    <a:pt x="136" y="609"/>
                    <a:pt x="305" y="609"/>
                  </a:cubicBezTo>
                  <a:lnTo>
                    <a:pt x="660" y="609"/>
                  </a:lnTo>
                  <a:cubicBezTo>
                    <a:pt x="491" y="609"/>
                    <a:pt x="356" y="472"/>
                    <a:pt x="356" y="305"/>
                  </a:cubicBezTo>
                  <a:cubicBezTo>
                    <a:pt x="356" y="136"/>
                    <a:pt x="491" y="1"/>
                    <a:pt x="66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4" name="Google Shape;5674;p78"/>
            <p:cNvSpPr/>
            <p:nvPr/>
          </p:nvSpPr>
          <p:spPr>
            <a:xfrm>
              <a:off x="1861166" y="3469452"/>
              <a:ext cx="37449" cy="17530"/>
            </a:xfrm>
            <a:custGeom>
              <a:avLst/>
              <a:gdLst/>
              <a:ahLst/>
              <a:cxnLst/>
              <a:rect l="l" t="t" r="r" b="b"/>
              <a:pathLst>
                <a:path w="1301" h="609" extrusionOk="0">
                  <a:moveTo>
                    <a:pt x="305" y="1"/>
                  </a:moveTo>
                  <a:cubicBezTo>
                    <a:pt x="136" y="1"/>
                    <a:pt x="1" y="136"/>
                    <a:pt x="1" y="304"/>
                  </a:cubicBezTo>
                  <a:cubicBezTo>
                    <a:pt x="1" y="473"/>
                    <a:pt x="136" y="608"/>
                    <a:pt x="305" y="608"/>
                  </a:cubicBezTo>
                  <a:lnTo>
                    <a:pt x="996" y="608"/>
                  </a:lnTo>
                  <a:cubicBezTo>
                    <a:pt x="1163" y="608"/>
                    <a:pt x="1300" y="471"/>
                    <a:pt x="1300" y="304"/>
                  </a:cubicBezTo>
                  <a:cubicBezTo>
                    <a:pt x="1300" y="136"/>
                    <a:pt x="1165" y="1"/>
                    <a:pt x="9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5" name="Google Shape;5675;p78"/>
            <p:cNvSpPr/>
            <p:nvPr/>
          </p:nvSpPr>
          <p:spPr>
            <a:xfrm>
              <a:off x="1861166" y="3469452"/>
              <a:ext cx="19027" cy="17530"/>
            </a:xfrm>
            <a:custGeom>
              <a:avLst/>
              <a:gdLst/>
              <a:ahLst/>
              <a:cxnLst/>
              <a:rect l="l" t="t" r="r" b="b"/>
              <a:pathLst>
                <a:path w="661" h="609" extrusionOk="0">
                  <a:moveTo>
                    <a:pt x="305" y="1"/>
                  </a:moveTo>
                  <a:cubicBezTo>
                    <a:pt x="136" y="1"/>
                    <a:pt x="1" y="136"/>
                    <a:pt x="1" y="304"/>
                  </a:cubicBezTo>
                  <a:cubicBezTo>
                    <a:pt x="1" y="473"/>
                    <a:pt x="136" y="608"/>
                    <a:pt x="305" y="608"/>
                  </a:cubicBezTo>
                  <a:lnTo>
                    <a:pt x="660" y="608"/>
                  </a:lnTo>
                  <a:cubicBezTo>
                    <a:pt x="491" y="608"/>
                    <a:pt x="356" y="471"/>
                    <a:pt x="356" y="304"/>
                  </a:cubicBezTo>
                  <a:cubicBezTo>
                    <a:pt x="356" y="136"/>
                    <a:pt x="491" y="1"/>
                    <a:pt x="66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6" name="Google Shape;5676;p78"/>
            <p:cNvSpPr/>
            <p:nvPr/>
          </p:nvSpPr>
          <p:spPr>
            <a:xfrm>
              <a:off x="1861166" y="3511309"/>
              <a:ext cx="37449" cy="17559"/>
            </a:xfrm>
            <a:custGeom>
              <a:avLst/>
              <a:gdLst/>
              <a:ahLst/>
              <a:cxnLst/>
              <a:rect l="l" t="t" r="r" b="b"/>
              <a:pathLst>
                <a:path w="1301" h="610" extrusionOk="0">
                  <a:moveTo>
                    <a:pt x="305" y="0"/>
                  </a:moveTo>
                  <a:cubicBezTo>
                    <a:pt x="136" y="0"/>
                    <a:pt x="1" y="137"/>
                    <a:pt x="1" y="306"/>
                  </a:cubicBezTo>
                  <a:cubicBezTo>
                    <a:pt x="1" y="473"/>
                    <a:pt x="136" y="610"/>
                    <a:pt x="305" y="610"/>
                  </a:cubicBezTo>
                  <a:lnTo>
                    <a:pt x="996" y="610"/>
                  </a:lnTo>
                  <a:cubicBezTo>
                    <a:pt x="1163" y="610"/>
                    <a:pt x="1300" y="471"/>
                    <a:pt x="1300" y="306"/>
                  </a:cubicBezTo>
                  <a:cubicBezTo>
                    <a:pt x="1300" y="137"/>
                    <a:pt x="1165" y="0"/>
                    <a:pt x="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7" name="Google Shape;5677;p78"/>
            <p:cNvSpPr/>
            <p:nvPr/>
          </p:nvSpPr>
          <p:spPr>
            <a:xfrm>
              <a:off x="1861166" y="3511309"/>
              <a:ext cx="19027" cy="17559"/>
            </a:xfrm>
            <a:custGeom>
              <a:avLst/>
              <a:gdLst/>
              <a:ahLst/>
              <a:cxnLst/>
              <a:rect l="l" t="t" r="r" b="b"/>
              <a:pathLst>
                <a:path w="661" h="610" extrusionOk="0">
                  <a:moveTo>
                    <a:pt x="305" y="0"/>
                  </a:moveTo>
                  <a:cubicBezTo>
                    <a:pt x="136" y="0"/>
                    <a:pt x="1" y="137"/>
                    <a:pt x="1" y="306"/>
                  </a:cubicBezTo>
                  <a:cubicBezTo>
                    <a:pt x="1" y="473"/>
                    <a:pt x="136" y="610"/>
                    <a:pt x="305" y="610"/>
                  </a:cubicBezTo>
                  <a:lnTo>
                    <a:pt x="660" y="610"/>
                  </a:lnTo>
                  <a:cubicBezTo>
                    <a:pt x="491" y="610"/>
                    <a:pt x="356" y="471"/>
                    <a:pt x="356" y="306"/>
                  </a:cubicBezTo>
                  <a:cubicBezTo>
                    <a:pt x="356" y="135"/>
                    <a:pt x="491" y="0"/>
                    <a:pt x="66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8" name="Google Shape;5678;p78"/>
            <p:cNvSpPr/>
            <p:nvPr/>
          </p:nvSpPr>
          <p:spPr>
            <a:xfrm>
              <a:off x="1921591" y="3367428"/>
              <a:ext cx="119084" cy="96574"/>
            </a:xfrm>
            <a:custGeom>
              <a:avLst/>
              <a:gdLst/>
              <a:ahLst/>
              <a:cxnLst/>
              <a:rect l="l" t="t" r="r" b="b"/>
              <a:pathLst>
                <a:path w="4137" h="3355" extrusionOk="0">
                  <a:moveTo>
                    <a:pt x="275" y="1"/>
                  </a:moveTo>
                  <a:cubicBezTo>
                    <a:pt x="123" y="1"/>
                    <a:pt x="1" y="123"/>
                    <a:pt x="1" y="274"/>
                  </a:cubicBezTo>
                  <a:lnTo>
                    <a:pt x="1" y="3082"/>
                  </a:lnTo>
                  <a:cubicBezTo>
                    <a:pt x="1" y="3233"/>
                    <a:pt x="123" y="3354"/>
                    <a:pt x="275" y="3354"/>
                  </a:cubicBezTo>
                  <a:lnTo>
                    <a:pt x="3863" y="3354"/>
                  </a:lnTo>
                  <a:cubicBezTo>
                    <a:pt x="4012" y="3354"/>
                    <a:pt x="4133" y="3233"/>
                    <a:pt x="4137" y="3082"/>
                  </a:cubicBezTo>
                  <a:lnTo>
                    <a:pt x="4137" y="274"/>
                  </a:lnTo>
                  <a:cubicBezTo>
                    <a:pt x="4137" y="123"/>
                    <a:pt x="4014" y="1"/>
                    <a:pt x="38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9" name="Google Shape;5679;p78"/>
            <p:cNvSpPr/>
            <p:nvPr/>
          </p:nvSpPr>
          <p:spPr>
            <a:xfrm>
              <a:off x="1921649" y="3413546"/>
              <a:ext cx="81174" cy="50403"/>
            </a:xfrm>
            <a:custGeom>
              <a:avLst/>
              <a:gdLst/>
              <a:ahLst/>
              <a:cxnLst/>
              <a:rect l="l" t="t" r="r" b="b"/>
              <a:pathLst>
                <a:path w="2820" h="1751" extrusionOk="0">
                  <a:moveTo>
                    <a:pt x="1115" y="0"/>
                  </a:moveTo>
                  <a:cubicBezTo>
                    <a:pt x="1011" y="0"/>
                    <a:pt x="907" y="43"/>
                    <a:pt x="832" y="130"/>
                  </a:cubicBezTo>
                  <a:lnTo>
                    <a:pt x="1" y="1081"/>
                  </a:lnTo>
                  <a:lnTo>
                    <a:pt x="1" y="1504"/>
                  </a:lnTo>
                  <a:cubicBezTo>
                    <a:pt x="1" y="1642"/>
                    <a:pt x="113" y="1751"/>
                    <a:pt x="248" y="1751"/>
                  </a:cubicBezTo>
                  <a:lnTo>
                    <a:pt x="2819" y="1751"/>
                  </a:lnTo>
                  <a:lnTo>
                    <a:pt x="1399" y="130"/>
                  </a:lnTo>
                  <a:cubicBezTo>
                    <a:pt x="1324" y="43"/>
                    <a:pt x="1219" y="0"/>
                    <a:pt x="1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0" name="Google Shape;5680;p78"/>
            <p:cNvSpPr/>
            <p:nvPr/>
          </p:nvSpPr>
          <p:spPr>
            <a:xfrm>
              <a:off x="1942463" y="3429552"/>
              <a:ext cx="60420" cy="34456"/>
            </a:xfrm>
            <a:custGeom>
              <a:avLst/>
              <a:gdLst/>
              <a:ahLst/>
              <a:cxnLst/>
              <a:rect l="l" t="t" r="r" b="b"/>
              <a:pathLst>
                <a:path w="2099" h="1197" extrusionOk="0">
                  <a:moveTo>
                    <a:pt x="1050" y="0"/>
                  </a:moveTo>
                  <a:lnTo>
                    <a:pt x="1" y="1196"/>
                  </a:lnTo>
                  <a:lnTo>
                    <a:pt x="2098" y="1196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1" name="Google Shape;5681;p78"/>
            <p:cNvSpPr/>
            <p:nvPr/>
          </p:nvSpPr>
          <p:spPr>
            <a:xfrm>
              <a:off x="1959476" y="3413546"/>
              <a:ext cx="81116" cy="50460"/>
            </a:xfrm>
            <a:custGeom>
              <a:avLst/>
              <a:gdLst/>
              <a:ahLst/>
              <a:cxnLst/>
              <a:rect l="l" t="t" r="r" b="b"/>
              <a:pathLst>
                <a:path w="2818" h="1753" extrusionOk="0">
                  <a:moveTo>
                    <a:pt x="1703" y="0"/>
                  </a:moveTo>
                  <a:cubicBezTo>
                    <a:pt x="1599" y="0"/>
                    <a:pt x="1495" y="43"/>
                    <a:pt x="1420" y="130"/>
                  </a:cubicBezTo>
                  <a:lnTo>
                    <a:pt x="0" y="1752"/>
                  </a:lnTo>
                  <a:lnTo>
                    <a:pt x="2572" y="1752"/>
                  </a:lnTo>
                  <a:cubicBezTo>
                    <a:pt x="2709" y="1752"/>
                    <a:pt x="2817" y="1642"/>
                    <a:pt x="2817" y="1507"/>
                  </a:cubicBezTo>
                  <a:lnTo>
                    <a:pt x="2817" y="1081"/>
                  </a:lnTo>
                  <a:lnTo>
                    <a:pt x="1987" y="130"/>
                  </a:lnTo>
                  <a:cubicBezTo>
                    <a:pt x="1912" y="43"/>
                    <a:pt x="1807" y="0"/>
                    <a:pt x="1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2" name="Google Shape;5682;p78"/>
            <p:cNvSpPr/>
            <p:nvPr/>
          </p:nvSpPr>
          <p:spPr>
            <a:xfrm>
              <a:off x="1970358" y="3384931"/>
              <a:ext cx="21531" cy="21502"/>
            </a:xfrm>
            <a:custGeom>
              <a:avLst/>
              <a:gdLst/>
              <a:ahLst/>
              <a:cxnLst/>
              <a:rect l="l" t="t" r="r" b="b"/>
              <a:pathLst>
                <a:path w="748" h="747" extrusionOk="0">
                  <a:moveTo>
                    <a:pt x="374" y="0"/>
                  </a:moveTo>
                  <a:cubicBezTo>
                    <a:pt x="166" y="0"/>
                    <a:pt x="1" y="167"/>
                    <a:pt x="1" y="374"/>
                  </a:cubicBezTo>
                  <a:cubicBezTo>
                    <a:pt x="1" y="582"/>
                    <a:pt x="166" y="747"/>
                    <a:pt x="374" y="747"/>
                  </a:cubicBezTo>
                  <a:cubicBezTo>
                    <a:pt x="580" y="747"/>
                    <a:pt x="747" y="582"/>
                    <a:pt x="747" y="374"/>
                  </a:cubicBezTo>
                  <a:cubicBezTo>
                    <a:pt x="747" y="167"/>
                    <a:pt x="580" y="0"/>
                    <a:pt x="374" y="0"/>
                  </a:cubicBezTo>
                  <a:close/>
                </a:path>
              </a:pathLst>
            </a:custGeom>
            <a:solidFill>
              <a:srgbClr val="FFD0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3" name="Google Shape;5683;p78"/>
            <p:cNvSpPr/>
            <p:nvPr/>
          </p:nvSpPr>
          <p:spPr>
            <a:xfrm>
              <a:off x="1998455" y="3480823"/>
              <a:ext cx="167817" cy="145220"/>
            </a:xfrm>
            <a:custGeom>
              <a:avLst/>
              <a:gdLst/>
              <a:ahLst/>
              <a:cxnLst/>
              <a:rect l="l" t="t" r="r" b="b"/>
              <a:pathLst>
                <a:path w="5830" h="5045" extrusionOk="0">
                  <a:moveTo>
                    <a:pt x="2281" y="0"/>
                  </a:moveTo>
                  <a:cubicBezTo>
                    <a:pt x="2121" y="0"/>
                    <a:pt x="1979" y="100"/>
                    <a:pt x="1925" y="251"/>
                  </a:cubicBezTo>
                  <a:lnTo>
                    <a:pt x="1715" y="844"/>
                  </a:lnTo>
                  <a:lnTo>
                    <a:pt x="535" y="844"/>
                  </a:lnTo>
                  <a:cubicBezTo>
                    <a:pt x="240" y="844"/>
                    <a:pt x="0" y="1084"/>
                    <a:pt x="0" y="1379"/>
                  </a:cubicBezTo>
                  <a:lnTo>
                    <a:pt x="0" y="4507"/>
                  </a:lnTo>
                  <a:cubicBezTo>
                    <a:pt x="0" y="4804"/>
                    <a:pt x="240" y="5044"/>
                    <a:pt x="535" y="5044"/>
                  </a:cubicBezTo>
                  <a:lnTo>
                    <a:pt x="5291" y="5044"/>
                  </a:lnTo>
                  <a:cubicBezTo>
                    <a:pt x="5586" y="5044"/>
                    <a:pt x="5826" y="4804"/>
                    <a:pt x="5826" y="4507"/>
                  </a:cubicBezTo>
                  <a:lnTo>
                    <a:pt x="5826" y="1379"/>
                  </a:lnTo>
                  <a:cubicBezTo>
                    <a:pt x="5830" y="1084"/>
                    <a:pt x="5590" y="844"/>
                    <a:pt x="5293" y="844"/>
                  </a:cubicBezTo>
                  <a:lnTo>
                    <a:pt x="4115" y="844"/>
                  </a:lnTo>
                  <a:lnTo>
                    <a:pt x="3903" y="251"/>
                  </a:lnTo>
                  <a:cubicBezTo>
                    <a:pt x="3850" y="100"/>
                    <a:pt x="3708" y="0"/>
                    <a:pt x="35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4" name="Google Shape;5684;p78"/>
            <p:cNvSpPr/>
            <p:nvPr/>
          </p:nvSpPr>
          <p:spPr>
            <a:xfrm>
              <a:off x="1998397" y="3505120"/>
              <a:ext cx="27259" cy="120926"/>
            </a:xfrm>
            <a:custGeom>
              <a:avLst/>
              <a:gdLst/>
              <a:ahLst/>
              <a:cxnLst/>
              <a:rect l="l" t="t" r="r" b="b"/>
              <a:pathLst>
                <a:path w="947" h="4201" extrusionOk="0">
                  <a:moveTo>
                    <a:pt x="537" y="0"/>
                  </a:moveTo>
                  <a:cubicBezTo>
                    <a:pt x="241" y="0"/>
                    <a:pt x="1" y="240"/>
                    <a:pt x="1" y="535"/>
                  </a:cubicBezTo>
                  <a:lnTo>
                    <a:pt x="1" y="3663"/>
                  </a:lnTo>
                  <a:cubicBezTo>
                    <a:pt x="1" y="3960"/>
                    <a:pt x="242" y="4200"/>
                    <a:pt x="537" y="4200"/>
                  </a:cubicBezTo>
                  <a:lnTo>
                    <a:pt x="946" y="4200"/>
                  </a:lnTo>
                  <a:cubicBezTo>
                    <a:pt x="651" y="4200"/>
                    <a:pt x="411" y="3960"/>
                    <a:pt x="411" y="3663"/>
                  </a:cubicBezTo>
                  <a:lnTo>
                    <a:pt x="411" y="535"/>
                  </a:lnTo>
                  <a:cubicBezTo>
                    <a:pt x="411" y="240"/>
                    <a:pt x="651" y="0"/>
                    <a:pt x="94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5" name="Google Shape;5685;p78"/>
            <p:cNvSpPr/>
            <p:nvPr/>
          </p:nvSpPr>
          <p:spPr>
            <a:xfrm>
              <a:off x="2047826" y="3480823"/>
              <a:ext cx="69084" cy="24323"/>
            </a:xfrm>
            <a:custGeom>
              <a:avLst/>
              <a:gdLst/>
              <a:ahLst/>
              <a:cxnLst/>
              <a:rect l="l" t="t" r="r" b="b"/>
              <a:pathLst>
                <a:path w="2400" h="845" extrusionOk="0">
                  <a:moveTo>
                    <a:pt x="566" y="0"/>
                  </a:moveTo>
                  <a:cubicBezTo>
                    <a:pt x="406" y="0"/>
                    <a:pt x="264" y="100"/>
                    <a:pt x="210" y="251"/>
                  </a:cubicBezTo>
                  <a:lnTo>
                    <a:pt x="0" y="844"/>
                  </a:lnTo>
                  <a:lnTo>
                    <a:pt x="2400" y="844"/>
                  </a:lnTo>
                  <a:lnTo>
                    <a:pt x="2288" y="528"/>
                  </a:lnTo>
                  <a:lnTo>
                    <a:pt x="521" y="528"/>
                  </a:lnTo>
                  <a:lnTo>
                    <a:pt x="619" y="251"/>
                  </a:lnTo>
                  <a:cubicBezTo>
                    <a:pt x="672" y="100"/>
                    <a:pt x="814" y="0"/>
                    <a:pt x="97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6" name="Google Shape;5686;p78"/>
            <p:cNvSpPr/>
            <p:nvPr/>
          </p:nvSpPr>
          <p:spPr>
            <a:xfrm>
              <a:off x="2050331" y="3536902"/>
              <a:ext cx="63989" cy="63960"/>
            </a:xfrm>
            <a:custGeom>
              <a:avLst/>
              <a:gdLst/>
              <a:ahLst/>
              <a:cxnLst/>
              <a:rect l="l" t="t" r="r" b="b"/>
              <a:pathLst>
                <a:path w="2223" h="2222" extrusionOk="0">
                  <a:moveTo>
                    <a:pt x="1111" y="0"/>
                  </a:moveTo>
                  <a:cubicBezTo>
                    <a:pt x="498" y="0"/>
                    <a:pt x="1" y="498"/>
                    <a:pt x="1" y="1111"/>
                  </a:cubicBezTo>
                  <a:cubicBezTo>
                    <a:pt x="1" y="1724"/>
                    <a:pt x="498" y="2222"/>
                    <a:pt x="1111" y="2222"/>
                  </a:cubicBezTo>
                  <a:cubicBezTo>
                    <a:pt x="1726" y="2222"/>
                    <a:pt x="2222" y="1724"/>
                    <a:pt x="2222" y="1111"/>
                  </a:cubicBezTo>
                  <a:cubicBezTo>
                    <a:pt x="2222" y="498"/>
                    <a:pt x="1726" y="0"/>
                    <a:pt x="1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7" name="Google Shape;5687;p78"/>
            <p:cNvSpPr/>
            <p:nvPr/>
          </p:nvSpPr>
          <p:spPr>
            <a:xfrm>
              <a:off x="2050388" y="3536902"/>
              <a:ext cx="37737" cy="63960"/>
            </a:xfrm>
            <a:custGeom>
              <a:avLst/>
              <a:gdLst/>
              <a:ahLst/>
              <a:cxnLst/>
              <a:rect l="l" t="t" r="r" b="b"/>
              <a:pathLst>
                <a:path w="1311" h="2222" extrusionOk="0">
                  <a:moveTo>
                    <a:pt x="1111" y="0"/>
                  </a:moveTo>
                  <a:cubicBezTo>
                    <a:pt x="498" y="0"/>
                    <a:pt x="0" y="498"/>
                    <a:pt x="0" y="1111"/>
                  </a:cubicBezTo>
                  <a:cubicBezTo>
                    <a:pt x="0" y="1724"/>
                    <a:pt x="498" y="2222"/>
                    <a:pt x="1111" y="2222"/>
                  </a:cubicBezTo>
                  <a:cubicBezTo>
                    <a:pt x="1179" y="2222"/>
                    <a:pt x="1246" y="2216"/>
                    <a:pt x="1310" y="2204"/>
                  </a:cubicBezTo>
                  <a:cubicBezTo>
                    <a:pt x="793" y="2110"/>
                    <a:pt x="400" y="1656"/>
                    <a:pt x="400" y="1111"/>
                  </a:cubicBezTo>
                  <a:cubicBezTo>
                    <a:pt x="400" y="565"/>
                    <a:pt x="793" y="112"/>
                    <a:pt x="1310" y="18"/>
                  </a:cubicBezTo>
                  <a:cubicBezTo>
                    <a:pt x="1246" y="7"/>
                    <a:pt x="1179" y="0"/>
                    <a:pt x="111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8" name="Google Shape;5688;p78"/>
            <p:cNvSpPr/>
            <p:nvPr/>
          </p:nvSpPr>
          <p:spPr>
            <a:xfrm>
              <a:off x="2067891" y="3554433"/>
              <a:ext cx="28929" cy="28929"/>
            </a:xfrm>
            <a:custGeom>
              <a:avLst/>
              <a:gdLst/>
              <a:ahLst/>
              <a:cxnLst/>
              <a:rect l="l" t="t" r="r" b="b"/>
              <a:pathLst>
                <a:path w="1005" h="1005" extrusionOk="0">
                  <a:moveTo>
                    <a:pt x="501" y="1"/>
                  </a:moveTo>
                  <a:cubicBezTo>
                    <a:pt x="224" y="1"/>
                    <a:pt x="0" y="225"/>
                    <a:pt x="0" y="502"/>
                  </a:cubicBezTo>
                  <a:cubicBezTo>
                    <a:pt x="0" y="779"/>
                    <a:pt x="224" y="1005"/>
                    <a:pt x="501" y="1005"/>
                  </a:cubicBezTo>
                  <a:cubicBezTo>
                    <a:pt x="780" y="1005"/>
                    <a:pt x="1004" y="779"/>
                    <a:pt x="1004" y="502"/>
                  </a:cubicBezTo>
                  <a:cubicBezTo>
                    <a:pt x="1004" y="225"/>
                    <a:pt x="780" y="1"/>
                    <a:pt x="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9" name="Google Shape;5689;p78"/>
            <p:cNvSpPr/>
            <p:nvPr/>
          </p:nvSpPr>
          <p:spPr>
            <a:xfrm>
              <a:off x="2067891" y="3554433"/>
              <a:ext cx="19401" cy="28929"/>
            </a:xfrm>
            <a:custGeom>
              <a:avLst/>
              <a:gdLst/>
              <a:ahLst/>
              <a:cxnLst/>
              <a:rect l="l" t="t" r="r" b="b"/>
              <a:pathLst>
                <a:path w="674" h="1005" extrusionOk="0">
                  <a:moveTo>
                    <a:pt x="503" y="1"/>
                  </a:moveTo>
                  <a:cubicBezTo>
                    <a:pt x="224" y="1"/>
                    <a:pt x="0" y="225"/>
                    <a:pt x="0" y="502"/>
                  </a:cubicBezTo>
                  <a:cubicBezTo>
                    <a:pt x="0" y="781"/>
                    <a:pt x="224" y="1005"/>
                    <a:pt x="503" y="1005"/>
                  </a:cubicBezTo>
                  <a:cubicBezTo>
                    <a:pt x="562" y="1005"/>
                    <a:pt x="620" y="994"/>
                    <a:pt x="674" y="976"/>
                  </a:cubicBezTo>
                  <a:cubicBezTo>
                    <a:pt x="480" y="904"/>
                    <a:pt x="341" y="720"/>
                    <a:pt x="341" y="502"/>
                  </a:cubicBezTo>
                  <a:cubicBezTo>
                    <a:pt x="341" y="285"/>
                    <a:pt x="480" y="100"/>
                    <a:pt x="674" y="29"/>
                  </a:cubicBezTo>
                  <a:cubicBezTo>
                    <a:pt x="620" y="10"/>
                    <a:pt x="562" y="1"/>
                    <a:pt x="50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0" name="Google Shape;5690;p78"/>
            <p:cNvSpPr/>
            <p:nvPr/>
          </p:nvSpPr>
          <p:spPr>
            <a:xfrm>
              <a:off x="1856301" y="3303317"/>
              <a:ext cx="230827" cy="265973"/>
            </a:xfrm>
            <a:custGeom>
              <a:avLst/>
              <a:gdLst/>
              <a:ahLst/>
              <a:cxnLst/>
              <a:rect l="l" t="t" r="r" b="b"/>
              <a:pathLst>
                <a:path w="8019" h="9240" extrusionOk="0">
                  <a:moveTo>
                    <a:pt x="1165" y="1572"/>
                  </a:moveTo>
                  <a:cubicBezTo>
                    <a:pt x="1240" y="1572"/>
                    <a:pt x="1302" y="1634"/>
                    <a:pt x="1302" y="1710"/>
                  </a:cubicBezTo>
                  <a:cubicBezTo>
                    <a:pt x="1302" y="1785"/>
                    <a:pt x="1240" y="1847"/>
                    <a:pt x="1165" y="1847"/>
                  </a:cubicBezTo>
                  <a:lnTo>
                    <a:pt x="474" y="1847"/>
                  </a:lnTo>
                  <a:cubicBezTo>
                    <a:pt x="397" y="1847"/>
                    <a:pt x="337" y="1785"/>
                    <a:pt x="337" y="1710"/>
                  </a:cubicBezTo>
                  <a:cubicBezTo>
                    <a:pt x="337" y="1634"/>
                    <a:pt x="399" y="1572"/>
                    <a:pt x="474" y="1572"/>
                  </a:cubicBezTo>
                  <a:close/>
                  <a:moveTo>
                    <a:pt x="1165" y="3027"/>
                  </a:moveTo>
                  <a:cubicBezTo>
                    <a:pt x="1240" y="3027"/>
                    <a:pt x="1302" y="3090"/>
                    <a:pt x="1302" y="3164"/>
                  </a:cubicBezTo>
                  <a:cubicBezTo>
                    <a:pt x="1302" y="3241"/>
                    <a:pt x="1240" y="3303"/>
                    <a:pt x="1165" y="3303"/>
                  </a:cubicBezTo>
                  <a:lnTo>
                    <a:pt x="474" y="3303"/>
                  </a:lnTo>
                  <a:cubicBezTo>
                    <a:pt x="397" y="3303"/>
                    <a:pt x="337" y="3241"/>
                    <a:pt x="337" y="3164"/>
                  </a:cubicBezTo>
                  <a:cubicBezTo>
                    <a:pt x="337" y="3090"/>
                    <a:pt x="399" y="3027"/>
                    <a:pt x="474" y="3027"/>
                  </a:cubicBezTo>
                  <a:close/>
                  <a:moveTo>
                    <a:pt x="1165" y="4483"/>
                  </a:moveTo>
                  <a:cubicBezTo>
                    <a:pt x="1240" y="4483"/>
                    <a:pt x="1302" y="4545"/>
                    <a:pt x="1302" y="4620"/>
                  </a:cubicBezTo>
                  <a:cubicBezTo>
                    <a:pt x="1302" y="4694"/>
                    <a:pt x="1240" y="4758"/>
                    <a:pt x="1165" y="4758"/>
                  </a:cubicBezTo>
                  <a:lnTo>
                    <a:pt x="474" y="4758"/>
                  </a:lnTo>
                  <a:cubicBezTo>
                    <a:pt x="397" y="4758"/>
                    <a:pt x="337" y="4694"/>
                    <a:pt x="337" y="4620"/>
                  </a:cubicBezTo>
                  <a:cubicBezTo>
                    <a:pt x="337" y="4545"/>
                    <a:pt x="399" y="4483"/>
                    <a:pt x="474" y="4483"/>
                  </a:cubicBezTo>
                  <a:close/>
                  <a:moveTo>
                    <a:pt x="1165" y="5937"/>
                  </a:moveTo>
                  <a:cubicBezTo>
                    <a:pt x="1240" y="5937"/>
                    <a:pt x="1302" y="5999"/>
                    <a:pt x="1302" y="6075"/>
                  </a:cubicBezTo>
                  <a:cubicBezTo>
                    <a:pt x="1302" y="6150"/>
                    <a:pt x="1240" y="6212"/>
                    <a:pt x="1165" y="6212"/>
                  </a:cubicBezTo>
                  <a:lnTo>
                    <a:pt x="474" y="6212"/>
                  </a:lnTo>
                  <a:cubicBezTo>
                    <a:pt x="397" y="6212"/>
                    <a:pt x="337" y="6150"/>
                    <a:pt x="337" y="6075"/>
                  </a:cubicBezTo>
                  <a:cubicBezTo>
                    <a:pt x="337" y="5999"/>
                    <a:pt x="399" y="5937"/>
                    <a:pt x="474" y="5937"/>
                  </a:cubicBezTo>
                  <a:close/>
                  <a:moveTo>
                    <a:pt x="1165" y="7392"/>
                  </a:moveTo>
                  <a:cubicBezTo>
                    <a:pt x="1240" y="7392"/>
                    <a:pt x="1302" y="7455"/>
                    <a:pt x="1302" y="7531"/>
                  </a:cubicBezTo>
                  <a:cubicBezTo>
                    <a:pt x="1302" y="7606"/>
                    <a:pt x="1240" y="7668"/>
                    <a:pt x="1165" y="7668"/>
                  </a:cubicBezTo>
                  <a:lnTo>
                    <a:pt x="474" y="7668"/>
                  </a:lnTo>
                  <a:cubicBezTo>
                    <a:pt x="397" y="7668"/>
                    <a:pt x="337" y="7606"/>
                    <a:pt x="337" y="7531"/>
                  </a:cubicBezTo>
                  <a:cubicBezTo>
                    <a:pt x="337" y="7455"/>
                    <a:pt x="399" y="7392"/>
                    <a:pt x="474" y="7392"/>
                  </a:cubicBezTo>
                  <a:close/>
                  <a:moveTo>
                    <a:pt x="1336" y="1"/>
                  </a:moveTo>
                  <a:cubicBezTo>
                    <a:pt x="959" y="1"/>
                    <a:pt x="651" y="308"/>
                    <a:pt x="651" y="685"/>
                  </a:cubicBezTo>
                  <a:lnTo>
                    <a:pt x="651" y="1239"/>
                  </a:lnTo>
                  <a:lnTo>
                    <a:pt x="472" y="1239"/>
                  </a:lnTo>
                  <a:cubicBezTo>
                    <a:pt x="212" y="1239"/>
                    <a:pt x="1" y="1449"/>
                    <a:pt x="1" y="1710"/>
                  </a:cubicBezTo>
                  <a:cubicBezTo>
                    <a:pt x="1" y="1970"/>
                    <a:pt x="212" y="2181"/>
                    <a:pt x="472" y="2181"/>
                  </a:cubicBezTo>
                  <a:lnTo>
                    <a:pt x="651" y="2181"/>
                  </a:lnTo>
                  <a:lnTo>
                    <a:pt x="651" y="2693"/>
                  </a:lnTo>
                  <a:lnTo>
                    <a:pt x="472" y="2693"/>
                  </a:lnTo>
                  <a:cubicBezTo>
                    <a:pt x="212" y="2693"/>
                    <a:pt x="1" y="2905"/>
                    <a:pt x="1" y="3164"/>
                  </a:cubicBezTo>
                  <a:cubicBezTo>
                    <a:pt x="1" y="3425"/>
                    <a:pt x="212" y="3635"/>
                    <a:pt x="472" y="3635"/>
                  </a:cubicBezTo>
                  <a:lnTo>
                    <a:pt x="651" y="3635"/>
                  </a:lnTo>
                  <a:lnTo>
                    <a:pt x="651" y="4149"/>
                  </a:lnTo>
                  <a:lnTo>
                    <a:pt x="472" y="4149"/>
                  </a:lnTo>
                  <a:cubicBezTo>
                    <a:pt x="212" y="4149"/>
                    <a:pt x="1" y="4360"/>
                    <a:pt x="1" y="4620"/>
                  </a:cubicBezTo>
                  <a:cubicBezTo>
                    <a:pt x="1" y="4879"/>
                    <a:pt x="212" y="5091"/>
                    <a:pt x="472" y="5091"/>
                  </a:cubicBezTo>
                  <a:lnTo>
                    <a:pt x="651" y="5091"/>
                  </a:lnTo>
                  <a:lnTo>
                    <a:pt x="651" y="5604"/>
                  </a:lnTo>
                  <a:lnTo>
                    <a:pt x="472" y="5604"/>
                  </a:lnTo>
                  <a:cubicBezTo>
                    <a:pt x="212" y="5604"/>
                    <a:pt x="1" y="5816"/>
                    <a:pt x="1" y="6075"/>
                  </a:cubicBezTo>
                  <a:cubicBezTo>
                    <a:pt x="1" y="6335"/>
                    <a:pt x="212" y="6546"/>
                    <a:pt x="472" y="6546"/>
                  </a:cubicBezTo>
                  <a:lnTo>
                    <a:pt x="651" y="6546"/>
                  </a:lnTo>
                  <a:lnTo>
                    <a:pt x="651" y="7060"/>
                  </a:lnTo>
                  <a:lnTo>
                    <a:pt x="472" y="7060"/>
                  </a:lnTo>
                  <a:cubicBezTo>
                    <a:pt x="212" y="7060"/>
                    <a:pt x="1" y="7270"/>
                    <a:pt x="1" y="7531"/>
                  </a:cubicBezTo>
                  <a:cubicBezTo>
                    <a:pt x="1" y="7791"/>
                    <a:pt x="212" y="8002"/>
                    <a:pt x="472" y="8002"/>
                  </a:cubicBezTo>
                  <a:lnTo>
                    <a:pt x="651" y="8002"/>
                  </a:lnTo>
                  <a:lnTo>
                    <a:pt x="651" y="8555"/>
                  </a:lnTo>
                  <a:cubicBezTo>
                    <a:pt x="651" y="8932"/>
                    <a:pt x="959" y="9239"/>
                    <a:pt x="1336" y="9239"/>
                  </a:cubicBezTo>
                  <a:lnTo>
                    <a:pt x="4320" y="9239"/>
                  </a:lnTo>
                  <a:cubicBezTo>
                    <a:pt x="4410" y="9239"/>
                    <a:pt x="4487" y="9163"/>
                    <a:pt x="4487" y="9072"/>
                  </a:cubicBezTo>
                  <a:cubicBezTo>
                    <a:pt x="4487" y="8981"/>
                    <a:pt x="4414" y="8905"/>
                    <a:pt x="4320" y="8905"/>
                  </a:cubicBezTo>
                  <a:lnTo>
                    <a:pt x="1336" y="8905"/>
                  </a:lnTo>
                  <a:cubicBezTo>
                    <a:pt x="1144" y="8905"/>
                    <a:pt x="986" y="8747"/>
                    <a:pt x="986" y="8555"/>
                  </a:cubicBezTo>
                  <a:lnTo>
                    <a:pt x="986" y="8002"/>
                  </a:lnTo>
                  <a:lnTo>
                    <a:pt x="1165" y="8002"/>
                  </a:lnTo>
                  <a:cubicBezTo>
                    <a:pt x="1425" y="8002"/>
                    <a:pt x="1636" y="7791"/>
                    <a:pt x="1636" y="7531"/>
                  </a:cubicBezTo>
                  <a:cubicBezTo>
                    <a:pt x="1636" y="7270"/>
                    <a:pt x="1425" y="7060"/>
                    <a:pt x="1165" y="7060"/>
                  </a:cubicBezTo>
                  <a:lnTo>
                    <a:pt x="986" y="7060"/>
                  </a:lnTo>
                  <a:lnTo>
                    <a:pt x="986" y="6546"/>
                  </a:lnTo>
                  <a:lnTo>
                    <a:pt x="1165" y="6546"/>
                  </a:lnTo>
                  <a:cubicBezTo>
                    <a:pt x="1425" y="6546"/>
                    <a:pt x="1636" y="6335"/>
                    <a:pt x="1636" y="6075"/>
                  </a:cubicBezTo>
                  <a:cubicBezTo>
                    <a:pt x="1636" y="5816"/>
                    <a:pt x="1425" y="5604"/>
                    <a:pt x="1165" y="5604"/>
                  </a:cubicBezTo>
                  <a:lnTo>
                    <a:pt x="986" y="5604"/>
                  </a:lnTo>
                  <a:lnTo>
                    <a:pt x="986" y="5091"/>
                  </a:lnTo>
                  <a:lnTo>
                    <a:pt x="1165" y="5091"/>
                  </a:lnTo>
                  <a:cubicBezTo>
                    <a:pt x="1425" y="5091"/>
                    <a:pt x="1636" y="4879"/>
                    <a:pt x="1636" y="4620"/>
                  </a:cubicBezTo>
                  <a:cubicBezTo>
                    <a:pt x="1636" y="4360"/>
                    <a:pt x="1425" y="4149"/>
                    <a:pt x="1165" y="4149"/>
                  </a:cubicBezTo>
                  <a:lnTo>
                    <a:pt x="986" y="4149"/>
                  </a:lnTo>
                  <a:lnTo>
                    <a:pt x="986" y="3635"/>
                  </a:lnTo>
                  <a:lnTo>
                    <a:pt x="1165" y="3635"/>
                  </a:lnTo>
                  <a:cubicBezTo>
                    <a:pt x="1425" y="3635"/>
                    <a:pt x="1636" y="3425"/>
                    <a:pt x="1636" y="3164"/>
                  </a:cubicBezTo>
                  <a:cubicBezTo>
                    <a:pt x="1636" y="2905"/>
                    <a:pt x="1425" y="2693"/>
                    <a:pt x="1165" y="2693"/>
                  </a:cubicBezTo>
                  <a:lnTo>
                    <a:pt x="986" y="2693"/>
                  </a:lnTo>
                  <a:lnTo>
                    <a:pt x="986" y="2181"/>
                  </a:lnTo>
                  <a:lnTo>
                    <a:pt x="1165" y="2181"/>
                  </a:lnTo>
                  <a:cubicBezTo>
                    <a:pt x="1425" y="2181"/>
                    <a:pt x="1636" y="1970"/>
                    <a:pt x="1636" y="1710"/>
                  </a:cubicBezTo>
                  <a:cubicBezTo>
                    <a:pt x="1636" y="1449"/>
                    <a:pt x="1425" y="1239"/>
                    <a:pt x="1165" y="1239"/>
                  </a:cubicBezTo>
                  <a:lnTo>
                    <a:pt x="986" y="1239"/>
                  </a:lnTo>
                  <a:lnTo>
                    <a:pt x="986" y="685"/>
                  </a:lnTo>
                  <a:cubicBezTo>
                    <a:pt x="986" y="493"/>
                    <a:pt x="1142" y="335"/>
                    <a:pt x="1336" y="335"/>
                  </a:cubicBezTo>
                  <a:lnTo>
                    <a:pt x="6966" y="335"/>
                  </a:lnTo>
                  <a:cubicBezTo>
                    <a:pt x="7364" y="335"/>
                    <a:pt x="7686" y="656"/>
                    <a:pt x="7686" y="1055"/>
                  </a:cubicBezTo>
                  <a:lnTo>
                    <a:pt x="7686" y="5581"/>
                  </a:lnTo>
                  <a:cubicBezTo>
                    <a:pt x="7686" y="5674"/>
                    <a:pt x="7761" y="5748"/>
                    <a:pt x="7853" y="5748"/>
                  </a:cubicBezTo>
                  <a:cubicBezTo>
                    <a:pt x="7944" y="5748"/>
                    <a:pt x="8018" y="5674"/>
                    <a:pt x="8018" y="5581"/>
                  </a:cubicBezTo>
                  <a:lnTo>
                    <a:pt x="8018" y="1055"/>
                  </a:lnTo>
                  <a:cubicBezTo>
                    <a:pt x="8018" y="472"/>
                    <a:pt x="7546" y="1"/>
                    <a:pt x="6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1" name="Google Shape;5691;p78"/>
            <p:cNvSpPr/>
            <p:nvPr/>
          </p:nvSpPr>
          <p:spPr>
            <a:xfrm>
              <a:off x="1916726" y="3362620"/>
              <a:ext cx="128669" cy="106188"/>
            </a:xfrm>
            <a:custGeom>
              <a:avLst/>
              <a:gdLst/>
              <a:ahLst/>
              <a:cxnLst/>
              <a:rect l="l" t="t" r="r" b="b"/>
              <a:pathLst>
                <a:path w="4470" h="3689" extrusionOk="0">
                  <a:moveTo>
                    <a:pt x="1286" y="1938"/>
                  </a:moveTo>
                  <a:cubicBezTo>
                    <a:pt x="1345" y="1938"/>
                    <a:pt x="1403" y="1963"/>
                    <a:pt x="1442" y="2009"/>
                  </a:cubicBezTo>
                  <a:lnTo>
                    <a:pt x="2015" y="2661"/>
                  </a:lnTo>
                  <a:lnTo>
                    <a:pt x="1407" y="3354"/>
                  </a:lnTo>
                  <a:lnTo>
                    <a:pt x="444" y="3354"/>
                  </a:lnTo>
                  <a:cubicBezTo>
                    <a:pt x="385" y="3354"/>
                    <a:pt x="337" y="3308"/>
                    <a:pt x="337" y="3248"/>
                  </a:cubicBezTo>
                  <a:lnTo>
                    <a:pt x="337" y="2910"/>
                  </a:lnTo>
                  <a:lnTo>
                    <a:pt x="1128" y="2009"/>
                  </a:lnTo>
                  <a:cubicBezTo>
                    <a:pt x="1169" y="1963"/>
                    <a:pt x="1226" y="1938"/>
                    <a:pt x="1286" y="1938"/>
                  </a:cubicBezTo>
                  <a:close/>
                  <a:moveTo>
                    <a:pt x="3188" y="1938"/>
                  </a:moveTo>
                  <a:cubicBezTo>
                    <a:pt x="3250" y="1938"/>
                    <a:pt x="3305" y="1963"/>
                    <a:pt x="3346" y="2009"/>
                  </a:cubicBezTo>
                  <a:lnTo>
                    <a:pt x="4137" y="2913"/>
                  </a:lnTo>
                  <a:lnTo>
                    <a:pt x="4137" y="3251"/>
                  </a:lnTo>
                  <a:cubicBezTo>
                    <a:pt x="4137" y="3308"/>
                    <a:pt x="4089" y="3358"/>
                    <a:pt x="4028" y="3358"/>
                  </a:cubicBezTo>
                  <a:lnTo>
                    <a:pt x="1849" y="3358"/>
                  </a:lnTo>
                  <a:lnTo>
                    <a:pt x="3030" y="2009"/>
                  </a:lnTo>
                  <a:cubicBezTo>
                    <a:pt x="3070" y="1963"/>
                    <a:pt x="3127" y="1938"/>
                    <a:pt x="3188" y="1938"/>
                  </a:cubicBezTo>
                  <a:close/>
                  <a:moveTo>
                    <a:pt x="442" y="0"/>
                  </a:moveTo>
                  <a:cubicBezTo>
                    <a:pt x="198" y="0"/>
                    <a:pt x="1" y="198"/>
                    <a:pt x="1" y="441"/>
                  </a:cubicBezTo>
                  <a:lnTo>
                    <a:pt x="1" y="3249"/>
                  </a:lnTo>
                  <a:cubicBezTo>
                    <a:pt x="1" y="3491"/>
                    <a:pt x="198" y="3688"/>
                    <a:pt x="442" y="3688"/>
                  </a:cubicBezTo>
                  <a:lnTo>
                    <a:pt x="4053" y="3688"/>
                  </a:lnTo>
                  <a:cubicBezTo>
                    <a:pt x="4283" y="3688"/>
                    <a:pt x="4467" y="3502"/>
                    <a:pt x="4467" y="3276"/>
                  </a:cubicBezTo>
                  <a:lnTo>
                    <a:pt x="4467" y="3251"/>
                  </a:lnTo>
                  <a:lnTo>
                    <a:pt x="4467" y="2851"/>
                  </a:lnTo>
                  <a:lnTo>
                    <a:pt x="4467" y="1486"/>
                  </a:lnTo>
                  <a:cubicBezTo>
                    <a:pt x="4467" y="1396"/>
                    <a:pt x="4391" y="1321"/>
                    <a:pt x="4300" y="1321"/>
                  </a:cubicBezTo>
                  <a:cubicBezTo>
                    <a:pt x="4210" y="1321"/>
                    <a:pt x="4133" y="1396"/>
                    <a:pt x="4133" y="1486"/>
                  </a:cubicBezTo>
                  <a:lnTo>
                    <a:pt x="4133" y="2409"/>
                  </a:lnTo>
                  <a:lnTo>
                    <a:pt x="3593" y="1790"/>
                  </a:lnTo>
                  <a:cubicBezTo>
                    <a:pt x="3492" y="1673"/>
                    <a:pt x="3341" y="1605"/>
                    <a:pt x="3184" y="1605"/>
                  </a:cubicBezTo>
                  <a:cubicBezTo>
                    <a:pt x="3028" y="1605"/>
                    <a:pt x="2878" y="1671"/>
                    <a:pt x="2775" y="1790"/>
                  </a:cubicBezTo>
                  <a:lnTo>
                    <a:pt x="2233" y="2411"/>
                  </a:lnTo>
                  <a:lnTo>
                    <a:pt x="1691" y="1790"/>
                  </a:lnTo>
                  <a:cubicBezTo>
                    <a:pt x="1590" y="1673"/>
                    <a:pt x="1439" y="1605"/>
                    <a:pt x="1282" y="1605"/>
                  </a:cubicBezTo>
                  <a:cubicBezTo>
                    <a:pt x="1126" y="1605"/>
                    <a:pt x="977" y="1671"/>
                    <a:pt x="874" y="1790"/>
                  </a:cubicBezTo>
                  <a:lnTo>
                    <a:pt x="335" y="2409"/>
                  </a:lnTo>
                  <a:lnTo>
                    <a:pt x="335" y="443"/>
                  </a:lnTo>
                  <a:cubicBezTo>
                    <a:pt x="335" y="384"/>
                    <a:pt x="381" y="336"/>
                    <a:pt x="442" y="336"/>
                  </a:cubicBezTo>
                  <a:lnTo>
                    <a:pt x="4028" y="336"/>
                  </a:lnTo>
                  <a:cubicBezTo>
                    <a:pt x="4087" y="336"/>
                    <a:pt x="4135" y="383"/>
                    <a:pt x="4135" y="443"/>
                  </a:cubicBezTo>
                  <a:lnTo>
                    <a:pt x="4135" y="802"/>
                  </a:lnTo>
                  <a:cubicBezTo>
                    <a:pt x="4137" y="891"/>
                    <a:pt x="4211" y="967"/>
                    <a:pt x="4302" y="967"/>
                  </a:cubicBezTo>
                  <a:cubicBezTo>
                    <a:pt x="4393" y="967"/>
                    <a:pt x="4469" y="891"/>
                    <a:pt x="4469" y="800"/>
                  </a:cubicBezTo>
                  <a:lnTo>
                    <a:pt x="4469" y="441"/>
                  </a:lnTo>
                  <a:cubicBezTo>
                    <a:pt x="4469" y="198"/>
                    <a:pt x="4272" y="0"/>
                    <a:pt x="4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2" name="Google Shape;5692;p78"/>
            <p:cNvSpPr/>
            <p:nvPr/>
          </p:nvSpPr>
          <p:spPr>
            <a:xfrm>
              <a:off x="1965608" y="3380181"/>
              <a:ext cx="31117" cy="31059"/>
            </a:xfrm>
            <a:custGeom>
              <a:avLst/>
              <a:gdLst/>
              <a:ahLst/>
              <a:cxnLst/>
              <a:rect l="l" t="t" r="r" b="b"/>
              <a:pathLst>
                <a:path w="1081" h="1079" extrusionOk="0">
                  <a:moveTo>
                    <a:pt x="539" y="332"/>
                  </a:moveTo>
                  <a:cubicBezTo>
                    <a:pt x="651" y="332"/>
                    <a:pt x="745" y="425"/>
                    <a:pt x="745" y="539"/>
                  </a:cubicBezTo>
                  <a:cubicBezTo>
                    <a:pt x="745" y="652"/>
                    <a:pt x="653" y="747"/>
                    <a:pt x="539" y="747"/>
                  </a:cubicBezTo>
                  <a:cubicBezTo>
                    <a:pt x="425" y="747"/>
                    <a:pt x="331" y="652"/>
                    <a:pt x="331" y="539"/>
                  </a:cubicBezTo>
                  <a:cubicBezTo>
                    <a:pt x="331" y="425"/>
                    <a:pt x="425" y="332"/>
                    <a:pt x="539" y="332"/>
                  </a:cubicBezTo>
                  <a:close/>
                  <a:moveTo>
                    <a:pt x="541" y="0"/>
                  </a:moveTo>
                  <a:cubicBezTo>
                    <a:pt x="244" y="0"/>
                    <a:pt x="0" y="242"/>
                    <a:pt x="0" y="539"/>
                  </a:cubicBezTo>
                  <a:cubicBezTo>
                    <a:pt x="0" y="837"/>
                    <a:pt x="244" y="1079"/>
                    <a:pt x="541" y="1079"/>
                  </a:cubicBezTo>
                  <a:cubicBezTo>
                    <a:pt x="839" y="1079"/>
                    <a:pt x="1081" y="837"/>
                    <a:pt x="1081" y="539"/>
                  </a:cubicBezTo>
                  <a:cubicBezTo>
                    <a:pt x="1081" y="242"/>
                    <a:pt x="839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3" name="Google Shape;5693;p78"/>
            <p:cNvSpPr/>
            <p:nvPr/>
          </p:nvSpPr>
          <p:spPr>
            <a:xfrm>
              <a:off x="1951732" y="3482608"/>
              <a:ext cx="58779" cy="9585"/>
            </a:xfrm>
            <a:custGeom>
              <a:avLst/>
              <a:gdLst/>
              <a:ahLst/>
              <a:cxnLst/>
              <a:rect l="l" t="t" r="r" b="b"/>
              <a:pathLst>
                <a:path w="2042" h="333" extrusionOk="0">
                  <a:moveTo>
                    <a:pt x="168" y="0"/>
                  </a:moveTo>
                  <a:cubicBezTo>
                    <a:pt x="77" y="0"/>
                    <a:pt x="1" y="75"/>
                    <a:pt x="1" y="167"/>
                  </a:cubicBezTo>
                  <a:cubicBezTo>
                    <a:pt x="1" y="258"/>
                    <a:pt x="77" y="333"/>
                    <a:pt x="168" y="333"/>
                  </a:cubicBezTo>
                  <a:lnTo>
                    <a:pt x="1874" y="333"/>
                  </a:lnTo>
                  <a:cubicBezTo>
                    <a:pt x="1965" y="333"/>
                    <a:pt x="2041" y="258"/>
                    <a:pt x="2041" y="167"/>
                  </a:cubicBezTo>
                  <a:cubicBezTo>
                    <a:pt x="2041" y="75"/>
                    <a:pt x="1965" y="0"/>
                    <a:pt x="1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4" name="Google Shape;5694;p78"/>
            <p:cNvSpPr/>
            <p:nvPr/>
          </p:nvSpPr>
          <p:spPr>
            <a:xfrm>
              <a:off x="1993647" y="3476015"/>
              <a:ext cx="177402" cy="154777"/>
            </a:xfrm>
            <a:custGeom>
              <a:avLst/>
              <a:gdLst/>
              <a:ahLst/>
              <a:cxnLst/>
              <a:rect l="l" t="t" r="r" b="b"/>
              <a:pathLst>
                <a:path w="6163" h="5377" extrusionOk="0">
                  <a:moveTo>
                    <a:pt x="3717" y="336"/>
                  </a:moveTo>
                  <a:cubicBezTo>
                    <a:pt x="3806" y="336"/>
                    <a:pt x="3886" y="391"/>
                    <a:pt x="3914" y="476"/>
                  </a:cubicBezTo>
                  <a:lnTo>
                    <a:pt x="4045" y="844"/>
                  </a:lnTo>
                  <a:lnTo>
                    <a:pt x="2119" y="844"/>
                  </a:lnTo>
                  <a:lnTo>
                    <a:pt x="2250" y="476"/>
                  </a:lnTo>
                  <a:cubicBezTo>
                    <a:pt x="2279" y="391"/>
                    <a:pt x="2359" y="336"/>
                    <a:pt x="2451" y="336"/>
                  </a:cubicBezTo>
                  <a:close/>
                  <a:moveTo>
                    <a:pt x="2448" y="0"/>
                  </a:moveTo>
                  <a:cubicBezTo>
                    <a:pt x="2220" y="0"/>
                    <a:pt x="2012" y="146"/>
                    <a:pt x="1936" y="363"/>
                  </a:cubicBezTo>
                  <a:lnTo>
                    <a:pt x="1763" y="844"/>
                  </a:lnTo>
                  <a:lnTo>
                    <a:pt x="702" y="844"/>
                  </a:lnTo>
                  <a:cubicBezTo>
                    <a:pt x="315" y="844"/>
                    <a:pt x="0" y="1161"/>
                    <a:pt x="0" y="1546"/>
                  </a:cubicBezTo>
                  <a:lnTo>
                    <a:pt x="0" y="4674"/>
                  </a:lnTo>
                  <a:cubicBezTo>
                    <a:pt x="0" y="5062"/>
                    <a:pt x="315" y="5376"/>
                    <a:pt x="702" y="5376"/>
                  </a:cubicBezTo>
                  <a:lnTo>
                    <a:pt x="5458" y="5376"/>
                  </a:lnTo>
                  <a:cubicBezTo>
                    <a:pt x="5846" y="5376"/>
                    <a:pt x="6161" y="5062"/>
                    <a:pt x="6161" y="4674"/>
                  </a:cubicBezTo>
                  <a:lnTo>
                    <a:pt x="6161" y="2725"/>
                  </a:lnTo>
                  <a:cubicBezTo>
                    <a:pt x="6161" y="2634"/>
                    <a:pt x="6086" y="2558"/>
                    <a:pt x="5993" y="2558"/>
                  </a:cubicBezTo>
                  <a:cubicBezTo>
                    <a:pt x="5903" y="2558"/>
                    <a:pt x="5828" y="2634"/>
                    <a:pt x="5828" y="2725"/>
                  </a:cubicBezTo>
                  <a:lnTo>
                    <a:pt x="5828" y="4674"/>
                  </a:lnTo>
                  <a:cubicBezTo>
                    <a:pt x="5828" y="4879"/>
                    <a:pt x="5661" y="5044"/>
                    <a:pt x="5458" y="5044"/>
                  </a:cubicBezTo>
                  <a:lnTo>
                    <a:pt x="702" y="5044"/>
                  </a:lnTo>
                  <a:cubicBezTo>
                    <a:pt x="498" y="5044"/>
                    <a:pt x="333" y="4877"/>
                    <a:pt x="333" y="4674"/>
                  </a:cubicBezTo>
                  <a:lnTo>
                    <a:pt x="333" y="1546"/>
                  </a:lnTo>
                  <a:cubicBezTo>
                    <a:pt x="333" y="1342"/>
                    <a:pt x="500" y="1178"/>
                    <a:pt x="702" y="1178"/>
                  </a:cubicBezTo>
                  <a:lnTo>
                    <a:pt x="5458" y="1178"/>
                  </a:lnTo>
                  <a:cubicBezTo>
                    <a:pt x="5663" y="1178"/>
                    <a:pt x="5828" y="1345"/>
                    <a:pt x="5828" y="1546"/>
                  </a:cubicBezTo>
                  <a:lnTo>
                    <a:pt x="5828" y="2078"/>
                  </a:lnTo>
                  <a:cubicBezTo>
                    <a:pt x="5830" y="2168"/>
                    <a:pt x="5905" y="2245"/>
                    <a:pt x="5997" y="2245"/>
                  </a:cubicBezTo>
                  <a:cubicBezTo>
                    <a:pt x="6088" y="2245"/>
                    <a:pt x="6162" y="2168"/>
                    <a:pt x="6162" y="2078"/>
                  </a:cubicBezTo>
                  <a:lnTo>
                    <a:pt x="6162" y="1546"/>
                  </a:lnTo>
                  <a:cubicBezTo>
                    <a:pt x="6162" y="1161"/>
                    <a:pt x="5848" y="844"/>
                    <a:pt x="5460" y="844"/>
                  </a:cubicBezTo>
                  <a:lnTo>
                    <a:pt x="4399" y="844"/>
                  </a:lnTo>
                  <a:lnTo>
                    <a:pt x="4229" y="363"/>
                  </a:lnTo>
                  <a:cubicBezTo>
                    <a:pt x="4150" y="148"/>
                    <a:pt x="3946" y="0"/>
                    <a:pt x="3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5" name="Google Shape;5695;p78"/>
            <p:cNvSpPr/>
            <p:nvPr/>
          </p:nvSpPr>
          <p:spPr>
            <a:xfrm>
              <a:off x="2045581" y="3532123"/>
              <a:ext cx="73546" cy="73546"/>
            </a:xfrm>
            <a:custGeom>
              <a:avLst/>
              <a:gdLst/>
              <a:ahLst/>
              <a:cxnLst/>
              <a:rect l="l" t="t" r="r" b="b"/>
              <a:pathLst>
                <a:path w="2555" h="2555" extrusionOk="0">
                  <a:moveTo>
                    <a:pt x="1278" y="333"/>
                  </a:moveTo>
                  <a:cubicBezTo>
                    <a:pt x="1797" y="333"/>
                    <a:pt x="2222" y="758"/>
                    <a:pt x="2222" y="1277"/>
                  </a:cubicBezTo>
                  <a:cubicBezTo>
                    <a:pt x="2222" y="1798"/>
                    <a:pt x="1797" y="2222"/>
                    <a:pt x="1278" y="2222"/>
                  </a:cubicBezTo>
                  <a:cubicBezTo>
                    <a:pt x="757" y="2222"/>
                    <a:pt x="333" y="1798"/>
                    <a:pt x="333" y="1277"/>
                  </a:cubicBezTo>
                  <a:cubicBezTo>
                    <a:pt x="333" y="758"/>
                    <a:pt x="757" y="333"/>
                    <a:pt x="1278" y="333"/>
                  </a:cubicBezTo>
                  <a:close/>
                  <a:moveTo>
                    <a:pt x="1278" y="1"/>
                  </a:moveTo>
                  <a:cubicBezTo>
                    <a:pt x="573" y="1"/>
                    <a:pt x="0" y="573"/>
                    <a:pt x="0" y="1277"/>
                  </a:cubicBezTo>
                  <a:cubicBezTo>
                    <a:pt x="0" y="1982"/>
                    <a:pt x="573" y="2555"/>
                    <a:pt x="1278" y="2555"/>
                  </a:cubicBezTo>
                  <a:cubicBezTo>
                    <a:pt x="1982" y="2555"/>
                    <a:pt x="2554" y="1982"/>
                    <a:pt x="2554" y="1277"/>
                  </a:cubicBezTo>
                  <a:cubicBezTo>
                    <a:pt x="2554" y="573"/>
                    <a:pt x="1982" y="1"/>
                    <a:pt x="1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6" name="Google Shape;5696;p78"/>
            <p:cNvSpPr/>
            <p:nvPr/>
          </p:nvSpPr>
          <p:spPr>
            <a:xfrm>
              <a:off x="2063084" y="3549626"/>
              <a:ext cx="38543" cy="38514"/>
            </a:xfrm>
            <a:custGeom>
              <a:avLst/>
              <a:gdLst/>
              <a:ahLst/>
              <a:cxnLst/>
              <a:rect l="l" t="t" r="r" b="b"/>
              <a:pathLst>
                <a:path w="1339" h="1338" extrusionOk="0">
                  <a:moveTo>
                    <a:pt x="670" y="335"/>
                  </a:moveTo>
                  <a:cubicBezTo>
                    <a:pt x="853" y="335"/>
                    <a:pt x="1004" y="486"/>
                    <a:pt x="1004" y="669"/>
                  </a:cubicBezTo>
                  <a:cubicBezTo>
                    <a:pt x="1004" y="854"/>
                    <a:pt x="853" y="1005"/>
                    <a:pt x="670" y="1005"/>
                  </a:cubicBezTo>
                  <a:cubicBezTo>
                    <a:pt x="485" y="1005"/>
                    <a:pt x="334" y="854"/>
                    <a:pt x="334" y="669"/>
                  </a:cubicBezTo>
                  <a:cubicBezTo>
                    <a:pt x="336" y="482"/>
                    <a:pt x="485" y="335"/>
                    <a:pt x="670" y="335"/>
                  </a:cubicBezTo>
                  <a:close/>
                  <a:moveTo>
                    <a:pt x="670" y="1"/>
                  </a:moveTo>
                  <a:cubicBezTo>
                    <a:pt x="300" y="1"/>
                    <a:pt x="0" y="301"/>
                    <a:pt x="0" y="669"/>
                  </a:cubicBezTo>
                  <a:cubicBezTo>
                    <a:pt x="4" y="1039"/>
                    <a:pt x="302" y="1337"/>
                    <a:pt x="670" y="1337"/>
                  </a:cubicBezTo>
                  <a:cubicBezTo>
                    <a:pt x="1038" y="1337"/>
                    <a:pt x="1338" y="1039"/>
                    <a:pt x="1338" y="669"/>
                  </a:cubicBezTo>
                  <a:cubicBezTo>
                    <a:pt x="1338" y="301"/>
                    <a:pt x="1038" y="1"/>
                    <a:pt x="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7" name="Google Shape;5697;p78"/>
            <p:cNvSpPr/>
            <p:nvPr/>
          </p:nvSpPr>
          <p:spPr>
            <a:xfrm>
              <a:off x="2016102" y="3521903"/>
              <a:ext cx="14364" cy="9585"/>
            </a:xfrm>
            <a:custGeom>
              <a:avLst/>
              <a:gdLst/>
              <a:ahLst/>
              <a:cxnLst/>
              <a:rect l="l" t="t" r="r" b="b"/>
              <a:pathLst>
                <a:path w="499" h="333" extrusionOk="0">
                  <a:moveTo>
                    <a:pt x="166" y="0"/>
                  </a:moveTo>
                  <a:cubicBezTo>
                    <a:pt x="75" y="0"/>
                    <a:pt x="1" y="75"/>
                    <a:pt x="1" y="166"/>
                  </a:cubicBezTo>
                  <a:cubicBezTo>
                    <a:pt x="1" y="258"/>
                    <a:pt x="75" y="333"/>
                    <a:pt x="166" y="333"/>
                  </a:cubicBezTo>
                  <a:lnTo>
                    <a:pt x="331" y="333"/>
                  </a:lnTo>
                  <a:cubicBezTo>
                    <a:pt x="422" y="333"/>
                    <a:pt x="498" y="258"/>
                    <a:pt x="498" y="166"/>
                  </a:cubicBezTo>
                  <a:cubicBezTo>
                    <a:pt x="498" y="75"/>
                    <a:pt x="422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8" name="Google Shape;5698;p78"/>
            <p:cNvSpPr/>
            <p:nvPr/>
          </p:nvSpPr>
          <p:spPr>
            <a:xfrm>
              <a:off x="2038269" y="3521903"/>
              <a:ext cx="14335" cy="9585"/>
            </a:xfrm>
            <a:custGeom>
              <a:avLst/>
              <a:gdLst/>
              <a:ahLst/>
              <a:cxnLst/>
              <a:rect l="l" t="t" r="r" b="b"/>
              <a:pathLst>
                <a:path w="498" h="333" extrusionOk="0">
                  <a:moveTo>
                    <a:pt x="167" y="0"/>
                  </a:moveTo>
                  <a:cubicBezTo>
                    <a:pt x="77" y="0"/>
                    <a:pt x="0" y="75"/>
                    <a:pt x="0" y="166"/>
                  </a:cubicBezTo>
                  <a:cubicBezTo>
                    <a:pt x="0" y="258"/>
                    <a:pt x="77" y="333"/>
                    <a:pt x="167" y="333"/>
                  </a:cubicBezTo>
                  <a:lnTo>
                    <a:pt x="332" y="333"/>
                  </a:lnTo>
                  <a:cubicBezTo>
                    <a:pt x="425" y="333"/>
                    <a:pt x="498" y="256"/>
                    <a:pt x="498" y="166"/>
                  </a:cubicBezTo>
                  <a:cubicBezTo>
                    <a:pt x="498" y="75"/>
                    <a:pt x="423" y="0"/>
                    <a:pt x="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99" name="Google Shape;5699;p78"/>
          <p:cNvGrpSpPr/>
          <p:nvPr/>
        </p:nvGrpSpPr>
        <p:grpSpPr>
          <a:xfrm>
            <a:off x="1151459" y="3379604"/>
            <a:ext cx="263239" cy="327516"/>
            <a:chOff x="1151459" y="3303404"/>
            <a:chExt cx="263239" cy="327516"/>
          </a:xfrm>
        </p:grpSpPr>
        <p:sp>
          <p:nvSpPr>
            <p:cNvPr id="5700" name="Google Shape;5700;p78"/>
            <p:cNvSpPr/>
            <p:nvPr/>
          </p:nvSpPr>
          <p:spPr>
            <a:xfrm>
              <a:off x="1251497" y="3492741"/>
              <a:ext cx="63154" cy="109297"/>
            </a:xfrm>
            <a:custGeom>
              <a:avLst/>
              <a:gdLst/>
              <a:ahLst/>
              <a:cxnLst/>
              <a:rect l="l" t="t" r="r" b="b"/>
              <a:pathLst>
                <a:path w="2194" h="3797" extrusionOk="0">
                  <a:moveTo>
                    <a:pt x="0" y="0"/>
                  </a:moveTo>
                  <a:lnTo>
                    <a:pt x="0" y="3525"/>
                  </a:lnTo>
                  <a:lnTo>
                    <a:pt x="1097" y="3797"/>
                  </a:lnTo>
                  <a:lnTo>
                    <a:pt x="2193" y="3525"/>
                  </a:lnTo>
                  <a:lnTo>
                    <a:pt x="2190" y="3525"/>
                  </a:lnTo>
                  <a:lnTo>
                    <a:pt x="2190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1" name="Google Shape;5701;p78"/>
            <p:cNvSpPr/>
            <p:nvPr/>
          </p:nvSpPr>
          <p:spPr>
            <a:xfrm>
              <a:off x="1251526" y="3492626"/>
              <a:ext cx="63126" cy="101525"/>
            </a:xfrm>
            <a:custGeom>
              <a:avLst/>
              <a:gdLst/>
              <a:ahLst/>
              <a:cxnLst/>
              <a:rect l="l" t="t" r="r" b="b"/>
              <a:pathLst>
                <a:path w="2193" h="3527" extrusionOk="0">
                  <a:moveTo>
                    <a:pt x="1" y="1"/>
                  </a:moveTo>
                  <a:lnTo>
                    <a:pt x="1" y="3527"/>
                  </a:lnTo>
                  <a:lnTo>
                    <a:pt x="438" y="3527"/>
                  </a:lnTo>
                  <a:lnTo>
                    <a:pt x="438" y="955"/>
                  </a:lnTo>
                  <a:cubicBezTo>
                    <a:pt x="655" y="1003"/>
                    <a:pt x="874" y="1030"/>
                    <a:pt x="1096" y="1030"/>
                  </a:cubicBezTo>
                  <a:cubicBezTo>
                    <a:pt x="1474" y="1030"/>
                    <a:pt x="1846" y="957"/>
                    <a:pt x="2192" y="816"/>
                  </a:cubicBezTo>
                  <a:lnTo>
                    <a:pt x="2192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2" name="Google Shape;5702;p78"/>
            <p:cNvSpPr/>
            <p:nvPr/>
          </p:nvSpPr>
          <p:spPr>
            <a:xfrm>
              <a:off x="1252706" y="3543436"/>
              <a:ext cx="60765" cy="65918"/>
            </a:xfrm>
            <a:custGeom>
              <a:avLst/>
              <a:gdLst/>
              <a:ahLst/>
              <a:cxnLst/>
              <a:rect l="l" t="t" r="r" b="b"/>
              <a:pathLst>
                <a:path w="2111" h="2290" extrusionOk="0">
                  <a:moveTo>
                    <a:pt x="1" y="1"/>
                  </a:moveTo>
                  <a:lnTo>
                    <a:pt x="1" y="1886"/>
                  </a:lnTo>
                  <a:lnTo>
                    <a:pt x="1055" y="2290"/>
                  </a:lnTo>
                  <a:lnTo>
                    <a:pt x="2110" y="1886"/>
                  </a:lnTo>
                  <a:lnTo>
                    <a:pt x="2110" y="1"/>
                  </a:lnTo>
                  <a:lnTo>
                    <a:pt x="1684" y="162"/>
                  </a:lnTo>
                  <a:cubicBezTo>
                    <a:pt x="1482" y="240"/>
                    <a:pt x="1269" y="280"/>
                    <a:pt x="1055" y="280"/>
                  </a:cubicBezTo>
                  <a:cubicBezTo>
                    <a:pt x="841" y="280"/>
                    <a:pt x="627" y="240"/>
                    <a:pt x="424" y="1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3" name="Google Shape;5703;p78"/>
            <p:cNvSpPr/>
            <p:nvPr/>
          </p:nvSpPr>
          <p:spPr>
            <a:xfrm>
              <a:off x="1367944" y="3372379"/>
              <a:ext cx="21704" cy="30109"/>
            </a:xfrm>
            <a:custGeom>
              <a:avLst/>
              <a:gdLst/>
              <a:ahLst/>
              <a:cxnLst/>
              <a:rect l="l" t="t" r="r" b="b"/>
              <a:pathLst>
                <a:path w="754" h="1046" extrusionOk="0">
                  <a:moveTo>
                    <a:pt x="379" y="1"/>
                  </a:moveTo>
                  <a:lnTo>
                    <a:pt x="185" y="204"/>
                  </a:lnTo>
                  <a:cubicBezTo>
                    <a:pt x="68" y="326"/>
                    <a:pt x="2" y="490"/>
                    <a:pt x="0" y="657"/>
                  </a:cubicBezTo>
                  <a:lnTo>
                    <a:pt x="0" y="808"/>
                  </a:lnTo>
                  <a:cubicBezTo>
                    <a:pt x="0" y="939"/>
                    <a:pt x="107" y="1046"/>
                    <a:pt x="238" y="1046"/>
                  </a:cubicBezTo>
                  <a:lnTo>
                    <a:pt x="516" y="1046"/>
                  </a:lnTo>
                  <a:cubicBezTo>
                    <a:pt x="647" y="1046"/>
                    <a:pt x="754" y="939"/>
                    <a:pt x="754" y="808"/>
                  </a:cubicBezTo>
                  <a:lnTo>
                    <a:pt x="754" y="657"/>
                  </a:lnTo>
                  <a:cubicBezTo>
                    <a:pt x="754" y="488"/>
                    <a:pt x="690" y="326"/>
                    <a:pt x="571" y="204"/>
                  </a:cubicBezTo>
                  <a:lnTo>
                    <a:pt x="3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4" name="Google Shape;5704;p78"/>
            <p:cNvSpPr/>
            <p:nvPr/>
          </p:nvSpPr>
          <p:spPr>
            <a:xfrm>
              <a:off x="1189373" y="3416079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587" y="1"/>
                  </a:moveTo>
                  <a:cubicBezTo>
                    <a:pt x="262" y="1"/>
                    <a:pt x="0" y="264"/>
                    <a:pt x="0" y="587"/>
                  </a:cubicBezTo>
                  <a:cubicBezTo>
                    <a:pt x="0" y="911"/>
                    <a:pt x="264" y="1174"/>
                    <a:pt x="587" y="1174"/>
                  </a:cubicBezTo>
                  <a:lnTo>
                    <a:pt x="1021" y="1174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5" name="Google Shape;5705;p78"/>
            <p:cNvSpPr/>
            <p:nvPr/>
          </p:nvSpPr>
          <p:spPr>
            <a:xfrm>
              <a:off x="1347418" y="3416079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1" y="1"/>
                  </a:moveTo>
                  <a:lnTo>
                    <a:pt x="1" y="1174"/>
                  </a:lnTo>
                  <a:lnTo>
                    <a:pt x="434" y="1174"/>
                  </a:lnTo>
                  <a:cubicBezTo>
                    <a:pt x="758" y="1174"/>
                    <a:pt x="1021" y="911"/>
                    <a:pt x="1021" y="587"/>
                  </a:cubicBezTo>
                  <a:cubicBezTo>
                    <a:pt x="1021" y="264"/>
                    <a:pt x="758" y="1"/>
                    <a:pt x="434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6" name="Google Shape;5706;p78"/>
            <p:cNvSpPr/>
            <p:nvPr/>
          </p:nvSpPr>
          <p:spPr>
            <a:xfrm>
              <a:off x="1215167" y="3372235"/>
              <a:ext cx="135692" cy="137276"/>
            </a:xfrm>
            <a:custGeom>
              <a:avLst/>
              <a:gdLst/>
              <a:ahLst/>
              <a:cxnLst/>
              <a:rect l="l" t="t" r="r" b="b"/>
              <a:pathLst>
                <a:path w="4714" h="4769" extrusionOk="0">
                  <a:moveTo>
                    <a:pt x="78" y="1"/>
                  </a:moveTo>
                  <a:cubicBezTo>
                    <a:pt x="29" y="129"/>
                    <a:pt x="0" y="267"/>
                    <a:pt x="0" y="413"/>
                  </a:cubicBezTo>
                  <a:lnTo>
                    <a:pt x="0" y="3004"/>
                  </a:lnTo>
                  <a:cubicBezTo>
                    <a:pt x="0" y="3466"/>
                    <a:pt x="240" y="3895"/>
                    <a:pt x="633" y="4138"/>
                  </a:cubicBezTo>
                  <a:lnTo>
                    <a:pt x="1052" y="4399"/>
                  </a:lnTo>
                  <a:cubicBezTo>
                    <a:pt x="1452" y="4646"/>
                    <a:pt x="1905" y="4769"/>
                    <a:pt x="2357" y="4769"/>
                  </a:cubicBezTo>
                  <a:cubicBezTo>
                    <a:pt x="2809" y="4769"/>
                    <a:pt x="3262" y="4646"/>
                    <a:pt x="3662" y="4399"/>
                  </a:cubicBezTo>
                  <a:lnTo>
                    <a:pt x="4081" y="4138"/>
                  </a:lnTo>
                  <a:cubicBezTo>
                    <a:pt x="4474" y="3896"/>
                    <a:pt x="4714" y="3466"/>
                    <a:pt x="4714" y="3004"/>
                  </a:cubicBezTo>
                  <a:lnTo>
                    <a:pt x="4714" y="413"/>
                  </a:lnTo>
                  <a:cubicBezTo>
                    <a:pt x="4714" y="267"/>
                    <a:pt x="4687" y="129"/>
                    <a:pt x="4637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7" name="Google Shape;5707;p78"/>
            <p:cNvSpPr/>
            <p:nvPr/>
          </p:nvSpPr>
          <p:spPr>
            <a:xfrm>
              <a:off x="1215167" y="3372235"/>
              <a:ext cx="75014" cy="137276"/>
            </a:xfrm>
            <a:custGeom>
              <a:avLst/>
              <a:gdLst/>
              <a:ahLst/>
              <a:cxnLst/>
              <a:rect l="l" t="t" r="r" b="b"/>
              <a:pathLst>
                <a:path w="2606" h="4769" extrusionOk="0">
                  <a:moveTo>
                    <a:pt x="78" y="1"/>
                  </a:moveTo>
                  <a:cubicBezTo>
                    <a:pt x="29" y="129"/>
                    <a:pt x="0" y="267"/>
                    <a:pt x="0" y="413"/>
                  </a:cubicBezTo>
                  <a:lnTo>
                    <a:pt x="0" y="3004"/>
                  </a:lnTo>
                  <a:cubicBezTo>
                    <a:pt x="0" y="3466"/>
                    <a:pt x="240" y="3895"/>
                    <a:pt x="633" y="4138"/>
                  </a:cubicBezTo>
                  <a:lnTo>
                    <a:pt x="1052" y="4399"/>
                  </a:lnTo>
                  <a:cubicBezTo>
                    <a:pt x="1454" y="4645"/>
                    <a:pt x="1907" y="4769"/>
                    <a:pt x="2360" y="4769"/>
                  </a:cubicBezTo>
                  <a:cubicBezTo>
                    <a:pt x="2442" y="4769"/>
                    <a:pt x="2524" y="4765"/>
                    <a:pt x="2606" y="4757"/>
                  </a:cubicBezTo>
                  <a:cubicBezTo>
                    <a:pt x="2238" y="4719"/>
                    <a:pt x="1877" y="4600"/>
                    <a:pt x="1550" y="4399"/>
                  </a:cubicBezTo>
                  <a:lnTo>
                    <a:pt x="1131" y="4138"/>
                  </a:lnTo>
                  <a:cubicBezTo>
                    <a:pt x="738" y="3896"/>
                    <a:pt x="498" y="3466"/>
                    <a:pt x="498" y="3004"/>
                  </a:cubicBezTo>
                  <a:lnTo>
                    <a:pt x="498" y="413"/>
                  </a:lnTo>
                  <a:cubicBezTo>
                    <a:pt x="498" y="267"/>
                    <a:pt x="525" y="129"/>
                    <a:pt x="576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8" name="Google Shape;5708;p78"/>
            <p:cNvSpPr/>
            <p:nvPr/>
          </p:nvSpPr>
          <p:spPr>
            <a:xfrm>
              <a:off x="1318371" y="3389076"/>
              <a:ext cx="32671" cy="27029"/>
            </a:xfrm>
            <a:custGeom>
              <a:avLst/>
              <a:gdLst/>
              <a:ahLst/>
              <a:cxnLst/>
              <a:rect l="l" t="t" r="r" b="b"/>
              <a:pathLst>
                <a:path w="1135" h="939" extrusionOk="0">
                  <a:moveTo>
                    <a:pt x="0" y="0"/>
                  </a:moveTo>
                  <a:lnTo>
                    <a:pt x="396" y="368"/>
                  </a:lnTo>
                  <a:cubicBezTo>
                    <a:pt x="459" y="425"/>
                    <a:pt x="505" y="498"/>
                    <a:pt x="530" y="582"/>
                  </a:cubicBezTo>
                  <a:lnTo>
                    <a:pt x="576" y="736"/>
                  </a:lnTo>
                  <a:cubicBezTo>
                    <a:pt x="612" y="857"/>
                    <a:pt x="723" y="939"/>
                    <a:pt x="848" y="939"/>
                  </a:cubicBezTo>
                  <a:lnTo>
                    <a:pt x="1134" y="939"/>
                  </a:lnTo>
                  <a:lnTo>
                    <a:pt x="1134" y="0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9" name="Google Shape;5709;p78"/>
            <p:cNvSpPr/>
            <p:nvPr/>
          </p:nvSpPr>
          <p:spPr>
            <a:xfrm>
              <a:off x="1215052" y="3389076"/>
              <a:ext cx="32671" cy="27029"/>
            </a:xfrm>
            <a:custGeom>
              <a:avLst/>
              <a:gdLst/>
              <a:ahLst/>
              <a:cxnLst/>
              <a:rect l="l" t="t" r="r" b="b"/>
              <a:pathLst>
                <a:path w="1135" h="939" extrusionOk="0">
                  <a:moveTo>
                    <a:pt x="1" y="0"/>
                  </a:moveTo>
                  <a:lnTo>
                    <a:pt x="1" y="939"/>
                  </a:lnTo>
                  <a:lnTo>
                    <a:pt x="289" y="939"/>
                  </a:lnTo>
                  <a:cubicBezTo>
                    <a:pt x="413" y="939"/>
                    <a:pt x="523" y="857"/>
                    <a:pt x="559" y="736"/>
                  </a:cubicBezTo>
                  <a:lnTo>
                    <a:pt x="605" y="582"/>
                  </a:lnTo>
                  <a:cubicBezTo>
                    <a:pt x="630" y="498"/>
                    <a:pt x="678" y="425"/>
                    <a:pt x="738" y="368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0" name="Google Shape;5710;p78"/>
            <p:cNvSpPr/>
            <p:nvPr/>
          </p:nvSpPr>
          <p:spPr>
            <a:xfrm>
              <a:off x="1174231" y="3308183"/>
              <a:ext cx="217672" cy="80972"/>
            </a:xfrm>
            <a:custGeom>
              <a:avLst/>
              <a:gdLst/>
              <a:ahLst/>
              <a:cxnLst/>
              <a:rect l="l" t="t" r="r" b="b"/>
              <a:pathLst>
                <a:path w="7562" h="2813" extrusionOk="0">
                  <a:moveTo>
                    <a:pt x="3720" y="0"/>
                  </a:moveTo>
                  <a:cubicBezTo>
                    <a:pt x="3613" y="0"/>
                    <a:pt x="3506" y="14"/>
                    <a:pt x="3402" y="43"/>
                  </a:cubicBezTo>
                  <a:lnTo>
                    <a:pt x="276" y="923"/>
                  </a:lnTo>
                  <a:cubicBezTo>
                    <a:pt x="0" y="1001"/>
                    <a:pt x="4" y="1390"/>
                    <a:pt x="279" y="1463"/>
                  </a:cubicBezTo>
                  <a:lnTo>
                    <a:pt x="1422" y="1764"/>
                  </a:lnTo>
                  <a:lnTo>
                    <a:pt x="1422" y="2812"/>
                  </a:lnTo>
                  <a:lnTo>
                    <a:pt x="6139" y="2812"/>
                  </a:lnTo>
                  <a:lnTo>
                    <a:pt x="6139" y="1764"/>
                  </a:lnTo>
                  <a:lnTo>
                    <a:pt x="7280" y="1467"/>
                  </a:lnTo>
                  <a:cubicBezTo>
                    <a:pt x="7558" y="1394"/>
                    <a:pt x="7561" y="1001"/>
                    <a:pt x="7282" y="925"/>
                  </a:cubicBezTo>
                  <a:lnTo>
                    <a:pt x="4033" y="41"/>
                  </a:lnTo>
                  <a:cubicBezTo>
                    <a:pt x="3930" y="14"/>
                    <a:pt x="3825" y="0"/>
                    <a:pt x="3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1" name="Google Shape;5711;p78"/>
            <p:cNvSpPr/>
            <p:nvPr/>
          </p:nvSpPr>
          <p:spPr>
            <a:xfrm>
              <a:off x="1174231" y="3331673"/>
              <a:ext cx="176740" cy="57512"/>
            </a:xfrm>
            <a:custGeom>
              <a:avLst/>
              <a:gdLst/>
              <a:ahLst/>
              <a:cxnLst/>
              <a:rect l="l" t="t" r="r" b="b"/>
              <a:pathLst>
                <a:path w="6140" h="1998" extrusionOk="0">
                  <a:moveTo>
                    <a:pt x="662" y="0"/>
                  </a:moveTo>
                  <a:lnTo>
                    <a:pt x="276" y="109"/>
                  </a:lnTo>
                  <a:cubicBezTo>
                    <a:pt x="0" y="187"/>
                    <a:pt x="4" y="576"/>
                    <a:pt x="279" y="649"/>
                  </a:cubicBezTo>
                  <a:lnTo>
                    <a:pt x="1422" y="949"/>
                  </a:lnTo>
                  <a:lnTo>
                    <a:pt x="1422" y="1998"/>
                  </a:lnTo>
                  <a:lnTo>
                    <a:pt x="1911" y="1998"/>
                  </a:lnTo>
                  <a:lnTo>
                    <a:pt x="1911" y="1392"/>
                  </a:lnTo>
                  <a:lnTo>
                    <a:pt x="3487" y="1001"/>
                  </a:lnTo>
                  <a:cubicBezTo>
                    <a:pt x="3614" y="976"/>
                    <a:pt x="3742" y="964"/>
                    <a:pt x="3869" y="964"/>
                  </a:cubicBezTo>
                  <a:cubicBezTo>
                    <a:pt x="3997" y="964"/>
                    <a:pt x="4125" y="976"/>
                    <a:pt x="4250" y="1001"/>
                  </a:cubicBezTo>
                  <a:lnTo>
                    <a:pt x="6139" y="1374"/>
                  </a:lnTo>
                  <a:lnTo>
                    <a:pt x="6139" y="948"/>
                  </a:lnTo>
                  <a:lnTo>
                    <a:pt x="4161" y="556"/>
                  </a:lnTo>
                  <a:cubicBezTo>
                    <a:pt x="4036" y="532"/>
                    <a:pt x="3908" y="519"/>
                    <a:pt x="3781" y="519"/>
                  </a:cubicBezTo>
                  <a:cubicBezTo>
                    <a:pt x="3653" y="519"/>
                    <a:pt x="3525" y="532"/>
                    <a:pt x="3399" y="556"/>
                  </a:cubicBezTo>
                  <a:lnTo>
                    <a:pt x="2245" y="784"/>
                  </a:lnTo>
                  <a:lnTo>
                    <a:pt x="846" y="388"/>
                  </a:lnTo>
                  <a:cubicBezTo>
                    <a:pt x="660" y="338"/>
                    <a:pt x="598" y="144"/>
                    <a:pt x="66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2" name="Google Shape;5712;p78"/>
            <p:cNvSpPr/>
            <p:nvPr/>
          </p:nvSpPr>
          <p:spPr>
            <a:xfrm>
              <a:off x="1155605" y="3533418"/>
              <a:ext cx="254805" cy="92573"/>
            </a:xfrm>
            <a:custGeom>
              <a:avLst/>
              <a:gdLst/>
              <a:ahLst/>
              <a:cxnLst/>
              <a:rect l="l" t="t" r="r" b="b"/>
              <a:pathLst>
                <a:path w="8852" h="3216" extrusionOk="0">
                  <a:moveTo>
                    <a:pt x="3331" y="0"/>
                  </a:moveTo>
                  <a:lnTo>
                    <a:pt x="1365" y="741"/>
                  </a:lnTo>
                  <a:cubicBezTo>
                    <a:pt x="729" y="981"/>
                    <a:pt x="265" y="1538"/>
                    <a:pt x="141" y="2206"/>
                  </a:cubicBezTo>
                  <a:lnTo>
                    <a:pt x="52" y="2691"/>
                  </a:lnTo>
                  <a:cubicBezTo>
                    <a:pt x="0" y="2965"/>
                    <a:pt x="212" y="3215"/>
                    <a:pt x="489" y="3215"/>
                  </a:cubicBezTo>
                  <a:lnTo>
                    <a:pt x="8365" y="3215"/>
                  </a:lnTo>
                  <a:cubicBezTo>
                    <a:pt x="8644" y="3215"/>
                    <a:pt x="8852" y="2965"/>
                    <a:pt x="8804" y="2691"/>
                  </a:cubicBezTo>
                  <a:lnTo>
                    <a:pt x="8715" y="2206"/>
                  </a:lnTo>
                  <a:cubicBezTo>
                    <a:pt x="8592" y="1538"/>
                    <a:pt x="8128" y="981"/>
                    <a:pt x="7490" y="741"/>
                  </a:cubicBezTo>
                  <a:lnTo>
                    <a:pt x="5524" y="0"/>
                  </a:lnTo>
                  <a:lnTo>
                    <a:pt x="4426" y="2320"/>
                  </a:lnTo>
                  <a:lnTo>
                    <a:pt x="33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3" name="Google Shape;5713;p78"/>
            <p:cNvSpPr/>
            <p:nvPr/>
          </p:nvSpPr>
          <p:spPr>
            <a:xfrm>
              <a:off x="1155691" y="3533418"/>
              <a:ext cx="100978" cy="92630"/>
            </a:xfrm>
            <a:custGeom>
              <a:avLst/>
              <a:gdLst/>
              <a:ahLst/>
              <a:cxnLst/>
              <a:rect l="l" t="t" r="r" b="b"/>
              <a:pathLst>
                <a:path w="3508" h="3218" extrusionOk="0">
                  <a:moveTo>
                    <a:pt x="3330" y="0"/>
                  </a:moveTo>
                  <a:lnTo>
                    <a:pt x="1364" y="741"/>
                  </a:lnTo>
                  <a:cubicBezTo>
                    <a:pt x="728" y="981"/>
                    <a:pt x="264" y="1538"/>
                    <a:pt x="140" y="2206"/>
                  </a:cubicBezTo>
                  <a:lnTo>
                    <a:pt x="51" y="2693"/>
                  </a:lnTo>
                  <a:cubicBezTo>
                    <a:pt x="1" y="2954"/>
                    <a:pt x="193" y="3196"/>
                    <a:pt x="456" y="3217"/>
                  </a:cubicBezTo>
                  <a:cubicBezTo>
                    <a:pt x="431" y="3144"/>
                    <a:pt x="422" y="3068"/>
                    <a:pt x="438" y="2988"/>
                  </a:cubicBezTo>
                  <a:lnTo>
                    <a:pt x="527" y="2501"/>
                  </a:lnTo>
                  <a:cubicBezTo>
                    <a:pt x="648" y="1833"/>
                    <a:pt x="1114" y="1276"/>
                    <a:pt x="1750" y="1036"/>
                  </a:cubicBezTo>
                  <a:lnTo>
                    <a:pt x="3508" y="375"/>
                  </a:lnTo>
                  <a:lnTo>
                    <a:pt x="3330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4" name="Google Shape;5714;p78"/>
            <p:cNvSpPr/>
            <p:nvPr/>
          </p:nvSpPr>
          <p:spPr>
            <a:xfrm>
              <a:off x="1266899" y="3389019"/>
              <a:ext cx="36499" cy="23604"/>
            </a:xfrm>
            <a:custGeom>
              <a:avLst/>
              <a:gdLst/>
              <a:ahLst/>
              <a:cxnLst/>
              <a:rect l="l" t="t" r="r" b="b"/>
              <a:pathLst>
                <a:path w="1268" h="820" extrusionOk="0">
                  <a:moveTo>
                    <a:pt x="0" y="1"/>
                  </a:moveTo>
                  <a:lnTo>
                    <a:pt x="327" y="272"/>
                  </a:lnTo>
                  <a:cubicBezTo>
                    <a:pt x="436" y="363"/>
                    <a:pt x="524" y="477"/>
                    <a:pt x="585" y="603"/>
                  </a:cubicBezTo>
                  <a:lnTo>
                    <a:pt x="624" y="688"/>
                  </a:lnTo>
                  <a:cubicBezTo>
                    <a:pt x="664" y="772"/>
                    <a:pt x="747" y="819"/>
                    <a:pt x="833" y="819"/>
                  </a:cubicBezTo>
                  <a:cubicBezTo>
                    <a:pt x="881" y="819"/>
                    <a:pt x="929" y="805"/>
                    <a:pt x="971" y="774"/>
                  </a:cubicBezTo>
                  <a:cubicBezTo>
                    <a:pt x="1205" y="603"/>
                    <a:pt x="1267" y="281"/>
                    <a:pt x="1118" y="34"/>
                  </a:cubicBezTo>
                  <a:lnTo>
                    <a:pt x="1097" y="1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5" name="Google Shape;5715;p78"/>
            <p:cNvSpPr/>
            <p:nvPr/>
          </p:nvSpPr>
          <p:spPr>
            <a:xfrm>
              <a:off x="1211165" y="3533447"/>
              <a:ext cx="71905" cy="66810"/>
            </a:xfrm>
            <a:custGeom>
              <a:avLst/>
              <a:gdLst/>
              <a:ahLst/>
              <a:cxnLst/>
              <a:rect l="l" t="t" r="r" b="b"/>
              <a:pathLst>
                <a:path w="2498" h="2321" extrusionOk="0">
                  <a:moveTo>
                    <a:pt x="1403" y="1"/>
                  </a:moveTo>
                  <a:lnTo>
                    <a:pt x="1" y="529"/>
                  </a:lnTo>
                  <a:lnTo>
                    <a:pt x="2498" y="2320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6" name="Google Shape;5716;p78"/>
            <p:cNvSpPr/>
            <p:nvPr/>
          </p:nvSpPr>
          <p:spPr>
            <a:xfrm>
              <a:off x="1211108" y="3533447"/>
              <a:ext cx="45509" cy="23575"/>
            </a:xfrm>
            <a:custGeom>
              <a:avLst/>
              <a:gdLst/>
              <a:ahLst/>
              <a:cxnLst/>
              <a:rect l="l" t="t" r="r" b="b"/>
              <a:pathLst>
                <a:path w="1581" h="819" extrusionOk="0">
                  <a:moveTo>
                    <a:pt x="1403" y="1"/>
                  </a:moveTo>
                  <a:lnTo>
                    <a:pt x="1" y="529"/>
                  </a:lnTo>
                  <a:lnTo>
                    <a:pt x="406" y="819"/>
                  </a:lnTo>
                  <a:lnTo>
                    <a:pt x="1581" y="376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7" name="Google Shape;5717;p78"/>
            <p:cNvSpPr/>
            <p:nvPr/>
          </p:nvSpPr>
          <p:spPr>
            <a:xfrm>
              <a:off x="1283049" y="3533447"/>
              <a:ext cx="71905" cy="66810"/>
            </a:xfrm>
            <a:custGeom>
              <a:avLst/>
              <a:gdLst/>
              <a:ahLst/>
              <a:cxnLst/>
              <a:rect l="l" t="t" r="r" b="b"/>
              <a:pathLst>
                <a:path w="2498" h="2321" extrusionOk="0">
                  <a:moveTo>
                    <a:pt x="1097" y="1"/>
                  </a:moveTo>
                  <a:lnTo>
                    <a:pt x="1" y="2320"/>
                  </a:lnTo>
                  <a:lnTo>
                    <a:pt x="2498" y="529"/>
                  </a:lnTo>
                  <a:lnTo>
                    <a:pt x="10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8" name="Google Shape;5718;p78"/>
            <p:cNvSpPr/>
            <p:nvPr/>
          </p:nvSpPr>
          <p:spPr>
            <a:xfrm>
              <a:off x="1250317" y="3440290"/>
              <a:ext cx="10766" cy="10708"/>
            </a:xfrm>
            <a:custGeom>
              <a:avLst/>
              <a:gdLst/>
              <a:ahLst/>
              <a:cxnLst/>
              <a:rect l="l" t="t" r="r" b="b"/>
              <a:pathLst>
                <a:path w="374" h="372" extrusionOk="0">
                  <a:moveTo>
                    <a:pt x="187" y="0"/>
                  </a:moveTo>
                  <a:cubicBezTo>
                    <a:pt x="86" y="0"/>
                    <a:pt x="0" y="84"/>
                    <a:pt x="0" y="185"/>
                  </a:cubicBezTo>
                  <a:cubicBezTo>
                    <a:pt x="0" y="288"/>
                    <a:pt x="86" y="372"/>
                    <a:pt x="187" y="372"/>
                  </a:cubicBezTo>
                  <a:cubicBezTo>
                    <a:pt x="292" y="372"/>
                    <a:pt x="373" y="288"/>
                    <a:pt x="373" y="185"/>
                  </a:cubicBezTo>
                  <a:cubicBezTo>
                    <a:pt x="373" y="84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9" name="Google Shape;5719;p78"/>
            <p:cNvSpPr/>
            <p:nvPr/>
          </p:nvSpPr>
          <p:spPr>
            <a:xfrm>
              <a:off x="1239780" y="3424284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7" y="0"/>
                  </a:moveTo>
                  <a:cubicBezTo>
                    <a:pt x="77" y="0"/>
                    <a:pt x="0" y="75"/>
                    <a:pt x="0" y="167"/>
                  </a:cubicBezTo>
                  <a:cubicBezTo>
                    <a:pt x="0" y="258"/>
                    <a:pt x="77" y="334"/>
                    <a:pt x="167" y="334"/>
                  </a:cubicBezTo>
                  <a:lnTo>
                    <a:pt x="942" y="334"/>
                  </a:lnTo>
                  <a:cubicBezTo>
                    <a:pt x="1033" y="334"/>
                    <a:pt x="1109" y="260"/>
                    <a:pt x="1109" y="167"/>
                  </a:cubicBezTo>
                  <a:cubicBezTo>
                    <a:pt x="1109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0" name="Google Shape;5720;p78"/>
            <p:cNvSpPr/>
            <p:nvPr/>
          </p:nvSpPr>
          <p:spPr>
            <a:xfrm>
              <a:off x="1305014" y="3440290"/>
              <a:ext cx="10823" cy="10708"/>
            </a:xfrm>
            <a:custGeom>
              <a:avLst/>
              <a:gdLst/>
              <a:ahLst/>
              <a:cxnLst/>
              <a:rect l="l" t="t" r="r" b="b"/>
              <a:pathLst>
                <a:path w="376" h="372" extrusionOk="0">
                  <a:moveTo>
                    <a:pt x="187" y="0"/>
                  </a:moveTo>
                  <a:cubicBezTo>
                    <a:pt x="82" y="0"/>
                    <a:pt x="0" y="84"/>
                    <a:pt x="0" y="185"/>
                  </a:cubicBezTo>
                  <a:cubicBezTo>
                    <a:pt x="0" y="288"/>
                    <a:pt x="86" y="372"/>
                    <a:pt x="187" y="372"/>
                  </a:cubicBezTo>
                  <a:cubicBezTo>
                    <a:pt x="290" y="372"/>
                    <a:pt x="373" y="288"/>
                    <a:pt x="373" y="185"/>
                  </a:cubicBezTo>
                  <a:cubicBezTo>
                    <a:pt x="375" y="84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1" name="Google Shape;5721;p78"/>
            <p:cNvSpPr/>
            <p:nvPr/>
          </p:nvSpPr>
          <p:spPr>
            <a:xfrm>
              <a:off x="1294477" y="3424284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7" y="0"/>
                  </a:moveTo>
                  <a:cubicBezTo>
                    <a:pt x="75" y="0"/>
                    <a:pt x="0" y="75"/>
                    <a:pt x="0" y="167"/>
                  </a:cubicBezTo>
                  <a:cubicBezTo>
                    <a:pt x="0" y="260"/>
                    <a:pt x="73" y="334"/>
                    <a:pt x="167" y="334"/>
                  </a:cubicBezTo>
                  <a:lnTo>
                    <a:pt x="942" y="334"/>
                  </a:lnTo>
                  <a:cubicBezTo>
                    <a:pt x="1033" y="334"/>
                    <a:pt x="1109" y="258"/>
                    <a:pt x="1109" y="167"/>
                  </a:cubicBezTo>
                  <a:cubicBezTo>
                    <a:pt x="1109" y="75"/>
                    <a:pt x="1033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2" name="Google Shape;5722;p78"/>
            <p:cNvSpPr/>
            <p:nvPr/>
          </p:nvSpPr>
          <p:spPr>
            <a:xfrm>
              <a:off x="1151459" y="3303404"/>
              <a:ext cx="263239" cy="327516"/>
            </a:xfrm>
            <a:custGeom>
              <a:avLst/>
              <a:gdLst/>
              <a:ahLst/>
              <a:cxnLst/>
              <a:rect l="l" t="t" r="r" b="b"/>
              <a:pathLst>
                <a:path w="9145" h="11378" extrusionOk="0">
                  <a:moveTo>
                    <a:pt x="4514" y="334"/>
                  </a:moveTo>
                  <a:cubicBezTo>
                    <a:pt x="4603" y="334"/>
                    <a:pt x="4692" y="345"/>
                    <a:pt x="4780" y="369"/>
                  </a:cubicBezTo>
                  <a:lnTo>
                    <a:pt x="8029" y="1254"/>
                  </a:lnTo>
                  <a:cubicBezTo>
                    <a:pt x="8105" y="1274"/>
                    <a:pt x="8114" y="1338"/>
                    <a:pt x="8114" y="1363"/>
                  </a:cubicBezTo>
                  <a:cubicBezTo>
                    <a:pt x="8114" y="1389"/>
                    <a:pt x="8105" y="1451"/>
                    <a:pt x="8029" y="1471"/>
                  </a:cubicBezTo>
                  <a:lnTo>
                    <a:pt x="6925" y="1757"/>
                  </a:lnTo>
                  <a:lnTo>
                    <a:pt x="4986" y="1375"/>
                  </a:lnTo>
                  <a:cubicBezTo>
                    <a:pt x="4849" y="1348"/>
                    <a:pt x="4711" y="1335"/>
                    <a:pt x="4573" y="1335"/>
                  </a:cubicBezTo>
                  <a:cubicBezTo>
                    <a:pt x="4434" y="1335"/>
                    <a:pt x="4296" y="1348"/>
                    <a:pt x="4159" y="1375"/>
                  </a:cubicBezTo>
                  <a:lnTo>
                    <a:pt x="3704" y="1467"/>
                  </a:lnTo>
                  <a:cubicBezTo>
                    <a:pt x="3612" y="1485"/>
                    <a:pt x="3555" y="1570"/>
                    <a:pt x="3573" y="1663"/>
                  </a:cubicBezTo>
                  <a:cubicBezTo>
                    <a:pt x="3588" y="1742"/>
                    <a:pt x="3657" y="1796"/>
                    <a:pt x="3735" y="1796"/>
                  </a:cubicBezTo>
                  <a:cubicBezTo>
                    <a:pt x="3746" y="1796"/>
                    <a:pt x="3757" y="1795"/>
                    <a:pt x="3768" y="1793"/>
                  </a:cubicBezTo>
                  <a:lnTo>
                    <a:pt x="4223" y="1702"/>
                  </a:lnTo>
                  <a:cubicBezTo>
                    <a:pt x="4339" y="1679"/>
                    <a:pt x="4456" y="1667"/>
                    <a:pt x="4573" y="1667"/>
                  </a:cubicBezTo>
                  <a:cubicBezTo>
                    <a:pt x="4689" y="1667"/>
                    <a:pt x="4806" y="1679"/>
                    <a:pt x="4922" y="1702"/>
                  </a:cubicBezTo>
                  <a:lnTo>
                    <a:pt x="6763" y="2066"/>
                  </a:lnTo>
                  <a:lnTo>
                    <a:pt x="6763" y="2811"/>
                  </a:lnTo>
                  <a:lnTo>
                    <a:pt x="2380" y="2811"/>
                  </a:lnTo>
                  <a:lnTo>
                    <a:pt x="2380" y="2066"/>
                  </a:lnTo>
                  <a:lnTo>
                    <a:pt x="3201" y="1905"/>
                  </a:lnTo>
                  <a:cubicBezTo>
                    <a:pt x="3292" y="1887"/>
                    <a:pt x="3351" y="1800"/>
                    <a:pt x="3333" y="1709"/>
                  </a:cubicBezTo>
                  <a:cubicBezTo>
                    <a:pt x="3317" y="1629"/>
                    <a:pt x="3248" y="1574"/>
                    <a:pt x="3170" y="1574"/>
                  </a:cubicBezTo>
                  <a:cubicBezTo>
                    <a:pt x="3159" y="1574"/>
                    <a:pt x="3148" y="1575"/>
                    <a:pt x="3137" y="1578"/>
                  </a:cubicBezTo>
                  <a:lnTo>
                    <a:pt x="2220" y="1761"/>
                  </a:lnTo>
                  <a:lnTo>
                    <a:pt x="1115" y="1471"/>
                  </a:lnTo>
                  <a:cubicBezTo>
                    <a:pt x="1037" y="1450"/>
                    <a:pt x="1030" y="1384"/>
                    <a:pt x="1030" y="1361"/>
                  </a:cubicBezTo>
                  <a:cubicBezTo>
                    <a:pt x="1030" y="1334"/>
                    <a:pt x="1035" y="1272"/>
                    <a:pt x="1111" y="1251"/>
                  </a:cubicBezTo>
                  <a:lnTo>
                    <a:pt x="4238" y="371"/>
                  </a:lnTo>
                  <a:cubicBezTo>
                    <a:pt x="4328" y="346"/>
                    <a:pt x="4421" y="334"/>
                    <a:pt x="4514" y="334"/>
                  </a:cubicBezTo>
                  <a:close/>
                  <a:moveTo>
                    <a:pt x="7895" y="2639"/>
                  </a:moveTo>
                  <a:lnTo>
                    <a:pt x="7968" y="2715"/>
                  </a:lnTo>
                  <a:cubicBezTo>
                    <a:pt x="8057" y="2806"/>
                    <a:pt x="8105" y="2927"/>
                    <a:pt x="8105" y="3055"/>
                  </a:cubicBezTo>
                  <a:lnTo>
                    <a:pt x="8105" y="3206"/>
                  </a:lnTo>
                  <a:lnTo>
                    <a:pt x="8107" y="3206"/>
                  </a:lnTo>
                  <a:cubicBezTo>
                    <a:pt x="8107" y="3246"/>
                    <a:pt x="8077" y="3277"/>
                    <a:pt x="8036" y="3277"/>
                  </a:cubicBezTo>
                  <a:lnTo>
                    <a:pt x="7758" y="3277"/>
                  </a:lnTo>
                  <a:cubicBezTo>
                    <a:pt x="7718" y="3277"/>
                    <a:pt x="7687" y="3246"/>
                    <a:pt x="7687" y="3206"/>
                  </a:cubicBezTo>
                  <a:lnTo>
                    <a:pt x="7687" y="3055"/>
                  </a:lnTo>
                  <a:cubicBezTo>
                    <a:pt x="7687" y="2928"/>
                    <a:pt x="7735" y="2809"/>
                    <a:pt x="7822" y="2715"/>
                  </a:cubicBezTo>
                  <a:lnTo>
                    <a:pt x="7895" y="2639"/>
                  </a:lnTo>
                  <a:close/>
                  <a:moveTo>
                    <a:pt x="5013" y="3143"/>
                  </a:moveTo>
                  <a:cubicBezTo>
                    <a:pt x="5082" y="3309"/>
                    <a:pt x="5032" y="3504"/>
                    <a:pt x="4881" y="3614"/>
                  </a:cubicBezTo>
                  <a:cubicBezTo>
                    <a:pt x="4868" y="3624"/>
                    <a:pt x="4854" y="3627"/>
                    <a:pt x="4844" y="3627"/>
                  </a:cubicBezTo>
                  <a:cubicBezTo>
                    <a:pt x="4837" y="3627"/>
                    <a:pt x="4832" y="3626"/>
                    <a:pt x="4828" y="3625"/>
                  </a:cubicBezTo>
                  <a:cubicBezTo>
                    <a:pt x="4817" y="3623"/>
                    <a:pt x="4796" y="3614"/>
                    <a:pt x="4785" y="3590"/>
                  </a:cubicBezTo>
                  <a:lnTo>
                    <a:pt x="4746" y="3506"/>
                  </a:lnTo>
                  <a:cubicBezTo>
                    <a:pt x="4678" y="3367"/>
                    <a:pt x="4586" y="3243"/>
                    <a:pt x="4472" y="3143"/>
                  </a:cubicBezTo>
                  <a:close/>
                  <a:moveTo>
                    <a:pt x="2922" y="3142"/>
                  </a:moveTo>
                  <a:lnTo>
                    <a:pt x="2837" y="3220"/>
                  </a:lnTo>
                  <a:cubicBezTo>
                    <a:pt x="2754" y="3298"/>
                    <a:pt x="2691" y="3398"/>
                    <a:pt x="2658" y="3506"/>
                  </a:cubicBezTo>
                  <a:lnTo>
                    <a:pt x="2611" y="3662"/>
                  </a:lnTo>
                  <a:cubicBezTo>
                    <a:pt x="2595" y="3710"/>
                    <a:pt x="2551" y="3746"/>
                    <a:pt x="2498" y="3746"/>
                  </a:cubicBezTo>
                  <a:lnTo>
                    <a:pt x="2380" y="3746"/>
                  </a:lnTo>
                  <a:lnTo>
                    <a:pt x="2380" y="3142"/>
                  </a:lnTo>
                  <a:close/>
                  <a:moveTo>
                    <a:pt x="6763" y="3143"/>
                  </a:moveTo>
                  <a:lnTo>
                    <a:pt x="6763" y="3748"/>
                  </a:lnTo>
                  <a:lnTo>
                    <a:pt x="6646" y="3748"/>
                  </a:lnTo>
                  <a:cubicBezTo>
                    <a:pt x="6593" y="3748"/>
                    <a:pt x="6548" y="3714"/>
                    <a:pt x="6532" y="3664"/>
                  </a:cubicBezTo>
                  <a:lnTo>
                    <a:pt x="6486" y="3508"/>
                  </a:lnTo>
                  <a:cubicBezTo>
                    <a:pt x="6452" y="3398"/>
                    <a:pt x="6390" y="3300"/>
                    <a:pt x="6305" y="3222"/>
                  </a:cubicBezTo>
                  <a:lnTo>
                    <a:pt x="6221" y="3143"/>
                  </a:lnTo>
                  <a:close/>
                  <a:moveTo>
                    <a:pt x="2048" y="4082"/>
                  </a:moveTo>
                  <a:lnTo>
                    <a:pt x="2048" y="4334"/>
                  </a:lnTo>
                  <a:lnTo>
                    <a:pt x="1932" y="4334"/>
                  </a:lnTo>
                  <a:cubicBezTo>
                    <a:pt x="1842" y="4334"/>
                    <a:pt x="1765" y="4411"/>
                    <a:pt x="1765" y="4501"/>
                  </a:cubicBezTo>
                  <a:cubicBezTo>
                    <a:pt x="1765" y="4592"/>
                    <a:pt x="1842" y="4668"/>
                    <a:pt x="1932" y="4668"/>
                  </a:cubicBezTo>
                  <a:lnTo>
                    <a:pt x="2048" y="4668"/>
                  </a:lnTo>
                  <a:lnTo>
                    <a:pt x="2048" y="4921"/>
                  </a:lnTo>
                  <a:lnTo>
                    <a:pt x="1904" y="4921"/>
                  </a:lnTo>
                  <a:cubicBezTo>
                    <a:pt x="1673" y="4921"/>
                    <a:pt x="1485" y="4732"/>
                    <a:pt x="1485" y="4501"/>
                  </a:cubicBezTo>
                  <a:cubicBezTo>
                    <a:pt x="1485" y="4270"/>
                    <a:pt x="1673" y="4082"/>
                    <a:pt x="1904" y="4082"/>
                  </a:cubicBezTo>
                  <a:close/>
                  <a:moveTo>
                    <a:pt x="7241" y="4082"/>
                  </a:moveTo>
                  <a:cubicBezTo>
                    <a:pt x="7472" y="4082"/>
                    <a:pt x="7661" y="4270"/>
                    <a:pt x="7661" y="4501"/>
                  </a:cubicBezTo>
                  <a:cubicBezTo>
                    <a:pt x="7661" y="4732"/>
                    <a:pt x="7472" y="4921"/>
                    <a:pt x="7241" y="4921"/>
                  </a:cubicBezTo>
                  <a:lnTo>
                    <a:pt x="7096" y="4921"/>
                  </a:lnTo>
                  <a:lnTo>
                    <a:pt x="7096" y="4668"/>
                  </a:lnTo>
                  <a:lnTo>
                    <a:pt x="7211" y="4668"/>
                  </a:lnTo>
                  <a:cubicBezTo>
                    <a:pt x="7303" y="4668"/>
                    <a:pt x="7378" y="4592"/>
                    <a:pt x="7378" y="4501"/>
                  </a:cubicBezTo>
                  <a:cubicBezTo>
                    <a:pt x="7378" y="4411"/>
                    <a:pt x="7303" y="4334"/>
                    <a:pt x="7211" y="4334"/>
                  </a:cubicBezTo>
                  <a:lnTo>
                    <a:pt x="7096" y="4334"/>
                  </a:lnTo>
                  <a:lnTo>
                    <a:pt x="7096" y="4082"/>
                  </a:lnTo>
                  <a:close/>
                  <a:moveTo>
                    <a:pt x="5725" y="3143"/>
                  </a:moveTo>
                  <a:lnTo>
                    <a:pt x="6072" y="3467"/>
                  </a:lnTo>
                  <a:cubicBezTo>
                    <a:pt x="6111" y="3504"/>
                    <a:pt x="6143" y="3552"/>
                    <a:pt x="6159" y="3606"/>
                  </a:cubicBezTo>
                  <a:lnTo>
                    <a:pt x="6205" y="3762"/>
                  </a:lnTo>
                  <a:cubicBezTo>
                    <a:pt x="6262" y="3952"/>
                    <a:pt x="6436" y="4082"/>
                    <a:pt x="6637" y="4082"/>
                  </a:cubicBezTo>
                  <a:lnTo>
                    <a:pt x="6754" y="4082"/>
                  </a:lnTo>
                  <a:lnTo>
                    <a:pt x="6754" y="5395"/>
                  </a:lnTo>
                  <a:cubicBezTo>
                    <a:pt x="6754" y="5802"/>
                    <a:pt x="6548" y="6174"/>
                    <a:pt x="6200" y="6387"/>
                  </a:cubicBezTo>
                  <a:lnTo>
                    <a:pt x="5780" y="6647"/>
                  </a:lnTo>
                  <a:cubicBezTo>
                    <a:pt x="5405" y="6878"/>
                    <a:pt x="4985" y="6994"/>
                    <a:pt x="4564" y="6994"/>
                  </a:cubicBezTo>
                  <a:cubicBezTo>
                    <a:pt x="4143" y="6994"/>
                    <a:pt x="3722" y="6878"/>
                    <a:pt x="3347" y="6647"/>
                  </a:cubicBezTo>
                  <a:lnTo>
                    <a:pt x="2935" y="6387"/>
                  </a:lnTo>
                  <a:cubicBezTo>
                    <a:pt x="2588" y="6174"/>
                    <a:pt x="2382" y="5802"/>
                    <a:pt x="2382" y="5395"/>
                  </a:cubicBezTo>
                  <a:lnTo>
                    <a:pt x="2382" y="4082"/>
                  </a:lnTo>
                  <a:lnTo>
                    <a:pt x="2499" y="4082"/>
                  </a:lnTo>
                  <a:cubicBezTo>
                    <a:pt x="2698" y="4082"/>
                    <a:pt x="2873" y="3952"/>
                    <a:pt x="2931" y="3762"/>
                  </a:cubicBezTo>
                  <a:lnTo>
                    <a:pt x="2977" y="3606"/>
                  </a:lnTo>
                  <a:cubicBezTo>
                    <a:pt x="2992" y="3552"/>
                    <a:pt x="3024" y="3504"/>
                    <a:pt x="3065" y="3467"/>
                  </a:cubicBezTo>
                  <a:lnTo>
                    <a:pt x="3409" y="3143"/>
                  </a:lnTo>
                  <a:lnTo>
                    <a:pt x="3875" y="3143"/>
                  </a:lnTo>
                  <a:cubicBezTo>
                    <a:pt x="3891" y="3255"/>
                    <a:pt x="3855" y="3369"/>
                    <a:pt x="3777" y="3453"/>
                  </a:cubicBezTo>
                  <a:cubicBezTo>
                    <a:pt x="3712" y="3518"/>
                    <a:pt x="3715" y="3623"/>
                    <a:pt x="3781" y="3689"/>
                  </a:cubicBezTo>
                  <a:cubicBezTo>
                    <a:pt x="3815" y="3719"/>
                    <a:pt x="3855" y="3735"/>
                    <a:pt x="3896" y="3735"/>
                  </a:cubicBezTo>
                  <a:cubicBezTo>
                    <a:pt x="3941" y="3735"/>
                    <a:pt x="3983" y="3717"/>
                    <a:pt x="4017" y="3684"/>
                  </a:cubicBezTo>
                  <a:cubicBezTo>
                    <a:pt x="4108" y="3588"/>
                    <a:pt x="4168" y="3476"/>
                    <a:pt x="4195" y="3351"/>
                  </a:cubicBezTo>
                  <a:lnTo>
                    <a:pt x="4225" y="3378"/>
                  </a:lnTo>
                  <a:cubicBezTo>
                    <a:pt x="4314" y="3453"/>
                    <a:pt x="4390" y="3547"/>
                    <a:pt x="4442" y="3652"/>
                  </a:cubicBezTo>
                  <a:lnTo>
                    <a:pt x="4481" y="3737"/>
                  </a:lnTo>
                  <a:cubicBezTo>
                    <a:pt x="4533" y="3844"/>
                    <a:pt x="4629" y="3922"/>
                    <a:pt x="4744" y="3950"/>
                  </a:cubicBezTo>
                  <a:cubicBezTo>
                    <a:pt x="4774" y="3959"/>
                    <a:pt x="4808" y="3961"/>
                    <a:pt x="4838" y="3961"/>
                  </a:cubicBezTo>
                  <a:cubicBezTo>
                    <a:pt x="4924" y="3961"/>
                    <a:pt x="5005" y="3934"/>
                    <a:pt x="5075" y="3885"/>
                  </a:cubicBezTo>
                  <a:cubicBezTo>
                    <a:pt x="5313" y="3709"/>
                    <a:pt x="5414" y="3417"/>
                    <a:pt x="5352" y="3143"/>
                  </a:cubicBezTo>
                  <a:close/>
                  <a:moveTo>
                    <a:pt x="5501" y="7157"/>
                  </a:moveTo>
                  <a:lnTo>
                    <a:pt x="5501" y="7953"/>
                  </a:lnTo>
                  <a:lnTo>
                    <a:pt x="5354" y="8262"/>
                  </a:lnTo>
                  <a:lnTo>
                    <a:pt x="5140" y="8344"/>
                  </a:lnTo>
                  <a:cubicBezTo>
                    <a:pt x="4957" y="8414"/>
                    <a:pt x="4764" y="8449"/>
                    <a:pt x="4571" y="8449"/>
                  </a:cubicBezTo>
                  <a:cubicBezTo>
                    <a:pt x="4378" y="8449"/>
                    <a:pt x="4184" y="8414"/>
                    <a:pt x="4001" y="8344"/>
                  </a:cubicBezTo>
                  <a:lnTo>
                    <a:pt x="3790" y="8264"/>
                  </a:lnTo>
                  <a:lnTo>
                    <a:pt x="3644" y="7953"/>
                  </a:lnTo>
                  <a:lnTo>
                    <a:pt x="3644" y="7158"/>
                  </a:lnTo>
                  <a:cubicBezTo>
                    <a:pt x="3939" y="7267"/>
                    <a:pt x="4252" y="7325"/>
                    <a:pt x="4572" y="7325"/>
                  </a:cubicBezTo>
                  <a:cubicBezTo>
                    <a:pt x="4892" y="7325"/>
                    <a:pt x="5206" y="7267"/>
                    <a:pt x="5501" y="7157"/>
                  </a:cubicBezTo>
                  <a:close/>
                  <a:moveTo>
                    <a:pt x="5752" y="8200"/>
                  </a:moveTo>
                  <a:lnTo>
                    <a:pt x="6719" y="8564"/>
                  </a:lnTo>
                  <a:lnTo>
                    <a:pt x="4997" y="9799"/>
                  </a:lnTo>
                  <a:lnTo>
                    <a:pt x="4997" y="9799"/>
                  </a:lnTo>
                  <a:lnTo>
                    <a:pt x="5752" y="8200"/>
                  </a:lnTo>
                  <a:close/>
                  <a:moveTo>
                    <a:pt x="3390" y="8200"/>
                  </a:moveTo>
                  <a:lnTo>
                    <a:pt x="4145" y="9799"/>
                  </a:lnTo>
                  <a:lnTo>
                    <a:pt x="2425" y="8564"/>
                  </a:lnTo>
                  <a:lnTo>
                    <a:pt x="3390" y="8200"/>
                  </a:lnTo>
                  <a:close/>
                  <a:moveTo>
                    <a:pt x="3992" y="8694"/>
                  </a:moveTo>
                  <a:lnTo>
                    <a:pt x="3992" y="8694"/>
                  </a:lnTo>
                  <a:cubicBezTo>
                    <a:pt x="4182" y="8753"/>
                    <a:pt x="4377" y="8782"/>
                    <a:pt x="4572" y="8782"/>
                  </a:cubicBezTo>
                  <a:cubicBezTo>
                    <a:pt x="4766" y="8782"/>
                    <a:pt x="4961" y="8753"/>
                    <a:pt x="5149" y="8694"/>
                  </a:cubicBezTo>
                  <a:lnTo>
                    <a:pt x="5149" y="8694"/>
                  </a:lnTo>
                  <a:lnTo>
                    <a:pt x="4570" y="9920"/>
                  </a:lnTo>
                  <a:lnTo>
                    <a:pt x="3992" y="8694"/>
                  </a:lnTo>
                  <a:close/>
                  <a:moveTo>
                    <a:pt x="2046" y="8706"/>
                  </a:moveTo>
                  <a:lnTo>
                    <a:pt x="4403" y="10395"/>
                  </a:lnTo>
                  <a:lnTo>
                    <a:pt x="4403" y="11040"/>
                  </a:lnTo>
                  <a:lnTo>
                    <a:pt x="2124" y="11040"/>
                  </a:lnTo>
                  <a:lnTo>
                    <a:pt x="2233" y="10555"/>
                  </a:lnTo>
                  <a:cubicBezTo>
                    <a:pt x="2252" y="10466"/>
                    <a:pt x="2197" y="10375"/>
                    <a:pt x="2107" y="10356"/>
                  </a:cubicBezTo>
                  <a:cubicBezTo>
                    <a:pt x="2095" y="10353"/>
                    <a:pt x="2082" y="10352"/>
                    <a:pt x="2070" y="10352"/>
                  </a:cubicBezTo>
                  <a:cubicBezTo>
                    <a:pt x="1994" y="10352"/>
                    <a:pt x="1923" y="10404"/>
                    <a:pt x="1906" y="10482"/>
                  </a:cubicBezTo>
                  <a:lnTo>
                    <a:pt x="1780" y="11040"/>
                  </a:lnTo>
                  <a:lnTo>
                    <a:pt x="628" y="11040"/>
                  </a:lnTo>
                  <a:cubicBezTo>
                    <a:pt x="551" y="11040"/>
                    <a:pt x="473" y="11004"/>
                    <a:pt x="420" y="10941"/>
                  </a:cubicBezTo>
                  <a:cubicBezTo>
                    <a:pt x="367" y="10875"/>
                    <a:pt x="343" y="10793"/>
                    <a:pt x="359" y="10711"/>
                  </a:cubicBezTo>
                  <a:lnTo>
                    <a:pt x="448" y="10224"/>
                  </a:lnTo>
                  <a:cubicBezTo>
                    <a:pt x="560" y="9616"/>
                    <a:pt x="989" y="9105"/>
                    <a:pt x="1566" y="8888"/>
                  </a:cubicBezTo>
                  <a:lnTo>
                    <a:pt x="2046" y="8706"/>
                  </a:lnTo>
                  <a:close/>
                  <a:moveTo>
                    <a:pt x="4511" y="0"/>
                  </a:moveTo>
                  <a:cubicBezTo>
                    <a:pt x="4388" y="0"/>
                    <a:pt x="4265" y="17"/>
                    <a:pt x="4145" y="49"/>
                  </a:cubicBezTo>
                  <a:lnTo>
                    <a:pt x="1021" y="929"/>
                  </a:lnTo>
                  <a:cubicBezTo>
                    <a:pt x="825" y="984"/>
                    <a:pt x="694" y="1158"/>
                    <a:pt x="695" y="1363"/>
                  </a:cubicBezTo>
                  <a:cubicBezTo>
                    <a:pt x="697" y="1567"/>
                    <a:pt x="830" y="1738"/>
                    <a:pt x="1030" y="1789"/>
                  </a:cubicBezTo>
                  <a:lnTo>
                    <a:pt x="2046" y="2056"/>
                  </a:lnTo>
                  <a:lnTo>
                    <a:pt x="2046" y="3746"/>
                  </a:lnTo>
                  <a:lnTo>
                    <a:pt x="1902" y="3746"/>
                  </a:lnTo>
                  <a:cubicBezTo>
                    <a:pt x="1486" y="3746"/>
                    <a:pt x="1149" y="4084"/>
                    <a:pt x="1149" y="4500"/>
                  </a:cubicBezTo>
                  <a:cubicBezTo>
                    <a:pt x="1149" y="4915"/>
                    <a:pt x="1486" y="5253"/>
                    <a:pt x="1902" y="5253"/>
                  </a:cubicBezTo>
                  <a:lnTo>
                    <a:pt x="2046" y="5253"/>
                  </a:lnTo>
                  <a:lnTo>
                    <a:pt x="2046" y="5392"/>
                  </a:lnTo>
                  <a:cubicBezTo>
                    <a:pt x="2046" y="5916"/>
                    <a:pt x="2313" y="6394"/>
                    <a:pt x="2759" y="6670"/>
                  </a:cubicBezTo>
                  <a:lnTo>
                    <a:pt x="3180" y="6929"/>
                  </a:lnTo>
                  <a:cubicBezTo>
                    <a:pt x="3221" y="6956"/>
                    <a:pt x="3265" y="6981"/>
                    <a:pt x="3308" y="7006"/>
                  </a:cubicBezTo>
                  <a:lnTo>
                    <a:pt x="3308" y="7876"/>
                  </a:lnTo>
                  <a:lnTo>
                    <a:pt x="2044" y="8355"/>
                  </a:lnTo>
                  <a:lnTo>
                    <a:pt x="1451" y="8578"/>
                  </a:lnTo>
                  <a:cubicBezTo>
                    <a:pt x="765" y="8838"/>
                    <a:pt x="256" y="9448"/>
                    <a:pt x="123" y="10169"/>
                  </a:cubicBezTo>
                  <a:lnTo>
                    <a:pt x="34" y="10656"/>
                  </a:lnTo>
                  <a:cubicBezTo>
                    <a:pt x="0" y="10836"/>
                    <a:pt x="48" y="11017"/>
                    <a:pt x="164" y="11157"/>
                  </a:cubicBezTo>
                  <a:cubicBezTo>
                    <a:pt x="279" y="11298"/>
                    <a:pt x="452" y="11378"/>
                    <a:pt x="633" y="11378"/>
                  </a:cubicBezTo>
                  <a:lnTo>
                    <a:pt x="8509" y="11378"/>
                  </a:lnTo>
                  <a:cubicBezTo>
                    <a:pt x="8692" y="11378"/>
                    <a:pt x="8862" y="11298"/>
                    <a:pt x="8978" y="11157"/>
                  </a:cubicBezTo>
                  <a:cubicBezTo>
                    <a:pt x="9095" y="11013"/>
                    <a:pt x="9145" y="10830"/>
                    <a:pt x="9111" y="10651"/>
                  </a:cubicBezTo>
                  <a:lnTo>
                    <a:pt x="9022" y="10164"/>
                  </a:lnTo>
                  <a:cubicBezTo>
                    <a:pt x="8949" y="9762"/>
                    <a:pt x="8761" y="9391"/>
                    <a:pt x="8478" y="9096"/>
                  </a:cubicBezTo>
                  <a:cubicBezTo>
                    <a:pt x="8445" y="9061"/>
                    <a:pt x="8401" y="9044"/>
                    <a:pt x="8356" y="9044"/>
                  </a:cubicBezTo>
                  <a:cubicBezTo>
                    <a:pt x="8315" y="9044"/>
                    <a:pt x="8274" y="9059"/>
                    <a:pt x="8242" y="9089"/>
                  </a:cubicBezTo>
                  <a:cubicBezTo>
                    <a:pt x="8176" y="9154"/>
                    <a:pt x="8174" y="9257"/>
                    <a:pt x="8237" y="9325"/>
                  </a:cubicBezTo>
                  <a:cubicBezTo>
                    <a:pt x="8473" y="9574"/>
                    <a:pt x="8631" y="9887"/>
                    <a:pt x="8693" y="10224"/>
                  </a:cubicBezTo>
                  <a:lnTo>
                    <a:pt x="8782" y="10711"/>
                  </a:lnTo>
                  <a:cubicBezTo>
                    <a:pt x="8798" y="10793"/>
                    <a:pt x="8775" y="10875"/>
                    <a:pt x="8722" y="10941"/>
                  </a:cubicBezTo>
                  <a:cubicBezTo>
                    <a:pt x="8668" y="11004"/>
                    <a:pt x="8592" y="11040"/>
                    <a:pt x="8509" y="11040"/>
                  </a:cubicBezTo>
                  <a:lnTo>
                    <a:pt x="7359" y="11040"/>
                  </a:lnTo>
                  <a:lnTo>
                    <a:pt x="7234" y="10482"/>
                  </a:lnTo>
                  <a:cubicBezTo>
                    <a:pt x="7217" y="10405"/>
                    <a:pt x="7149" y="10351"/>
                    <a:pt x="7072" y="10351"/>
                  </a:cubicBezTo>
                  <a:cubicBezTo>
                    <a:pt x="7059" y="10351"/>
                    <a:pt x="7046" y="10353"/>
                    <a:pt x="7033" y="10356"/>
                  </a:cubicBezTo>
                  <a:cubicBezTo>
                    <a:pt x="6944" y="10375"/>
                    <a:pt x="6888" y="10464"/>
                    <a:pt x="6907" y="10555"/>
                  </a:cubicBezTo>
                  <a:lnTo>
                    <a:pt x="7016" y="11040"/>
                  </a:lnTo>
                  <a:lnTo>
                    <a:pt x="4737" y="11040"/>
                  </a:lnTo>
                  <a:lnTo>
                    <a:pt x="4737" y="10395"/>
                  </a:lnTo>
                  <a:lnTo>
                    <a:pt x="7094" y="8706"/>
                  </a:lnTo>
                  <a:lnTo>
                    <a:pt x="7574" y="8889"/>
                  </a:lnTo>
                  <a:cubicBezTo>
                    <a:pt x="7634" y="8911"/>
                    <a:pt x="7695" y="8937"/>
                    <a:pt x="7751" y="8969"/>
                  </a:cubicBezTo>
                  <a:cubicBezTo>
                    <a:pt x="7776" y="8982"/>
                    <a:pt x="7801" y="8987"/>
                    <a:pt x="7828" y="8987"/>
                  </a:cubicBezTo>
                  <a:cubicBezTo>
                    <a:pt x="7886" y="8987"/>
                    <a:pt x="7947" y="8953"/>
                    <a:pt x="7975" y="8897"/>
                  </a:cubicBezTo>
                  <a:cubicBezTo>
                    <a:pt x="8018" y="8813"/>
                    <a:pt x="7984" y="8714"/>
                    <a:pt x="7902" y="8671"/>
                  </a:cubicBezTo>
                  <a:cubicBezTo>
                    <a:pt x="7833" y="8635"/>
                    <a:pt x="7762" y="8605"/>
                    <a:pt x="7689" y="8578"/>
                  </a:cubicBezTo>
                  <a:lnTo>
                    <a:pt x="7120" y="8365"/>
                  </a:lnTo>
                  <a:lnTo>
                    <a:pt x="5830" y="7878"/>
                  </a:lnTo>
                  <a:lnTo>
                    <a:pt x="5830" y="7007"/>
                  </a:lnTo>
                  <a:cubicBezTo>
                    <a:pt x="5875" y="6982"/>
                    <a:pt x="5917" y="6959"/>
                    <a:pt x="5958" y="6933"/>
                  </a:cubicBezTo>
                  <a:lnTo>
                    <a:pt x="6379" y="6671"/>
                  </a:lnTo>
                  <a:cubicBezTo>
                    <a:pt x="6825" y="6396"/>
                    <a:pt x="7092" y="5920"/>
                    <a:pt x="7092" y="5395"/>
                  </a:cubicBezTo>
                  <a:lnTo>
                    <a:pt x="7092" y="5255"/>
                  </a:lnTo>
                  <a:lnTo>
                    <a:pt x="7236" y="5255"/>
                  </a:lnTo>
                  <a:cubicBezTo>
                    <a:pt x="7652" y="5255"/>
                    <a:pt x="7990" y="4917"/>
                    <a:pt x="7990" y="4501"/>
                  </a:cubicBezTo>
                  <a:cubicBezTo>
                    <a:pt x="7990" y="4085"/>
                    <a:pt x="7652" y="3748"/>
                    <a:pt x="7236" y="3748"/>
                  </a:cubicBezTo>
                  <a:lnTo>
                    <a:pt x="7092" y="3748"/>
                  </a:lnTo>
                  <a:lnTo>
                    <a:pt x="7092" y="2057"/>
                  </a:lnTo>
                  <a:lnTo>
                    <a:pt x="7727" y="1894"/>
                  </a:lnTo>
                  <a:lnTo>
                    <a:pt x="7727" y="2333"/>
                  </a:lnTo>
                  <a:lnTo>
                    <a:pt x="7581" y="2486"/>
                  </a:lnTo>
                  <a:cubicBezTo>
                    <a:pt x="7433" y="2640"/>
                    <a:pt x="7351" y="2841"/>
                    <a:pt x="7351" y="3055"/>
                  </a:cubicBezTo>
                  <a:lnTo>
                    <a:pt x="7351" y="3206"/>
                  </a:lnTo>
                  <a:cubicBezTo>
                    <a:pt x="7351" y="3428"/>
                    <a:pt x="7535" y="3611"/>
                    <a:pt x="7757" y="3611"/>
                  </a:cubicBezTo>
                  <a:lnTo>
                    <a:pt x="8034" y="3611"/>
                  </a:lnTo>
                  <a:cubicBezTo>
                    <a:pt x="8256" y="3611"/>
                    <a:pt x="8437" y="3428"/>
                    <a:pt x="8437" y="3206"/>
                  </a:cubicBezTo>
                  <a:lnTo>
                    <a:pt x="8437" y="3055"/>
                  </a:lnTo>
                  <a:cubicBezTo>
                    <a:pt x="8437" y="2841"/>
                    <a:pt x="8356" y="2640"/>
                    <a:pt x="8210" y="2486"/>
                  </a:cubicBezTo>
                  <a:lnTo>
                    <a:pt x="8062" y="2333"/>
                  </a:lnTo>
                  <a:lnTo>
                    <a:pt x="8062" y="1807"/>
                  </a:lnTo>
                  <a:lnTo>
                    <a:pt x="8112" y="1793"/>
                  </a:lnTo>
                  <a:cubicBezTo>
                    <a:pt x="8309" y="1743"/>
                    <a:pt x="8445" y="1569"/>
                    <a:pt x="8445" y="1364"/>
                  </a:cubicBezTo>
                  <a:cubicBezTo>
                    <a:pt x="8446" y="1160"/>
                    <a:pt x="8313" y="984"/>
                    <a:pt x="8116" y="931"/>
                  </a:cubicBezTo>
                  <a:lnTo>
                    <a:pt x="4865" y="47"/>
                  </a:lnTo>
                  <a:cubicBezTo>
                    <a:pt x="4749" y="16"/>
                    <a:pt x="4630" y="0"/>
                    <a:pt x="4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3" name="Google Shape;5723;p78"/>
            <p:cNvSpPr/>
            <p:nvPr/>
          </p:nvSpPr>
          <p:spPr>
            <a:xfrm>
              <a:off x="1266438" y="3475929"/>
              <a:ext cx="33275" cy="11370"/>
            </a:xfrm>
            <a:custGeom>
              <a:avLst/>
              <a:gdLst/>
              <a:ahLst/>
              <a:cxnLst/>
              <a:rect l="l" t="t" r="r" b="b"/>
              <a:pathLst>
                <a:path w="1156" h="395" extrusionOk="0">
                  <a:moveTo>
                    <a:pt x="186" y="0"/>
                  </a:moveTo>
                  <a:cubicBezTo>
                    <a:pt x="112" y="0"/>
                    <a:pt x="46" y="50"/>
                    <a:pt x="25" y="124"/>
                  </a:cubicBezTo>
                  <a:cubicBezTo>
                    <a:pt x="0" y="213"/>
                    <a:pt x="53" y="303"/>
                    <a:pt x="142" y="328"/>
                  </a:cubicBezTo>
                  <a:lnTo>
                    <a:pt x="205" y="346"/>
                  </a:lnTo>
                  <a:cubicBezTo>
                    <a:pt x="327" y="380"/>
                    <a:pt x="452" y="394"/>
                    <a:pt x="578" y="394"/>
                  </a:cubicBezTo>
                  <a:cubicBezTo>
                    <a:pt x="702" y="394"/>
                    <a:pt x="828" y="380"/>
                    <a:pt x="951" y="346"/>
                  </a:cubicBezTo>
                  <a:lnTo>
                    <a:pt x="1013" y="328"/>
                  </a:lnTo>
                  <a:cubicBezTo>
                    <a:pt x="1102" y="303"/>
                    <a:pt x="1155" y="213"/>
                    <a:pt x="1130" y="124"/>
                  </a:cubicBezTo>
                  <a:cubicBezTo>
                    <a:pt x="1111" y="50"/>
                    <a:pt x="1044" y="0"/>
                    <a:pt x="970" y="0"/>
                  </a:cubicBezTo>
                  <a:cubicBezTo>
                    <a:pt x="956" y="0"/>
                    <a:pt x="941" y="2"/>
                    <a:pt x="926" y="7"/>
                  </a:cubicBezTo>
                  <a:lnTo>
                    <a:pt x="864" y="24"/>
                  </a:lnTo>
                  <a:cubicBezTo>
                    <a:pt x="771" y="49"/>
                    <a:pt x="675" y="62"/>
                    <a:pt x="579" y="62"/>
                  </a:cubicBezTo>
                  <a:cubicBezTo>
                    <a:pt x="483" y="62"/>
                    <a:pt x="387" y="49"/>
                    <a:pt x="293" y="24"/>
                  </a:cubicBezTo>
                  <a:lnTo>
                    <a:pt x="231" y="7"/>
                  </a:lnTo>
                  <a:cubicBezTo>
                    <a:pt x="216" y="2"/>
                    <a:pt x="201" y="0"/>
                    <a:pt x="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724" name="Google Shape;5724;p78"/>
          <p:cNvGrpSpPr/>
          <p:nvPr/>
        </p:nvGrpSpPr>
        <p:grpSpPr>
          <a:xfrm>
            <a:off x="7694790" y="2765272"/>
            <a:ext cx="329934" cy="302041"/>
            <a:chOff x="7694790" y="2689072"/>
            <a:chExt cx="329934" cy="302041"/>
          </a:xfrm>
        </p:grpSpPr>
        <p:sp>
          <p:nvSpPr>
            <p:cNvPr id="5725" name="Google Shape;5725;p78"/>
            <p:cNvSpPr/>
            <p:nvPr/>
          </p:nvSpPr>
          <p:spPr>
            <a:xfrm>
              <a:off x="7726054" y="2750678"/>
              <a:ext cx="185491" cy="185491"/>
            </a:xfrm>
            <a:custGeom>
              <a:avLst/>
              <a:gdLst/>
              <a:ahLst/>
              <a:cxnLst/>
              <a:rect l="l" t="t" r="r" b="b"/>
              <a:pathLst>
                <a:path w="6444" h="6444" extrusionOk="0">
                  <a:moveTo>
                    <a:pt x="3223" y="1"/>
                  </a:moveTo>
                  <a:cubicBezTo>
                    <a:pt x="1444" y="1"/>
                    <a:pt x="1" y="1442"/>
                    <a:pt x="1" y="3223"/>
                  </a:cubicBezTo>
                  <a:cubicBezTo>
                    <a:pt x="1" y="5002"/>
                    <a:pt x="1444" y="6444"/>
                    <a:pt x="3223" y="6444"/>
                  </a:cubicBezTo>
                  <a:cubicBezTo>
                    <a:pt x="5002" y="6444"/>
                    <a:pt x="6444" y="5002"/>
                    <a:pt x="6444" y="3223"/>
                  </a:cubicBezTo>
                  <a:cubicBezTo>
                    <a:pt x="6444" y="1442"/>
                    <a:pt x="5002" y="1"/>
                    <a:pt x="32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6" name="Google Shape;5726;p78"/>
            <p:cNvSpPr/>
            <p:nvPr/>
          </p:nvSpPr>
          <p:spPr>
            <a:xfrm>
              <a:off x="7842069" y="2753557"/>
              <a:ext cx="69487" cy="96602"/>
            </a:xfrm>
            <a:custGeom>
              <a:avLst/>
              <a:gdLst/>
              <a:ahLst/>
              <a:cxnLst/>
              <a:rect l="l" t="t" r="r" b="b"/>
              <a:pathLst>
                <a:path w="2414" h="3356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281"/>
                    <a:pt x="258" y="532"/>
                    <a:pt x="494" y="727"/>
                  </a:cubicBezTo>
                  <a:lnTo>
                    <a:pt x="782" y="964"/>
                  </a:lnTo>
                  <a:cubicBezTo>
                    <a:pt x="922" y="1081"/>
                    <a:pt x="1034" y="1232"/>
                    <a:pt x="1106" y="1403"/>
                  </a:cubicBezTo>
                  <a:lnTo>
                    <a:pt x="1342" y="1982"/>
                  </a:lnTo>
                  <a:cubicBezTo>
                    <a:pt x="1525" y="2433"/>
                    <a:pt x="1816" y="2842"/>
                    <a:pt x="2183" y="3162"/>
                  </a:cubicBezTo>
                  <a:lnTo>
                    <a:pt x="2405" y="3356"/>
                  </a:lnTo>
                  <a:cubicBezTo>
                    <a:pt x="2410" y="3278"/>
                    <a:pt x="2414" y="3199"/>
                    <a:pt x="2414" y="3121"/>
                  </a:cubicBezTo>
                  <a:cubicBezTo>
                    <a:pt x="2414" y="1621"/>
                    <a:pt x="1388" y="359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7" name="Google Shape;5727;p78"/>
            <p:cNvSpPr/>
            <p:nvPr/>
          </p:nvSpPr>
          <p:spPr>
            <a:xfrm>
              <a:off x="7726054" y="2750678"/>
              <a:ext cx="99020" cy="185491"/>
            </a:xfrm>
            <a:custGeom>
              <a:avLst/>
              <a:gdLst/>
              <a:ahLst/>
              <a:cxnLst/>
              <a:rect l="l" t="t" r="r" b="b"/>
              <a:pathLst>
                <a:path w="3440" h="6444" extrusionOk="0">
                  <a:moveTo>
                    <a:pt x="3223" y="1"/>
                  </a:moveTo>
                  <a:cubicBezTo>
                    <a:pt x="1444" y="1"/>
                    <a:pt x="1" y="1442"/>
                    <a:pt x="1" y="3223"/>
                  </a:cubicBezTo>
                  <a:cubicBezTo>
                    <a:pt x="1" y="5002"/>
                    <a:pt x="1444" y="6444"/>
                    <a:pt x="3223" y="6444"/>
                  </a:cubicBezTo>
                  <a:cubicBezTo>
                    <a:pt x="3296" y="6444"/>
                    <a:pt x="3367" y="6442"/>
                    <a:pt x="3440" y="6436"/>
                  </a:cubicBezTo>
                  <a:cubicBezTo>
                    <a:pt x="1760" y="6324"/>
                    <a:pt x="435" y="4929"/>
                    <a:pt x="435" y="3223"/>
                  </a:cubicBezTo>
                  <a:cubicBezTo>
                    <a:pt x="435" y="1517"/>
                    <a:pt x="1760" y="118"/>
                    <a:pt x="3440" y="8"/>
                  </a:cubicBezTo>
                  <a:cubicBezTo>
                    <a:pt x="3369" y="3"/>
                    <a:pt x="3296" y="1"/>
                    <a:pt x="322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8" name="Google Shape;5728;p78"/>
            <p:cNvSpPr/>
            <p:nvPr/>
          </p:nvSpPr>
          <p:spPr>
            <a:xfrm>
              <a:off x="7754064" y="2778631"/>
              <a:ext cx="129561" cy="129619"/>
            </a:xfrm>
            <a:custGeom>
              <a:avLst/>
              <a:gdLst/>
              <a:ahLst/>
              <a:cxnLst/>
              <a:rect l="l" t="t" r="r" b="b"/>
              <a:pathLst>
                <a:path w="4501" h="4503" extrusionOk="0">
                  <a:moveTo>
                    <a:pt x="2250" y="0"/>
                  </a:moveTo>
                  <a:cubicBezTo>
                    <a:pt x="1006" y="0"/>
                    <a:pt x="0" y="1008"/>
                    <a:pt x="0" y="2252"/>
                  </a:cubicBezTo>
                  <a:cubicBezTo>
                    <a:pt x="0" y="3494"/>
                    <a:pt x="1006" y="4502"/>
                    <a:pt x="2250" y="4502"/>
                  </a:cubicBezTo>
                  <a:cubicBezTo>
                    <a:pt x="3493" y="4502"/>
                    <a:pt x="4500" y="3494"/>
                    <a:pt x="4500" y="2252"/>
                  </a:cubicBezTo>
                  <a:cubicBezTo>
                    <a:pt x="4500" y="1008"/>
                    <a:pt x="3493" y="0"/>
                    <a:pt x="2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9" name="Google Shape;5729;p78"/>
            <p:cNvSpPr/>
            <p:nvPr/>
          </p:nvSpPr>
          <p:spPr>
            <a:xfrm>
              <a:off x="7748825" y="2778573"/>
              <a:ext cx="76424" cy="129676"/>
            </a:xfrm>
            <a:custGeom>
              <a:avLst/>
              <a:gdLst/>
              <a:ahLst/>
              <a:cxnLst/>
              <a:rect l="l" t="t" r="r" b="b"/>
              <a:pathLst>
                <a:path w="2655" h="4505" extrusionOk="0">
                  <a:moveTo>
                    <a:pt x="2432" y="1"/>
                  </a:moveTo>
                  <a:cubicBezTo>
                    <a:pt x="1361" y="1"/>
                    <a:pt x="409" y="767"/>
                    <a:pt x="218" y="1859"/>
                  </a:cubicBezTo>
                  <a:cubicBezTo>
                    <a:pt x="1" y="3084"/>
                    <a:pt x="817" y="4250"/>
                    <a:pt x="2041" y="4469"/>
                  </a:cubicBezTo>
                  <a:cubicBezTo>
                    <a:pt x="2175" y="4493"/>
                    <a:pt x="2307" y="4504"/>
                    <a:pt x="2437" y="4504"/>
                  </a:cubicBezTo>
                  <a:cubicBezTo>
                    <a:pt x="2510" y="4504"/>
                    <a:pt x="2582" y="4500"/>
                    <a:pt x="2654" y="4493"/>
                  </a:cubicBezTo>
                  <a:cubicBezTo>
                    <a:pt x="2596" y="4486"/>
                    <a:pt x="2539" y="4479"/>
                    <a:pt x="2480" y="4469"/>
                  </a:cubicBezTo>
                  <a:cubicBezTo>
                    <a:pt x="1257" y="4254"/>
                    <a:pt x="442" y="3084"/>
                    <a:pt x="657" y="1859"/>
                  </a:cubicBezTo>
                  <a:cubicBezTo>
                    <a:pt x="836" y="845"/>
                    <a:pt x="1671" y="109"/>
                    <a:pt x="2649" y="11"/>
                  </a:cubicBezTo>
                  <a:cubicBezTo>
                    <a:pt x="2576" y="4"/>
                    <a:pt x="2504" y="1"/>
                    <a:pt x="243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0" name="Google Shape;5730;p78"/>
            <p:cNvSpPr/>
            <p:nvPr/>
          </p:nvSpPr>
          <p:spPr>
            <a:xfrm>
              <a:off x="7699914" y="2930227"/>
              <a:ext cx="237879" cy="55843"/>
            </a:xfrm>
            <a:custGeom>
              <a:avLst/>
              <a:gdLst/>
              <a:ahLst/>
              <a:cxnLst/>
              <a:rect l="l" t="t" r="r" b="b"/>
              <a:pathLst>
                <a:path w="8264" h="1940" extrusionOk="0">
                  <a:moveTo>
                    <a:pt x="390" y="0"/>
                  </a:moveTo>
                  <a:cubicBezTo>
                    <a:pt x="177" y="0"/>
                    <a:pt x="1" y="176"/>
                    <a:pt x="1" y="391"/>
                  </a:cubicBezTo>
                  <a:lnTo>
                    <a:pt x="1" y="987"/>
                  </a:lnTo>
                  <a:cubicBezTo>
                    <a:pt x="1" y="1513"/>
                    <a:pt x="427" y="1939"/>
                    <a:pt x="953" y="1939"/>
                  </a:cubicBezTo>
                  <a:lnTo>
                    <a:pt x="7311" y="1939"/>
                  </a:lnTo>
                  <a:cubicBezTo>
                    <a:pt x="7837" y="1939"/>
                    <a:pt x="8263" y="1511"/>
                    <a:pt x="8263" y="985"/>
                  </a:cubicBezTo>
                  <a:lnTo>
                    <a:pt x="8263" y="466"/>
                  </a:lnTo>
                  <a:cubicBezTo>
                    <a:pt x="8263" y="208"/>
                    <a:pt x="8054" y="0"/>
                    <a:pt x="77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1" name="Google Shape;5731;p78"/>
            <p:cNvSpPr/>
            <p:nvPr/>
          </p:nvSpPr>
          <p:spPr>
            <a:xfrm>
              <a:off x="7699972" y="2930170"/>
              <a:ext cx="42487" cy="55843"/>
            </a:xfrm>
            <a:custGeom>
              <a:avLst/>
              <a:gdLst/>
              <a:ahLst/>
              <a:cxnLst/>
              <a:rect l="l" t="t" r="r" b="b"/>
              <a:pathLst>
                <a:path w="1476" h="1940" extrusionOk="0">
                  <a:moveTo>
                    <a:pt x="390" y="1"/>
                  </a:moveTo>
                  <a:cubicBezTo>
                    <a:pt x="175" y="1"/>
                    <a:pt x="0" y="175"/>
                    <a:pt x="0" y="392"/>
                  </a:cubicBezTo>
                  <a:lnTo>
                    <a:pt x="0" y="987"/>
                  </a:lnTo>
                  <a:cubicBezTo>
                    <a:pt x="0" y="1513"/>
                    <a:pt x="427" y="1940"/>
                    <a:pt x="955" y="1940"/>
                  </a:cubicBezTo>
                  <a:lnTo>
                    <a:pt x="1469" y="1940"/>
                  </a:lnTo>
                  <a:cubicBezTo>
                    <a:pt x="944" y="1938"/>
                    <a:pt x="521" y="1511"/>
                    <a:pt x="521" y="987"/>
                  </a:cubicBezTo>
                  <a:lnTo>
                    <a:pt x="521" y="392"/>
                  </a:lnTo>
                  <a:cubicBezTo>
                    <a:pt x="521" y="175"/>
                    <a:pt x="697" y="1"/>
                    <a:pt x="912" y="1"/>
                  </a:cubicBezTo>
                  <a:close/>
                  <a:moveTo>
                    <a:pt x="1469" y="1940"/>
                  </a:moveTo>
                  <a:cubicBezTo>
                    <a:pt x="1470" y="1940"/>
                    <a:pt x="1471" y="1940"/>
                    <a:pt x="1472" y="1940"/>
                  </a:cubicBezTo>
                  <a:cubicBezTo>
                    <a:pt x="1473" y="1940"/>
                    <a:pt x="1475" y="1940"/>
                    <a:pt x="1476" y="194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2" name="Google Shape;5732;p78"/>
            <p:cNvSpPr/>
            <p:nvPr/>
          </p:nvSpPr>
          <p:spPr>
            <a:xfrm>
              <a:off x="7789905" y="2930227"/>
              <a:ext cx="57915" cy="25561"/>
            </a:xfrm>
            <a:custGeom>
              <a:avLst/>
              <a:gdLst/>
              <a:ahLst/>
              <a:cxnLst/>
              <a:rect l="l" t="t" r="r" b="b"/>
              <a:pathLst>
                <a:path w="2012" h="888" extrusionOk="0">
                  <a:moveTo>
                    <a:pt x="1" y="0"/>
                  </a:moveTo>
                  <a:lnTo>
                    <a:pt x="1" y="331"/>
                  </a:lnTo>
                  <a:cubicBezTo>
                    <a:pt x="1" y="638"/>
                    <a:pt x="250" y="887"/>
                    <a:pt x="555" y="887"/>
                  </a:cubicBezTo>
                  <a:lnTo>
                    <a:pt x="1457" y="887"/>
                  </a:lnTo>
                  <a:cubicBezTo>
                    <a:pt x="1762" y="887"/>
                    <a:pt x="2011" y="638"/>
                    <a:pt x="2011" y="331"/>
                  </a:cubicBezTo>
                  <a:lnTo>
                    <a:pt x="20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3" name="Google Shape;5733;p78"/>
            <p:cNvSpPr/>
            <p:nvPr/>
          </p:nvSpPr>
          <p:spPr>
            <a:xfrm>
              <a:off x="7723146" y="2900605"/>
              <a:ext cx="191420" cy="29649"/>
            </a:xfrm>
            <a:custGeom>
              <a:avLst/>
              <a:gdLst/>
              <a:ahLst/>
              <a:cxnLst/>
              <a:rect l="l" t="t" r="r" b="b"/>
              <a:pathLst>
                <a:path w="6650" h="1030" extrusionOk="0">
                  <a:moveTo>
                    <a:pt x="356" y="0"/>
                  </a:moveTo>
                  <a:cubicBezTo>
                    <a:pt x="161" y="0"/>
                    <a:pt x="1" y="160"/>
                    <a:pt x="1" y="356"/>
                  </a:cubicBezTo>
                  <a:lnTo>
                    <a:pt x="1" y="1029"/>
                  </a:lnTo>
                  <a:lnTo>
                    <a:pt x="6650" y="1029"/>
                  </a:lnTo>
                  <a:lnTo>
                    <a:pt x="6650" y="356"/>
                  </a:lnTo>
                  <a:cubicBezTo>
                    <a:pt x="6650" y="160"/>
                    <a:pt x="6490" y="0"/>
                    <a:pt x="62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4" name="Google Shape;5734;p78"/>
            <p:cNvSpPr/>
            <p:nvPr/>
          </p:nvSpPr>
          <p:spPr>
            <a:xfrm>
              <a:off x="7723146" y="2900605"/>
              <a:ext cx="25302" cy="29649"/>
            </a:xfrm>
            <a:custGeom>
              <a:avLst/>
              <a:gdLst/>
              <a:ahLst/>
              <a:cxnLst/>
              <a:rect l="l" t="t" r="r" b="b"/>
              <a:pathLst>
                <a:path w="879" h="1030" extrusionOk="0">
                  <a:moveTo>
                    <a:pt x="356" y="0"/>
                  </a:moveTo>
                  <a:cubicBezTo>
                    <a:pt x="161" y="0"/>
                    <a:pt x="1" y="160"/>
                    <a:pt x="1" y="356"/>
                  </a:cubicBezTo>
                  <a:lnTo>
                    <a:pt x="1" y="1029"/>
                  </a:lnTo>
                  <a:lnTo>
                    <a:pt x="523" y="1029"/>
                  </a:lnTo>
                  <a:lnTo>
                    <a:pt x="523" y="356"/>
                  </a:lnTo>
                  <a:cubicBezTo>
                    <a:pt x="523" y="160"/>
                    <a:pt x="683" y="0"/>
                    <a:pt x="87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5" name="Google Shape;5735;p78"/>
            <p:cNvSpPr/>
            <p:nvPr/>
          </p:nvSpPr>
          <p:spPr>
            <a:xfrm>
              <a:off x="7881508" y="2751398"/>
              <a:ext cx="84484" cy="95969"/>
            </a:xfrm>
            <a:custGeom>
              <a:avLst/>
              <a:gdLst/>
              <a:ahLst/>
              <a:cxnLst/>
              <a:rect l="l" t="t" r="r" b="b"/>
              <a:pathLst>
                <a:path w="2935" h="3334" extrusionOk="0">
                  <a:moveTo>
                    <a:pt x="2329" y="1"/>
                  </a:moveTo>
                  <a:lnTo>
                    <a:pt x="0" y="946"/>
                  </a:lnTo>
                  <a:lnTo>
                    <a:pt x="384" y="1892"/>
                  </a:lnTo>
                  <a:cubicBezTo>
                    <a:pt x="542" y="2279"/>
                    <a:pt x="790" y="2626"/>
                    <a:pt x="1106" y="2901"/>
                  </a:cubicBezTo>
                  <a:lnTo>
                    <a:pt x="1602" y="3333"/>
                  </a:lnTo>
                  <a:lnTo>
                    <a:pt x="2844" y="2828"/>
                  </a:lnTo>
                  <a:lnTo>
                    <a:pt x="2899" y="2173"/>
                  </a:lnTo>
                  <a:cubicBezTo>
                    <a:pt x="2935" y="1755"/>
                    <a:pt x="2871" y="1334"/>
                    <a:pt x="2713" y="944"/>
                  </a:cubicBezTo>
                  <a:lnTo>
                    <a:pt x="23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6" name="Google Shape;5736;p78"/>
            <p:cNvSpPr/>
            <p:nvPr/>
          </p:nvSpPr>
          <p:spPr>
            <a:xfrm>
              <a:off x="7845696" y="2693822"/>
              <a:ext cx="107426" cy="84829"/>
            </a:xfrm>
            <a:custGeom>
              <a:avLst/>
              <a:gdLst/>
              <a:ahLst/>
              <a:cxnLst/>
              <a:rect l="l" t="t" r="r" b="b"/>
              <a:pathLst>
                <a:path w="3732" h="2947" extrusionOk="0">
                  <a:moveTo>
                    <a:pt x="2547" y="1"/>
                  </a:moveTo>
                  <a:cubicBezTo>
                    <a:pt x="2410" y="1"/>
                    <a:pt x="2269" y="27"/>
                    <a:pt x="2129" y="83"/>
                  </a:cubicBezTo>
                  <a:lnTo>
                    <a:pt x="937" y="568"/>
                  </a:lnTo>
                  <a:cubicBezTo>
                    <a:pt x="158" y="884"/>
                    <a:pt x="0" y="1922"/>
                    <a:pt x="651" y="2461"/>
                  </a:cubicBezTo>
                  <a:lnTo>
                    <a:pt x="1243" y="2946"/>
                  </a:lnTo>
                  <a:lnTo>
                    <a:pt x="2407" y="2473"/>
                  </a:lnTo>
                  <a:lnTo>
                    <a:pt x="3571" y="2001"/>
                  </a:lnTo>
                  <a:lnTo>
                    <a:pt x="3654" y="1238"/>
                  </a:lnTo>
                  <a:cubicBezTo>
                    <a:pt x="3732" y="551"/>
                    <a:pt x="3180" y="1"/>
                    <a:pt x="25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7" name="Google Shape;5737;p78"/>
            <p:cNvSpPr/>
            <p:nvPr/>
          </p:nvSpPr>
          <p:spPr>
            <a:xfrm>
              <a:off x="7927597" y="2832867"/>
              <a:ext cx="91651" cy="153338"/>
            </a:xfrm>
            <a:custGeom>
              <a:avLst/>
              <a:gdLst/>
              <a:ahLst/>
              <a:cxnLst/>
              <a:rect l="l" t="t" r="r" b="b"/>
              <a:pathLst>
                <a:path w="3184" h="5327" extrusionOk="0">
                  <a:moveTo>
                    <a:pt x="1243" y="0"/>
                  </a:moveTo>
                  <a:lnTo>
                    <a:pt x="1" y="503"/>
                  </a:lnTo>
                  <a:lnTo>
                    <a:pt x="1865" y="5090"/>
                  </a:lnTo>
                  <a:cubicBezTo>
                    <a:pt x="1925" y="5238"/>
                    <a:pt x="2066" y="5327"/>
                    <a:pt x="2216" y="5327"/>
                  </a:cubicBezTo>
                  <a:cubicBezTo>
                    <a:pt x="2262" y="5327"/>
                    <a:pt x="2310" y="5318"/>
                    <a:pt x="2356" y="5300"/>
                  </a:cubicBezTo>
                  <a:lnTo>
                    <a:pt x="2898" y="5080"/>
                  </a:lnTo>
                  <a:cubicBezTo>
                    <a:pt x="3092" y="5001"/>
                    <a:pt x="3184" y="4781"/>
                    <a:pt x="3106" y="4589"/>
                  </a:cubicBezTo>
                  <a:lnTo>
                    <a:pt x="12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8" name="Google Shape;5738;p78"/>
            <p:cNvSpPr/>
            <p:nvPr/>
          </p:nvSpPr>
          <p:spPr>
            <a:xfrm>
              <a:off x="7881450" y="2773766"/>
              <a:ext cx="57887" cy="73546"/>
            </a:xfrm>
            <a:custGeom>
              <a:avLst/>
              <a:gdLst/>
              <a:ahLst/>
              <a:cxnLst/>
              <a:rect l="l" t="t" r="r" b="b"/>
              <a:pathLst>
                <a:path w="2011" h="2555" extrusionOk="0">
                  <a:moveTo>
                    <a:pt x="413" y="0"/>
                  </a:moveTo>
                  <a:lnTo>
                    <a:pt x="1" y="167"/>
                  </a:lnTo>
                  <a:lnTo>
                    <a:pt x="385" y="1111"/>
                  </a:lnTo>
                  <a:cubicBezTo>
                    <a:pt x="543" y="1500"/>
                    <a:pt x="792" y="1847"/>
                    <a:pt x="1106" y="2122"/>
                  </a:cubicBezTo>
                  <a:lnTo>
                    <a:pt x="1602" y="2554"/>
                  </a:lnTo>
                  <a:lnTo>
                    <a:pt x="2011" y="2387"/>
                  </a:lnTo>
                  <a:lnTo>
                    <a:pt x="1522" y="1962"/>
                  </a:lnTo>
                  <a:cubicBezTo>
                    <a:pt x="1206" y="1689"/>
                    <a:pt x="957" y="1342"/>
                    <a:pt x="800" y="955"/>
                  </a:cubicBezTo>
                  <a:lnTo>
                    <a:pt x="41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9" name="Google Shape;5739;p78"/>
            <p:cNvSpPr/>
            <p:nvPr/>
          </p:nvSpPr>
          <p:spPr>
            <a:xfrm>
              <a:off x="7845638" y="2694974"/>
              <a:ext cx="65140" cy="83678"/>
            </a:xfrm>
            <a:custGeom>
              <a:avLst/>
              <a:gdLst/>
              <a:ahLst/>
              <a:cxnLst/>
              <a:rect l="l" t="t" r="r" b="b"/>
              <a:pathLst>
                <a:path w="2263" h="2907" extrusionOk="0">
                  <a:moveTo>
                    <a:pt x="2263" y="0"/>
                  </a:moveTo>
                  <a:cubicBezTo>
                    <a:pt x="2219" y="13"/>
                    <a:pt x="2178" y="27"/>
                    <a:pt x="2133" y="45"/>
                  </a:cubicBezTo>
                  <a:lnTo>
                    <a:pt x="939" y="530"/>
                  </a:lnTo>
                  <a:cubicBezTo>
                    <a:pt x="157" y="848"/>
                    <a:pt x="0" y="1884"/>
                    <a:pt x="651" y="2421"/>
                  </a:cubicBezTo>
                  <a:lnTo>
                    <a:pt x="1241" y="2906"/>
                  </a:lnTo>
                  <a:lnTo>
                    <a:pt x="1650" y="2741"/>
                  </a:lnTo>
                  <a:lnTo>
                    <a:pt x="1069" y="2261"/>
                  </a:lnTo>
                  <a:cubicBezTo>
                    <a:pt x="418" y="1724"/>
                    <a:pt x="575" y="688"/>
                    <a:pt x="1357" y="370"/>
                  </a:cubicBezTo>
                  <a:lnTo>
                    <a:pt x="226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0" name="Google Shape;5740;p78"/>
            <p:cNvSpPr/>
            <p:nvPr/>
          </p:nvSpPr>
          <p:spPr>
            <a:xfrm>
              <a:off x="7927597" y="2842482"/>
              <a:ext cx="77604" cy="143666"/>
            </a:xfrm>
            <a:custGeom>
              <a:avLst/>
              <a:gdLst/>
              <a:ahLst/>
              <a:cxnLst/>
              <a:rect l="l" t="t" r="r" b="b"/>
              <a:pathLst>
                <a:path w="2696" h="4991" extrusionOk="0">
                  <a:moveTo>
                    <a:pt x="415" y="0"/>
                  </a:moveTo>
                  <a:lnTo>
                    <a:pt x="1" y="167"/>
                  </a:lnTo>
                  <a:lnTo>
                    <a:pt x="1865" y="4755"/>
                  </a:lnTo>
                  <a:cubicBezTo>
                    <a:pt x="1925" y="4902"/>
                    <a:pt x="2065" y="4990"/>
                    <a:pt x="2214" y="4990"/>
                  </a:cubicBezTo>
                  <a:cubicBezTo>
                    <a:pt x="2261" y="4990"/>
                    <a:pt x="2309" y="4981"/>
                    <a:pt x="2356" y="4963"/>
                  </a:cubicBezTo>
                  <a:lnTo>
                    <a:pt x="2695" y="4826"/>
                  </a:lnTo>
                  <a:lnTo>
                    <a:pt x="2695" y="4826"/>
                  </a:lnTo>
                  <a:cubicBezTo>
                    <a:pt x="2673" y="4830"/>
                    <a:pt x="2651" y="4831"/>
                    <a:pt x="2630" y="4831"/>
                  </a:cubicBezTo>
                  <a:cubicBezTo>
                    <a:pt x="2481" y="4831"/>
                    <a:pt x="2338" y="4744"/>
                    <a:pt x="2281" y="4596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1" name="Google Shape;5741;p78"/>
            <p:cNvSpPr/>
            <p:nvPr/>
          </p:nvSpPr>
          <p:spPr>
            <a:xfrm>
              <a:off x="7694790" y="2689072"/>
              <a:ext cx="329934" cy="302041"/>
            </a:xfrm>
            <a:custGeom>
              <a:avLst/>
              <a:gdLst/>
              <a:ahLst/>
              <a:cxnLst/>
              <a:rect l="l" t="t" r="r" b="b"/>
              <a:pathLst>
                <a:path w="11462" h="10493" extrusionOk="0">
                  <a:moveTo>
                    <a:pt x="7794" y="333"/>
                  </a:moveTo>
                  <a:cubicBezTo>
                    <a:pt x="7997" y="333"/>
                    <a:pt x="8196" y="399"/>
                    <a:pt x="8363" y="525"/>
                  </a:cubicBezTo>
                  <a:cubicBezTo>
                    <a:pt x="8632" y="730"/>
                    <a:pt x="8770" y="1049"/>
                    <a:pt x="8733" y="1385"/>
                  </a:cubicBezTo>
                  <a:lnTo>
                    <a:pt x="8658" y="2050"/>
                  </a:lnTo>
                  <a:lnTo>
                    <a:pt x="8310" y="2192"/>
                  </a:lnTo>
                  <a:lnTo>
                    <a:pt x="8273" y="1432"/>
                  </a:lnTo>
                  <a:cubicBezTo>
                    <a:pt x="8267" y="1344"/>
                    <a:pt x="8196" y="1275"/>
                    <a:pt x="8107" y="1275"/>
                  </a:cubicBezTo>
                  <a:cubicBezTo>
                    <a:pt x="8103" y="1275"/>
                    <a:pt x="8100" y="1275"/>
                    <a:pt x="8097" y="1275"/>
                  </a:cubicBezTo>
                  <a:cubicBezTo>
                    <a:pt x="8006" y="1279"/>
                    <a:pt x="7935" y="1357"/>
                    <a:pt x="7938" y="1449"/>
                  </a:cubicBezTo>
                  <a:lnTo>
                    <a:pt x="7983" y="2326"/>
                  </a:lnTo>
                  <a:lnTo>
                    <a:pt x="7741" y="2423"/>
                  </a:lnTo>
                  <a:lnTo>
                    <a:pt x="7450" y="1707"/>
                  </a:lnTo>
                  <a:cubicBezTo>
                    <a:pt x="7423" y="1644"/>
                    <a:pt x="7362" y="1604"/>
                    <a:pt x="7296" y="1604"/>
                  </a:cubicBezTo>
                  <a:cubicBezTo>
                    <a:pt x="7275" y="1604"/>
                    <a:pt x="7254" y="1608"/>
                    <a:pt x="7233" y="1616"/>
                  </a:cubicBezTo>
                  <a:cubicBezTo>
                    <a:pt x="7148" y="1652"/>
                    <a:pt x="7107" y="1748"/>
                    <a:pt x="7142" y="1835"/>
                  </a:cubicBezTo>
                  <a:lnTo>
                    <a:pt x="7432" y="2550"/>
                  </a:lnTo>
                  <a:lnTo>
                    <a:pt x="7190" y="2647"/>
                  </a:lnTo>
                  <a:lnTo>
                    <a:pt x="6611" y="1990"/>
                  </a:lnTo>
                  <a:cubicBezTo>
                    <a:pt x="6578" y="1952"/>
                    <a:pt x="6532" y="1933"/>
                    <a:pt x="6485" y="1933"/>
                  </a:cubicBezTo>
                  <a:cubicBezTo>
                    <a:pt x="6446" y="1933"/>
                    <a:pt x="6406" y="1947"/>
                    <a:pt x="6374" y="1974"/>
                  </a:cubicBezTo>
                  <a:cubicBezTo>
                    <a:pt x="6307" y="2034"/>
                    <a:pt x="6300" y="2141"/>
                    <a:pt x="6360" y="2210"/>
                  </a:cubicBezTo>
                  <a:lnTo>
                    <a:pt x="6861" y="2781"/>
                  </a:lnTo>
                  <a:lnTo>
                    <a:pt x="6513" y="2923"/>
                  </a:lnTo>
                  <a:lnTo>
                    <a:pt x="5998" y="2498"/>
                  </a:lnTo>
                  <a:cubicBezTo>
                    <a:pt x="5740" y="2281"/>
                    <a:pt x="5614" y="1954"/>
                    <a:pt x="5663" y="1622"/>
                  </a:cubicBezTo>
                  <a:cubicBezTo>
                    <a:pt x="5715" y="1288"/>
                    <a:pt x="5930" y="1014"/>
                    <a:pt x="6245" y="888"/>
                  </a:cubicBezTo>
                  <a:lnTo>
                    <a:pt x="7437" y="404"/>
                  </a:lnTo>
                  <a:cubicBezTo>
                    <a:pt x="7553" y="357"/>
                    <a:pt x="7674" y="333"/>
                    <a:pt x="7794" y="333"/>
                  </a:cubicBezTo>
                  <a:close/>
                  <a:moveTo>
                    <a:pt x="8720" y="2382"/>
                  </a:moveTo>
                  <a:lnTo>
                    <a:pt x="9044" y="3173"/>
                  </a:lnTo>
                  <a:cubicBezTo>
                    <a:pt x="9190" y="3536"/>
                    <a:pt x="9252" y="3936"/>
                    <a:pt x="9218" y="4325"/>
                  </a:cubicBezTo>
                  <a:lnTo>
                    <a:pt x="9172" y="4878"/>
                  </a:lnTo>
                  <a:lnTo>
                    <a:pt x="8122" y="5304"/>
                  </a:lnTo>
                  <a:lnTo>
                    <a:pt x="7702" y="4940"/>
                  </a:lnTo>
                  <a:cubicBezTo>
                    <a:pt x="7403" y="4684"/>
                    <a:pt x="7171" y="4355"/>
                    <a:pt x="7023" y="3994"/>
                  </a:cubicBezTo>
                  <a:lnTo>
                    <a:pt x="6701" y="3204"/>
                  </a:lnTo>
                  <a:lnTo>
                    <a:pt x="8720" y="2382"/>
                  </a:lnTo>
                  <a:close/>
                  <a:moveTo>
                    <a:pt x="7279" y="7515"/>
                  </a:moveTo>
                  <a:cubicBezTo>
                    <a:pt x="7384" y="7515"/>
                    <a:pt x="7467" y="7599"/>
                    <a:pt x="7467" y="7704"/>
                  </a:cubicBezTo>
                  <a:lnTo>
                    <a:pt x="7467" y="8210"/>
                  </a:lnTo>
                  <a:lnTo>
                    <a:pt x="1153" y="8210"/>
                  </a:lnTo>
                  <a:lnTo>
                    <a:pt x="1153" y="7704"/>
                  </a:lnTo>
                  <a:cubicBezTo>
                    <a:pt x="1153" y="7599"/>
                    <a:pt x="1236" y="7515"/>
                    <a:pt x="1341" y="7515"/>
                  </a:cubicBezTo>
                  <a:close/>
                  <a:moveTo>
                    <a:pt x="5148" y="8544"/>
                  </a:moveTo>
                  <a:lnTo>
                    <a:pt x="5148" y="8708"/>
                  </a:lnTo>
                  <a:cubicBezTo>
                    <a:pt x="5148" y="8921"/>
                    <a:pt x="4974" y="9097"/>
                    <a:pt x="4761" y="9097"/>
                  </a:cubicBezTo>
                  <a:lnTo>
                    <a:pt x="3859" y="9097"/>
                  </a:lnTo>
                  <a:cubicBezTo>
                    <a:pt x="3646" y="9097"/>
                    <a:pt x="3472" y="8921"/>
                    <a:pt x="3472" y="8708"/>
                  </a:cubicBezTo>
                  <a:lnTo>
                    <a:pt x="3472" y="8544"/>
                  </a:lnTo>
                  <a:close/>
                  <a:moveTo>
                    <a:pt x="7974" y="8541"/>
                  </a:moveTo>
                  <a:cubicBezTo>
                    <a:pt x="8139" y="8544"/>
                    <a:pt x="8274" y="8680"/>
                    <a:pt x="8274" y="8843"/>
                  </a:cubicBezTo>
                  <a:lnTo>
                    <a:pt x="8274" y="9362"/>
                  </a:lnTo>
                  <a:cubicBezTo>
                    <a:pt x="8274" y="9794"/>
                    <a:pt x="7921" y="10148"/>
                    <a:pt x="7489" y="10148"/>
                  </a:cubicBezTo>
                  <a:lnTo>
                    <a:pt x="1131" y="10148"/>
                  </a:lnTo>
                  <a:cubicBezTo>
                    <a:pt x="699" y="10148"/>
                    <a:pt x="346" y="9794"/>
                    <a:pt x="346" y="9362"/>
                  </a:cubicBezTo>
                  <a:lnTo>
                    <a:pt x="346" y="8767"/>
                  </a:lnTo>
                  <a:cubicBezTo>
                    <a:pt x="346" y="8644"/>
                    <a:pt x="445" y="8541"/>
                    <a:pt x="568" y="8541"/>
                  </a:cubicBezTo>
                  <a:lnTo>
                    <a:pt x="3138" y="8541"/>
                  </a:lnTo>
                  <a:lnTo>
                    <a:pt x="3138" y="8706"/>
                  </a:lnTo>
                  <a:cubicBezTo>
                    <a:pt x="3138" y="9104"/>
                    <a:pt x="3463" y="9428"/>
                    <a:pt x="3859" y="9428"/>
                  </a:cubicBezTo>
                  <a:lnTo>
                    <a:pt x="4761" y="9428"/>
                  </a:lnTo>
                  <a:cubicBezTo>
                    <a:pt x="5157" y="9428"/>
                    <a:pt x="5482" y="9104"/>
                    <a:pt x="5482" y="8706"/>
                  </a:cubicBezTo>
                  <a:lnTo>
                    <a:pt x="5482" y="8541"/>
                  </a:lnTo>
                  <a:close/>
                  <a:moveTo>
                    <a:pt x="7795" y="1"/>
                  </a:moveTo>
                  <a:cubicBezTo>
                    <a:pt x="7633" y="1"/>
                    <a:pt x="7469" y="32"/>
                    <a:pt x="7311" y="97"/>
                  </a:cubicBezTo>
                  <a:lnTo>
                    <a:pt x="6117" y="582"/>
                  </a:lnTo>
                  <a:cubicBezTo>
                    <a:pt x="5695" y="753"/>
                    <a:pt x="5402" y="1124"/>
                    <a:pt x="5333" y="1574"/>
                  </a:cubicBezTo>
                  <a:cubicBezTo>
                    <a:pt x="5264" y="2025"/>
                    <a:pt x="5432" y="2466"/>
                    <a:pt x="5784" y="2756"/>
                  </a:cubicBezTo>
                  <a:lnTo>
                    <a:pt x="6344" y="3216"/>
                  </a:lnTo>
                  <a:lnTo>
                    <a:pt x="6712" y="4122"/>
                  </a:lnTo>
                  <a:cubicBezTo>
                    <a:pt x="6858" y="4478"/>
                    <a:pt x="7075" y="4805"/>
                    <a:pt x="7348" y="5073"/>
                  </a:cubicBezTo>
                  <a:cubicBezTo>
                    <a:pt x="7357" y="5169"/>
                    <a:pt x="7361" y="5267"/>
                    <a:pt x="7361" y="5365"/>
                  </a:cubicBezTo>
                  <a:cubicBezTo>
                    <a:pt x="7361" y="6047"/>
                    <a:pt x="7137" y="6675"/>
                    <a:pt x="6760" y="7185"/>
                  </a:cubicBezTo>
                  <a:lnTo>
                    <a:pt x="5898" y="7185"/>
                  </a:lnTo>
                  <a:cubicBezTo>
                    <a:pt x="6312" y="6822"/>
                    <a:pt x="6591" y="6335"/>
                    <a:pt x="6685" y="5784"/>
                  </a:cubicBezTo>
                  <a:cubicBezTo>
                    <a:pt x="6792" y="5182"/>
                    <a:pt x="6668" y="4567"/>
                    <a:pt x="6337" y="4053"/>
                  </a:cubicBezTo>
                  <a:cubicBezTo>
                    <a:pt x="6307" y="4005"/>
                    <a:pt x="6253" y="3978"/>
                    <a:pt x="6198" y="3978"/>
                  </a:cubicBezTo>
                  <a:cubicBezTo>
                    <a:pt x="6167" y="3978"/>
                    <a:pt x="6135" y="3986"/>
                    <a:pt x="6106" y="4005"/>
                  </a:cubicBezTo>
                  <a:cubicBezTo>
                    <a:pt x="6028" y="4053"/>
                    <a:pt x="6007" y="4158"/>
                    <a:pt x="6058" y="4236"/>
                  </a:cubicBezTo>
                  <a:cubicBezTo>
                    <a:pt x="6344" y="4679"/>
                    <a:pt x="6451" y="5208"/>
                    <a:pt x="6357" y="5727"/>
                  </a:cubicBezTo>
                  <a:cubicBezTo>
                    <a:pt x="6259" y="6275"/>
                    <a:pt x="5955" y="6753"/>
                    <a:pt x="5500" y="7071"/>
                  </a:cubicBezTo>
                  <a:cubicBezTo>
                    <a:pt x="5441" y="7110"/>
                    <a:pt x="5383" y="7149"/>
                    <a:pt x="5320" y="7185"/>
                  </a:cubicBezTo>
                  <a:lnTo>
                    <a:pt x="3291" y="7185"/>
                  </a:lnTo>
                  <a:cubicBezTo>
                    <a:pt x="2539" y="6764"/>
                    <a:pt x="2095" y="5898"/>
                    <a:pt x="2255" y="5000"/>
                  </a:cubicBezTo>
                  <a:cubicBezTo>
                    <a:pt x="2352" y="4451"/>
                    <a:pt x="2656" y="3973"/>
                    <a:pt x="3111" y="3657"/>
                  </a:cubicBezTo>
                  <a:cubicBezTo>
                    <a:pt x="3464" y="3409"/>
                    <a:pt x="3877" y="3279"/>
                    <a:pt x="4300" y="3279"/>
                  </a:cubicBezTo>
                  <a:cubicBezTo>
                    <a:pt x="4422" y="3279"/>
                    <a:pt x="4545" y="3290"/>
                    <a:pt x="4668" y="3312"/>
                  </a:cubicBezTo>
                  <a:cubicBezTo>
                    <a:pt x="5004" y="3371"/>
                    <a:pt x="5322" y="3511"/>
                    <a:pt x="5587" y="3721"/>
                  </a:cubicBezTo>
                  <a:cubicBezTo>
                    <a:pt x="5618" y="3744"/>
                    <a:pt x="5655" y="3756"/>
                    <a:pt x="5691" y="3756"/>
                  </a:cubicBezTo>
                  <a:cubicBezTo>
                    <a:pt x="5740" y="3756"/>
                    <a:pt x="5788" y="3734"/>
                    <a:pt x="5820" y="3692"/>
                  </a:cubicBezTo>
                  <a:cubicBezTo>
                    <a:pt x="5875" y="3618"/>
                    <a:pt x="5864" y="3515"/>
                    <a:pt x="5791" y="3458"/>
                  </a:cubicBezTo>
                  <a:cubicBezTo>
                    <a:pt x="5482" y="3216"/>
                    <a:pt x="5113" y="3054"/>
                    <a:pt x="4725" y="2985"/>
                  </a:cubicBezTo>
                  <a:cubicBezTo>
                    <a:pt x="4583" y="2960"/>
                    <a:pt x="4441" y="2948"/>
                    <a:pt x="4302" y="2948"/>
                  </a:cubicBezTo>
                  <a:cubicBezTo>
                    <a:pt x="3152" y="2948"/>
                    <a:pt x="2131" y="3774"/>
                    <a:pt x="1922" y="4944"/>
                  </a:cubicBezTo>
                  <a:cubicBezTo>
                    <a:pt x="1769" y="5809"/>
                    <a:pt x="2098" y="6646"/>
                    <a:pt x="2713" y="7187"/>
                  </a:cubicBezTo>
                  <a:lnTo>
                    <a:pt x="1849" y="7187"/>
                  </a:lnTo>
                  <a:cubicBezTo>
                    <a:pt x="1473" y="6676"/>
                    <a:pt x="1245" y="6046"/>
                    <a:pt x="1245" y="5367"/>
                  </a:cubicBezTo>
                  <a:cubicBezTo>
                    <a:pt x="1245" y="3682"/>
                    <a:pt x="2615" y="2311"/>
                    <a:pt x="4300" y="2311"/>
                  </a:cubicBezTo>
                  <a:cubicBezTo>
                    <a:pt x="4538" y="2311"/>
                    <a:pt x="4775" y="2338"/>
                    <a:pt x="5004" y="2393"/>
                  </a:cubicBezTo>
                  <a:cubicBezTo>
                    <a:pt x="5018" y="2397"/>
                    <a:pt x="5031" y="2398"/>
                    <a:pt x="5045" y="2398"/>
                  </a:cubicBezTo>
                  <a:cubicBezTo>
                    <a:pt x="5119" y="2398"/>
                    <a:pt x="5187" y="2347"/>
                    <a:pt x="5205" y="2269"/>
                  </a:cubicBezTo>
                  <a:cubicBezTo>
                    <a:pt x="5226" y="2180"/>
                    <a:pt x="5171" y="2089"/>
                    <a:pt x="5081" y="2070"/>
                  </a:cubicBezTo>
                  <a:cubicBezTo>
                    <a:pt x="4826" y="2009"/>
                    <a:pt x="4565" y="1979"/>
                    <a:pt x="4300" y="1979"/>
                  </a:cubicBezTo>
                  <a:cubicBezTo>
                    <a:pt x="2432" y="1979"/>
                    <a:pt x="913" y="3499"/>
                    <a:pt x="913" y="5367"/>
                  </a:cubicBezTo>
                  <a:cubicBezTo>
                    <a:pt x="913" y="6035"/>
                    <a:pt x="1108" y="6659"/>
                    <a:pt x="1442" y="7187"/>
                  </a:cubicBezTo>
                  <a:lnTo>
                    <a:pt x="1330" y="7187"/>
                  </a:lnTo>
                  <a:cubicBezTo>
                    <a:pt x="1041" y="7187"/>
                    <a:pt x="808" y="7419"/>
                    <a:pt x="808" y="7707"/>
                  </a:cubicBezTo>
                  <a:lnTo>
                    <a:pt x="808" y="8214"/>
                  </a:lnTo>
                  <a:lnTo>
                    <a:pt x="557" y="8214"/>
                  </a:lnTo>
                  <a:cubicBezTo>
                    <a:pt x="250" y="8214"/>
                    <a:pt x="1" y="8463"/>
                    <a:pt x="1" y="8772"/>
                  </a:cubicBezTo>
                  <a:lnTo>
                    <a:pt x="1" y="9367"/>
                  </a:lnTo>
                  <a:cubicBezTo>
                    <a:pt x="1" y="9986"/>
                    <a:pt x="504" y="10487"/>
                    <a:pt x="1121" y="10487"/>
                  </a:cubicBezTo>
                  <a:lnTo>
                    <a:pt x="7476" y="10487"/>
                  </a:lnTo>
                  <a:cubicBezTo>
                    <a:pt x="8095" y="10487"/>
                    <a:pt x="8596" y="9986"/>
                    <a:pt x="8596" y="9367"/>
                  </a:cubicBezTo>
                  <a:lnTo>
                    <a:pt x="8596" y="8850"/>
                  </a:lnTo>
                  <a:cubicBezTo>
                    <a:pt x="8596" y="8502"/>
                    <a:pt x="8312" y="8217"/>
                    <a:pt x="7963" y="8217"/>
                  </a:cubicBezTo>
                  <a:lnTo>
                    <a:pt x="7791" y="8217"/>
                  </a:lnTo>
                  <a:lnTo>
                    <a:pt x="7791" y="7711"/>
                  </a:lnTo>
                  <a:cubicBezTo>
                    <a:pt x="7791" y="7421"/>
                    <a:pt x="7556" y="7188"/>
                    <a:pt x="7268" y="7188"/>
                  </a:cubicBezTo>
                  <a:lnTo>
                    <a:pt x="7155" y="7188"/>
                  </a:lnTo>
                  <a:cubicBezTo>
                    <a:pt x="7489" y="6666"/>
                    <a:pt x="7684" y="6049"/>
                    <a:pt x="7686" y="5386"/>
                  </a:cubicBezTo>
                  <a:lnTo>
                    <a:pt x="7937" y="5605"/>
                  </a:lnTo>
                  <a:lnTo>
                    <a:pt x="9785" y="10155"/>
                  </a:lnTo>
                  <a:cubicBezTo>
                    <a:pt x="9840" y="10290"/>
                    <a:pt x="9943" y="10395"/>
                    <a:pt x="10078" y="10450"/>
                  </a:cubicBezTo>
                  <a:cubicBezTo>
                    <a:pt x="10148" y="10478"/>
                    <a:pt x="10219" y="10492"/>
                    <a:pt x="10290" y="10492"/>
                  </a:cubicBezTo>
                  <a:cubicBezTo>
                    <a:pt x="10359" y="10492"/>
                    <a:pt x="10427" y="10478"/>
                    <a:pt x="10494" y="10451"/>
                  </a:cubicBezTo>
                  <a:lnTo>
                    <a:pt x="11036" y="10233"/>
                  </a:lnTo>
                  <a:cubicBezTo>
                    <a:pt x="11324" y="10114"/>
                    <a:pt x="11461" y="9797"/>
                    <a:pt x="11347" y="9518"/>
                  </a:cubicBezTo>
                  <a:lnTo>
                    <a:pt x="9972" y="6131"/>
                  </a:lnTo>
                  <a:cubicBezTo>
                    <a:pt x="9945" y="6067"/>
                    <a:pt x="9883" y="6028"/>
                    <a:pt x="9817" y="6028"/>
                  </a:cubicBezTo>
                  <a:cubicBezTo>
                    <a:pt x="9797" y="6028"/>
                    <a:pt x="9775" y="6032"/>
                    <a:pt x="9755" y="6040"/>
                  </a:cubicBezTo>
                  <a:cubicBezTo>
                    <a:pt x="9670" y="6076"/>
                    <a:pt x="9627" y="6172"/>
                    <a:pt x="9662" y="6257"/>
                  </a:cubicBezTo>
                  <a:lnTo>
                    <a:pt x="11038" y="9646"/>
                  </a:lnTo>
                  <a:cubicBezTo>
                    <a:pt x="11061" y="9700"/>
                    <a:pt x="11058" y="9755"/>
                    <a:pt x="11036" y="9808"/>
                  </a:cubicBezTo>
                  <a:cubicBezTo>
                    <a:pt x="11013" y="9860"/>
                    <a:pt x="10974" y="9899"/>
                    <a:pt x="10921" y="9922"/>
                  </a:cubicBezTo>
                  <a:lnTo>
                    <a:pt x="10379" y="10140"/>
                  </a:lnTo>
                  <a:cubicBezTo>
                    <a:pt x="10354" y="10152"/>
                    <a:pt x="10328" y="10157"/>
                    <a:pt x="10302" y="10157"/>
                  </a:cubicBezTo>
                  <a:cubicBezTo>
                    <a:pt x="10273" y="10157"/>
                    <a:pt x="10245" y="10151"/>
                    <a:pt x="10217" y="10139"/>
                  </a:cubicBezTo>
                  <a:cubicBezTo>
                    <a:pt x="10165" y="10117"/>
                    <a:pt x="10125" y="10076"/>
                    <a:pt x="10103" y="10023"/>
                  </a:cubicBezTo>
                  <a:lnTo>
                    <a:pt x="8303" y="5589"/>
                  </a:lnTo>
                  <a:lnTo>
                    <a:pt x="9236" y="5212"/>
                  </a:lnTo>
                  <a:lnTo>
                    <a:pt x="9419" y="5660"/>
                  </a:lnTo>
                  <a:cubicBezTo>
                    <a:pt x="9446" y="5724"/>
                    <a:pt x="9507" y="5763"/>
                    <a:pt x="9572" y="5763"/>
                  </a:cubicBezTo>
                  <a:cubicBezTo>
                    <a:pt x="9593" y="5763"/>
                    <a:pt x="9615" y="5759"/>
                    <a:pt x="9636" y="5750"/>
                  </a:cubicBezTo>
                  <a:cubicBezTo>
                    <a:pt x="9721" y="5715"/>
                    <a:pt x="9764" y="5621"/>
                    <a:pt x="9728" y="5534"/>
                  </a:cubicBezTo>
                  <a:lnTo>
                    <a:pt x="9499" y="4968"/>
                  </a:lnTo>
                  <a:lnTo>
                    <a:pt x="9550" y="4354"/>
                  </a:lnTo>
                  <a:cubicBezTo>
                    <a:pt x="9588" y="3911"/>
                    <a:pt x="9519" y="3461"/>
                    <a:pt x="9351" y="3049"/>
                  </a:cubicBezTo>
                  <a:lnTo>
                    <a:pt x="8984" y="2143"/>
                  </a:lnTo>
                  <a:lnTo>
                    <a:pt x="9064" y="1423"/>
                  </a:lnTo>
                  <a:cubicBezTo>
                    <a:pt x="9115" y="970"/>
                    <a:pt x="8928" y="538"/>
                    <a:pt x="8564" y="262"/>
                  </a:cubicBezTo>
                  <a:cubicBezTo>
                    <a:pt x="8337" y="90"/>
                    <a:pt x="8068" y="1"/>
                    <a:pt x="7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742" name="Google Shape;5742;p78"/>
          <p:cNvGrpSpPr/>
          <p:nvPr/>
        </p:nvGrpSpPr>
        <p:grpSpPr>
          <a:xfrm>
            <a:off x="6970402" y="2752490"/>
            <a:ext cx="315368" cy="327548"/>
            <a:chOff x="6970402" y="2676290"/>
            <a:chExt cx="315368" cy="327548"/>
          </a:xfrm>
        </p:grpSpPr>
        <p:sp>
          <p:nvSpPr>
            <p:cNvPr id="5743" name="Google Shape;5743;p78"/>
            <p:cNvSpPr/>
            <p:nvPr/>
          </p:nvSpPr>
          <p:spPr>
            <a:xfrm>
              <a:off x="7188067" y="2715931"/>
              <a:ext cx="94415" cy="58837"/>
            </a:xfrm>
            <a:custGeom>
              <a:avLst/>
              <a:gdLst/>
              <a:ahLst/>
              <a:cxnLst/>
              <a:rect l="l" t="t" r="r" b="b"/>
              <a:pathLst>
                <a:path w="3280" h="2044" extrusionOk="0">
                  <a:moveTo>
                    <a:pt x="1764" y="0"/>
                  </a:moveTo>
                  <a:cubicBezTo>
                    <a:pt x="1395" y="0"/>
                    <a:pt x="1030" y="103"/>
                    <a:pt x="709" y="303"/>
                  </a:cubicBezTo>
                  <a:lnTo>
                    <a:pt x="0" y="746"/>
                  </a:lnTo>
                  <a:lnTo>
                    <a:pt x="130" y="1322"/>
                  </a:lnTo>
                  <a:lnTo>
                    <a:pt x="878" y="1236"/>
                  </a:lnTo>
                  <a:cubicBezTo>
                    <a:pt x="907" y="1233"/>
                    <a:pt x="936" y="1231"/>
                    <a:pt x="964" y="1231"/>
                  </a:cubicBezTo>
                  <a:cubicBezTo>
                    <a:pt x="1220" y="1231"/>
                    <a:pt x="1463" y="1358"/>
                    <a:pt x="1607" y="1574"/>
                  </a:cubicBezTo>
                  <a:lnTo>
                    <a:pt x="1808" y="1872"/>
                  </a:lnTo>
                  <a:cubicBezTo>
                    <a:pt x="1883" y="1986"/>
                    <a:pt x="2005" y="2044"/>
                    <a:pt x="2128" y="2044"/>
                  </a:cubicBezTo>
                  <a:cubicBezTo>
                    <a:pt x="2248" y="2044"/>
                    <a:pt x="2369" y="1988"/>
                    <a:pt x="2446" y="1876"/>
                  </a:cubicBezTo>
                  <a:lnTo>
                    <a:pt x="3135" y="870"/>
                  </a:lnTo>
                  <a:cubicBezTo>
                    <a:pt x="3279" y="659"/>
                    <a:pt x="3182" y="365"/>
                    <a:pt x="2940" y="285"/>
                  </a:cubicBezTo>
                  <a:lnTo>
                    <a:pt x="2396" y="104"/>
                  </a:lnTo>
                  <a:cubicBezTo>
                    <a:pt x="2190" y="35"/>
                    <a:pt x="1976" y="0"/>
                    <a:pt x="1764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4" name="Google Shape;5744;p78"/>
            <p:cNvSpPr/>
            <p:nvPr/>
          </p:nvSpPr>
          <p:spPr>
            <a:xfrm>
              <a:off x="7188067" y="2718954"/>
              <a:ext cx="39723" cy="35290"/>
            </a:xfrm>
            <a:custGeom>
              <a:avLst/>
              <a:gdLst/>
              <a:ahLst/>
              <a:cxnLst/>
              <a:rect l="l" t="t" r="r" b="b"/>
              <a:pathLst>
                <a:path w="1380" h="1226" extrusionOk="0">
                  <a:moveTo>
                    <a:pt x="1127" y="1"/>
                  </a:moveTo>
                  <a:cubicBezTo>
                    <a:pt x="983" y="51"/>
                    <a:pt x="841" y="116"/>
                    <a:pt x="709" y="198"/>
                  </a:cubicBezTo>
                  <a:lnTo>
                    <a:pt x="0" y="639"/>
                  </a:lnTo>
                  <a:lnTo>
                    <a:pt x="130" y="1215"/>
                  </a:lnTo>
                  <a:lnTo>
                    <a:pt x="878" y="1129"/>
                  </a:lnTo>
                  <a:cubicBezTo>
                    <a:pt x="907" y="1126"/>
                    <a:pt x="936" y="1125"/>
                    <a:pt x="964" y="1125"/>
                  </a:cubicBezTo>
                  <a:cubicBezTo>
                    <a:pt x="1100" y="1125"/>
                    <a:pt x="1231" y="1159"/>
                    <a:pt x="1346" y="1225"/>
                  </a:cubicBezTo>
                  <a:lnTo>
                    <a:pt x="1351" y="1137"/>
                  </a:lnTo>
                  <a:cubicBezTo>
                    <a:pt x="1379" y="744"/>
                    <a:pt x="1303" y="349"/>
                    <a:pt x="112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5" name="Google Shape;5745;p78"/>
            <p:cNvSpPr/>
            <p:nvPr/>
          </p:nvSpPr>
          <p:spPr>
            <a:xfrm>
              <a:off x="6973943" y="2715931"/>
              <a:ext cx="94415" cy="58837"/>
            </a:xfrm>
            <a:custGeom>
              <a:avLst/>
              <a:gdLst/>
              <a:ahLst/>
              <a:cxnLst/>
              <a:rect l="l" t="t" r="r" b="b"/>
              <a:pathLst>
                <a:path w="3280" h="2044" extrusionOk="0">
                  <a:moveTo>
                    <a:pt x="1517" y="0"/>
                  </a:moveTo>
                  <a:cubicBezTo>
                    <a:pt x="1304" y="0"/>
                    <a:pt x="1091" y="35"/>
                    <a:pt x="885" y="104"/>
                  </a:cubicBezTo>
                  <a:lnTo>
                    <a:pt x="341" y="285"/>
                  </a:lnTo>
                  <a:cubicBezTo>
                    <a:pt x="98" y="365"/>
                    <a:pt x="0" y="659"/>
                    <a:pt x="146" y="870"/>
                  </a:cubicBezTo>
                  <a:lnTo>
                    <a:pt x="834" y="1876"/>
                  </a:lnTo>
                  <a:cubicBezTo>
                    <a:pt x="911" y="1988"/>
                    <a:pt x="1032" y="2044"/>
                    <a:pt x="1153" y="2044"/>
                  </a:cubicBezTo>
                  <a:cubicBezTo>
                    <a:pt x="1275" y="2044"/>
                    <a:pt x="1397" y="1986"/>
                    <a:pt x="1474" y="1872"/>
                  </a:cubicBezTo>
                  <a:lnTo>
                    <a:pt x="1674" y="1574"/>
                  </a:lnTo>
                  <a:cubicBezTo>
                    <a:pt x="1817" y="1358"/>
                    <a:pt x="2060" y="1231"/>
                    <a:pt x="2315" y="1231"/>
                  </a:cubicBezTo>
                  <a:cubicBezTo>
                    <a:pt x="2344" y="1231"/>
                    <a:pt x="2373" y="1233"/>
                    <a:pt x="2401" y="1236"/>
                  </a:cubicBezTo>
                  <a:lnTo>
                    <a:pt x="3151" y="1322"/>
                  </a:lnTo>
                  <a:lnTo>
                    <a:pt x="3279" y="746"/>
                  </a:lnTo>
                  <a:lnTo>
                    <a:pt x="2572" y="303"/>
                  </a:lnTo>
                  <a:cubicBezTo>
                    <a:pt x="2252" y="103"/>
                    <a:pt x="1885" y="0"/>
                    <a:pt x="1517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6" name="Google Shape;5746;p78"/>
            <p:cNvSpPr/>
            <p:nvPr/>
          </p:nvSpPr>
          <p:spPr>
            <a:xfrm>
              <a:off x="6973943" y="2722236"/>
              <a:ext cx="43206" cy="52475"/>
            </a:xfrm>
            <a:custGeom>
              <a:avLst/>
              <a:gdLst/>
              <a:ahLst/>
              <a:cxnLst/>
              <a:rect l="l" t="t" r="r" b="b"/>
              <a:pathLst>
                <a:path w="1501" h="1823" extrusionOk="0">
                  <a:moveTo>
                    <a:pt x="533" y="1"/>
                  </a:moveTo>
                  <a:lnTo>
                    <a:pt x="343" y="65"/>
                  </a:lnTo>
                  <a:cubicBezTo>
                    <a:pt x="98" y="146"/>
                    <a:pt x="0" y="438"/>
                    <a:pt x="148" y="649"/>
                  </a:cubicBezTo>
                  <a:lnTo>
                    <a:pt x="835" y="1655"/>
                  </a:lnTo>
                  <a:cubicBezTo>
                    <a:pt x="912" y="1767"/>
                    <a:pt x="1034" y="1823"/>
                    <a:pt x="1155" y="1823"/>
                  </a:cubicBezTo>
                  <a:cubicBezTo>
                    <a:pt x="1277" y="1823"/>
                    <a:pt x="1399" y="1766"/>
                    <a:pt x="1475" y="1652"/>
                  </a:cubicBezTo>
                  <a:lnTo>
                    <a:pt x="1500" y="1613"/>
                  </a:lnTo>
                  <a:cubicBezTo>
                    <a:pt x="1392" y="1604"/>
                    <a:pt x="1287" y="1549"/>
                    <a:pt x="1218" y="1449"/>
                  </a:cubicBezTo>
                  <a:lnTo>
                    <a:pt x="530" y="441"/>
                  </a:lnTo>
                  <a:cubicBezTo>
                    <a:pt x="434" y="303"/>
                    <a:pt x="444" y="127"/>
                    <a:pt x="53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7" name="Google Shape;5747;p78"/>
            <p:cNvSpPr/>
            <p:nvPr/>
          </p:nvSpPr>
          <p:spPr>
            <a:xfrm>
              <a:off x="7028582" y="2718954"/>
              <a:ext cx="39723" cy="35290"/>
            </a:xfrm>
            <a:custGeom>
              <a:avLst/>
              <a:gdLst/>
              <a:ahLst/>
              <a:cxnLst/>
              <a:rect l="l" t="t" r="r" b="b"/>
              <a:pathLst>
                <a:path w="1380" h="1226" extrusionOk="0">
                  <a:moveTo>
                    <a:pt x="253" y="1"/>
                  </a:moveTo>
                  <a:cubicBezTo>
                    <a:pt x="80" y="349"/>
                    <a:pt x="0" y="744"/>
                    <a:pt x="29" y="1137"/>
                  </a:cubicBezTo>
                  <a:lnTo>
                    <a:pt x="36" y="1225"/>
                  </a:lnTo>
                  <a:cubicBezTo>
                    <a:pt x="151" y="1160"/>
                    <a:pt x="283" y="1125"/>
                    <a:pt x="418" y="1125"/>
                  </a:cubicBezTo>
                  <a:cubicBezTo>
                    <a:pt x="446" y="1125"/>
                    <a:pt x="474" y="1126"/>
                    <a:pt x="502" y="1129"/>
                  </a:cubicBezTo>
                  <a:lnTo>
                    <a:pt x="1252" y="1215"/>
                  </a:lnTo>
                  <a:lnTo>
                    <a:pt x="1380" y="639"/>
                  </a:lnTo>
                  <a:lnTo>
                    <a:pt x="670" y="196"/>
                  </a:lnTo>
                  <a:cubicBezTo>
                    <a:pt x="541" y="115"/>
                    <a:pt x="400" y="51"/>
                    <a:pt x="25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8" name="Google Shape;5748;p78"/>
            <p:cNvSpPr/>
            <p:nvPr/>
          </p:nvSpPr>
          <p:spPr>
            <a:xfrm>
              <a:off x="7041364" y="2714578"/>
              <a:ext cx="35319" cy="49683"/>
            </a:xfrm>
            <a:custGeom>
              <a:avLst/>
              <a:gdLst/>
              <a:ahLst/>
              <a:cxnLst/>
              <a:rect l="l" t="t" r="r" b="b"/>
              <a:pathLst>
                <a:path w="1227" h="1726" extrusionOk="0">
                  <a:moveTo>
                    <a:pt x="583" y="1"/>
                  </a:moveTo>
                  <a:cubicBezTo>
                    <a:pt x="491" y="1"/>
                    <a:pt x="400" y="44"/>
                    <a:pt x="342" y="126"/>
                  </a:cubicBezTo>
                  <a:cubicBezTo>
                    <a:pt x="111" y="455"/>
                    <a:pt x="1" y="853"/>
                    <a:pt x="31" y="1255"/>
                  </a:cubicBezTo>
                  <a:lnTo>
                    <a:pt x="40" y="1386"/>
                  </a:lnTo>
                  <a:cubicBezTo>
                    <a:pt x="52" y="1523"/>
                    <a:pt x="155" y="1637"/>
                    <a:pt x="290" y="1656"/>
                  </a:cubicBezTo>
                  <a:lnTo>
                    <a:pt x="765" y="1726"/>
                  </a:lnTo>
                  <a:lnTo>
                    <a:pt x="1227" y="483"/>
                  </a:lnTo>
                  <a:lnTo>
                    <a:pt x="783" y="80"/>
                  </a:lnTo>
                  <a:cubicBezTo>
                    <a:pt x="725" y="27"/>
                    <a:pt x="654" y="1"/>
                    <a:pt x="5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9" name="Google Shape;5749;p78"/>
            <p:cNvSpPr/>
            <p:nvPr/>
          </p:nvSpPr>
          <p:spPr>
            <a:xfrm>
              <a:off x="7179776" y="2714578"/>
              <a:ext cx="35319" cy="49683"/>
            </a:xfrm>
            <a:custGeom>
              <a:avLst/>
              <a:gdLst/>
              <a:ahLst/>
              <a:cxnLst/>
              <a:rect l="l" t="t" r="r" b="b"/>
              <a:pathLst>
                <a:path w="1227" h="1726" extrusionOk="0">
                  <a:moveTo>
                    <a:pt x="644" y="1"/>
                  </a:moveTo>
                  <a:cubicBezTo>
                    <a:pt x="573" y="1"/>
                    <a:pt x="502" y="27"/>
                    <a:pt x="445" y="80"/>
                  </a:cubicBezTo>
                  <a:lnTo>
                    <a:pt x="0" y="483"/>
                  </a:lnTo>
                  <a:lnTo>
                    <a:pt x="462" y="1726"/>
                  </a:lnTo>
                  <a:lnTo>
                    <a:pt x="935" y="1656"/>
                  </a:lnTo>
                  <a:cubicBezTo>
                    <a:pt x="1070" y="1637"/>
                    <a:pt x="1175" y="1523"/>
                    <a:pt x="1186" y="1386"/>
                  </a:cubicBezTo>
                  <a:lnTo>
                    <a:pt x="1195" y="1255"/>
                  </a:lnTo>
                  <a:cubicBezTo>
                    <a:pt x="1227" y="853"/>
                    <a:pt x="1115" y="455"/>
                    <a:pt x="884" y="126"/>
                  </a:cubicBezTo>
                  <a:cubicBezTo>
                    <a:pt x="826" y="44"/>
                    <a:pt x="736" y="1"/>
                    <a:pt x="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0" name="Google Shape;5750;p78"/>
            <p:cNvSpPr/>
            <p:nvPr/>
          </p:nvSpPr>
          <p:spPr>
            <a:xfrm>
              <a:off x="7096636" y="2873544"/>
              <a:ext cx="63154" cy="87909"/>
            </a:xfrm>
            <a:custGeom>
              <a:avLst/>
              <a:gdLst/>
              <a:ahLst/>
              <a:cxnLst/>
              <a:rect l="l" t="t" r="r" b="b"/>
              <a:pathLst>
                <a:path w="2194" h="3054" extrusionOk="0">
                  <a:moveTo>
                    <a:pt x="0" y="0"/>
                  </a:moveTo>
                  <a:lnTo>
                    <a:pt x="0" y="2581"/>
                  </a:lnTo>
                  <a:lnTo>
                    <a:pt x="1097" y="3054"/>
                  </a:lnTo>
                  <a:lnTo>
                    <a:pt x="2193" y="2581"/>
                  </a:lnTo>
                  <a:lnTo>
                    <a:pt x="2190" y="2581"/>
                  </a:lnTo>
                  <a:lnTo>
                    <a:pt x="2190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1" name="Google Shape;5751;p78"/>
            <p:cNvSpPr/>
            <p:nvPr/>
          </p:nvSpPr>
          <p:spPr>
            <a:xfrm>
              <a:off x="7096636" y="2873487"/>
              <a:ext cx="63154" cy="74352"/>
            </a:xfrm>
            <a:custGeom>
              <a:avLst/>
              <a:gdLst/>
              <a:ahLst/>
              <a:cxnLst/>
              <a:rect l="l" t="t" r="r" b="b"/>
              <a:pathLst>
                <a:path w="2194" h="2583" extrusionOk="0">
                  <a:moveTo>
                    <a:pt x="0" y="0"/>
                  </a:moveTo>
                  <a:lnTo>
                    <a:pt x="0" y="2"/>
                  </a:lnTo>
                  <a:lnTo>
                    <a:pt x="0" y="2583"/>
                  </a:lnTo>
                  <a:lnTo>
                    <a:pt x="437" y="2583"/>
                  </a:lnTo>
                  <a:lnTo>
                    <a:pt x="437" y="1335"/>
                  </a:lnTo>
                  <a:cubicBezTo>
                    <a:pt x="437" y="1156"/>
                    <a:pt x="585" y="1012"/>
                    <a:pt x="761" y="1012"/>
                  </a:cubicBezTo>
                  <a:cubicBezTo>
                    <a:pt x="772" y="1012"/>
                    <a:pt x="783" y="1012"/>
                    <a:pt x="795" y="1013"/>
                  </a:cubicBezTo>
                  <a:cubicBezTo>
                    <a:pt x="896" y="1024"/>
                    <a:pt x="995" y="1029"/>
                    <a:pt x="1097" y="1029"/>
                  </a:cubicBezTo>
                  <a:cubicBezTo>
                    <a:pt x="1475" y="1029"/>
                    <a:pt x="1847" y="955"/>
                    <a:pt x="2193" y="816"/>
                  </a:cubicBezTo>
                  <a:lnTo>
                    <a:pt x="2193" y="0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2" name="Google Shape;5752;p78"/>
            <p:cNvSpPr/>
            <p:nvPr/>
          </p:nvSpPr>
          <p:spPr>
            <a:xfrm>
              <a:off x="7000802" y="2906276"/>
              <a:ext cx="254776" cy="92630"/>
            </a:xfrm>
            <a:custGeom>
              <a:avLst/>
              <a:gdLst/>
              <a:ahLst/>
              <a:cxnLst/>
              <a:rect l="l" t="t" r="r" b="b"/>
              <a:pathLst>
                <a:path w="8851" h="3218" extrusionOk="0">
                  <a:moveTo>
                    <a:pt x="3331" y="1"/>
                  </a:moveTo>
                  <a:lnTo>
                    <a:pt x="1365" y="743"/>
                  </a:lnTo>
                  <a:cubicBezTo>
                    <a:pt x="729" y="983"/>
                    <a:pt x="265" y="1538"/>
                    <a:pt x="141" y="2208"/>
                  </a:cubicBezTo>
                  <a:lnTo>
                    <a:pt x="52" y="2693"/>
                  </a:lnTo>
                  <a:cubicBezTo>
                    <a:pt x="0" y="2967"/>
                    <a:pt x="212" y="3218"/>
                    <a:pt x="489" y="3218"/>
                  </a:cubicBezTo>
                  <a:lnTo>
                    <a:pt x="8366" y="3218"/>
                  </a:lnTo>
                  <a:cubicBezTo>
                    <a:pt x="8368" y="3218"/>
                    <a:pt x="8370" y="3218"/>
                    <a:pt x="8372" y="3218"/>
                  </a:cubicBezTo>
                  <a:cubicBezTo>
                    <a:pt x="8644" y="3218"/>
                    <a:pt x="8851" y="2965"/>
                    <a:pt x="8802" y="2693"/>
                  </a:cubicBezTo>
                  <a:lnTo>
                    <a:pt x="8713" y="2208"/>
                  </a:lnTo>
                  <a:cubicBezTo>
                    <a:pt x="8590" y="1538"/>
                    <a:pt x="8126" y="983"/>
                    <a:pt x="7488" y="743"/>
                  </a:cubicBezTo>
                  <a:lnTo>
                    <a:pt x="5522" y="1"/>
                  </a:lnTo>
                  <a:lnTo>
                    <a:pt x="5522" y="283"/>
                  </a:lnTo>
                  <a:cubicBezTo>
                    <a:pt x="5522" y="889"/>
                    <a:pt x="5030" y="1378"/>
                    <a:pt x="4426" y="1378"/>
                  </a:cubicBezTo>
                  <a:cubicBezTo>
                    <a:pt x="3820" y="1378"/>
                    <a:pt x="3331" y="887"/>
                    <a:pt x="3331" y="283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3" name="Google Shape;5753;p78"/>
            <p:cNvSpPr/>
            <p:nvPr/>
          </p:nvSpPr>
          <p:spPr>
            <a:xfrm>
              <a:off x="7000744" y="2906276"/>
              <a:ext cx="96516" cy="92630"/>
            </a:xfrm>
            <a:custGeom>
              <a:avLst/>
              <a:gdLst/>
              <a:ahLst/>
              <a:cxnLst/>
              <a:rect l="l" t="t" r="r" b="b"/>
              <a:pathLst>
                <a:path w="3353" h="3218" extrusionOk="0">
                  <a:moveTo>
                    <a:pt x="3331" y="1"/>
                  </a:moveTo>
                  <a:lnTo>
                    <a:pt x="1365" y="743"/>
                  </a:lnTo>
                  <a:cubicBezTo>
                    <a:pt x="729" y="983"/>
                    <a:pt x="265" y="1538"/>
                    <a:pt x="141" y="2208"/>
                  </a:cubicBezTo>
                  <a:lnTo>
                    <a:pt x="52" y="2693"/>
                  </a:lnTo>
                  <a:cubicBezTo>
                    <a:pt x="0" y="2967"/>
                    <a:pt x="212" y="3218"/>
                    <a:pt x="489" y="3218"/>
                  </a:cubicBezTo>
                  <a:lnTo>
                    <a:pt x="596" y="3218"/>
                  </a:lnTo>
                  <a:cubicBezTo>
                    <a:pt x="575" y="3152"/>
                    <a:pt x="567" y="3075"/>
                    <a:pt x="580" y="3001"/>
                  </a:cubicBezTo>
                  <a:lnTo>
                    <a:pt x="669" y="2514"/>
                  </a:lnTo>
                  <a:cubicBezTo>
                    <a:pt x="791" y="1845"/>
                    <a:pt x="1255" y="1289"/>
                    <a:pt x="1893" y="1049"/>
                  </a:cubicBezTo>
                  <a:lnTo>
                    <a:pt x="3352" y="498"/>
                  </a:lnTo>
                  <a:cubicBezTo>
                    <a:pt x="3340" y="431"/>
                    <a:pt x="3331" y="356"/>
                    <a:pt x="3331" y="283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4" name="Google Shape;5754;p78"/>
            <p:cNvSpPr/>
            <p:nvPr/>
          </p:nvSpPr>
          <p:spPr>
            <a:xfrm>
              <a:off x="7077694" y="2906391"/>
              <a:ext cx="101064" cy="58750"/>
            </a:xfrm>
            <a:custGeom>
              <a:avLst/>
              <a:gdLst/>
              <a:ahLst/>
              <a:cxnLst/>
              <a:rect l="l" t="t" r="r" b="b"/>
              <a:pathLst>
                <a:path w="3511" h="2041" extrusionOk="0">
                  <a:moveTo>
                    <a:pt x="662" y="0"/>
                  </a:moveTo>
                  <a:lnTo>
                    <a:pt x="1" y="249"/>
                  </a:lnTo>
                  <a:lnTo>
                    <a:pt x="1" y="286"/>
                  </a:lnTo>
                  <a:cubicBezTo>
                    <a:pt x="1" y="1255"/>
                    <a:pt x="786" y="2040"/>
                    <a:pt x="1755" y="2040"/>
                  </a:cubicBezTo>
                  <a:cubicBezTo>
                    <a:pt x="2723" y="2040"/>
                    <a:pt x="3511" y="1255"/>
                    <a:pt x="3511" y="286"/>
                  </a:cubicBezTo>
                  <a:lnTo>
                    <a:pt x="3511" y="249"/>
                  </a:lnTo>
                  <a:lnTo>
                    <a:pt x="2853" y="0"/>
                  </a:lnTo>
                  <a:lnTo>
                    <a:pt x="2853" y="281"/>
                  </a:lnTo>
                  <a:cubicBezTo>
                    <a:pt x="2853" y="889"/>
                    <a:pt x="2363" y="1378"/>
                    <a:pt x="1758" y="1378"/>
                  </a:cubicBezTo>
                  <a:cubicBezTo>
                    <a:pt x="1150" y="1378"/>
                    <a:pt x="662" y="885"/>
                    <a:pt x="662" y="281"/>
                  </a:cubicBezTo>
                  <a:lnTo>
                    <a:pt x="6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5" name="Google Shape;5755;p78"/>
            <p:cNvSpPr/>
            <p:nvPr/>
          </p:nvSpPr>
          <p:spPr>
            <a:xfrm>
              <a:off x="7077694" y="2906391"/>
              <a:ext cx="19574" cy="21099"/>
            </a:xfrm>
            <a:custGeom>
              <a:avLst/>
              <a:gdLst/>
              <a:ahLst/>
              <a:cxnLst/>
              <a:rect l="l" t="t" r="r" b="b"/>
              <a:pathLst>
                <a:path w="680" h="733" extrusionOk="0">
                  <a:moveTo>
                    <a:pt x="658" y="0"/>
                  </a:moveTo>
                  <a:lnTo>
                    <a:pt x="1" y="249"/>
                  </a:lnTo>
                  <a:lnTo>
                    <a:pt x="1" y="286"/>
                  </a:lnTo>
                  <a:cubicBezTo>
                    <a:pt x="1" y="439"/>
                    <a:pt x="20" y="590"/>
                    <a:pt x="57" y="732"/>
                  </a:cubicBezTo>
                  <a:lnTo>
                    <a:pt x="679" y="498"/>
                  </a:lnTo>
                  <a:cubicBezTo>
                    <a:pt x="667" y="427"/>
                    <a:pt x="658" y="356"/>
                    <a:pt x="658" y="281"/>
                  </a:cubicBezTo>
                  <a:lnTo>
                    <a:pt x="658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6" name="Google Shape;5756;p78"/>
            <p:cNvSpPr/>
            <p:nvPr/>
          </p:nvSpPr>
          <p:spPr>
            <a:xfrm>
              <a:off x="7034512" y="2796479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587" y="0"/>
                  </a:moveTo>
                  <a:cubicBezTo>
                    <a:pt x="262" y="0"/>
                    <a:pt x="0" y="263"/>
                    <a:pt x="0" y="587"/>
                  </a:cubicBezTo>
                  <a:cubicBezTo>
                    <a:pt x="0" y="912"/>
                    <a:pt x="262" y="1173"/>
                    <a:pt x="587" y="1173"/>
                  </a:cubicBezTo>
                  <a:lnTo>
                    <a:pt x="1021" y="1173"/>
                  </a:lnTo>
                  <a:lnTo>
                    <a:pt x="1021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7" name="Google Shape;5757;p78"/>
            <p:cNvSpPr/>
            <p:nvPr/>
          </p:nvSpPr>
          <p:spPr>
            <a:xfrm>
              <a:off x="7192557" y="2796422"/>
              <a:ext cx="29389" cy="33794"/>
            </a:xfrm>
            <a:custGeom>
              <a:avLst/>
              <a:gdLst/>
              <a:ahLst/>
              <a:cxnLst/>
              <a:rect l="l" t="t" r="r" b="b"/>
              <a:pathLst>
                <a:path w="1021" h="1174" extrusionOk="0">
                  <a:moveTo>
                    <a:pt x="1" y="1"/>
                  </a:moveTo>
                  <a:lnTo>
                    <a:pt x="1" y="1174"/>
                  </a:lnTo>
                  <a:lnTo>
                    <a:pt x="434" y="1174"/>
                  </a:lnTo>
                  <a:cubicBezTo>
                    <a:pt x="758" y="1174"/>
                    <a:pt x="1021" y="911"/>
                    <a:pt x="1021" y="587"/>
                  </a:cubicBezTo>
                  <a:cubicBezTo>
                    <a:pt x="1021" y="262"/>
                    <a:pt x="758" y="1"/>
                    <a:pt x="434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8" name="Google Shape;5758;p78"/>
            <p:cNvSpPr/>
            <p:nvPr/>
          </p:nvSpPr>
          <p:spPr>
            <a:xfrm>
              <a:off x="7060249" y="2732254"/>
              <a:ext cx="135865" cy="158087"/>
            </a:xfrm>
            <a:custGeom>
              <a:avLst/>
              <a:gdLst/>
              <a:ahLst/>
              <a:cxnLst/>
              <a:rect l="l" t="t" r="r" b="b"/>
              <a:pathLst>
                <a:path w="4720" h="5492" extrusionOk="0">
                  <a:moveTo>
                    <a:pt x="1134" y="1"/>
                  </a:moveTo>
                  <a:cubicBezTo>
                    <a:pt x="509" y="1"/>
                    <a:pt x="0" y="509"/>
                    <a:pt x="0" y="1137"/>
                  </a:cubicBezTo>
                  <a:lnTo>
                    <a:pt x="0" y="3396"/>
                  </a:lnTo>
                  <a:cubicBezTo>
                    <a:pt x="0" y="4064"/>
                    <a:pt x="347" y="4684"/>
                    <a:pt x="916" y="5036"/>
                  </a:cubicBezTo>
                  <a:lnTo>
                    <a:pt x="1054" y="5121"/>
                  </a:lnTo>
                  <a:cubicBezTo>
                    <a:pt x="1454" y="5368"/>
                    <a:pt x="1907" y="5492"/>
                    <a:pt x="2359" y="5492"/>
                  </a:cubicBezTo>
                  <a:cubicBezTo>
                    <a:pt x="2811" y="5492"/>
                    <a:pt x="3264" y="5368"/>
                    <a:pt x="3664" y="5121"/>
                  </a:cubicBezTo>
                  <a:lnTo>
                    <a:pt x="3804" y="5036"/>
                  </a:lnTo>
                  <a:cubicBezTo>
                    <a:pt x="4373" y="4684"/>
                    <a:pt x="4719" y="4064"/>
                    <a:pt x="4719" y="3396"/>
                  </a:cubicBezTo>
                  <a:lnTo>
                    <a:pt x="4719" y="1137"/>
                  </a:lnTo>
                  <a:cubicBezTo>
                    <a:pt x="4719" y="509"/>
                    <a:pt x="4209" y="1"/>
                    <a:pt x="3578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9" name="Google Shape;5759;p78"/>
            <p:cNvSpPr/>
            <p:nvPr/>
          </p:nvSpPr>
          <p:spPr>
            <a:xfrm>
              <a:off x="7060249" y="2732254"/>
              <a:ext cx="73805" cy="158116"/>
            </a:xfrm>
            <a:custGeom>
              <a:avLst/>
              <a:gdLst/>
              <a:ahLst/>
              <a:cxnLst/>
              <a:rect l="l" t="t" r="r" b="b"/>
              <a:pathLst>
                <a:path w="2564" h="5493" extrusionOk="0">
                  <a:moveTo>
                    <a:pt x="1134" y="1"/>
                  </a:moveTo>
                  <a:cubicBezTo>
                    <a:pt x="509" y="1"/>
                    <a:pt x="0" y="509"/>
                    <a:pt x="0" y="1137"/>
                  </a:cubicBezTo>
                  <a:lnTo>
                    <a:pt x="0" y="3396"/>
                  </a:lnTo>
                  <a:cubicBezTo>
                    <a:pt x="0" y="4064"/>
                    <a:pt x="347" y="4684"/>
                    <a:pt x="916" y="5036"/>
                  </a:cubicBezTo>
                  <a:lnTo>
                    <a:pt x="1054" y="5121"/>
                  </a:lnTo>
                  <a:cubicBezTo>
                    <a:pt x="1455" y="5369"/>
                    <a:pt x="1907" y="5492"/>
                    <a:pt x="2360" y="5492"/>
                  </a:cubicBezTo>
                  <a:cubicBezTo>
                    <a:pt x="2428" y="5492"/>
                    <a:pt x="2496" y="5490"/>
                    <a:pt x="2563" y="5484"/>
                  </a:cubicBezTo>
                  <a:cubicBezTo>
                    <a:pt x="2181" y="5454"/>
                    <a:pt x="1803" y="5331"/>
                    <a:pt x="1463" y="5121"/>
                  </a:cubicBezTo>
                  <a:lnTo>
                    <a:pt x="1325" y="5036"/>
                  </a:lnTo>
                  <a:cubicBezTo>
                    <a:pt x="756" y="4684"/>
                    <a:pt x="409" y="4064"/>
                    <a:pt x="409" y="3396"/>
                  </a:cubicBezTo>
                  <a:lnTo>
                    <a:pt x="409" y="1137"/>
                  </a:lnTo>
                  <a:cubicBezTo>
                    <a:pt x="409" y="509"/>
                    <a:pt x="918" y="1"/>
                    <a:pt x="1543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0" name="Google Shape;5760;p78"/>
            <p:cNvSpPr/>
            <p:nvPr/>
          </p:nvSpPr>
          <p:spPr>
            <a:xfrm>
              <a:off x="7060249" y="2699580"/>
              <a:ext cx="135865" cy="83879"/>
            </a:xfrm>
            <a:custGeom>
              <a:avLst/>
              <a:gdLst/>
              <a:ahLst/>
              <a:cxnLst/>
              <a:rect l="l" t="t" r="r" b="b"/>
              <a:pathLst>
                <a:path w="4720" h="2914" extrusionOk="0">
                  <a:moveTo>
                    <a:pt x="1817" y="0"/>
                  </a:moveTo>
                  <a:cubicBezTo>
                    <a:pt x="813" y="0"/>
                    <a:pt x="0" y="814"/>
                    <a:pt x="0" y="1818"/>
                  </a:cubicBezTo>
                  <a:lnTo>
                    <a:pt x="0" y="2913"/>
                  </a:lnTo>
                  <a:lnTo>
                    <a:pt x="848" y="2913"/>
                  </a:lnTo>
                  <a:cubicBezTo>
                    <a:pt x="1271" y="2913"/>
                    <a:pt x="1676" y="2755"/>
                    <a:pt x="1988" y="2474"/>
                  </a:cubicBezTo>
                  <a:lnTo>
                    <a:pt x="2179" y="2300"/>
                  </a:lnTo>
                  <a:cubicBezTo>
                    <a:pt x="2230" y="2254"/>
                    <a:pt x="2295" y="2231"/>
                    <a:pt x="2359" y="2231"/>
                  </a:cubicBezTo>
                  <a:cubicBezTo>
                    <a:pt x="2423" y="2231"/>
                    <a:pt x="2487" y="2254"/>
                    <a:pt x="2537" y="2300"/>
                  </a:cubicBezTo>
                  <a:lnTo>
                    <a:pt x="2729" y="2474"/>
                  </a:lnTo>
                  <a:cubicBezTo>
                    <a:pt x="3040" y="2755"/>
                    <a:pt x="3445" y="2913"/>
                    <a:pt x="3868" y="2913"/>
                  </a:cubicBezTo>
                  <a:lnTo>
                    <a:pt x="4716" y="2913"/>
                  </a:lnTo>
                  <a:lnTo>
                    <a:pt x="4716" y="1818"/>
                  </a:lnTo>
                  <a:cubicBezTo>
                    <a:pt x="4719" y="814"/>
                    <a:pt x="3905" y="0"/>
                    <a:pt x="2901" y="0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1" name="Google Shape;5761;p78"/>
            <p:cNvSpPr/>
            <p:nvPr/>
          </p:nvSpPr>
          <p:spPr>
            <a:xfrm>
              <a:off x="7060306" y="2699580"/>
              <a:ext cx="64191" cy="83879"/>
            </a:xfrm>
            <a:custGeom>
              <a:avLst/>
              <a:gdLst/>
              <a:ahLst/>
              <a:cxnLst/>
              <a:rect l="l" t="t" r="r" b="b"/>
              <a:pathLst>
                <a:path w="2230" h="2914" extrusionOk="0">
                  <a:moveTo>
                    <a:pt x="1817" y="0"/>
                  </a:moveTo>
                  <a:cubicBezTo>
                    <a:pt x="812" y="0"/>
                    <a:pt x="0" y="814"/>
                    <a:pt x="0" y="1818"/>
                  </a:cubicBezTo>
                  <a:lnTo>
                    <a:pt x="0" y="2913"/>
                  </a:lnTo>
                  <a:lnTo>
                    <a:pt x="411" y="2913"/>
                  </a:lnTo>
                  <a:lnTo>
                    <a:pt x="411" y="1818"/>
                  </a:lnTo>
                  <a:cubicBezTo>
                    <a:pt x="411" y="814"/>
                    <a:pt x="1223" y="0"/>
                    <a:pt x="222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2" name="Google Shape;5762;p78"/>
            <p:cNvSpPr/>
            <p:nvPr/>
          </p:nvSpPr>
          <p:spPr>
            <a:xfrm>
              <a:off x="7091196" y="2681098"/>
              <a:ext cx="30282" cy="28612"/>
            </a:xfrm>
            <a:custGeom>
              <a:avLst/>
              <a:gdLst/>
              <a:ahLst/>
              <a:cxnLst/>
              <a:rect l="l" t="t" r="r" b="b"/>
              <a:pathLst>
                <a:path w="1052" h="994" extrusionOk="0">
                  <a:moveTo>
                    <a:pt x="286" y="0"/>
                  </a:moveTo>
                  <a:cubicBezTo>
                    <a:pt x="136" y="0"/>
                    <a:pt x="1" y="123"/>
                    <a:pt x="1" y="287"/>
                  </a:cubicBezTo>
                  <a:lnTo>
                    <a:pt x="1" y="708"/>
                  </a:lnTo>
                  <a:cubicBezTo>
                    <a:pt x="1" y="873"/>
                    <a:pt x="137" y="993"/>
                    <a:pt x="288" y="993"/>
                  </a:cubicBezTo>
                  <a:cubicBezTo>
                    <a:pt x="326" y="993"/>
                    <a:pt x="365" y="986"/>
                    <a:pt x="402" y="969"/>
                  </a:cubicBezTo>
                  <a:lnTo>
                    <a:pt x="1051" y="685"/>
                  </a:lnTo>
                  <a:lnTo>
                    <a:pt x="1051" y="310"/>
                  </a:lnTo>
                  <a:lnTo>
                    <a:pt x="402" y="25"/>
                  </a:lnTo>
                  <a:cubicBezTo>
                    <a:pt x="364" y="8"/>
                    <a:pt x="325" y="0"/>
                    <a:pt x="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3" name="Google Shape;5763;p78"/>
            <p:cNvSpPr/>
            <p:nvPr/>
          </p:nvSpPr>
          <p:spPr>
            <a:xfrm>
              <a:off x="7134953" y="2681098"/>
              <a:ext cx="30253" cy="28641"/>
            </a:xfrm>
            <a:custGeom>
              <a:avLst/>
              <a:gdLst/>
              <a:ahLst/>
              <a:cxnLst/>
              <a:rect l="l" t="t" r="r" b="b"/>
              <a:pathLst>
                <a:path w="1051" h="995" extrusionOk="0">
                  <a:moveTo>
                    <a:pt x="765" y="0"/>
                  </a:moveTo>
                  <a:cubicBezTo>
                    <a:pt x="727" y="0"/>
                    <a:pt x="687" y="8"/>
                    <a:pt x="649" y="25"/>
                  </a:cubicBezTo>
                  <a:lnTo>
                    <a:pt x="0" y="310"/>
                  </a:lnTo>
                  <a:lnTo>
                    <a:pt x="0" y="685"/>
                  </a:lnTo>
                  <a:lnTo>
                    <a:pt x="649" y="969"/>
                  </a:lnTo>
                  <a:cubicBezTo>
                    <a:pt x="687" y="987"/>
                    <a:pt x="727" y="995"/>
                    <a:pt x="765" y="995"/>
                  </a:cubicBezTo>
                  <a:cubicBezTo>
                    <a:pt x="916" y="995"/>
                    <a:pt x="1051" y="872"/>
                    <a:pt x="1051" y="708"/>
                  </a:cubicBezTo>
                  <a:lnTo>
                    <a:pt x="1051" y="287"/>
                  </a:lnTo>
                  <a:cubicBezTo>
                    <a:pt x="1051" y="123"/>
                    <a:pt x="916" y="0"/>
                    <a:pt x="7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4" name="Google Shape;5764;p78"/>
            <p:cNvSpPr/>
            <p:nvPr/>
          </p:nvSpPr>
          <p:spPr>
            <a:xfrm>
              <a:off x="7113765" y="2683084"/>
              <a:ext cx="28785" cy="24611"/>
            </a:xfrm>
            <a:custGeom>
              <a:avLst/>
              <a:gdLst/>
              <a:ahLst/>
              <a:cxnLst/>
              <a:rect l="l" t="t" r="r" b="b"/>
              <a:pathLst>
                <a:path w="1000" h="855" extrusionOk="0">
                  <a:moveTo>
                    <a:pt x="427" y="1"/>
                  </a:moveTo>
                  <a:cubicBezTo>
                    <a:pt x="191" y="1"/>
                    <a:pt x="1" y="191"/>
                    <a:pt x="1" y="427"/>
                  </a:cubicBezTo>
                  <a:cubicBezTo>
                    <a:pt x="1" y="662"/>
                    <a:pt x="191" y="854"/>
                    <a:pt x="427" y="854"/>
                  </a:cubicBezTo>
                  <a:lnTo>
                    <a:pt x="573" y="854"/>
                  </a:lnTo>
                  <a:cubicBezTo>
                    <a:pt x="809" y="854"/>
                    <a:pt x="999" y="662"/>
                    <a:pt x="999" y="427"/>
                  </a:cubicBezTo>
                  <a:cubicBezTo>
                    <a:pt x="999" y="191"/>
                    <a:pt x="809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5" name="Google Shape;5765;p78"/>
            <p:cNvSpPr/>
            <p:nvPr/>
          </p:nvSpPr>
          <p:spPr>
            <a:xfrm>
              <a:off x="6970402" y="2709742"/>
              <a:ext cx="315368" cy="294096"/>
            </a:xfrm>
            <a:custGeom>
              <a:avLst/>
              <a:gdLst/>
              <a:ahLst/>
              <a:cxnLst/>
              <a:rect l="l" t="t" r="r" b="b"/>
              <a:pathLst>
                <a:path w="10956" h="10217" extrusionOk="0">
                  <a:moveTo>
                    <a:pt x="3047" y="337"/>
                  </a:moveTo>
                  <a:cubicBezTo>
                    <a:pt x="3070" y="337"/>
                    <a:pt x="3104" y="342"/>
                    <a:pt x="3134" y="369"/>
                  </a:cubicBezTo>
                  <a:lnTo>
                    <a:pt x="3232" y="456"/>
                  </a:lnTo>
                  <a:cubicBezTo>
                    <a:pt x="3052" y="758"/>
                    <a:pt x="2956" y="1105"/>
                    <a:pt x="2956" y="1465"/>
                  </a:cubicBezTo>
                  <a:lnTo>
                    <a:pt x="2956" y="1686"/>
                  </a:lnTo>
                  <a:lnTo>
                    <a:pt x="2780" y="1659"/>
                  </a:lnTo>
                  <a:cubicBezTo>
                    <a:pt x="2720" y="1650"/>
                    <a:pt x="2675" y="1600"/>
                    <a:pt x="2670" y="1540"/>
                  </a:cubicBezTo>
                  <a:lnTo>
                    <a:pt x="2661" y="1409"/>
                  </a:lnTo>
                  <a:cubicBezTo>
                    <a:pt x="2634" y="1048"/>
                    <a:pt x="2734" y="685"/>
                    <a:pt x="2944" y="390"/>
                  </a:cubicBezTo>
                  <a:cubicBezTo>
                    <a:pt x="2972" y="347"/>
                    <a:pt x="3011" y="339"/>
                    <a:pt x="3034" y="337"/>
                  </a:cubicBezTo>
                  <a:close/>
                  <a:moveTo>
                    <a:pt x="7920" y="336"/>
                  </a:moveTo>
                  <a:cubicBezTo>
                    <a:pt x="7924" y="336"/>
                    <a:pt x="7928" y="337"/>
                    <a:pt x="7931" y="337"/>
                  </a:cubicBezTo>
                  <a:cubicBezTo>
                    <a:pt x="7952" y="339"/>
                    <a:pt x="7993" y="349"/>
                    <a:pt x="8022" y="390"/>
                  </a:cubicBezTo>
                  <a:cubicBezTo>
                    <a:pt x="8231" y="685"/>
                    <a:pt x="8331" y="1048"/>
                    <a:pt x="8304" y="1410"/>
                  </a:cubicBezTo>
                  <a:lnTo>
                    <a:pt x="8295" y="1540"/>
                  </a:lnTo>
                  <a:cubicBezTo>
                    <a:pt x="8290" y="1600"/>
                    <a:pt x="8246" y="1650"/>
                    <a:pt x="8183" y="1659"/>
                  </a:cubicBezTo>
                  <a:lnTo>
                    <a:pt x="8006" y="1686"/>
                  </a:lnTo>
                  <a:lnTo>
                    <a:pt x="8006" y="1465"/>
                  </a:lnTo>
                  <a:cubicBezTo>
                    <a:pt x="8006" y="1105"/>
                    <a:pt x="7911" y="762"/>
                    <a:pt x="7734" y="459"/>
                  </a:cubicBezTo>
                  <a:lnTo>
                    <a:pt x="7831" y="371"/>
                  </a:lnTo>
                  <a:cubicBezTo>
                    <a:pt x="7863" y="342"/>
                    <a:pt x="7898" y="336"/>
                    <a:pt x="7920" y="336"/>
                  </a:cubicBezTo>
                  <a:close/>
                  <a:moveTo>
                    <a:pt x="9323" y="384"/>
                  </a:moveTo>
                  <a:cubicBezTo>
                    <a:pt x="9518" y="384"/>
                    <a:pt x="9714" y="415"/>
                    <a:pt x="9904" y="479"/>
                  </a:cubicBezTo>
                  <a:lnTo>
                    <a:pt x="10448" y="660"/>
                  </a:lnTo>
                  <a:cubicBezTo>
                    <a:pt x="10515" y="683"/>
                    <a:pt x="10563" y="735"/>
                    <a:pt x="10586" y="799"/>
                  </a:cubicBezTo>
                  <a:cubicBezTo>
                    <a:pt x="10608" y="861"/>
                    <a:pt x="10597" y="932"/>
                    <a:pt x="10560" y="989"/>
                  </a:cubicBezTo>
                  <a:lnTo>
                    <a:pt x="9870" y="1997"/>
                  </a:lnTo>
                  <a:cubicBezTo>
                    <a:pt x="9827" y="2055"/>
                    <a:pt x="9763" y="2091"/>
                    <a:pt x="9690" y="2091"/>
                  </a:cubicBezTo>
                  <a:lnTo>
                    <a:pt x="9689" y="2091"/>
                  </a:lnTo>
                  <a:cubicBezTo>
                    <a:pt x="9614" y="2091"/>
                    <a:pt x="9548" y="2055"/>
                    <a:pt x="9506" y="1993"/>
                  </a:cubicBezTo>
                  <a:lnTo>
                    <a:pt x="9305" y="1696"/>
                  </a:lnTo>
                  <a:cubicBezTo>
                    <a:pt x="9150" y="1465"/>
                    <a:pt x="8908" y="1318"/>
                    <a:pt x="8642" y="1288"/>
                  </a:cubicBezTo>
                  <a:cubicBezTo>
                    <a:pt x="8642" y="1046"/>
                    <a:pt x="8592" y="806"/>
                    <a:pt x="8501" y="580"/>
                  </a:cubicBezTo>
                  <a:cubicBezTo>
                    <a:pt x="8759" y="451"/>
                    <a:pt x="9040" y="384"/>
                    <a:pt x="9323" y="384"/>
                  </a:cubicBezTo>
                  <a:close/>
                  <a:moveTo>
                    <a:pt x="8151" y="3179"/>
                  </a:moveTo>
                  <a:cubicBezTo>
                    <a:pt x="8382" y="3179"/>
                    <a:pt x="8571" y="3367"/>
                    <a:pt x="8571" y="3598"/>
                  </a:cubicBezTo>
                  <a:cubicBezTo>
                    <a:pt x="8571" y="3829"/>
                    <a:pt x="8382" y="4018"/>
                    <a:pt x="8151" y="4018"/>
                  </a:cubicBezTo>
                  <a:lnTo>
                    <a:pt x="8006" y="4018"/>
                  </a:lnTo>
                  <a:lnTo>
                    <a:pt x="8006" y="3765"/>
                  </a:lnTo>
                  <a:lnTo>
                    <a:pt x="8125" y="3765"/>
                  </a:lnTo>
                  <a:cubicBezTo>
                    <a:pt x="8215" y="3765"/>
                    <a:pt x="8290" y="3689"/>
                    <a:pt x="8290" y="3598"/>
                  </a:cubicBezTo>
                  <a:cubicBezTo>
                    <a:pt x="8290" y="3508"/>
                    <a:pt x="8215" y="3431"/>
                    <a:pt x="8125" y="3431"/>
                  </a:cubicBezTo>
                  <a:lnTo>
                    <a:pt x="8006" y="3431"/>
                  </a:lnTo>
                  <a:lnTo>
                    <a:pt x="8006" y="3179"/>
                  </a:lnTo>
                  <a:close/>
                  <a:moveTo>
                    <a:pt x="2956" y="3181"/>
                  </a:moveTo>
                  <a:lnTo>
                    <a:pt x="2956" y="3433"/>
                  </a:lnTo>
                  <a:lnTo>
                    <a:pt x="2841" y="3433"/>
                  </a:lnTo>
                  <a:cubicBezTo>
                    <a:pt x="2750" y="3433"/>
                    <a:pt x="2674" y="3509"/>
                    <a:pt x="2674" y="3600"/>
                  </a:cubicBezTo>
                  <a:cubicBezTo>
                    <a:pt x="2674" y="3691"/>
                    <a:pt x="2750" y="3767"/>
                    <a:pt x="2841" y="3767"/>
                  </a:cubicBezTo>
                  <a:lnTo>
                    <a:pt x="2956" y="3767"/>
                  </a:lnTo>
                  <a:lnTo>
                    <a:pt x="2956" y="4019"/>
                  </a:lnTo>
                  <a:lnTo>
                    <a:pt x="2814" y="4019"/>
                  </a:lnTo>
                  <a:cubicBezTo>
                    <a:pt x="2581" y="4019"/>
                    <a:pt x="2395" y="3831"/>
                    <a:pt x="2395" y="3600"/>
                  </a:cubicBezTo>
                  <a:cubicBezTo>
                    <a:pt x="2395" y="3369"/>
                    <a:pt x="2583" y="3181"/>
                    <a:pt x="2814" y="3181"/>
                  </a:cubicBezTo>
                  <a:close/>
                  <a:moveTo>
                    <a:pt x="5480" y="2043"/>
                  </a:moveTo>
                  <a:cubicBezTo>
                    <a:pt x="5504" y="2043"/>
                    <a:pt x="5528" y="2052"/>
                    <a:pt x="5548" y="2070"/>
                  </a:cubicBezTo>
                  <a:lnTo>
                    <a:pt x="5738" y="2242"/>
                  </a:lnTo>
                  <a:cubicBezTo>
                    <a:pt x="6083" y="2553"/>
                    <a:pt x="6527" y="2727"/>
                    <a:pt x="6989" y="2727"/>
                  </a:cubicBezTo>
                  <a:lnTo>
                    <a:pt x="7671" y="2727"/>
                  </a:lnTo>
                  <a:lnTo>
                    <a:pt x="7671" y="4179"/>
                  </a:lnTo>
                  <a:cubicBezTo>
                    <a:pt x="7673" y="4793"/>
                    <a:pt x="7360" y="5352"/>
                    <a:pt x="6838" y="5678"/>
                  </a:cubicBezTo>
                  <a:lnTo>
                    <a:pt x="6697" y="5765"/>
                  </a:lnTo>
                  <a:cubicBezTo>
                    <a:pt x="6322" y="5996"/>
                    <a:pt x="5902" y="6111"/>
                    <a:pt x="5481" y="6111"/>
                  </a:cubicBezTo>
                  <a:cubicBezTo>
                    <a:pt x="5060" y="6111"/>
                    <a:pt x="4639" y="5996"/>
                    <a:pt x="4264" y="5765"/>
                  </a:cubicBezTo>
                  <a:lnTo>
                    <a:pt x="4126" y="5678"/>
                  </a:lnTo>
                  <a:cubicBezTo>
                    <a:pt x="3603" y="5356"/>
                    <a:pt x="3290" y="4796"/>
                    <a:pt x="3290" y="4179"/>
                  </a:cubicBezTo>
                  <a:lnTo>
                    <a:pt x="3290" y="2727"/>
                  </a:lnTo>
                  <a:lnTo>
                    <a:pt x="3971" y="2727"/>
                  </a:lnTo>
                  <a:cubicBezTo>
                    <a:pt x="4437" y="2727"/>
                    <a:pt x="4881" y="2557"/>
                    <a:pt x="5222" y="2242"/>
                  </a:cubicBezTo>
                  <a:lnTo>
                    <a:pt x="5414" y="2070"/>
                  </a:lnTo>
                  <a:cubicBezTo>
                    <a:pt x="5433" y="2052"/>
                    <a:pt x="5456" y="2043"/>
                    <a:pt x="5480" y="2043"/>
                  </a:cubicBezTo>
                  <a:close/>
                  <a:moveTo>
                    <a:pt x="6411" y="6273"/>
                  </a:moveTo>
                  <a:lnTo>
                    <a:pt x="6411" y="7112"/>
                  </a:lnTo>
                  <a:cubicBezTo>
                    <a:pt x="6411" y="7626"/>
                    <a:pt x="5994" y="8041"/>
                    <a:pt x="5482" y="8041"/>
                  </a:cubicBezTo>
                  <a:cubicBezTo>
                    <a:pt x="4972" y="8041"/>
                    <a:pt x="4554" y="7624"/>
                    <a:pt x="4554" y="7112"/>
                  </a:cubicBezTo>
                  <a:lnTo>
                    <a:pt x="4554" y="6273"/>
                  </a:lnTo>
                  <a:cubicBezTo>
                    <a:pt x="4849" y="6383"/>
                    <a:pt x="5165" y="6442"/>
                    <a:pt x="5482" y="6442"/>
                  </a:cubicBezTo>
                  <a:cubicBezTo>
                    <a:pt x="5802" y="6442"/>
                    <a:pt x="6116" y="6383"/>
                    <a:pt x="6411" y="6273"/>
                  </a:cubicBezTo>
                  <a:close/>
                  <a:moveTo>
                    <a:pt x="6744" y="7073"/>
                  </a:moveTo>
                  <a:lnTo>
                    <a:pt x="7067" y="7195"/>
                  </a:lnTo>
                  <a:cubicBezTo>
                    <a:pt x="7026" y="8034"/>
                    <a:pt x="6331" y="8706"/>
                    <a:pt x="5480" y="8706"/>
                  </a:cubicBezTo>
                  <a:cubicBezTo>
                    <a:pt x="4629" y="8706"/>
                    <a:pt x="3934" y="8034"/>
                    <a:pt x="3895" y="7195"/>
                  </a:cubicBezTo>
                  <a:lnTo>
                    <a:pt x="4216" y="7073"/>
                  </a:lnTo>
                  <a:lnTo>
                    <a:pt x="4216" y="7112"/>
                  </a:lnTo>
                  <a:cubicBezTo>
                    <a:pt x="4216" y="7809"/>
                    <a:pt x="4783" y="8374"/>
                    <a:pt x="5478" y="8374"/>
                  </a:cubicBezTo>
                  <a:cubicBezTo>
                    <a:pt x="6173" y="8374"/>
                    <a:pt x="6740" y="7809"/>
                    <a:pt x="6740" y="7112"/>
                  </a:cubicBezTo>
                  <a:lnTo>
                    <a:pt x="6740" y="7073"/>
                  </a:lnTo>
                  <a:close/>
                  <a:moveTo>
                    <a:pt x="7918" y="0"/>
                  </a:moveTo>
                  <a:cubicBezTo>
                    <a:pt x="7803" y="0"/>
                    <a:pt x="7690" y="44"/>
                    <a:pt x="7604" y="122"/>
                  </a:cubicBezTo>
                  <a:lnTo>
                    <a:pt x="7535" y="184"/>
                  </a:lnTo>
                  <a:cubicBezTo>
                    <a:pt x="7504" y="145"/>
                    <a:pt x="7471" y="109"/>
                    <a:pt x="7435" y="74"/>
                  </a:cubicBezTo>
                  <a:cubicBezTo>
                    <a:pt x="7403" y="41"/>
                    <a:pt x="7360" y="24"/>
                    <a:pt x="7317" y="24"/>
                  </a:cubicBezTo>
                  <a:cubicBezTo>
                    <a:pt x="7274" y="24"/>
                    <a:pt x="7231" y="40"/>
                    <a:pt x="7199" y="72"/>
                  </a:cubicBezTo>
                  <a:cubicBezTo>
                    <a:pt x="7133" y="136"/>
                    <a:pt x="7133" y="243"/>
                    <a:pt x="7197" y="308"/>
                  </a:cubicBezTo>
                  <a:cubicBezTo>
                    <a:pt x="7501" y="619"/>
                    <a:pt x="7670" y="1028"/>
                    <a:pt x="7670" y="1464"/>
                  </a:cubicBezTo>
                  <a:lnTo>
                    <a:pt x="7670" y="2391"/>
                  </a:lnTo>
                  <a:lnTo>
                    <a:pt x="6989" y="2391"/>
                  </a:lnTo>
                  <a:cubicBezTo>
                    <a:pt x="6609" y="2391"/>
                    <a:pt x="6242" y="2251"/>
                    <a:pt x="5960" y="1993"/>
                  </a:cubicBezTo>
                  <a:lnTo>
                    <a:pt x="5768" y="1821"/>
                  </a:lnTo>
                  <a:cubicBezTo>
                    <a:pt x="5685" y="1745"/>
                    <a:pt x="5582" y="1708"/>
                    <a:pt x="5478" y="1708"/>
                  </a:cubicBezTo>
                  <a:cubicBezTo>
                    <a:pt x="5374" y="1708"/>
                    <a:pt x="5270" y="1745"/>
                    <a:pt x="5187" y="1821"/>
                  </a:cubicBezTo>
                  <a:lnTo>
                    <a:pt x="4995" y="1993"/>
                  </a:lnTo>
                  <a:cubicBezTo>
                    <a:pt x="4714" y="2249"/>
                    <a:pt x="4350" y="2391"/>
                    <a:pt x="3967" y="2391"/>
                  </a:cubicBezTo>
                  <a:lnTo>
                    <a:pt x="3285" y="2391"/>
                  </a:lnTo>
                  <a:lnTo>
                    <a:pt x="3285" y="1464"/>
                  </a:lnTo>
                  <a:cubicBezTo>
                    <a:pt x="3285" y="1028"/>
                    <a:pt x="3454" y="619"/>
                    <a:pt x="3758" y="308"/>
                  </a:cubicBezTo>
                  <a:cubicBezTo>
                    <a:pt x="3822" y="241"/>
                    <a:pt x="3822" y="136"/>
                    <a:pt x="3756" y="72"/>
                  </a:cubicBezTo>
                  <a:cubicBezTo>
                    <a:pt x="3722" y="40"/>
                    <a:pt x="3680" y="24"/>
                    <a:pt x="3638" y="24"/>
                  </a:cubicBezTo>
                  <a:cubicBezTo>
                    <a:pt x="3595" y="24"/>
                    <a:pt x="3553" y="41"/>
                    <a:pt x="3520" y="74"/>
                  </a:cubicBezTo>
                  <a:cubicBezTo>
                    <a:pt x="3488" y="109"/>
                    <a:pt x="3454" y="145"/>
                    <a:pt x="3422" y="184"/>
                  </a:cubicBezTo>
                  <a:lnTo>
                    <a:pt x="3354" y="122"/>
                  </a:lnTo>
                  <a:cubicBezTo>
                    <a:pt x="3268" y="43"/>
                    <a:pt x="3155" y="1"/>
                    <a:pt x="3037" y="1"/>
                  </a:cubicBezTo>
                  <a:cubicBezTo>
                    <a:pt x="3022" y="1"/>
                    <a:pt x="3007" y="1"/>
                    <a:pt x="2992" y="3"/>
                  </a:cubicBezTo>
                  <a:cubicBezTo>
                    <a:pt x="2860" y="19"/>
                    <a:pt x="2741" y="88"/>
                    <a:pt x="2665" y="196"/>
                  </a:cubicBezTo>
                  <a:cubicBezTo>
                    <a:pt x="2645" y="223"/>
                    <a:pt x="2627" y="252"/>
                    <a:pt x="2610" y="282"/>
                  </a:cubicBezTo>
                  <a:cubicBezTo>
                    <a:pt x="2304" y="126"/>
                    <a:pt x="1971" y="47"/>
                    <a:pt x="1634" y="47"/>
                  </a:cubicBezTo>
                  <a:cubicBezTo>
                    <a:pt x="1405" y="47"/>
                    <a:pt x="1174" y="84"/>
                    <a:pt x="950" y="159"/>
                  </a:cubicBezTo>
                  <a:lnTo>
                    <a:pt x="406" y="340"/>
                  </a:lnTo>
                  <a:cubicBezTo>
                    <a:pt x="239" y="397"/>
                    <a:pt x="112" y="523"/>
                    <a:pt x="57" y="690"/>
                  </a:cubicBezTo>
                  <a:cubicBezTo>
                    <a:pt x="0" y="856"/>
                    <a:pt x="25" y="1034"/>
                    <a:pt x="125" y="1179"/>
                  </a:cubicBezTo>
                  <a:lnTo>
                    <a:pt x="230" y="1332"/>
                  </a:lnTo>
                  <a:cubicBezTo>
                    <a:pt x="262" y="1379"/>
                    <a:pt x="315" y="1404"/>
                    <a:pt x="368" y="1404"/>
                  </a:cubicBezTo>
                  <a:cubicBezTo>
                    <a:pt x="400" y="1404"/>
                    <a:pt x="433" y="1395"/>
                    <a:pt x="461" y="1375"/>
                  </a:cubicBezTo>
                  <a:cubicBezTo>
                    <a:pt x="537" y="1323"/>
                    <a:pt x="557" y="1218"/>
                    <a:pt x="503" y="1144"/>
                  </a:cubicBezTo>
                  <a:lnTo>
                    <a:pt x="399" y="989"/>
                  </a:lnTo>
                  <a:cubicBezTo>
                    <a:pt x="360" y="932"/>
                    <a:pt x="351" y="861"/>
                    <a:pt x="372" y="797"/>
                  </a:cubicBezTo>
                  <a:cubicBezTo>
                    <a:pt x="395" y="730"/>
                    <a:pt x="445" y="682"/>
                    <a:pt x="511" y="659"/>
                  </a:cubicBezTo>
                  <a:lnTo>
                    <a:pt x="1054" y="477"/>
                  </a:lnTo>
                  <a:cubicBezTo>
                    <a:pt x="1245" y="413"/>
                    <a:pt x="1441" y="382"/>
                    <a:pt x="1636" y="382"/>
                  </a:cubicBezTo>
                  <a:cubicBezTo>
                    <a:pt x="1919" y="382"/>
                    <a:pt x="2200" y="448"/>
                    <a:pt x="2457" y="579"/>
                  </a:cubicBezTo>
                  <a:cubicBezTo>
                    <a:pt x="2364" y="802"/>
                    <a:pt x="2318" y="1042"/>
                    <a:pt x="2316" y="1286"/>
                  </a:cubicBezTo>
                  <a:cubicBezTo>
                    <a:pt x="2050" y="1318"/>
                    <a:pt x="1804" y="1464"/>
                    <a:pt x="1652" y="1695"/>
                  </a:cubicBezTo>
                  <a:lnTo>
                    <a:pt x="1453" y="1991"/>
                  </a:lnTo>
                  <a:cubicBezTo>
                    <a:pt x="1410" y="2054"/>
                    <a:pt x="1346" y="2089"/>
                    <a:pt x="1269" y="2089"/>
                  </a:cubicBezTo>
                  <a:lnTo>
                    <a:pt x="1268" y="2089"/>
                  </a:lnTo>
                  <a:cubicBezTo>
                    <a:pt x="1195" y="2089"/>
                    <a:pt x="1127" y="2054"/>
                    <a:pt x="1088" y="1993"/>
                  </a:cubicBezTo>
                  <a:lnTo>
                    <a:pt x="880" y="1695"/>
                  </a:lnTo>
                  <a:cubicBezTo>
                    <a:pt x="850" y="1647"/>
                    <a:pt x="798" y="1622"/>
                    <a:pt x="745" y="1622"/>
                  </a:cubicBezTo>
                  <a:cubicBezTo>
                    <a:pt x="712" y="1622"/>
                    <a:pt x="678" y="1632"/>
                    <a:pt x="649" y="1652"/>
                  </a:cubicBezTo>
                  <a:cubicBezTo>
                    <a:pt x="575" y="1704"/>
                    <a:pt x="555" y="1807"/>
                    <a:pt x="608" y="1883"/>
                  </a:cubicBezTo>
                  <a:lnTo>
                    <a:pt x="815" y="2183"/>
                  </a:lnTo>
                  <a:cubicBezTo>
                    <a:pt x="916" y="2335"/>
                    <a:pt x="1088" y="2423"/>
                    <a:pt x="1269" y="2423"/>
                  </a:cubicBezTo>
                  <a:lnTo>
                    <a:pt x="1271" y="2423"/>
                  </a:lnTo>
                  <a:cubicBezTo>
                    <a:pt x="1456" y="2423"/>
                    <a:pt x="1625" y="2329"/>
                    <a:pt x="1728" y="2178"/>
                  </a:cubicBezTo>
                  <a:lnTo>
                    <a:pt x="1927" y="1881"/>
                  </a:lnTo>
                  <a:cubicBezTo>
                    <a:pt x="2023" y="1736"/>
                    <a:pt x="2172" y="1645"/>
                    <a:pt x="2338" y="1620"/>
                  </a:cubicBezTo>
                  <a:cubicBezTo>
                    <a:pt x="2377" y="1812"/>
                    <a:pt x="2528" y="1961"/>
                    <a:pt x="2725" y="1990"/>
                  </a:cubicBezTo>
                  <a:lnTo>
                    <a:pt x="2949" y="2023"/>
                  </a:lnTo>
                  <a:lnTo>
                    <a:pt x="2949" y="2846"/>
                  </a:lnTo>
                  <a:lnTo>
                    <a:pt x="2807" y="2846"/>
                  </a:lnTo>
                  <a:cubicBezTo>
                    <a:pt x="2391" y="2846"/>
                    <a:pt x="2053" y="3184"/>
                    <a:pt x="2053" y="3600"/>
                  </a:cubicBezTo>
                  <a:cubicBezTo>
                    <a:pt x="2053" y="4016"/>
                    <a:pt x="2391" y="4354"/>
                    <a:pt x="2807" y="4354"/>
                  </a:cubicBezTo>
                  <a:lnTo>
                    <a:pt x="2958" y="4354"/>
                  </a:lnTo>
                  <a:cubicBezTo>
                    <a:pt x="3011" y="5015"/>
                    <a:pt x="3372" y="5607"/>
                    <a:pt x="3944" y="5960"/>
                  </a:cubicBezTo>
                  <a:lnTo>
                    <a:pt x="4085" y="6046"/>
                  </a:lnTo>
                  <a:cubicBezTo>
                    <a:pt x="4127" y="6072"/>
                    <a:pt x="4172" y="6097"/>
                    <a:pt x="4213" y="6122"/>
                  </a:cubicBezTo>
                  <a:lnTo>
                    <a:pt x="4213" y="6717"/>
                  </a:lnTo>
                  <a:lnTo>
                    <a:pt x="2355" y="7418"/>
                  </a:lnTo>
                  <a:cubicBezTo>
                    <a:pt x="1669" y="7677"/>
                    <a:pt x="1161" y="8285"/>
                    <a:pt x="1028" y="9008"/>
                  </a:cubicBezTo>
                  <a:lnTo>
                    <a:pt x="939" y="9494"/>
                  </a:lnTo>
                  <a:cubicBezTo>
                    <a:pt x="905" y="9675"/>
                    <a:pt x="955" y="9856"/>
                    <a:pt x="1070" y="9997"/>
                  </a:cubicBezTo>
                  <a:cubicBezTo>
                    <a:pt x="1186" y="10137"/>
                    <a:pt x="1357" y="10217"/>
                    <a:pt x="1538" y="10217"/>
                  </a:cubicBezTo>
                  <a:lnTo>
                    <a:pt x="9415" y="10217"/>
                  </a:lnTo>
                  <a:cubicBezTo>
                    <a:pt x="9596" y="10217"/>
                    <a:pt x="9767" y="10137"/>
                    <a:pt x="9882" y="9997"/>
                  </a:cubicBezTo>
                  <a:cubicBezTo>
                    <a:pt x="9998" y="9856"/>
                    <a:pt x="10048" y="9675"/>
                    <a:pt x="10014" y="9494"/>
                  </a:cubicBezTo>
                  <a:lnTo>
                    <a:pt x="9925" y="9008"/>
                  </a:lnTo>
                  <a:cubicBezTo>
                    <a:pt x="9833" y="8495"/>
                    <a:pt x="9552" y="8040"/>
                    <a:pt x="9140" y="7722"/>
                  </a:cubicBezTo>
                  <a:cubicBezTo>
                    <a:pt x="9108" y="7699"/>
                    <a:pt x="9072" y="7687"/>
                    <a:pt x="9037" y="7687"/>
                  </a:cubicBezTo>
                  <a:cubicBezTo>
                    <a:pt x="8987" y="7687"/>
                    <a:pt x="8938" y="7709"/>
                    <a:pt x="8905" y="7752"/>
                  </a:cubicBezTo>
                  <a:cubicBezTo>
                    <a:pt x="8850" y="7826"/>
                    <a:pt x="8864" y="7930"/>
                    <a:pt x="8937" y="7986"/>
                  </a:cubicBezTo>
                  <a:cubicBezTo>
                    <a:pt x="9283" y="8255"/>
                    <a:pt x="9518" y="8639"/>
                    <a:pt x="9598" y="9071"/>
                  </a:cubicBezTo>
                  <a:lnTo>
                    <a:pt x="9687" y="9556"/>
                  </a:lnTo>
                  <a:cubicBezTo>
                    <a:pt x="9703" y="9639"/>
                    <a:pt x="9682" y="9721"/>
                    <a:pt x="9628" y="9785"/>
                  </a:cubicBezTo>
                  <a:cubicBezTo>
                    <a:pt x="9575" y="9849"/>
                    <a:pt x="9497" y="9885"/>
                    <a:pt x="9415" y="9885"/>
                  </a:cubicBezTo>
                  <a:lnTo>
                    <a:pt x="8263" y="9885"/>
                  </a:lnTo>
                  <a:lnTo>
                    <a:pt x="8139" y="9328"/>
                  </a:lnTo>
                  <a:cubicBezTo>
                    <a:pt x="8122" y="9251"/>
                    <a:pt x="8052" y="9197"/>
                    <a:pt x="7975" y="9197"/>
                  </a:cubicBezTo>
                  <a:cubicBezTo>
                    <a:pt x="7963" y="9197"/>
                    <a:pt x="7952" y="9198"/>
                    <a:pt x="7940" y="9200"/>
                  </a:cubicBezTo>
                  <a:cubicBezTo>
                    <a:pt x="7851" y="9222"/>
                    <a:pt x="7792" y="9310"/>
                    <a:pt x="7812" y="9401"/>
                  </a:cubicBezTo>
                  <a:lnTo>
                    <a:pt x="7922" y="9885"/>
                  </a:lnTo>
                  <a:lnTo>
                    <a:pt x="3031" y="9885"/>
                  </a:lnTo>
                  <a:lnTo>
                    <a:pt x="3141" y="9401"/>
                  </a:lnTo>
                  <a:cubicBezTo>
                    <a:pt x="3161" y="9312"/>
                    <a:pt x="3105" y="9222"/>
                    <a:pt x="3013" y="9200"/>
                  </a:cubicBezTo>
                  <a:cubicBezTo>
                    <a:pt x="3001" y="9198"/>
                    <a:pt x="2989" y="9196"/>
                    <a:pt x="2977" y="9196"/>
                  </a:cubicBezTo>
                  <a:cubicBezTo>
                    <a:pt x="2901" y="9196"/>
                    <a:pt x="2831" y="9248"/>
                    <a:pt x="2814" y="9328"/>
                  </a:cubicBezTo>
                  <a:lnTo>
                    <a:pt x="2690" y="9885"/>
                  </a:lnTo>
                  <a:lnTo>
                    <a:pt x="1538" y="9885"/>
                  </a:lnTo>
                  <a:cubicBezTo>
                    <a:pt x="1456" y="9885"/>
                    <a:pt x="1378" y="9849"/>
                    <a:pt x="1325" y="9785"/>
                  </a:cubicBezTo>
                  <a:cubicBezTo>
                    <a:pt x="1271" y="9721"/>
                    <a:pt x="1250" y="9639"/>
                    <a:pt x="1266" y="9556"/>
                  </a:cubicBezTo>
                  <a:lnTo>
                    <a:pt x="1355" y="9071"/>
                  </a:lnTo>
                  <a:cubicBezTo>
                    <a:pt x="1465" y="8461"/>
                    <a:pt x="1893" y="7951"/>
                    <a:pt x="2471" y="7732"/>
                  </a:cubicBezTo>
                  <a:lnTo>
                    <a:pt x="3564" y="7322"/>
                  </a:lnTo>
                  <a:cubicBezTo>
                    <a:pt x="3665" y="8289"/>
                    <a:pt x="4485" y="9044"/>
                    <a:pt x="5475" y="9044"/>
                  </a:cubicBezTo>
                  <a:cubicBezTo>
                    <a:pt x="6466" y="9044"/>
                    <a:pt x="7286" y="8289"/>
                    <a:pt x="7385" y="7322"/>
                  </a:cubicBezTo>
                  <a:lnTo>
                    <a:pt x="8336" y="7679"/>
                  </a:lnTo>
                  <a:cubicBezTo>
                    <a:pt x="8356" y="7687"/>
                    <a:pt x="8376" y="7690"/>
                    <a:pt x="8396" y="7690"/>
                  </a:cubicBezTo>
                  <a:cubicBezTo>
                    <a:pt x="8464" y="7690"/>
                    <a:pt x="8527" y="7648"/>
                    <a:pt x="8553" y="7581"/>
                  </a:cubicBezTo>
                  <a:cubicBezTo>
                    <a:pt x="8585" y="7494"/>
                    <a:pt x="8541" y="7400"/>
                    <a:pt x="8455" y="7366"/>
                  </a:cubicBezTo>
                  <a:lnTo>
                    <a:pt x="6737" y="6719"/>
                  </a:lnTo>
                  <a:lnTo>
                    <a:pt x="6737" y="6124"/>
                  </a:lnTo>
                  <a:cubicBezTo>
                    <a:pt x="6781" y="6099"/>
                    <a:pt x="6824" y="6076"/>
                    <a:pt x="6866" y="6049"/>
                  </a:cubicBezTo>
                  <a:lnTo>
                    <a:pt x="7007" y="5962"/>
                  </a:lnTo>
                  <a:cubicBezTo>
                    <a:pt x="7579" y="5608"/>
                    <a:pt x="7940" y="5018"/>
                    <a:pt x="7993" y="4355"/>
                  </a:cubicBezTo>
                  <a:lnTo>
                    <a:pt x="8144" y="4355"/>
                  </a:lnTo>
                  <a:cubicBezTo>
                    <a:pt x="8558" y="4355"/>
                    <a:pt x="8896" y="4018"/>
                    <a:pt x="8896" y="3602"/>
                  </a:cubicBezTo>
                  <a:cubicBezTo>
                    <a:pt x="8896" y="3188"/>
                    <a:pt x="8558" y="2850"/>
                    <a:pt x="8144" y="2850"/>
                  </a:cubicBezTo>
                  <a:lnTo>
                    <a:pt x="7998" y="2850"/>
                  </a:lnTo>
                  <a:lnTo>
                    <a:pt x="7998" y="2025"/>
                  </a:lnTo>
                  <a:lnTo>
                    <a:pt x="8224" y="1991"/>
                  </a:lnTo>
                  <a:cubicBezTo>
                    <a:pt x="8421" y="1963"/>
                    <a:pt x="8573" y="1814"/>
                    <a:pt x="8610" y="1624"/>
                  </a:cubicBezTo>
                  <a:cubicBezTo>
                    <a:pt x="8775" y="1647"/>
                    <a:pt x="8926" y="1741"/>
                    <a:pt x="9020" y="1885"/>
                  </a:cubicBezTo>
                  <a:lnTo>
                    <a:pt x="9221" y="2183"/>
                  </a:lnTo>
                  <a:cubicBezTo>
                    <a:pt x="9323" y="2336"/>
                    <a:pt x="9495" y="2427"/>
                    <a:pt x="9676" y="2427"/>
                  </a:cubicBezTo>
                  <a:lnTo>
                    <a:pt x="9678" y="2427"/>
                  </a:lnTo>
                  <a:cubicBezTo>
                    <a:pt x="9861" y="2427"/>
                    <a:pt x="10032" y="2338"/>
                    <a:pt x="10135" y="2187"/>
                  </a:cubicBezTo>
                  <a:lnTo>
                    <a:pt x="10823" y="1181"/>
                  </a:lnTo>
                  <a:cubicBezTo>
                    <a:pt x="10933" y="1034"/>
                    <a:pt x="10956" y="854"/>
                    <a:pt x="10901" y="690"/>
                  </a:cubicBezTo>
                  <a:cubicBezTo>
                    <a:pt x="10846" y="523"/>
                    <a:pt x="10718" y="397"/>
                    <a:pt x="10552" y="340"/>
                  </a:cubicBezTo>
                  <a:lnTo>
                    <a:pt x="10007" y="159"/>
                  </a:lnTo>
                  <a:cubicBezTo>
                    <a:pt x="9784" y="84"/>
                    <a:pt x="9553" y="47"/>
                    <a:pt x="9324" y="47"/>
                  </a:cubicBezTo>
                  <a:cubicBezTo>
                    <a:pt x="8987" y="47"/>
                    <a:pt x="8653" y="126"/>
                    <a:pt x="8349" y="282"/>
                  </a:cubicBezTo>
                  <a:cubicBezTo>
                    <a:pt x="8331" y="252"/>
                    <a:pt x="8313" y="223"/>
                    <a:pt x="8292" y="196"/>
                  </a:cubicBezTo>
                  <a:cubicBezTo>
                    <a:pt x="8217" y="88"/>
                    <a:pt x="8096" y="19"/>
                    <a:pt x="7966" y="3"/>
                  </a:cubicBezTo>
                  <a:cubicBezTo>
                    <a:pt x="7950" y="1"/>
                    <a:pt x="7934" y="0"/>
                    <a:pt x="7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6" name="Google Shape;5766;p78"/>
            <p:cNvSpPr/>
            <p:nvPr/>
          </p:nvSpPr>
          <p:spPr>
            <a:xfrm>
              <a:off x="7095456" y="2817034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6"/>
                    <a:pt x="0" y="188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4" y="291"/>
                    <a:pt x="374" y="188"/>
                  </a:cubicBezTo>
                  <a:cubicBezTo>
                    <a:pt x="374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7" name="Google Shape;5767;p78"/>
            <p:cNvSpPr/>
            <p:nvPr/>
          </p:nvSpPr>
          <p:spPr>
            <a:xfrm>
              <a:off x="7083567" y="2801085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8" y="0"/>
                  </a:moveTo>
                  <a:cubicBezTo>
                    <a:pt x="76" y="0"/>
                    <a:pt x="1" y="77"/>
                    <a:pt x="1" y="167"/>
                  </a:cubicBezTo>
                  <a:cubicBezTo>
                    <a:pt x="1" y="258"/>
                    <a:pt x="76" y="335"/>
                    <a:pt x="168" y="335"/>
                  </a:cubicBezTo>
                  <a:lnTo>
                    <a:pt x="943" y="335"/>
                  </a:lnTo>
                  <a:cubicBezTo>
                    <a:pt x="1035" y="335"/>
                    <a:pt x="1110" y="258"/>
                    <a:pt x="1110" y="167"/>
                  </a:cubicBezTo>
                  <a:cubicBezTo>
                    <a:pt x="1110" y="77"/>
                    <a:pt x="1034" y="0"/>
                    <a:pt x="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8" name="Google Shape;5768;p78"/>
            <p:cNvSpPr/>
            <p:nvPr/>
          </p:nvSpPr>
          <p:spPr>
            <a:xfrm>
              <a:off x="7150153" y="2817034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6"/>
                    <a:pt x="0" y="188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3" y="291"/>
                    <a:pt x="373" y="188"/>
                  </a:cubicBezTo>
                  <a:cubicBezTo>
                    <a:pt x="373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9" name="Google Shape;5769;p78"/>
            <p:cNvSpPr/>
            <p:nvPr/>
          </p:nvSpPr>
          <p:spPr>
            <a:xfrm>
              <a:off x="7140883" y="2801085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8" y="0"/>
                  </a:moveTo>
                  <a:cubicBezTo>
                    <a:pt x="75" y="0"/>
                    <a:pt x="1" y="77"/>
                    <a:pt x="1" y="167"/>
                  </a:cubicBezTo>
                  <a:cubicBezTo>
                    <a:pt x="1" y="258"/>
                    <a:pt x="75" y="335"/>
                    <a:pt x="168" y="335"/>
                  </a:cubicBezTo>
                  <a:lnTo>
                    <a:pt x="943" y="335"/>
                  </a:lnTo>
                  <a:cubicBezTo>
                    <a:pt x="1033" y="335"/>
                    <a:pt x="1110" y="258"/>
                    <a:pt x="1110" y="167"/>
                  </a:cubicBezTo>
                  <a:cubicBezTo>
                    <a:pt x="1110" y="77"/>
                    <a:pt x="1033" y="0"/>
                    <a:pt x="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0" name="Google Shape;5770;p78"/>
            <p:cNvSpPr/>
            <p:nvPr/>
          </p:nvSpPr>
          <p:spPr>
            <a:xfrm>
              <a:off x="7111059" y="2850284"/>
              <a:ext cx="33275" cy="11399"/>
            </a:xfrm>
            <a:custGeom>
              <a:avLst/>
              <a:gdLst/>
              <a:ahLst/>
              <a:cxnLst/>
              <a:rect l="l" t="t" r="r" b="b"/>
              <a:pathLst>
                <a:path w="1156" h="396" extrusionOk="0">
                  <a:moveTo>
                    <a:pt x="185" y="0"/>
                  </a:moveTo>
                  <a:cubicBezTo>
                    <a:pt x="112" y="0"/>
                    <a:pt x="46" y="50"/>
                    <a:pt x="25" y="124"/>
                  </a:cubicBezTo>
                  <a:cubicBezTo>
                    <a:pt x="0" y="213"/>
                    <a:pt x="54" y="305"/>
                    <a:pt x="143" y="328"/>
                  </a:cubicBezTo>
                  <a:lnTo>
                    <a:pt x="205" y="346"/>
                  </a:lnTo>
                  <a:cubicBezTo>
                    <a:pt x="327" y="380"/>
                    <a:pt x="452" y="396"/>
                    <a:pt x="578" y="396"/>
                  </a:cubicBezTo>
                  <a:cubicBezTo>
                    <a:pt x="702" y="396"/>
                    <a:pt x="829" y="380"/>
                    <a:pt x="951" y="346"/>
                  </a:cubicBezTo>
                  <a:lnTo>
                    <a:pt x="1013" y="328"/>
                  </a:lnTo>
                  <a:cubicBezTo>
                    <a:pt x="1102" y="305"/>
                    <a:pt x="1156" y="213"/>
                    <a:pt x="1131" y="124"/>
                  </a:cubicBezTo>
                  <a:cubicBezTo>
                    <a:pt x="1110" y="49"/>
                    <a:pt x="1041" y="2"/>
                    <a:pt x="966" y="2"/>
                  </a:cubicBezTo>
                  <a:cubicBezTo>
                    <a:pt x="952" y="2"/>
                    <a:pt x="938" y="3"/>
                    <a:pt x="925" y="7"/>
                  </a:cubicBezTo>
                  <a:lnTo>
                    <a:pt x="862" y="24"/>
                  </a:lnTo>
                  <a:cubicBezTo>
                    <a:pt x="769" y="50"/>
                    <a:pt x="673" y="63"/>
                    <a:pt x="577" y="63"/>
                  </a:cubicBezTo>
                  <a:cubicBezTo>
                    <a:pt x="481" y="63"/>
                    <a:pt x="385" y="50"/>
                    <a:pt x="292" y="24"/>
                  </a:cubicBezTo>
                  <a:lnTo>
                    <a:pt x="230" y="7"/>
                  </a:lnTo>
                  <a:cubicBezTo>
                    <a:pt x="215" y="2"/>
                    <a:pt x="200" y="0"/>
                    <a:pt x="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1" name="Google Shape;5771;p78"/>
            <p:cNvSpPr/>
            <p:nvPr/>
          </p:nvSpPr>
          <p:spPr>
            <a:xfrm>
              <a:off x="7086244" y="2676290"/>
              <a:ext cx="83678" cy="38255"/>
            </a:xfrm>
            <a:custGeom>
              <a:avLst/>
              <a:gdLst/>
              <a:ahLst/>
              <a:cxnLst/>
              <a:rect l="l" t="t" r="r" b="b"/>
              <a:pathLst>
                <a:path w="2907" h="1329" extrusionOk="0">
                  <a:moveTo>
                    <a:pt x="1532" y="406"/>
                  </a:moveTo>
                  <a:cubicBezTo>
                    <a:pt x="1675" y="406"/>
                    <a:pt x="1792" y="521"/>
                    <a:pt x="1792" y="665"/>
                  </a:cubicBezTo>
                  <a:cubicBezTo>
                    <a:pt x="1792" y="807"/>
                    <a:pt x="1676" y="925"/>
                    <a:pt x="1532" y="925"/>
                  </a:cubicBezTo>
                  <a:lnTo>
                    <a:pt x="1385" y="925"/>
                  </a:lnTo>
                  <a:cubicBezTo>
                    <a:pt x="1243" y="925"/>
                    <a:pt x="1125" y="809"/>
                    <a:pt x="1125" y="665"/>
                  </a:cubicBezTo>
                  <a:cubicBezTo>
                    <a:pt x="1125" y="521"/>
                    <a:pt x="1241" y="406"/>
                    <a:pt x="1385" y="406"/>
                  </a:cubicBezTo>
                  <a:close/>
                  <a:moveTo>
                    <a:pt x="2456" y="332"/>
                  </a:moveTo>
                  <a:cubicBezTo>
                    <a:pt x="2486" y="332"/>
                    <a:pt x="2510" y="345"/>
                    <a:pt x="2521" y="352"/>
                  </a:cubicBezTo>
                  <a:cubicBezTo>
                    <a:pt x="2537" y="363"/>
                    <a:pt x="2576" y="395"/>
                    <a:pt x="2576" y="452"/>
                  </a:cubicBezTo>
                  <a:lnTo>
                    <a:pt x="2576" y="871"/>
                  </a:lnTo>
                  <a:cubicBezTo>
                    <a:pt x="2576" y="930"/>
                    <a:pt x="2538" y="960"/>
                    <a:pt x="2521" y="973"/>
                  </a:cubicBezTo>
                  <a:cubicBezTo>
                    <a:pt x="2510" y="980"/>
                    <a:pt x="2486" y="992"/>
                    <a:pt x="2455" y="992"/>
                  </a:cubicBezTo>
                  <a:cubicBezTo>
                    <a:pt x="2441" y="992"/>
                    <a:pt x="2424" y="989"/>
                    <a:pt x="2407" y="982"/>
                  </a:cubicBezTo>
                  <a:lnTo>
                    <a:pt x="2094" y="843"/>
                  </a:lnTo>
                  <a:cubicBezTo>
                    <a:pt x="2112" y="786"/>
                    <a:pt x="2122" y="726"/>
                    <a:pt x="2122" y="662"/>
                  </a:cubicBezTo>
                  <a:cubicBezTo>
                    <a:pt x="2122" y="596"/>
                    <a:pt x="2112" y="537"/>
                    <a:pt x="2094" y="479"/>
                  </a:cubicBezTo>
                  <a:lnTo>
                    <a:pt x="2407" y="344"/>
                  </a:lnTo>
                  <a:cubicBezTo>
                    <a:pt x="2424" y="335"/>
                    <a:pt x="2441" y="332"/>
                    <a:pt x="2456" y="332"/>
                  </a:cubicBezTo>
                  <a:close/>
                  <a:moveTo>
                    <a:pt x="461" y="335"/>
                  </a:moveTo>
                  <a:cubicBezTo>
                    <a:pt x="477" y="335"/>
                    <a:pt x="493" y="336"/>
                    <a:pt x="510" y="345"/>
                  </a:cubicBezTo>
                  <a:lnTo>
                    <a:pt x="823" y="482"/>
                  </a:lnTo>
                  <a:cubicBezTo>
                    <a:pt x="805" y="541"/>
                    <a:pt x="795" y="601"/>
                    <a:pt x="795" y="665"/>
                  </a:cubicBezTo>
                  <a:cubicBezTo>
                    <a:pt x="795" y="729"/>
                    <a:pt x="805" y="790"/>
                    <a:pt x="823" y="847"/>
                  </a:cubicBezTo>
                  <a:lnTo>
                    <a:pt x="510" y="985"/>
                  </a:lnTo>
                  <a:cubicBezTo>
                    <a:pt x="493" y="993"/>
                    <a:pt x="477" y="996"/>
                    <a:pt x="462" y="996"/>
                  </a:cubicBezTo>
                  <a:cubicBezTo>
                    <a:pt x="431" y="996"/>
                    <a:pt x="407" y="983"/>
                    <a:pt x="397" y="976"/>
                  </a:cubicBezTo>
                  <a:cubicBezTo>
                    <a:pt x="381" y="966"/>
                    <a:pt x="342" y="934"/>
                    <a:pt x="342" y="877"/>
                  </a:cubicBezTo>
                  <a:lnTo>
                    <a:pt x="338" y="454"/>
                  </a:lnTo>
                  <a:cubicBezTo>
                    <a:pt x="338" y="397"/>
                    <a:pt x="377" y="365"/>
                    <a:pt x="395" y="354"/>
                  </a:cubicBezTo>
                  <a:cubicBezTo>
                    <a:pt x="406" y="347"/>
                    <a:pt x="430" y="335"/>
                    <a:pt x="461" y="335"/>
                  </a:cubicBezTo>
                  <a:close/>
                  <a:moveTo>
                    <a:pt x="455" y="1"/>
                  </a:moveTo>
                  <a:cubicBezTo>
                    <a:pt x="368" y="1"/>
                    <a:pt x="283" y="26"/>
                    <a:pt x="208" y="75"/>
                  </a:cubicBezTo>
                  <a:cubicBezTo>
                    <a:pt x="79" y="159"/>
                    <a:pt x="0" y="301"/>
                    <a:pt x="0" y="454"/>
                  </a:cubicBezTo>
                  <a:lnTo>
                    <a:pt x="0" y="875"/>
                  </a:lnTo>
                  <a:cubicBezTo>
                    <a:pt x="6" y="1028"/>
                    <a:pt x="84" y="1170"/>
                    <a:pt x="212" y="1254"/>
                  </a:cubicBezTo>
                  <a:cubicBezTo>
                    <a:pt x="287" y="1303"/>
                    <a:pt x="372" y="1328"/>
                    <a:pt x="459" y="1328"/>
                  </a:cubicBezTo>
                  <a:cubicBezTo>
                    <a:pt x="521" y="1328"/>
                    <a:pt x="583" y="1314"/>
                    <a:pt x="640" y="1289"/>
                  </a:cubicBezTo>
                  <a:lnTo>
                    <a:pt x="1012" y="1126"/>
                  </a:lnTo>
                  <a:cubicBezTo>
                    <a:pt x="1115" y="1207"/>
                    <a:pt x="1243" y="1257"/>
                    <a:pt x="1383" y="1257"/>
                  </a:cubicBezTo>
                  <a:lnTo>
                    <a:pt x="1529" y="1257"/>
                  </a:lnTo>
                  <a:cubicBezTo>
                    <a:pt x="1669" y="1257"/>
                    <a:pt x="1799" y="1207"/>
                    <a:pt x="1900" y="1126"/>
                  </a:cubicBezTo>
                  <a:lnTo>
                    <a:pt x="2272" y="1289"/>
                  </a:lnTo>
                  <a:cubicBezTo>
                    <a:pt x="2329" y="1316"/>
                    <a:pt x="2391" y="1328"/>
                    <a:pt x="2453" y="1328"/>
                  </a:cubicBezTo>
                  <a:cubicBezTo>
                    <a:pt x="2540" y="1328"/>
                    <a:pt x="2627" y="1303"/>
                    <a:pt x="2700" y="1254"/>
                  </a:cubicBezTo>
                  <a:cubicBezTo>
                    <a:pt x="2830" y="1170"/>
                    <a:pt x="2906" y="1028"/>
                    <a:pt x="2906" y="875"/>
                  </a:cubicBezTo>
                  <a:lnTo>
                    <a:pt x="2906" y="454"/>
                  </a:lnTo>
                  <a:cubicBezTo>
                    <a:pt x="2906" y="301"/>
                    <a:pt x="2830" y="159"/>
                    <a:pt x="2700" y="75"/>
                  </a:cubicBezTo>
                  <a:cubicBezTo>
                    <a:pt x="2626" y="26"/>
                    <a:pt x="2541" y="1"/>
                    <a:pt x="2454" y="1"/>
                  </a:cubicBezTo>
                  <a:cubicBezTo>
                    <a:pt x="2392" y="1"/>
                    <a:pt x="2330" y="14"/>
                    <a:pt x="2270" y="40"/>
                  </a:cubicBezTo>
                  <a:lnTo>
                    <a:pt x="1899" y="203"/>
                  </a:lnTo>
                  <a:cubicBezTo>
                    <a:pt x="1795" y="121"/>
                    <a:pt x="1667" y="72"/>
                    <a:pt x="1527" y="72"/>
                  </a:cubicBezTo>
                  <a:lnTo>
                    <a:pt x="1381" y="72"/>
                  </a:lnTo>
                  <a:cubicBezTo>
                    <a:pt x="1241" y="72"/>
                    <a:pt x="1111" y="121"/>
                    <a:pt x="1010" y="203"/>
                  </a:cubicBezTo>
                  <a:lnTo>
                    <a:pt x="638" y="40"/>
                  </a:lnTo>
                  <a:cubicBezTo>
                    <a:pt x="580" y="14"/>
                    <a:pt x="51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772" name="Google Shape;5772;p78"/>
          <p:cNvGrpSpPr/>
          <p:nvPr/>
        </p:nvGrpSpPr>
        <p:grpSpPr>
          <a:xfrm>
            <a:off x="6244056" y="2752375"/>
            <a:ext cx="306898" cy="327581"/>
            <a:chOff x="6244056" y="2676175"/>
            <a:chExt cx="306898" cy="327581"/>
          </a:xfrm>
        </p:grpSpPr>
        <p:sp>
          <p:nvSpPr>
            <p:cNvPr id="5773" name="Google Shape;5773;p78"/>
            <p:cNvSpPr/>
            <p:nvPr/>
          </p:nvSpPr>
          <p:spPr>
            <a:xfrm>
              <a:off x="6248921" y="2681069"/>
              <a:ext cx="255524" cy="317988"/>
            </a:xfrm>
            <a:custGeom>
              <a:avLst/>
              <a:gdLst/>
              <a:ahLst/>
              <a:cxnLst/>
              <a:rect l="l" t="t" r="r" b="b"/>
              <a:pathLst>
                <a:path w="8877" h="11047" extrusionOk="0">
                  <a:moveTo>
                    <a:pt x="4436" y="1"/>
                  </a:moveTo>
                  <a:cubicBezTo>
                    <a:pt x="4263" y="1"/>
                    <a:pt x="4091" y="25"/>
                    <a:pt x="3925" y="73"/>
                  </a:cubicBezTo>
                  <a:lnTo>
                    <a:pt x="679" y="999"/>
                  </a:lnTo>
                  <a:cubicBezTo>
                    <a:pt x="276" y="1114"/>
                    <a:pt x="0" y="1482"/>
                    <a:pt x="0" y="1900"/>
                  </a:cubicBezTo>
                  <a:lnTo>
                    <a:pt x="0" y="6699"/>
                  </a:lnTo>
                  <a:cubicBezTo>
                    <a:pt x="0" y="7715"/>
                    <a:pt x="512" y="8664"/>
                    <a:pt x="1360" y="9226"/>
                  </a:cubicBezTo>
                  <a:lnTo>
                    <a:pt x="3861" y="10875"/>
                  </a:lnTo>
                  <a:cubicBezTo>
                    <a:pt x="4034" y="10989"/>
                    <a:pt x="4234" y="11046"/>
                    <a:pt x="4433" y="11046"/>
                  </a:cubicBezTo>
                  <a:cubicBezTo>
                    <a:pt x="4632" y="11046"/>
                    <a:pt x="4831" y="10990"/>
                    <a:pt x="5004" y="10877"/>
                  </a:cubicBezTo>
                  <a:lnTo>
                    <a:pt x="7517" y="9228"/>
                  </a:lnTo>
                  <a:cubicBezTo>
                    <a:pt x="8366" y="8668"/>
                    <a:pt x="8876" y="7717"/>
                    <a:pt x="8876" y="6700"/>
                  </a:cubicBezTo>
                  <a:lnTo>
                    <a:pt x="8876" y="1902"/>
                  </a:lnTo>
                  <a:cubicBezTo>
                    <a:pt x="8876" y="1484"/>
                    <a:pt x="8599" y="1116"/>
                    <a:pt x="8199" y="1002"/>
                  </a:cubicBezTo>
                  <a:lnTo>
                    <a:pt x="4954" y="74"/>
                  </a:lnTo>
                  <a:cubicBezTo>
                    <a:pt x="4785" y="25"/>
                    <a:pt x="4611" y="1"/>
                    <a:pt x="4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4" name="Google Shape;5774;p78"/>
            <p:cNvSpPr/>
            <p:nvPr/>
          </p:nvSpPr>
          <p:spPr>
            <a:xfrm>
              <a:off x="6248863" y="2680925"/>
              <a:ext cx="135347" cy="318017"/>
            </a:xfrm>
            <a:custGeom>
              <a:avLst/>
              <a:gdLst/>
              <a:ahLst/>
              <a:cxnLst/>
              <a:rect l="l" t="t" r="r" b="b"/>
              <a:pathLst>
                <a:path w="4702" h="11048" extrusionOk="0">
                  <a:moveTo>
                    <a:pt x="4433" y="1"/>
                  </a:moveTo>
                  <a:cubicBezTo>
                    <a:pt x="4262" y="1"/>
                    <a:pt x="4091" y="25"/>
                    <a:pt x="3925" y="74"/>
                  </a:cubicBezTo>
                  <a:lnTo>
                    <a:pt x="678" y="1000"/>
                  </a:lnTo>
                  <a:cubicBezTo>
                    <a:pt x="276" y="1116"/>
                    <a:pt x="1" y="1482"/>
                    <a:pt x="1" y="1899"/>
                  </a:cubicBezTo>
                  <a:lnTo>
                    <a:pt x="1" y="6698"/>
                  </a:lnTo>
                  <a:cubicBezTo>
                    <a:pt x="1" y="7717"/>
                    <a:pt x="512" y="8664"/>
                    <a:pt x="1360" y="9227"/>
                  </a:cubicBezTo>
                  <a:lnTo>
                    <a:pt x="3859" y="10875"/>
                  </a:lnTo>
                  <a:cubicBezTo>
                    <a:pt x="4034" y="10990"/>
                    <a:pt x="4233" y="11047"/>
                    <a:pt x="4433" y="11047"/>
                  </a:cubicBezTo>
                  <a:cubicBezTo>
                    <a:pt x="4522" y="11047"/>
                    <a:pt x="4611" y="11036"/>
                    <a:pt x="4698" y="11014"/>
                  </a:cubicBezTo>
                  <a:cubicBezTo>
                    <a:pt x="4591" y="10983"/>
                    <a:pt x="4487" y="10939"/>
                    <a:pt x="4389" y="10875"/>
                  </a:cubicBezTo>
                  <a:lnTo>
                    <a:pt x="1890" y="9227"/>
                  </a:lnTo>
                  <a:cubicBezTo>
                    <a:pt x="1040" y="8667"/>
                    <a:pt x="528" y="7717"/>
                    <a:pt x="528" y="6698"/>
                  </a:cubicBezTo>
                  <a:lnTo>
                    <a:pt x="528" y="1899"/>
                  </a:lnTo>
                  <a:cubicBezTo>
                    <a:pt x="528" y="1482"/>
                    <a:pt x="808" y="1116"/>
                    <a:pt x="1207" y="1000"/>
                  </a:cubicBezTo>
                  <a:lnTo>
                    <a:pt x="4453" y="74"/>
                  </a:lnTo>
                  <a:cubicBezTo>
                    <a:pt x="4535" y="49"/>
                    <a:pt x="4620" y="33"/>
                    <a:pt x="4702" y="21"/>
                  </a:cubicBezTo>
                  <a:cubicBezTo>
                    <a:pt x="4612" y="7"/>
                    <a:pt x="4523" y="1"/>
                    <a:pt x="443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5" name="Google Shape;5775;p78"/>
            <p:cNvSpPr/>
            <p:nvPr/>
          </p:nvSpPr>
          <p:spPr>
            <a:xfrm>
              <a:off x="6451271" y="2701508"/>
              <a:ext cx="53252" cy="74524"/>
            </a:xfrm>
            <a:custGeom>
              <a:avLst/>
              <a:gdLst/>
              <a:ahLst/>
              <a:cxnLst/>
              <a:rect l="l" t="t" r="r" b="b"/>
              <a:pathLst>
                <a:path w="1850" h="2589" extrusionOk="0">
                  <a:moveTo>
                    <a:pt x="157" y="1"/>
                  </a:moveTo>
                  <a:cubicBezTo>
                    <a:pt x="58" y="226"/>
                    <a:pt x="1" y="479"/>
                    <a:pt x="1" y="742"/>
                  </a:cubicBezTo>
                  <a:cubicBezTo>
                    <a:pt x="1" y="1762"/>
                    <a:pt x="827" y="2589"/>
                    <a:pt x="1847" y="2589"/>
                  </a:cubicBezTo>
                  <a:lnTo>
                    <a:pt x="1847" y="1190"/>
                  </a:lnTo>
                  <a:cubicBezTo>
                    <a:pt x="1849" y="769"/>
                    <a:pt x="1572" y="402"/>
                    <a:pt x="1170" y="289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6" name="Google Shape;5776;p78"/>
            <p:cNvSpPr/>
            <p:nvPr/>
          </p:nvSpPr>
          <p:spPr>
            <a:xfrm>
              <a:off x="6433509" y="2770599"/>
              <a:ext cx="23690" cy="60477"/>
            </a:xfrm>
            <a:custGeom>
              <a:avLst/>
              <a:gdLst/>
              <a:ahLst/>
              <a:cxnLst/>
              <a:rect l="l" t="t" r="r" b="b"/>
              <a:pathLst>
                <a:path w="823" h="2101" extrusionOk="0">
                  <a:moveTo>
                    <a:pt x="223" y="0"/>
                  </a:moveTo>
                  <a:cubicBezTo>
                    <a:pt x="101" y="0"/>
                    <a:pt x="1" y="100"/>
                    <a:pt x="1" y="222"/>
                  </a:cubicBezTo>
                  <a:lnTo>
                    <a:pt x="1" y="2101"/>
                  </a:lnTo>
                  <a:lnTo>
                    <a:pt x="822" y="2101"/>
                  </a:lnTo>
                  <a:lnTo>
                    <a:pt x="822" y="222"/>
                  </a:lnTo>
                  <a:cubicBezTo>
                    <a:pt x="822" y="100"/>
                    <a:pt x="723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7" name="Google Shape;5777;p78"/>
            <p:cNvSpPr/>
            <p:nvPr/>
          </p:nvSpPr>
          <p:spPr>
            <a:xfrm>
              <a:off x="6266021" y="2764151"/>
              <a:ext cx="221328" cy="105296"/>
            </a:xfrm>
            <a:custGeom>
              <a:avLst/>
              <a:gdLst/>
              <a:ahLst/>
              <a:cxnLst/>
              <a:rect l="l" t="t" r="r" b="b"/>
              <a:pathLst>
                <a:path w="7689" h="3658" extrusionOk="0">
                  <a:moveTo>
                    <a:pt x="3844" y="1"/>
                  </a:moveTo>
                  <a:cubicBezTo>
                    <a:pt x="3590" y="1"/>
                    <a:pt x="3335" y="95"/>
                    <a:pt x="3137" y="285"/>
                  </a:cubicBezTo>
                  <a:lnTo>
                    <a:pt x="236" y="3039"/>
                  </a:lnTo>
                  <a:cubicBezTo>
                    <a:pt x="0" y="3263"/>
                    <a:pt x="158" y="3658"/>
                    <a:pt x="482" y="3658"/>
                  </a:cubicBezTo>
                  <a:lnTo>
                    <a:pt x="7207" y="3658"/>
                  </a:lnTo>
                  <a:cubicBezTo>
                    <a:pt x="7532" y="3658"/>
                    <a:pt x="7689" y="3263"/>
                    <a:pt x="7454" y="3039"/>
                  </a:cubicBezTo>
                  <a:lnTo>
                    <a:pt x="4552" y="285"/>
                  </a:lnTo>
                  <a:cubicBezTo>
                    <a:pt x="4354" y="95"/>
                    <a:pt x="4099" y="1"/>
                    <a:pt x="38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8" name="Google Shape;5778;p78"/>
            <p:cNvSpPr/>
            <p:nvPr/>
          </p:nvSpPr>
          <p:spPr>
            <a:xfrm>
              <a:off x="6266050" y="2764208"/>
              <a:ext cx="123747" cy="105238"/>
            </a:xfrm>
            <a:custGeom>
              <a:avLst/>
              <a:gdLst/>
              <a:ahLst/>
              <a:cxnLst/>
              <a:rect l="l" t="t" r="r" b="b"/>
              <a:pathLst>
                <a:path w="4299" h="3656" extrusionOk="0">
                  <a:moveTo>
                    <a:pt x="3847" y="0"/>
                  </a:moveTo>
                  <a:cubicBezTo>
                    <a:pt x="3591" y="0"/>
                    <a:pt x="3336" y="95"/>
                    <a:pt x="3138" y="283"/>
                  </a:cubicBezTo>
                  <a:lnTo>
                    <a:pt x="237" y="3037"/>
                  </a:lnTo>
                  <a:cubicBezTo>
                    <a:pt x="1" y="3261"/>
                    <a:pt x="159" y="3656"/>
                    <a:pt x="482" y="3656"/>
                  </a:cubicBezTo>
                  <a:lnTo>
                    <a:pt x="637" y="3656"/>
                  </a:lnTo>
                  <a:cubicBezTo>
                    <a:pt x="506" y="3526"/>
                    <a:pt x="484" y="3295"/>
                    <a:pt x="642" y="3140"/>
                  </a:cubicBezTo>
                  <a:lnTo>
                    <a:pt x="3545" y="386"/>
                  </a:lnTo>
                  <a:cubicBezTo>
                    <a:pt x="3744" y="198"/>
                    <a:pt x="3995" y="104"/>
                    <a:pt x="4251" y="104"/>
                  </a:cubicBezTo>
                  <a:cubicBezTo>
                    <a:pt x="4267" y="104"/>
                    <a:pt x="4282" y="104"/>
                    <a:pt x="4298" y="105"/>
                  </a:cubicBezTo>
                  <a:cubicBezTo>
                    <a:pt x="4157" y="35"/>
                    <a:pt x="4002" y="0"/>
                    <a:pt x="384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9" name="Google Shape;5779;p78"/>
            <p:cNvSpPr/>
            <p:nvPr/>
          </p:nvSpPr>
          <p:spPr>
            <a:xfrm>
              <a:off x="6297515" y="2798840"/>
              <a:ext cx="158289" cy="200113"/>
            </a:xfrm>
            <a:custGeom>
              <a:avLst/>
              <a:gdLst/>
              <a:ahLst/>
              <a:cxnLst/>
              <a:rect l="l" t="t" r="r" b="b"/>
              <a:pathLst>
                <a:path w="5499" h="6952" extrusionOk="0">
                  <a:moveTo>
                    <a:pt x="2750" y="0"/>
                  </a:moveTo>
                  <a:cubicBezTo>
                    <a:pt x="2673" y="0"/>
                    <a:pt x="2597" y="29"/>
                    <a:pt x="2537" y="86"/>
                  </a:cubicBezTo>
                  <a:lnTo>
                    <a:pt x="1" y="2456"/>
                  </a:lnTo>
                  <a:lnTo>
                    <a:pt x="1" y="5348"/>
                  </a:lnTo>
                  <a:lnTo>
                    <a:pt x="2169" y="6779"/>
                  </a:lnTo>
                  <a:cubicBezTo>
                    <a:pt x="2343" y="6894"/>
                    <a:pt x="2543" y="6951"/>
                    <a:pt x="2743" y="6951"/>
                  </a:cubicBezTo>
                  <a:cubicBezTo>
                    <a:pt x="2942" y="6951"/>
                    <a:pt x="3141" y="6894"/>
                    <a:pt x="3314" y="6781"/>
                  </a:cubicBezTo>
                  <a:lnTo>
                    <a:pt x="5498" y="5348"/>
                  </a:lnTo>
                  <a:lnTo>
                    <a:pt x="5498" y="2456"/>
                  </a:lnTo>
                  <a:lnTo>
                    <a:pt x="2964" y="86"/>
                  </a:lnTo>
                  <a:cubicBezTo>
                    <a:pt x="2904" y="29"/>
                    <a:pt x="2827" y="0"/>
                    <a:pt x="27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0" name="Google Shape;5780;p78"/>
            <p:cNvSpPr/>
            <p:nvPr/>
          </p:nvSpPr>
          <p:spPr>
            <a:xfrm>
              <a:off x="6297573" y="2798782"/>
              <a:ext cx="87967" cy="200171"/>
            </a:xfrm>
            <a:custGeom>
              <a:avLst/>
              <a:gdLst/>
              <a:ahLst/>
              <a:cxnLst/>
              <a:rect l="l" t="t" r="r" b="b"/>
              <a:pathLst>
                <a:path w="3056" h="6954" extrusionOk="0">
                  <a:moveTo>
                    <a:pt x="2749" y="0"/>
                  </a:moveTo>
                  <a:cubicBezTo>
                    <a:pt x="2673" y="0"/>
                    <a:pt x="2596" y="29"/>
                    <a:pt x="2537" y="86"/>
                  </a:cubicBezTo>
                  <a:lnTo>
                    <a:pt x="1" y="2455"/>
                  </a:lnTo>
                  <a:lnTo>
                    <a:pt x="1" y="5350"/>
                  </a:lnTo>
                  <a:lnTo>
                    <a:pt x="2169" y="6781"/>
                  </a:lnTo>
                  <a:cubicBezTo>
                    <a:pt x="2343" y="6896"/>
                    <a:pt x="2543" y="6953"/>
                    <a:pt x="2742" y="6953"/>
                  </a:cubicBezTo>
                  <a:cubicBezTo>
                    <a:pt x="2831" y="6953"/>
                    <a:pt x="2921" y="6942"/>
                    <a:pt x="3008" y="6920"/>
                  </a:cubicBezTo>
                  <a:cubicBezTo>
                    <a:pt x="2899" y="6889"/>
                    <a:pt x="2795" y="6845"/>
                    <a:pt x="2699" y="6781"/>
                  </a:cubicBezTo>
                  <a:lnTo>
                    <a:pt x="575" y="5382"/>
                  </a:lnTo>
                  <a:cubicBezTo>
                    <a:pt x="449" y="5299"/>
                    <a:pt x="372" y="5160"/>
                    <a:pt x="372" y="5011"/>
                  </a:cubicBezTo>
                  <a:lnTo>
                    <a:pt x="372" y="2757"/>
                  </a:lnTo>
                  <a:cubicBezTo>
                    <a:pt x="372" y="2670"/>
                    <a:pt x="408" y="2592"/>
                    <a:pt x="470" y="2531"/>
                  </a:cubicBezTo>
                  <a:lnTo>
                    <a:pt x="2908" y="251"/>
                  </a:lnTo>
                  <a:cubicBezTo>
                    <a:pt x="2949" y="212"/>
                    <a:pt x="3003" y="185"/>
                    <a:pt x="3056" y="175"/>
                  </a:cubicBezTo>
                  <a:lnTo>
                    <a:pt x="2963" y="86"/>
                  </a:lnTo>
                  <a:cubicBezTo>
                    <a:pt x="2903" y="29"/>
                    <a:pt x="2826" y="0"/>
                    <a:pt x="274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1" name="Google Shape;5781;p78"/>
            <p:cNvSpPr/>
            <p:nvPr/>
          </p:nvSpPr>
          <p:spPr>
            <a:xfrm>
              <a:off x="6355954" y="2930084"/>
              <a:ext cx="41479" cy="68911"/>
            </a:xfrm>
            <a:custGeom>
              <a:avLst/>
              <a:gdLst/>
              <a:ahLst/>
              <a:cxnLst/>
              <a:rect l="l" t="t" r="r" b="b"/>
              <a:pathLst>
                <a:path w="1441" h="2394" extrusionOk="0">
                  <a:moveTo>
                    <a:pt x="370" y="0"/>
                  </a:moveTo>
                  <a:cubicBezTo>
                    <a:pt x="166" y="0"/>
                    <a:pt x="1" y="167"/>
                    <a:pt x="1" y="371"/>
                  </a:cubicBezTo>
                  <a:lnTo>
                    <a:pt x="1" y="2129"/>
                  </a:lnTo>
                  <a:lnTo>
                    <a:pt x="139" y="2222"/>
                  </a:lnTo>
                  <a:cubicBezTo>
                    <a:pt x="313" y="2337"/>
                    <a:pt x="513" y="2394"/>
                    <a:pt x="713" y="2394"/>
                  </a:cubicBezTo>
                  <a:cubicBezTo>
                    <a:pt x="912" y="2394"/>
                    <a:pt x="1111" y="2337"/>
                    <a:pt x="1284" y="2223"/>
                  </a:cubicBezTo>
                  <a:lnTo>
                    <a:pt x="1438" y="2122"/>
                  </a:lnTo>
                  <a:lnTo>
                    <a:pt x="1438" y="373"/>
                  </a:lnTo>
                  <a:cubicBezTo>
                    <a:pt x="1440" y="167"/>
                    <a:pt x="1275" y="0"/>
                    <a:pt x="10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2" name="Google Shape;5782;p78"/>
            <p:cNvSpPr/>
            <p:nvPr/>
          </p:nvSpPr>
          <p:spPr>
            <a:xfrm>
              <a:off x="6355954" y="2930084"/>
              <a:ext cx="20610" cy="66983"/>
            </a:xfrm>
            <a:custGeom>
              <a:avLst/>
              <a:gdLst/>
              <a:ahLst/>
              <a:cxnLst/>
              <a:rect l="l" t="t" r="r" b="b"/>
              <a:pathLst>
                <a:path w="716" h="2327" extrusionOk="0">
                  <a:moveTo>
                    <a:pt x="370" y="0"/>
                  </a:moveTo>
                  <a:cubicBezTo>
                    <a:pt x="166" y="0"/>
                    <a:pt x="1" y="167"/>
                    <a:pt x="1" y="371"/>
                  </a:cubicBezTo>
                  <a:lnTo>
                    <a:pt x="1" y="2129"/>
                  </a:lnTo>
                  <a:lnTo>
                    <a:pt x="139" y="2222"/>
                  </a:lnTo>
                  <a:cubicBezTo>
                    <a:pt x="203" y="2264"/>
                    <a:pt x="272" y="2300"/>
                    <a:pt x="344" y="2327"/>
                  </a:cubicBezTo>
                  <a:lnTo>
                    <a:pt x="344" y="371"/>
                  </a:lnTo>
                  <a:cubicBezTo>
                    <a:pt x="344" y="167"/>
                    <a:pt x="511" y="0"/>
                    <a:pt x="71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3" name="Google Shape;5783;p78"/>
            <p:cNvSpPr/>
            <p:nvPr/>
          </p:nvSpPr>
          <p:spPr>
            <a:xfrm>
              <a:off x="6352932" y="2836955"/>
              <a:ext cx="47610" cy="47610"/>
            </a:xfrm>
            <a:custGeom>
              <a:avLst/>
              <a:gdLst/>
              <a:ahLst/>
              <a:cxnLst/>
              <a:rect l="l" t="t" r="r" b="b"/>
              <a:pathLst>
                <a:path w="1654" h="1654" extrusionOk="0">
                  <a:moveTo>
                    <a:pt x="827" y="0"/>
                  </a:moveTo>
                  <a:cubicBezTo>
                    <a:pt x="370" y="0"/>
                    <a:pt x="1" y="370"/>
                    <a:pt x="1" y="827"/>
                  </a:cubicBezTo>
                  <a:cubicBezTo>
                    <a:pt x="1" y="1284"/>
                    <a:pt x="370" y="1653"/>
                    <a:pt x="827" y="1653"/>
                  </a:cubicBezTo>
                  <a:cubicBezTo>
                    <a:pt x="1284" y="1653"/>
                    <a:pt x="1654" y="1284"/>
                    <a:pt x="1654" y="827"/>
                  </a:cubicBezTo>
                  <a:cubicBezTo>
                    <a:pt x="1654" y="370"/>
                    <a:pt x="1284" y="0"/>
                    <a:pt x="8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4" name="Google Shape;5784;p78"/>
            <p:cNvSpPr/>
            <p:nvPr/>
          </p:nvSpPr>
          <p:spPr>
            <a:xfrm>
              <a:off x="6352845" y="2836955"/>
              <a:ext cx="28727" cy="47610"/>
            </a:xfrm>
            <a:custGeom>
              <a:avLst/>
              <a:gdLst/>
              <a:ahLst/>
              <a:cxnLst/>
              <a:rect l="l" t="t" r="r" b="b"/>
              <a:pathLst>
                <a:path w="998" h="1654" extrusionOk="0">
                  <a:moveTo>
                    <a:pt x="827" y="0"/>
                  </a:moveTo>
                  <a:cubicBezTo>
                    <a:pt x="372" y="0"/>
                    <a:pt x="0" y="372"/>
                    <a:pt x="0" y="827"/>
                  </a:cubicBezTo>
                  <a:cubicBezTo>
                    <a:pt x="0" y="1282"/>
                    <a:pt x="372" y="1653"/>
                    <a:pt x="827" y="1653"/>
                  </a:cubicBezTo>
                  <a:cubicBezTo>
                    <a:pt x="885" y="1653"/>
                    <a:pt x="940" y="1646"/>
                    <a:pt x="997" y="1635"/>
                  </a:cubicBezTo>
                  <a:cubicBezTo>
                    <a:pt x="620" y="1559"/>
                    <a:pt x="338" y="1227"/>
                    <a:pt x="338" y="827"/>
                  </a:cubicBezTo>
                  <a:cubicBezTo>
                    <a:pt x="338" y="427"/>
                    <a:pt x="620" y="96"/>
                    <a:pt x="997" y="18"/>
                  </a:cubicBezTo>
                  <a:cubicBezTo>
                    <a:pt x="944" y="7"/>
                    <a:pt x="885" y="0"/>
                    <a:pt x="82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5" name="Google Shape;5785;p78"/>
            <p:cNvSpPr/>
            <p:nvPr/>
          </p:nvSpPr>
          <p:spPr>
            <a:xfrm>
              <a:off x="6462786" y="2681155"/>
              <a:ext cx="83419" cy="83419"/>
            </a:xfrm>
            <a:custGeom>
              <a:avLst/>
              <a:gdLst/>
              <a:ahLst/>
              <a:cxnLst/>
              <a:rect l="l" t="t" r="r" b="b"/>
              <a:pathLst>
                <a:path w="2898" h="2898" extrusionOk="0">
                  <a:moveTo>
                    <a:pt x="1449" y="0"/>
                  </a:moveTo>
                  <a:cubicBezTo>
                    <a:pt x="649" y="0"/>
                    <a:pt x="1" y="649"/>
                    <a:pt x="1" y="1449"/>
                  </a:cubicBezTo>
                  <a:cubicBezTo>
                    <a:pt x="1" y="2249"/>
                    <a:pt x="649" y="2897"/>
                    <a:pt x="1449" y="2897"/>
                  </a:cubicBezTo>
                  <a:cubicBezTo>
                    <a:pt x="2249" y="2897"/>
                    <a:pt x="2898" y="2249"/>
                    <a:pt x="2898" y="1449"/>
                  </a:cubicBezTo>
                  <a:cubicBezTo>
                    <a:pt x="2898" y="649"/>
                    <a:pt x="2249" y="0"/>
                    <a:pt x="14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6" name="Google Shape;5786;p78"/>
            <p:cNvSpPr/>
            <p:nvPr/>
          </p:nvSpPr>
          <p:spPr>
            <a:xfrm>
              <a:off x="6462786" y="2681040"/>
              <a:ext cx="47265" cy="83419"/>
            </a:xfrm>
            <a:custGeom>
              <a:avLst/>
              <a:gdLst/>
              <a:ahLst/>
              <a:cxnLst/>
              <a:rect l="l" t="t" r="r" b="b"/>
              <a:pathLst>
                <a:path w="1642" h="2898" extrusionOk="0">
                  <a:moveTo>
                    <a:pt x="1449" y="1"/>
                  </a:moveTo>
                  <a:cubicBezTo>
                    <a:pt x="649" y="1"/>
                    <a:pt x="1" y="650"/>
                    <a:pt x="1" y="1449"/>
                  </a:cubicBezTo>
                  <a:cubicBezTo>
                    <a:pt x="1" y="2249"/>
                    <a:pt x="649" y="2898"/>
                    <a:pt x="1449" y="2898"/>
                  </a:cubicBezTo>
                  <a:cubicBezTo>
                    <a:pt x="1515" y="2898"/>
                    <a:pt x="1579" y="2893"/>
                    <a:pt x="1641" y="2884"/>
                  </a:cubicBezTo>
                  <a:cubicBezTo>
                    <a:pt x="930" y="2793"/>
                    <a:pt x="383" y="2187"/>
                    <a:pt x="383" y="1451"/>
                  </a:cubicBezTo>
                  <a:cubicBezTo>
                    <a:pt x="383" y="715"/>
                    <a:pt x="932" y="109"/>
                    <a:pt x="1641" y="13"/>
                  </a:cubicBezTo>
                  <a:cubicBezTo>
                    <a:pt x="1579" y="4"/>
                    <a:pt x="1515" y="1"/>
                    <a:pt x="144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7" name="Google Shape;5787;p78"/>
            <p:cNvSpPr/>
            <p:nvPr/>
          </p:nvSpPr>
          <p:spPr>
            <a:xfrm>
              <a:off x="6244114" y="2759401"/>
              <a:ext cx="265139" cy="244356"/>
            </a:xfrm>
            <a:custGeom>
              <a:avLst/>
              <a:gdLst/>
              <a:ahLst/>
              <a:cxnLst/>
              <a:rect l="l" t="t" r="r" b="b"/>
              <a:pathLst>
                <a:path w="9211" h="8489" extrusionOk="0">
                  <a:moveTo>
                    <a:pt x="7179" y="556"/>
                  </a:moveTo>
                  <a:cubicBezTo>
                    <a:pt x="7211" y="556"/>
                    <a:pt x="7236" y="579"/>
                    <a:pt x="7236" y="611"/>
                  </a:cubicBezTo>
                  <a:lnTo>
                    <a:pt x="7236" y="2044"/>
                  </a:lnTo>
                  <a:lnTo>
                    <a:pt x="6747" y="1580"/>
                  </a:lnTo>
                  <a:lnTo>
                    <a:pt x="6747" y="611"/>
                  </a:lnTo>
                  <a:cubicBezTo>
                    <a:pt x="6747" y="579"/>
                    <a:pt x="6770" y="556"/>
                    <a:pt x="6802" y="556"/>
                  </a:cubicBezTo>
                  <a:close/>
                  <a:moveTo>
                    <a:pt x="4605" y="1535"/>
                  </a:moveTo>
                  <a:cubicBezTo>
                    <a:pt x="4641" y="1535"/>
                    <a:pt x="4677" y="1548"/>
                    <a:pt x="4705" y="1575"/>
                  </a:cubicBezTo>
                  <a:lnTo>
                    <a:pt x="7186" y="3898"/>
                  </a:lnTo>
                  <a:lnTo>
                    <a:pt x="7186" y="6628"/>
                  </a:lnTo>
                  <a:lnTo>
                    <a:pt x="5490" y="7740"/>
                  </a:lnTo>
                  <a:lnTo>
                    <a:pt x="5490" y="6300"/>
                  </a:lnTo>
                  <a:cubicBezTo>
                    <a:pt x="5490" y="6005"/>
                    <a:pt x="5249" y="5764"/>
                    <a:pt x="4954" y="5764"/>
                  </a:cubicBezTo>
                  <a:lnTo>
                    <a:pt x="4255" y="5764"/>
                  </a:lnTo>
                  <a:cubicBezTo>
                    <a:pt x="3960" y="5764"/>
                    <a:pt x="3718" y="6005"/>
                    <a:pt x="3718" y="6300"/>
                  </a:cubicBezTo>
                  <a:lnTo>
                    <a:pt x="3718" y="7747"/>
                  </a:lnTo>
                  <a:lnTo>
                    <a:pt x="2023" y="6629"/>
                  </a:lnTo>
                  <a:lnTo>
                    <a:pt x="2023" y="3898"/>
                  </a:lnTo>
                  <a:lnTo>
                    <a:pt x="4504" y="1575"/>
                  </a:lnTo>
                  <a:cubicBezTo>
                    <a:pt x="4532" y="1548"/>
                    <a:pt x="4569" y="1535"/>
                    <a:pt x="4605" y="1535"/>
                  </a:cubicBezTo>
                  <a:close/>
                  <a:moveTo>
                    <a:pt x="4955" y="6096"/>
                  </a:moveTo>
                  <a:cubicBezTo>
                    <a:pt x="5069" y="6096"/>
                    <a:pt x="5160" y="6187"/>
                    <a:pt x="5160" y="6300"/>
                  </a:cubicBezTo>
                  <a:lnTo>
                    <a:pt x="5160" y="7959"/>
                  </a:lnTo>
                  <a:lnTo>
                    <a:pt x="5080" y="8012"/>
                  </a:lnTo>
                  <a:cubicBezTo>
                    <a:pt x="4934" y="8107"/>
                    <a:pt x="4768" y="8154"/>
                    <a:pt x="4601" y="8154"/>
                  </a:cubicBezTo>
                  <a:cubicBezTo>
                    <a:pt x="4434" y="8154"/>
                    <a:pt x="4266" y="8106"/>
                    <a:pt x="4118" y="8008"/>
                  </a:cubicBezTo>
                  <a:lnTo>
                    <a:pt x="4054" y="7968"/>
                  </a:lnTo>
                  <a:lnTo>
                    <a:pt x="4054" y="6300"/>
                  </a:lnTo>
                  <a:cubicBezTo>
                    <a:pt x="4054" y="6187"/>
                    <a:pt x="4145" y="6096"/>
                    <a:pt x="4259" y="6096"/>
                  </a:cubicBezTo>
                  <a:close/>
                  <a:moveTo>
                    <a:pt x="4604" y="1"/>
                  </a:moveTo>
                  <a:cubicBezTo>
                    <a:pt x="4308" y="1"/>
                    <a:pt x="4012" y="110"/>
                    <a:pt x="3781" y="329"/>
                  </a:cubicBezTo>
                  <a:lnTo>
                    <a:pt x="2776" y="1285"/>
                  </a:lnTo>
                  <a:cubicBezTo>
                    <a:pt x="2709" y="1349"/>
                    <a:pt x="2707" y="1454"/>
                    <a:pt x="2769" y="1520"/>
                  </a:cubicBezTo>
                  <a:cubicBezTo>
                    <a:pt x="2802" y="1554"/>
                    <a:pt x="2846" y="1572"/>
                    <a:pt x="2891" y="1572"/>
                  </a:cubicBezTo>
                  <a:cubicBezTo>
                    <a:pt x="2932" y="1572"/>
                    <a:pt x="2973" y="1557"/>
                    <a:pt x="3006" y="1527"/>
                  </a:cubicBezTo>
                  <a:lnTo>
                    <a:pt x="4012" y="570"/>
                  </a:lnTo>
                  <a:cubicBezTo>
                    <a:pt x="4178" y="413"/>
                    <a:pt x="4391" y="334"/>
                    <a:pt x="4604" y="334"/>
                  </a:cubicBezTo>
                  <a:cubicBezTo>
                    <a:pt x="4818" y="334"/>
                    <a:pt x="5031" y="413"/>
                    <a:pt x="5197" y="570"/>
                  </a:cubicBezTo>
                  <a:lnTo>
                    <a:pt x="8100" y="3325"/>
                  </a:lnTo>
                  <a:cubicBezTo>
                    <a:pt x="8188" y="3411"/>
                    <a:pt x="8156" y="3508"/>
                    <a:pt x="8146" y="3537"/>
                  </a:cubicBezTo>
                  <a:cubicBezTo>
                    <a:pt x="8135" y="3565"/>
                    <a:pt x="8089" y="3659"/>
                    <a:pt x="7966" y="3659"/>
                  </a:cubicBezTo>
                  <a:lnTo>
                    <a:pt x="7419" y="3659"/>
                  </a:lnTo>
                  <a:lnTo>
                    <a:pt x="4934" y="1333"/>
                  </a:lnTo>
                  <a:cubicBezTo>
                    <a:pt x="4842" y="1248"/>
                    <a:pt x="4724" y="1205"/>
                    <a:pt x="4606" y="1205"/>
                  </a:cubicBezTo>
                  <a:cubicBezTo>
                    <a:pt x="4489" y="1205"/>
                    <a:pt x="4371" y="1248"/>
                    <a:pt x="4278" y="1333"/>
                  </a:cubicBezTo>
                  <a:lnTo>
                    <a:pt x="1792" y="3659"/>
                  </a:lnTo>
                  <a:lnTo>
                    <a:pt x="1246" y="3659"/>
                  </a:lnTo>
                  <a:cubicBezTo>
                    <a:pt x="1124" y="3659"/>
                    <a:pt x="1079" y="3565"/>
                    <a:pt x="1065" y="3537"/>
                  </a:cubicBezTo>
                  <a:cubicBezTo>
                    <a:pt x="1054" y="3508"/>
                    <a:pt x="1024" y="3411"/>
                    <a:pt x="1113" y="3325"/>
                  </a:cubicBezTo>
                  <a:lnTo>
                    <a:pt x="2521" y="1987"/>
                  </a:lnTo>
                  <a:cubicBezTo>
                    <a:pt x="2588" y="1921"/>
                    <a:pt x="2590" y="1818"/>
                    <a:pt x="2528" y="1751"/>
                  </a:cubicBezTo>
                  <a:cubicBezTo>
                    <a:pt x="2494" y="1716"/>
                    <a:pt x="2450" y="1699"/>
                    <a:pt x="2405" y="1699"/>
                  </a:cubicBezTo>
                  <a:cubicBezTo>
                    <a:pt x="2365" y="1699"/>
                    <a:pt x="2324" y="1714"/>
                    <a:pt x="2291" y="1743"/>
                  </a:cubicBezTo>
                  <a:lnTo>
                    <a:pt x="884" y="3084"/>
                  </a:lnTo>
                  <a:cubicBezTo>
                    <a:pt x="725" y="3233"/>
                    <a:pt x="677" y="3459"/>
                    <a:pt x="756" y="3659"/>
                  </a:cubicBezTo>
                  <a:cubicBezTo>
                    <a:pt x="836" y="3858"/>
                    <a:pt x="1028" y="3990"/>
                    <a:pt x="1244" y="3990"/>
                  </a:cubicBezTo>
                  <a:lnTo>
                    <a:pt x="1692" y="3990"/>
                  </a:lnTo>
                  <a:lnTo>
                    <a:pt x="1692" y="6409"/>
                  </a:lnTo>
                  <a:lnTo>
                    <a:pt x="1621" y="6363"/>
                  </a:lnTo>
                  <a:cubicBezTo>
                    <a:pt x="816" y="5831"/>
                    <a:pt x="334" y="4939"/>
                    <a:pt x="334" y="3974"/>
                  </a:cubicBezTo>
                  <a:lnTo>
                    <a:pt x="334" y="1107"/>
                  </a:lnTo>
                  <a:cubicBezTo>
                    <a:pt x="334" y="1015"/>
                    <a:pt x="258" y="940"/>
                    <a:pt x="167" y="940"/>
                  </a:cubicBezTo>
                  <a:cubicBezTo>
                    <a:pt x="77" y="940"/>
                    <a:pt x="0" y="1015"/>
                    <a:pt x="0" y="1107"/>
                  </a:cubicBezTo>
                  <a:lnTo>
                    <a:pt x="0" y="3974"/>
                  </a:lnTo>
                  <a:cubicBezTo>
                    <a:pt x="0" y="5053"/>
                    <a:pt x="539" y="6048"/>
                    <a:pt x="1436" y="6640"/>
                  </a:cubicBezTo>
                  <a:cubicBezTo>
                    <a:pt x="1436" y="6640"/>
                    <a:pt x="3987" y="8320"/>
                    <a:pt x="4012" y="8336"/>
                  </a:cubicBezTo>
                  <a:cubicBezTo>
                    <a:pt x="4193" y="8439"/>
                    <a:pt x="4396" y="8488"/>
                    <a:pt x="4600" y="8488"/>
                  </a:cubicBezTo>
                  <a:cubicBezTo>
                    <a:pt x="4831" y="8488"/>
                    <a:pt x="5062" y="8423"/>
                    <a:pt x="5261" y="8291"/>
                  </a:cubicBezTo>
                  <a:lnTo>
                    <a:pt x="7774" y="6644"/>
                  </a:lnTo>
                  <a:cubicBezTo>
                    <a:pt x="8674" y="6050"/>
                    <a:pt x="9210" y="5055"/>
                    <a:pt x="9210" y="3978"/>
                  </a:cubicBezTo>
                  <a:lnTo>
                    <a:pt x="9210" y="835"/>
                  </a:lnTo>
                  <a:cubicBezTo>
                    <a:pt x="9210" y="743"/>
                    <a:pt x="9136" y="666"/>
                    <a:pt x="9043" y="666"/>
                  </a:cubicBezTo>
                  <a:cubicBezTo>
                    <a:pt x="8953" y="666"/>
                    <a:pt x="8876" y="743"/>
                    <a:pt x="8876" y="833"/>
                  </a:cubicBezTo>
                  <a:lnTo>
                    <a:pt x="8876" y="3974"/>
                  </a:lnTo>
                  <a:cubicBezTo>
                    <a:pt x="8876" y="4939"/>
                    <a:pt x="8396" y="5831"/>
                    <a:pt x="7591" y="6363"/>
                  </a:cubicBezTo>
                  <a:lnTo>
                    <a:pt x="7520" y="6409"/>
                  </a:lnTo>
                  <a:lnTo>
                    <a:pt x="7520" y="3990"/>
                  </a:lnTo>
                  <a:lnTo>
                    <a:pt x="7966" y="3990"/>
                  </a:lnTo>
                  <a:cubicBezTo>
                    <a:pt x="8181" y="3990"/>
                    <a:pt x="8375" y="3860"/>
                    <a:pt x="8455" y="3659"/>
                  </a:cubicBezTo>
                  <a:cubicBezTo>
                    <a:pt x="8535" y="3457"/>
                    <a:pt x="8485" y="3233"/>
                    <a:pt x="8329" y="3084"/>
                  </a:cubicBezTo>
                  <a:lnTo>
                    <a:pt x="7566" y="2360"/>
                  </a:lnTo>
                  <a:lnTo>
                    <a:pt x="7566" y="611"/>
                  </a:lnTo>
                  <a:cubicBezTo>
                    <a:pt x="7566" y="398"/>
                    <a:pt x="7390" y="222"/>
                    <a:pt x="7177" y="222"/>
                  </a:cubicBezTo>
                  <a:lnTo>
                    <a:pt x="6800" y="222"/>
                  </a:lnTo>
                  <a:cubicBezTo>
                    <a:pt x="6587" y="222"/>
                    <a:pt x="6411" y="398"/>
                    <a:pt x="6411" y="611"/>
                  </a:cubicBezTo>
                  <a:lnTo>
                    <a:pt x="6411" y="1264"/>
                  </a:lnTo>
                  <a:lnTo>
                    <a:pt x="5426" y="329"/>
                  </a:lnTo>
                  <a:cubicBezTo>
                    <a:pt x="5195" y="110"/>
                    <a:pt x="4900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8" name="Google Shape;5788;p78"/>
            <p:cNvSpPr/>
            <p:nvPr/>
          </p:nvSpPr>
          <p:spPr>
            <a:xfrm>
              <a:off x="6244056" y="2676175"/>
              <a:ext cx="207943" cy="99251"/>
            </a:xfrm>
            <a:custGeom>
              <a:avLst/>
              <a:gdLst/>
              <a:ahLst/>
              <a:cxnLst/>
              <a:rect l="l" t="t" r="r" b="b"/>
              <a:pathLst>
                <a:path w="7224" h="3448" extrusionOk="0">
                  <a:moveTo>
                    <a:pt x="4607" y="1"/>
                  </a:moveTo>
                  <a:cubicBezTo>
                    <a:pt x="4419" y="1"/>
                    <a:pt x="4231" y="27"/>
                    <a:pt x="4048" y="79"/>
                  </a:cubicBezTo>
                  <a:lnTo>
                    <a:pt x="800" y="1005"/>
                  </a:lnTo>
                  <a:cubicBezTo>
                    <a:pt x="329" y="1138"/>
                    <a:pt x="1" y="1574"/>
                    <a:pt x="1" y="2064"/>
                  </a:cubicBezTo>
                  <a:lnTo>
                    <a:pt x="1" y="3277"/>
                  </a:lnTo>
                  <a:cubicBezTo>
                    <a:pt x="4" y="3371"/>
                    <a:pt x="77" y="3447"/>
                    <a:pt x="169" y="3447"/>
                  </a:cubicBezTo>
                  <a:cubicBezTo>
                    <a:pt x="262" y="3447"/>
                    <a:pt x="336" y="3371"/>
                    <a:pt x="336" y="3280"/>
                  </a:cubicBezTo>
                  <a:lnTo>
                    <a:pt x="336" y="2066"/>
                  </a:lnTo>
                  <a:cubicBezTo>
                    <a:pt x="336" y="1725"/>
                    <a:pt x="566" y="1423"/>
                    <a:pt x="895" y="1327"/>
                  </a:cubicBezTo>
                  <a:lnTo>
                    <a:pt x="4140" y="401"/>
                  </a:lnTo>
                  <a:cubicBezTo>
                    <a:pt x="4294" y="357"/>
                    <a:pt x="4451" y="336"/>
                    <a:pt x="4609" y="336"/>
                  </a:cubicBezTo>
                  <a:cubicBezTo>
                    <a:pt x="4766" y="336"/>
                    <a:pt x="4923" y="357"/>
                    <a:pt x="5075" y="401"/>
                  </a:cubicBezTo>
                  <a:lnTo>
                    <a:pt x="6993" y="947"/>
                  </a:lnTo>
                  <a:cubicBezTo>
                    <a:pt x="7008" y="951"/>
                    <a:pt x="7023" y="953"/>
                    <a:pt x="7038" y="953"/>
                  </a:cubicBezTo>
                  <a:cubicBezTo>
                    <a:pt x="7110" y="953"/>
                    <a:pt x="7177" y="905"/>
                    <a:pt x="7199" y="831"/>
                  </a:cubicBezTo>
                  <a:cubicBezTo>
                    <a:pt x="7224" y="742"/>
                    <a:pt x="7172" y="651"/>
                    <a:pt x="7083" y="625"/>
                  </a:cubicBezTo>
                  <a:lnTo>
                    <a:pt x="5167" y="79"/>
                  </a:lnTo>
                  <a:cubicBezTo>
                    <a:pt x="4983" y="27"/>
                    <a:pt x="4795" y="1"/>
                    <a:pt x="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9" name="Google Shape;5789;p78"/>
            <p:cNvSpPr/>
            <p:nvPr/>
          </p:nvSpPr>
          <p:spPr>
            <a:xfrm>
              <a:off x="6348124" y="2832205"/>
              <a:ext cx="57225" cy="57167"/>
            </a:xfrm>
            <a:custGeom>
              <a:avLst/>
              <a:gdLst/>
              <a:ahLst/>
              <a:cxnLst/>
              <a:rect l="l" t="t" r="r" b="b"/>
              <a:pathLst>
                <a:path w="1988" h="1986" extrusionOk="0">
                  <a:moveTo>
                    <a:pt x="827" y="355"/>
                  </a:moveTo>
                  <a:lnTo>
                    <a:pt x="827" y="826"/>
                  </a:lnTo>
                  <a:lnTo>
                    <a:pt x="356" y="826"/>
                  </a:lnTo>
                  <a:cubicBezTo>
                    <a:pt x="413" y="595"/>
                    <a:pt x="596" y="414"/>
                    <a:pt x="827" y="355"/>
                  </a:cubicBezTo>
                  <a:close/>
                  <a:moveTo>
                    <a:pt x="1161" y="355"/>
                  </a:moveTo>
                  <a:cubicBezTo>
                    <a:pt x="1389" y="414"/>
                    <a:pt x="1572" y="595"/>
                    <a:pt x="1632" y="826"/>
                  </a:cubicBezTo>
                  <a:lnTo>
                    <a:pt x="1161" y="826"/>
                  </a:lnTo>
                  <a:lnTo>
                    <a:pt x="1161" y="355"/>
                  </a:lnTo>
                  <a:close/>
                  <a:moveTo>
                    <a:pt x="825" y="1159"/>
                  </a:moveTo>
                  <a:lnTo>
                    <a:pt x="825" y="1630"/>
                  </a:lnTo>
                  <a:cubicBezTo>
                    <a:pt x="596" y="1569"/>
                    <a:pt x="413" y="1390"/>
                    <a:pt x="354" y="1159"/>
                  </a:cubicBezTo>
                  <a:close/>
                  <a:moveTo>
                    <a:pt x="1632" y="1159"/>
                  </a:moveTo>
                  <a:cubicBezTo>
                    <a:pt x="1572" y="1390"/>
                    <a:pt x="1389" y="1569"/>
                    <a:pt x="1161" y="1630"/>
                  </a:cubicBezTo>
                  <a:lnTo>
                    <a:pt x="1161" y="1159"/>
                  </a:lnTo>
                  <a:close/>
                  <a:moveTo>
                    <a:pt x="994" y="0"/>
                  </a:moveTo>
                  <a:cubicBezTo>
                    <a:pt x="445" y="0"/>
                    <a:pt x="1" y="444"/>
                    <a:pt x="1" y="992"/>
                  </a:cubicBezTo>
                  <a:cubicBezTo>
                    <a:pt x="1" y="1541"/>
                    <a:pt x="445" y="1985"/>
                    <a:pt x="994" y="1985"/>
                  </a:cubicBezTo>
                  <a:cubicBezTo>
                    <a:pt x="1540" y="1985"/>
                    <a:pt x="1988" y="1541"/>
                    <a:pt x="1988" y="992"/>
                  </a:cubicBezTo>
                  <a:cubicBezTo>
                    <a:pt x="1988" y="444"/>
                    <a:pt x="1543" y="0"/>
                    <a:pt x="9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0" name="Google Shape;5790;p78"/>
            <p:cNvSpPr/>
            <p:nvPr/>
          </p:nvSpPr>
          <p:spPr>
            <a:xfrm>
              <a:off x="6367325" y="2960570"/>
              <a:ext cx="7340" cy="7340"/>
            </a:xfrm>
            <a:custGeom>
              <a:avLst/>
              <a:gdLst/>
              <a:ahLst/>
              <a:cxnLst/>
              <a:rect l="l" t="t" r="r" b="b"/>
              <a:pathLst>
                <a:path w="255" h="255" extrusionOk="0">
                  <a:moveTo>
                    <a:pt x="126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8"/>
                    <a:pt x="57" y="254"/>
                    <a:pt x="126" y="254"/>
                  </a:cubicBezTo>
                  <a:cubicBezTo>
                    <a:pt x="197" y="254"/>
                    <a:pt x="254" y="198"/>
                    <a:pt x="254" y="128"/>
                  </a:cubicBezTo>
                  <a:cubicBezTo>
                    <a:pt x="254" y="57"/>
                    <a:pt x="197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1" name="Google Shape;5791;p78"/>
            <p:cNvSpPr/>
            <p:nvPr/>
          </p:nvSpPr>
          <p:spPr>
            <a:xfrm>
              <a:off x="6457921" y="2676290"/>
              <a:ext cx="93033" cy="93033"/>
            </a:xfrm>
            <a:custGeom>
              <a:avLst/>
              <a:gdLst/>
              <a:ahLst/>
              <a:cxnLst/>
              <a:rect l="l" t="t" r="r" b="b"/>
              <a:pathLst>
                <a:path w="3232" h="3232" extrusionOk="0">
                  <a:moveTo>
                    <a:pt x="1616" y="336"/>
                  </a:moveTo>
                  <a:cubicBezTo>
                    <a:pt x="2324" y="336"/>
                    <a:pt x="2898" y="912"/>
                    <a:pt x="2898" y="1618"/>
                  </a:cubicBezTo>
                  <a:cubicBezTo>
                    <a:pt x="2898" y="2325"/>
                    <a:pt x="2326" y="2901"/>
                    <a:pt x="1616" y="2901"/>
                  </a:cubicBezTo>
                  <a:cubicBezTo>
                    <a:pt x="911" y="2901"/>
                    <a:pt x="335" y="2325"/>
                    <a:pt x="335" y="1618"/>
                  </a:cubicBezTo>
                  <a:cubicBezTo>
                    <a:pt x="335" y="912"/>
                    <a:pt x="909" y="336"/>
                    <a:pt x="1616" y="336"/>
                  </a:cubicBezTo>
                  <a:close/>
                  <a:moveTo>
                    <a:pt x="1616" y="1"/>
                  </a:moveTo>
                  <a:cubicBezTo>
                    <a:pt x="726" y="1"/>
                    <a:pt x="1" y="726"/>
                    <a:pt x="1" y="1616"/>
                  </a:cubicBezTo>
                  <a:cubicBezTo>
                    <a:pt x="1" y="2507"/>
                    <a:pt x="726" y="3232"/>
                    <a:pt x="1616" y="3232"/>
                  </a:cubicBezTo>
                  <a:cubicBezTo>
                    <a:pt x="2507" y="3232"/>
                    <a:pt x="3232" y="2507"/>
                    <a:pt x="3232" y="1616"/>
                  </a:cubicBezTo>
                  <a:cubicBezTo>
                    <a:pt x="3232" y="726"/>
                    <a:pt x="2509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2" name="Google Shape;5792;p78"/>
            <p:cNvSpPr/>
            <p:nvPr/>
          </p:nvSpPr>
          <p:spPr>
            <a:xfrm>
              <a:off x="6480692" y="2707928"/>
              <a:ext cx="47524" cy="29879"/>
            </a:xfrm>
            <a:custGeom>
              <a:avLst/>
              <a:gdLst/>
              <a:ahLst/>
              <a:cxnLst/>
              <a:rect l="l" t="t" r="r" b="b"/>
              <a:pathLst>
                <a:path w="1651" h="1038" extrusionOk="0">
                  <a:moveTo>
                    <a:pt x="1464" y="0"/>
                  </a:moveTo>
                  <a:cubicBezTo>
                    <a:pt x="1419" y="0"/>
                    <a:pt x="1375" y="18"/>
                    <a:pt x="1343" y="53"/>
                  </a:cubicBezTo>
                  <a:lnTo>
                    <a:pt x="768" y="675"/>
                  </a:lnTo>
                  <a:cubicBezTo>
                    <a:pt x="751" y="693"/>
                    <a:pt x="730" y="702"/>
                    <a:pt x="708" y="702"/>
                  </a:cubicBezTo>
                  <a:cubicBezTo>
                    <a:pt x="689" y="702"/>
                    <a:pt x="670" y="696"/>
                    <a:pt x="655" y="682"/>
                  </a:cubicBezTo>
                  <a:lnTo>
                    <a:pt x="296" y="373"/>
                  </a:lnTo>
                  <a:cubicBezTo>
                    <a:pt x="265" y="346"/>
                    <a:pt x="227" y="332"/>
                    <a:pt x="188" y="332"/>
                  </a:cubicBezTo>
                  <a:cubicBezTo>
                    <a:pt x="141" y="332"/>
                    <a:pt x="94" y="352"/>
                    <a:pt x="61" y="391"/>
                  </a:cubicBezTo>
                  <a:cubicBezTo>
                    <a:pt x="1" y="460"/>
                    <a:pt x="8" y="567"/>
                    <a:pt x="79" y="626"/>
                  </a:cubicBezTo>
                  <a:lnTo>
                    <a:pt x="436" y="935"/>
                  </a:lnTo>
                  <a:cubicBezTo>
                    <a:pt x="514" y="1004"/>
                    <a:pt x="612" y="1038"/>
                    <a:pt x="708" y="1038"/>
                  </a:cubicBezTo>
                  <a:cubicBezTo>
                    <a:pt x="818" y="1038"/>
                    <a:pt x="930" y="993"/>
                    <a:pt x="1012" y="905"/>
                  </a:cubicBezTo>
                  <a:lnTo>
                    <a:pt x="1588" y="283"/>
                  </a:lnTo>
                  <a:cubicBezTo>
                    <a:pt x="1650" y="215"/>
                    <a:pt x="1645" y="108"/>
                    <a:pt x="1579" y="46"/>
                  </a:cubicBezTo>
                  <a:cubicBezTo>
                    <a:pt x="1547" y="15"/>
                    <a:pt x="1505" y="0"/>
                    <a:pt x="1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793" name="Google Shape;5793;p78"/>
          <p:cNvGrpSpPr/>
          <p:nvPr/>
        </p:nvGrpSpPr>
        <p:grpSpPr>
          <a:xfrm>
            <a:off x="5540942" y="2752605"/>
            <a:ext cx="252041" cy="327343"/>
            <a:chOff x="5540942" y="2676405"/>
            <a:chExt cx="252041" cy="327343"/>
          </a:xfrm>
        </p:grpSpPr>
        <p:sp>
          <p:nvSpPr>
            <p:cNvPr id="5794" name="Google Shape;5794;p78"/>
            <p:cNvSpPr/>
            <p:nvPr/>
          </p:nvSpPr>
          <p:spPr>
            <a:xfrm>
              <a:off x="5597280" y="2692296"/>
              <a:ext cx="18710" cy="50892"/>
            </a:xfrm>
            <a:custGeom>
              <a:avLst/>
              <a:gdLst/>
              <a:ahLst/>
              <a:cxnLst/>
              <a:rect l="l" t="t" r="r" b="b"/>
              <a:pathLst>
                <a:path w="650" h="1768" extrusionOk="0">
                  <a:moveTo>
                    <a:pt x="0" y="1"/>
                  </a:moveTo>
                  <a:lnTo>
                    <a:pt x="0" y="1767"/>
                  </a:lnTo>
                  <a:lnTo>
                    <a:pt x="649" y="1767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5" name="Google Shape;5795;p78"/>
            <p:cNvSpPr/>
            <p:nvPr/>
          </p:nvSpPr>
          <p:spPr>
            <a:xfrm>
              <a:off x="5654366" y="2692296"/>
              <a:ext cx="18710" cy="50892"/>
            </a:xfrm>
            <a:custGeom>
              <a:avLst/>
              <a:gdLst/>
              <a:ahLst/>
              <a:cxnLst/>
              <a:rect l="l" t="t" r="r" b="b"/>
              <a:pathLst>
                <a:path w="650" h="1768" extrusionOk="0">
                  <a:moveTo>
                    <a:pt x="1" y="1"/>
                  </a:moveTo>
                  <a:lnTo>
                    <a:pt x="1" y="1767"/>
                  </a:lnTo>
                  <a:lnTo>
                    <a:pt x="650" y="1767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6" name="Google Shape;5796;p78"/>
            <p:cNvSpPr/>
            <p:nvPr/>
          </p:nvSpPr>
          <p:spPr>
            <a:xfrm>
              <a:off x="5578337" y="2974014"/>
              <a:ext cx="20178" cy="24899"/>
            </a:xfrm>
            <a:custGeom>
              <a:avLst/>
              <a:gdLst/>
              <a:ahLst/>
              <a:cxnLst/>
              <a:rect l="l" t="t" r="r" b="b"/>
              <a:pathLst>
                <a:path w="701" h="865" extrusionOk="0">
                  <a:moveTo>
                    <a:pt x="1" y="1"/>
                  </a:moveTo>
                  <a:lnTo>
                    <a:pt x="1" y="598"/>
                  </a:lnTo>
                  <a:cubicBezTo>
                    <a:pt x="1" y="745"/>
                    <a:pt x="122" y="865"/>
                    <a:pt x="267" y="865"/>
                  </a:cubicBezTo>
                  <a:lnTo>
                    <a:pt x="434" y="865"/>
                  </a:lnTo>
                  <a:cubicBezTo>
                    <a:pt x="580" y="865"/>
                    <a:pt x="701" y="745"/>
                    <a:pt x="701" y="598"/>
                  </a:cubicBezTo>
                  <a:lnTo>
                    <a:pt x="70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7" name="Google Shape;5797;p78"/>
            <p:cNvSpPr/>
            <p:nvPr/>
          </p:nvSpPr>
          <p:spPr>
            <a:xfrm>
              <a:off x="5545749" y="2738443"/>
              <a:ext cx="178899" cy="240643"/>
            </a:xfrm>
            <a:custGeom>
              <a:avLst/>
              <a:gdLst/>
              <a:ahLst/>
              <a:cxnLst/>
              <a:rect l="l" t="t" r="r" b="b"/>
              <a:pathLst>
                <a:path w="6215" h="8360" extrusionOk="0">
                  <a:moveTo>
                    <a:pt x="880" y="1"/>
                  </a:moveTo>
                  <a:cubicBezTo>
                    <a:pt x="393" y="1"/>
                    <a:pt x="1" y="396"/>
                    <a:pt x="1" y="881"/>
                  </a:cubicBezTo>
                  <a:lnTo>
                    <a:pt x="1" y="7480"/>
                  </a:lnTo>
                  <a:cubicBezTo>
                    <a:pt x="1" y="7967"/>
                    <a:pt x="393" y="8360"/>
                    <a:pt x="880" y="8360"/>
                  </a:cubicBezTo>
                  <a:lnTo>
                    <a:pt x="5334" y="8360"/>
                  </a:lnTo>
                  <a:cubicBezTo>
                    <a:pt x="5821" y="8360"/>
                    <a:pt x="6214" y="7967"/>
                    <a:pt x="6214" y="7480"/>
                  </a:cubicBezTo>
                  <a:lnTo>
                    <a:pt x="6214" y="881"/>
                  </a:lnTo>
                  <a:cubicBezTo>
                    <a:pt x="6214" y="396"/>
                    <a:pt x="5821" y="1"/>
                    <a:pt x="5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8" name="Google Shape;5798;p78"/>
            <p:cNvSpPr/>
            <p:nvPr/>
          </p:nvSpPr>
          <p:spPr>
            <a:xfrm>
              <a:off x="5609083" y="2834652"/>
              <a:ext cx="115572" cy="144501"/>
            </a:xfrm>
            <a:custGeom>
              <a:avLst/>
              <a:gdLst/>
              <a:ahLst/>
              <a:cxnLst/>
              <a:rect l="l" t="t" r="r" b="b"/>
              <a:pathLst>
                <a:path w="4015" h="5020" extrusionOk="0">
                  <a:moveTo>
                    <a:pt x="2985" y="0"/>
                  </a:moveTo>
                  <a:cubicBezTo>
                    <a:pt x="2327" y="0"/>
                    <a:pt x="1792" y="534"/>
                    <a:pt x="1791" y="1191"/>
                  </a:cubicBezTo>
                  <a:lnTo>
                    <a:pt x="1053" y="1191"/>
                  </a:lnTo>
                  <a:cubicBezTo>
                    <a:pt x="472" y="1191"/>
                    <a:pt x="1" y="1662"/>
                    <a:pt x="1" y="2243"/>
                  </a:cubicBezTo>
                  <a:lnTo>
                    <a:pt x="1" y="5019"/>
                  </a:lnTo>
                  <a:lnTo>
                    <a:pt x="3134" y="5019"/>
                  </a:lnTo>
                  <a:lnTo>
                    <a:pt x="3134" y="5018"/>
                  </a:lnTo>
                  <a:cubicBezTo>
                    <a:pt x="3621" y="5018"/>
                    <a:pt x="4014" y="4625"/>
                    <a:pt x="4014" y="4138"/>
                  </a:cubicBezTo>
                  <a:lnTo>
                    <a:pt x="4014" y="23"/>
                  </a:lnTo>
                  <a:cubicBezTo>
                    <a:pt x="3941" y="9"/>
                    <a:pt x="3867" y="0"/>
                    <a:pt x="379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9" name="Google Shape;5799;p78"/>
            <p:cNvSpPr/>
            <p:nvPr/>
          </p:nvSpPr>
          <p:spPr>
            <a:xfrm>
              <a:off x="5545749" y="2738443"/>
              <a:ext cx="40357" cy="240643"/>
            </a:xfrm>
            <a:custGeom>
              <a:avLst/>
              <a:gdLst/>
              <a:ahLst/>
              <a:cxnLst/>
              <a:rect l="l" t="t" r="r" b="b"/>
              <a:pathLst>
                <a:path w="1402" h="8360" extrusionOk="0">
                  <a:moveTo>
                    <a:pt x="880" y="1"/>
                  </a:moveTo>
                  <a:cubicBezTo>
                    <a:pt x="393" y="1"/>
                    <a:pt x="1" y="396"/>
                    <a:pt x="1" y="881"/>
                  </a:cubicBezTo>
                  <a:lnTo>
                    <a:pt x="1" y="7480"/>
                  </a:lnTo>
                  <a:cubicBezTo>
                    <a:pt x="1" y="7967"/>
                    <a:pt x="393" y="8360"/>
                    <a:pt x="880" y="8360"/>
                  </a:cubicBezTo>
                  <a:lnTo>
                    <a:pt x="1401" y="8360"/>
                  </a:lnTo>
                  <a:cubicBezTo>
                    <a:pt x="918" y="8360"/>
                    <a:pt x="521" y="7967"/>
                    <a:pt x="521" y="7480"/>
                  </a:cubicBezTo>
                  <a:lnTo>
                    <a:pt x="521" y="881"/>
                  </a:lnTo>
                  <a:cubicBezTo>
                    <a:pt x="521" y="396"/>
                    <a:pt x="916" y="1"/>
                    <a:pt x="14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0" name="Google Shape;5800;p78"/>
            <p:cNvSpPr/>
            <p:nvPr/>
          </p:nvSpPr>
          <p:spPr>
            <a:xfrm>
              <a:off x="5615905" y="2765935"/>
              <a:ext cx="38486" cy="25101"/>
            </a:xfrm>
            <a:custGeom>
              <a:avLst/>
              <a:gdLst/>
              <a:ahLst/>
              <a:cxnLst/>
              <a:rect l="l" t="t" r="r" b="b"/>
              <a:pathLst>
                <a:path w="1337" h="872" extrusionOk="0">
                  <a:moveTo>
                    <a:pt x="283" y="0"/>
                  </a:moveTo>
                  <a:cubicBezTo>
                    <a:pt x="126" y="0"/>
                    <a:pt x="0" y="127"/>
                    <a:pt x="0" y="281"/>
                  </a:cubicBezTo>
                  <a:lnTo>
                    <a:pt x="0" y="589"/>
                  </a:lnTo>
                  <a:cubicBezTo>
                    <a:pt x="0" y="743"/>
                    <a:pt x="126" y="871"/>
                    <a:pt x="283" y="871"/>
                  </a:cubicBezTo>
                  <a:lnTo>
                    <a:pt x="1056" y="871"/>
                  </a:lnTo>
                  <a:cubicBezTo>
                    <a:pt x="1212" y="871"/>
                    <a:pt x="1337" y="743"/>
                    <a:pt x="1337" y="589"/>
                  </a:cubicBezTo>
                  <a:lnTo>
                    <a:pt x="1337" y="281"/>
                  </a:lnTo>
                  <a:cubicBezTo>
                    <a:pt x="1337" y="127"/>
                    <a:pt x="1211" y="0"/>
                    <a:pt x="10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1" name="Google Shape;5801;p78"/>
            <p:cNvSpPr/>
            <p:nvPr/>
          </p:nvSpPr>
          <p:spPr>
            <a:xfrm>
              <a:off x="5580036" y="2681155"/>
              <a:ext cx="110333" cy="26022"/>
            </a:xfrm>
            <a:custGeom>
              <a:avLst/>
              <a:gdLst/>
              <a:ahLst/>
              <a:cxnLst/>
              <a:rect l="l" t="t" r="r" b="b"/>
              <a:pathLst>
                <a:path w="3833" h="904" extrusionOk="0">
                  <a:moveTo>
                    <a:pt x="331" y="0"/>
                  </a:moveTo>
                  <a:cubicBezTo>
                    <a:pt x="146" y="0"/>
                    <a:pt x="0" y="150"/>
                    <a:pt x="0" y="333"/>
                  </a:cubicBezTo>
                  <a:lnTo>
                    <a:pt x="0" y="573"/>
                  </a:lnTo>
                  <a:cubicBezTo>
                    <a:pt x="0" y="754"/>
                    <a:pt x="148" y="903"/>
                    <a:pt x="331" y="903"/>
                  </a:cubicBezTo>
                  <a:lnTo>
                    <a:pt x="3502" y="903"/>
                  </a:lnTo>
                  <a:cubicBezTo>
                    <a:pt x="3685" y="903"/>
                    <a:pt x="3832" y="754"/>
                    <a:pt x="3832" y="573"/>
                  </a:cubicBezTo>
                  <a:lnTo>
                    <a:pt x="3832" y="333"/>
                  </a:lnTo>
                  <a:cubicBezTo>
                    <a:pt x="3832" y="148"/>
                    <a:pt x="3683" y="0"/>
                    <a:pt x="3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2" name="Google Shape;5802;p78"/>
            <p:cNvSpPr/>
            <p:nvPr/>
          </p:nvSpPr>
          <p:spPr>
            <a:xfrm>
              <a:off x="5580036" y="2681098"/>
              <a:ext cx="24582" cy="26022"/>
            </a:xfrm>
            <a:custGeom>
              <a:avLst/>
              <a:gdLst/>
              <a:ahLst/>
              <a:cxnLst/>
              <a:rect l="l" t="t" r="r" b="b"/>
              <a:pathLst>
                <a:path w="854" h="904" extrusionOk="0">
                  <a:moveTo>
                    <a:pt x="331" y="1"/>
                  </a:moveTo>
                  <a:cubicBezTo>
                    <a:pt x="146" y="1"/>
                    <a:pt x="0" y="150"/>
                    <a:pt x="0" y="331"/>
                  </a:cubicBezTo>
                  <a:lnTo>
                    <a:pt x="0" y="571"/>
                  </a:lnTo>
                  <a:cubicBezTo>
                    <a:pt x="0" y="756"/>
                    <a:pt x="148" y="903"/>
                    <a:pt x="331" y="903"/>
                  </a:cubicBezTo>
                  <a:lnTo>
                    <a:pt x="847" y="903"/>
                  </a:lnTo>
                  <a:cubicBezTo>
                    <a:pt x="667" y="902"/>
                    <a:pt x="521" y="754"/>
                    <a:pt x="521" y="571"/>
                  </a:cubicBezTo>
                  <a:lnTo>
                    <a:pt x="521" y="331"/>
                  </a:lnTo>
                  <a:cubicBezTo>
                    <a:pt x="521" y="148"/>
                    <a:pt x="670" y="1"/>
                    <a:pt x="853" y="1"/>
                  </a:cubicBezTo>
                  <a:close/>
                  <a:moveTo>
                    <a:pt x="847" y="903"/>
                  </a:moveTo>
                  <a:cubicBezTo>
                    <a:pt x="848" y="903"/>
                    <a:pt x="849" y="903"/>
                    <a:pt x="850" y="903"/>
                  </a:cubicBezTo>
                  <a:cubicBezTo>
                    <a:pt x="851" y="903"/>
                    <a:pt x="852" y="903"/>
                    <a:pt x="853" y="903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3" name="Google Shape;5803;p78"/>
            <p:cNvSpPr/>
            <p:nvPr/>
          </p:nvSpPr>
          <p:spPr>
            <a:xfrm>
              <a:off x="5625118" y="2838884"/>
              <a:ext cx="20178" cy="120120"/>
            </a:xfrm>
            <a:custGeom>
              <a:avLst/>
              <a:gdLst/>
              <a:ahLst/>
              <a:cxnLst/>
              <a:rect l="l" t="t" r="r" b="b"/>
              <a:pathLst>
                <a:path w="701" h="4173" extrusionOk="0">
                  <a:moveTo>
                    <a:pt x="267" y="1"/>
                  </a:moveTo>
                  <a:cubicBezTo>
                    <a:pt x="119" y="1"/>
                    <a:pt x="0" y="120"/>
                    <a:pt x="0" y="267"/>
                  </a:cubicBezTo>
                  <a:lnTo>
                    <a:pt x="0" y="3906"/>
                  </a:lnTo>
                  <a:cubicBezTo>
                    <a:pt x="0" y="4053"/>
                    <a:pt x="119" y="4172"/>
                    <a:pt x="267" y="4172"/>
                  </a:cubicBezTo>
                  <a:lnTo>
                    <a:pt x="434" y="4172"/>
                  </a:lnTo>
                  <a:cubicBezTo>
                    <a:pt x="580" y="4172"/>
                    <a:pt x="700" y="4053"/>
                    <a:pt x="700" y="3906"/>
                  </a:cubicBezTo>
                  <a:lnTo>
                    <a:pt x="700" y="267"/>
                  </a:lnTo>
                  <a:cubicBezTo>
                    <a:pt x="700" y="120"/>
                    <a:pt x="580" y="1"/>
                    <a:pt x="43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4" name="Google Shape;5804;p78"/>
            <p:cNvSpPr/>
            <p:nvPr/>
          </p:nvSpPr>
          <p:spPr>
            <a:xfrm>
              <a:off x="5625118" y="2868938"/>
              <a:ext cx="20178" cy="90068"/>
            </a:xfrm>
            <a:custGeom>
              <a:avLst/>
              <a:gdLst/>
              <a:ahLst/>
              <a:cxnLst/>
              <a:rect l="l" t="t" r="r" b="b"/>
              <a:pathLst>
                <a:path w="701" h="3129" extrusionOk="0">
                  <a:moveTo>
                    <a:pt x="496" y="0"/>
                  </a:moveTo>
                  <a:cubicBezTo>
                    <a:pt x="318" y="0"/>
                    <a:pt x="149" y="45"/>
                    <a:pt x="0" y="125"/>
                  </a:cubicBezTo>
                  <a:lnTo>
                    <a:pt x="0" y="2862"/>
                  </a:lnTo>
                  <a:cubicBezTo>
                    <a:pt x="0" y="3009"/>
                    <a:pt x="119" y="3128"/>
                    <a:pt x="267" y="3128"/>
                  </a:cubicBezTo>
                  <a:lnTo>
                    <a:pt x="434" y="3128"/>
                  </a:lnTo>
                  <a:cubicBezTo>
                    <a:pt x="580" y="3128"/>
                    <a:pt x="700" y="3009"/>
                    <a:pt x="700" y="2862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5" name="Google Shape;5805;p78"/>
            <p:cNvSpPr/>
            <p:nvPr/>
          </p:nvSpPr>
          <p:spPr>
            <a:xfrm>
              <a:off x="5574912" y="2838884"/>
              <a:ext cx="20150" cy="120120"/>
            </a:xfrm>
            <a:custGeom>
              <a:avLst/>
              <a:gdLst/>
              <a:ahLst/>
              <a:cxnLst/>
              <a:rect l="l" t="t" r="r" b="b"/>
              <a:pathLst>
                <a:path w="700" h="4173" extrusionOk="0">
                  <a:moveTo>
                    <a:pt x="267" y="1"/>
                  </a:moveTo>
                  <a:cubicBezTo>
                    <a:pt x="120" y="1"/>
                    <a:pt x="1" y="120"/>
                    <a:pt x="1" y="267"/>
                  </a:cubicBezTo>
                  <a:lnTo>
                    <a:pt x="1" y="3906"/>
                  </a:lnTo>
                  <a:cubicBezTo>
                    <a:pt x="1" y="4053"/>
                    <a:pt x="120" y="4172"/>
                    <a:pt x="267" y="4172"/>
                  </a:cubicBezTo>
                  <a:lnTo>
                    <a:pt x="433" y="4172"/>
                  </a:lnTo>
                  <a:cubicBezTo>
                    <a:pt x="580" y="4172"/>
                    <a:pt x="699" y="4053"/>
                    <a:pt x="699" y="3906"/>
                  </a:cubicBezTo>
                  <a:lnTo>
                    <a:pt x="699" y="267"/>
                  </a:lnTo>
                  <a:cubicBezTo>
                    <a:pt x="699" y="120"/>
                    <a:pt x="580" y="1"/>
                    <a:pt x="43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6" name="Google Shape;5806;p78"/>
            <p:cNvSpPr/>
            <p:nvPr/>
          </p:nvSpPr>
          <p:spPr>
            <a:xfrm>
              <a:off x="5625118" y="2884944"/>
              <a:ext cx="163067" cy="114075"/>
            </a:xfrm>
            <a:custGeom>
              <a:avLst/>
              <a:gdLst/>
              <a:ahLst/>
              <a:cxnLst/>
              <a:rect l="l" t="t" r="r" b="b"/>
              <a:pathLst>
                <a:path w="5665" h="3963" extrusionOk="0">
                  <a:moveTo>
                    <a:pt x="496" y="0"/>
                  </a:moveTo>
                  <a:cubicBezTo>
                    <a:pt x="222" y="0"/>
                    <a:pt x="0" y="223"/>
                    <a:pt x="0" y="496"/>
                  </a:cubicBezTo>
                  <a:lnTo>
                    <a:pt x="0" y="3466"/>
                  </a:lnTo>
                  <a:cubicBezTo>
                    <a:pt x="0" y="3740"/>
                    <a:pt x="222" y="3962"/>
                    <a:pt x="496" y="3962"/>
                  </a:cubicBezTo>
                  <a:lnTo>
                    <a:pt x="5170" y="3962"/>
                  </a:lnTo>
                  <a:cubicBezTo>
                    <a:pt x="5442" y="3962"/>
                    <a:pt x="5665" y="3740"/>
                    <a:pt x="5665" y="3466"/>
                  </a:cubicBezTo>
                  <a:lnTo>
                    <a:pt x="5665" y="496"/>
                  </a:lnTo>
                  <a:cubicBezTo>
                    <a:pt x="5665" y="223"/>
                    <a:pt x="5442" y="0"/>
                    <a:pt x="51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7" name="Google Shape;5807;p78"/>
            <p:cNvSpPr/>
            <p:nvPr/>
          </p:nvSpPr>
          <p:spPr>
            <a:xfrm>
              <a:off x="5625118" y="2884944"/>
              <a:ext cx="25043" cy="114075"/>
            </a:xfrm>
            <a:custGeom>
              <a:avLst/>
              <a:gdLst/>
              <a:ahLst/>
              <a:cxnLst/>
              <a:rect l="l" t="t" r="r" b="b"/>
              <a:pathLst>
                <a:path w="870" h="3963" extrusionOk="0">
                  <a:moveTo>
                    <a:pt x="496" y="0"/>
                  </a:moveTo>
                  <a:cubicBezTo>
                    <a:pt x="222" y="0"/>
                    <a:pt x="0" y="223"/>
                    <a:pt x="0" y="496"/>
                  </a:cubicBezTo>
                  <a:lnTo>
                    <a:pt x="0" y="3466"/>
                  </a:lnTo>
                  <a:cubicBezTo>
                    <a:pt x="0" y="3740"/>
                    <a:pt x="222" y="3962"/>
                    <a:pt x="496" y="3962"/>
                  </a:cubicBezTo>
                  <a:lnTo>
                    <a:pt x="869" y="3962"/>
                  </a:lnTo>
                  <a:cubicBezTo>
                    <a:pt x="596" y="3962"/>
                    <a:pt x="373" y="3740"/>
                    <a:pt x="373" y="3466"/>
                  </a:cubicBezTo>
                  <a:lnTo>
                    <a:pt x="373" y="496"/>
                  </a:lnTo>
                  <a:cubicBezTo>
                    <a:pt x="373" y="223"/>
                    <a:pt x="596" y="0"/>
                    <a:pt x="86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8" name="Google Shape;5808;p78"/>
            <p:cNvSpPr/>
            <p:nvPr/>
          </p:nvSpPr>
          <p:spPr>
            <a:xfrm>
              <a:off x="5645269" y="2884944"/>
              <a:ext cx="18336" cy="114075"/>
            </a:xfrm>
            <a:custGeom>
              <a:avLst/>
              <a:gdLst/>
              <a:ahLst/>
              <a:cxnLst/>
              <a:rect l="l" t="t" r="r" b="b"/>
              <a:pathLst>
                <a:path w="637" h="3963" extrusionOk="0">
                  <a:moveTo>
                    <a:pt x="0" y="0"/>
                  </a:moveTo>
                  <a:lnTo>
                    <a:pt x="0" y="3962"/>
                  </a:lnTo>
                  <a:lnTo>
                    <a:pt x="637" y="3962"/>
                  </a:lnTo>
                  <a:lnTo>
                    <a:pt x="6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9" name="Google Shape;5809;p78"/>
            <p:cNvSpPr/>
            <p:nvPr/>
          </p:nvSpPr>
          <p:spPr>
            <a:xfrm>
              <a:off x="5749654" y="2884944"/>
              <a:ext cx="18336" cy="114075"/>
            </a:xfrm>
            <a:custGeom>
              <a:avLst/>
              <a:gdLst/>
              <a:ahLst/>
              <a:cxnLst/>
              <a:rect l="l" t="t" r="r" b="b"/>
              <a:pathLst>
                <a:path w="637" h="3963" extrusionOk="0">
                  <a:moveTo>
                    <a:pt x="0" y="0"/>
                  </a:moveTo>
                  <a:lnTo>
                    <a:pt x="0" y="3962"/>
                  </a:lnTo>
                  <a:lnTo>
                    <a:pt x="636" y="3962"/>
                  </a:lnTo>
                  <a:lnTo>
                    <a:pt x="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0" name="Google Shape;5810;p78"/>
            <p:cNvSpPr/>
            <p:nvPr/>
          </p:nvSpPr>
          <p:spPr>
            <a:xfrm>
              <a:off x="5676590" y="2850716"/>
              <a:ext cx="60132" cy="34254"/>
            </a:xfrm>
            <a:custGeom>
              <a:avLst/>
              <a:gdLst/>
              <a:ahLst/>
              <a:cxnLst/>
              <a:rect l="l" t="t" r="r" b="b"/>
              <a:pathLst>
                <a:path w="2089" h="1190" extrusionOk="0">
                  <a:moveTo>
                    <a:pt x="637" y="0"/>
                  </a:moveTo>
                  <a:cubicBezTo>
                    <a:pt x="285" y="0"/>
                    <a:pt x="0" y="286"/>
                    <a:pt x="0" y="640"/>
                  </a:cubicBezTo>
                  <a:lnTo>
                    <a:pt x="0" y="1189"/>
                  </a:lnTo>
                  <a:lnTo>
                    <a:pt x="565" y="1189"/>
                  </a:lnTo>
                  <a:lnTo>
                    <a:pt x="565" y="745"/>
                  </a:lnTo>
                  <a:cubicBezTo>
                    <a:pt x="565" y="644"/>
                    <a:pt x="647" y="562"/>
                    <a:pt x="747" y="562"/>
                  </a:cubicBezTo>
                  <a:lnTo>
                    <a:pt x="1342" y="562"/>
                  </a:lnTo>
                  <a:cubicBezTo>
                    <a:pt x="1442" y="562"/>
                    <a:pt x="1525" y="644"/>
                    <a:pt x="1525" y="745"/>
                  </a:cubicBezTo>
                  <a:lnTo>
                    <a:pt x="1525" y="1189"/>
                  </a:lnTo>
                  <a:lnTo>
                    <a:pt x="2089" y="1189"/>
                  </a:lnTo>
                  <a:lnTo>
                    <a:pt x="2089" y="640"/>
                  </a:lnTo>
                  <a:cubicBezTo>
                    <a:pt x="2089" y="287"/>
                    <a:pt x="1802" y="0"/>
                    <a:pt x="1449" y="0"/>
                  </a:cubicBezTo>
                  <a:lnTo>
                    <a:pt x="640" y="0"/>
                  </a:lnTo>
                  <a:cubicBezTo>
                    <a:pt x="639" y="0"/>
                    <a:pt x="638" y="0"/>
                    <a:pt x="6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1" name="Google Shape;5811;p78"/>
            <p:cNvSpPr/>
            <p:nvPr/>
          </p:nvSpPr>
          <p:spPr>
            <a:xfrm>
              <a:off x="5611127" y="2761128"/>
              <a:ext cx="48129" cy="34657"/>
            </a:xfrm>
            <a:custGeom>
              <a:avLst/>
              <a:gdLst/>
              <a:ahLst/>
              <a:cxnLst/>
              <a:rect l="l" t="t" r="r" b="b"/>
              <a:pathLst>
                <a:path w="1672" h="1204" extrusionOk="0">
                  <a:moveTo>
                    <a:pt x="1224" y="333"/>
                  </a:moveTo>
                  <a:cubicBezTo>
                    <a:pt x="1288" y="333"/>
                    <a:pt x="1339" y="384"/>
                    <a:pt x="1339" y="448"/>
                  </a:cubicBezTo>
                  <a:lnTo>
                    <a:pt x="1339" y="756"/>
                  </a:lnTo>
                  <a:cubicBezTo>
                    <a:pt x="1339" y="820"/>
                    <a:pt x="1288" y="871"/>
                    <a:pt x="1224" y="871"/>
                  </a:cubicBezTo>
                  <a:lnTo>
                    <a:pt x="451" y="871"/>
                  </a:lnTo>
                  <a:cubicBezTo>
                    <a:pt x="387" y="871"/>
                    <a:pt x="335" y="820"/>
                    <a:pt x="335" y="756"/>
                  </a:cubicBezTo>
                  <a:lnTo>
                    <a:pt x="335" y="448"/>
                  </a:lnTo>
                  <a:cubicBezTo>
                    <a:pt x="335" y="384"/>
                    <a:pt x="387" y="333"/>
                    <a:pt x="451" y="333"/>
                  </a:cubicBezTo>
                  <a:close/>
                  <a:moveTo>
                    <a:pt x="451" y="0"/>
                  </a:moveTo>
                  <a:cubicBezTo>
                    <a:pt x="204" y="0"/>
                    <a:pt x="1" y="203"/>
                    <a:pt x="1" y="448"/>
                  </a:cubicBezTo>
                  <a:lnTo>
                    <a:pt x="1" y="756"/>
                  </a:lnTo>
                  <a:cubicBezTo>
                    <a:pt x="1" y="1003"/>
                    <a:pt x="202" y="1204"/>
                    <a:pt x="451" y="1204"/>
                  </a:cubicBezTo>
                  <a:lnTo>
                    <a:pt x="1224" y="1204"/>
                  </a:lnTo>
                  <a:cubicBezTo>
                    <a:pt x="1471" y="1204"/>
                    <a:pt x="1672" y="1003"/>
                    <a:pt x="1672" y="756"/>
                  </a:cubicBezTo>
                  <a:lnTo>
                    <a:pt x="1672" y="448"/>
                  </a:lnTo>
                  <a:cubicBezTo>
                    <a:pt x="1672" y="203"/>
                    <a:pt x="1471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2" name="Google Shape;5812;p78"/>
            <p:cNvSpPr/>
            <p:nvPr/>
          </p:nvSpPr>
          <p:spPr>
            <a:xfrm>
              <a:off x="5620310" y="2834076"/>
              <a:ext cx="29735" cy="39954"/>
            </a:xfrm>
            <a:custGeom>
              <a:avLst/>
              <a:gdLst/>
              <a:ahLst/>
              <a:cxnLst/>
              <a:rect l="l" t="t" r="r" b="b"/>
              <a:pathLst>
                <a:path w="1033" h="1388" extrusionOk="0">
                  <a:moveTo>
                    <a:pt x="434" y="1"/>
                  </a:moveTo>
                  <a:cubicBezTo>
                    <a:pt x="194" y="1"/>
                    <a:pt x="0" y="195"/>
                    <a:pt x="0" y="434"/>
                  </a:cubicBezTo>
                  <a:lnTo>
                    <a:pt x="0" y="1220"/>
                  </a:lnTo>
                  <a:cubicBezTo>
                    <a:pt x="0" y="1312"/>
                    <a:pt x="77" y="1387"/>
                    <a:pt x="167" y="1387"/>
                  </a:cubicBezTo>
                  <a:cubicBezTo>
                    <a:pt x="258" y="1387"/>
                    <a:pt x="334" y="1312"/>
                    <a:pt x="334" y="1220"/>
                  </a:cubicBezTo>
                  <a:lnTo>
                    <a:pt x="334" y="434"/>
                  </a:lnTo>
                  <a:cubicBezTo>
                    <a:pt x="334" y="379"/>
                    <a:pt x="379" y="335"/>
                    <a:pt x="434" y="335"/>
                  </a:cubicBezTo>
                  <a:lnTo>
                    <a:pt x="601" y="335"/>
                  </a:lnTo>
                  <a:cubicBezTo>
                    <a:pt x="656" y="335"/>
                    <a:pt x="700" y="379"/>
                    <a:pt x="700" y="434"/>
                  </a:cubicBezTo>
                  <a:lnTo>
                    <a:pt x="700" y="1216"/>
                  </a:lnTo>
                  <a:cubicBezTo>
                    <a:pt x="700" y="1307"/>
                    <a:pt x="775" y="1384"/>
                    <a:pt x="867" y="1384"/>
                  </a:cubicBezTo>
                  <a:cubicBezTo>
                    <a:pt x="958" y="1384"/>
                    <a:pt x="1033" y="1307"/>
                    <a:pt x="1033" y="1216"/>
                  </a:cubicBezTo>
                  <a:lnTo>
                    <a:pt x="1033" y="434"/>
                  </a:lnTo>
                  <a:cubicBezTo>
                    <a:pt x="1033" y="195"/>
                    <a:pt x="841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3" name="Google Shape;5813;p78"/>
            <p:cNvSpPr/>
            <p:nvPr/>
          </p:nvSpPr>
          <p:spPr>
            <a:xfrm>
              <a:off x="5570104" y="2834076"/>
              <a:ext cx="29764" cy="129734"/>
            </a:xfrm>
            <a:custGeom>
              <a:avLst/>
              <a:gdLst/>
              <a:ahLst/>
              <a:cxnLst/>
              <a:rect l="l" t="t" r="r" b="b"/>
              <a:pathLst>
                <a:path w="1034" h="4507" extrusionOk="0">
                  <a:moveTo>
                    <a:pt x="600" y="335"/>
                  </a:moveTo>
                  <a:cubicBezTo>
                    <a:pt x="656" y="335"/>
                    <a:pt x="701" y="379"/>
                    <a:pt x="701" y="434"/>
                  </a:cubicBezTo>
                  <a:lnTo>
                    <a:pt x="701" y="4073"/>
                  </a:lnTo>
                  <a:cubicBezTo>
                    <a:pt x="701" y="4129"/>
                    <a:pt x="656" y="4174"/>
                    <a:pt x="600" y="4174"/>
                  </a:cubicBezTo>
                  <a:lnTo>
                    <a:pt x="434" y="4174"/>
                  </a:lnTo>
                  <a:cubicBezTo>
                    <a:pt x="377" y="4174"/>
                    <a:pt x="333" y="4129"/>
                    <a:pt x="333" y="4073"/>
                  </a:cubicBezTo>
                  <a:lnTo>
                    <a:pt x="333" y="434"/>
                  </a:lnTo>
                  <a:cubicBezTo>
                    <a:pt x="333" y="379"/>
                    <a:pt x="377" y="335"/>
                    <a:pt x="434" y="335"/>
                  </a:cubicBezTo>
                  <a:close/>
                  <a:moveTo>
                    <a:pt x="434" y="1"/>
                  </a:moveTo>
                  <a:cubicBezTo>
                    <a:pt x="194" y="1"/>
                    <a:pt x="1" y="195"/>
                    <a:pt x="1" y="434"/>
                  </a:cubicBezTo>
                  <a:lnTo>
                    <a:pt x="1" y="4073"/>
                  </a:lnTo>
                  <a:cubicBezTo>
                    <a:pt x="1" y="4313"/>
                    <a:pt x="194" y="4506"/>
                    <a:pt x="434" y="4506"/>
                  </a:cubicBezTo>
                  <a:lnTo>
                    <a:pt x="600" y="4506"/>
                  </a:lnTo>
                  <a:cubicBezTo>
                    <a:pt x="839" y="4506"/>
                    <a:pt x="1033" y="4313"/>
                    <a:pt x="1033" y="4073"/>
                  </a:cubicBezTo>
                  <a:lnTo>
                    <a:pt x="1033" y="434"/>
                  </a:lnTo>
                  <a:cubicBezTo>
                    <a:pt x="1033" y="195"/>
                    <a:pt x="839" y="1"/>
                    <a:pt x="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4" name="Google Shape;5814;p78"/>
            <p:cNvSpPr/>
            <p:nvPr/>
          </p:nvSpPr>
          <p:spPr>
            <a:xfrm>
              <a:off x="5540942" y="2676405"/>
              <a:ext cx="252041" cy="327343"/>
            </a:xfrm>
            <a:custGeom>
              <a:avLst/>
              <a:gdLst/>
              <a:ahLst/>
              <a:cxnLst/>
              <a:rect l="l" t="t" r="r" b="b"/>
              <a:pathLst>
                <a:path w="8756" h="11372" extrusionOk="0">
                  <a:moveTo>
                    <a:pt x="4858" y="331"/>
                  </a:moveTo>
                  <a:cubicBezTo>
                    <a:pt x="4950" y="331"/>
                    <a:pt x="5023" y="404"/>
                    <a:pt x="5023" y="494"/>
                  </a:cubicBezTo>
                  <a:lnTo>
                    <a:pt x="5023" y="734"/>
                  </a:lnTo>
                  <a:cubicBezTo>
                    <a:pt x="5023" y="827"/>
                    <a:pt x="4950" y="899"/>
                    <a:pt x="4858" y="899"/>
                  </a:cubicBezTo>
                  <a:lnTo>
                    <a:pt x="1689" y="899"/>
                  </a:lnTo>
                  <a:cubicBezTo>
                    <a:pt x="1688" y="899"/>
                    <a:pt x="1687" y="899"/>
                    <a:pt x="1686" y="899"/>
                  </a:cubicBezTo>
                  <a:cubicBezTo>
                    <a:pt x="1597" y="899"/>
                    <a:pt x="1524" y="825"/>
                    <a:pt x="1524" y="734"/>
                  </a:cubicBezTo>
                  <a:lnTo>
                    <a:pt x="1524" y="494"/>
                  </a:lnTo>
                  <a:cubicBezTo>
                    <a:pt x="1524" y="404"/>
                    <a:pt x="1598" y="331"/>
                    <a:pt x="1689" y="331"/>
                  </a:cubicBezTo>
                  <a:close/>
                  <a:moveTo>
                    <a:pt x="2439" y="1235"/>
                  </a:moveTo>
                  <a:lnTo>
                    <a:pt x="2439" y="1991"/>
                  </a:lnTo>
                  <a:lnTo>
                    <a:pt x="2124" y="1991"/>
                  </a:lnTo>
                  <a:lnTo>
                    <a:pt x="2124" y="1235"/>
                  </a:lnTo>
                  <a:close/>
                  <a:moveTo>
                    <a:pt x="3776" y="1235"/>
                  </a:moveTo>
                  <a:lnTo>
                    <a:pt x="3776" y="1991"/>
                  </a:lnTo>
                  <a:lnTo>
                    <a:pt x="2771" y="1991"/>
                  </a:lnTo>
                  <a:lnTo>
                    <a:pt x="2771" y="1235"/>
                  </a:lnTo>
                  <a:close/>
                  <a:moveTo>
                    <a:pt x="4424" y="1235"/>
                  </a:moveTo>
                  <a:lnTo>
                    <a:pt x="4424" y="1991"/>
                  </a:lnTo>
                  <a:lnTo>
                    <a:pt x="4108" y="1991"/>
                  </a:lnTo>
                  <a:lnTo>
                    <a:pt x="4108" y="1235"/>
                  </a:lnTo>
                  <a:close/>
                  <a:moveTo>
                    <a:pt x="5501" y="2323"/>
                  </a:moveTo>
                  <a:cubicBezTo>
                    <a:pt x="5894" y="2323"/>
                    <a:pt x="6214" y="2643"/>
                    <a:pt x="6214" y="3036"/>
                  </a:cubicBezTo>
                  <a:lnTo>
                    <a:pt x="6214" y="4737"/>
                  </a:lnTo>
                  <a:lnTo>
                    <a:pt x="333" y="4737"/>
                  </a:lnTo>
                  <a:lnTo>
                    <a:pt x="333" y="3036"/>
                  </a:lnTo>
                  <a:cubicBezTo>
                    <a:pt x="333" y="2643"/>
                    <a:pt x="653" y="2323"/>
                    <a:pt x="1047" y="2323"/>
                  </a:cubicBezTo>
                  <a:close/>
                  <a:moveTo>
                    <a:pt x="6054" y="6784"/>
                  </a:moveTo>
                  <a:cubicBezTo>
                    <a:pt x="6063" y="6784"/>
                    <a:pt x="6070" y="6791"/>
                    <a:pt x="6070" y="6800"/>
                  </a:cubicBezTo>
                  <a:lnTo>
                    <a:pt x="6068" y="7077"/>
                  </a:lnTo>
                  <a:lnTo>
                    <a:pt x="5443" y="7077"/>
                  </a:lnTo>
                  <a:lnTo>
                    <a:pt x="5443" y="6800"/>
                  </a:lnTo>
                  <a:cubicBezTo>
                    <a:pt x="5443" y="6791"/>
                    <a:pt x="5450" y="6784"/>
                    <a:pt x="5459" y="6784"/>
                  </a:cubicBezTo>
                  <a:close/>
                  <a:moveTo>
                    <a:pt x="6159" y="6222"/>
                  </a:moveTo>
                  <a:cubicBezTo>
                    <a:pt x="6420" y="6222"/>
                    <a:pt x="6632" y="6436"/>
                    <a:pt x="6632" y="6695"/>
                  </a:cubicBezTo>
                  <a:lnTo>
                    <a:pt x="6632" y="7077"/>
                  </a:lnTo>
                  <a:lnTo>
                    <a:pt x="6401" y="7077"/>
                  </a:lnTo>
                  <a:lnTo>
                    <a:pt x="6401" y="6800"/>
                  </a:lnTo>
                  <a:cubicBezTo>
                    <a:pt x="6401" y="6608"/>
                    <a:pt x="6244" y="6452"/>
                    <a:pt x="6052" y="6452"/>
                  </a:cubicBezTo>
                  <a:lnTo>
                    <a:pt x="5457" y="6452"/>
                  </a:lnTo>
                  <a:cubicBezTo>
                    <a:pt x="5265" y="6452"/>
                    <a:pt x="5107" y="6606"/>
                    <a:pt x="5107" y="6800"/>
                  </a:cubicBezTo>
                  <a:lnTo>
                    <a:pt x="5107" y="7077"/>
                  </a:lnTo>
                  <a:lnTo>
                    <a:pt x="4876" y="7077"/>
                  </a:lnTo>
                  <a:lnTo>
                    <a:pt x="4876" y="6695"/>
                  </a:lnTo>
                  <a:lnTo>
                    <a:pt x="4879" y="6695"/>
                  </a:lnTo>
                  <a:cubicBezTo>
                    <a:pt x="4879" y="6432"/>
                    <a:pt x="5093" y="6222"/>
                    <a:pt x="5352" y="6222"/>
                  </a:cubicBezTo>
                  <a:close/>
                  <a:moveTo>
                    <a:pt x="1833" y="10684"/>
                  </a:moveTo>
                  <a:lnTo>
                    <a:pt x="1833" y="10939"/>
                  </a:lnTo>
                  <a:cubicBezTo>
                    <a:pt x="1833" y="10995"/>
                    <a:pt x="1788" y="11039"/>
                    <a:pt x="1733" y="11039"/>
                  </a:cubicBezTo>
                  <a:lnTo>
                    <a:pt x="1566" y="11039"/>
                  </a:lnTo>
                  <a:cubicBezTo>
                    <a:pt x="1511" y="11039"/>
                    <a:pt x="1467" y="10995"/>
                    <a:pt x="1467" y="10939"/>
                  </a:cubicBezTo>
                  <a:lnTo>
                    <a:pt x="1467" y="10684"/>
                  </a:lnTo>
                  <a:close/>
                  <a:moveTo>
                    <a:pt x="4095" y="7412"/>
                  </a:moveTo>
                  <a:lnTo>
                    <a:pt x="4095" y="11039"/>
                  </a:lnTo>
                  <a:lnTo>
                    <a:pt x="3790" y="11039"/>
                  </a:lnTo>
                  <a:lnTo>
                    <a:pt x="3790" y="7412"/>
                  </a:lnTo>
                  <a:close/>
                  <a:moveTo>
                    <a:pt x="7083" y="7412"/>
                  </a:moveTo>
                  <a:lnTo>
                    <a:pt x="7083" y="11039"/>
                  </a:lnTo>
                  <a:lnTo>
                    <a:pt x="4430" y="11039"/>
                  </a:lnTo>
                  <a:lnTo>
                    <a:pt x="4430" y="7412"/>
                  </a:lnTo>
                  <a:close/>
                  <a:moveTo>
                    <a:pt x="8091" y="7412"/>
                  </a:moveTo>
                  <a:cubicBezTo>
                    <a:pt x="8272" y="7412"/>
                    <a:pt x="8420" y="7557"/>
                    <a:pt x="8420" y="7740"/>
                  </a:cubicBezTo>
                  <a:lnTo>
                    <a:pt x="8420" y="10710"/>
                  </a:lnTo>
                  <a:cubicBezTo>
                    <a:pt x="8420" y="10890"/>
                    <a:pt x="8274" y="11039"/>
                    <a:pt x="8091" y="11039"/>
                  </a:cubicBezTo>
                  <a:lnTo>
                    <a:pt x="8052" y="11039"/>
                  </a:lnTo>
                  <a:lnTo>
                    <a:pt x="8052" y="8750"/>
                  </a:lnTo>
                  <a:cubicBezTo>
                    <a:pt x="8052" y="8659"/>
                    <a:pt x="7975" y="8585"/>
                    <a:pt x="7885" y="8585"/>
                  </a:cubicBezTo>
                  <a:cubicBezTo>
                    <a:pt x="7794" y="8585"/>
                    <a:pt x="7718" y="8659"/>
                    <a:pt x="7718" y="8750"/>
                  </a:cubicBezTo>
                  <a:lnTo>
                    <a:pt x="7718" y="11039"/>
                  </a:lnTo>
                  <a:lnTo>
                    <a:pt x="7414" y="11039"/>
                  </a:lnTo>
                  <a:lnTo>
                    <a:pt x="7414" y="7412"/>
                  </a:lnTo>
                  <a:lnTo>
                    <a:pt x="7718" y="7412"/>
                  </a:lnTo>
                  <a:lnTo>
                    <a:pt x="7718" y="8133"/>
                  </a:lnTo>
                  <a:cubicBezTo>
                    <a:pt x="7718" y="8224"/>
                    <a:pt x="7794" y="8300"/>
                    <a:pt x="7885" y="8300"/>
                  </a:cubicBezTo>
                  <a:cubicBezTo>
                    <a:pt x="7975" y="8300"/>
                    <a:pt x="8052" y="8224"/>
                    <a:pt x="8052" y="8133"/>
                  </a:cubicBezTo>
                  <a:lnTo>
                    <a:pt x="8052" y="7412"/>
                  </a:lnTo>
                  <a:close/>
                  <a:moveTo>
                    <a:pt x="1689" y="0"/>
                  </a:moveTo>
                  <a:cubicBezTo>
                    <a:pt x="1413" y="0"/>
                    <a:pt x="1191" y="224"/>
                    <a:pt x="1191" y="498"/>
                  </a:cubicBezTo>
                  <a:lnTo>
                    <a:pt x="1191" y="738"/>
                  </a:lnTo>
                  <a:cubicBezTo>
                    <a:pt x="1191" y="1013"/>
                    <a:pt x="1415" y="1235"/>
                    <a:pt x="1689" y="1235"/>
                  </a:cubicBezTo>
                  <a:lnTo>
                    <a:pt x="1790" y="1235"/>
                  </a:lnTo>
                  <a:lnTo>
                    <a:pt x="1790" y="1991"/>
                  </a:lnTo>
                  <a:lnTo>
                    <a:pt x="1047" y="1991"/>
                  </a:lnTo>
                  <a:cubicBezTo>
                    <a:pt x="470" y="1991"/>
                    <a:pt x="0" y="2458"/>
                    <a:pt x="0" y="3036"/>
                  </a:cubicBezTo>
                  <a:lnTo>
                    <a:pt x="0" y="9635"/>
                  </a:lnTo>
                  <a:cubicBezTo>
                    <a:pt x="0" y="10213"/>
                    <a:pt x="470" y="10682"/>
                    <a:pt x="1047" y="10682"/>
                  </a:cubicBezTo>
                  <a:lnTo>
                    <a:pt x="1133" y="10682"/>
                  </a:lnTo>
                  <a:lnTo>
                    <a:pt x="1133" y="10936"/>
                  </a:lnTo>
                  <a:cubicBezTo>
                    <a:pt x="1133" y="11176"/>
                    <a:pt x="1326" y="11370"/>
                    <a:pt x="1566" y="11370"/>
                  </a:cubicBezTo>
                  <a:lnTo>
                    <a:pt x="1733" y="11370"/>
                  </a:lnTo>
                  <a:cubicBezTo>
                    <a:pt x="1973" y="11370"/>
                    <a:pt x="2167" y="11176"/>
                    <a:pt x="2167" y="10936"/>
                  </a:cubicBezTo>
                  <a:lnTo>
                    <a:pt x="2167" y="10682"/>
                  </a:lnTo>
                  <a:lnTo>
                    <a:pt x="2757" y="10682"/>
                  </a:lnTo>
                  <a:lnTo>
                    <a:pt x="2757" y="10710"/>
                  </a:lnTo>
                  <a:cubicBezTo>
                    <a:pt x="2757" y="11075"/>
                    <a:pt x="3056" y="11371"/>
                    <a:pt x="3420" y="11371"/>
                  </a:cubicBezTo>
                  <a:lnTo>
                    <a:pt x="8094" y="11371"/>
                  </a:lnTo>
                  <a:cubicBezTo>
                    <a:pt x="8457" y="11371"/>
                    <a:pt x="8756" y="11075"/>
                    <a:pt x="8756" y="10710"/>
                  </a:cubicBezTo>
                  <a:lnTo>
                    <a:pt x="8756" y="7740"/>
                  </a:lnTo>
                  <a:cubicBezTo>
                    <a:pt x="8754" y="7376"/>
                    <a:pt x="8455" y="7077"/>
                    <a:pt x="8091" y="7077"/>
                  </a:cubicBezTo>
                  <a:lnTo>
                    <a:pt x="6964" y="7077"/>
                  </a:lnTo>
                  <a:lnTo>
                    <a:pt x="6964" y="6695"/>
                  </a:lnTo>
                  <a:cubicBezTo>
                    <a:pt x="6964" y="6251"/>
                    <a:pt x="6603" y="5888"/>
                    <a:pt x="6159" y="5888"/>
                  </a:cubicBezTo>
                  <a:lnTo>
                    <a:pt x="5352" y="5888"/>
                  </a:lnTo>
                  <a:cubicBezTo>
                    <a:pt x="4908" y="5888"/>
                    <a:pt x="4545" y="6251"/>
                    <a:pt x="4545" y="6695"/>
                  </a:cubicBezTo>
                  <a:lnTo>
                    <a:pt x="4545" y="7077"/>
                  </a:lnTo>
                  <a:lnTo>
                    <a:pt x="3420" y="7077"/>
                  </a:lnTo>
                  <a:cubicBezTo>
                    <a:pt x="3056" y="7077"/>
                    <a:pt x="2757" y="7376"/>
                    <a:pt x="2757" y="7740"/>
                  </a:cubicBezTo>
                  <a:lnTo>
                    <a:pt x="2757" y="9120"/>
                  </a:lnTo>
                  <a:cubicBezTo>
                    <a:pt x="2757" y="9210"/>
                    <a:pt x="2834" y="9287"/>
                    <a:pt x="2924" y="9287"/>
                  </a:cubicBezTo>
                  <a:cubicBezTo>
                    <a:pt x="3015" y="9287"/>
                    <a:pt x="3091" y="9210"/>
                    <a:pt x="3091" y="9120"/>
                  </a:cubicBezTo>
                  <a:lnTo>
                    <a:pt x="3091" y="7740"/>
                  </a:lnTo>
                  <a:cubicBezTo>
                    <a:pt x="3091" y="7559"/>
                    <a:pt x="3237" y="7412"/>
                    <a:pt x="3420" y="7412"/>
                  </a:cubicBezTo>
                  <a:lnTo>
                    <a:pt x="3459" y="7412"/>
                  </a:lnTo>
                  <a:lnTo>
                    <a:pt x="3459" y="11039"/>
                  </a:lnTo>
                  <a:lnTo>
                    <a:pt x="3420" y="11039"/>
                  </a:lnTo>
                  <a:cubicBezTo>
                    <a:pt x="3239" y="11039"/>
                    <a:pt x="3091" y="10891"/>
                    <a:pt x="3091" y="10710"/>
                  </a:cubicBezTo>
                  <a:lnTo>
                    <a:pt x="3091" y="9816"/>
                  </a:lnTo>
                  <a:cubicBezTo>
                    <a:pt x="3091" y="9726"/>
                    <a:pt x="3015" y="9651"/>
                    <a:pt x="2924" y="9651"/>
                  </a:cubicBezTo>
                  <a:cubicBezTo>
                    <a:pt x="2834" y="9651"/>
                    <a:pt x="2757" y="9726"/>
                    <a:pt x="2757" y="9816"/>
                  </a:cubicBezTo>
                  <a:lnTo>
                    <a:pt x="2757" y="10348"/>
                  </a:lnTo>
                  <a:lnTo>
                    <a:pt x="1047" y="10348"/>
                  </a:lnTo>
                  <a:cubicBezTo>
                    <a:pt x="653" y="10348"/>
                    <a:pt x="333" y="10028"/>
                    <a:pt x="333" y="9635"/>
                  </a:cubicBezTo>
                  <a:lnTo>
                    <a:pt x="333" y="5069"/>
                  </a:lnTo>
                  <a:lnTo>
                    <a:pt x="6214" y="5069"/>
                  </a:lnTo>
                  <a:lnTo>
                    <a:pt x="6214" y="5433"/>
                  </a:lnTo>
                  <a:cubicBezTo>
                    <a:pt x="6214" y="5524"/>
                    <a:pt x="6289" y="5600"/>
                    <a:pt x="6381" y="5600"/>
                  </a:cubicBezTo>
                  <a:cubicBezTo>
                    <a:pt x="6472" y="5600"/>
                    <a:pt x="6546" y="5524"/>
                    <a:pt x="6546" y="5433"/>
                  </a:cubicBezTo>
                  <a:lnTo>
                    <a:pt x="6546" y="3036"/>
                  </a:lnTo>
                  <a:cubicBezTo>
                    <a:pt x="6546" y="2458"/>
                    <a:pt x="6079" y="1991"/>
                    <a:pt x="5501" y="1991"/>
                  </a:cubicBezTo>
                  <a:lnTo>
                    <a:pt x="4757" y="1991"/>
                  </a:lnTo>
                  <a:lnTo>
                    <a:pt x="4757" y="1235"/>
                  </a:lnTo>
                  <a:lnTo>
                    <a:pt x="4858" y="1235"/>
                  </a:lnTo>
                  <a:cubicBezTo>
                    <a:pt x="5133" y="1235"/>
                    <a:pt x="5356" y="1010"/>
                    <a:pt x="5356" y="738"/>
                  </a:cubicBezTo>
                  <a:lnTo>
                    <a:pt x="5356" y="498"/>
                  </a:lnTo>
                  <a:cubicBezTo>
                    <a:pt x="5356" y="222"/>
                    <a:pt x="5132" y="0"/>
                    <a:pt x="4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815" name="Google Shape;5815;p78"/>
          <p:cNvGrpSpPr/>
          <p:nvPr/>
        </p:nvGrpSpPr>
        <p:grpSpPr>
          <a:xfrm>
            <a:off x="4780770" y="2752375"/>
            <a:ext cx="311757" cy="327684"/>
            <a:chOff x="4780770" y="2676175"/>
            <a:chExt cx="311757" cy="327684"/>
          </a:xfrm>
        </p:grpSpPr>
        <p:sp>
          <p:nvSpPr>
            <p:cNvPr id="5816" name="Google Shape;5816;p78"/>
            <p:cNvSpPr/>
            <p:nvPr/>
          </p:nvSpPr>
          <p:spPr>
            <a:xfrm>
              <a:off x="4822311" y="2681098"/>
              <a:ext cx="202646" cy="288829"/>
            </a:xfrm>
            <a:custGeom>
              <a:avLst/>
              <a:gdLst/>
              <a:ahLst/>
              <a:cxnLst/>
              <a:rect l="l" t="t" r="r" b="b"/>
              <a:pathLst>
                <a:path w="7040" h="10034" extrusionOk="0">
                  <a:moveTo>
                    <a:pt x="3522" y="1"/>
                  </a:moveTo>
                  <a:cubicBezTo>
                    <a:pt x="2656" y="1"/>
                    <a:pt x="1915" y="532"/>
                    <a:pt x="1604" y="1286"/>
                  </a:cubicBezTo>
                  <a:cubicBezTo>
                    <a:pt x="1533" y="1458"/>
                    <a:pt x="1394" y="1591"/>
                    <a:pt x="1217" y="1650"/>
                  </a:cubicBezTo>
                  <a:lnTo>
                    <a:pt x="534" y="1874"/>
                  </a:lnTo>
                  <a:cubicBezTo>
                    <a:pt x="216" y="1979"/>
                    <a:pt x="1" y="2276"/>
                    <a:pt x="1" y="2610"/>
                  </a:cubicBezTo>
                  <a:lnTo>
                    <a:pt x="1" y="10034"/>
                  </a:lnTo>
                  <a:lnTo>
                    <a:pt x="7039" y="10034"/>
                  </a:lnTo>
                  <a:lnTo>
                    <a:pt x="7039" y="2610"/>
                  </a:lnTo>
                  <a:cubicBezTo>
                    <a:pt x="7039" y="2274"/>
                    <a:pt x="6824" y="1979"/>
                    <a:pt x="6506" y="1874"/>
                  </a:cubicBezTo>
                  <a:lnTo>
                    <a:pt x="5829" y="1650"/>
                  </a:lnTo>
                  <a:cubicBezTo>
                    <a:pt x="5651" y="1591"/>
                    <a:pt x="5511" y="1456"/>
                    <a:pt x="5440" y="1286"/>
                  </a:cubicBezTo>
                  <a:cubicBezTo>
                    <a:pt x="5130" y="532"/>
                    <a:pt x="4389" y="1"/>
                    <a:pt x="3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7" name="Google Shape;5817;p78"/>
            <p:cNvSpPr/>
            <p:nvPr/>
          </p:nvSpPr>
          <p:spPr>
            <a:xfrm>
              <a:off x="4932482" y="2851982"/>
              <a:ext cx="92515" cy="117961"/>
            </a:xfrm>
            <a:custGeom>
              <a:avLst/>
              <a:gdLst/>
              <a:ahLst/>
              <a:cxnLst/>
              <a:rect l="l" t="t" r="r" b="b"/>
              <a:pathLst>
                <a:path w="3214" h="4098" extrusionOk="0">
                  <a:moveTo>
                    <a:pt x="3047" y="1"/>
                  </a:moveTo>
                  <a:cubicBezTo>
                    <a:pt x="2855" y="1"/>
                    <a:pt x="2672" y="77"/>
                    <a:pt x="2533" y="214"/>
                  </a:cubicBezTo>
                  <a:lnTo>
                    <a:pt x="1970" y="779"/>
                  </a:lnTo>
                  <a:cubicBezTo>
                    <a:pt x="1570" y="1179"/>
                    <a:pt x="1337" y="1712"/>
                    <a:pt x="1312" y="2276"/>
                  </a:cubicBezTo>
                  <a:lnTo>
                    <a:pt x="1293" y="2770"/>
                  </a:lnTo>
                  <a:lnTo>
                    <a:pt x="1197" y="2782"/>
                  </a:lnTo>
                  <a:cubicBezTo>
                    <a:pt x="914" y="2823"/>
                    <a:pt x="646" y="2957"/>
                    <a:pt x="443" y="3157"/>
                  </a:cubicBezTo>
                  <a:lnTo>
                    <a:pt x="292" y="3308"/>
                  </a:lnTo>
                  <a:cubicBezTo>
                    <a:pt x="79" y="3522"/>
                    <a:pt x="0" y="3822"/>
                    <a:pt x="59" y="4098"/>
                  </a:cubicBezTo>
                  <a:lnTo>
                    <a:pt x="3214" y="4098"/>
                  </a:lnTo>
                  <a:lnTo>
                    <a:pt x="3214" y="20"/>
                  </a:lnTo>
                  <a:cubicBezTo>
                    <a:pt x="3161" y="8"/>
                    <a:pt x="3105" y="1"/>
                    <a:pt x="304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8" name="Google Shape;5818;p78"/>
            <p:cNvSpPr/>
            <p:nvPr/>
          </p:nvSpPr>
          <p:spPr>
            <a:xfrm>
              <a:off x="4822426" y="2681098"/>
              <a:ext cx="108750" cy="288829"/>
            </a:xfrm>
            <a:custGeom>
              <a:avLst/>
              <a:gdLst/>
              <a:ahLst/>
              <a:cxnLst/>
              <a:rect l="l" t="t" r="r" b="b"/>
              <a:pathLst>
                <a:path w="3778" h="10034" extrusionOk="0">
                  <a:moveTo>
                    <a:pt x="3523" y="1"/>
                  </a:moveTo>
                  <a:cubicBezTo>
                    <a:pt x="2656" y="1"/>
                    <a:pt x="1916" y="532"/>
                    <a:pt x="1605" y="1286"/>
                  </a:cubicBezTo>
                  <a:cubicBezTo>
                    <a:pt x="1534" y="1458"/>
                    <a:pt x="1394" y="1591"/>
                    <a:pt x="1216" y="1650"/>
                  </a:cubicBezTo>
                  <a:lnTo>
                    <a:pt x="534" y="1874"/>
                  </a:lnTo>
                  <a:cubicBezTo>
                    <a:pt x="217" y="1979"/>
                    <a:pt x="0" y="2276"/>
                    <a:pt x="0" y="2610"/>
                  </a:cubicBezTo>
                  <a:lnTo>
                    <a:pt x="0" y="10034"/>
                  </a:lnTo>
                  <a:lnTo>
                    <a:pt x="512" y="10034"/>
                  </a:lnTo>
                  <a:lnTo>
                    <a:pt x="512" y="2610"/>
                  </a:lnTo>
                  <a:cubicBezTo>
                    <a:pt x="512" y="2276"/>
                    <a:pt x="727" y="1979"/>
                    <a:pt x="1046" y="1874"/>
                  </a:cubicBezTo>
                  <a:lnTo>
                    <a:pt x="1728" y="1650"/>
                  </a:lnTo>
                  <a:cubicBezTo>
                    <a:pt x="1906" y="1591"/>
                    <a:pt x="2044" y="1456"/>
                    <a:pt x="2115" y="1286"/>
                  </a:cubicBezTo>
                  <a:cubicBezTo>
                    <a:pt x="2395" y="607"/>
                    <a:pt x="3022" y="109"/>
                    <a:pt x="3777" y="17"/>
                  </a:cubicBezTo>
                  <a:cubicBezTo>
                    <a:pt x="3694" y="6"/>
                    <a:pt x="3608" y="1"/>
                    <a:pt x="352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9" name="Google Shape;5819;p78"/>
            <p:cNvSpPr/>
            <p:nvPr/>
          </p:nvSpPr>
          <p:spPr>
            <a:xfrm>
              <a:off x="4847961" y="2706748"/>
              <a:ext cx="151467" cy="237649"/>
            </a:xfrm>
            <a:custGeom>
              <a:avLst/>
              <a:gdLst/>
              <a:ahLst/>
              <a:cxnLst/>
              <a:rect l="l" t="t" r="r" b="b"/>
              <a:pathLst>
                <a:path w="5262" h="8256" extrusionOk="0">
                  <a:moveTo>
                    <a:pt x="2631" y="0"/>
                  </a:moveTo>
                  <a:cubicBezTo>
                    <a:pt x="2149" y="0"/>
                    <a:pt x="1717" y="288"/>
                    <a:pt x="1536" y="734"/>
                  </a:cubicBezTo>
                  <a:cubicBezTo>
                    <a:pt x="1365" y="1150"/>
                    <a:pt x="1024" y="1466"/>
                    <a:pt x="603" y="1605"/>
                  </a:cubicBezTo>
                  <a:lnTo>
                    <a:pt x="246" y="1722"/>
                  </a:lnTo>
                  <a:cubicBezTo>
                    <a:pt x="98" y="1768"/>
                    <a:pt x="0" y="1907"/>
                    <a:pt x="0" y="2060"/>
                  </a:cubicBezTo>
                  <a:lnTo>
                    <a:pt x="0" y="8256"/>
                  </a:lnTo>
                  <a:lnTo>
                    <a:pt x="5261" y="8256"/>
                  </a:lnTo>
                  <a:lnTo>
                    <a:pt x="5261" y="2060"/>
                  </a:lnTo>
                  <a:cubicBezTo>
                    <a:pt x="5261" y="1907"/>
                    <a:pt x="5163" y="1772"/>
                    <a:pt x="5018" y="1722"/>
                  </a:cubicBezTo>
                  <a:lnTo>
                    <a:pt x="4659" y="1605"/>
                  </a:lnTo>
                  <a:cubicBezTo>
                    <a:pt x="4237" y="1466"/>
                    <a:pt x="3898" y="1150"/>
                    <a:pt x="3726" y="734"/>
                  </a:cubicBezTo>
                  <a:cubicBezTo>
                    <a:pt x="3543" y="290"/>
                    <a:pt x="3112" y="0"/>
                    <a:pt x="2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0" name="Google Shape;5820;p78"/>
            <p:cNvSpPr/>
            <p:nvPr/>
          </p:nvSpPr>
          <p:spPr>
            <a:xfrm>
              <a:off x="4943796" y="2864159"/>
              <a:ext cx="55641" cy="80253"/>
            </a:xfrm>
            <a:custGeom>
              <a:avLst/>
              <a:gdLst/>
              <a:ahLst/>
              <a:cxnLst/>
              <a:rect l="l" t="t" r="r" b="b"/>
              <a:pathLst>
                <a:path w="1933" h="2788" extrusionOk="0">
                  <a:moveTo>
                    <a:pt x="1932" y="1"/>
                  </a:moveTo>
                  <a:lnTo>
                    <a:pt x="1579" y="353"/>
                  </a:lnTo>
                  <a:cubicBezTo>
                    <a:pt x="1179" y="753"/>
                    <a:pt x="946" y="1286"/>
                    <a:pt x="921" y="1851"/>
                  </a:cubicBezTo>
                  <a:lnTo>
                    <a:pt x="901" y="2343"/>
                  </a:lnTo>
                  <a:lnTo>
                    <a:pt x="805" y="2358"/>
                  </a:lnTo>
                  <a:cubicBezTo>
                    <a:pt x="525" y="2397"/>
                    <a:pt x="254" y="2530"/>
                    <a:pt x="54" y="2733"/>
                  </a:cubicBezTo>
                  <a:lnTo>
                    <a:pt x="0" y="2788"/>
                  </a:lnTo>
                  <a:lnTo>
                    <a:pt x="1932" y="2788"/>
                  </a:lnTo>
                  <a:lnTo>
                    <a:pt x="1932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1" name="Google Shape;5821;p78"/>
            <p:cNvSpPr/>
            <p:nvPr/>
          </p:nvSpPr>
          <p:spPr>
            <a:xfrm>
              <a:off x="4848019" y="2706633"/>
              <a:ext cx="82527" cy="237678"/>
            </a:xfrm>
            <a:custGeom>
              <a:avLst/>
              <a:gdLst/>
              <a:ahLst/>
              <a:cxnLst/>
              <a:rect l="l" t="t" r="r" b="b"/>
              <a:pathLst>
                <a:path w="2867" h="8257" extrusionOk="0">
                  <a:moveTo>
                    <a:pt x="2631" y="0"/>
                  </a:moveTo>
                  <a:cubicBezTo>
                    <a:pt x="2149" y="0"/>
                    <a:pt x="1721" y="288"/>
                    <a:pt x="1536" y="733"/>
                  </a:cubicBezTo>
                  <a:cubicBezTo>
                    <a:pt x="1365" y="1149"/>
                    <a:pt x="1024" y="1467"/>
                    <a:pt x="603" y="1604"/>
                  </a:cubicBezTo>
                  <a:lnTo>
                    <a:pt x="245" y="1723"/>
                  </a:lnTo>
                  <a:cubicBezTo>
                    <a:pt x="98" y="1771"/>
                    <a:pt x="0" y="1906"/>
                    <a:pt x="0" y="2060"/>
                  </a:cubicBezTo>
                  <a:lnTo>
                    <a:pt x="0" y="8256"/>
                  </a:lnTo>
                  <a:lnTo>
                    <a:pt x="471" y="8256"/>
                  </a:lnTo>
                  <a:lnTo>
                    <a:pt x="471" y="2064"/>
                  </a:lnTo>
                  <a:cubicBezTo>
                    <a:pt x="471" y="1909"/>
                    <a:pt x="569" y="1772"/>
                    <a:pt x="716" y="1724"/>
                  </a:cubicBezTo>
                  <a:lnTo>
                    <a:pt x="1074" y="1605"/>
                  </a:lnTo>
                  <a:cubicBezTo>
                    <a:pt x="1497" y="1469"/>
                    <a:pt x="1836" y="1150"/>
                    <a:pt x="2007" y="736"/>
                  </a:cubicBezTo>
                  <a:cubicBezTo>
                    <a:pt x="2160" y="365"/>
                    <a:pt x="2483" y="102"/>
                    <a:pt x="2867" y="25"/>
                  </a:cubicBezTo>
                  <a:cubicBezTo>
                    <a:pt x="2791" y="9"/>
                    <a:pt x="2711" y="0"/>
                    <a:pt x="263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2" name="Google Shape;5822;p78"/>
            <p:cNvSpPr/>
            <p:nvPr/>
          </p:nvSpPr>
          <p:spPr>
            <a:xfrm>
              <a:off x="4808061" y="2931609"/>
              <a:ext cx="230683" cy="29274"/>
            </a:xfrm>
            <a:custGeom>
              <a:avLst/>
              <a:gdLst/>
              <a:ahLst/>
              <a:cxnLst/>
              <a:rect l="l" t="t" r="r" b="b"/>
              <a:pathLst>
                <a:path w="8014" h="1017" extrusionOk="0">
                  <a:moveTo>
                    <a:pt x="475" y="0"/>
                  </a:moveTo>
                  <a:cubicBezTo>
                    <a:pt x="471" y="0"/>
                    <a:pt x="467" y="0"/>
                    <a:pt x="464" y="0"/>
                  </a:cubicBezTo>
                  <a:cubicBezTo>
                    <a:pt x="204" y="7"/>
                    <a:pt x="0" y="230"/>
                    <a:pt x="0" y="493"/>
                  </a:cubicBezTo>
                  <a:lnTo>
                    <a:pt x="0" y="1017"/>
                  </a:lnTo>
                  <a:lnTo>
                    <a:pt x="7993" y="1017"/>
                  </a:lnTo>
                  <a:lnTo>
                    <a:pt x="8014" y="493"/>
                  </a:lnTo>
                  <a:cubicBezTo>
                    <a:pt x="8014" y="231"/>
                    <a:pt x="7810" y="9"/>
                    <a:pt x="7550" y="0"/>
                  </a:cubicBezTo>
                  <a:cubicBezTo>
                    <a:pt x="7547" y="0"/>
                    <a:pt x="7543" y="0"/>
                    <a:pt x="7539" y="0"/>
                  </a:cubicBezTo>
                  <a:cubicBezTo>
                    <a:pt x="7458" y="0"/>
                    <a:pt x="7382" y="20"/>
                    <a:pt x="7316" y="54"/>
                  </a:cubicBezTo>
                  <a:cubicBezTo>
                    <a:pt x="7261" y="83"/>
                    <a:pt x="7201" y="97"/>
                    <a:pt x="7142" y="97"/>
                  </a:cubicBezTo>
                  <a:cubicBezTo>
                    <a:pt x="7085" y="97"/>
                    <a:pt x="7028" y="84"/>
                    <a:pt x="6976" y="57"/>
                  </a:cubicBezTo>
                  <a:cubicBezTo>
                    <a:pt x="6910" y="22"/>
                    <a:pt x="6834" y="0"/>
                    <a:pt x="6752" y="0"/>
                  </a:cubicBezTo>
                  <a:cubicBezTo>
                    <a:pt x="6672" y="0"/>
                    <a:pt x="6594" y="22"/>
                    <a:pt x="6526" y="57"/>
                  </a:cubicBezTo>
                  <a:cubicBezTo>
                    <a:pt x="6475" y="85"/>
                    <a:pt x="6418" y="99"/>
                    <a:pt x="6360" y="99"/>
                  </a:cubicBezTo>
                  <a:cubicBezTo>
                    <a:pt x="6302" y="99"/>
                    <a:pt x="6245" y="85"/>
                    <a:pt x="6192" y="57"/>
                  </a:cubicBezTo>
                  <a:cubicBezTo>
                    <a:pt x="6125" y="22"/>
                    <a:pt x="6050" y="0"/>
                    <a:pt x="5967" y="0"/>
                  </a:cubicBezTo>
                  <a:cubicBezTo>
                    <a:pt x="5887" y="0"/>
                    <a:pt x="5810" y="22"/>
                    <a:pt x="5743" y="57"/>
                  </a:cubicBezTo>
                  <a:cubicBezTo>
                    <a:pt x="5690" y="85"/>
                    <a:pt x="5632" y="99"/>
                    <a:pt x="5575" y="99"/>
                  </a:cubicBezTo>
                  <a:cubicBezTo>
                    <a:pt x="5517" y="99"/>
                    <a:pt x="5459" y="85"/>
                    <a:pt x="5407" y="57"/>
                  </a:cubicBezTo>
                  <a:cubicBezTo>
                    <a:pt x="5341" y="22"/>
                    <a:pt x="5264" y="0"/>
                    <a:pt x="5183" y="0"/>
                  </a:cubicBezTo>
                  <a:cubicBezTo>
                    <a:pt x="5103" y="0"/>
                    <a:pt x="5025" y="22"/>
                    <a:pt x="4959" y="57"/>
                  </a:cubicBezTo>
                  <a:cubicBezTo>
                    <a:pt x="4906" y="85"/>
                    <a:pt x="4849" y="99"/>
                    <a:pt x="4791" y="99"/>
                  </a:cubicBezTo>
                  <a:cubicBezTo>
                    <a:pt x="4733" y="99"/>
                    <a:pt x="4675" y="85"/>
                    <a:pt x="4623" y="57"/>
                  </a:cubicBezTo>
                  <a:cubicBezTo>
                    <a:pt x="4557" y="22"/>
                    <a:pt x="4481" y="0"/>
                    <a:pt x="4399" y="0"/>
                  </a:cubicBezTo>
                  <a:cubicBezTo>
                    <a:pt x="4319" y="0"/>
                    <a:pt x="4241" y="22"/>
                    <a:pt x="4175" y="57"/>
                  </a:cubicBezTo>
                  <a:cubicBezTo>
                    <a:pt x="4123" y="85"/>
                    <a:pt x="4065" y="99"/>
                    <a:pt x="4007" y="99"/>
                  </a:cubicBezTo>
                  <a:cubicBezTo>
                    <a:pt x="3949" y="99"/>
                    <a:pt x="3891" y="85"/>
                    <a:pt x="3839" y="57"/>
                  </a:cubicBezTo>
                  <a:cubicBezTo>
                    <a:pt x="3772" y="22"/>
                    <a:pt x="3697" y="0"/>
                    <a:pt x="3615" y="0"/>
                  </a:cubicBezTo>
                  <a:cubicBezTo>
                    <a:pt x="3535" y="0"/>
                    <a:pt x="3457" y="22"/>
                    <a:pt x="3389" y="57"/>
                  </a:cubicBezTo>
                  <a:cubicBezTo>
                    <a:pt x="3338" y="85"/>
                    <a:pt x="3280" y="99"/>
                    <a:pt x="3222" y="99"/>
                  </a:cubicBezTo>
                  <a:cubicBezTo>
                    <a:pt x="3165" y="99"/>
                    <a:pt x="3107" y="85"/>
                    <a:pt x="3055" y="57"/>
                  </a:cubicBezTo>
                  <a:cubicBezTo>
                    <a:pt x="2988" y="22"/>
                    <a:pt x="2913" y="0"/>
                    <a:pt x="2830" y="0"/>
                  </a:cubicBezTo>
                  <a:cubicBezTo>
                    <a:pt x="2750" y="0"/>
                    <a:pt x="2673" y="22"/>
                    <a:pt x="2606" y="57"/>
                  </a:cubicBezTo>
                  <a:cubicBezTo>
                    <a:pt x="2553" y="85"/>
                    <a:pt x="2495" y="99"/>
                    <a:pt x="2438" y="99"/>
                  </a:cubicBezTo>
                  <a:cubicBezTo>
                    <a:pt x="2380" y="99"/>
                    <a:pt x="2322" y="85"/>
                    <a:pt x="2270" y="57"/>
                  </a:cubicBezTo>
                  <a:cubicBezTo>
                    <a:pt x="2204" y="22"/>
                    <a:pt x="2127" y="0"/>
                    <a:pt x="2046" y="0"/>
                  </a:cubicBezTo>
                  <a:cubicBezTo>
                    <a:pt x="1966" y="0"/>
                    <a:pt x="1888" y="22"/>
                    <a:pt x="1822" y="57"/>
                  </a:cubicBezTo>
                  <a:cubicBezTo>
                    <a:pt x="1769" y="85"/>
                    <a:pt x="1712" y="99"/>
                    <a:pt x="1654" y="99"/>
                  </a:cubicBezTo>
                  <a:cubicBezTo>
                    <a:pt x="1596" y="99"/>
                    <a:pt x="1538" y="85"/>
                    <a:pt x="1486" y="57"/>
                  </a:cubicBezTo>
                  <a:cubicBezTo>
                    <a:pt x="1420" y="22"/>
                    <a:pt x="1344" y="0"/>
                    <a:pt x="1262" y="0"/>
                  </a:cubicBezTo>
                  <a:cubicBezTo>
                    <a:pt x="1182" y="0"/>
                    <a:pt x="1104" y="22"/>
                    <a:pt x="1038" y="57"/>
                  </a:cubicBezTo>
                  <a:cubicBezTo>
                    <a:pt x="986" y="84"/>
                    <a:pt x="929" y="97"/>
                    <a:pt x="872" y="97"/>
                  </a:cubicBezTo>
                  <a:cubicBezTo>
                    <a:pt x="812" y="97"/>
                    <a:pt x="751" y="83"/>
                    <a:pt x="697" y="54"/>
                  </a:cubicBezTo>
                  <a:cubicBezTo>
                    <a:pt x="632" y="20"/>
                    <a:pt x="556" y="0"/>
                    <a:pt x="4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3" name="Google Shape;5823;p78"/>
            <p:cNvSpPr/>
            <p:nvPr/>
          </p:nvSpPr>
          <p:spPr>
            <a:xfrm>
              <a:off x="4933749" y="2931609"/>
              <a:ext cx="105008" cy="29188"/>
            </a:xfrm>
            <a:custGeom>
              <a:avLst/>
              <a:gdLst/>
              <a:ahLst/>
              <a:cxnLst/>
              <a:rect l="l" t="t" r="r" b="b"/>
              <a:pathLst>
                <a:path w="3648" h="1014" extrusionOk="0">
                  <a:moveTo>
                    <a:pt x="3173" y="0"/>
                  </a:moveTo>
                  <a:cubicBezTo>
                    <a:pt x="3092" y="0"/>
                    <a:pt x="3016" y="20"/>
                    <a:pt x="2950" y="54"/>
                  </a:cubicBezTo>
                  <a:cubicBezTo>
                    <a:pt x="2895" y="83"/>
                    <a:pt x="2835" y="97"/>
                    <a:pt x="2776" y="97"/>
                  </a:cubicBezTo>
                  <a:cubicBezTo>
                    <a:pt x="2719" y="97"/>
                    <a:pt x="2662" y="84"/>
                    <a:pt x="2610" y="57"/>
                  </a:cubicBezTo>
                  <a:cubicBezTo>
                    <a:pt x="2544" y="22"/>
                    <a:pt x="2468" y="0"/>
                    <a:pt x="2386" y="0"/>
                  </a:cubicBezTo>
                  <a:cubicBezTo>
                    <a:pt x="2306" y="0"/>
                    <a:pt x="2228" y="22"/>
                    <a:pt x="2160" y="57"/>
                  </a:cubicBezTo>
                  <a:cubicBezTo>
                    <a:pt x="2109" y="85"/>
                    <a:pt x="2052" y="99"/>
                    <a:pt x="1994" y="99"/>
                  </a:cubicBezTo>
                  <a:cubicBezTo>
                    <a:pt x="1936" y="99"/>
                    <a:pt x="1879" y="85"/>
                    <a:pt x="1826" y="57"/>
                  </a:cubicBezTo>
                  <a:cubicBezTo>
                    <a:pt x="1759" y="22"/>
                    <a:pt x="1684" y="0"/>
                    <a:pt x="1601" y="0"/>
                  </a:cubicBezTo>
                  <a:cubicBezTo>
                    <a:pt x="1521" y="0"/>
                    <a:pt x="1444" y="22"/>
                    <a:pt x="1377" y="57"/>
                  </a:cubicBezTo>
                  <a:cubicBezTo>
                    <a:pt x="1324" y="85"/>
                    <a:pt x="1266" y="99"/>
                    <a:pt x="1209" y="99"/>
                  </a:cubicBezTo>
                  <a:cubicBezTo>
                    <a:pt x="1151" y="99"/>
                    <a:pt x="1093" y="85"/>
                    <a:pt x="1041" y="57"/>
                  </a:cubicBezTo>
                  <a:cubicBezTo>
                    <a:pt x="1032" y="52"/>
                    <a:pt x="1021" y="48"/>
                    <a:pt x="1012" y="43"/>
                  </a:cubicBezTo>
                  <a:cubicBezTo>
                    <a:pt x="779" y="102"/>
                    <a:pt x="564" y="223"/>
                    <a:pt x="395" y="391"/>
                  </a:cubicBezTo>
                  <a:lnTo>
                    <a:pt x="244" y="542"/>
                  </a:lnTo>
                  <a:cubicBezTo>
                    <a:pt x="111" y="676"/>
                    <a:pt x="31" y="843"/>
                    <a:pt x="1" y="1013"/>
                  </a:cubicBezTo>
                  <a:lnTo>
                    <a:pt x="3643" y="1013"/>
                  </a:lnTo>
                  <a:lnTo>
                    <a:pt x="3643" y="493"/>
                  </a:lnTo>
                  <a:cubicBezTo>
                    <a:pt x="3648" y="230"/>
                    <a:pt x="3444" y="9"/>
                    <a:pt x="3184" y="0"/>
                  </a:cubicBezTo>
                  <a:cubicBezTo>
                    <a:pt x="3181" y="0"/>
                    <a:pt x="3177" y="0"/>
                    <a:pt x="317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4" name="Google Shape;5824;p78"/>
            <p:cNvSpPr/>
            <p:nvPr/>
          </p:nvSpPr>
          <p:spPr>
            <a:xfrm>
              <a:off x="4808608" y="2931609"/>
              <a:ext cx="22452" cy="29246"/>
            </a:xfrm>
            <a:custGeom>
              <a:avLst/>
              <a:gdLst/>
              <a:ahLst/>
              <a:cxnLst/>
              <a:rect l="l" t="t" r="r" b="b"/>
              <a:pathLst>
                <a:path w="780" h="1016" extrusionOk="0">
                  <a:moveTo>
                    <a:pt x="477" y="0"/>
                  </a:moveTo>
                  <a:cubicBezTo>
                    <a:pt x="473" y="0"/>
                    <a:pt x="470" y="0"/>
                    <a:pt x="466" y="0"/>
                  </a:cubicBezTo>
                  <a:cubicBezTo>
                    <a:pt x="205" y="7"/>
                    <a:pt x="1" y="230"/>
                    <a:pt x="1" y="491"/>
                  </a:cubicBezTo>
                  <a:lnTo>
                    <a:pt x="1" y="1015"/>
                  </a:lnTo>
                  <a:lnTo>
                    <a:pt x="566" y="1015"/>
                  </a:lnTo>
                  <a:lnTo>
                    <a:pt x="566" y="493"/>
                  </a:lnTo>
                  <a:cubicBezTo>
                    <a:pt x="568" y="326"/>
                    <a:pt x="649" y="175"/>
                    <a:pt x="779" y="86"/>
                  </a:cubicBezTo>
                  <a:cubicBezTo>
                    <a:pt x="752" y="79"/>
                    <a:pt x="726" y="68"/>
                    <a:pt x="699" y="54"/>
                  </a:cubicBezTo>
                  <a:cubicBezTo>
                    <a:pt x="633" y="20"/>
                    <a:pt x="556" y="0"/>
                    <a:pt x="47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5" name="Google Shape;5825;p78"/>
            <p:cNvSpPr/>
            <p:nvPr/>
          </p:nvSpPr>
          <p:spPr>
            <a:xfrm>
              <a:off x="4785981" y="2956827"/>
              <a:ext cx="275386" cy="42199"/>
            </a:xfrm>
            <a:custGeom>
              <a:avLst/>
              <a:gdLst/>
              <a:ahLst/>
              <a:cxnLst/>
              <a:rect l="l" t="t" r="r" b="b"/>
              <a:pathLst>
                <a:path w="9567" h="1466" extrusionOk="0">
                  <a:moveTo>
                    <a:pt x="333" y="1"/>
                  </a:moveTo>
                  <a:cubicBezTo>
                    <a:pt x="150" y="1"/>
                    <a:pt x="1" y="148"/>
                    <a:pt x="1" y="333"/>
                  </a:cubicBezTo>
                  <a:lnTo>
                    <a:pt x="1" y="1131"/>
                  </a:lnTo>
                  <a:cubicBezTo>
                    <a:pt x="1" y="1314"/>
                    <a:pt x="152" y="1465"/>
                    <a:pt x="333" y="1465"/>
                  </a:cubicBezTo>
                  <a:lnTo>
                    <a:pt x="9234" y="1465"/>
                  </a:lnTo>
                  <a:cubicBezTo>
                    <a:pt x="9419" y="1465"/>
                    <a:pt x="9567" y="1316"/>
                    <a:pt x="9567" y="1131"/>
                  </a:cubicBezTo>
                  <a:lnTo>
                    <a:pt x="9567" y="333"/>
                  </a:lnTo>
                  <a:cubicBezTo>
                    <a:pt x="9567" y="148"/>
                    <a:pt x="9419" y="1"/>
                    <a:pt x="92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6" name="Google Shape;5826;p78"/>
            <p:cNvSpPr/>
            <p:nvPr/>
          </p:nvSpPr>
          <p:spPr>
            <a:xfrm>
              <a:off x="4932022" y="2956827"/>
              <a:ext cx="129101" cy="42199"/>
            </a:xfrm>
            <a:custGeom>
              <a:avLst/>
              <a:gdLst/>
              <a:ahLst/>
              <a:cxnLst/>
              <a:rect l="l" t="t" r="r" b="b"/>
              <a:pathLst>
                <a:path w="4485" h="1466" extrusionOk="0">
                  <a:moveTo>
                    <a:pt x="102" y="1"/>
                  </a:moveTo>
                  <a:cubicBezTo>
                    <a:pt x="0" y="303"/>
                    <a:pt x="68" y="651"/>
                    <a:pt x="308" y="891"/>
                  </a:cubicBezTo>
                  <a:lnTo>
                    <a:pt x="882" y="1465"/>
                  </a:lnTo>
                  <a:lnTo>
                    <a:pt x="2485" y="1465"/>
                  </a:lnTo>
                  <a:cubicBezTo>
                    <a:pt x="2668" y="1266"/>
                    <a:pt x="2786" y="1015"/>
                    <a:pt x="2823" y="751"/>
                  </a:cubicBezTo>
                  <a:lnTo>
                    <a:pt x="2837" y="656"/>
                  </a:lnTo>
                  <a:lnTo>
                    <a:pt x="3329" y="635"/>
                  </a:lnTo>
                  <a:cubicBezTo>
                    <a:pt x="3745" y="617"/>
                    <a:pt x="4143" y="488"/>
                    <a:pt x="4485" y="260"/>
                  </a:cubicBezTo>
                  <a:cubicBezTo>
                    <a:pt x="4453" y="109"/>
                    <a:pt x="4319" y="1"/>
                    <a:pt x="416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7" name="Google Shape;5827;p78"/>
            <p:cNvSpPr/>
            <p:nvPr/>
          </p:nvSpPr>
          <p:spPr>
            <a:xfrm>
              <a:off x="4786039" y="2956827"/>
              <a:ext cx="25878" cy="42199"/>
            </a:xfrm>
            <a:custGeom>
              <a:avLst/>
              <a:gdLst/>
              <a:ahLst/>
              <a:cxnLst/>
              <a:rect l="l" t="t" r="r" b="b"/>
              <a:pathLst>
                <a:path w="899" h="1466" extrusionOk="0">
                  <a:moveTo>
                    <a:pt x="335" y="1"/>
                  </a:moveTo>
                  <a:cubicBezTo>
                    <a:pt x="150" y="1"/>
                    <a:pt x="1" y="148"/>
                    <a:pt x="1" y="333"/>
                  </a:cubicBezTo>
                  <a:lnTo>
                    <a:pt x="1" y="1131"/>
                  </a:lnTo>
                  <a:cubicBezTo>
                    <a:pt x="1" y="1316"/>
                    <a:pt x="150" y="1465"/>
                    <a:pt x="335" y="1465"/>
                  </a:cubicBezTo>
                  <a:lnTo>
                    <a:pt x="898" y="1465"/>
                  </a:lnTo>
                  <a:cubicBezTo>
                    <a:pt x="713" y="1465"/>
                    <a:pt x="566" y="1314"/>
                    <a:pt x="566" y="1131"/>
                  </a:cubicBezTo>
                  <a:lnTo>
                    <a:pt x="566" y="333"/>
                  </a:lnTo>
                  <a:cubicBezTo>
                    <a:pt x="566" y="148"/>
                    <a:pt x="713" y="1"/>
                    <a:pt x="89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8" name="Google Shape;5828;p78"/>
            <p:cNvSpPr/>
            <p:nvPr/>
          </p:nvSpPr>
          <p:spPr>
            <a:xfrm>
              <a:off x="4884032" y="2759948"/>
              <a:ext cx="78238" cy="105008"/>
            </a:xfrm>
            <a:custGeom>
              <a:avLst/>
              <a:gdLst/>
              <a:ahLst/>
              <a:cxnLst/>
              <a:rect l="l" t="t" r="r" b="b"/>
              <a:pathLst>
                <a:path w="2718" h="3648" extrusionOk="0">
                  <a:moveTo>
                    <a:pt x="1218" y="0"/>
                  </a:moveTo>
                  <a:cubicBezTo>
                    <a:pt x="1095" y="0"/>
                    <a:pt x="996" y="102"/>
                    <a:pt x="996" y="223"/>
                  </a:cubicBezTo>
                  <a:lnTo>
                    <a:pt x="996" y="921"/>
                  </a:lnTo>
                  <a:cubicBezTo>
                    <a:pt x="996" y="1021"/>
                    <a:pt x="916" y="1101"/>
                    <a:pt x="816" y="1101"/>
                  </a:cubicBezTo>
                  <a:lnTo>
                    <a:pt x="223" y="1101"/>
                  </a:lnTo>
                  <a:cubicBezTo>
                    <a:pt x="100" y="1101"/>
                    <a:pt x="0" y="1200"/>
                    <a:pt x="0" y="1323"/>
                  </a:cubicBezTo>
                  <a:lnTo>
                    <a:pt x="0" y="1600"/>
                  </a:lnTo>
                  <a:cubicBezTo>
                    <a:pt x="0" y="1723"/>
                    <a:pt x="100" y="1822"/>
                    <a:pt x="223" y="1822"/>
                  </a:cubicBezTo>
                  <a:lnTo>
                    <a:pt x="818" y="1822"/>
                  </a:lnTo>
                  <a:cubicBezTo>
                    <a:pt x="917" y="1822"/>
                    <a:pt x="997" y="1902"/>
                    <a:pt x="997" y="2003"/>
                  </a:cubicBezTo>
                  <a:lnTo>
                    <a:pt x="997" y="3425"/>
                  </a:lnTo>
                  <a:cubicBezTo>
                    <a:pt x="997" y="3546"/>
                    <a:pt x="1099" y="3648"/>
                    <a:pt x="1220" y="3648"/>
                  </a:cubicBezTo>
                  <a:lnTo>
                    <a:pt x="1499" y="3648"/>
                  </a:lnTo>
                  <a:cubicBezTo>
                    <a:pt x="1620" y="3648"/>
                    <a:pt x="1721" y="3546"/>
                    <a:pt x="1721" y="3425"/>
                  </a:cubicBezTo>
                  <a:lnTo>
                    <a:pt x="1721" y="2003"/>
                  </a:lnTo>
                  <a:cubicBezTo>
                    <a:pt x="1721" y="1902"/>
                    <a:pt x="1801" y="1822"/>
                    <a:pt x="1900" y="1822"/>
                  </a:cubicBezTo>
                  <a:lnTo>
                    <a:pt x="2496" y="1822"/>
                  </a:lnTo>
                  <a:cubicBezTo>
                    <a:pt x="2618" y="1822"/>
                    <a:pt x="2718" y="1723"/>
                    <a:pt x="2718" y="1600"/>
                  </a:cubicBezTo>
                  <a:lnTo>
                    <a:pt x="2718" y="1323"/>
                  </a:lnTo>
                  <a:cubicBezTo>
                    <a:pt x="2716" y="1200"/>
                    <a:pt x="2615" y="1101"/>
                    <a:pt x="2494" y="1101"/>
                  </a:cubicBezTo>
                  <a:lnTo>
                    <a:pt x="1899" y="1101"/>
                  </a:lnTo>
                  <a:cubicBezTo>
                    <a:pt x="1797" y="1101"/>
                    <a:pt x="1717" y="1021"/>
                    <a:pt x="1717" y="921"/>
                  </a:cubicBezTo>
                  <a:lnTo>
                    <a:pt x="1717" y="223"/>
                  </a:lnTo>
                  <a:cubicBezTo>
                    <a:pt x="1717" y="102"/>
                    <a:pt x="1618" y="0"/>
                    <a:pt x="1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9" name="Google Shape;5829;p78"/>
            <p:cNvSpPr/>
            <p:nvPr/>
          </p:nvSpPr>
          <p:spPr>
            <a:xfrm>
              <a:off x="4945178" y="2864678"/>
              <a:ext cx="136153" cy="134282"/>
            </a:xfrm>
            <a:custGeom>
              <a:avLst/>
              <a:gdLst/>
              <a:ahLst/>
              <a:cxnLst/>
              <a:rect l="l" t="t" r="r" b="b"/>
              <a:pathLst>
                <a:path w="4730" h="4665" extrusionOk="0">
                  <a:moveTo>
                    <a:pt x="2606" y="0"/>
                  </a:moveTo>
                  <a:cubicBezTo>
                    <a:pt x="2534" y="0"/>
                    <a:pt x="2462" y="28"/>
                    <a:pt x="2407" y="84"/>
                  </a:cubicBezTo>
                  <a:lnTo>
                    <a:pt x="1842" y="648"/>
                  </a:lnTo>
                  <a:cubicBezTo>
                    <a:pt x="1522" y="967"/>
                    <a:pt x="1333" y="1398"/>
                    <a:pt x="1315" y="1851"/>
                  </a:cubicBezTo>
                  <a:lnTo>
                    <a:pt x="1280" y="2713"/>
                  </a:lnTo>
                  <a:lnTo>
                    <a:pt x="818" y="2779"/>
                  </a:lnTo>
                  <a:cubicBezTo>
                    <a:pt x="628" y="2805"/>
                    <a:pt x="452" y="2894"/>
                    <a:pt x="317" y="3029"/>
                  </a:cubicBezTo>
                  <a:lnTo>
                    <a:pt x="166" y="3180"/>
                  </a:lnTo>
                  <a:cubicBezTo>
                    <a:pt x="0" y="3346"/>
                    <a:pt x="0" y="3612"/>
                    <a:pt x="166" y="3777"/>
                  </a:cubicBezTo>
                  <a:lnTo>
                    <a:pt x="930" y="4542"/>
                  </a:lnTo>
                  <a:cubicBezTo>
                    <a:pt x="1012" y="4623"/>
                    <a:pt x="1119" y="4664"/>
                    <a:pt x="1227" y="4664"/>
                  </a:cubicBezTo>
                  <a:cubicBezTo>
                    <a:pt x="1335" y="4664"/>
                    <a:pt x="1443" y="4623"/>
                    <a:pt x="1525" y="4542"/>
                  </a:cubicBezTo>
                  <a:lnTo>
                    <a:pt x="1676" y="4391"/>
                  </a:lnTo>
                  <a:cubicBezTo>
                    <a:pt x="1811" y="4254"/>
                    <a:pt x="1900" y="4076"/>
                    <a:pt x="1927" y="3888"/>
                  </a:cubicBezTo>
                  <a:lnTo>
                    <a:pt x="1993" y="3426"/>
                  </a:lnTo>
                  <a:lnTo>
                    <a:pt x="2855" y="3390"/>
                  </a:lnTo>
                  <a:cubicBezTo>
                    <a:pt x="3308" y="3372"/>
                    <a:pt x="3738" y="3184"/>
                    <a:pt x="4058" y="2864"/>
                  </a:cubicBezTo>
                  <a:lnTo>
                    <a:pt x="4621" y="2299"/>
                  </a:lnTo>
                  <a:cubicBezTo>
                    <a:pt x="4730" y="2190"/>
                    <a:pt x="4730" y="2011"/>
                    <a:pt x="4620" y="1899"/>
                  </a:cubicBezTo>
                  <a:lnTo>
                    <a:pt x="2805" y="84"/>
                  </a:lnTo>
                  <a:cubicBezTo>
                    <a:pt x="2750" y="28"/>
                    <a:pt x="2678" y="0"/>
                    <a:pt x="2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0" name="Google Shape;5830;p78"/>
            <p:cNvSpPr/>
            <p:nvPr/>
          </p:nvSpPr>
          <p:spPr>
            <a:xfrm>
              <a:off x="4945235" y="2864793"/>
              <a:ext cx="90414" cy="118364"/>
            </a:xfrm>
            <a:custGeom>
              <a:avLst/>
              <a:gdLst/>
              <a:ahLst/>
              <a:cxnLst/>
              <a:rect l="l" t="t" r="r" b="b"/>
              <a:pathLst>
                <a:path w="3141" h="4112" extrusionOk="0">
                  <a:moveTo>
                    <a:pt x="2604" y="1"/>
                  </a:moveTo>
                  <a:cubicBezTo>
                    <a:pt x="2532" y="1"/>
                    <a:pt x="2461" y="28"/>
                    <a:pt x="2407" y="82"/>
                  </a:cubicBezTo>
                  <a:lnTo>
                    <a:pt x="1843" y="647"/>
                  </a:lnTo>
                  <a:cubicBezTo>
                    <a:pt x="1523" y="967"/>
                    <a:pt x="1333" y="1395"/>
                    <a:pt x="1315" y="1849"/>
                  </a:cubicBezTo>
                  <a:lnTo>
                    <a:pt x="1280" y="2711"/>
                  </a:lnTo>
                  <a:lnTo>
                    <a:pt x="818" y="2778"/>
                  </a:lnTo>
                  <a:cubicBezTo>
                    <a:pt x="629" y="2805"/>
                    <a:pt x="451" y="2894"/>
                    <a:pt x="316" y="3029"/>
                  </a:cubicBezTo>
                  <a:lnTo>
                    <a:pt x="165" y="3180"/>
                  </a:lnTo>
                  <a:cubicBezTo>
                    <a:pt x="0" y="3343"/>
                    <a:pt x="0" y="3610"/>
                    <a:pt x="165" y="3775"/>
                  </a:cubicBezTo>
                  <a:lnTo>
                    <a:pt x="501" y="4111"/>
                  </a:lnTo>
                  <a:cubicBezTo>
                    <a:pt x="336" y="3946"/>
                    <a:pt x="336" y="3679"/>
                    <a:pt x="501" y="3516"/>
                  </a:cubicBezTo>
                  <a:lnTo>
                    <a:pt x="652" y="3365"/>
                  </a:lnTo>
                  <a:cubicBezTo>
                    <a:pt x="787" y="3228"/>
                    <a:pt x="963" y="3139"/>
                    <a:pt x="1154" y="3112"/>
                  </a:cubicBezTo>
                  <a:lnTo>
                    <a:pt x="1616" y="3046"/>
                  </a:lnTo>
                  <a:lnTo>
                    <a:pt x="1651" y="2184"/>
                  </a:lnTo>
                  <a:cubicBezTo>
                    <a:pt x="1669" y="1731"/>
                    <a:pt x="1857" y="1303"/>
                    <a:pt x="2177" y="983"/>
                  </a:cubicBezTo>
                  <a:lnTo>
                    <a:pt x="2742" y="418"/>
                  </a:lnTo>
                  <a:cubicBezTo>
                    <a:pt x="2798" y="363"/>
                    <a:pt x="2870" y="335"/>
                    <a:pt x="2942" y="335"/>
                  </a:cubicBezTo>
                  <a:cubicBezTo>
                    <a:pt x="3014" y="335"/>
                    <a:pt x="3085" y="363"/>
                    <a:pt x="3141" y="418"/>
                  </a:cubicBezTo>
                  <a:lnTo>
                    <a:pt x="2805" y="82"/>
                  </a:lnTo>
                  <a:cubicBezTo>
                    <a:pt x="2749" y="28"/>
                    <a:pt x="2676" y="1"/>
                    <a:pt x="260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1" name="Google Shape;5831;p78"/>
            <p:cNvSpPr/>
            <p:nvPr/>
          </p:nvSpPr>
          <p:spPr>
            <a:xfrm>
              <a:off x="5031340" y="2858776"/>
              <a:ext cx="56160" cy="55296"/>
            </a:xfrm>
            <a:custGeom>
              <a:avLst/>
              <a:gdLst/>
              <a:ahLst/>
              <a:cxnLst/>
              <a:rect l="l" t="t" r="r" b="b"/>
              <a:pathLst>
                <a:path w="1951" h="1921" extrusionOk="0">
                  <a:moveTo>
                    <a:pt x="777" y="1"/>
                  </a:moveTo>
                  <a:cubicBezTo>
                    <a:pt x="586" y="1"/>
                    <a:pt x="400" y="75"/>
                    <a:pt x="265" y="215"/>
                  </a:cubicBezTo>
                  <a:lnTo>
                    <a:pt x="0" y="478"/>
                  </a:lnTo>
                  <a:lnTo>
                    <a:pt x="1442" y="1921"/>
                  </a:lnTo>
                  <a:lnTo>
                    <a:pt x="1707" y="1656"/>
                  </a:lnTo>
                  <a:cubicBezTo>
                    <a:pt x="1877" y="1485"/>
                    <a:pt x="1950" y="1242"/>
                    <a:pt x="1906" y="1007"/>
                  </a:cubicBezTo>
                  <a:cubicBezTo>
                    <a:pt x="1879" y="865"/>
                    <a:pt x="1808" y="733"/>
                    <a:pt x="1707" y="629"/>
                  </a:cubicBezTo>
                  <a:lnTo>
                    <a:pt x="1291" y="215"/>
                  </a:lnTo>
                  <a:cubicBezTo>
                    <a:pt x="1188" y="111"/>
                    <a:pt x="1058" y="40"/>
                    <a:pt x="914" y="14"/>
                  </a:cubicBezTo>
                  <a:cubicBezTo>
                    <a:pt x="868" y="5"/>
                    <a:pt x="823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2" name="Google Shape;5832;p78"/>
            <p:cNvSpPr/>
            <p:nvPr/>
          </p:nvSpPr>
          <p:spPr>
            <a:xfrm>
              <a:off x="5031282" y="2858776"/>
              <a:ext cx="45653" cy="22308"/>
            </a:xfrm>
            <a:custGeom>
              <a:avLst/>
              <a:gdLst/>
              <a:ahLst/>
              <a:cxnLst/>
              <a:rect l="l" t="t" r="r" b="b"/>
              <a:pathLst>
                <a:path w="1586" h="775" extrusionOk="0">
                  <a:moveTo>
                    <a:pt x="776" y="1"/>
                  </a:moveTo>
                  <a:cubicBezTo>
                    <a:pt x="586" y="1"/>
                    <a:pt x="400" y="75"/>
                    <a:pt x="264" y="215"/>
                  </a:cubicBezTo>
                  <a:lnTo>
                    <a:pt x="1" y="478"/>
                  </a:lnTo>
                  <a:lnTo>
                    <a:pt x="296" y="774"/>
                  </a:lnTo>
                  <a:lnTo>
                    <a:pt x="560" y="510"/>
                  </a:lnTo>
                  <a:cubicBezTo>
                    <a:pt x="699" y="371"/>
                    <a:pt x="883" y="296"/>
                    <a:pt x="1074" y="296"/>
                  </a:cubicBezTo>
                  <a:cubicBezTo>
                    <a:pt x="1119" y="296"/>
                    <a:pt x="1164" y="300"/>
                    <a:pt x="1209" y="309"/>
                  </a:cubicBezTo>
                  <a:cubicBezTo>
                    <a:pt x="1350" y="335"/>
                    <a:pt x="1481" y="406"/>
                    <a:pt x="1586" y="510"/>
                  </a:cubicBezTo>
                  <a:lnTo>
                    <a:pt x="1291" y="215"/>
                  </a:lnTo>
                  <a:cubicBezTo>
                    <a:pt x="1188" y="111"/>
                    <a:pt x="1056" y="40"/>
                    <a:pt x="912" y="14"/>
                  </a:cubicBezTo>
                  <a:cubicBezTo>
                    <a:pt x="867" y="5"/>
                    <a:pt x="822" y="1"/>
                    <a:pt x="77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3" name="Google Shape;5833;p78"/>
            <p:cNvSpPr/>
            <p:nvPr/>
          </p:nvSpPr>
          <p:spPr>
            <a:xfrm>
              <a:off x="4817504" y="2676175"/>
              <a:ext cx="212261" cy="242139"/>
            </a:xfrm>
            <a:custGeom>
              <a:avLst/>
              <a:gdLst/>
              <a:ahLst/>
              <a:cxnLst/>
              <a:rect l="l" t="t" r="r" b="b"/>
              <a:pathLst>
                <a:path w="7374" h="8412" extrusionOk="0">
                  <a:moveTo>
                    <a:pt x="3687" y="1"/>
                  </a:moveTo>
                  <a:cubicBezTo>
                    <a:pt x="2775" y="1"/>
                    <a:pt x="1963" y="545"/>
                    <a:pt x="1616" y="1389"/>
                  </a:cubicBezTo>
                  <a:cubicBezTo>
                    <a:pt x="1563" y="1519"/>
                    <a:pt x="1458" y="1618"/>
                    <a:pt x="1330" y="1661"/>
                  </a:cubicBezTo>
                  <a:lnTo>
                    <a:pt x="648" y="1885"/>
                  </a:lnTo>
                  <a:cubicBezTo>
                    <a:pt x="260" y="2011"/>
                    <a:pt x="1" y="2372"/>
                    <a:pt x="1" y="2781"/>
                  </a:cubicBezTo>
                  <a:lnTo>
                    <a:pt x="1" y="8246"/>
                  </a:lnTo>
                  <a:cubicBezTo>
                    <a:pt x="3" y="8338"/>
                    <a:pt x="79" y="8411"/>
                    <a:pt x="170" y="8411"/>
                  </a:cubicBezTo>
                  <a:cubicBezTo>
                    <a:pt x="260" y="8411"/>
                    <a:pt x="337" y="8337"/>
                    <a:pt x="337" y="8246"/>
                  </a:cubicBezTo>
                  <a:lnTo>
                    <a:pt x="337" y="2781"/>
                  </a:lnTo>
                  <a:cubicBezTo>
                    <a:pt x="337" y="2516"/>
                    <a:pt x="506" y="2285"/>
                    <a:pt x="754" y="2203"/>
                  </a:cubicBezTo>
                  <a:lnTo>
                    <a:pt x="1437" y="1977"/>
                  </a:lnTo>
                  <a:cubicBezTo>
                    <a:pt x="1656" y="1904"/>
                    <a:pt x="1837" y="1737"/>
                    <a:pt x="1926" y="1519"/>
                  </a:cubicBezTo>
                  <a:cubicBezTo>
                    <a:pt x="2221" y="801"/>
                    <a:pt x="2912" y="337"/>
                    <a:pt x="3687" y="337"/>
                  </a:cubicBezTo>
                  <a:cubicBezTo>
                    <a:pt x="4462" y="337"/>
                    <a:pt x="5155" y="801"/>
                    <a:pt x="5448" y="1519"/>
                  </a:cubicBezTo>
                  <a:cubicBezTo>
                    <a:pt x="5539" y="1737"/>
                    <a:pt x="5717" y="1904"/>
                    <a:pt x="5939" y="1977"/>
                  </a:cubicBezTo>
                  <a:lnTo>
                    <a:pt x="6621" y="2203"/>
                  </a:lnTo>
                  <a:cubicBezTo>
                    <a:pt x="6872" y="2285"/>
                    <a:pt x="7039" y="2518"/>
                    <a:pt x="7039" y="2781"/>
                  </a:cubicBezTo>
                  <a:lnTo>
                    <a:pt x="7039" y="5966"/>
                  </a:lnTo>
                  <a:cubicBezTo>
                    <a:pt x="7039" y="6056"/>
                    <a:pt x="7115" y="6133"/>
                    <a:pt x="7206" y="6133"/>
                  </a:cubicBezTo>
                  <a:cubicBezTo>
                    <a:pt x="7297" y="6133"/>
                    <a:pt x="7373" y="6056"/>
                    <a:pt x="7373" y="5966"/>
                  </a:cubicBezTo>
                  <a:lnTo>
                    <a:pt x="7373" y="2781"/>
                  </a:lnTo>
                  <a:cubicBezTo>
                    <a:pt x="7373" y="2372"/>
                    <a:pt x="7112" y="2013"/>
                    <a:pt x="6726" y="1885"/>
                  </a:cubicBezTo>
                  <a:lnTo>
                    <a:pt x="6044" y="1661"/>
                  </a:lnTo>
                  <a:cubicBezTo>
                    <a:pt x="5916" y="1618"/>
                    <a:pt x="5811" y="1521"/>
                    <a:pt x="5758" y="1389"/>
                  </a:cubicBezTo>
                  <a:cubicBezTo>
                    <a:pt x="5411" y="545"/>
                    <a:pt x="4597" y="1"/>
                    <a:pt x="3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4" name="Google Shape;5834;p78"/>
            <p:cNvSpPr/>
            <p:nvPr/>
          </p:nvSpPr>
          <p:spPr>
            <a:xfrm>
              <a:off x="4843154" y="2701825"/>
              <a:ext cx="161081" cy="216578"/>
            </a:xfrm>
            <a:custGeom>
              <a:avLst/>
              <a:gdLst/>
              <a:ahLst/>
              <a:cxnLst/>
              <a:rect l="l" t="t" r="r" b="b"/>
              <a:pathLst>
                <a:path w="5596" h="7524" extrusionOk="0">
                  <a:moveTo>
                    <a:pt x="2798" y="0"/>
                  </a:moveTo>
                  <a:cubicBezTo>
                    <a:pt x="2249" y="0"/>
                    <a:pt x="1758" y="329"/>
                    <a:pt x="1550" y="838"/>
                  </a:cubicBezTo>
                  <a:cubicBezTo>
                    <a:pt x="1399" y="1209"/>
                    <a:pt x="1093" y="1492"/>
                    <a:pt x="718" y="1616"/>
                  </a:cubicBezTo>
                  <a:lnTo>
                    <a:pt x="361" y="1733"/>
                  </a:lnTo>
                  <a:cubicBezTo>
                    <a:pt x="146" y="1804"/>
                    <a:pt x="0" y="2005"/>
                    <a:pt x="0" y="2231"/>
                  </a:cubicBezTo>
                  <a:lnTo>
                    <a:pt x="0" y="7357"/>
                  </a:lnTo>
                  <a:cubicBezTo>
                    <a:pt x="0" y="7447"/>
                    <a:pt x="77" y="7524"/>
                    <a:pt x="167" y="7524"/>
                  </a:cubicBezTo>
                  <a:cubicBezTo>
                    <a:pt x="258" y="7524"/>
                    <a:pt x="334" y="7447"/>
                    <a:pt x="334" y="7357"/>
                  </a:cubicBezTo>
                  <a:lnTo>
                    <a:pt x="334" y="2231"/>
                  </a:lnTo>
                  <a:cubicBezTo>
                    <a:pt x="334" y="2149"/>
                    <a:pt x="388" y="2076"/>
                    <a:pt x="466" y="2051"/>
                  </a:cubicBezTo>
                  <a:lnTo>
                    <a:pt x="823" y="1934"/>
                  </a:lnTo>
                  <a:cubicBezTo>
                    <a:pt x="1292" y="1780"/>
                    <a:pt x="1667" y="1428"/>
                    <a:pt x="1858" y="967"/>
                  </a:cubicBezTo>
                  <a:cubicBezTo>
                    <a:pt x="2016" y="585"/>
                    <a:pt x="2385" y="336"/>
                    <a:pt x="2798" y="336"/>
                  </a:cubicBezTo>
                  <a:cubicBezTo>
                    <a:pt x="3212" y="336"/>
                    <a:pt x="3582" y="583"/>
                    <a:pt x="3738" y="967"/>
                  </a:cubicBezTo>
                  <a:cubicBezTo>
                    <a:pt x="3926" y="1428"/>
                    <a:pt x="4305" y="1780"/>
                    <a:pt x="4772" y="1934"/>
                  </a:cubicBezTo>
                  <a:lnTo>
                    <a:pt x="5131" y="2051"/>
                  </a:lnTo>
                  <a:cubicBezTo>
                    <a:pt x="5208" y="2078"/>
                    <a:pt x="5261" y="2149"/>
                    <a:pt x="5261" y="2231"/>
                  </a:cubicBezTo>
                  <a:lnTo>
                    <a:pt x="5261" y="5455"/>
                  </a:lnTo>
                  <a:cubicBezTo>
                    <a:pt x="5261" y="5546"/>
                    <a:pt x="5338" y="5622"/>
                    <a:pt x="5428" y="5622"/>
                  </a:cubicBezTo>
                  <a:cubicBezTo>
                    <a:pt x="5519" y="5622"/>
                    <a:pt x="5595" y="5546"/>
                    <a:pt x="5595" y="5455"/>
                  </a:cubicBezTo>
                  <a:lnTo>
                    <a:pt x="5595" y="2231"/>
                  </a:lnTo>
                  <a:cubicBezTo>
                    <a:pt x="5595" y="2005"/>
                    <a:pt x="5451" y="1804"/>
                    <a:pt x="5235" y="1733"/>
                  </a:cubicBezTo>
                  <a:lnTo>
                    <a:pt x="4877" y="1616"/>
                  </a:lnTo>
                  <a:cubicBezTo>
                    <a:pt x="4502" y="1492"/>
                    <a:pt x="4200" y="1209"/>
                    <a:pt x="4047" y="838"/>
                  </a:cubicBezTo>
                  <a:cubicBezTo>
                    <a:pt x="3838" y="329"/>
                    <a:pt x="3347" y="0"/>
                    <a:pt x="2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5" name="Google Shape;5835;p78"/>
            <p:cNvSpPr/>
            <p:nvPr/>
          </p:nvSpPr>
          <p:spPr>
            <a:xfrm>
              <a:off x="4780770" y="2926802"/>
              <a:ext cx="175416" cy="77057"/>
            </a:xfrm>
            <a:custGeom>
              <a:avLst/>
              <a:gdLst/>
              <a:ahLst/>
              <a:cxnLst/>
              <a:rect l="l" t="t" r="r" b="b"/>
              <a:pathLst>
                <a:path w="6094" h="2677" extrusionOk="0">
                  <a:moveTo>
                    <a:pt x="2217" y="0"/>
                  </a:moveTo>
                  <a:cubicBezTo>
                    <a:pt x="2112" y="0"/>
                    <a:pt x="2007" y="27"/>
                    <a:pt x="1915" y="77"/>
                  </a:cubicBezTo>
                  <a:cubicBezTo>
                    <a:pt x="1887" y="91"/>
                    <a:pt x="1856" y="98"/>
                    <a:pt x="1825" y="98"/>
                  </a:cubicBezTo>
                  <a:cubicBezTo>
                    <a:pt x="1793" y="98"/>
                    <a:pt x="1761" y="90"/>
                    <a:pt x="1730" y="75"/>
                  </a:cubicBezTo>
                  <a:cubicBezTo>
                    <a:pt x="1640" y="28"/>
                    <a:pt x="1539" y="3"/>
                    <a:pt x="1435" y="3"/>
                  </a:cubicBezTo>
                  <a:cubicBezTo>
                    <a:pt x="1428" y="3"/>
                    <a:pt x="1421" y="4"/>
                    <a:pt x="1414" y="4"/>
                  </a:cubicBezTo>
                  <a:cubicBezTo>
                    <a:pt x="1071" y="14"/>
                    <a:pt x="788" y="308"/>
                    <a:pt x="788" y="661"/>
                  </a:cubicBezTo>
                  <a:lnTo>
                    <a:pt x="788" y="878"/>
                  </a:lnTo>
                  <a:lnTo>
                    <a:pt x="502" y="878"/>
                  </a:lnTo>
                  <a:cubicBezTo>
                    <a:pt x="226" y="878"/>
                    <a:pt x="1" y="1104"/>
                    <a:pt x="1" y="1379"/>
                  </a:cubicBezTo>
                  <a:lnTo>
                    <a:pt x="1" y="2176"/>
                  </a:lnTo>
                  <a:cubicBezTo>
                    <a:pt x="1" y="2451"/>
                    <a:pt x="226" y="2677"/>
                    <a:pt x="502" y="2677"/>
                  </a:cubicBezTo>
                  <a:lnTo>
                    <a:pt x="5853" y="2677"/>
                  </a:lnTo>
                  <a:cubicBezTo>
                    <a:pt x="5944" y="2677"/>
                    <a:pt x="6021" y="2600"/>
                    <a:pt x="6021" y="2510"/>
                  </a:cubicBezTo>
                  <a:cubicBezTo>
                    <a:pt x="6021" y="2414"/>
                    <a:pt x="5944" y="2341"/>
                    <a:pt x="5853" y="2341"/>
                  </a:cubicBezTo>
                  <a:lnTo>
                    <a:pt x="514" y="2341"/>
                  </a:lnTo>
                  <a:cubicBezTo>
                    <a:pt x="424" y="2341"/>
                    <a:pt x="349" y="2265"/>
                    <a:pt x="349" y="2174"/>
                  </a:cubicBezTo>
                  <a:lnTo>
                    <a:pt x="349" y="1376"/>
                  </a:lnTo>
                  <a:cubicBezTo>
                    <a:pt x="349" y="1285"/>
                    <a:pt x="424" y="1211"/>
                    <a:pt x="514" y="1211"/>
                  </a:cubicBezTo>
                  <a:lnTo>
                    <a:pt x="5159" y="1211"/>
                  </a:lnTo>
                  <a:cubicBezTo>
                    <a:pt x="5249" y="1211"/>
                    <a:pt x="5326" y="1134"/>
                    <a:pt x="5326" y="1044"/>
                  </a:cubicBezTo>
                  <a:cubicBezTo>
                    <a:pt x="5326" y="953"/>
                    <a:pt x="5249" y="876"/>
                    <a:pt x="5159" y="876"/>
                  </a:cubicBezTo>
                  <a:lnTo>
                    <a:pt x="1135" y="876"/>
                  </a:lnTo>
                  <a:lnTo>
                    <a:pt x="1135" y="658"/>
                  </a:lnTo>
                  <a:cubicBezTo>
                    <a:pt x="1135" y="485"/>
                    <a:pt x="1270" y="338"/>
                    <a:pt x="1437" y="334"/>
                  </a:cubicBezTo>
                  <a:cubicBezTo>
                    <a:pt x="1441" y="334"/>
                    <a:pt x="1444" y="334"/>
                    <a:pt x="1448" y="334"/>
                  </a:cubicBezTo>
                  <a:cubicBezTo>
                    <a:pt x="1497" y="334"/>
                    <a:pt x="1545" y="345"/>
                    <a:pt x="1588" y="368"/>
                  </a:cubicBezTo>
                  <a:cubicBezTo>
                    <a:pt x="1667" y="409"/>
                    <a:pt x="1754" y="430"/>
                    <a:pt x="1839" y="430"/>
                  </a:cubicBezTo>
                  <a:cubicBezTo>
                    <a:pt x="1923" y="430"/>
                    <a:pt x="2007" y="410"/>
                    <a:pt x="2082" y="370"/>
                  </a:cubicBezTo>
                  <a:cubicBezTo>
                    <a:pt x="2126" y="345"/>
                    <a:pt x="2174" y="334"/>
                    <a:pt x="2226" y="334"/>
                  </a:cubicBezTo>
                  <a:cubicBezTo>
                    <a:pt x="2277" y="334"/>
                    <a:pt x="2325" y="345"/>
                    <a:pt x="2370" y="370"/>
                  </a:cubicBezTo>
                  <a:cubicBezTo>
                    <a:pt x="2446" y="411"/>
                    <a:pt x="2531" y="431"/>
                    <a:pt x="2615" y="431"/>
                  </a:cubicBezTo>
                  <a:cubicBezTo>
                    <a:pt x="2700" y="431"/>
                    <a:pt x="2784" y="411"/>
                    <a:pt x="2860" y="370"/>
                  </a:cubicBezTo>
                  <a:cubicBezTo>
                    <a:pt x="2905" y="345"/>
                    <a:pt x="2955" y="334"/>
                    <a:pt x="3006" y="334"/>
                  </a:cubicBezTo>
                  <a:cubicBezTo>
                    <a:pt x="3056" y="334"/>
                    <a:pt x="3106" y="345"/>
                    <a:pt x="3150" y="370"/>
                  </a:cubicBezTo>
                  <a:cubicBezTo>
                    <a:pt x="3227" y="411"/>
                    <a:pt x="3311" y="431"/>
                    <a:pt x="3395" y="431"/>
                  </a:cubicBezTo>
                  <a:cubicBezTo>
                    <a:pt x="3480" y="431"/>
                    <a:pt x="3564" y="411"/>
                    <a:pt x="3641" y="370"/>
                  </a:cubicBezTo>
                  <a:cubicBezTo>
                    <a:pt x="3685" y="345"/>
                    <a:pt x="3735" y="334"/>
                    <a:pt x="3785" y="334"/>
                  </a:cubicBezTo>
                  <a:cubicBezTo>
                    <a:pt x="3836" y="334"/>
                    <a:pt x="3886" y="345"/>
                    <a:pt x="3930" y="370"/>
                  </a:cubicBezTo>
                  <a:cubicBezTo>
                    <a:pt x="4007" y="411"/>
                    <a:pt x="4091" y="431"/>
                    <a:pt x="4176" y="431"/>
                  </a:cubicBezTo>
                  <a:cubicBezTo>
                    <a:pt x="4260" y="431"/>
                    <a:pt x="4345" y="411"/>
                    <a:pt x="4421" y="370"/>
                  </a:cubicBezTo>
                  <a:cubicBezTo>
                    <a:pt x="4465" y="345"/>
                    <a:pt x="4513" y="334"/>
                    <a:pt x="4565" y="334"/>
                  </a:cubicBezTo>
                  <a:cubicBezTo>
                    <a:pt x="4616" y="334"/>
                    <a:pt x="4664" y="345"/>
                    <a:pt x="4709" y="370"/>
                  </a:cubicBezTo>
                  <a:cubicBezTo>
                    <a:pt x="4786" y="411"/>
                    <a:pt x="4871" y="431"/>
                    <a:pt x="4955" y="431"/>
                  </a:cubicBezTo>
                  <a:cubicBezTo>
                    <a:pt x="5039" y="431"/>
                    <a:pt x="5124" y="411"/>
                    <a:pt x="5201" y="370"/>
                  </a:cubicBezTo>
                  <a:cubicBezTo>
                    <a:pt x="5246" y="345"/>
                    <a:pt x="5294" y="334"/>
                    <a:pt x="5345" y="334"/>
                  </a:cubicBezTo>
                  <a:cubicBezTo>
                    <a:pt x="5397" y="334"/>
                    <a:pt x="5445" y="345"/>
                    <a:pt x="5489" y="370"/>
                  </a:cubicBezTo>
                  <a:cubicBezTo>
                    <a:pt x="5566" y="411"/>
                    <a:pt x="5650" y="431"/>
                    <a:pt x="5734" y="431"/>
                  </a:cubicBezTo>
                  <a:cubicBezTo>
                    <a:pt x="5819" y="431"/>
                    <a:pt x="5903" y="411"/>
                    <a:pt x="5980" y="370"/>
                  </a:cubicBezTo>
                  <a:cubicBezTo>
                    <a:pt x="6063" y="327"/>
                    <a:pt x="6093" y="226"/>
                    <a:pt x="6049" y="146"/>
                  </a:cubicBezTo>
                  <a:cubicBezTo>
                    <a:pt x="6019" y="89"/>
                    <a:pt x="5962" y="57"/>
                    <a:pt x="5902" y="57"/>
                  </a:cubicBezTo>
                  <a:cubicBezTo>
                    <a:pt x="5876" y="57"/>
                    <a:pt x="5850" y="63"/>
                    <a:pt x="5825" y="77"/>
                  </a:cubicBezTo>
                  <a:cubicBezTo>
                    <a:pt x="5797" y="91"/>
                    <a:pt x="5766" y="98"/>
                    <a:pt x="5735" y="98"/>
                  </a:cubicBezTo>
                  <a:cubicBezTo>
                    <a:pt x="5705" y="98"/>
                    <a:pt x="5674" y="91"/>
                    <a:pt x="5647" y="77"/>
                  </a:cubicBezTo>
                  <a:cubicBezTo>
                    <a:pt x="5553" y="29"/>
                    <a:pt x="5452" y="0"/>
                    <a:pt x="5345" y="0"/>
                  </a:cubicBezTo>
                  <a:cubicBezTo>
                    <a:pt x="5238" y="0"/>
                    <a:pt x="5135" y="27"/>
                    <a:pt x="5043" y="77"/>
                  </a:cubicBezTo>
                  <a:cubicBezTo>
                    <a:pt x="5015" y="91"/>
                    <a:pt x="4984" y="98"/>
                    <a:pt x="4953" y="98"/>
                  </a:cubicBezTo>
                  <a:cubicBezTo>
                    <a:pt x="4923" y="98"/>
                    <a:pt x="4892" y="91"/>
                    <a:pt x="4865" y="77"/>
                  </a:cubicBezTo>
                  <a:cubicBezTo>
                    <a:pt x="4771" y="29"/>
                    <a:pt x="4670" y="0"/>
                    <a:pt x="4563" y="0"/>
                  </a:cubicBezTo>
                  <a:cubicBezTo>
                    <a:pt x="4456" y="0"/>
                    <a:pt x="4353" y="27"/>
                    <a:pt x="4261" y="77"/>
                  </a:cubicBezTo>
                  <a:cubicBezTo>
                    <a:pt x="4233" y="91"/>
                    <a:pt x="4202" y="98"/>
                    <a:pt x="4171" y="98"/>
                  </a:cubicBezTo>
                  <a:cubicBezTo>
                    <a:pt x="4141" y="98"/>
                    <a:pt x="4110" y="91"/>
                    <a:pt x="4083" y="77"/>
                  </a:cubicBezTo>
                  <a:cubicBezTo>
                    <a:pt x="3989" y="29"/>
                    <a:pt x="3888" y="0"/>
                    <a:pt x="3781" y="0"/>
                  </a:cubicBezTo>
                  <a:cubicBezTo>
                    <a:pt x="3674" y="0"/>
                    <a:pt x="3571" y="27"/>
                    <a:pt x="3479" y="77"/>
                  </a:cubicBezTo>
                  <a:cubicBezTo>
                    <a:pt x="3451" y="91"/>
                    <a:pt x="3420" y="98"/>
                    <a:pt x="3389" y="98"/>
                  </a:cubicBezTo>
                  <a:cubicBezTo>
                    <a:pt x="3359" y="98"/>
                    <a:pt x="3328" y="91"/>
                    <a:pt x="3301" y="77"/>
                  </a:cubicBezTo>
                  <a:cubicBezTo>
                    <a:pt x="3207" y="29"/>
                    <a:pt x="3106" y="0"/>
                    <a:pt x="2999" y="0"/>
                  </a:cubicBezTo>
                  <a:cubicBezTo>
                    <a:pt x="2892" y="0"/>
                    <a:pt x="2789" y="27"/>
                    <a:pt x="2697" y="77"/>
                  </a:cubicBezTo>
                  <a:cubicBezTo>
                    <a:pt x="2668" y="91"/>
                    <a:pt x="2637" y="98"/>
                    <a:pt x="2607" y="98"/>
                  </a:cubicBezTo>
                  <a:cubicBezTo>
                    <a:pt x="2576" y="98"/>
                    <a:pt x="2546" y="91"/>
                    <a:pt x="2519" y="77"/>
                  </a:cubicBezTo>
                  <a:cubicBezTo>
                    <a:pt x="2425" y="29"/>
                    <a:pt x="2324" y="0"/>
                    <a:pt x="2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6" name="Google Shape;5836;p78"/>
            <p:cNvSpPr/>
            <p:nvPr/>
          </p:nvSpPr>
          <p:spPr>
            <a:xfrm>
              <a:off x="5004970" y="2966846"/>
              <a:ext cx="61226" cy="36931"/>
            </a:xfrm>
            <a:custGeom>
              <a:avLst/>
              <a:gdLst/>
              <a:ahLst/>
              <a:cxnLst/>
              <a:rect l="l" t="t" r="r" b="b"/>
              <a:pathLst>
                <a:path w="2127" h="1283" extrusionOk="0">
                  <a:moveTo>
                    <a:pt x="1960" y="1"/>
                  </a:moveTo>
                  <a:cubicBezTo>
                    <a:pt x="1869" y="1"/>
                    <a:pt x="1794" y="77"/>
                    <a:pt x="1794" y="168"/>
                  </a:cubicBezTo>
                  <a:lnTo>
                    <a:pt x="1794" y="783"/>
                  </a:lnTo>
                  <a:cubicBezTo>
                    <a:pt x="1794" y="874"/>
                    <a:pt x="1718" y="950"/>
                    <a:pt x="1627" y="950"/>
                  </a:cubicBezTo>
                  <a:lnTo>
                    <a:pt x="168" y="950"/>
                  </a:lnTo>
                  <a:cubicBezTo>
                    <a:pt x="76" y="950"/>
                    <a:pt x="1" y="1025"/>
                    <a:pt x="1" y="1117"/>
                  </a:cubicBezTo>
                  <a:cubicBezTo>
                    <a:pt x="1" y="1208"/>
                    <a:pt x="76" y="1282"/>
                    <a:pt x="168" y="1282"/>
                  </a:cubicBezTo>
                  <a:lnTo>
                    <a:pt x="1627" y="1282"/>
                  </a:lnTo>
                  <a:cubicBezTo>
                    <a:pt x="1903" y="1282"/>
                    <a:pt x="2127" y="1058"/>
                    <a:pt x="2127" y="783"/>
                  </a:cubicBezTo>
                  <a:lnTo>
                    <a:pt x="2127" y="168"/>
                  </a:lnTo>
                  <a:cubicBezTo>
                    <a:pt x="2127" y="74"/>
                    <a:pt x="2052" y="1"/>
                    <a:pt x="19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7" name="Google Shape;5837;p78"/>
            <p:cNvSpPr/>
            <p:nvPr/>
          </p:nvSpPr>
          <p:spPr>
            <a:xfrm>
              <a:off x="4879225" y="2755198"/>
              <a:ext cx="87852" cy="114507"/>
            </a:xfrm>
            <a:custGeom>
              <a:avLst/>
              <a:gdLst/>
              <a:ahLst/>
              <a:cxnLst/>
              <a:rect l="l" t="t" r="r" b="b"/>
              <a:pathLst>
                <a:path w="3052" h="3978" extrusionOk="0">
                  <a:moveTo>
                    <a:pt x="1666" y="333"/>
                  </a:moveTo>
                  <a:cubicBezTo>
                    <a:pt x="1696" y="333"/>
                    <a:pt x="1721" y="357"/>
                    <a:pt x="1721" y="388"/>
                  </a:cubicBezTo>
                  <a:lnTo>
                    <a:pt x="1721" y="1086"/>
                  </a:lnTo>
                  <a:cubicBezTo>
                    <a:pt x="1721" y="1276"/>
                    <a:pt x="1875" y="1433"/>
                    <a:pt x="2067" y="1433"/>
                  </a:cubicBezTo>
                  <a:lnTo>
                    <a:pt x="2663" y="1433"/>
                  </a:lnTo>
                  <a:cubicBezTo>
                    <a:pt x="2693" y="1433"/>
                    <a:pt x="2718" y="1458"/>
                    <a:pt x="2718" y="1488"/>
                  </a:cubicBezTo>
                  <a:lnTo>
                    <a:pt x="2718" y="1765"/>
                  </a:lnTo>
                  <a:lnTo>
                    <a:pt x="2716" y="1765"/>
                  </a:lnTo>
                  <a:cubicBezTo>
                    <a:pt x="2716" y="1797"/>
                    <a:pt x="2691" y="1822"/>
                    <a:pt x="2661" y="1822"/>
                  </a:cubicBezTo>
                  <a:lnTo>
                    <a:pt x="2066" y="1822"/>
                  </a:lnTo>
                  <a:cubicBezTo>
                    <a:pt x="1874" y="1822"/>
                    <a:pt x="1717" y="1977"/>
                    <a:pt x="1717" y="2168"/>
                  </a:cubicBezTo>
                  <a:lnTo>
                    <a:pt x="1717" y="3590"/>
                  </a:lnTo>
                  <a:cubicBezTo>
                    <a:pt x="1717" y="3621"/>
                    <a:pt x="1694" y="3645"/>
                    <a:pt x="1662" y="3645"/>
                  </a:cubicBezTo>
                  <a:lnTo>
                    <a:pt x="1385" y="3645"/>
                  </a:lnTo>
                  <a:cubicBezTo>
                    <a:pt x="1355" y="3645"/>
                    <a:pt x="1330" y="3621"/>
                    <a:pt x="1330" y="3590"/>
                  </a:cubicBezTo>
                  <a:lnTo>
                    <a:pt x="1330" y="2168"/>
                  </a:lnTo>
                  <a:cubicBezTo>
                    <a:pt x="1330" y="1977"/>
                    <a:pt x="1173" y="1822"/>
                    <a:pt x="983" y="1822"/>
                  </a:cubicBezTo>
                  <a:lnTo>
                    <a:pt x="390" y="1822"/>
                  </a:lnTo>
                  <a:cubicBezTo>
                    <a:pt x="359" y="1822"/>
                    <a:pt x="334" y="1797"/>
                    <a:pt x="334" y="1765"/>
                  </a:cubicBezTo>
                  <a:lnTo>
                    <a:pt x="334" y="1488"/>
                  </a:lnTo>
                  <a:cubicBezTo>
                    <a:pt x="334" y="1458"/>
                    <a:pt x="359" y="1433"/>
                    <a:pt x="390" y="1433"/>
                  </a:cubicBezTo>
                  <a:lnTo>
                    <a:pt x="985" y="1433"/>
                  </a:lnTo>
                  <a:cubicBezTo>
                    <a:pt x="1177" y="1433"/>
                    <a:pt x="1332" y="1276"/>
                    <a:pt x="1332" y="1086"/>
                  </a:cubicBezTo>
                  <a:lnTo>
                    <a:pt x="1332" y="388"/>
                  </a:lnTo>
                  <a:cubicBezTo>
                    <a:pt x="1332" y="357"/>
                    <a:pt x="1356" y="333"/>
                    <a:pt x="1387" y="333"/>
                  </a:cubicBezTo>
                  <a:close/>
                  <a:moveTo>
                    <a:pt x="1385" y="0"/>
                  </a:moveTo>
                  <a:cubicBezTo>
                    <a:pt x="1172" y="0"/>
                    <a:pt x="996" y="174"/>
                    <a:pt x="996" y="388"/>
                  </a:cubicBezTo>
                  <a:lnTo>
                    <a:pt x="996" y="1086"/>
                  </a:lnTo>
                  <a:cubicBezTo>
                    <a:pt x="996" y="1093"/>
                    <a:pt x="988" y="1099"/>
                    <a:pt x="983" y="1099"/>
                  </a:cubicBezTo>
                  <a:lnTo>
                    <a:pt x="390" y="1099"/>
                  </a:lnTo>
                  <a:cubicBezTo>
                    <a:pt x="174" y="1099"/>
                    <a:pt x="0" y="1274"/>
                    <a:pt x="0" y="1488"/>
                  </a:cubicBezTo>
                  <a:lnTo>
                    <a:pt x="0" y="1765"/>
                  </a:lnTo>
                  <a:cubicBezTo>
                    <a:pt x="0" y="1978"/>
                    <a:pt x="174" y="2154"/>
                    <a:pt x="390" y="2154"/>
                  </a:cubicBezTo>
                  <a:lnTo>
                    <a:pt x="985" y="2154"/>
                  </a:lnTo>
                  <a:cubicBezTo>
                    <a:pt x="992" y="2154"/>
                    <a:pt x="999" y="2161"/>
                    <a:pt x="999" y="2168"/>
                  </a:cubicBezTo>
                  <a:lnTo>
                    <a:pt x="999" y="3590"/>
                  </a:lnTo>
                  <a:cubicBezTo>
                    <a:pt x="999" y="3804"/>
                    <a:pt x="1173" y="3978"/>
                    <a:pt x="1387" y="3978"/>
                  </a:cubicBezTo>
                  <a:lnTo>
                    <a:pt x="1666" y="3978"/>
                  </a:lnTo>
                  <a:cubicBezTo>
                    <a:pt x="1879" y="3978"/>
                    <a:pt x="2053" y="3804"/>
                    <a:pt x="2053" y="3590"/>
                  </a:cubicBezTo>
                  <a:lnTo>
                    <a:pt x="2053" y="2168"/>
                  </a:lnTo>
                  <a:cubicBezTo>
                    <a:pt x="2053" y="2161"/>
                    <a:pt x="2060" y="2154"/>
                    <a:pt x="2067" y="2154"/>
                  </a:cubicBezTo>
                  <a:lnTo>
                    <a:pt x="2663" y="2154"/>
                  </a:lnTo>
                  <a:cubicBezTo>
                    <a:pt x="2876" y="2154"/>
                    <a:pt x="3052" y="1978"/>
                    <a:pt x="3052" y="1765"/>
                  </a:cubicBezTo>
                  <a:lnTo>
                    <a:pt x="3052" y="1488"/>
                  </a:lnTo>
                  <a:lnTo>
                    <a:pt x="3048" y="1488"/>
                  </a:lnTo>
                  <a:cubicBezTo>
                    <a:pt x="3048" y="1274"/>
                    <a:pt x="2874" y="1099"/>
                    <a:pt x="2661" y="1099"/>
                  </a:cubicBezTo>
                  <a:lnTo>
                    <a:pt x="2066" y="1099"/>
                  </a:lnTo>
                  <a:cubicBezTo>
                    <a:pt x="2058" y="1099"/>
                    <a:pt x="2051" y="1093"/>
                    <a:pt x="2051" y="1086"/>
                  </a:cubicBezTo>
                  <a:lnTo>
                    <a:pt x="2051" y="388"/>
                  </a:lnTo>
                  <a:cubicBezTo>
                    <a:pt x="2051" y="174"/>
                    <a:pt x="1875" y="0"/>
                    <a:pt x="1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8" name="Google Shape;5838;p78"/>
            <p:cNvSpPr/>
            <p:nvPr/>
          </p:nvSpPr>
          <p:spPr>
            <a:xfrm>
              <a:off x="4879225" y="2879878"/>
              <a:ext cx="87765" cy="9643"/>
            </a:xfrm>
            <a:custGeom>
              <a:avLst/>
              <a:gdLst/>
              <a:ahLst/>
              <a:cxnLst/>
              <a:rect l="l" t="t" r="r" b="b"/>
              <a:pathLst>
                <a:path w="3049" h="335" extrusionOk="0">
                  <a:moveTo>
                    <a:pt x="167" y="0"/>
                  </a:moveTo>
                  <a:cubicBezTo>
                    <a:pt x="77" y="0"/>
                    <a:pt x="0" y="77"/>
                    <a:pt x="0" y="168"/>
                  </a:cubicBezTo>
                  <a:cubicBezTo>
                    <a:pt x="0" y="258"/>
                    <a:pt x="77" y="335"/>
                    <a:pt x="167" y="335"/>
                  </a:cubicBezTo>
                  <a:lnTo>
                    <a:pt x="2883" y="335"/>
                  </a:lnTo>
                  <a:cubicBezTo>
                    <a:pt x="2974" y="335"/>
                    <a:pt x="3048" y="258"/>
                    <a:pt x="3048" y="168"/>
                  </a:cubicBezTo>
                  <a:cubicBezTo>
                    <a:pt x="3048" y="77"/>
                    <a:pt x="2974" y="0"/>
                    <a:pt x="28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9" name="Google Shape;5839;p78"/>
            <p:cNvSpPr/>
            <p:nvPr/>
          </p:nvSpPr>
          <p:spPr>
            <a:xfrm>
              <a:off x="4879225" y="2899568"/>
              <a:ext cx="87765" cy="9643"/>
            </a:xfrm>
            <a:custGeom>
              <a:avLst/>
              <a:gdLst/>
              <a:ahLst/>
              <a:cxnLst/>
              <a:rect l="l" t="t" r="r" b="b"/>
              <a:pathLst>
                <a:path w="3049" h="335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cubicBezTo>
                    <a:pt x="0" y="258"/>
                    <a:pt x="77" y="335"/>
                    <a:pt x="167" y="335"/>
                  </a:cubicBezTo>
                  <a:lnTo>
                    <a:pt x="2883" y="335"/>
                  </a:lnTo>
                  <a:cubicBezTo>
                    <a:pt x="2974" y="335"/>
                    <a:pt x="3048" y="258"/>
                    <a:pt x="3048" y="168"/>
                  </a:cubicBezTo>
                  <a:cubicBezTo>
                    <a:pt x="3048" y="77"/>
                    <a:pt x="2974" y="1"/>
                    <a:pt x="2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0" name="Google Shape;5840;p78"/>
            <p:cNvSpPr/>
            <p:nvPr/>
          </p:nvSpPr>
          <p:spPr>
            <a:xfrm>
              <a:off x="4939938" y="2853969"/>
              <a:ext cx="152589" cy="149682"/>
            </a:xfrm>
            <a:custGeom>
              <a:avLst/>
              <a:gdLst/>
              <a:ahLst/>
              <a:cxnLst/>
              <a:rect l="l" t="t" r="r" b="b"/>
              <a:pathLst>
                <a:path w="5301" h="5200" extrusionOk="0">
                  <a:moveTo>
                    <a:pt x="3947" y="336"/>
                  </a:moveTo>
                  <a:cubicBezTo>
                    <a:pt x="3983" y="336"/>
                    <a:pt x="4019" y="339"/>
                    <a:pt x="4055" y="346"/>
                  </a:cubicBezTo>
                  <a:cubicBezTo>
                    <a:pt x="4165" y="367"/>
                    <a:pt x="4267" y="419"/>
                    <a:pt x="4347" y="499"/>
                  </a:cubicBezTo>
                  <a:lnTo>
                    <a:pt x="4761" y="915"/>
                  </a:lnTo>
                  <a:cubicBezTo>
                    <a:pt x="4841" y="995"/>
                    <a:pt x="4894" y="1094"/>
                    <a:pt x="4915" y="1204"/>
                  </a:cubicBezTo>
                  <a:cubicBezTo>
                    <a:pt x="4951" y="1387"/>
                    <a:pt x="4892" y="1574"/>
                    <a:pt x="4761" y="1706"/>
                  </a:cubicBezTo>
                  <a:lnTo>
                    <a:pt x="4615" y="1851"/>
                  </a:lnTo>
                  <a:lnTo>
                    <a:pt x="3408" y="645"/>
                  </a:lnTo>
                  <a:lnTo>
                    <a:pt x="3556" y="499"/>
                  </a:lnTo>
                  <a:cubicBezTo>
                    <a:pt x="3660" y="393"/>
                    <a:pt x="3801" y="336"/>
                    <a:pt x="3947" y="336"/>
                  </a:cubicBezTo>
                  <a:close/>
                  <a:moveTo>
                    <a:pt x="2791" y="543"/>
                  </a:moveTo>
                  <a:cubicBezTo>
                    <a:pt x="2822" y="543"/>
                    <a:pt x="2850" y="554"/>
                    <a:pt x="2873" y="577"/>
                  </a:cubicBezTo>
                  <a:lnTo>
                    <a:pt x="4688" y="2392"/>
                  </a:lnTo>
                  <a:cubicBezTo>
                    <a:pt x="4711" y="2413"/>
                    <a:pt x="4722" y="2443"/>
                    <a:pt x="4722" y="2473"/>
                  </a:cubicBezTo>
                  <a:cubicBezTo>
                    <a:pt x="4720" y="2502"/>
                    <a:pt x="4706" y="2532"/>
                    <a:pt x="4686" y="2553"/>
                  </a:cubicBezTo>
                  <a:lnTo>
                    <a:pt x="4121" y="3119"/>
                  </a:lnTo>
                  <a:cubicBezTo>
                    <a:pt x="3831" y="3408"/>
                    <a:pt x="3442" y="3581"/>
                    <a:pt x="3031" y="3595"/>
                  </a:cubicBezTo>
                  <a:lnTo>
                    <a:pt x="2242" y="3629"/>
                  </a:lnTo>
                  <a:lnTo>
                    <a:pt x="1633" y="3021"/>
                  </a:lnTo>
                  <a:lnTo>
                    <a:pt x="1666" y="2232"/>
                  </a:lnTo>
                  <a:cubicBezTo>
                    <a:pt x="1684" y="1821"/>
                    <a:pt x="1853" y="1432"/>
                    <a:pt x="2144" y="1140"/>
                  </a:cubicBezTo>
                  <a:lnTo>
                    <a:pt x="2708" y="577"/>
                  </a:lnTo>
                  <a:cubicBezTo>
                    <a:pt x="2731" y="554"/>
                    <a:pt x="2759" y="543"/>
                    <a:pt x="2791" y="543"/>
                  </a:cubicBezTo>
                  <a:close/>
                  <a:moveTo>
                    <a:pt x="1402" y="3263"/>
                  </a:moveTo>
                  <a:lnTo>
                    <a:pt x="1995" y="3856"/>
                  </a:lnTo>
                  <a:lnTo>
                    <a:pt x="1944" y="4238"/>
                  </a:lnTo>
                  <a:cubicBezTo>
                    <a:pt x="1922" y="4391"/>
                    <a:pt x="1851" y="4535"/>
                    <a:pt x="1739" y="4644"/>
                  </a:cubicBezTo>
                  <a:lnTo>
                    <a:pt x="1588" y="4795"/>
                  </a:lnTo>
                  <a:cubicBezTo>
                    <a:pt x="1538" y="4845"/>
                    <a:pt x="1473" y="4871"/>
                    <a:pt x="1409" y="4871"/>
                  </a:cubicBezTo>
                  <a:cubicBezTo>
                    <a:pt x="1344" y="4871"/>
                    <a:pt x="1279" y="4845"/>
                    <a:pt x="1229" y="4795"/>
                  </a:cubicBezTo>
                  <a:lnTo>
                    <a:pt x="465" y="4030"/>
                  </a:lnTo>
                  <a:cubicBezTo>
                    <a:pt x="365" y="3931"/>
                    <a:pt x="365" y="3771"/>
                    <a:pt x="465" y="3671"/>
                  </a:cubicBezTo>
                  <a:lnTo>
                    <a:pt x="616" y="3520"/>
                  </a:lnTo>
                  <a:cubicBezTo>
                    <a:pt x="724" y="3412"/>
                    <a:pt x="868" y="3337"/>
                    <a:pt x="1023" y="3316"/>
                  </a:cubicBezTo>
                  <a:lnTo>
                    <a:pt x="1402" y="3263"/>
                  </a:lnTo>
                  <a:close/>
                  <a:moveTo>
                    <a:pt x="3949" y="1"/>
                  </a:moveTo>
                  <a:cubicBezTo>
                    <a:pt x="3715" y="1"/>
                    <a:pt x="3490" y="93"/>
                    <a:pt x="3321" y="262"/>
                  </a:cubicBezTo>
                  <a:lnTo>
                    <a:pt x="3175" y="410"/>
                  </a:lnTo>
                  <a:lnTo>
                    <a:pt x="3106" y="341"/>
                  </a:lnTo>
                  <a:cubicBezTo>
                    <a:pt x="3022" y="257"/>
                    <a:pt x="2909" y="209"/>
                    <a:pt x="2788" y="209"/>
                  </a:cubicBezTo>
                  <a:cubicBezTo>
                    <a:pt x="2669" y="209"/>
                    <a:pt x="2555" y="257"/>
                    <a:pt x="2471" y="341"/>
                  </a:cubicBezTo>
                  <a:lnTo>
                    <a:pt x="1906" y="906"/>
                  </a:lnTo>
                  <a:cubicBezTo>
                    <a:pt x="1556" y="1256"/>
                    <a:pt x="1352" y="1723"/>
                    <a:pt x="1330" y="2217"/>
                  </a:cubicBezTo>
                  <a:lnTo>
                    <a:pt x="1311" y="2701"/>
                  </a:lnTo>
                  <a:lnTo>
                    <a:pt x="1227" y="2616"/>
                  </a:lnTo>
                  <a:cubicBezTo>
                    <a:pt x="1194" y="2584"/>
                    <a:pt x="1151" y="2568"/>
                    <a:pt x="1108" y="2568"/>
                  </a:cubicBezTo>
                  <a:cubicBezTo>
                    <a:pt x="1066" y="2568"/>
                    <a:pt x="1023" y="2584"/>
                    <a:pt x="991" y="2616"/>
                  </a:cubicBezTo>
                  <a:cubicBezTo>
                    <a:pt x="927" y="2680"/>
                    <a:pt x="927" y="2786"/>
                    <a:pt x="991" y="2852"/>
                  </a:cubicBezTo>
                  <a:lnTo>
                    <a:pt x="1106" y="2966"/>
                  </a:lnTo>
                  <a:lnTo>
                    <a:pt x="975" y="2985"/>
                  </a:lnTo>
                  <a:cubicBezTo>
                    <a:pt x="751" y="3015"/>
                    <a:pt x="540" y="3122"/>
                    <a:pt x="380" y="3282"/>
                  </a:cubicBezTo>
                  <a:lnTo>
                    <a:pt x="228" y="3433"/>
                  </a:lnTo>
                  <a:cubicBezTo>
                    <a:pt x="1" y="3662"/>
                    <a:pt x="1" y="4036"/>
                    <a:pt x="228" y="4265"/>
                  </a:cubicBezTo>
                  <a:lnTo>
                    <a:pt x="993" y="5029"/>
                  </a:lnTo>
                  <a:cubicBezTo>
                    <a:pt x="1108" y="5145"/>
                    <a:pt x="1258" y="5200"/>
                    <a:pt x="1409" y="5200"/>
                  </a:cubicBezTo>
                  <a:cubicBezTo>
                    <a:pt x="1560" y="5200"/>
                    <a:pt x="1709" y="5141"/>
                    <a:pt x="1825" y="5029"/>
                  </a:cubicBezTo>
                  <a:lnTo>
                    <a:pt x="1976" y="4878"/>
                  </a:lnTo>
                  <a:cubicBezTo>
                    <a:pt x="2136" y="4718"/>
                    <a:pt x="2242" y="4507"/>
                    <a:pt x="2272" y="4283"/>
                  </a:cubicBezTo>
                  <a:lnTo>
                    <a:pt x="2290" y="4151"/>
                  </a:lnTo>
                  <a:lnTo>
                    <a:pt x="2406" y="4267"/>
                  </a:lnTo>
                  <a:cubicBezTo>
                    <a:pt x="2439" y="4299"/>
                    <a:pt x="2482" y="4315"/>
                    <a:pt x="2525" y="4315"/>
                  </a:cubicBezTo>
                  <a:cubicBezTo>
                    <a:pt x="2566" y="4315"/>
                    <a:pt x="2608" y="4299"/>
                    <a:pt x="2642" y="4267"/>
                  </a:cubicBezTo>
                  <a:cubicBezTo>
                    <a:pt x="2706" y="4201"/>
                    <a:pt x="2706" y="4096"/>
                    <a:pt x="2642" y="4030"/>
                  </a:cubicBezTo>
                  <a:lnTo>
                    <a:pt x="2557" y="3947"/>
                  </a:lnTo>
                  <a:lnTo>
                    <a:pt x="3040" y="3925"/>
                  </a:lnTo>
                  <a:cubicBezTo>
                    <a:pt x="3534" y="3906"/>
                    <a:pt x="4002" y="3702"/>
                    <a:pt x="4352" y="3351"/>
                  </a:cubicBezTo>
                  <a:lnTo>
                    <a:pt x="4917" y="2786"/>
                  </a:lnTo>
                  <a:cubicBezTo>
                    <a:pt x="5001" y="2703"/>
                    <a:pt x="5049" y="2589"/>
                    <a:pt x="5049" y="2468"/>
                  </a:cubicBezTo>
                  <a:cubicBezTo>
                    <a:pt x="5049" y="2349"/>
                    <a:pt x="5001" y="2235"/>
                    <a:pt x="4917" y="2152"/>
                  </a:cubicBezTo>
                  <a:lnTo>
                    <a:pt x="4853" y="2088"/>
                  </a:lnTo>
                  <a:lnTo>
                    <a:pt x="4999" y="1940"/>
                  </a:lnTo>
                  <a:cubicBezTo>
                    <a:pt x="5209" y="1732"/>
                    <a:pt x="5301" y="1432"/>
                    <a:pt x="5246" y="1142"/>
                  </a:cubicBezTo>
                  <a:cubicBezTo>
                    <a:pt x="5212" y="968"/>
                    <a:pt x="5129" y="805"/>
                    <a:pt x="4999" y="678"/>
                  </a:cubicBezTo>
                  <a:lnTo>
                    <a:pt x="4583" y="262"/>
                  </a:lnTo>
                  <a:cubicBezTo>
                    <a:pt x="4457" y="136"/>
                    <a:pt x="4297" y="53"/>
                    <a:pt x="4119" y="17"/>
                  </a:cubicBezTo>
                  <a:cubicBezTo>
                    <a:pt x="4062" y="6"/>
                    <a:pt x="4005" y="1"/>
                    <a:pt x="3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1" name="Google Shape;5841;p78"/>
            <p:cNvSpPr/>
            <p:nvPr/>
          </p:nvSpPr>
          <p:spPr>
            <a:xfrm>
              <a:off x="5050109" y="2870694"/>
              <a:ext cx="12665" cy="11543"/>
            </a:xfrm>
            <a:custGeom>
              <a:avLst/>
              <a:gdLst/>
              <a:ahLst/>
              <a:cxnLst/>
              <a:rect l="l" t="t" r="r" b="b"/>
              <a:pathLst>
                <a:path w="440" h="401" extrusionOk="0">
                  <a:moveTo>
                    <a:pt x="220" y="0"/>
                  </a:moveTo>
                  <a:cubicBezTo>
                    <a:pt x="172" y="0"/>
                    <a:pt x="124" y="18"/>
                    <a:pt x="88" y="55"/>
                  </a:cubicBezTo>
                  <a:lnTo>
                    <a:pt x="75" y="69"/>
                  </a:lnTo>
                  <a:cubicBezTo>
                    <a:pt x="1" y="142"/>
                    <a:pt x="1" y="259"/>
                    <a:pt x="75" y="334"/>
                  </a:cubicBezTo>
                  <a:lnTo>
                    <a:pt x="88" y="346"/>
                  </a:lnTo>
                  <a:cubicBezTo>
                    <a:pt x="124" y="383"/>
                    <a:pt x="172" y="401"/>
                    <a:pt x="220" y="401"/>
                  </a:cubicBezTo>
                  <a:cubicBezTo>
                    <a:pt x="268" y="401"/>
                    <a:pt x="316" y="383"/>
                    <a:pt x="352" y="346"/>
                  </a:cubicBezTo>
                  <a:lnTo>
                    <a:pt x="365" y="334"/>
                  </a:lnTo>
                  <a:cubicBezTo>
                    <a:pt x="440" y="259"/>
                    <a:pt x="440" y="142"/>
                    <a:pt x="365" y="69"/>
                  </a:cubicBezTo>
                  <a:lnTo>
                    <a:pt x="352" y="55"/>
                  </a:lnTo>
                  <a:cubicBezTo>
                    <a:pt x="316" y="18"/>
                    <a:pt x="268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2" name="Google Shape;5842;p78"/>
            <p:cNvSpPr/>
            <p:nvPr/>
          </p:nvSpPr>
          <p:spPr>
            <a:xfrm>
              <a:off x="5062603" y="2883159"/>
              <a:ext cx="12608" cy="11572"/>
            </a:xfrm>
            <a:custGeom>
              <a:avLst/>
              <a:gdLst/>
              <a:ahLst/>
              <a:cxnLst/>
              <a:rect l="l" t="t" r="r" b="b"/>
              <a:pathLst>
                <a:path w="438" h="402" extrusionOk="0">
                  <a:moveTo>
                    <a:pt x="219" y="1"/>
                  </a:moveTo>
                  <a:cubicBezTo>
                    <a:pt x="171" y="1"/>
                    <a:pt x="124" y="19"/>
                    <a:pt x="87" y="55"/>
                  </a:cubicBezTo>
                  <a:lnTo>
                    <a:pt x="73" y="70"/>
                  </a:lnTo>
                  <a:cubicBezTo>
                    <a:pt x="0" y="142"/>
                    <a:pt x="0" y="260"/>
                    <a:pt x="73" y="333"/>
                  </a:cubicBezTo>
                  <a:lnTo>
                    <a:pt x="87" y="347"/>
                  </a:lnTo>
                  <a:cubicBezTo>
                    <a:pt x="124" y="383"/>
                    <a:pt x="171" y="401"/>
                    <a:pt x="219" y="401"/>
                  </a:cubicBezTo>
                  <a:cubicBezTo>
                    <a:pt x="267" y="401"/>
                    <a:pt x="315" y="383"/>
                    <a:pt x="352" y="347"/>
                  </a:cubicBezTo>
                  <a:lnTo>
                    <a:pt x="365" y="333"/>
                  </a:lnTo>
                  <a:cubicBezTo>
                    <a:pt x="437" y="260"/>
                    <a:pt x="437" y="142"/>
                    <a:pt x="365" y="70"/>
                  </a:cubicBezTo>
                  <a:lnTo>
                    <a:pt x="352" y="55"/>
                  </a:lnTo>
                  <a:cubicBezTo>
                    <a:pt x="315" y="19"/>
                    <a:pt x="267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843" name="Google Shape;5843;p78"/>
          <p:cNvGrpSpPr/>
          <p:nvPr/>
        </p:nvGrpSpPr>
        <p:grpSpPr>
          <a:xfrm>
            <a:off x="4070949" y="2752461"/>
            <a:ext cx="269732" cy="327582"/>
            <a:chOff x="4070949" y="2676261"/>
            <a:chExt cx="269732" cy="327582"/>
          </a:xfrm>
        </p:grpSpPr>
        <p:sp>
          <p:nvSpPr>
            <p:cNvPr id="5844" name="Google Shape;5844;p78"/>
            <p:cNvSpPr/>
            <p:nvPr/>
          </p:nvSpPr>
          <p:spPr>
            <a:xfrm>
              <a:off x="4094037" y="2833731"/>
              <a:ext cx="223141" cy="165168"/>
            </a:xfrm>
            <a:custGeom>
              <a:avLst/>
              <a:gdLst/>
              <a:ahLst/>
              <a:cxnLst/>
              <a:rect l="l" t="t" r="r" b="b"/>
              <a:pathLst>
                <a:path w="7752" h="5738" extrusionOk="0">
                  <a:moveTo>
                    <a:pt x="0" y="0"/>
                  </a:moveTo>
                  <a:lnTo>
                    <a:pt x="0" y="5235"/>
                  </a:lnTo>
                  <a:cubicBezTo>
                    <a:pt x="0" y="5512"/>
                    <a:pt x="228" y="5738"/>
                    <a:pt x="505" y="5738"/>
                  </a:cubicBezTo>
                  <a:lnTo>
                    <a:pt x="7248" y="5738"/>
                  </a:lnTo>
                  <a:cubicBezTo>
                    <a:pt x="7526" y="5738"/>
                    <a:pt x="7751" y="5512"/>
                    <a:pt x="7751" y="5235"/>
                  </a:cubicBezTo>
                  <a:lnTo>
                    <a:pt x="7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5" name="Google Shape;5845;p78"/>
            <p:cNvSpPr/>
            <p:nvPr/>
          </p:nvSpPr>
          <p:spPr>
            <a:xfrm>
              <a:off x="4094037" y="2833731"/>
              <a:ext cx="223141" cy="165168"/>
            </a:xfrm>
            <a:custGeom>
              <a:avLst/>
              <a:gdLst/>
              <a:ahLst/>
              <a:cxnLst/>
              <a:rect l="l" t="t" r="r" b="b"/>
              <a:pathLst>
                <a:path w="7752" h="5738" extrusionOk="0">
                  <a:moveTo>
                    <a:pt x="0" y="0"/>
                  </a:moveTo>
                  <a:lnTo>
                    <a:pt x="0" y="5235"/>
                  </a:lnTo>
                  <a:cubicBezTo>
                    <a:pt x="0" y="5512"/>
                    <a:pt x="228" y="5738"/>
                    <a:pt x="505" y="5738"/>
                  </a:cubicBezTo>
                  <a:lnTo>
                    <a:pt x="1131" y="5738"/>
                  </a:lnTo>
                  <a:cubicBezTo>
                    <a:pt x="854" y="5738"/>
                    <a:pt x="628" y="5512"/>
                    <a:pt x="628" y="5235"/>
                  </a:cubicBezTo>
                  <a:lnTo>
                    <a:pt x="628" y="788"/>
                  </a:lnTo>
                  <a:lnTo>
                    <a:pt x="7751" y="788"/>
                  </a:lnTo>
                  <a:lnTo>
                    <a:pt x="775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6" name="Google Shape;5846;p78"/>
            <p:cNvSpPr/>
            <p:nvPr/>
          </p:nvSpPr>
          <p:spPr>
            <a:xfrm>
              <a:off x="4190879" y="2846369"/>
              <a:ext cx="29505" cy="152647"/>
            </a:xfrm>
            <a:custGeom>
              <a:avLst/>
              <a:gdLst/>
              <a:ahLst/>
              <a:cxnLst/>
              <a:rect l="l" t="t" r="r" b="b"/>
              <a:pathLst>
                <a:path w="1025" h="5303" extrusionOk="0">
                  <a:moveTo>
                    <a:pt x="1" y="0"/>
                  </a:moveTo>
                  <a:lnTo>
                    <a:pt x="1" y="5302"/>
                  </a:lnTo>
                  <a:lnTo>
                    <a:pt x="1025" y="530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7" name="Google Shape;5847;p78"/>
            <p:cNvSpPr/>
            <p:nvPr/>
          </p:nvSpPr>
          <p:spPr>
            <a:xfrm>
              <a:off x="4190879" y="2846369"/>
              <a:ext cx="29505" cy="17329"/>
            </a:xfrm>
            <a:custGeom>
              <a:avLst/>
              <a:gdLst/>
              <a:ahLst/>
              <a:cxnLst/>
              <a:rect l="l" t="t" r="r" b="b"/>
              <a:pathLst>
                <a:path w="1025" h="602" extrusionOk="0">
                  <a:moveTo>
                    <a:pt x="1" y="0"/>
                  </a:moveTo>
                  <a:lnTo>
                    <a:pt x="1" y="601"/>
                  </a:lnTo>
                  <a:lnTo>
                    <a:pt x="1025" y="601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8" name="Google Shape;5848;p78"/>
            <p:cNvSpPr/>
            <p:nvPr/>
          </p:nvSpPr>
          <p:spPr>
            <a:xfrm>
              <a:off x="4075526" y="2797401"/>
              <a:ext cx="260216" cy="40184"/>
            </a:xfrm>
            <a:custGeom>
              <a:avLst/>
              <a:gdLst/>
              <a:ahLst/>
              <a:cxnLst/>
              <a:rect l="l" t="t" r="r" b="b"/>
              <a:pathLst>
                <a:path w="9040" h="1396" extrusionOk="0">
                  <a:moveTo>
                    <a:pt x="267" y="0"/>
                  </a:moveTo>
                  <a:cubicBezTo>
                    <a:pt x="119" y="0"/>
                    <a:pt x="0" y="120"/>
                    <a:pt x="0" y="267"/>
                  </a:cubicBezTo>
                  <a:lnTo>
                    <a:pt x="0" y="1129"/>
                  </a:lnTo>
                  <a:cubicBezTo>
                    <a:pt x="0" y="1275"/>
                    <a:pt x="119" y="1396"/>
                    <a:pt x="267" y="1396"/>
                  </a:cubicBezTo>
                  <a:lnTo>
                    <a:pt x="8773" y="1396"/>
                  </a:lnTo>
                  <a:cubicBezTo>
                    <a:pt x="8922" y="1396"/>
                    <a:pt x="9040" y="1277"/>
                    <a:pt x="9040" y="1129"/>
                  </a:cubicBezTo>
                  <a:lnTo>
                    <a:pt x="9040" y="267"/>
                  </a:lnTo>
                  <a:cubicBezTo>
                    <a:pt x="9040" y="120"/>
                    <a:pt x="8919" y="0"/>
                    <a:pt x="87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9" name="Google Shape;5849;p78"/>
            <p:cNvSpPr/>
            <p:nvPr/>
          </p:nvSpPr>
          <p:spPr>
            <a:xfrm>
              <a:off x="4075526" y="2797401"/>
              <a:ext cx="25705" cy="40184"/>
            </a:xfrm>
            <a:custGeom>
              <a:avLst/>
              <a:gdLst/>
              <a:ahLst/>
              <a:cxnLst/>
              <a:rect l="l" t="t" r="r" b="b"/>
              <a:pathLst>
                <a:path w="893" h="1396" extrusionOk="0">
                  <a:moveTo>
                    <a:pt x="267" y="0"/>
                  </a:moveTo>
                  <a:cubicBezTo>
                    <a:pt x="119" y="0"/>
                    <a:pt x="0" y="120"/>
                    <a:pt x="0" y="267"/>
                  </a:cubicBezTo>
                  <a:lnTo>
                    <a:pt x="0" y="1129"/>
                  </a:lnTo>
                  <a:cubicBezTo>
                    <a:pt x="0" y="1275"/>
                    <a:pt x="119" y="1396"/>
                    <a:pt x="267" y="1396"/>
                  </a:cubicBezTo>
                  <a:lnTo>
                    <a:pt x="892" y="1396"/>
                  </a:lnTo>
                  <a:cubicBezTo>
                    <a:pt x="746" y="1396"/>
                    <a:pt x="626" y="1277"/>
                    <a:pt x="626" y="1129"/>
                  </a:cubicBezTo>
                  <a:lnTo>
                    <a:pt x="626" y="267"/>
                  </a:lnTo>
                  <a:cubicBezTo>
                    <a:pt x="626" y="120"/>
                    <a:pt x="746" y="0"/>
                    <a:pt x="89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0" name="Google Shape;5850;p78"/>
            <p:cNvSpPr/>
            <p:nvPr/>
          </p:nvSpPr>
          <p:spPr>
            <a:xfrm>
              <a:off x="4126164" y="2826361"/>
              <a:ext cx="59930" cy="88284"/>
            </a:xfrm>
            <a:custGeom>
              <a:avLst/>
              <a:gdLst/>
              <a:ahLst/>
              <a:cxnLst/>
              <a:rect l="l" t="t" r="r" b="b"/>
              <a:pathLst>
                <a:path w="2082" h="3067" extrusionOk="0">
                  <a:moveTo>
                    <a:pt x="726" y="0"/>
                  </a:moveTo>
                  <a:lnTo>
                    <a:pt x="726" y="2"/>
                  </a:lnTo>
                  <a:lnTo>
                    <a:pt x="374" y="603"/>
                  </a:lnTo>
                  <a:cubicBezTo>
                    <a:pt x="129" y="1017"/>
                    <a:pt x="1" y="1488"/>
                    <a:pt x="1" y="1971"/>
                  </a:cubicBezTo>
                  <a:lnTo>
                    <a:pt x="1" y="2819"/>
                  </a:lnTo>
                  <a:cubicBezTo>
                    <a:pt x="1" y="2966"/>
                    <a:pt x="120" y="3065"/>
                    <a:pt x="247" y="3065"/>
                  </a:cubicBezTo>
                  <a:cubicBezTo>
                    <a:pt x="297" y="3065"/>
                    <a:pt x="349" y="3050"/>
                    <a:pt x="395" y="3015"/>
                  </a:cubicBezTo>
                  <a:lnTo>
                    <a:pt x="557" y="2890"/>
                  </a:lnTo>
                  <a:cubicBezTo>
                    <a:pt x="577" y="2875"/>
                    <a:pt x="602" y="2868"/>
                    <a:pt x="626" y="2868"/>
                  </a:cubicBezTo>
                  <a:cubicBezTo>
                    <a:pt x="651" y="2868"/>
                    <a:pt x="675" y="2875"/>
                    <a:pt x="696" y="2890"/>
                  </a:cubicBezTo>
                  <a:lnTo>
                    <a:pt x="857" y="3015"/>
                  </a:lnTo>
                  <a:cubicBezTo>
                    <a:pt x="903" y="3050"/>
                    <a:pt x="955" y="3066"/>
                    <a:pt x="1006" y="3066"/>
                  </a:cubicBezTo>
                  <a:cubicBezTo>
                    <a:pt x="1134" y="3066"/>
                    <a:pt x="1254" y="2965"/>
                    <a:pt x="1254" y="2819"/>
                  </a:cubicBezTo>
                  <a:lnTo>
                    <a:pt x="1254" y="2055"/>
                  </a:lnTo>
                  <a:cubicBezTo>
                    <a:pt x="1254" y="1520"/>
                    <a:pt x="1414" y="997"/>
                    <a:pt x="1710" y="553"/>
                  </a:cubicBezTo>
                  <a:lnTo>
                    <a:pt x="20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1" name="Google Shape;5851;p78"/>
            <p:cNvSpPr/>
            <p:nvPr/>
          </p:nvSpPr>
          <p:spPr>
            <a:xfrm>
              <a:off x="4133188" y="2826361"/>
              <a:ext cx="52878" cy="30052"/>
            </a:xfrm>
            <a:custGeom>
              <a:avLst/>
              <a:gdLst/>
              <a:ahLst/>
              <a:cxnLst/>
              <a:rect l="l" t="t" r="r" b="b"/>
              <a:pathLst>
                <a:path w="1837" h="1044" extrusionOk="0">
                  <a:moveTo>
                    <a:pt x="1836" y="0"/>
                  </a:moveTo>
                  <a:lnTo>
                    <a:pt x="482" y="2"/>
                  </a:lnTo>
                  <a:lnTo>
                    <a:pt x="130" y="603"/>
                  </a:lnTo>
                  <a:cubicBezTo>
                    <a:pt x="82" y="683"/>
                    <a:pt x="41" y="765"/>
                    <a:pt x="0" y="846"/>
                  </a:cubicBezTo>
                  <a:cubicBezTo>
                    <a:pt x="308" y="976"/>
                    <a:pt x="638" y="1044"/>
                    <a:pt x="983" y="1044"/>
                  </a:cubicBezTo>
                  <a:lnTo>
                    <a:pt x="1205" y="1044"/>
                  </a:lnTo>
                  <a:cubicBezTo>
                    <a:pt x="1273" y="873"/>
                    <a:pt x="1360" y="710"/>
                    <a:pt x="1465" y="553"/>
                  </a:cubicBezTo>
                  <a:lnTo>
                    <a:pt x="183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2" name="Google Shape;5852;p78"/>
            <p:cNvSpPr/>
            <p:nvPr/>
          </p:nvSpPr>
          <p:spPr>
            <a:xfrm>
              <a:off x="4225223" y="2826361"/>
              <a:ext cx="59930" cy="88284"/>
            </a:xfrm>
            <a:custGeom>
              <a:avLst/>
              <a:gdLst/>
              <a:ahLst/>
              <a:cxnLst/>
              <a:rect l="l" t="t" r="r" b="b"/>
              <a:pathLst>
                <a:path w="2082" h="3067" extrusionOk="0">
                  <a:moveTo>
                    <a:pt x="0" y="0"/>
                  </a:moveTo>
                  <a:lnTo>
                    <a:pt x="370" y="553"/>
                  </a:lnTo>
                  <a:cubicBezTo>
                    <a:pt x="669" y="997"/>
                    <a:pt x="829" y="1520"/>
                    <a:pt x="829" y="2055"/>
                  </a:cubicBezTo>
                  <a:lnTo>
                    <a:pt x="829" y="2819"/>
                  </a:lnTo>
                  <a:cubicBezTo>
                    <a:pt x="829" y="2965"/>
                    <a:pt x="948" y="3066"/>
                    <a:pt x="1075" y="3066"/>
                  </a:cubicBezTo>
                  <a:cubicBezTo>
                    <a:pt x="1125" y="3066"/>
                    <a:pt x="1177" y="3050"/>
                    <a:pt x="1223" y="3015"/>
                  </a:cubicBezTo>
                  <a:lnTo>
                    <a:pt x="1387" y="2890"/>
                  </a:lnTo>
                  <a:cubicBezTo>
                    <a:pt x="1406" y="2875"/>
                    <a:pt x="1431" y="2868"/>
                    <a:pt x="1455" y="2868"/>
                  </a:cubicBezTo>
                  <a:cubicBezTo>
                    <a:pt x="1480" y="2868"/>
                    <a:pt x="1504" y="2875"/>
                    <a:pt x="1524" y="2890"/>
                  </a:cubicBezTo>
                  <a:lnTo>
                    <a:pt x="1685" y="3015"/>
                  </a:lnTo>
                  <a:cubicBezTo>
                    <a:pt x="1732" y="3050"/>
                    <a:pt x="1784" y="3065"/>
                    <a:pt x="1835" y="3065"/>
                  </a:cubicBezTo>
                  <a:cubicBezTo>
                    <a:pt x="1962" y="3065"/>
                    <a:pt x="2082" y="2966"/>
                    <a:pt x="2082" y="2819"/>
                  </a:cubicBezTo>
                  <a:lnTo>
                    <a:pt x="2082" y="1971"/>
                  </a:lnTo>
                  <a:cubicBezTo>
                    <a:pt x="2082" y="1488"/>
                    <a:pt x="1952" y="1017"/>
                    <a:pt x="1708" y="603"/>
                  </a:cubicBezTo>
                  <a:lnTo>
                    <a:pt x="1355" y="2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3" name="Google Shape;5853;p78"/>
            <p:cNvSpPr/>
            <p:nvPr/>
          </p:nvSpPr>
          <p:spPr>
            <a:xfrm>
              <a:off x="4225280" y="2826419"/>
              <a:ext cx="52878" cy="30109"/>
            </a:xfrm>
            <a:custGeom>
              <a:avLst/>
              <a:gdLst/>
              <a:ahLst/>
              <a:cxnLst/>
              <a:rect l="l" t="t" r="r" b="b"/>
              <a:pathLst>
                <a:path w="1837" h="1046" extrusionOk="0">
                  <a:moveTo>
                    <a:pt x="0" y="0"/>
                  </a:moveTo>
                  <a:lnTo>
                    <a:pt x="372" y="553"/>
                  </a:lnTo>
                  <a:cubicBezTo>
                    <a:pt x="477" y="709"/>
                    <a:pt x="562" y="873"/>
                    <a:pt x="631" y="1045"/>
                  </a:cubicBezTo>
                  <a:lnTo>
                    <a:pt x="853" y="1045"/>
                  </a:lnTo>
                  <a:cubicBezTo>
                    <a:pt x="1198" y="1045"/>
                    <a:pt x="1531" y="976"/>
                    <a:pt x="1836" y="846"/>
                  </a:cubicBezTo>
                  <a:cubicBezTo>
                    <a:pt x="1797" y="763"/>
                    <a:pt x="1756" y="681"/>
                    <a:pt x="1708" y="601"/>
                  </a:cubicBezTo>
                  <a:lnTo>
                    <a:pt x="135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4" name="Google Shape;5854;p78"/>
            <p:cNvSpPr/>
            <p:nvPr/>
          </p:nvSpPr>
          <p:spPr>
            <a:xfrm>
              <a:off x="4102932" y="2775148"/>
              <a:ext cx="102705" cy="65342"/>
            </a:xfrm>
            <a:custGeom>
              <a:avLst/>
              <a:gdLst/>
              <a:ahLst/>
              <a:cxnLst/>
              <a:rect l="l" t="t" r="r" b="b"/>
              <a:pathLst>
                <a:path w="3568" h="2270" extrusionOk="0">
                  <a:moveTo>
                    <a:pt x="1032" y="0"/>
                  </a:moveTo>
                  <a:cubicBezTo>
                    <a:pt x="402" y="0"/>
                    <a:pt x="1" y="670"/>
                    <a:pt x="296" y="1227"/>
                  </a:cubicBezTo>
                  <a:cubicBezTo>
                    <a:pt x="639" y="1868"/>
                    <a:pt x="1307" y="2270"/>
                    <a:pt x="2036" y="2270"/>
                  </a:cubicBezTo>
                  <a:lnTo>
                    <a:pt x="3568" y="2270"/>
                  </a:lnTo>
                  <a:lnTo>
                    <a:pt x="2960" y="1054"/>
                  </a:lnTo>
                  <a:cubicBezTo>
                    <a:pt x="2635" y="409"/>
                    <a:pt x="1973" y="0"/>
                    <a:pt x="1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5" name="Google Shape;5855;p78"/>
            <p:cNvSpPr/>
            <p:nvPr/>
          </p:nvSpPr>
          <p:spPr>
            <a:xfrm>
              <a:off x="4169547" y="2787325"/>
              <a:ext cx="36096" cy="53137"/>
            </a:xfrm>
            <a:custGeom>
              <a:avLst/>
              <a:gdLst/>
              <a:ahLst/>
              <a:cxnLst/>
              <a:rect l="l" t="t" r="r" b="b"/>
              <a:pathLst>
                <a:path w="1254" h="1846" extrusionOk="0">
                  <a:moveTo>
                    <a:pt x="138" y="0"/>
                  </a:moveTo>
                  <a:cubicBezTo>
                    <a:pt x="54" y="86"/>
                    <a:pt x="1" y="201"/>
                    <a:pt x="1" y="327"/>
                  </a:cubicBezTo>
                  <a:lnTo>
                    <a:pt x="1" y="1845"/>
                  </a:lnTo>
                  <a:lnTo>
                    <a:pt x="1254" y="1845"/>
                  </a:lnTo>
                  <a:lnTo>
                    <a:pt x="646" y="631"/>
                  </a:lnTo>
                  <a:cubicBezTo>
                    <a:pt x="521" y="382"/>
                    <a:pt x="346" y="169"/>
                    <a:pt x="13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6" name="Google Shape;5856;p78"/>
            <p:cNvSpPr/>
            <p:nvPr/>
          </p:nvSpPr>
          <p:spPr>
            <a:xfrm>
              <a:off x="4205618" y="2775148"/>
              <a:ext cx="102762" cy="65342"/>
            </a:xfrm>
            <a:custGeom>
              <a:avLst/>
              <a:gdLst/>
              <a:ahLst/>
              <a:cxnLst/>
              <a:rect l="l" t="t" r="r" b="b"/>
              <a:pathLst>
                <a:path w="3570" h="2270" extrusionOk="0">
                  <a:moveTo>
                    <a:pt x="2320" y="0"/>
                  </a:moveTo>
                  <a:cubicBezTo>
                    <a:pt x="1597" y="0"/>
                    <a:pt x="934" y="409"/>
                    <a:pt x="610" y="1054"/>
                  </a:cubicBezTo>
                  <a:lnTo>
                    <a:pt x="1" y="2270"/>
                  </a:lnTo>
                  <a:lnTo>
                    <a:pt x="1535" y="2270"/>
                  </a:lnTo>
                  <a:cubicBezTo>
                    <a:pt x="2263" y="2270"/>
                    <a:pt x="2932" y="1868"/>
                    <a:pt x="3275" y="1227"/>
                  </a:cubicBezTo>
                  <a:cubicBezTo>
                    <a:pt x="3570" y="670"/>
                    <a:pt x="3168" y="0"/>
                    <a:pt x="2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7" name="Google Shape;5857;p78"/>
            <p:cNvSpPr/>
            <p:nvPr/>
          </p:nvSpPr>
          <p:spPr>
            <a:xfrm>
              <a:off x="4205618" y="2787411"/>
              <a:ext cx="36096" cy="53137"/>
            </a:xfrm>
            <a:custGeom>
              <a:avLst/>
              <a:gdLst/>
              <a:ahLst/>
              <a:cxnLst/>
              <a:rect l="l" t="t" r="r" b="b"/>
              <a:pathLst>
                <a:path w="1254" h="1846" extrusionOk="0">
                  <a:moveTo>
                    <a:pt x="1119" y="1"/>
                  </a:moveTo>
                  <a:cubicBezTo>
                    <a:pt x="911" y="170"/>
                    <a:pt x="737" y="383"/>
                    <a:pt x="610" y="632"/>
                  </a:cubicBezTo>
                  <a:lnTo>
                    <a:pt x="1" y="1846"/>
                  </a:lnTo>
                  <a:lnTo>
                    <a:pt x="1254" y="1846"/>
                  </a:lnTo>
                  <a:lnTo>
                    <a:pt x="1254" y="324"/>
                  </a:lnTo>
                  <a:cubicBezTo>
                    <a:pt x="1252" y="198"/>
                    <a:pt x="1200" y="83"/>
                    <a:pt x="111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8" name="Google Shape;5858;p78"/>
            <p:cNvSpPr/>
            <p:nvPr/>
          </p:nvSpPr>
          <p:spPr>
            <a:xfrm>
              <a:off x="4179364" y="2793572"/>
              <a:ext cx="52590" cy="54346"/>
            </a:xfrm>
            <a:custGeom>
              <a:avLst/>
              <a:gdLst/>
              <a:ahLst/>
              <a:cxnLst/>
              <a:rect l="l" t="t" r="r" b="b"/>
              <a:pathLst>
                <a:path w="1827" h="1888" extrusionOk="0">
                  <a:moveTo>
                    <a:pt x="211" y="0"/>
                  </a:moveTo>
                  <a:cubicBezTo>
                    <a:pt x="95" y="0"/>
                    <a:pt x="1" y="93"/>
                    <a:pt x="1" y="210"/>
                  </a:cubicBezTo>
                  <a:lnTo>
                    <a:pt x="1" y="1676"/>
                  </a:lnTo>
                  <a:cubicBezTo>
                    <a:pt x="1" y="1792"/>
                    <a:pt x="93" y="1888"/>
                    <a:pt x="211" y="1888"/>
                  </a:cubicBezTo>
                  <a:lnTo>
                    <a:pt x="1615" y="1888"/>
                  </a:lnTo>
                  <a:cubicBezTo>
                    <a:pt x="1730" y="1888"/>
                    <a:pt x="1826" y="1795"/>
                    <a:pt x="1826" y="1676"/>
                  </a:cubicBezTo>
                  <a:lnTo>
                    <a:pt x="1826" y="210"/>
                  </a:lnTo>
                  <a:cubicBezTo>
                    <a:pt x="1826" y="93"/>
                    <a:pt x="1730" y="0"/>
                    <a:pt x="16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9" name="Google Shape;5859;p78"/>
            <p:cNvSpPr/>
            <p:nvPr/>
          </p:nvSpPr>
          <p:spPr>
            <a:xfrm>
              <a:off x="4160796" y="2681069"/>
              <a:ext cx="89723" cy="64191"/>
            </a:xfrm>
            <a:custGeom>
              <a:avLst/>
              <a:gdLst/>
              <a:ahLst/>
              <a:cxnLst/>
              <a:rect l="l" t="t" r="r" b="b"/>
              <a:pathLst>
                <a:path w="3117" h="2230" extrusionOk="0">
                  <a:moveTo>
                    <a:pt x="2328" y="0"/>
                  </a:moveTo>
                  <a:cubicBezTo>
                    <a:pt x="2175" y="0"/>
                    <a:pt x="2020" y="50"/>
                    <a:pt x="1890" y="154"/>
                  </a:cubicBezTo>
                  <a:lnTo>
                    <a:pt x="1680" y="322"/>
                  </a:lnTo>
                  <a:cubicBezTo>
                    <a:pt x="1645" y="351"/>
                    <a:pt x="1602" y="366"/>
                    <a:pt x="1559" y="366"/>
                  </a:cubicBezTo>
                  <a:cubicBezTo>
                    <a:pt x="1516" y="366"/>
                    <a:pt x="1472" y="351"/>
                    <a:pt x="1437" y="322"/>
                  </a:cubicBezTo>
                  <a:lnTo>
                    <a:pt x="1227" y="154"/>
                  </a:lnTo>
                  <a:cubicBezTo>
                    <a:pt x="1097" y="52"/>
                    <a:pt x="942" y="2"/>
                    <a:pt x="788" y="2"/>
                  </a:cubicBezTo>
                  <a:cubicBezTo>
                    <a:pt x="562" y="2"/>
                    <a:pt x="339" y="109"/>
                    <a:pt x="202" y="311"/>
                  </a:cubicBezTo>
                  <a:cubicBezTo>
                    <a:pt x="1" y="606"/>
                    <a:pt x="51" y="1004"/>
                    <a:pt x="319" y="1242"/>
                  </a:cubicBezTo>
                  <a:lnTo>
                    <a:pt x="1350" y="2150"/>
                  </a:lnTo>
                  <a:cubicBezTo>
                    <a:pt x="1408" y="2203"/>
                    <a:pt x="1483" y="2229"/>
                    <a:pt x="1557" y="2229"/>
                  </a:cubicBezTo>
                  <a:cubicBezTo>
                    <a:pt x="1632" y="2229"/>
                    <a:pt x="1707" y="2203"/>
                    <a:pt x="1767" y="2150"/>
                  </a:cubicBezTo>
                  <a:lnTo>
                    <a:pt x="2798" y="1242"/>
                  </a:lnTo>
                  <a:cubicBezTo>
                    <a:pt x="3067" y="1006"/>
                    <a:pt x="3116" y="606"/>
                    <a:pt x="2916" y="311"/>
                  </a:cubicBezTo>
                  <a:cubicBezTo>
                    <a:pt x="2778" y="109"/>
                    <a:pt x="2555" y="0"/>
                    <a:pt x="23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0" name="Google Shape;5860;p78"/>
            <p:cNvSpPr/>
            <p:nvPr/>
          </p:nvSpPr>
          <p:spPr>
            <a:xfrm>
              <a:off x="4160767" y="2681098"/>
              <a:ext cx="52705" cy="64162"/>
            </a:xfrm>
            <a:custGeom>
              <a:avLst/>
              <a:gdLst/>
              <a:ahLst/>
              <a:cxnLst/>
              <a:rect l="l" t="t" r="r" b="b"/>
              <a:pathLst>
                <a:path w="1831" h="2229" extrusionOk="0">
                  <a:moveTo>
                    <a:pt x="787" y="1"/>
                  </a:moveTo>
                  <a:cubicBezTo>
                    <a:pt x="562" y="1"/>
                    <a:pt x="337" y="109"/>
                    <a:pt x="199" y="310"/>
                  </a:cubicBezTo>
                  <a:cubicBezTo>
                    <a:pt x="0" y="605"/>
                    <a:pt x="48" y="1003"/>
                    <a:pt x="318" y="1241"/>
                  </a:cubicBezTo>
                  <a:lnTo>
                    <a:pt x="1349" y="2149"/>
                  </a:lnTo>
                  <a:cubicBezTo>
                    <a:pt x="1409" y="2202"/>
                    <a:pt x="1483" y="2228"/>
                    <a:pt x="1558" y="2228"/>
                  </a:cubicBezTo>
                  <a:cubicBezTo>
                    <a:pt x="1633" y="2228"/>
                    <a:pt x="1707" y="2202"/>
                    <a:pt x="1767" y="2149"/>
                  </a:cubicBezTo>
                  <a:lnTo>
                    <a:pt x="1831" y="2091"/>
                  </a:lnTo>
                  <a:cubicBezTo>
                    <a:pt x="1802" y="2078"/>
                    <a:pt x="1770" y="2061"/>
                    <a:pt x="1744" y="2037"/>
                  </a:cubicBezTo>
                  <a:lnTo>
                    <a:pt x="713" y="1129"/>
                  </a:lnTo>
                  <a:cubicBezTo>
                    <a:pt x="444" y="895"/>
                    <a:pt x="395" y="495"/>
                    <a:pt x="595" y="198"/>
                  </a:cubicBezTo>
                  <a:cubicBezTo>
                    <a:pt x="651" y="116"/>
                    <a:pt x="720" y="50"/>
                    <a:pt x="798" y="1"/>
                  </a:cubicBezTo>
                  <a:cubicBezTo>
                    <a:pt x="794" y="1"/>
                    <a:pt x="791" y="1"/>
                    <a:pt x="78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1" name="Google Shape;5861;p78"/>
            <p:cNvSpPr/>
            <p:nvPr/>
          </p:nvSpPr>
          <p:spPr>
            <a:xfrm>
              <a:off x="4267685" y="2703955"/>
              <a:ext cx="49395" cy="47754"/>
            </a:xfrm>
            <a:custGeom>
              <a:avLst/>
              <a:gdLst/>
              <a:ahLst/>
              <a:cxnLst/>
              <a:rect l="l" t="t" r="r" b="b"/>
              <a:pathLst>
                <a:path w="1716" h="1659" extrusionOk="0">
                  <a:moveTo>
                    <a:pt x="482" y="0"/>
                  </a:moveTo>
                  <a:cubicBezTo>
                    <a:pt x="453" y="0"/>
                    <a:pt x="424" y="3"/>
                    <a:pt x="395" y="8"/>
                  </a:cubicBezTo>
                  <a:cubicBezTo>
                    <a:pt x="164" y="53"/>
                    <a:pt x="1" y="262"/>
                    <a:pt x="17" y="497"/>
                  </a:cubicBezTo>
                  <a:lnTo>
                    <a:pt x="74" y="1407"/>
                  </a:lnTo>
                  <a:cubicBezTo>
                    <a:pt x="79" y="1508"/>
                    <a:pt x="162" y="1594"/>
                    <a:pt x="267" y="1599"/>
                  </a:cubicBezTo>
                  <a:lnTo>
                    <a:pt x="1175" y="1658"/>
                  </a:lnTo>
                  <a:cubicBezTo>
                    <a:pt x="1186" y="1658"/>
                    <a:pt x="1197" y="1659"/>
                    <a:pt x="1207" y="1659"/>
                  </a:cubicBezTo>
                  <a:cubicBezTo>
                    <a:pt x="1430" y="1659"/>
                    <a:pt x="1623" y="1498"/>
                    <a:pt x="1664" y="1277"/>
                  </a:cubicBezTo>
                  <a:cubicBezTo>
                    <a:pt x="1716" y="1011"/>
                    <a:pt x="1529" y="755"/>
                    <a:pt x="1257" y="724"/>
                  </a:cubicBezTo>
                  <a:lnTo>
                    <a:pt x="1083" y="705"/>
                  </a:lnTo>
                  <a:cubicBezTo>
                    <a:pt x="1023" y="698"/>
                    <a:pt x="976" y="652"/>
                    <a:pt x="969" y="591"/>
                  </a:cubicBezTo>
                  <a:lnTo>
                    <a:pt x="950" y="415"/>
                  </a:lnTo>
                  <a:cubicBezTo>
                    <a:pt x="921" y="175"/>
                    <a:pt x="715" y="0"/>
                    <a:pt x="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2" name="Google Shape;5862;p78"/>
            <p:cNvSpPr/>
            <p:nvPr/>
          </p:nvSpPr>
          <p:spPr>
            <a:xfrm>
              <a:off x="4267685" y="2703898"/>
              <a:ext cx="18566" cy="46459"/>
            </a:xfrm>
            <a:custGeom>
              <a:avLst/>
              <a:gdLst/>
              <a:ahLst/>
              <a:cxnLst/>
              <a:rect l="l" t="t" r="r" b="b"/>
              <a:pathLst>
                <a:path w="645" h="1614" extrusionOk="0">
                  <a:moveTo>
                    <a:pt x="486" y="0"/>
                  </a:moveTo>
                  <a:cubicBezTo>
                    <a:pt x="456" y="0"/>
                    <a:pt x="426" y="3"/>
                    <a:pt x="395" y="8"/>
                  </a:cubicBezTo>
                  <a:cubicBezTo>
                    <a:pt x="164" y="53"/>
                    <a:pt x="1" y="263"/>
                    <a:pt x="15" y="497"/>
                  </a:cubicBezTo>
                  <a:lnTo>
                    <a:pt x="74" y="1405"/>
                  </a:lnTo>
                  <a:cubicBezTo>
                    <a:pt x="81" y="1510"/>
                    <a:pt x="164" y="1596"/>
                    <a:pt x="269" y="1601"/>
                  </a:cubicBezTo>
                  <a:lnTo>
                    <a:pt x="429" y="1613"/>
                  </a:lnTo>
                  <a:cubicBezTo>
                    <a:pt x="417" y="1588"/>
                    <a:pt x="409" y="1564"/>
                    <a:pt x="409" y="1537"/>
                  </a:cubicBezTo>
                  <a:lnTo>
                    <a:pt x="337" y="497"/>
                  </a:lnTo>
                  <a:cubicBezTo>
                    <a:pt x="322" y="286"/>
                    <a:pt x="452" y="97"/>
                    <a:pt x="644" y="28"/>
                  </a:cubicBezTo>
                  <a:cubicBezTo>
                    <a:pt x="596" y="9"/>
                    <a:pt x="542" y="0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3" name="Google Shape;5863;p78"/>
            <p:cNvSpPr/>
            <p:nvPr/>
          </p:nvSpPr>
          <p:spPr>
            <a:xfrm>
              <a:off x="4094238" y="2703955"/>
              <a:ext cx="49395" cy="47754"/>
            </a:xfrm>
            <a:custGeom>
              <a:avLst/>
              <a:gdLst/>
              <a:ahLst/>
              <a:cxnLst/>
              <a:rect l="l" t="t" r="r" b="b"/>
              <a:pathLst>
                <a:path w="1716" h="1659" extrusionOk="0">
                  <a:moveTo>
                    <a:pt x="1233" y="0"/>
                  </a:moveTo>
                  <a:cubicBezTo>
                    <a:pt x="1000" y="0"/>
                    <a:pt x="795" y="175"/>
                    <a:pt x="767" y="415"/>
                  </a:cubicBezTo>
                  <a:lnTo>
                    <a:pt x="747" y="591"/>
                  </a:lnTo>
                  <a:cubicBezTo>
                    <a:pt x="740" y="652"/>
                    <a:pt x="694" y="698"/>
                    <a:pt x="633" y="705"/>
                  </a:cubicBezTo>
                  <a:lnTo>
                    <a:pt x="457" y="724"/>
                  </a:lnTo>
                  <a:cubicBezTo>
                    <a:pt x="187" y="755"/>
                    <a:pt x="1" y="1011"/>
                    <a:pt x="52" y="1277"/>
                  </a:cubicBezTo>
                  <a:cubicBezTo>
                    <a:pt x="91" y="1498"/>
                    <a:pt x="286" y="1659"/>
                    <a:pt x="509" y="1659"/>
                  </a:cubicBezTo>
                  <a:cubicBezTo>
                    <a:pt x="520" y="1659"/>
                    <a:pt x="530" y="1658"/>
                    <a:pt x="541" y="1658"/>
                  </a:cubicBezTo>
                  <a:lnTo>
                    <a:pt x="1449" y="1599"/>
                  </a:lnTo>
                  <a:cubicBezTo>
                    <a:pt x="1554" y="1594"/>
                    <a:pt x="1637" y="1508"/>
                    <a:pt x="1643" y="1407"/>
                  </a:cubicBezTo>
                  <a:lnTo>
                    <a:pt x="1700" y="497"/>
                  </a:lnTo>
                  <a:cubicBezTo>
                    <a:pt x="1716" y="262"/>
                    <a:pt x="1550" y="53"/>
                    <a:pt x="1319" y="8"/>
                  </a:cubicBezTo>
                  <a:cubicBezTo>
                    <a:pt x="1290" y="3"/>
                    <a:pt x="126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4" name="Google Shape;5864;p78"/>
            <p:cNvSpPr/>
            <p:nvPr/>
          </p:nvSpPr>
          <p:spPr>
            <a:xfrm>
              <a:off x="4094238" y="2703869"/>
              <a:ext cx="47668" cy="46488"/>
            </a:xfrm>
            <a:custGeom>
              <a:avLst/>
              <a:gdLst/>
              <a:ahLst/>
              <a:cxnLst/>
              <a:rect l="l" t="t" r="r" b="b"/>
              <a:pathLst>
                <a:path w="1656" h="1615" extrusionOk="0">
                  <a:moveTo>
                    <a:pt x="1230" y="1"/>
                  </a:moveTo>
                  <a:cubicBezTo>
                    <a:pt x="998" y="1"/>
                    <a:pt x="793" y="175"/>
                    <a:pt x="767" y="416"/>
                  </a:cubicBezTo>
                  <a:lnTo>
                    <a:pt x="747" y="592"/>
                  </a:lnTo>
                  <a:cubicBezTo>
                    <a:pt x="740" y="651"/>
                    <a:pt x="694" y="699"/>
                    <a:pt x="633" y="704"/>
                  </a:cubicBezTo>
                  <a:lnTo>
                    <a:pt x="457" y="726"/>
                  </a:lnTo>
                  <a:cubicBezTo>
                    <a:pt x="187" y="756"/>
                    <a:pt x="1" y="1012"/>
                    <a:pt x="52" y="1278"/>
                  </a:cubicBezTo>
                  <a:cubicBezTo>
                    <a:pt x="80" y="1429"/>
                    <a:pt x="180" y="1552"/>
                    <a:pt x="312" y="1614"/>
                  </a:cubicBezTo>
                  <a:cubicBezTo>
                    <a:pt x="294" y="1579"/>
                    <a:pt x="280" y="1540"/>
                    <a:pt x="274" y="1501"/>
                  </a:cubicBezTo>
                  <a:cubicBezTo>
                    <a:pt x="223" y="1234"/>
                    <a:pt x="409" y="978"/>
                    <a:pt x="679" y="948"/>
                  </a:cubicBezTo>
                  <a:lnTo>
                    <a:pt x="855" y="926"/>
                  </a:lnTo>
                  <a:cubicBezTo>
                    <a:pt x="916" y="921"/>
                    <a:pt x="962" y="873"/>
                    <a:pt x="969" y="815"/>
                  </a:cubicBezTo>
                  <a:lnTo>
                    <a:pt x="989" y="639"/>
                  </a:lnTo>
                  <a:cubicBezTo>
                    <a:pt x="1016" y="397"/>
                    <a:pt x="1220" y="223"/>
                    <a:pt x="1452" y="223"/>
                  </a:cubicBezTo>
                  <a:cubicBezTo>
                    <a:pt x="1482" y="223"/>
                    <a:pt x="1512" y="226"/>
                    <a:pt x="1541" y="232"/>
                  </a:cubicBezTo>
                  <a:cubicBezTo>
                    <a:pt x="1582" y="239"/>
                    <a:pt x="1620" y="251"/>
                    <a:pt x="1655" y="269"/>
                  </a:cubicBezTo>
                  <a:cubicBezTo>
                    <a:pt x="1593" y="137"/>
                    <a:pt x="1470" y="38"/>
                    <a:pt x="1319" y="9"/>
                  </a:cubicBezTo>
                  <a:cubicBezTo>
                    <a:pt x="1289" y="4"/>
                    <a:pt x="1260" y="1"/>
                    <a:pt x="123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5" name="Google Shape;5865;p78"/>
            <p:cNvSpPr/>
            <p:nvPr/>
          </p:nvSpPr>
          <p:spPr>
            <a:xfrm>
              <a:off x="4234579" y="2770340"/>
              <a:ext cx="106102" cy="149078"/>
            </a:xfrm>
            <a:custGeom>
              <a:avLst/>
              <a:gdLst/>
              <a:ahLst/>
              <a:cxnLst/>
              <a:rect l="l" t="t" r="r" b="b"/>
              <a:pathLst>
                <a:path w="3686" h="5179" extrusionOk="0">
                  <a:moveTo>
                    <a:pt x="3248" y="1106"/>
                  </a:moveTo>
                  <a:cubicBezTo>
                    <a:pt x="3303" y="1106"/>
                    <a:pt x="3347" y="1150"/>
                    <a:pt x="3347" y="1207"/>
                  </a:cubicBezTo>
                  <a:lnTo>
                    <a:pt x="3347" y="2069"/>
                  </a:lnTo>
                  <a:cubicBezTo>
                    <a:pt x="3347" y="2124"/>
                    <a:pt x="3303" y="2169"/>
                    <a:pt x="3248" y="2169"/>
                  </a:cubicBezTo>
                  <a:lnTo>
                    <a:pt x="1821" y="2169"/>
                  </a:lnTo>
                  <a:cubicBezTo>
                    <a:pt x="2064" y="1984"/>
                    <a:pt x="2269" y="1749"/>
                    <a:pt x="2414" y="1470"/>
                  </a:cubicBezTo>
                  <a:cubicBezTo>
                    <a:pt x="2477" y="1355"/>
                    <a:pt x="2514" y="1230"/>
                    <a:pt x="2528" y="1106"/>
                  </a:cubicBezTo>
                  <a:close/>
                  <a:moveTo>
                    <a:pt x="1314" y="0"/>
                  </a:moveTo>
                  <a:cubicBezTo>
                    <a:pt x="872" y="0"/>
                    <a:pt x="450" y="137"/>
                    <a:pt x="93" y="395"/>
                  </a:cubicBezTo>
                  <a:cubicBezTo>
                    <a:pt x="17" y="448"/>
                    <a:pt x="1" y="553"/>
                    <a:pt x="54" y="629"/>
                  </a:cubicBezTo>
                  <a:cubicBezTo>
                    <a:pt x="86" y="674"/>
                    <a:pt x="137" y="698"/>
                    <a:pt x="189" y="698"/>
                  </a:cubicBezTo>
                  <a:cubicBezTo>
                    <a:pt x="224" y="698"/>
                    <a:pt x="258" y="688"/>
                    <a:pt x="289" y="667"/>
                  </a:cubicBezTo>
                  <a:cubicBezTo>
                    <a:pt x="587" y="448"/>
                    <a:pt x="943" y="333"/>
                    <a:pt x="1314" y="333"/>
                  </a:cubicBezTo>
                  <a:lnTo>
                    <a:pt x="1533" y="333"/>
                  </a:lnTo>
                  <a:cubicBezTo>
                    <a:pt x="1767" y="333"/>
                    <a:pt x="1982" y="453"/>
                    <a:pt x="2105" y="658"/>
                  </a:cubicBezTo>
                  <a:cubicBezTo>
                    <a:pt x="2228" y="859"/>
                    <a:pt x="2235" y="1106"/>
                    <a:pt x="2123" y="1315"/>
                  </a:cubicBezTo>
                  <a:cubicBezTo>
                    <a:pt x="1810" y="1904"/>
                    <a:pt x="1199" y="2270"/>
                    <a:pt x="532" y="2270"/>
                  </a:cubicBezTo>
                  <a:lnTo>
                    <a:pt x="447" y="2270"/>
                  </a:lnTo>
                  <a:cubicBezTo>
                    <a:pt x="354" y="2270"/>
                    <a:pt x="280" y="2346"/>
                    <a:pt x="280" y="2437"/>
                  </a:cubicBezTo>
                  <a:cubicBezTo>
                    <a:pt x="280" y="2528"/>
                    <a:pt x="354" y="2604"/>
                    <a:pt x="447" y="2604"/>
                  </a:cubicBezTo>
                  <a:lnTo>
                    <a:pt x="532" y="2604"/>
                  </a:lnTo>
                  <a:cubicBezTo>
                    <a:pt x="753" y="2604"/>
                    <a:pt x="966" y="2570"/>
                    <a:pt x="1168" y="2508"/>
                  </a:cubicBezTo>
                  <a:lnTo>
                    <a:pt x="1243" y="2634"/>
                  </a:lnTo>
                  <a:cubicBezTo>
                    <a:pt x="1472" y="3023"/>
                    <a:pt x="1595" y="3468"/>
                    <a:pt x="1595" y="3919"/>
                  </a:cubicBezTo>
                  <a:lnTo>
                    <a:pt x="1595" y="4767"/>
                  </a:lnTo>
                  <a:cubicBezTo>
                    <a:pt x="1595" y="4811"/>
                    <a:pt x="1563" y="4831"/>
                    <a:pt x="1551" y="4838"/>
                  </a:cubicBezTo>
                  <a:cubicBezTo>
                    <a:pt x="1543" y="4842"/>
                    <a:pt x="1531" y="4846"/>
                    <a:pt x="1516" y="4846"/>
                  </a:cubicBezTo>
                  <a:cubicBezTo>
                    <a:pt x="1502" y="4846"/>
                    <a:pt x="1485" y="4842"/>
                    <a:pt x="1469" y="4829"/>
                  </a:cubicBezTo>
                  <a:lnTo>
                    <a:pt x="1305" y="4705"/>
                  </a:lnTo>
                  <a:cubicBezTo>
                    <a:pt x="1256" y="4667"/>
                    <a:pt x="1196" y="4649"/>
                    <a:pt x="1136" y="4649"/>
                  </a:cubicBezTo>
                  <a:cubicBezTo>
                    <a:pt x="1076" y="4649"/>
                    <a:pt x="1016" y="4667"/>
                    <a:pt x="966" y="4705"/>
                  </a:cubicBezTo>
                  <a:lnTo>
                    <a:pt x="804" y="4829"/>
                  </a:lnTo>
                  <a:cubicBezTo>
                    <a:pt x="787" y="4842"/>
                    <a:pt x="770" y="4846"/>
                    <a:pt x="755" y="4846"/>
                  </a:cubicBezTo>
                  <a:cubicBezTo>
                    <a:pt x="740" y="4846"/>
                    <a:pt x="728" y="4842"/>
                    <a:pt x="721" y="4838"/>
                  </a:cubicBezTo>
                  <a:cubicBezTo>
                    <a:pt x="708" y="4831"/>
                    <a:pt x="676" y="4811"/>
                    <a:pt x="676" y="4767"/>
                  </a:cubicBezTo>
                  <a:lnTo>
                    <a:pt x="676" y="4003"/>
                  </a:lnTo>
                  <a:cubicBezTo>
                    <a:pt x="676" y="3670"/>
                    <a:pt x="619" y="3343"/>
                    <a:pt x="505" y="3032"/>
                  </a:cubicBezTo>
                  <a:cubicBezTo>
                    <a:pt x="482" y="2964"/>
                    <a:pt x="418" y="2922"/>
                    <a:pt x="350" y="2922"/>
                  </a:cubicBezTo>
                  <a:cubicBezTo>
                    <a:pt x="331" y="2922"/>
                    <a:pt x="311" y="2926"/>
                    <a:pt x="292" y="2933"/>
                  </a:cubicBezTo>
                  <a:cubicBezTo>
                    <a:pt x="205" y="2963"/>
                    <a:pt x="161" y="3059"/>
                    <a:pt x="193" y="3146"/>
                  </a:cubicBezTo>
                  <a:cubicBezTo>
                    <a:pt x="292" y="3422"/>
                    <a:pt x="344" y="3710"/>
                    <a:pt x="344" y="4003"/>
                  </a:cubicBezTo>
                  <a:lnTo>
                    <a:pt x="344" y="4767"/>
                  </a:lnTo>
                  <a:cubicBezTo>
                    <a:pt x="344" y="4925"/>
                    <a:pt x="433" y="5067"/>
                    <a:pt x="573" y="5137"/>
                  </a:cubicBezTo>
                  <a:cubicBezTo>
                    <a:pt x="632" y="5165"/>
                    <a:pt x="694" y="5179"/>
                    <a:pt x="756" y="5179"/>
                  </a:cubicBezTo>
                  <a:cubicBezTo>
                    <a:pt x="844" y="5179"/>
                    <a:pt x="931" y="5150"/>
                    <a:pt x="1005" y="5094"/>
                  </a:cubicBezTo>
                  <a:lnTo>
                    <a:pt x="1136" y="4995"/>
                  </a:lnTo>
                  <a:lnTo>
                    <a:pt x="1268" y="5094"/>
                  </a:lnTo>
                  <a:cubicBezTo>
                    <a:pt x="1341" y="5149"/>
                    <a:pt x="1430" y="5178"/>
                    <a:pt x="1517" y="5178"/>
                  </a:cubicBezTo>
                  <a:cubicBezTo>
                    <a:pt x="1579" y="5178"/>
                    <a:pt x="1641" y="5165"/>
                    <a:pt x="1698" y="5137"/>
                  </a:cubicBezTo>
                  <a:cubicBezTo>
                    <a:pt x="1840" y="5067"/>
                    <a:pt x="1927" y="4925"/>
                    <a:pt x="1927" y="4767"/>
                  </a:cubicBezTo>
                  <a:lnTo>
                    <a:pt x="1927" y="3917"/>
                  </a:lnTo>
                  <a:cubicBezTo>
                    <a:pt x="1927" y="3422"/>
                    <a:pt x="1799" y="2933"/>
                    <a:pt x="1552" y="2501"/>
                  </a:cubicBezTo>
                  <a:lnTo>
                    <a:pt x="2708" y="2501"/>
                  </a:lnTo>
                  <a:lnTo>
                    <a:pt x="2708" y="3390"/>
                  </a:lnTo>
                  <a:cubicBezTo>
                    <a:pt x="2708" y="3482"/>
                    <a:pt x="2782" y="3557"/>
                    <a:pt x="2875" y="3557"/>
                  </a:cubicBezTo>
                  <a:cubicBezTo>
                    <a:pt x="2965" y="3557"/>
                    <a:pt x="3040" y="3482"/>
                    <a:pt x="3040" y="3390"/>
                  </a:cubicBezTo>
                  <a:lnTo>
                    <a:pt x="3040" y="2501"/>
                  </a:lnTo>
                  <a:lnTo>
                    <a:pt x="3251" y="2501"/>
                  </a:lnTo>
                  <a:cubicBezTo>
                    <a:pt x="3491" y="2501"/>
                    <a:pt x="3685" y="2309"/>
                    <a:pt x="3685" y="2069"/>
                  </a:cubicBezTo>
                  <a:lnTo>
                    <a:pt x="3685" y="1207"/>
                  </a:lnTo>
                  <a:cubicBezTo>
                    <a:pt x="3682" y="969"/>
                    <a:pt x="3488" y="775"/>
                    <a:pt x="3248" y="775"/>
                  </a:cubicBezTo>
                  <a:lnTo>
                    <a:pt x="2509" y="775"/>
                  </a:lnTo>
                  <a:cubicBezTo>
                    <a:pt x="2484" y="676"/>
                    <a:pt x="2446" y="578"/>
                    <a:pt x="2389" y="487"/>
                  </a:cubicBezTo>
                  <a:cubicBezTo>
                    <a:pt x="2208" y="182"/>
                    <a:pt x="1888" y="0"/>
                    <a:pt x="15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6" name="Google Shape;5866;p78"/>
            <p:cNvSpPr/>
            <p:nvPr/>
          </p:nvSpPr>
          <p:spPr>
            <a:xfrm>
              <a:off x="4070949" y="2770398"/>
              <a:ext cx="251092" cy="233446"/>
            </a:xfrm>
            <a:custGeom>
              <a:avLst/>
              <a:gdLst/>
              <a:ahLst/>
              <a:cxnLst/>
              <a:rect l="l" t="t" r="r" b="b"/>
              <a:pathLst>
                <a:path w="8723" h="8110" extrusionOk="0">
                  <a:moveTo>
                    <a:pt x="1145" y="1104"/>
                  </a:moveTo>
                  <a:cubicBezTo>
                    <a:pt x="1158" y="1228"/>
                    <a:pt x="1195" y="1353"/>
                    <a:pt x="1257" y="1468"/>
                  </a:cubicBezTo>
                  <a:cubicBezTo>
                    <a:pt x="1407" y="1747"/>
                    <a:pt x="1611" y="1984"/>
                    <a:pt x="1851" y="2167"/>
                  </a:cubicBezTo>
                  <a:lnTo>
                    <a:pt x="426" y="2167"/>
                  </a:lnTo>
                  <a:cubicBezTo>
                    <a:pt x="372" y="2167"/>
                    <a:pt x="324" y="2122"/>
                    <a:pt x="324" y="2067"/>
                  </a:cubicBezTo>
                  <a:lnTo>
                    <a:pt x="324" y="1205"/>
                  </a:lnTo>
                  <a:cubicBezTo>
                    <a:pt x="324" y="1148"/>
                    <a:pt x="369" y="1104"/>
                    <a:pt x="426" y="1104"/>
                  </a:cubicBezTo>
                  <a:close/>
                  <a:moveTo>
                    <a:pt x="5381" y="970"/>
                  </a:moveTo>
                  <a:cubicBezTo>
                    <a:pt x="5406" y="970"/>
                    <a:pt x="5425" y="992"/>
                    <a:pt x="5425" y="1015"/>
                  </a:cubicBezTo>
                  <a:lnTo>
                    <a:pt x="5425" y="2481"/>
                  </a:lnTo>
                  <a:cubicBezTo>
                    <a:pt x="5425" y="2506"/>
                    <a:pt x="5406" y="2526"/>
                    <a:pt x="5381" y="2526"/>
                  </a:cubicBezTo>
                  <a:lnTo>
                    <a:pt x="3977" y="2526"/>
                  </a:lnTo>
                  <a:cubicBezTo>
                    <a:pt x="3954" y="2526"/>
                    <a:pt x="3932" y="2506"/>
                    <a:pt x="3932" y="2481"/>
                  </a:cubicBezTo>
                  <a:lnTo>
                    <a:pt x="3932" y="1015"/>
                  </a:lnTo>
                  <a:cubicBezTo>
                    <a:pt x="3932" y="992"/>
                    <a:pt x="3954" y="970"/>
                    <a:pt x="3977" y="970"/>
                  </a:cubicBezTo>
                  <a:close/>
                  <a:moveTo>
                    <a:pt x="5024" y="2860"/>
                  </a:moveTo>
                  <a:lnTo>
                    <a:pt x="5024" y="7772"/>
                  </a:lnTo>
                  <a:lnTo>
                    <a:pt x="4332" y="7772"/>
                  </a:lnTo>
                  <a:lnTo>
                    <a:pt x="4332" y="2860"/>
                  </a:lnTo>
                  <a:close/>
                  <a:moveTo>
                    <a:pt x="2150" y="0"/>
                  </a:moveTo>
                  <a:cubicBezTo>
                    <a:pt x="1794" y="0"/>
                    <a:pt x="1474" y="181"/>
                    <a:pt x="1291" y="487"/>
                  </a:cubicBezTo>
                  <a:cubicBezTo>
                    <a:pt x="1236" y="578"/>
                    <a:pt x="1199" y="675"/>
                    <a:pt x="1174" y="775"/>
                  </a:cubicBezTo>
                  <a:lnTo>
                    <a:pt x="434" y="775"/>
                  </a:lnTo>
                  <a:cubicBezTo>
                    <a:pt x="195" y="775"/>
                    <a:pt x="1" y="969"/>
                    <a:pt x="1" y="1209"/>
                  </a:cubicBezTo>
                  <a:lnTo>
                    <a:pt x="1" y="2071"/>
                  </a:lnTo>
                  <a:cubicBezTo>
                    <a:pt x="1" y="2311"/>
                    <a:pt x="195" y="2504"/>
                    <a:pt x="434" y="2504"/>
                  </a:cubicBezTo>
                  <a:lnTo>
                    <a:pt x="644" y="2504"/>
                  </a:lnTo>
                  <a:lnTo>
                    <a:pt x="644" y="7438"/>
                  </a:lnTo>
                  <a:cubicBezTo>
                    <a:pt x="644" y="7810"/>
                    <a:pt x="945" y="8110"/>
                    <a:pt x="1316" y="8110"/>
                  </a:cubicBezTo>
                  <a:lnTo>
                    <a:pt x="8050" y="8110"/>
                  </a:lnTo>
                  <a:cubicBezTo>
                    <a:pt x="8420" y="8110"/>
                    <a:pt x="8720" y="7810"/>
                    <a:pt x="8720" y="7438"/>
                  </a:cubicBezTo>
                  <a:lnTo>
                    <a:pt x="8720" y="4122"/>
                  </a:lnTo>
                  <a:cubicBezTo>
                    <a:pt x="8722" y="4026"/>
                    <a:pt x="8648" y="3953"/>
                    <a:pt x="8557" y="3953"/>
                  </a:cubicBezTo>
                  <a:cubicBezTo>
                    <a:pt x="8464" y="3953"/>
                    <a:pt x="8390" y="4027"/>
                    <a:pt x="8390" y="4120"/>
                  </a:cubicBezTo>
                  <a:lnTo>
                    <a:pt x="8390" y="7436"/>
                  </a:lnTo>
                  <a:cubicBezTo>
                    <a:pt x="8390" y="7623"/>
                    <a:pt x="8239" y="7774"/>
                    <a:pt x="8052" y="7774"/>
                  </a:cubicBezTo>
                  <a:lnTo>
                    <a:pt x="5359" y="7774"/>
                  </a:lnTo>
                  <a:lnTo>
                    <a:pt x="5359" y="2862"/>
                  </a:lnTo>
                  <a:lnTo>
                    <a:pt x="5384" y="2862"/>
                  </a:lnTo>
                  <a:cubicBezTo>
                    <a:pt x="5592" y="2862"/>
                    <a:pt x="5761" y="2693"/>
                    <a:pt x="5761" y="2485"/>
                  </a:cubicBezTo>
                  <a:lnTo>
                    <a:pt x="5761" y="1960"/>
                  </a:lnTo>
                  <a:lnTo>
                    <a:pt x="6890" y="1258"/>
                  </a:lnTo>
                  <a:cubicBezTo>
                    <a:pt x="6968" y="1209"/>
                    <a:pt x="6993" y="1107"/>
                    <a:pt x="6943" y="1029"/>
                  </a:cubicBezTo>
                  <a:cubicBezTo>
                    <a:pt x="6912" y="978"/>
                    <a:pt x="6858" y="950"/>
                    <a:pt x="6802" y="950"/>
                  </a:cubicBezTo>
                  <a:cubicBezTo>
                    <a:pt x="6772" y="950"/>
                    <a:pt x="6741" y="958"/>
                    <a:pt x="6714" y="976"/>
                  </a:cubicBezTo>
                  <a:lnTo>
                    <a:pt x="5761" y="1568"/>
                  </a:lnTo>
                  <a:lnTo>
                    <a:pt x="5761" y="1017"/>
                  </a:lnTo>
                  <a:cubicBezTo>
                    <a:pt x="5761" y="809"/>
                    <a:pt x="5592" y="640"/>
                    <a:pt x="5384" y="640"/>
                  </a:cubicBezTo>
                  <a:lnTo>
                    <a:pt x="3980" y="640"/>
                  </a:lnTo>
                  <a:cubicBezTo>
                    <a:pt x="3771" y="640"/>
                    <a:pt x="3602" y="809"/>
                    <a:pt x="3602" y="1017"/>
                  </a:cubicBezTo>
                  <a:lnTo>
                    <a:pt x="3602" y="1568"/>
                  </a:lnTo>
                  <a:lnTo>
                    <a:pt x="2649" y="976"/>
                  </a:lnTo>
                  <a:cubicBezTo>
                    <a:pt x="2622" y="958"/>
                    <a:pt x="2591" y="950"/>
                    <a:pt x="2561" y="950"/>
                  </a:cubicBezTo>
                  <a:cubicBezTo>
                    <a:pt x="2506" y="950"/>
                    <a:pt x="2452" y="978"/>
                    <a:pt x="2420" y="1029"/>
                  </a:cubicBezTo>
                  <a:cubicBezTo>
                    <a:pt x="2372" y="1107"/>
                    <a:pt x="2395" y="1209"/>
                    <a:pt x="2473" y="1258"/>
                  </a:cubicBezTo>
                  <a:lnTo>
                    <a:pt x="3602" y="1960"/>
                  </a:lnTo>
                  <a:lnTo>
                    <a:pt x="3602" y="2485"/>
                  </a:lnTo>
                  <a:cubicBezTo>
                    <a:pt x="3602" y="2693"/>
                    <a:pt x="3771" y="2862"/>
                    <a:pt x="3980" y="2862"/>
                  </a:cubicBezTo>
                  <a:lnTo>
                    <a:pt x="4003" y="2862"/>
                  </a:lnTo>
                  <a:lnTo>
                    <a:pt x="4003" y="7774"/>
                  </a:lnTo>
                  <a:lnTo>
                    <a:pt x="1311" y="7774"/>
                  </a:lnTo>
                  <a:cubicBezTo>
                    <a:pt x="1124" y="7774"/>
                    <a:pt x="973" y="7623"/>
                    <a:pt x="973" y="7436"/>
                  </a:cubicBezTo>
                  <a:lnTo>
                    <a:pt x="973" y="2502"/>
                  </a:lnTo>
                  <a:lnTo>
                    <a:pt x="2128" y="2502"/>
                  </a:lnTo>
                  <a:cubicBezTo>
                    <a:pt x="1885" y="2933"/>
                    <a:pt x="1753" y="3420"/>
                    <a:pt x="1753" y="3917"/>
                  </a:cubicBezTo>
                  <a:lnTo>
                    <a:pt x="1753" y="4765"/>
                  </a:lnTo>
                  <a:cubicBezTo>
                    <a:pt x="1753" y="4923"/>
                    <a:pt x="1842" y="5065"/>
                    <a:pt x="1983" y="5135"/>
                  </a:cubicBezTo>
                  <a:cubicBezTo>
                    <a:pt x="2041" y="5163"/>
                    <a:pt x="2104" y="5177"/>
                    <a:pt x="2166" y="5177"/>
                  </a:cubicBezTo>
                  <a:cubicBezTo>
                    <a:pt x="2254" y="5177"/>
                    <a:pt x="2341" y="5148"/>
                    <a:pt x="2416" y="5092"/>
                  </a:cubicBezTo>
                  <a:lnTo>
                    <a:pt x="2546" y="4993"/>
                  </a:lnTo>
                  <a:lnTo>
                    <a:pt x="2677" y="5092"/>
                  </a:lnTo>
                  <a:cubicBezTo>
                    <a:pt x="2750" y="5147"/>
                    <a:pt x="2839" y="5177"/>
                    <a:pt x="2926" y="5177"/>
                  </a:cubicBezTo>
                  <a:cubicBezTo>
                    <a:pt x="2989" y="5177"/>
                    <a:pt x="3051" y="5163"/>
                    <a:pt x="3109" y="5135"/>
                  </a:cubicBezTo>
                  <a:cubicBezTo>
                    <a:pt x="3252" y="5065"/>
                    <a:pt x="3337" y="4923"/>
                    <a:pt x="3337" y="4765"/>
                  </a:cubicBezTo>
                  <a:lnTo>
                    <a:pt x="3337" y="4001"/>
                  </a:lnTo>
                  <a:cubicBezTo>
                    <a:pt x="3337" y="3720"/>
                    <a:pt x="3385" y="3441"/>
                    <a:pt x="3476" y="3178"/>
                  </a:cubicBezTo>
                  <a:cubicBezTo>
                    <a:pt x="3506" y="3091"/>
                    <a:pt x="3460" y="2995"/>
                    <a:pt x="3372" y="2966"/>
                  </a:cubicBezTo>
                  <a:cubicBezTo>
                    <a:pt x="3354" y="2959"/>
                    <a:pt x="3335" y="2956"/>
                    <a:pt x="3317" y="2956"/>
                  </a:cubicBezTo>
                  <a:cubicBezTo>
                    <a:pt x="3249" y="2956"/>
                    <a:pt x="3185" y="2999"/>
                    <a:pt x="3163" y="3068"/>
                  </a:cubicBezTo>
                  <a:cubicBezTo>
                    <a:pt x="3058" y="3370"/>
                    <a:pt x="3005" y="3683"/>
                    <a:pt x="3005" y="4001"/>
                  </a:cubicBezTo>
                  <a:lnTo>
                    <a:pt x="3005" y="4765"/>
                  </a:lnTo>
                  <a:cubicBezTo>
                    <a:pt x="3005" y="4809"/>
                    <a:pt x="2973" y="4831"/>
                    <a:pt x="2960" y="4836"/>
                  </a:cubicBezTo>
                  <a:cubicBezTo>
                    <a:pt x="2953" y="4840"/>
                    <a:pt x="2941" y="4844"/>
                    <a:pt x="2926" y="4844"/>
                  </a:cubicBezTo>
                  <a:cubicBezTo>
                    <a:pt x="2912" y="4844"/>
                    <a:pt x="2896" y="4840"/>
                    <a:pt x="2878" y="4827"/>
                  </a:cubicBezTo>
                  <a:lnTo>
                    <a:pt x="2715" y="4703"/>
                  </a:lnTo>
                  <a:cubicBezTo>
                    <a:pt x="2665" y="4665"/>
                    <a:pt x="2605" y="4647"/>
                    <a:pt x="2545" y="4647"/>
                  </a:cubicBezTo>
                  <a:cubicBezTo>
                    <a:pt x="2485" y="4647"/>
                    <a:pt x="2425" y="4665"/>
                    <a:pt x="2375" y="4703"/>
                  </a:cubicBezTo>
                  <a:lnTo>
                    <a:pt x="2214" y="4827"/>
                  </a:lnTo>
                  <a:cubicBezTo>
                    <a:pt x="2196" y="4840"/>
                    <a:pt x="2179" y="4844"/>
                    <a:pt x="2165" y="4844"/>
                  </a:cubicBezTo>
                  <a:cubicBezTo>
                    <a:pt x="2150" y="4844"/>
                    <a:pt x="2138" y="4840"/>
                    <a:pt x="2132" y="4836"/>
                  </a:cubicBezTo>
                  <a:cubicBezTo>
                    <a:pt x="2118" y="4829"/>
                    <a:pt x="2087" y="4809"/>
                    <a:pt x="2087" y="4765"/>
                  </a:cubicBezTo>
                  <a:lnTo>
                    <a:pt x="2087" y="3915"/>
                  </a:lnTo>
                  <a:cubicBezTo>
                    <a:pt x="2087" y="3464"/>
                    <a:pt x="2208" y="3020"/>
                    <a:pt x="2438" y="2630"/>
                  </a:cubicBezTo>
                  <a:lnTo>
                    <a:pt x="2514" y="2504"/>
                  </a:lnTo>
                  <a:cubicBezTo>
                    <a:pt x="2715" y="2566"/>
                    <a:pt x="2932" y="2602"/>
                    <a:pt x="3148" y="2602"/>
                  </a:cubicBezTo>
                  <a:lnTo>
                    <a:pt x="3257" y="2602"/>
                  </a:lnTo>
                  <a:cubicBezTo>
                    <a:pt x="3349" y="2602"/>
                    <a:pt x="3424" y="2526"/>
                    <a:pt x="3424" y="2435"/>
                  </a:cubicBezTo>
                  <a:cubicBezTo>
                    <a:pt x="3424" y="2344"/>
                    <a:pt x="3349" y="2268"/>
                    <a:pt x="3257" y="2268"/>
                  </a:cubicBezTo>
                  <a:lnTo>
                    <a:pt x="3148" y="2268"/>
                  </a:lnTo>
                  <a:cubicBezTo>
                    <a:pt x="2480" y="2268"/>
                    <a:pt x="1871" y="1902"/>
                    <a:pt x="1558" y="1313"/>
                  </a:cubicBezTo>
                  <a:cubicBezTo>
                    <a:pt x="1448" y="1104"/>
                    <a:pt x="1453" y="858"/>
                    <a:pt x="1576" y="656"/>
                  </a:cubicBezTo>
                  <a:cubicBezTo>
                    <a:pt x="1698" y="453"/>
                    <a:pt x="1911" y="331"/>
                    <a:pt x="2150" y="331"/>
                  </a:cubicBezTo>
                  <a:lnTo>
                    <a:pt x="2366" y="331"/>
                  </a:lnTo>
                  <a:cubicBezTo>
                    <a:pt x="2727" y="331"/>
                    <a:pt x="3074" y="441"/>
                    <a:pt x="3369" y="647"/>
                  </a:cubicBezTo>
                  <a:cubicBezTo>
                    <a:pt x="3398" y="668"/>
                    <a:pt x="3431" y="678"/>
                    <a:pt x="3465" y="678"/>
                  </a:cubicBezTo>
                  <a:cubicBezTo>
                    <a:pt x="3517" y="678"/>
                    <a:pt x="3568" y="653"/>
                    <a:pt x="3600" y="606"/>
                  </a:cubicBezTo>
                  <a:cubicBezTo>
                    <a:pt x="3651" y="531"/>
                    <a:pt x="3635" y="427"/>
                    <a:pt x="3559" y="375"/>
                  </a:cubicBezTo>
                  <a:cubicBezTo>
                    <a:pt x="3209" y="130"/>
                    <a:pt x="2795" y="0"/>
                    <a:pt x="2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7" name="Google Shape;5867;p78"/>
            <p:cNvSpPr/>
            <p:nvPr/>
          </p:nvSpPr>
          <p:spPr>
            <a:xfrm>
              <a:off x="4155441" y="2676261"/>
              <a:ext cx="100402" cy="73718"/>
            </a:xfrm>
            <a:custGeom>
              <a:avLst/>
              <a:gdLst/>
              <a:ahLst/>
              <a:cxnLst/>
              <a:rect l="l" t="t" r="r" b="b"/>
              <a:pathLst>
                <a:path w="3488" h="2561" extrusionOk="0">
                  <a:moveTo>
                    <a:pt x="2516" y="333"/>
                  </a:moveTo>
                  <a:cubicBezTo>
                    <a:pt x="2543" y="333"/>
                    <a:pt x="2570" y="335"/>
                    <a:pt x="2597" y="339"/>
                  </a:cubicBezTo>
                  <a:cubicBezTo>
                    <a:pt x="2748" y="362"/>
                    <a:pt x="2878" y="444"/>
                    <a:pt x="2965" y="570"/>
                  </a:cubicBezTo>
                  <a:cubicBezTo>
                    <a:pt x="3118" y="796"/>
                    <a:pt x="3080" y="1102"/>
                    <a:pt x="2876" y="1281"/>
                  </a:cubicBezTo>
                  <a:lnTo>
                    <a:pt x="1845" y="2191"/>
                  </a:lnTo>
                  <a:cubicBezTo>
                    <a:pt x="1817" y="2215"/>
                    <a:pt x="1781" y="2227"/>
                    <a:pt x="1746" y="2227"/>
                  </a:cubicBezTo>
                  <a:cubicBezTo>
                    <a:pt x="1710" y="2227"/>
                    <a:pt x="1674" y="2215"/>
                    <a:pt x="1646" y="2191"/>
                  </a:cubicBezTo>
                  <a:lnTo>
                    <a:pt x="615" y="1281"/>
                  </a:lnTo>
                  <a:cubicBezTo>
                    <a:pt x="409" y="1102"/>
                    <a:pt x="372" y="798"/>
                    <a:pt x="525" y="570"/>
                  </a:cubicBezTo>
                  <a:cubicBezTo>
                    <a:pt x="612" y="444"/>
                    <a:pt x="740" y="362"/>
                    <a:pt x="891" y="339"/>
                  </a:cubicBezTo>
                  <a:cubicBezTo>
                    <a:pt x="921" y="336"/>
                    <a:pt x="948" y="334"/>
                    <a:pt x="976" y="334"/>
                  </a:cubicBezTo>
                  <a:cubicBezTo>
                    <a:pt x="1099" y="334"/>
                    <a:pt x="1214" y="373"/>
                    <a:pt x="1312" y="451"/>
                  </a:cubicBezTo>
                  <a:lnTo>
                    <a:pt x="1520" y="618"/>
                  </a:lnTo>
                  <a:cubicBezTo>
                    <a:pt x="1586" y="672"/>
                    <a:pt x="1666" y="698"/>
                    <a:pt x="1746" y="698"/>
                  </a:cubicBezTo>
                  <a:cubicBezTo>
                    <a:pt x="1825" y="698"/>
                    <a:pt x="1905" y="672"/>
                    <a:pt x="1971" y="618"/>
                  </a:cubicBezTo>
                  <a:lnTo>
                    <a:pt x="2179" y="451"/>
                  </a:lnTo>
                  <a:cubicBezTo>
                    <a:pt x="2278" y="373"/>
                    <a:pt x="2396" y="333"/>
                    <a:pt x="2516" y="333"/>
                  </a:cubicBezTo>
                  <a:close/>
                  <a:moveTo>
                    <a:pt x="973" y="1"/>
                  </a:moveTo>
                  <a:cubicBezTo>
                    <a:pt x="929" y="1"/>
                    <a:pt x="886" y="4"/>
                    <a:pt x="843" y="10"/>
                  </a:cubicBezTo>
                  <a:cubicBezTo>
                    <a:pt x="603" y="46"/>
                    <a:pt x="388" y="185"/>
                    <a:pt x="251" y="384"/>
                  </a:cubicBezTo>
                  <a:cubicBezTo>
                    <a:pt x="0" y="748"/>
                    <a:pt x="62" y="1242"/>
                    <a:pt x="393" y="1534"/>
                  </a:cubicBezTo>
                  <a:lnTo>
                    <a:pt x="1424" y="2442"/>
                  </a:lnTo>
                  <a:cubicBezTo>
                    <a:pt x="1516" y="2522"/>
                    <a:pt x="1628" y="2561"/>
                    <a:pt x="1744" y="2561"/>
                  </a:cubicBezTo>
                  <a:cubicBezTo>
                    <a:pt x="1859" y="2561"/>
                    <a:pt x="1973" y="2522"/>
                    <a:pt x="2064" y="2442"/>
                  </a:cubicBezTo>
                  <a:lnTo>
                    <a:pt x="3095" y="1534"/>
                  </a:lnTo>
                  <a:cubicBezTo>
                    <a:pt x="3425" y="1242"/>
                    <a:pt x="3487" y="748"/>
                    <a:pt x="3238" y="384"/>
                  </a:cubicBezTo>
                  <a:cubicBezTo>
                    <a:pt x="3103" y="185"/>
                    <a:pt x="2888" y="50"/>
                    <a:pt x="2648" y="10"/>
                  </a:cubicBezTo>
                  <a:cubicBezTo>
                    <a:pt x="2606" y="4"/>
                    <a:pt x="2563" y="1"/>
                    <a:pt x="2520" y="1"/>
                  </a:cubicBezTo>
                  <a:cubicBezTo>
                    <a:pt x="2322" y="1"/>
                    <a:pt x="2128" y="68"/>
                    <a:pt x="1973" y="192"/>
                  </a:cubicBezTo>
                  <a:lnTo>
                    <a:pt x="1763" y="357"/>
                  </a:lnTo>
                  <a:cubicBezTo>
                    <a:pt x="1758" y="361"/>
                    <a:pt x="1751" y="364"/>
                    <a:pt x="1745" y="364"/>
                  </a:cubicBezTo>
                  <a:cubicBezTo>
                    <a:pt x="1738" y="364"/>
                    <a:pt x="1731" y="361"/>
                    <a:pt x="1726" y="357"/>
                  </a:cubicBezTo>
                  <a:lnTo>
                    <a:pt x="1518" y="192"/>
                  </a:lnTo>
                  <a:cubicBezTo>
                    <a:pt x="1364" y="66"/>
                    <a:pt x="1170" y="1"/>
                    <a:pt x="9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8" name="Google Shape;5868;p78"/>
            <p:cNvSpPr/>
            <p:nvPr/>
          </p:nvSpPr>
          <p:spPr>
            <a:xfrm>
              <a:off x="4262618" y="2698946"/>
              <a:ext cx="58664" cy="57541"/>
            </a:xfrm>
            <a:custGeom>
              <a:avLst/>
              <a:gdLst/>
              <a:ahLst/>
              <a:cxnLst/>
              <a:rect l="l" t="t" r="r" b="b"/>
              <a:pathLst>
                <a:path w="2038" h="1999" extrusionOk="0">
                  <a:moveTo>
                    <a:pt x="657" y="337"/>
                  </a:moveTo>
                  <a:cubicBezTo>
                    <a:pt x="721" y="337"/>
                    <a:pt x="782" y="357"/>
                    <a:pt x="836" y="395"/>
                  </a:cubicBezTo>
                  <a:cubicBezTo>
                    <a:pt x="905" y="447"/>
                    <a:pt x="948" y="520"/>
                    <a:pt x="959" y="605"/>
                  </a:cubicBezTo>
                  <a:lnTo>
                    <a:pt x="978" y="781"/>
                  </a:lnTo>
                  <a:cubicBezTo>
                    <a:pt x="994" y="918"/>
                    <a:pt x="1101" y="1025"/>
                    <a:pt x="1238" y="1041"/>
                  </a:cubicBezTo>
                  <a:lnTo>
                    <a:pt x="1414" y="1060"/>
                  </a:lnTo>
                  <a:cubicBezTo>
                    <a:pt x="1497" y="1069"/>
                    <a:pt x="1572" y="1113"/>
                    <a:pt x="1622" y="1183"/>
                  </a:cubicBezTo>
                  <a:cubicBezTo>
                    <a:pt x="1673" y="1252"/>
                    <a:pt x="1691" y="1334"/>
                    <a:pt x="1675" y="1417"/>
                  </a:cubicBezTo>
                  <a:cubicBezTo>
                    <a:pt x="1648" y="1561"/>
                    <a:pt x="1522" y="1663"/>
                    <a:pt x="1378" y="1663"/>
                  </a:cubicBezTo>
                  <a:cubicBezTo>
                    <a:pt x="1372" y="1663"/>
                    <a:pt x="1366" y="1663"/>
                    <a:pt x="1360" y="1663"/>
                  </a:cubicBezTo>
                  <a:lnTo>
                    <a:pt x="452" y="1604"/>
                  </a:lnTo>
                  <a:cubicBezTo>
                    <a:pt x="429" y="1602"/>
                    <a:pt x="413" y="1586"/>
                    <a:pt x="411" y="1565"/>
                  </a:cubicBezTo>
                  <a:lnTo>
                    <a:pt x="354" y="657"/>
                  </a:lnTo>
                  <a:cubicBezTo>
                    <a:pt x="347" y="507"/>
                    <a:pt x="452" y="372"/>
                    <a:pt x="601" y="342"/>
                  </a:cubicBezTo>
                  <a:cubicBezTo>
                    <a:pt x="620" y="339"/>
                    <a:pt x="638" y="337"/>
                    <a:pt x="657" y="337"/>
                  </a:cubicBezTo>
                  <a:close/>
                  <a:moveTo>
                    <a:pt x="652" y="1"/>
                  </a:moveTo>
                  <a:cubicBezTo>
                    <a:pt x="613" y="1"/>
                    <a:pt x="574" y="4"/>
                    <a:pt x="536" y="12"/>
                  </a:cubicBezTo>
                  <a:cubicBezTo>
                    <a:pt x="223" y="72"/>
                    <a:pt x="1" y="356"/>
                    <a:pt x="20" y="676"/>
                  </a:cubicBezTo>
                  <a:lnTo>
                    <a:pt x="81" y="1586"/>
                  </a:lnTo>
                  <a:cubicBezTo>
                    <a:pt x="91" y="1776"/>
                    <a:pt x="242" y="1927"/>
                    <a:pt x="433" y="1938"/>
                  </a:cubicBezTo>
                  <a:lnTo>
                    <a:pt x="1341" y="1995"/>
                  </a:lnTo>
                  <a:cubicBezTo>
                    <a:pt x="1353" y="1995"/>
                    <a:pt x="1367" y="1999"/>
                    <a:pt x="1380" y="1999"/>
                  </a:cubicBezTo>
                  <a:cubicBezTo>
                    <a:pt x="1682" y="1999"/>
                    <a:pt x="1947" y="1782"/>
                    <a:pt x="2006" y="1480"/>
                  </a:cubicBezTo>
                  <a:cubicBezTo>
                    <a:pt x="2038" y="1307"/>
                    <a:pt x="1997" y="1128"/>
                    <a:pt x="1892" y="984"/>
                  </a:cubicBezTo>
                  <a:cubicBezTo>
                    <a:pt x="1787" y="842"/>
                    <a:pt x="1627" y="749"/>
                    <a:pt x="1451" y="730"/>
                  </a:cubicBezTo>
                  <a:lnTo>
                    <a:pt x="1305" y="712"/>
                  </a:lnTo>
                  <a:lnTo>
                    <a:pt x="1287" y="564"/>
                  </a:lnTo>
                  <a:cubicBezTo>
                    <a:pt x="1268" y="388"/>
                    <a:pt x="1174" y="228"/>
                    <a:pt x="1032" y="125"/>
                  </a:cubicBezTo>
                  <a:cubicBezTo>
                    <a:pt x="921" y="44"/>
                    <a:pt x="788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9" name="Google Shape;5869;p78"/>
            <p:cNvSpPr/>
            <p:nvPr/>
          </p:nvSpPr>
          <p:spPr>
            <a:xfrm>
              <a:off x="4089977" y="2699004"/>
              <a:ext cx="58635" cy="57484"/>
            </a:xfrm>
            <a:custGeom>
              <a:avLst/>
              <a:gdLst/>
              <a:ahLst/>
              <a:cxnLst/>
              <a:rect l="l" t="t" r="r" b="b"/>
              <a:pathLst>
                <a:path w="2037" h="1997" extrusionOk="0">
                  <a:moveTo>
                    <a:pt x="1378" y="337"/>
                  </a:moveTo>
                  <a:cubicBezTo>
                    <a:pt x="1398" y="337"/>
                    <a:pt x="1416" y="338"/>
                    <a:pt x="1437" y="340"/>
                  </a:cubicBezTo>
                  <a:cubicBezTo>
                    <a:pt x="1585" y="370"/>
                    <a:pt x="1693" y="505"/>
                    <a:pt x="1681" y="656"/>
                  </a:cubicBezTo>
                  <a:lnTo>
                    <a:pt x="1624" y="1565"/>
                  </a:lnTo>
                  <a:cubicBezTo>
                    <a:pt x="1620" y="1588"/>
                    <a:pt x="1606" y="1602"/>
                    <a:pt x="1583" y="1606"/>
                  </a:cubicBezTo>
                  <a:lnTo>
                    <a:pt x="675" y="1662"/>
                  </a:lnTo>
                  <a:cubicBezTo>
                    <a:pt x="669" y="1663"/>
                    <a:pt x="663" y="1663"/>
                    <a:pt x="657" y="1663"/>
                  </a:cubicBezTo>
                  <a:cubicBezTo>
                    <a:pt x="513" y="1663"/>
                    <a:pt x="387" y="1561"/>
                    <a:pt x="360" y="1419"/>
                  </a:cubicBezTo>
                  <a:cubicBezTo>
                    <a:pt x="346" y="1334"/>
                    <a:pt x="365" y="1250"/>
                    <a:pt x="415" y="1181"/>
                  </a:cubicBezTo>
                  <a:cubicBezTo>
                    <a:pt x="467" y="1111"/>
                    <a:pt x="540" y="1069"/>
                    <a:pt x="623" y="1058"/>
                  </a:cubicBezTo>
                  <a:lnTo>
                    <a:pt x="799" y="1039"/>
                  </a:lnTo>
                  <a:cubicBezTo>
                    <a:pt x="938" y="1023"/>
                    <a:pt x="1044" y="916"/>
                    <a:pt x="1059" y="779"/>
                  </a:cubicBezTo>
                  <a:lnTo>
                    <a:pt x="1078" y="603"/>
                  </a:lnTo>
                  <a:cubicBezTo>
                    <a:pt x="1087" y="518"/>
                    <a:pt x="1131" y="445"/>
                    <a:pt x="1201" y="393"/>
                  </a:cubicBezTo>
                  <a:cubicBezTo>
                    <a:pt x="1254" y="356"/>
                    <a:pt x="1314" y="337"/>
                    <a:pt x="1378" y="337"/>
                  </a:cubicBezTo>
                  <a:close/>
                  <a:moveTo>
                    <a:pt x="1385" y="1"/>
                  </a:moveTo>
                  <a:cubicBezTo>
                    <a:pt x="1250" y="1"/>
                    <a:pt x="1116" y="44"/>
                    <a:pt x="1005" y="125"/>
                  </a:cubicBezTo>
                  <a:cubicBezTo>
                    <a:pt x="863" y="230"/>
                    <a:pt x="771" y="390"/>
                    <a:pt x="751" y="566"/>
                  </a:cubicBezTo>
                  <a:lnTo>
                    <a:pt x="733" y="712"/>
                  </a:lnTo>
                  <a:lnTo>
                    <a:pt x="586" y="729"/>
                  </a:lnTo>
                  <a:cubicBezTo>
                    <a:pt x="410" y="749"/>
                    <a:pt x="250" y="843"/>
                    <a:pt x="147" y="985"/>
                  </a:cubicBezTo>
                  <a:cubicBezTo>
                    <a:pt x="42" y="1127"/>
                    <a:pt x="1" y="1307"/>
                    <a:pt x="33" y="1481"/>
                  </a:cubicBezTo>
                  <a:cubicBezTo>
                    <a:pt x="93" y="1780"/>
                    <a:pt x="356" y="1997"/>
                    <a:pt x="659" y="1997"/>
                  </a:cubicBezTo>
                  <a:cubicBezTo>
                    <a:pt x="673" y="1997"/>
                    <a:pt x="685" y="1997"/>
                    <a:pt x="699" y="1993"/>
                  </a:cubicBezTo>
                  <a:lnTo>
                    <a:pt x="1608" y="1936"/>
                  </a:lnTo>
                  <a:cubicBezTo>
                    <a:pt x="1796" y="1925"/>
                    <a:pt x="1947" y="1774"/>
                    <a:pt x="1960" y="1584"/>
                  </a:cubicBezTo>
                  <a:lnTo>
                    <a:pt x="2016" y="676"/>
                  </a:lnTo>
                  <a:cubicBezTo>
                    <a:pt x="2036" y="358"/>
                    <a:pt x="1814" y="72"/>
                    <a:pt x="1501" y="11"/>
                  </a:cubicBezTo>
                  <a:cubicBezTo>
                    <a:pt x="1463" y="4"/>
                    <a:pt x="1424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870" name="Google Shape;5870;p78"/>
          <p:cNvGrpSpPr/>
          <p:nvPr/>
        </p:nvGrpSpPr>
        <p:grpSpPr>
          <a:xfrm>
            <a:off x="3322653" y="2752338"/>
            <a:ext cx="305071" cy="327527"/>
            <a:chOff x="3219895" y="2891332"/>
            <a:chExt cx="330199" cy="354505"/>
          </a:xfrm>
        </p:grpSpPr>
        <p:sp>
          <p:nvSpPr>
            <p:cNvPr id="5871" name="Google Shape;5871;p78"/>
            <p:cNvSpPr/>
            <p:nvPr/>
          </p:nvSpPr>
          <p:spPr>
            <a:xfrm>
              <a:off x="3225160" y="2940624"/>
              <a:ext cx="228023" cy="300054"/>
            </a:xfrm>
            <a:custGeom>
              <a:avLst/>
              <a:gdLst/>
              <a:ahLst/>
              <a:cxnLst/>
              <a:rect l="l" t="t" r="r" b="b"/>
              <a:pathLst>
                <a:path w="7319" h="9631" extrusionOk="0">
                  <a:moveTo>
                    <a:pt x="593" y="1"/>
                  </a:moveTo>
                  <a:cubicBezTo>
                    <a:pt x="266" y="1"/>
                    <a:pt x="1" y="265"/>
                    <a:pt x="1" y="592"/>
                  </a:cubicBezTo>
                  <a:lnTo>
                    <a:pt x="1" y="9038"/>
                  </a:lnTo>
                  <a:cubicBezTo>
                    <a:pt x="1" y="9365"/>
                    <a:pt x="266" y="9630"/>
                    <a:pt x="593" y="9630"/>
                  </a:cubicBezTo>
                  <a:lnTo>
                    <a:pt x="6426" y="9630"/>
                  </a:lnTo>
                  <a:cubicBezTo>
                    <a:pt x="6918" y="9630"/>
                    <a:pt x="7315" y="9230"/>
                    <a:pt x="7318" y="8741"/>
                  </a:cubicBezTo>
                  <a:lnTo>
                    <a:pt x="7318" y="797"/>
                  </a:lnTo>
                  <a:cubicBezTo>
                    <a:pt x="7318" y="356"/>
                    <a:pt x="6963" y="1"/>
                    <a:pt x="65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2" name="Google Shape;5872;p78"/>
            <p:cNvSpPr/>
            <p:nvPr/>
          </p:nvSpPr>
          <p:spPr>
            <a:xfrm>
              <a:off x="3406687" y="2940561"/>
              <a:ext cx="46390" cy="208022"/>
            </a:xfrm>
            <a:custGeom>
              <a:avLst/>
              <a:gdLst/>
              <a:ahLst/>
              <a:cxnLst/>
              <a:rect l="l" t="t" r="r" b="b"/>
              <a:pathLst>
                <a:path w="1489" h="6677" extrusionOk="0">
                  <a:moveTo>
                    <a:pt x="1" y="1"/>
                  </a:moveTo>
                  <a:lnTo>
                    <a:pt x="1" y="5900"/>
                  </a:lnTo>
                  <a:cubicBezTo>
                    <a:pt x="1" y="6328"/>
                    <a:pt x="349" y="6676"/>
                    <a:pt x="778" y="6676"/>
                  </a:cubicBezTo>
                  <a:lnTo>
                    <a:pt x="1489" y="6676"/>
                  </a:lnTo>
                  <a:lnTo>
                    <a:pt x="1489" y="795"/>
                  </a:lnTo>
                  <a:cubicBezTo>
                    <a:pt x="1489" y="356"/>
                    <a:pt x="1133" y="1"/>
                    <a:pt x="69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3" name="Google Shape;5873;p78"/>
            <p:cNvSpPr/>
            <p:nvPr/>
          </p:nvSpPr>
          <p:spPr>
            <a:xfrm>
              <a:off x="3225160" y="2940561"/>
              <a:ext cx="38414" cy="299991"/>
            </a:xfrm>
            <a:custGeom>
              <a:avLst/>
              <a:gdLst/>
              <a:ahLst/>
              <a:cxnLst/>
              <a:rect l="l" t="t" r="r" b="b"/>
              <a:pathLst>
                <a:path w="1233" h="9629" extrusionOk="0">
                  <a:moveTo>
                    <a:pt x="593" y="1"/>
                  </a:moveTo>
                  <a:cubicBezTo>
                    <a:pt x="266" y="1"/>
                    <a:pt x="1" y="266"/>
                    <a:pt x="1" y="591"/>
                  </a:cubicBezTo>
                  <a:lnTo>
                    <a:pt x="1" y="9038"/>
                  </a:lnTo>
                  <a:cubicBezTo>
                    <a:pt x="1" y="9365"/>
                    <a:pt x="266" y="9629"/>
                    <a:pt x="593" y="9629"/>
                  </a:cubicBezTo>
                  <a:lnTo>
                    <a:pt x="1220" y="9629"/>
                  </a:lnTo>
                  <a:cubicBezTo>
                    <a:pt x="899" y="9625"/>
                    <a:pt x="641" y="9361"/>
                    <a:pt x="641" y="9038"/>
                  </a:cubicBezTo>
                  <a:lnTo>
                    <a:pt x="641" y="591"/>
                  </a:lnTo>
                  <a:cubicBezTo>
                    <a:pt x="641" y="266"/>
                    <a:pt x="905" y="1"/>
                    <a:pt x="1232" y="1"/>
                  </a:cubicBezTo>
                  <a:close/>
                  <a:moveTo>
                    <a:pt x="1220" y="9629"/>
                  </a:moveTo>
                  <a:cubicBezTo>
                    <a:pt x="1222" y="9629"/>
                    <a:pt x="1224" y="9629"/>
                    <a:pt x="1226" y="9629"/>
                  </a:cubicBezTo>
                  <a:cubicBezTo>
                    <a:pt x="1228" y="9629"/>
                    <a:pt x="1230" y="9629"/>
                    <a:pt x="1232" y="9629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4" name="Google Shape;5874;p78"/>
            <p:cNvSpPr/>
            <p:nvPr/>
          </p:nvSpPr>
          <p:spPr>
            <a:xfrm>
              <a:off x="3420552" y="2896597"/>
              <a:ext cx="65145" cy="238149"/>
            </a:xfrm>
            <a:custGeom>
              <a:avLst/>
              <a:gdLst/>
              <a:ahLst/>
              <a:cxnLst/>
              <a:rect l="l" t="t" r="r" b="b"/>
              <a:pathLst>
                <a:path w="2091" h="7644" extrusionOk="0">
                  <a:moveTo>
                    <a:pt x="333" y="1"/>
                  </a:moveTo>
                  <a:cubicBezTo>
                    <a:pt x="148" y="1"/>
                    <a:pt x="0" y="150"/>
                    <a:pt x="0" y="335"/>
                  </a:cubicBezTo>
                  <a:lnTo>
                    <a:pt x="0" y="7311"/>
                  </a:lnTo>
                  <a:cubicBezTo>
                    <a:pt x="0" y="7494"/>
                    <a:pt x="148" y="7643"/>
                    <a:pt x="333" y="7643"/>
                  </a:cubicBezTo>
                  <a:lnTo>
                    <a:pt x="1758" y="7643"/>
                  </a:lnTo>
                  <a:cubicBezTo>
                    <a:pt x="1941" y="7643"/>
                    <a:pt x="2090" y="7494"/>
                    <a:pt x="2090" y="7311"/>
                  </a:cubicBezTo>
                  <a:lnTo>
                    <a:pt x="2090" y="335"/>
                  </a:lnTo>
                  <a:cubicBezTo>
                    <a:pt x="2090" y="150"/>
                    <a:pt x="1941" y="1"/>
                    <a:pt x="17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5" name="Google Shape;5875;p78"/>
            <p:cNvSpPr/>
            <p:nvPr/>
          </p:nvSpPr>
          <p:spPr>
            <a:xfrm>
              <a:off x="3420583" y="2896597"/>
              <a:ext cx="22587" cy="238149"/>
            </a:xfrm>
            <a:custGeom>
              <a:avLst/>
              <a:gdLst/>
              <a:ahLst/>
              <a:cxnLst/>
              <a:rect l="l" t="t" r="r" b="b"/>
              <a:pathLst>
                <a:path w="725" h="7644" extrusionOk="0">
                  <a:moveTo>
                    <a:pt x="333" y="1"/>
                  </a:moveTo>
                  <a:cubicBezTo>
                    <a:pt x="150" y="1"/>
                    <a:pt x="1" y="150"/>
                    <a:pt x="1" y="335"/>
                  </a:cubicBezTo>
                  <a:lnTo>
                    <a:pt x="1" y="7311"/>
                  </a:lnTo>
                  <a:cubicBezTo>
                    <a:pt x="1" y="7494"/>
                    <a:pt x="150" y="7643"/>
                    <a:pt x="333" y="7643"/>
                  </a:cubicBezTo>
                  <a:lnTo>
                    <a:pt x="724" y="7643"/>
                  </a:lnTo>
                  <a:cubicBezTo>
                    <a:pt x="541" y="7643"/>
                    <a:pt x="392" y="7494"/>
                    <a:pt x="392" y="7311"/>
                  </a:cubicBezTo>
                  <a:lnTo>
                    <a:pt x="392" y="335"/>
                  </a:lnTo>
                  <a:cubicBezTo>
                    <a:pt x="392" y="150"/>
                    <a:pt x="541" y="1"/>
                    <a:pt x="72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6" name="Google Shape;5876;p78"/>
            <p:cNvSpPr/>
            <p:nvPr/>
          </p:nvSpPr>
          <p:spPr>
            <a:xfrm>
              <a:off x="3420552" y="3002036"/>
              <a:ext cx="65145" cy="27292"/>
            </a:xfrm>
            <a:custGeom>
              <a:avLst/>
              <a:gdLst/>
              <a:ahLst/>
              <a:cxnLst/>
              <a:rect l="l" t="t" r="r" b="b"/>
              <a:pathLst>
                <a:path w="2091" h="876" extrusionOk="0">
                  <a:moveTo>
                    <a:pt x="0" y="1"/>
                  </a:moveTo>
                  <a:lnTo>
                    <a:pt x="0" y="875"/>
                  </a:lnTo>
                  <a:lnTo>
                    <a:pt x="2090" y="875"/>
                  </a:lnTo>
                  <a:lnTo>
                    <a:pt x="20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7" name="Google Shape;5877;p78"/>
            <p:cNvSpPr/>
            <p:nvPr/>
          </p:nvSpPr>
          <p:spPr>
            <a:xfrm>
              <a:off x="3420552" y="3002036"/>
              <a:ext cx="12213" cy="27292"/>
            </a:xfrm>
            <a:custGeom>
              <a:avLst/>
              <a:gdLst/>
              <a:ahLst/>
              <a:cxnLst/>
              <a:rect l="l" t="t" r="r" b="b"/>
              <a:pathLst>
                <a:path w="392" h="876" extrusionOk="0">
                  <a:moveTo>
                    <a:pt x="0" y="1"/>
                  </a:moveTo>
                  <a:lnTo>
                    <a:pt x="0" y="875"/>
                  </a:lnTo>
                  <a:lnTo>
                    <a:pt x="391" y="875"/>
                  </a:lnTo>
                  <a:lnTo>
                    <a:pt x="39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8" name="Google Shape;5878;p78"/>
            <p:cNvSpPr/>
            <p:nvPr/>
          </p:nvSpPr>
          <p:spPr>
            <a:xfrm>
              <a:off x="3478693" y="3008174"/>
              <a:ext cx="67264" cy="41997"/>
            </a:xfrm>
            <a:custGeom>
              <a:avLst/>
              <a:gdLst/>
              <a:ahLst/>
              <a:cxnLst/>
              <a:rect l="l" t="t" r="r" b="b"/>
              <a:pathLst>
                <a:path w="2159" h="1348" extrusionOk="0">
                  <a:moveTo>
                    <a:pt x="256" y="1"/>
                  </a:moveTo>
                  <a:lnTo>
                    <a:pt x="0" y="810"/>
                  </a:lnTo>
                  <a:lnTo>
                    <a:pt x="1671" y="1336"/>
                  </a:lnTo>
                  <a:cubicBezTo>
                    <a:pt x="1697" y="1344"/>
                    <a:pt x="1722" y="1347"/>
                    <a:pt x="1747" y="1347"/>
                  </a:cubicBezTo>
                  <a:cubicBezTo>
                    <a:pt x="1890" y="1347"/>
                    <a:pt x="2011" y="1225"/>
                    <a:pt x="1995" y="1073"/>
                  </a:cubicBezTo>
                  <a:lnTo>
                    <a:pt x="1991" y="1028"/>
                  </a:lnTo>
                  <a:cubicBezTo>
                    <a:pt x="1989" y="1005"/>
                    <a:pt x="1995" y="980"/>
                    <a:pt x="2011" y="962"/>
                  </a:cubicBezTo>
                  <a:lnTo>
                    <a:pt x="2039" y="930"/>
                  </a:lnTo>
                  <a:cubicBezTo>
                    <a:pt x="2158" y="794"/>
                    <a:pt x="2098" y="584"/>
                    <a:pt x="1925" y="527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9" name="Google Shape;5879;p78"/>
            <p:cNvSpPr/>
            <p:nvPr/>
          </p:nvSpPr>
          <p:spPr>
            <a:xfrm>
              <a:off x="3478693" y="3015652"/>
              <a:ext cx="42215" cy="27229"/>
            </a:xfrm>
            <a:custGeom>
              <a:avLst/>
              <a:gdLst/>
              <a:ahLst/>
              <a:cxnLst/>
              <a:rect l="l" t="t" r="r" b="b"/>
              <a:pathLst>
                <a:path w="1355" h="874" extrusionOk="0">
                  <a:moveTo>
                    <a:pt x="1015" y="1"/>
                  </a:moveTo>
                  <a:lnTo>
                    <a:pt x="256" y="241"/>
                  </a:lnTo>
                  <a:lnTo>
                    <a:pt x="224" y="141"/>
                  </a:lnTo>
                  <a:lnTo>
                    <a:pt x="224" y="438"/>
                  </a:lnTo>
                  <a:lnTo>
                    <a:pt x="43" y="438"/>
                  </a:lnTo>
                  <a:lnTo>
                    <a:pt x="0" y="571"/>
                  </a:lnTo>
                  <a:lnTo>
                    <a:pt x="955" y="873"/>
                  </a:lnTo>
                  <a:cubicBezTo>
                    <a:pt x="1177" y="685"/>
                    <a:pt x="1326" y="415"/>
                    <a:pt x="1355" y="107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0" name="Google Shape;5880;p78"/>
            <p:cNvSpPr/>
            <p:nvPr/>
          </p:nvSpPr>
          <p:spPr>
            <a:xfrm>
              <a:off x="3478693" y="2981098"/>
              <a:ext cx="67264" cy="41997"/>
            </a:xfrm>
            <a:custGeom>
              <a:avLst/>
              <a:gdLst/>
              <a:ahLst/>
              <a:cxnLst/>
              <a:rect l="l" t="t" r="r" b="b"/>
              <a:pathLst>
                <a:path w="2159" h="1348" extrusionOk="0">
                  <a:moveTo>
                    <a:pt x="1749" y="1"/>
                  </a:moveTo>
                  <a:cubicBezTo>
                    <a:pt x="1723" y="1"/>
                    <a:pt x="1697" y="5"/>
                    <a:pt x="1671" y="13"/>
                  </a:cubicBezTo>
                  <a:lnTo>
                    <a:pt x="0" y="539"/>
                  </a:lnTo>
                  <a:lnTo>
                    <a:pt x="256" y="1348"/>
                  </a:lnTo>
                  <a:lnTo>
                    <a:pt x="1925" y="822"/>
                  </a:lnTo>
                  <a:cubicBezTo>
                    <a:pt x="2098" y="769"/>
                    <a:pt x="2158" y="555"/>
                    <a:pt x="2039" y="418"/>
                  </a:cubicBezTo>
                  <a:lnTo>
                    <a:pt x="2011" y="386"/>
                  </a:lnTo>
                  <a:cubicBezTo>
                    <a:pt x="1995" y="369"/>
                    <a:pt x="1989" y="344"/>
                    <a:pt x="1991" y="321"/>
                  </a:cubicBezTo>
                  <a:lnTo>
                    <a:pt x="1995" y="276"/>
                  </a:lnTo>
                  <a:cubicBezTo>
                    <a:pt x="2011" y="124"/>
                    <a:pt x="1891" y="1"/>
                    <a:pt x="17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1" name="Google Shape;5881;p78"/>
            <p:cNvSpPr/>
            <p:nvPr/>
          </p:nvSpPr>
          <p:spPr>
            <a:xfrm>
              <a:off x="3450277" y="2980381"/>
              <a:ext cx="35423" cy="70691"/>
            </a:xfrm>
            <a:custGeom>
              <a:avLst/>
              <a:gdLst/>
              <a:ahLst/>
              <a:cxnLst/>
              <a:rect l="l" t="t" r="r" b="b"/>
              <a:pathLst>
                <a:path w="1137" h="2269" extrusionOk="0">
                  <a:moveTo>
                    <a:pt x="1130" y="1"/>
                  </a:moveTo>
                  <a:cubicBezTo>
                    <a:pt x="507" y="1"/>
                    <a:pt x="1" y="509"/>
                    <a:pt x="1" y="1133"/>
                  </a:cubicBezTo>
                  <a:cubicBezTo>
                    <a:pt x="1" y="1758"/>
                    <a:pt x="509" y="2269"/>
                    <a:pt x="1136" y="2269"/>
                  </a:cubicBezTo>
                  <a:lnTo>
                    <a:pt x="1136" y="1"/>
                  </a:lnTo>
                  <a:cubicBezTo>
                    <a:pt x="1134" y="1"/>
                    <a:pt x="1132" y="1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2" name="Google Shape;5882;p78"/>
            <p:cNvSpPr/>
            <p:nvPr/>
          </p:nvSpPr>
          <p:spPr>
            <a:xfrm>
              <a:off x="3450215" y="3002036"/>
              <a:ext cx="34084" cy="27292"/>
            </a:xfrm>
            <a:custGeom>
              <a:avLst/>
              <a:gdLst/>
              <a:ahLst/>
              <a:cxnLst/>
              <a:rect l="l" t="t" r="r" b="b"/>
              <a:pathLst>
                <a:path w="1094" h="876" extrusionOk="0">
                  <a:moveTo>
                    <a:pt x="88" y="1"/>
                  </a:moveTo>
                  <a:cubicBezTo>
                    <a:pt x="33" y="136"/>
                    <a:pt x="1" y="283"/>
                    <a:pt x="1" y="438"/>
                  </a:cubicBezTo>
                  <a:cubicBezTo>
                    <a:pt x="1" y="594"/>
                    <a:pt x="33" y="740"/>
                    <a:pt x="88" y="875"/>
                  </a:cubicBezTo>
                  <a:lnTo>
                    <a:pt x="957" y="875"/>
                  </a:lnTo>
                  <a:lnTo>
                    <a:pt x="1094" y="438"/>
                  </a:lnTo>
                  <a:lnTo>
                    <a:pt x="95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3" name="Google Shape;5883;p78"/>
            <p:cNvSpPr/>
            <p:nvPr/>
          </p:nvSpPr>
          <p:spPr>
            <a:xfrm>
              <a:off x="3478693" y="2988513"/>
              <a:ext cx="42215" cy="27167"/>
            </a:xfrm>
            <a:custGeom>
              <a:avLst/>
              <a:gdLst/>
              <a:ahLst/>
              <a:cxnLst/>
              <a:rect l="l" t="t" r="r" b="b"/>
              <a:pathLst>
                <a:path w="1355" h="872" extrusionOk="0">
                  <a:moveTo>
                    <a:pt x="955" y="1"/>
                  </a:moveTo>
                  <a:lnTo>
                    <a:pt x="0" y="303"/>
                  </a:lnTo>
                  <a:lnTo>
                    <a:pt x="43" y="435"/>
                  </a:lnTo>
                  <a:lnTo>
                    <a:pt x="224" y="435"/>
                  </a:lnTo>
                  <a:lnTo>
                    <a:pt x="224" y="731"/>
                  </a:lnTo>
                  <a:lnTo>
                    <a:pt x="256" y="632"/>
                  </a:lnTo>
                  <a:lnTo>
                    <a:pt x="1015" y="872"/>
                  </a:lnTo>
                  <a:lnTo>
                    <a:pt x="1355" y="765"/>
                  </a:lnTo>
                  <a:cubicBezTo>
                    <a:pt x="1326" y="459"/>
                    <a:pt x="1177" y="18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4" name="Google Shape;5884;p78"/>
            <p:cNvSpPr/>
            <p:nvPr/>
          </p:nvSpPr>
          <p:spPr>
            <a:xfrm>
              <a:off x="3459905" y="2989915"/>
              <a:ext cx="51530" cy="51530"/>
            </a:xfrm>
            <a:custGeom>
              <a:avLst/>
              <a:gdLst/>
              <a:ahLst/>
              <a:cxnLst/>
              <a:rect l="l" t="t" r="r" b="b"/>
              <a:pathLst>
                <a:path w="1654" h="1654" extrusionOk="0">
                  <a:moveTo>
                    <a:pt x="827" y="0"/>
                  </a:moveTo>
                  <a:cubicBezTo>
                    <a:pt x="371" y="0"/>
                    <a:pt x="1" y="370"/>
                    <a:pt x="1" y="827"/>
                  </a:cubicBezTo>
                  <a:cubicBezTo>
                    <a:pt x="1" y="1284"/>
                    <a:pt x="371" y="1653"/>
                    <a:pt x="827" y="1653"/>
                  </a:cubicBezTo>
                  <a:cubicBezTo>
                    <a:pt x="1284" y="1653"/>
                    <a:pt x="1654" y="1284"/>
                    <a:pt x="1654" y="827"/>
                  </a:cubicBezTo>
                  <a:cubicBezTo>
                    <a:pt x="1654" y="370"/>
                    <a:pt x="1284" y="0"/>
                    <a:pt x="8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5" name="Google Shape;5885;p78"/>
            <p:cNvSpPr/>
            <p:nvPr/>
          </p:nvSpPr>
          <p:spPr>
            <a:xfrm>
              <a:off x="3459967" y="2989915"/>
              <a:ext cx="31217" cy="51343"/>
            </a:xfrm>
            <a:custGeom>
              <a:avLst/>
              <a:gdLst/>
              <a:ahLst/>
              <a:cxnLst/>
              <a:rect l="l" t="t" r="r" b="b"/>
              <a:pathLst>
                <a:path w="1002" h="1648" extrusionOk="0">
                  <a:moveTo>
                    <a:pt x="825" y="0"/>
                  </a:moveTo>
                  <a:cubicBezTo>
                    <a:pt x="370" y="0"/>
                    <a:pt x="1" y="368"/>
                    <a:pt x="1" y="825"/>
                  </a:cubicBezTo>
                  <a:cubicBezTo>
                    <a:pt x="1" y="1280"/>
                    <a:pt x="370" y="1648"/>
                    <a:pt x="825" y="1648"/>
                  </a:cubicBezTo>
                  <a:cubicBezTo>
                    <a:pt x="886" y="1648"/>
                    <a:pt x="946" y="1643"/>
                    <a:pt x="1001" y="1628"/>
                  </a:cubicBezTo>
                  <a:cubicBezTo>
                    <a:pt x="630" y="1552"/>
                    <a:pt x="353" y="1223"/>
                    <a:pt x="353" y="827"/>
                  </a:cubicBezTo>
                  <a:cubicBezTo>
                    <a:pt x="353" y="430"/>
                    <a:pt x="630" y="100"/>
                    <a:pt x="1001" y="20"/>
                  </a:cubicBezTo>
                  <a:cubicBezTo>
                    <a:pt x="943" y="7"/>
                    <a:pt x="886" y="0"/>
                    <a:pt x="82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6" name="Google Shape;5886;p78"/>
            <p:cNvSpPr/>
            <p:nvPr/>
          </p:nvSpPr>
          <p:spPr>
            <a:xfrm>
              <a:off x="3288286" y="2988482"/>
              <a:ext cx="101659" cy="60098"/>
            </a:xfrm>
            <a:custGeom>
              <a:avLst/>
              <a:gdLst/>
              <a:ahLst/>
              <a:cxnLst/>
              <a:rect l="l" t="t" r="r" b="b"/>
              <a:pathLst>
                <a:path w="3263" h="1929" extrusionOk="0">
                  <a:moveTo>
                    <a:pt x="362" y="0"/>
                  </a:moveTo>
                  <a:cubicBezTo>
                    <a:pt x="161" y="0"/>
                    <a:pt x="1" y="162"/>
                    <a:pt x="1" y="359"/>
                  </a:cubicBezTo>
                  <a:lnTo>
                    <a:pt x="1" y="1568"/>
                  </a:lnTo>
                  <a:cubicBezTo>
                    <a:pt x="1" y="1769"/>
                    <a:pt x="164" y="1929"/>
                    <a:pt x="362" y="1929"/>
                  </a:cubicBezTo>
                  <a:lnTo>
                    <a:pt x="2903" y="1929"/>
                  </a:lnTo>
                  <a:cubicBezTo>
                    <a:pt x="3101" y="1929"/>
                    <a:pt x="3262" y="1767"/>
                    <a:pt x="3262" y="1568"/>
                  </a:cubicBezTo>
                  <a:lnTo>
                    <a:pt x="3262" y="359"/>
                  </a:lnTo>
                  <a:cubicBezTo>
                    <a:pt x="3262" y="160"/>
                    <a:pt x="3101" y="0"/>
                    <a:pt x="2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7" name="Google Shape;5887;p78"/>
            <p:cNvSpPr/>
            <p:nvPr/>
          </p:nvSpPr>
          <p:spPr>
            <a:xfrm>
              <a:off x="3288411" y="2988482"/>
              <a:ext cx="22837" cy="60098"/>
            </a:xfrm>
            <a:custGeom>
              <a:avLst/>
              <a:gdLst/>
              <a:ahLst/>
              <a:cxnLst/>
              <a:rect l="l" t="t" r="r" b="b"/>
              <a:pathLst>
                <a:path w="733" h="1929" extrusionOk="0">
                  <a:moveTo>
                    <a:pt x="360" y="0"/>
                  </a:moveTo>
                  <a:cubicBezTo>
                    <a:pt x="162" y="0"/>
                    <a:pt x="1" y="160"/>
                    <a:pt x="1" y="359"/>
                  </a:cubicBezTo>
                  <a:lnTo>
                    <a:pt x="1" y="1568"/>
                  </a:lnTo>
                  <a:cubicBezTo>
                    <a:pt x="1" y="1767"/>
                    <a:pt x="160" y="1929"/>
                    <a:pt x="360" y="1929"/>
                  </a:cubicBezTo>
                  <a:lnTo>
                    <a:pt x="733" y="1929"/>
                  </a:lnTo>
                  <a:cubicBezTo>
                    <a:pt x="534" y="1929"/>
                    <a:pt x="374" y="1767"/>
                    <a:pt x="374" y="1568"/>
                  </a:cubicBezTo>
                  <a:lnTo>
                    <a:pt x="374" y="359"/>
                  </a:lnTo>
                  <a:cubicBezTo>
                    <a:pt x="374" y="162"/>
                    <a:pt x="534" y="0"/>
                    <a:pt x="73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8" name="Google Shape;5888;p78"/>
            <p:cNvSpPr/>
            <p:nvPr/>
          </p:nvSpPr>
          <p:spPr>
            <a:xfrm>
              <a:off x="3220019" y="2935358"/>
              <a:ext cx="185154" cy="195996"/>
            </a:xfrm>
            <a:custGeom>
              <a:avLst/>
              <a:gdLst/>
              <a:ahLst/>
              <a:cxnLst/>
              <a:rect l="l" t="t" r="r" b="b"/>
              <a:pathLst>
                <a:path w="5943" h="6291" extrusionOk="0">
                  <a:moveTo>
                    <a:pt x="759" y="1"/>
                  </a:moveTo>
                  <a:cubicBezTo>
                    <a:pt x="342" y="1"/>
                    <a:pt x="2" y="340"/>
                    <a:pt x="2" y="758"/>
                  </a:cubicBezTo>
                  <a:lnTo>
                    <a:pt x="2" y="6124"/>
                  </a:lnTo>
                  <a:cubicBezTo>
                    <a:pt x="1" y="6218"/>
                    <a:pt x="75" y="6291"/>
                    <a:pt x="166" y="6291"/>
                  </a:cubicBezTo>
                  <a:cubicBezTo>
                    <a:pt x="258" y="6291"/>
                    <a:pt x="333" y="6214"/>
                    <a:pt x="333" y="6124"/>
                  </a:cubicBezTo>
                  <a:lnTo>
                    <a:pt x="333" y="758"/>
                  </a:lnTo>
                  <a:cubicBezTo>
                    <a:pt x="333" y="523"/>
                    <a:pt x="525" y="335"/>
                    <a:pt x="758" y="335"/>
                  </a:cubicBezTo>
                  <a:lnTo>
                    <a:pt x="5777" y="335"/>
                  </a:lnTo>
                  <a:cubicBezTo>
                    <a:pt x="5867" y="335"/>
                    <a:pt x="5942" y="258"/>
                    <a:pt x="5942" y="168"/>
                  </a:cubicBezTo>
                  <a:cubicBezTo>
                    <a:pt x="5942" y="77"/>
                    <a:pt x="5867" y="1"/>
                    <a:pt x="5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9" name="Google Shape;5889;p78"/>
            <p:cNvSpPr/>
            <p:nvPr/>
          </p:nvSpPr>
          <p:spPr>
            <a:xfrm>
              <a:off x="3219895" y="3144178"/>
              <a:ext cx="238367" cy="101659"/>
            </a:xfrm>
            <a:custGeom>
              <a:avLst/>
              <a:gdLst/>
              <a:ahLst/>
              <a:cxnLst/>
              <a:rect l="l" t="t" r="r" b="b"/>
              <a:pathLst>
                <a:path w="7651" h="3263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lnTo>
                    <a:pt x="1" y="2505"/>
                  </a:lnTo>
                  <a:cubicBezTo>
                    <a:pt x="1" y="2923"/>
                    <a:pt x="340" y="3262"/>
                    <a:pt x="758" y="3262"/>
                  </a:cubicBezTo>
                  <a:lnTo>
                    <a:pt x="6593" y="3262"/>
                  </a:lnTo>
                  <a:cubicBezTo>
                    <a:pt x="7174" y="3262"/>
                    <a:pt x="7651" y="2790"/>
                    <a:pt x="7651" y="2205"/>
                  </a:cubicBezTo>
                  <a:lnTo>
                    <a:pt x="7651" y="300"/>
                  </a:lnTo>
                  <a:cubicBezTo>
                    <a:pt x="7651" y="209"/>
                    <a:pt x="7578" y="133"/>
                    <a:pt x="7484" y="133"/>
                  </a:cubicBezTo>
                  <a:cubicBezTo>
                    <a:pt x="7393" y="133"/>
                    <a:pt x="7318" y="209"/>
                    <a:pt x="7318" y="300"/>
                  </a:cubicBezTo>
                  <a:lnTo>
                    <a:pt x="7318" y="2205"/>
                  </a:lnTo>
                  <a:cubicBezTo>
                    <a:pt x="7318" y="2603"/>
                    <a:pt x="6993" y="2930"/>
                    <a:pt x="6593" y="2930"/>
                  </a:cubicBezTo>
                  <a:lnTo>
                    <a:pt x="758" y="2930"/>
                  </a:lnTo>
                  <a:cubicBezTo>
                    <a:pt x="523" y="2930"/>
                    <a:pt x="335" y="2738"/>
                    <a:pt x="335" y="2505"/>
                  </a:cubicBezTo>
                  <a:lnTo>
                    <a:pt x="335" y="168"/>
                  </a:lnTo>
                  <a:cubicBezTo>
                    <a:pt x="335" y="77"/>
                    <a:pt x="259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0" name="Google Shape;5890;p78"/>
            <p:cNvSpPr/>
            <p:nvPr/>
          </p:nvSpPr>
          <p:spPr>
            <a:xfrm>
              <a:off x="3415286" y="2891332"/>
              <a:ext cx="134808" cy="248492"/>
            </a:xfrm>
            <a:custGeom>
              <a:avLst/>
              <a:gdLst/>
              <a:ahLst/>
              <a:cxnLst/>
              <a:rect l="l" t="t" r="r" b="b"/>
              <a:pathLst>
                <a:path w="4327" h="7976" extrusionOk="0">
                  <a:moveTo>
                    <a:pt x="1927" y="337"/>
                  </a:moveTo>
                  <a:cubicBezTo>
                    <a:pt x="2018" y="337"/>
                    <a:pt x="2092" y="411"/>
                    <a:pt x="2092" y="504"/>
                  </a:cubicBezTo>
                  <a:lnTo>
                    <a:pt x="2092" y="3013"/>
                  </a:lnTo>
                  <a:cubicBezTo>
                    <a:pt x="1842" y="3056"/>
                    <a:pt x="1621" y="3193"/>
                    <a:pt x="1474" y="3387"/>
                  </a:cubicBezTo>
                  <a:lnTo>
                    <a:pt x="336" y="3387"/>
                  </a:lnTo>
                  <a:lnTo>
                    <a:pt x="336" y="504"/>
                  </a:lnTo>
                  <a:cubicBezTo>
                    <a:pt x="336" y="410"/>
                    <a:pt x="411" y="337"/>
                    <a:pt x="502" y="337"/>
                  </a:cubicBezTo>
                  <a:close/>
                  <a:moveTo>
                    <a:pt x="3784" y="3050"/>
                  </a:moveTo>
                  <a:cubicBezTo>
                    <a:pt x="3808" y="3050"/>
                    <a:pt x="3825" y="3060"/>
                    <a:pt x="3834" y="3068"/>
                  </a:cubicBezTo>
                  <a:cubicBezTo>
                    <a:pt x="3848" y="3081"/>
                    <a:pt x="3868" y="3102"/>
                    <a:pt x="3866" y="3143"/>
                  </a:cubicBezTo>
                  <a:lnTo>
                    <a:pt x="3861" y="3187"/>
                  </a:lnTo>
                  <a:cubicBezTo>
                    <a:pt x="3854" y="3255"/>
                    <a:pt x="3877" y="3326"/>
                    <a:pt x="3921" y="3378"/>
                  </a:cubicBezTo>
                  <a:lnTo>
                    <a:pt x="3950" y="3411"/>
                  </a:lnTo>
                  <a:cubicBezTo>
                    <a:pt x="3976" y="3440"/>
                    <a:pt x="3973" y="3472"/>
                    <a:pt x="3967" y="3490"/>
                  </a:cubicBezTo>
                  <a:cubicBezTo>
                    <a:pt x="3964" y="3504"/>
                    <a:pt x="3950" y="3534"/>
                    <a:pt x="3912" y="3547"/>
                  </a:cubicBezTo>
                  <a:lnTo>
                    <a:pt x="3226" y="3765"/>
                  </a:lnTo>
                  <a:cubicBezTo>
                    <a:pt x="3184" y="3589"/>
                    <a:pt x="3095" y="3429"/>
                    <a:pt x="2972" y="3305"/>
                  </a:cubicBezTo>
                  <a:lnTo>
                    <a:pt x="3758" y="3054"/>
                  </a:lnTo>
                  <a:cubicBezTo>
                    <a:pt x="3767" y="3051"/>
                    <a:pt x="3776" y="3050"/>
                    <a:pt x="3784" y="3050"/>
                  </a:cubicBezTo>
                  <a:close/>
                  <a:moveTo>
                    <a:pt x="1305" y="3721"/>
                  </a:moveTo>
                  <a:cubicBezTo>
                    <a:pt x="1280" y="3806"/>
                    <a:pt x="1266" y="3898"/>
                    <a:pt x="1266" y="3991"/>
                  </a:cubicBezTo>
                  <a:cubicBezTo>
                    <a:pt x="1266" y="4083"/>
                    <a:pt x="1280" y="4176"/>
                    <a:pt x="1305" y="4263"/>
                  </a:cubicBezTo>
                  <a:lnTo>
                    <a:pt x="336" y="4263"/>
                  </a:lnTo>
                  <a:lnTo>
                    <a:pt x="336" y="3721"/>
                  </a:lnTo>
                  <a:close/>
                  <a:moveTo>
                    <a:pt x="2259" y="3333"/>
                  </a:moveTo>
                  <a:cubicBezTo>
                    <a:pt x="2622" y="3333"/>
                    <a:pt x="2919" y="3628"/>
                    <a:pt x="2919" y="3991"/>
                  </a:cubicBezTo>
                  <a:cubicBezTo>
                    <a:pt x="2917" y="4353"/>
                    <a:pt x="2622" y="4648"/>
                    <a:pt x="2259" y="4648"/>
                  </a:cubicBezTo>
                  <a:cubicBezTo>
                    <a:pt x="1897" y="4648"/>
                    <a:pt x="1602" y="4353"/>
                    <a:pt x="1602" y="3991"/>
                  </a:cubicBezTo>
                  <a:cubicBezTo>
                    <a:pt x="1602" y="3628"/>
                    <a:pt x="1897" y="3333"/>
                    <a:pt x="2259" y="3333"/>
                  </a:cubicBezTo>
                  <a:close/>
                  <a:moveTo>
                    <a:pt x="3224" y="4220"/>
                  </a:moveTo>
                  <a:lnTo>
                    <a:pt x="3910" y="4437"/>
                  </a:lnTo>
                  <a:cubicBezTo>
                    <a:pt x="3948" y="4449"/>
                    <a:pt x="3960" y="4478"/>
                    <a:pt x="3966" y="4496"/>
                  </a:cubicBezTo>
                  <a:cubicBezTo>
                    <a:pt x="3971" y="4508"/>
                    <a:pt x="3974" y="4542"/>
                    <a:pt x="3950" y="4570"/>
                  </a:cubicBezTo>
                  <a:lnTo>
                    <a:pt x="3921" y="4604"/>
                  </a:lnTo>
                  <a:cubicBezTo>
                    <a:pt x="3875" y="4657"/>
                    <a:pt x="3852" y="4727"/>
                    <a:pt x="3861" y="4796"/>
                  </a:cubicBezTo>
                  <a:lnTo>
                    <a:pt x="3866" y="4840"/>
                  </a:lnTo>
                  <a:cubicBezTo>
                    <a:pt x="3870" y="4879"/>
                    <a:pt x="3848" y="4903"/>
                    <a:pt x="3834" y="4913"/>
                  </a:cubicBezTo>
                  <a:cubicBezTo>
                    <a:pt x="3825" y="4921"/>
                    <a:pt x="3807" y="4933"/>
                    <a:pt x="3782" y="4933"/>
                  </a:cubicBezTo>
                  <a:cubicBezTo>
                    <a:pt x="3774" y="4933"/>
                    <a:pt x="3766" y="4932"/>
                    <a:pt x="3758" y="4929"/>
                  </a:cubicBezTo>
                  <a:lnTo>
                    <a:pt x="2970" y="4680"/>
                  </a:lnTo>
                  <a:cubicBezTo>
                    <a:pt x="3093" y="4552"/>
                    <a:pt x="3182" y="4396"/>
                    <a:pt x="3224" y="4220"/>
                  </a:cubicBezTo>
                  <a:close/>
                  <a:moveTo>
                    <a:pt x="1472" y="4595"/>
                  </a:moveTo>
                  <a:cubicBezTo>
                    <a:pt x="1621" y="4789"/>
                    <a:pt x="1842" y="4926"/>
                    <a:pt x="2092" y="4968"/>
                  </a:cubicBezTo>
                  <a:lnTo>
                    <a:pt x="2092" y="7480"/>
                  </a:lnTo>
                  <a:cubicBezTo>
                    <a:pt x="2092" y="7570"/>
                    <a:pt x="2018" y="7645"/>
                    <a:pt x="1927" y="7645"/>
                  </a:cubicBezTo>
                  <a:lnTo>
                    <a:pt x="502" y="7645"/>
                  </a:lnTo>
                  <a:cubicBezTo>
                    <a:pt x="411" y="7645"/>
                    <a:pt x="336" y="7570"/>
                    <a:pt x="336" y="7480"/>
                  </a:cubicBezTo>
                  <a:lnTo>
                    <a:pt x="336" y="4595"/>
                  </a:lnTo>
                  <a:close/>
                  <a:moveTo>
                    <a:pt x="500" y="1"/>
                  </a:moveTo>
                  <a:cubicBezTo>
                    <a:pt x="224" y="1"/>
                    <a:pt x="0" y="225"/>
                    <a:pt x="0" y="500"/>
                  </a:cubicBezTo>
                  <a:lnTo>
                    <a:pt x="0" y="7476"/>
                  </a:lnTo>
                  <a:cubicBezTo>
                    <a:pt x="0" y="7752"/>
                    <a:pt x="224" y="7976"/>
                    <a:pt x="500" y="7976"/>
                  </a:cubicBezTo>
                  <a:lnTo>
                    <a:pt x="1923" y="7976"/>
                  </a:lnTo>
                  <a:cubicBezTo>
                    <a:pt x="2199" y="7976"/>
                    <a:pt x="2425" y="7752"/>
                    <a:pt x="2425" y="7476"/>
                  </a:cubicBezTo>
                  <a:lnTo>
                    <a:pt x="2425" y="4967"/>
                  </a:lnTo>
                  <a:cubicBezTo>
                    <a:pt x="2489" y="4954"/>
                    <a:pt x="2551" y="4936"/>
                    <a:pt x="2609" y="4915"/>
                  </a:cubicBezTo>
                  <a:lnTo>
                    <a:pt x="3655" y="5244"/>
                  </a:lnTo>
                  <a:cubicBezTo>
                    <a:pt x="3697" y="5256"/>
                    <a:pt x="3738" y="5263"/>
                    <a:pt x="3781" y="5263"/>
                  </a:cubicBezTo>
                  <a:cubicBezTo>
                    <a:pt x="3877" y="5263"/>
                    <a:pt x="3967" y="5230"/>
                    <a:pt x="4044" y="5171"/>
                  </a:cubicBezTo>
                  <a:cubicBezTo>
                    <a:pt x="4152" y="5082"/>
                    <a:pt x="4207" y="4943"/>
                    <a:pt x="4195" y="4803"/>
                  </a:cubicBezTo>
                  <a:lnTo>
                    <a:pt x="4195" y="4794"/>
                  </a:lnTo>
                  <a:lnTo>
                    <a:pt x="4202" y="4789"/>
                  </a:lnTo>
                  <a:cubicBezTo>
                    <a:pt x="4294" y="4682"/>
                    <a:pt x="4326" y="4536"/>
                    <a:pt x="4287" y="4401"/>
                  </a:cubicBezTo>
                  <a:cubicBezTo>
                    <a:pt x="4250" y="4268"/>
                    <a:pt x="4145" y="4161"/>
                    <a:pt x="4012" y="4121"/>
                  </a:cubicBezTo>
                  <a:lnTo>
                    <a:pt x="3605" y="3991"/>
                  </a:lnTo>
                  <a:lnTo>
                    <a:pt x="4012" y="3861"/>
                  </a:lnTo>
                  <a:cubicBezTo>
                    <a:pt x="4145" y="3820"/>
                    <a:pt x="4250" y="3714"/>
                    <a:pt x="4287" y="3577"/>
                  </a:cubicBezTo>
                  <a:cubicBezTo>
                    <a:pt x="4325" y="3442"/>
                    <a:pt x="4294" y="3298"/>
                    <a:pt x="4202" y="3191"/>
                  </a:cubicBezTo>
                  <a:lnTo>
                    <a:pt x="4195" y="3184"/>
                  </a:lnTo>
                  <a:lnTo>
                    <a:pt x="4195" y="3175"/>
                  </a:lnTo>
                  <a:cubicBezTo>
                    <a:pt x="4209" y="3035"/>
                    <a:pt x="4152" y="2898"/>
                    <a:pt x="4044" y="2809"/>
                  </a:cubicBezTo>
                  <a:cubicBezTo>
                    <a:pt x="3968" y="2747"/>
                    <a:pt x="3873" y="2714"/>
                    <a:pt x="3777" y="2714"/>
                  </a:cubicBezTo>
                  <a:cubicBezTo>
                    <a:pt x="3736" y="2714"/>
                    <a:pt x="3695" y="2720"/>
                    <a:pt x="3655" y="2732"/>
                  </a:cubicBezTo>
                  <a:lnTo>
                    <a:pt x="2609" y="3061"/>
                  </a:lnTo>
                  <a:cubicBezTo>
                    <a:pt x="2551" y="3040"/>
                    <a:pt x="2489" y="3022"/>
                    <a:pt x="2425" y="3012"/>
                  </a:cubicBezTo>
                  <a:lnTo>
                    <a:pt x="2425" y="500"/>
                  </a:lnTo>
                  <a:cubicBezTo>
                    <a:pt x="2425" y="225"/>
                    <a:pt x="2199" y="1"/>
                    <a:pt x="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1" name="Google Shape;5891;p78"/>
            <p:cNvSpPr/>
            <p:nvPr/>
          </p:nvSpPr>
          <p:spPr>
            <a:xfrm>
              <a:off x="3283145" y="2983310"/>
              <a:ext cx="112002" cy="70535"/>
            </a:xfrm>
            <a:custGeom>
              <a:avLst/>
              <a:gdLst/>
              <a:ahLst/>
              <a:cxnLst/>
              <a:rect l="l" t="t" r="r" b="b"/>
              <a:pathLst>
                <a:path w="3595" h="2264" extrusionOk="0">
                  <a:moveTo>
                    <a:pt x="3068" y="333"/>
                  </a:moveTo>
                  <a:cubicBezTo>
                    <a:pt x="3175" y="335"/>
                    <a:pt x="3262" y="422"/>
                    <a:pt x="3262" y="525"/>
                  </a:cubicBezTo>
                  <a:lnTo>
                    <a:pt x="3262" y="1734"/>
                  </a:lnTo>
                  <a:cubicBezTo>
                    <a:pt x="3262" y="1840"/>
                    <a:pt x="3175" y="1927"/>
                    <a:pt x="3068" y="1927"/>
                  </a:cubicBezTo>
                  <a:lnTo>
                    <a:pt x="527" y="1927"/>
                  </a:lnTo>
                  <a:cubicBezTo>
                    <a:pt x="420" y="1927"/>
                    <a:pt x="333" y="1840"/>
                    <a:pt x="333" y="1734"/>
                  </a:cubicBezTo>
                  <a:lnTo>
                    <a:pt x="333" y="525"/>
                  </a:lnTo>
                  <a:cubicBezTo>
                    <a:pt x="333" y="419"/>
                    <a:pt x="420" y="333"/>
                    <a:pt x="527" y="333"/>
                  </a:cubicBezTo>
                  <a:close/>
                  <a:moveTo>
                    <a:pt x="527" y="1"/>
                  </a:moveTo>
                  <a:cubicBezTo>
                    <a:pt x="235" y="1"/>
                    <a:pt x="1" y="237"/>
                    <a:pt x="1" y="529"/>
                  </a:cubicBezTo>
                  <a:lnTo>
                    <a:pt x="1" y="1737"/>
                  </a:lnTo>
                  <a:cubicBezTo>
                    <a:pt x="1" y="2027"/>
                    <a:pt x="235" y="2263"/>
                    <a:pt x="527" y="2263"/>
                  </a:cubicBezTo>
                  <a:lnTo>
                    <a:pt x="3068" y="2263"/>
                  </a:lnTo>
                  <a:cubicBezTo>
                    <a:pt x="3358" y="2263"/>
                    <a:pt x="3594" y="2027"/>
                    <a:pt x="3594" y="1737"/>
                  </a:cubicBezTo>
                  <a:lnTo>
                    <a:pt x="3594" y="529"/>
                  </a:lnTo>
                  <a:cubicBezTo>
                    <a:pt x="3594" y="237"/>
                    <a:pt x="3358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2" name="Google Shape;5892;p78"/>
            <p:cNvSpPr/>
            <p:nvPr/>
          </p:nvSpPr>
          <p:spPr>
            <a:xfrm>
              <a:off x="3310658" y="3003656"/>
              <a:ext cx="56982" cy="10375"/>
            </a:xfrm>
            <a:custGeom>
              <a:avLst/>
              <a:gdLst/>
              <a:ahLst/>
              <a:cxnLst/>
              <a:rect l="l" t="t" r="r" b="b"/>
              <a:pathLst>
                <a:path w="1829" h="333" extrusionOk="0">
                  <a:moveTo>
                    <a:pt x="168" y="0"/>
                  </a:moveTo>
                  <a:cubicBezTo>
                    <a:pt x="76" y="0"/>
                    <a:pt x="1" y="75"/>
                    <a:pt x="1" y="165"/>
                  </a:cubicBezTo>
                  <a:cubicBezTo>
                    <a:pt x="1" y="258"/>
                    <a:pt x="76" y="333"/>
                    <a:pt x="168" y="333"/>
                  </a:cubicBezTo>
                  <a:lnTo>
                    <a:pt x="1661" y="333"/>
                  </a:lnTo>
                  <a:cubicBezTo>
                    <a:pt x="1752" y="333"/>
                    <a:pt x="1828" y="258"/>
                    <a:pt x="1828" y="165"/>
                  </a:cubicBezTo>
                  <a:cubicBezTo>
                    <a:pt x="1828" y="73"/>
                    <a:pt x="1753" y="0"/>
                    <a:pt x="1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3" name="Google Shape;5893;p78"/>
            <p:cNvSpPr/>
            <p:nvPr/>
          </p:nvSpPr>
          <p:spPr>
            <a:xfrm>
              <a:off x="3310658" y="3023067"/>
              <a:ext cx="56982" cy="10406"/>
            </a:xfrm>
            <a:custGeom>
              <a:avLst/>
              <a:gdLst/>
              <a:ahLst/>
              <a:cxnLst/>
              <a:rect l="l" t="t" r="r" b="b"/>
              <a:pathLst>
                <a:path w="1829" h="334" extrusionOk="0">
                  <a:moveTo>
                    <a:pt x="168" y="1"/>
                  </a:moveTo>
                  <a:cubicBezTo>
                    <a:pt x="76" y="1"/>
                    <a:pt x="1" y="76"/>
                    <a:pt x="1" y="168"/>
                  </a:cubicBezTo>
                  <a:cubicBezTo>
                    <a:pt x="1" y="259"/>
                    <a:pt x="76" y="333"/>
                    <a:pt x="168" y="333"/>
                  </a:cubicBezTo>
                  <a:lnTo>
                    <a:pt x="1661" y="333"/>
                  </a:lnTo>
                  <a:cubicBezTo>
                    <a:pt x="1752" y="333"/>
                    <a:pt x="1828" y="259"/>
                    <a:pt x="1828" y="168"/>
                  </a:cubicBezTo>
                  <a:cubicBezTo>
                    <a:pt x="1828" y="76"/>
                    <a:pt x="1753" y="1"/>
                    <a:pt x="1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894" name="Google Shape;5894;p78"/>
          <p:cNvGrpSpPr/>
          <p:nvPr/>
        </p:nvGrpSpPr>
        <p:grpSpPr>
          <a:xfrm>
            <a:off x="2580603" y="2753268"/>
            <a:ext cx="327458" cy="325817"/>
            <a:chOff x="2580603" y="2677068"/>
            <a:chExt cx="327458" cy="325817"/>
          </a:xfrm>
        </p:grpSpPr>
        <p:sp>
          <p:nvSpPr>
            <p:cNvPr id="5895" name="Google Shape;5895;p78"/>
            <p:cNvSpPr/>
            <p:nvPr/>
          </p:nvSpPr>
          <p:spPr>
            <a:xfrm>
              <a:off x="2684728" y="2729605"/>
              <a:ext cx="27087" cy="44127"/>
            </a:xfrm>
            <a:custGeom>
              <a:avLst/>
              <a:gdLst/>
              <a:ahLst/>
              <a:cxnLst/>
              <a:rect l="l" t="t" r="r" b="b"/>
              <a:pathLst>
                <a:path w="941" h="1533" extrusionOk="0">
                  <a:moveTo>
                    <a:pt x="230" y="0"/>
                  </a:moveTo>
                  <a:cubicBezTo>
                    <a:pt x="104" y="0"/>
                    <a:pt x="1" y="102"/>
                    <a:pt x="1" y="228"/>
                  </a:cubicBezTo>
                  <a:lnTo>
                    <a:pt x="1" y="1533"/>
                  </a:lnTo>
                  <a:lnTo>
                    <a:pt x="941" y="1533"/>
                  </a:lnTo>
                  <a:lnTo>
                    <a:pt x="939" y="228"/>
                  </a:lnTo>
                  <a:cubicBezTo>
                    <a:pt x="939" y="102"/>
                    <a:pt x="836" y="0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6" name="Google Shape;5896;p78"/>
            <p:cNvSpPr/>
            <p:nvPr/>
          </p:nvSpPr>
          <p:spPr>
            <a:xfrm>
              <a:off x="2684786" y="2729605"/>
              <a:ext cx="17530" cy="44127"/>
            </a:xfrm>
            <a:custGeom>
              <a:avLst/>
              <a:gdLst/>
              <a:ahLst/>
              <a:cxnLst/>
              <a:rect l="l" t="t" r="r" b="b"/>
              <a:pathLst>
                <a:path w="609" h="1533" extrusionOk="0">
                  <a:moveTo>
                    <a:pt x="230" y="0"/>
                  </a:moveTo>
                  <a:cubicBezTo>
                    <a:pt x="104" y="0"/>
                    <a:pt x="0" y="102"/>
                    <a:pt x="0" y="228"/>
                  </a:cubicBezTo>
                  <a:lnTo>
                    <a:pt x="0" y="1533"/>
                  </a:lnTo>
                  <a:lnTo>
                    <a:pt x="379" y="1533"/>
                  </a:lnTo>
                  <a:lnTo>
                    <a:pt x="379" y="228"/>
                  </a:lnTo>
                  <a:cubicBezTo>
                    <a:pt x="377" y="102"/>
                    <a:pt x="479" y="0"/>
                    <a:pt x="60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7" name="Google Shape;5897;p78"/>
            <p:cNvSpPr/>
            <p:nvPr/>
          </p:nvSpPr>
          <p:spPr>
            <a:xfrm>
              <a:off x="2683461" y="2681875"/>
              <a:ext cx="29649" cy="34081"/>
            </a:xfrm>
            <a:custGeom>
              <a:avLst/>
              <a:gdLst/>
              <a:ahLst/>
              <a:cxnLst/>
              <a:rect l="l" t="t" r="r" b="b"/>
              <a:pathLst>
                <a:path w="1030" h="1184" extrusionOk="0">
                  <a:moveTo>
                    <a:pt x="515" y="0"/>
                  </a:moveTo>
                  <a:cubicBezTo>
                    <a:pt x="415" y="0"/>
                    <a:pt x="315" y="48"/>
                    <a:pt x="256" y="144"/>
                  </a:cubicBezTo>
                  <a:lnTo>
                    <a:pt x="158" y="308"/>
                  </a:lnTo>
                  <a:cubicBezTo>
                    <a:pt x="0" y="562"/>
                    <a:pt x="77" y="898"/>
                    <a:pt x="329" y="1063"/>
                  </a:cubicBezTo>
                  <a:lnTo>
                    <a:pt x="514" y="1184"/>
                  </a:lnTo>
                  <a:lnTo>
                    <a:pt x="700" y="1063"/>
                  </a:lnTo>
                  <a:cubicBezTo>
                    <a:pt x="951" y="898"/>
                    <a:pt x="1029" y="565"/>
                    <a:pt x="871" y="308"/>
                  </a:cubicBezTo>
                  <a:lnTo>
                    <a:pt x="773" y="144"/>
                  </a:lnTo>
                  <a:cubicBezTo>
                    <a:pt x="715" y="48"/>
                    <a:pt x="615" y="0"/>
                    <a:pt x="5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8" name="Google Shape;5898;p78"/>
            <p:cNvSpPr/>
            <p:nvPr/>
          </p:nvSpPr>
          <p:spPr>
            <a:xfrm>
              <a:off x="2683404" y="2681846"/>
              <a:ext cx="19516" cy="34110"/>
            </a:xfrm>
            <a:custGeom>
              <a:avLst/>
              <a:gdLst/>
              <a:ahLst/>
              <a:cxnLst/>
              <a:rect l="l" t="t" r="r" b="b"/>
              <a:pathLst>
                <a:path w="678" h="1185" extrusionOk="0">
                  <a:moveTo>
                    <a:pt x="515" y="0"/>
                  </a:moveTo>
                  <a:cubicBezTo>
                    <a:pt x="415" y="0"/>
                    <a:pt x="315" y="49"/>
                    <a:pt x="256" y="145"/>
                  </a:cubicBezTo>
                  <a:lnTo>
                    <a:pt x="159" y="309"/>
                  </a:lnTo>
                  <a:cubicBezTo>
                    <a:pt x="0" y="563"/>
                    <a:pt x="77" y="899"/>
                    <a:pt x="329" y="1064"/>
                  </a:cubicBezTo>
                  <a:lnTo>
                    <a:pt x="516" y="1185"/>
                  </a:lnTo>
                  <a:lnTo>
                    <a:pt x="678" y="1082"/>
                  </a:lnTo>
                  <a:lnTo>
                    <a:pt x="655" y="1064"/>
                  </a:lnTo>
                  <a:cubicBezTo>
                    <a:pt x="402" y="899"/>
                    <a:pt x="326" y="566"/>
                    <a:pt x="482" y="309"/>
                  </a:cubicBezTo>
                  <a:lnTo>
                    <a:pt x="580" y="145"/>
                  </a:lnTo>
                  <a:cubicBezTo>
                    <a:pt x="607" y="103"/>
                    <a:pt x="640" y="72"/>
                    <a:pt x="678" y="47"/>
                  </a:cubicBezTo>
                  <a:cubicBezTo>
                    <a:pt x="629" y="16"/>
                    <a:pt x="572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9" name="Google Shape;5899;p78"/>
            <p:cNvSpPr/>
            <p:nvPr/>
          </p:nvSpPr>
          <p:spPr>
            <a:xfrm>
              <a:off x="2731048" y="2729605"/>
              <a:ext cx="27087" cy="44127"/>
            </a:xfrm>
            <a:custGeom>
              <a:avLst/>
              <a:gdLst/>
              <a:ahLst/>
              <a:cxnLst/>
              <a:rect l="l" t="t" r="r" b="b"/>
              <a:pathLst>
                <a:path w="941" h="1533" extrusionOk="0">
                  <a:moveTo>
                    <a:pt x="229" y="0"/>
                  </a:moveTo>
                  <a:cubicBezTo>
                    <a:pt x="103" y="0"/>
                    <a:pt x="0" y="102"/>
                    <a:pt x="0" y="228"/>
                  </a:cubicBezTo>
                  <a:lnTo>
                    <a:pt x="0" y="1533"/>
                  </a:lnTo>
                  <a:lnTo>
                    <a:pt x="940" y="1533"/>
                  </a:lnTo>
                  <a:lnTo>
                    <a:pt x="939" y="228"/>
                  </a:lnTo>
                  <a:cubicBezTo>
                    <a:pt x="939" y="102"/>
                    <a:pt x="835" y="0"/>
                    <a:pt x="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0" name="Google Shape;5900;p78"/>
            <p:cNvSpPr/>
            <p:nvPr/>
          </p:nvSpPr>
          <p:spPr>
            <a:xfrm>
              <a:off x="2731134" y="2729605"/>
              <a:ext cx="17472" cy="44127"/>
            </a:xfrm>
            <a:custGeom>
              <a:avLst/>
              <a:gdLst/>
              <a:ahLst/>
              <a:cxnLst/>
              <a:rect l="l" t="t" r="r" b="b"/>
              <a:pathLst>
                <a:path w="607" h="1533" extrusionOk="0">
                  <a:moveTo>
                    <a:pt x="228" y="0"/>
                  </a:moveTo>
                  <a:cubicBezTo>
                    <a:pt x="102" y="0"/>
                    <a:pt x="1" y="102"/>
                    <a:pt x="1" y="228"/>
                  </a:cubicBezTo>
                  <a:lnTo>
                    <a:pt x="1" y="1533"/>
                  </a:lnTo>
                  <a:lnTo>
                    <a:pt x="377" y="1533"/>
                  </a:lnTo>
                  <a:lnTo>
                    <a:pt x="377" y="228"/>
                  </a:lnTo>
                  <a:cubicBezTo>
                    <a:pt x="377" y="102"/>
                    <a:pt x="481" y="0"/>
                    <a:pt x="60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1" name="Google Shape;5901;p78"/>
            <p:cNvSpPr/>
            <p:nvPr/>
          </p:nvSpPr>
          <p:spPr>
            <a:xfrm>
              <a:off x="2729867" y="2681875"/>
              <a:ext cx="29591" cy="34081"/>
            </a:xfrm>
            <a:custGeom>
              <a:avLst/>
              <a:gdLst/>
              <a:ahLst/>
              <a:cxnLst/>
              <a:rect l="l" t="t" r="r" b="b"/>
              <a:pathLst>
                <a:path w="1028" h="1184" extrusionOk="0">
                  <a:moveTo>
                    <a:pt x="514" y="0"/>
                  </a:moveTo>
                  <a:cubicBezTo>
                    <a:pt x="414" y="0"/>
                    <a:pt x="314" y="48"/>
                    <a:pt x="254" y="144"/>
                  </a:cubicBezTo>
                  <a:lnTo>
                    <a:pt x="157" y="308"/>
                  </a:lnTo>
                  <a:cubicBezTo>
                    <a:pt x="0" y="562"/>
                    <a:pt x="75" y="898"/>
                    <a:pt x="327" y="1063"/>
                  </a:cubicBezTo>
                  <a:lnTo>
                    <a:pt x="512" y="1184"/>
                  </a:lnTo>
                  <a:lnTo>
                    <a:pt x="699" y="1063"/>
                  </a:lnTo>
                  <a:cubicBezTo>
                    <a:pt x="951" y="898"/>
                    <a:pt x="1028" y="565"/>
                    <a:pt x="871" y="308"/>
                  </a:cubicBezTo>
                  <a:lnTo>
                    <a:pt x="773" y="144"/>
                  </a:lnTo>
                  <a:cubicBezTo>
                    <a:pt x="714" y="48"/>
                    <a:pt x="614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2" name="Google Shape;5902;p78"/>
            <p:cNvSpPr/>
            <p:nvPr/>
          </p:nvSpPr>
          <p:spPr>
            <a:xfrm>
              <a:off x="2729695" y="2681846"/>
              <a:ext cx="19545" cy="34110"/>
            </a:xfrm>
            <a:custGeom>
              <a:avLst/>
              <a:gdLst/>
              <a:ahLst/>
              <a:cxnLst/>
              <a:rect l="l" t="t" r="r" b="b"/>
              <a:pathLst>
                <a:path w="679" h="1185" extrusionOk="0">
                  <a:moveTo>
                    <a:pt x="516" y="0"/>
                  </a:moveTo>
                  <a:cubicBezTo>
                    <a:pt x="416" y="0"/>
                    <a:pt x="316" y="49"/>
                    <a:pt x="257" y="145"/>
                  </a:cubicBezTo>
                  <a:lnTo>
                    <a:pt x="159" y="309"/>
                  </a:lnTo>
                  <a:cubicBezTo>
                    <a:pt x="1" y="563"/>
                    <a:pt x="77" y="899"/>
                    <a:pt x="330" y="1064"/>
                  </a:cubicBezTo>
                  <a:lnTo>
                    <a:pt x="516" y="1185"/>
                  </a:lnTo>
                  <a:lnTo>
                    <a:pt x="678" y="1082"/>
                  </a:lnTo>
                  <a:lnTo>
                    <a:pt x="655" y="1064"/>
                  </a:lnTo>
                  <a:cubicBezTo>
                    <a:pt x="403" y="899"/>
                    <a:pt x="326" y="566"/>
                    <a:pt x="483" y="309"/>
                  </a:cubicBezTo>
                  <a:lnTo>
                    <a:pt x="580" y="145"/>
                  </a:lnTo>
                  <a:cubicBezTo>
                    <a:pt x="607" y="103"/>
                    <a:pt x="641" y="72"/>
                    <a:pt x="678" y="47"/>
                  </a:cubicBezTo>
                  <a:cubicBezTo>
                    <a:pt x="629" y="16"/>
                    <a:pt x="573" y="0"/>
                    <a:pt x="51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3" name="Google Shape;5903;p78"/>
            <p:cNvSpPr/>
            <p:nvPr/>
          </p:nvSpPr>
          <p:spPr>
            <a:xfrm>
              <a:off x="2777454" y="2729605"/>
              <a:ext cx="27029" cy="44127"/>
            </a:xfrm>
            <a:custGeom>
              <a:avLst/>
              <a:gdLst/>
              <a:ahLst/>
              <a:cxnLst/>
              <a:rect l="l" t="t" r="r" b="b"/>
              <a:pathLst>
                <a:path w="939" h="1533" extrusionOk="0">
                  <a:moveTo>
                    <a:pt x="228" y="0"/>
                  </a:moveTo>
                  <a:cubicBezTo>
                    <a:pt x="101" y="0"/>
                    <a:pt x="0" y="102"/>
                    <a:pt x="0" y="228"/>
                  </a:cubicBezTo>
                  <a:lnTo>
                    <a:pt x="0" y="1533"/>
                  </a:lnTo>
                  <a:lnTo>
                    <a:pt x="939" y="1533"/>
                  </a:lnTo>
                  <a:lnTo>
                    <a:pt x="937" y="228"/>
                  </a:lnTo>
                  <a:cubicBezTo>
                    <a:pt x="937" y="102"/>
                    <a:pt x="83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4" name="Google Shape;5904;p78"/>
            <p:cNvSpPr/>
            <p:nvPr/>
          </p:nvSpPr>
          <p:spPr>
            <a:xfrm>
              <a:off x="2777454" y="2729605"/>
              <a:ext cx="17472" cy="44127"/>
            </a:xfrm>
            <a:custGeom>
              <a:avLst/>
              <a:gdLst/>
              <a:ahLst/>
              <a:cxnLst/>
              <a:rect l="l" t="t" r="r" b="b"/>
              <a:pathLst>
                <a:path w="607" h="1533" extrusionOk="0">
                  <a:moveTo>
                    <a:pt x="228" y="0"/>
                  </a:moveTo>
                  <a:cubicBezTo>
                    <a:pt x="101" y="0"/>
                    <a:pt x="0" y="102"/>
                    <a:pt x="0" y="228"/>
                  </a:cubicBezTo>
                  <a:lnTo>
                    <a:pt x="0" y="1533"/>
                  </a:lnTo>
                  <a:lnTo>
                    <a:pt x="377" y="1533"/>
                  </a:lnTo>
                  <a:lnTo>
                    <a:pt x="377" y="228"/>
                  </a:lnTo>
                  <a:cubicBezTo>
                    <a:pt x="377" y="102"/>
                    <a:pt x="480" y="0"/>
                    <a:pt x="60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5" name="Google Shape;5905;p78"/>
            <p:cNvSpPr/>
            <p:nvPr/>
          </p:nvSpPr>
          <p:spPr>
            <a:xfrm>
              <a:off x="2776158" y="2681875"/>
              <a:ext cx="29620" cy="34081"/>
            </a:xfrm>
            <a:custGeom>
              <a:avLst/>
              <a:gdLst/>
              <a:ahLst/>
              <a:cxnLst/>
              <a:rect l="l" t="t" r="r" b="b"/>
              <a:pathLst>
                <a:path w="1029" h="1184" extrusionOk="0">
                  <a:moveTo>
                    <a:pt x="514" y="0"/>
                  </a:moveTo>
                  <a:cubicBezTo>
                    <a:pt x="414" y="0"/>
                    <a:pt x="314" y="48"/>
                    <a:pt x="255" y="144"/>
                  </a:cubicBezTo>
                  <a:lnTo>
                    <a:pt x="157" y="308"/>
                  </a:lnTo>
                  <a:cubicBezTo>
                    <a:pt x="1" y="562"/>
                    <a:pt x="75" y="898"/>
                    <a:pt x="328" y="1063"/>
                  </a:cubicBezTo>
                  <a:lnTo>
                    <a:pt x="513" y="1184"/>
                  </a:lnTo>
                  <a:lnTo>
                    <a:pt x="699" y="1063"/>
                  </a:lnTo>
                  <a:cubicBezTo>
                    <a:pt x="952" y="898"/>
                    <a:pt x="1028" y="565"/>
                    <a:pt x="872" y="308"/>
                  </a:cubicBezTo>
                  <a:lnTo>
                    <a:pt x="774" y="144"/>
                  </a:lnTo>
                  <a:cubicBezTo>
                    <a:pt x="714" y="48"/>
                    <a:pt x="614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6" name="Google Shape;5906;p78"/>
            <p:cNvSpPr/>
            <p:nvPr/>
          </p:nvSpPr>
          <p:spPr>
            <a:xfrm>
              <a:off x="2776072" y="2681846"/>
              <a:ext cx="19574" cy="34110"/>
            </a:xfrm>
            <a:custGeom>
              <a:avLst/>
              <a:gdLst/>
              <a:ahLst/>
              <a:cxnLst/>
              <a:rect l="l" t="t" r="r" b="b"/>
              <a:pathLst>
                <a:path w="680" h="1185" extrusionOk="0">
                  <a:moveTo>
                    <a:pt x="516" y="0"/>
                  </a:moveTo>
                  <a:cubicBezTo>
                    <a:pt x="416" y="0"/>
                    <a:pt x="316" y="49"/>
                    <a:pt x="256" y="145"/>
                  </a:cubicBezTo>
                  <a:lnTo>
                    <a:pt x="158" y="309"/>
                  </a:lnTo>
                  <a:cubicBezTo>
                    <a:pt x="0" y="563"/>
                    <a:pt x="77" y="899"/>
                    <a:pt x="329" y="1064"/>
                  </a:cubicBezTo>
                  <a:lnTo>
                    <a:pt x="516" y="1185"/>
                  </a:lnTo>
                  <a:lnTo>
                    <a:pt x="679" y="1082"/>
                  </a:lnTo>
                  <a:lnTo>
                    <a:pt x="654" y="1064"/>
                  </a:lnTo>
                  <a:cubicBezTo>
                    <a:pt x="404" y="899"/>
                    <a:pt x="325" y="566"/>
                    <a:pt x="484" y="309"/>
                  </a:cubicBezTo>
                  <a:lnTo>
                    <a:pt x="581" y="145"/>
                  </a:lnTo>
                  <a:cubicBezTo>
                    <a:pt x="608" y="103"/>
                    <a:pt x="640" y="72"/>
                    <a:pt x="679" y="47"/>
                  </a:cubicBezTo>
                  <a:cubicBezTo>
                    <a:pt x="630" y="16"/>
                    <a:pt x="573" y="0"/>
                    <a:pt x="51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7" name="Google Shape;5907;p78"/>
            <p:cNvSpPr/>
            <p:nvPr/>
          </p:nvSpPr>
          <p:spPr>
            <a:xfrm>
              <a:off x="2617134" y="2881922"/>
              <a:ext cx="254862" cy="92429"/>
            </a:xfrm>
            <a:custGeom>
              <a:avLst/>
              <a:gdLst/>
              <a:ahLst/>
              <a:cxnLst/>
              <a:rect l="l" t="t" r="r" b="b"/>
              <a:pathLst>
                <a:path w="8854" h="3211" extrusionOk="0">
                  <a:moveTo>
                    <a:pt x="1" y="1"/>
                  </a:moveTo>
                  <a:lnTo>
                    <a:pt x="1" y="3210"/>
                  </a:lnTo>
                  <a:lnTo>
                    <a:pt x="8854" y="3210"/>
                  </a:lnTo>
                  <a:lnTo>
                    <a:pt x="88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8" name="Google Shape;5908;p78"/>
            <p:cNvSpPr/>
            <p:nvPr/>
          </p:nvSpPr>
          <p:spPr>
            <a:xfrm>
              <a:off x="2617134" y="2881922"/>
              <a:ext cx="17991" cy="92429"/>
            </a:xfrm>
            <a:custGeom>
              <a:avLst/>
              <a:gdLst/>
              <a:ahLst/>
              <a:cxnLst/>
              <a:rect l="l" t="t" r="r" b="b"/>
              <a:pathLst>
                <a:path w="625" h="3211" extrusionOk="0">
                  <a:moveTo>
                    <a:pt x="1" y="1"/>
                  </a:moveTo>
                  <a:lnTo>
                    <a:pt x="1" y="3210"/>
                  </a:lnTo>
                  <a:lnTo>
                    <a:pt x="625" y="3210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9" name="Google Shape;5909;p78"/>
            <p:cNvSpPr/>
            <p:nvPr/>
          </p:nvSpPr>
          <p:spPr>
            <a:xfrm>
              <a:off x="2653666" y="2785022"/>
              <a:ext cx="181921" cy="76395"/>
            </a:xfrm>
            <a:custGeom>
              <a:avLst/>
              <a:gdLst/>
              <a:ahLst/>
              <a:cxnLst/>
              <a:rect l="l" t="t" r="r" b="b"/>
              <a:pathLst>
                <a:path w="6320" h="2654" extrusionOk="0">
                  <a:moveTo>
                    <a:pt x="1" y="0"/>
                  </a:moveTo>
                  <a:lnTo>
                    <a:pt x="1" y="2654"/>
                  </a:lnTo>
                  <a:lnTo>
                    <a:pt x="6319" y="2654"/>
                  </a:lnTo>
                  <a:lnTo>
                    <a:pt x="63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0" name="Google Shape;5910;p78"/>
            <p:cNvSpPr/>
            <p:nvPr/>
          </p:nvSpPr>
          <p:spPr>
            <a:xfrm>
              <a:off x="2653666" y="2785022"/>
              <a:ext cx="17991" cy="76395"/>
            </a:xfrm>
            <a:custGeom>
              <a:avLst/>
              <a:gdLst/>
              <a:ahLst/>
              <a:cxnLst/>
              <a:rect l="l" t="t" r="r" b="b"/>
              <a:pathLst>
                <a:path w="625" h="2654" extrusionOk="0">
                  <a:moveTo>
                    <a:pt x="1" y="0"/>
                  </a:moveTo>
                  <a:lnTo>
                    <a:pt x="1" y="2654"/>
                  </a:lnTo>
                  <a:lnTo>
                    <a:pt x="625" y="2654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1" name="Google Shape;5911;p78"/>
            <p:cNvSpPr/>
            <p:nvPr/>
          </p:nvSpPr>
          <p:spPr>
            <a:xfrm>
              <a:off x="2653666" y="2820229"/>
              <a:ext cx="181921" cy="18336"/>
            </a:xfrm>
            <a:custGeom>
              <a:avLst/>
              <a:gdLst/>
              <a:ahLst/>
              <a:cxnLst/>
              <a:rect l="l" t="t" r="r" b="b"/>
              <a:pathLst>
                <a:path w="6320" h="637" extrusionOk="0">
                  <a:moveTo>
                    <a:pt x="1" y="0"/>
                  </a:moveTo>
                  <a:lnTo>
                    <a:pt x="1" y="636"/>
                  </a:lnTo>
                  <a:lnTo>
                    <a:pt x="6319" y="636"/>
                  </a:lnTo>
                  <a:lnTo>
                    <a:pt x="6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2" name="Google Shape;5912;p78"/>
            <p:cNvSpPr/>
            <p:nvPr/>
          </p:nvSpPr>
          <p:spPr>
            <a:xfrm>
              <a:off x="2653666" y="2820229"/>
              <a:ext cx="17991" cy="18336"/>
            </a:xfrm>
            <a:custGeom>
              <a:avLst/>
              <a:gdLst/>
              <a:ahLst/>
              <a:cxnLst/>
              <a:rect l="l" t="t" r="r" b="b"/>
              <a:pathLst>
                <a:path w="625" h="637" extrusionOk="0">
                  <a:moveTo>
                    <a:pt x="1" y="0"/>
                  </a:moveTo>
                  <a:lnTo>
                    <a:pt x="1" y="636"/>
                  </a:lnTo>
                  <a:lnTo>
                    <a:pt x="625" y="636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3" name="Google Shape;5913;p78"/>
            <p:cNvSpPr/>
            <p:nvPr/>
          </p:nvSpPr>
          <p:spPr>
            <a:xfrm>
              <a:off x="2617106" y="2928126"/>
              <a:ext cx="254891" cy="18336"/>
            </a:xfrm>
            <a:custGeom>
              <a:avLst/>
              <a:gdLst/>
              <a:ahLst/>
              <a:cxnLst/>
              <a:rect l="l" t="t" r="r" b="b"/>
              <a:pathLst>
                <a:path w="8855" h="637" extrusionOk="0">
                  <a:moveTo>
                    <a:pt x="0" y="0"/>
                  </a:moveTo>
                  <a:lnTo>
                    <a:pt x="0" y="637"/>
                  </a:lnTo>
                  <a:lnTo>
                    <a:pt x="8855" y="637"/>
                  </a:lnTo>
                  <a:lnTo>
                    <a:pt x="88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4" name="Google Shape;5914;p78"/>
            <p:cNvSpPr/>
            <p:nvPr/>
          </p:nvSpPr>
          <p:spPr>
            <a:xfrm>
              <a:off x="2617134" y="2928126"/>
              <a:ext cx="17991" cy="18336"/>
            </a:xfrm>
            <a:custGeom>
              <a:avLst/>
              <a:gdLst/>
              <a:ahLst/>
              <a:cxnLst/>
              <a:rect l="l" t="t" r="r" b="b"/>
              <a:pathLst>
                <a:path w="625" h="637" extrusionOk="0">
                  <a:moveTo>
                    <a:pt x="1" y="0"/>
                  </a:moveTo>
                  <a:lnTo>
                    <a:pt x="1" y="637"/>
                  </a:lnTo>
                  <a:lnTo>
                    <a:pt x="625" y="637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5" name="Google Shape;5915;p78"/>
            <p:cNvSpPr/>
            <p:nvPr/>
          </p:nvSpPr>
          <p:spPr>
            <a:xfrm>
              <a:off x="2617106" y="2861396"/>
              <a:ext cx="255150" cy="44099"/>
            </a:xfrm>
            <a:custGeom>
              <a:avLst/>
              <a:gdLst/>
              <a:ahLst/>
              <a:cxnLst/>
              <a:rect l="l" t="t" r="r" b="b"/>
              <a:pathLst>
                <a:path w="8864" h="1532" extrusionOk="0">
                  <a:moveTo>
                    <a:pt x="9" y="1531"/>
                  </a:moveTo>
                  <a:cubicBezTo>
                    <a:pt x="6" y="1531"/>
                    <a:pt x="3" y="1531"/>
                    <a:pt x="0" y="1531"/>
                  </a:cubicBezTo>
                  <a:lnTo>
                    <a:pt x="9" y="1531"/>
                  </a:lnTo>
                  <a:lnTo>
                    <a:pt x="9" y="1531"/>
                  </a:lnTo>
                  <a:close/>
                  <a:moveTo>
                    <a:pt x="453" y="1"/>
                  </a:moveTo>
                  <a:cubicBezTo>
                    <a:pt x="208" y="1"/>
                    <a:pt x="9" y="200"/>
                    <a:pt x="9" y="445"/>
                  </a:cubicBezTo>
                  <a:lnTo>
                    <a:pt x="9" y="1531"/>
                  </a:lnTo>
                  <a:lnTo>
                    <a:pt x="9" y="1531"/>
                  </a:lnTo>
                  <a:cubicBezTo>
                    <a:pt x="125" y="1530"/>
                    <a:pt x="237" y="1503"/>
                    <a:pt x="338" y="1458"/>
                  </a:cubicBezTo>
                  <a:cubicBezTo>
                    <a:pt x="432" y="1416"/>
                    <a:pt x="532" y="1394"/>
                    <a:pt x="633" y="1394"/>
                  </a:cubicBezTo>
                  <a:cubicBezTo>
                    <a:pt x="733" y="1394"/>
                    <a:pt x="834" y="1416"/>
                    <a:pt x="928" y="1458"/>
                  </a:cubicBezTo>
                  <a:cubicBezTo>
                    <a:pt x="1031" y="1504"/>
                    <a:pt x="1146" y="1531"/>
                    <a:pt x="1265" y="1531"/>
                  </a:cubicBezTo>
                  <a:cubicBezTo>
                    <a:pt x="1386" y="1531"/>
                    <a:pt x="1502" y="1504"/>
                    <a:pt x="1603" y="1458"/>
                  </a:cubicBezTo>
                  <a:cubicBezTo>
                    <a:pt x="1697" y="1416"/>
                    <a:pt x="1798" y="1394"/>
                    <a:pt x="1898" y="1394"/>
                  </a:cubicBezTo>
                  <a:cubicBezTo>
                    <a:pt x="1999" y="1394"/>
                    <a:pt x="2100" y="1416"/>
                    <a:pt x="2195" y="1458"/>
                  </a:cubicBezTo>
                  <a:cubicBezTo>
                    <a:pt x="2296" y="1504"/>
                    <a:pt x="2412" y="1531"/>
                    <a:pt x="2533" y="1531"/>
                  </a:cubicBezTo>
                  <a:cubicBezTo>
                    <a:pt x="2652" y="1531"/>
                    <a:pt x="2767" y="1504"/>
                    <a:pt x="2870" y="1458"/>
                  </a:cubicBezTo>
                  <a:cubicBezTo>
                    <a:pt x="2965" y="1416"/>
                    <a:pt x="3065" y="1394"/>
                    <a:pt x="3165" y="1394"/>
                  </a:cubicBezTo>
                  <a:cubicBezTo>
                    <a:pt x="3266" y="1394"/>
                    <a:pt x="3366" y="1416"/>
                    <a:pt x="3460" y="1458"/>
                  </a:cubicBezTo>
                  <a:cubicBezTo>
                    <a:pt x="3564" y="1504"/>
                    <a:pt x="3679" y="1531"/>
                    <a:pt x="3798" y="1531"/>
                  </a:cubicBezTo>
                  <a:cubicBezTo>
                    <a:pt x="3919" y="1531"/>
                    <a:pt x="4035" y="1504"/>
                    <a:pt x="4136" y="1458"/>
                  </a:cubicBezTo>
                  <a:cubicBezTo>
                    <a:pt x="4230" y="1416"/>
                    <a:pt x="4330" y="1394"/>
                    <a:pt x="4431" y="1394"/>
                  </a:cubicBezTo>
                  <a:cubicBezTo>
                    <a:pt x="4532" y="1394"/>
                    <a:pt x="4633" y="1416"/>
                    <a:pt x="4728" y="1458"/>
                  </a:cubicBezTo>
                  <a:cubicBezTo>
                    <a:pt x="4829" y="1504"/>
                    <a:pt x="4945" y="1531"/>
                    <a:pt x="5065" y="1531"/>
                  </a:cubicBezTo>
                  <a:cubicBezTo>
                    <a:pt x="5185" y="1531"/>
                    <a:pt x="5300" y="1504"/>
                    <a:pt x="5403" y="1458"/>
                  </a:cubicBezTo>
                  <a:cubicBezTo>
                    <a:pt x="5497" y="1416"/>
                    <a:pt x="5598" y="1394"/>
                    <a:pt x="5698" y="1394"/>
                  </a:cubicBezTo>
                  <a:cubicBezTo>
                    <a:pt x="5799" y="1394"/>
                    <a:pt x="5899" y="1416"/>
                    <a:pt x="5993" y="1458"/>
                  </a:cubicBezTo>
                  <a:cubicBezTo>
                    <a:pt x="6096" y="1504"/>
                    <a:pt x="6212" y="1531"/>
                    <a:pt x="6331" y="1531"/>
                  </a:cubicBezTo>
                  <a:cubicBezTo>
                    <a:pt x="6452" y="1531"/>
                    <a:pt x="6567" y="1504"/>
                    <a:pt x="6669" y="1458"/>
                  </a:cubicBezTo>
                  <a:cubicBezTo>
                    <a:pt x="6763" y="1416"/>
                    <a:pt x="6863" y="1394"/>
                    <a:pt x="6964" y="1394"/>
                  </a:cubicBezTo>
                  <a:cubicBezTo>
                    <a:pt x="7064" y="1394"/>
                    <a:pt x="7165" y="1416"/>
                    <a:pt x="7260" y="1458"/>
                  </a:cubicBezTo>
                  <a:cubicBezTo>
                    <a:pt x="7362" y="1504"/>
                    <a:pt x="7477" y="1531"/>
                    <a:pt x="7598" y="1531"/>
                  </a:cubicBezTo>
                  <a:cubicBezTo>
                    <a:pt x="7717" y="1531"/>
                    <a:pt x="7833" y="1504"/>
                    <a:pt x="7936" y="1458"/>
                  </a:cubicBezTo>
                  <a:cubicBezTo>
                    <a:pt x="8030" y="1416"/>
                    <a:pt x="8130" y="1394"/>
                    <a:pt x="8231" y="1394"/>
                  </a:cubicBezTo>
                  <a:cubicBezTo>
                    <a:pt x="8331" y="1394"/>
                    <a:pt x="8432" y="1416"/>
                    <a:pt x="8526" y="1458"/>
                  </a:cubicBezTo>
                  <a:cubicBezTo>
                    <a:pt x="8629" y="1504"/>
                    <a:pt x="8864" y="1531"/>
                    <a:pt x="8864" y="1531"/>
                  </a:cubicBezTo>
                  <a:lnTo>
                    <a:pt x="8864" y="445"/>
                  </a:lnTo>
                  <a:cubicBezTo>
                    <a:pt x="8864" y="200"/>
                    <a:pt x="8665" y="1"/>
                    <a:pt x="84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6" name="Google Shape;5916;p78"/>
            <p:cNvSpPr/>
            <p:nvPr/>
          </p:nvSpPr>
          <p:spPr>
            <a:xfrm>
              <a:off x="2617106" y="2861396"/>
              <a:ext cx="30771" cy="44099"/>
            </a:xfrm>
            <a:custGeom>
              <a:avLst/>
              <a:gdLst/>
              <a:ahLst/>
              <a:cxnLst/>
              <a:rect l="l" t="t" r="r" b="b"/>
              <a:pathLst>
                <a:path w="1069" h="1532" extrusionOk="0">
                  <a:moveTo>
                    <a:pt x="444" y="1"/>
                  </a:moveTo>
                  <a:cubicBezTo>
                    <a:pt x="199" y="1"/>
                    <a:pt x="0" y="200"/>
                    <a:pt x="0" y="445"/>
                  </a:cubicBezTo>
                  <a:lnTo>
                    <a:pt x="0" y="1531"/>
                  </a:lnTo>
                  <a:cubicBezTo>
                    <a:pt x="119" y="1531"/>
                    <a:pt x="235" y="1504"/>
                    <a:pt x="338" y="1458"/>
                  </a:cubicBezTo>
                  <a:cubicBezTo>
                    <a:pt x="428" y="1416"/>
                    <a:pt x="526" y="1396"/>
                    <a:pt x="624" y="1394"/>
                  </a:cubicBezTo>
                  <a:lnTo>
                    <a:pt x="624" y="445"/>
                  </a:lnTo>
                  <a:cubicBezTo>
                    <a:pt x="624" y="200"/>
                    <a:pt x="825" y="1"/>
                    <a:pt x="106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7" name="Google Shape;5917;p78"/>
            <p:cNvSpPr/>
            <p:nvPr/>
          </p:nvSpPr>
          <p:spPr>
            <a:xfrm>
              <a:off x="2653637" y="2760811"/>
              <a:ext cx="181950" cy="37219"/>
            </a:xfrm>
            <a:custGeom>
              <a:avLst/>
              <a:gdLst/>
              <a:ahLst/>
              <a:cxnLst/>
              <a:rect l="l" t="t" r="r" b="b"/>
              <a:pathLst>
                <a:path w="6321" h="1293" extrusionOk="0">
                  <a:moveTo>
                    <a:pt x="526" y="1"/>
                  </a:moveTo>
                  <a:cubicBezTo>
                    <a:pt x="235" y="1"/>
                    <a:pt x="0" y="235"/>
                    <a:pt x="0" y="527"/>
                  </a:cubicBezTo>
                  <a:lnTo>
                    <a:pt x="0" y="1293"/>
                  </a:lnTo>
                  <a:cubicBezTo>
                    <a:pt x="0" y="1293"/>
                    <a:pt x="235" y="1266"/>
                    <a:pt x="338" y="1220"/>
                  </a:cubicBezTo>
                  <a:cubicBezTo>
                    <a:pt x="431" y="1177"/>
                    <a:pt x="531" y="1156"/>
                    <a:pt x="632" y="1156"/>
                  </a:cubicBezTo>
                  <a:cubicBezTo>
                    <a:pt x="732" y="1156"/>
                    <a:pt x="833" y="1177"/>
                    <a:pt x="926" y="1220"/>
                  </a:cubicBezTo>
                  <a:cubicBezTo>
                    <a:pt x="1031" y="1266"/>
                    <a:pt x="1143" y="1293"/>
                    <a:pt x="1264" y="1293"/>
                  </a:cubicBezTo>
                  <a:cubicBezTo>
                    <a:pt x="1383" y="1293"/>
                    <a:pt x="1498" y="1266"/>
                    <a:pt x="1601" y="1220"/>
                  </a:cubicBezTo>
                  <a:cubicBezTo>
                    <a:pt x="1695" y="1177"/>
                    <a:pt x="1795" y="1156"/>
                    <a:pt x="1896" y="1156"/>
                  </a:cubicBezTo>
                  <a:cubicBezTo>
                    <a:pt x="1996" y="1156"/>
                    <a:pt x="2096" y="1177"/>
                    <a:pt x="2190" y="1220"/>
                  </a:cubicBezTo>
                  <a:cubicBezTo>
                    <a:pt x="2295" y="1266"/>
                    <a:pt x="2408" y="1293"/>
                    <a:pt x="2527" y="1293"/>
                  </a:cubicBezTo>
                  <a:cubicBezTo>
                    <a:pt x="2648" y="1293"/>
                    <a:pt x="2764" y="1266"/>
                    <a:pt x="2865" y="1220"/>
                  </a:cubicBezTo>
                  <a:cubicBezTo>
                    <a:pt x="2958" y="1177"/>
                    <a:pt x="3059" y="1156"/>
                    <a:pt x="3159" y="1156"/>
                  </a:cubicBezTo>
                  <a:cubicBezTo>
                    <a:pt x="3260" y="1156"/>
                    <a:pt x="3360" y="1177"/>
                    <a:pt x="3453" y="1220"/>
                  </a:cubicBezTo>
                  <a:cubicBezTo>
                    <a:pt x="3558" y="1266"/>
                    <a:pt x="3672" y="1293"/>
                    <a:pt x="3791" y="1293"/>
                  </a:cubicBezTo>
                  <a:cubicBezTo>
                    <a:pt x="3912" y="1293"/>
                    <a:pt x="4027" y="1266"/>
                    <a:pt x="4129" y="1220"/>
                  </a:cubicBezTo>
                  <a:cubicBezTo>
                    <a:pt x="4222" y="1177"/>
                    <a:pt x="4323" y="1156"/>
                    <a:pt x="4424" y="1156"/>
                  </a:cubicBezTo>
                  <a:cubicBezTo>
                    <a:pt x="4525" y="1156"/>
                    <a:pt x="4626" y="1177"/>
                    <a:pt x="4719" y="1220"/>
                  </a:cubicBezTo>
                  <a:cubicBezTo>
                    <a:pt x="4822" y="1266"/>
                    <a:pt x="4936" y="1293"/>
                    <a:pt x="5057" y="1293"/>
                  </a:cubicBezTo>
                  <a:cubicBezTo>
                    <a:pt x="5176" y="1293"/>
                    <a:pt x="5291" y="1266"/>
                    <a:pt x="5394" y="1220"/>
                  </a:cubicBezTo>
                  <a:cubicBezTo>
                    <a:pt x="5488" y="1177"/>
                    <a:pt x="5588" y="1156"/>
                    <a:pt x="5688" y="1156"/>
                  </a:cubicBezTo>
                  <a:cubicBezTo>
                    <a:pt x="5789" y="1156"/>
                    <a:pt x="5889" y="1177"/>
                    <a:pt x="5983" y="1220"/>
                  </a:cubicBezTo>
                  <a:cubicBezTo>
                    <a:pt x="6087" y="1266"/>
                    <a:pt x="6199" y="1293"/>
                    <a:pt x="6320" y="1293"/>
                  </a:cubicBezTo>
                  <a:lnTo>
                    <a:pt x="6320" y="527"/>
                  </a:lnTo>
                  <a:cubicBezTo>
                    <a:pt x="6320" y="235"/>
                    <a:pt x="6084" y="1"/>
                    <a:pt x="57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8" name="Google Shape;5918;p78"/>
            <p:cNvSpPr/>
            <p:nvPr/>
          </p:nvSpPr>
          <p:spPr>
            <a:xfrm>
              <a:off x="2653666" y="2760811"/>
              <a:ext cx="33132" cy="37219"/>
            </a:xfrm>
            <a:custGeom>
              <a:avLst/>
              <a:gdLst/>
              <a:ahLst/>
              <a:cxnLst/>
              <a:rect l="l" t="t" r="r" b="b"/>
              <a:pathLst>
                <a:path w="1151" h="1293" extrusionOk="0">
                  <a:moveTo>
                    <a:pt x="527" y="1"/>
                  </a:moveTo>
                  <a:cubicBezTo>
                    <a:pt x="235" y="1"/>
                    <a:pt x="1" y="235"/>
                    <a:pt x="1" y="527"/>
                  </a:cubicBezTo>
                  <a:lnTo>
                    <a:pt x="1" y="1293"/>
                  </a:lnTo>
                  <a:cubicBezTo>
                    <a:pt x="1" y="1293"/>
                    <a:pt x="234" y="1266"/>
                    <a:pt x="339" y="1220"/>
                  </a:cubicBezTo>
                  <a:cubicBezTo>
                    <a:pt x="429" y="1177"/>
                    <a:pt x="527" y="1158"/>
                    <a:pt x="625" y="1156"/>
                  </a:cubicBezTo>
                  <a:lnTo>
                    <a:pt x="625" y="527"/>
                  </a:lnTo>
                  <a:cubicBezTo>
                    <a:pt x="625" y="235"/>
                    <a:pt x="861" y="1"/>
                    <a:pt x="115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9" name="Google Shape;5919;p78"/>
            <p:cNvSpPr/>
            <p:nvPr/>
          </p:nvSpPr>
          <p:spPr>
            <a:xfrm>
              <a:off x="2585410" y="2971192"/>
              <a:ext cx="317902" cy="26943"/>
            </a:xfrm>
            <a:custGeom>
              <a:avLst/>
              <a:gdLst/>
              <a:ahLst/>
              <a:cxnLst/>
              <a:rect l="l" t="t" r="r" b="b"/>
              <a:pathLst>
                <a:path w="11044" h="936" extrusionOk="0">
                  <a:moveTo>
                    <a:pt x="335" y="1"/>
                  </a:moveTo>
                  <a:cubicBezTo>
                    <a:pt x="150" y="1"/>
                    <a:pt x="1" y="150"/>
                    <a:pt x="1" y="335"/>
                  </a:cubicBezTo>
                  <a:lnTo>
                    <a:pt x="1" y="604"/>
                  </a:lnTo>
                  <a:cubicBezTo>
                    <a:pt x="1" y="788"/>
                    <a:pt x="150" y="936"/>
                    <a:pt x="335" y="936"/>
                  </a:cubicBezTo>
                  <a:lnTo>
                    <a:pt x="10709" y="936"/>
                  </a:lnTo>
                  <a:cubicBezTo>
                    <a:pt x="10894" y="936"/>
                    <a:pt x="11043" y="785"/>
                    <a:pt x="11043" y="604"/>
                  </a:cubicBezTo>
                  <a:lnTo>
                    <a:pt x="11043" y="335"/>
                  </a:lnTo>
                  <a:cubicBezTo>
                    <a:pt x="11043" y="150"/>
                    <a:pt x="10894" y="1"/>
                    <a:pt x="107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0" name="Google Shape;5920;p78"/>
            <p:cNvSpPr/>
            <p:nvPr/>
          </p:nvSpPr>
          <p:spPr>
            <a:xfrm>
              <a:off x="2585410" y="2971192"/>
              <a:ext cx="26655" cy="26943"/>
            </a:xfrm>
            <a:custGeom>
              <a:avLst/>
              <a:gdLst/>
              <a:ahLst/>
              <a:cxnLst/>
              <a:rect l="l" t="t" r="r" b="b"/>
              <a:pathLst>
                <a:path w="926" h="936" extrusionOk="0">
                  <a:moveTo>
                    <a:pt x="335" y="1"/>
                  </a:moveTo>
                  <a:cubicBezTo>
                    <a:pt x="150" y="1"/>
                    <a:pt x="1" y="150"/>
                    <a:pt x="1" y="335"/>
                  </a:cubicBezTo>
                  <a:lnTo>
                    <a:pt x="1" y="604"/>
                  </a:lnTo>
                  <a:cubicBezTo>
                    <a:pt x="1" y="788"/>
                    <a:pt x="150" y="936"/>
                    <a:pt x="335" y="936"/>
                  </a:cubicBezTo>
                  <a:lnTo>
                    <a:pt x="925" y="936"/>
                  </a:lnTo>
                  <a:cubicBezTo>
                    <a:pt x="740" y="936"/>
                    <a:pt x="593" y="785"/>
                    <a:pt x="593" y="604"/>
                  </a:cubicBezTo>
                  <a:lnTo>
                    <a:pt x="593" y="335"/>
                  </a:lnTo>
                  <a:cubicBezTo>
                    <a:pt x="593" y="150"/>
                    <a:pt x="740" y="1"/>
                    <a:pt x="92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1" name="Google Shape;5921;p78"/>
            <p:cNvSpPr/>
            <p:nvPr/>
          </p:nvSpPr>
          <p:spPr>
            <a:xfrm>
              <a:off x="2580603" y="2677068"/>
              <a:ext cx="327458" cy="325817"/>
            </a:xfrm>
            <a:custGeom>
              <a:avLst/>
              <a:gdLst/>
              <a:ahLst/>
              <a:cxnLst/>
              <a:rect l="l" t="t" r="r" b="b"/>
              <a:pathLst>
                <a:path w="11376" h="11319" extrusionOk="0">
                  <a:moveTo>
                    <a:pt x="4087" y="336"/>
                  </a:moveTo>
                  <a:cubicBezTo>
                    <a:pt x="4112" y="336"/>
                    <a:pt x="4167" y="343"/>
                    <a:pt x="4204" y="400"/>
                  </a:cubicBezTo>
                  <a:lnTo>
                    <a:pt x="4302" y="564"/>
                  </a:lnTo>
                  <a:cubicBezTo>
                    <a:pt x="4414" y="743"/>
                    <a:pt x="4361" y="976"/>
                    <a:pt x="4183" y="1091"/>
                  </a:cubicBezTo>
                  <a:lnTo>
                    <a:pt x="4087" y="1154"/>
                  </a:lnTo>
                  <a:lnTo>
                    <a:pt x="3991" y="1091"/>
                  </a:lnTo>
                  <a:cubicBezTo>
                    <a:pt x="3813" y="974"/>
                    <a:pt x="3760" y="743"/>
                    <a:pt x="3872" y="564"/>
                  </a:cubicBezTo>
                  <a:lnTo>
                    <a:pt x="3970" y="400"/>
                  </a:lnTo>
                  <a:cubicBezTo>
                    <a:pt x="4005" y="341"/>
                    <a:pt x="4062" y="336"/>
                    <a:pt x="4087" y="336"/>
                  </a:cubicBezTo>
                  <a:close/>
                  <a:moveTo>
                    <a:pt x="5697" y="336"/>
                  </a:moveTo>
                  <a:cubicBezTo>
                    <a:pt x="5720" y="336"/>
                    <a:pt x="5777" y="343"/>
                    <a:pt x="5816" y="400"/>
                  </a:cubicBezTo>
                  <a:lnTo>
                    <a:pt x="5914" y="564"/>
                  </a:lnTo>
                  <a:cubicBezTo>
                    <a:pt x="6024" y="743"/>
                    <a:pt x="5971" y="976"/>
                    <a:pt x="5793" y="1091"/>
                  </a:cubicBezTo>
                  <a:lnTo>
                    <a:pt x="5697" y="1154"/>
                  </a:lnTo>
                  <a:lnTo>
                    <a:pt x="5603" y="1091"/>
                  </a:lnTo>
                  <a:cubicBezTo>
                    <a:pt x="5422" y="974"/>
                    <a:pt x="5372" y="743"/>
                    <a:pt x="5482" y="564"/>
                  </a:cubicBezTo>
                  <a:lnTo>
                    <a:pt x="5580" y="400"/>
                  </a:lnTo>
                  <a:cubicBezTo>
                    <a:pt x="5615" y="341"/>
                    <a:pt x="5674" y="336"/>
                    <a:pt x="5697" y="336"/>
                  </a:cubicBezTo>
                  <a:close/>
                  <a:moveTo>
                    <a:pt x="7306" y="336"/>
                  </a:moveTo>
                  <a:cubicBezTo>
                    <a:pt x="7331" y="336"/>
                    <a:pt x="7386" y="343"/>
                    <a:pt x="7425" y="400"/>
                  </a:cubicBezTo>
                  <a:lnTo>
                    <a:pt x="7522" y="564"/>
                  </a:lnTo>
                  <a:cubicBezTo>
                    <a:pt x="7633" y="743"/>
                    <a:pt x="7579" y="976"/>
                    <a:pt x="7402" y="1091"/>
                  </a:cubicBezTo>
                  <a:lnTo>
                    <a:pt x="7306" y="1154"/>
                  </a:lnTo>
                  <a:lnTo>
                    <a:pt x="7211" y="1091"/>
                  </a:lnTo>
                  <a:cubicBezTo>
                    <a:pt x="7034" y="974"/>
                    <a:pt x="6980" y="743"/>
                    <a:pt x="7091" y="564"/>
                  </a:cubicBezTo>
                  <a:lnTo>
                    <a:pt x="7188" y="400"/>
                  </a:lnTo>
                  <a:cubicBezTo>
                    <a:pt x="7224" y="341"/>
                    <a:pt x="7283" y="336"/>
                    <a:pt x="7306" y="336"/>
                  </a:cubicBezTo>
                  <a:close/>
                  <a:moveTo>
                    <a:pt x="4327" y="1991"/>
                  </a:moveTo>
                  <a:cubicBezTo>
                    <a:pt x="4362" y="1991"/>
                    <a:pt x="4389" y="2021"/>
                    <a:pt x="4389" y="2053"/>
                  </a:cubicBezTo>
                  <a:lnTo>
                    <a:pt x="4389" y="2743"/>
                  </a:lnTo>
                  <a:lnTo>
                    <a:pt x="3783" y="2743"/>
                  </a:lnTo>
                  <a:lnTo>
                    <a:pt x="3783" y="2053"/>
                  </a:lnTo>
                  <a:lnTo>
                    <a:pt x="3785" y="2053"/>
                  </a:lnTo>
                  <a:cubicBezTo>
                    <a:pt x="3785" y="2017"/>
                    <a:pt x="3813" y="1991"/>
                    <a:pt x="3847" y="1991"/>
                  </a:cubicBezTo>
                  <a:close/>
                  <a:moveTo>
                    <a:pt x="5935" y="1991"/>
                  </a:moveTo>
                  <a:cubicBezTo>
                    <a:pt x="5971" y="1991"/>
                    <a:pt x="5998" y="2021"/>
                    <a:pt x="5998" y="2053"/>
                  </a:cubicBezTo>
                  <a:lnTo>
                    <a:pt x="5998" y="2743"/>
                  </a:lnTo>
                  <a:lnTo>
                    <a:pt x="5391" y="2743"/>
                  </a:lnTo>
                  <a:lnTo>
                    <a:pt x="5393" y="2053"/>
                  </a:lnTo>
                  <a:cubicBezTo>
                    <a:pt x="5393" y="2017"/>
                    <a:pt x="5422" y="1991"/>
                    <a:pt x="5455" y="1991"/>
                  </a:cubicBezTo>
                  <a:close/>
                  <a:moveTo>
                    <a:pt x="7546" y="1991"/>
                  </a:moveTo>
                  <a:cubicBezTo>
                    <a:pt x="7581" y="1991"/>
                    <a:pt x="7608" y="2021"/>
                    <a:pt x="7608" y="2053"/>
                  </a:cubicBezTo>
                  <a:lnTo>
                    <a:pt x="7608" y="2743"/>
                  </a:lnTo>
                  <a:lnTo>
                    <a:pt x="7002" y="2743"/>
                  </a:lnTo>
                  <a:lnTo>
                    <a:pt x="7002" y="2053"/>
                  </a:lnTo>
                  <a:lnTo>
                    <a:pt x="7003" y="2053"/>
                  </a:lnTo>
                  <a:cubicBezTo>
                    <a:pt x="7003" y="2017"/>
                    <a:pt x="7034" y="1991"/>
                    <a:pt x="7066" y="1991"/>
                  </a:cubicBezTo>
                  <a:close/>
                  <a:moveTo>
                    <a:pt x="8333" y="3075"/>
                  </a:moveTo>
                  <a:cubicBezTo>
                    <a:pt x="8530" y="3075"/>
                    <a:pt x="8692" y="3235"/>
                    <a:pt x="8692" y="3436"/>
                  </a:cubicBezTo>
                  <a:lnTo>
                    <a:pt x="8692" y="4015"/>
                  </a:lnTo>
                  <a:cubicBezTo>
                    <a:pt x="8656" y="4006"/>
                    <a:pt x="8623" y="3994"/>
                    <a:pt x="8591" y="3980"/>
                  </a:cubicBezTo>
                  <a:cubicBezTo>
                    <a:pt x="8475" y="3927"/>
                    <a:pt x="8351" y="3901"/>
                    <a:pt x="8227" y="3901"/>
                  </a:cubicBezTo>
                  <a:cubicBezTo>
                    <a:pt x="8103" y="3901"/>
                    <a:pt x="7979" y="3927"/>
                    <a:pt x="7864" y="3980"/>
                  </a:cubicBezTo>
                  <a:cubicBezTo>
                    <a:pt x="7778" y="4017"/>
                    <a:pt x="7688" y="4038"/>
                    <a:pt x="7595" y="4038"/>
                  </a:cubicBezTo>
                  <a:cubicBezTo>
                    <a:pt x="7501" y="4038"/>
                    <a:pt x="7410" y="4017"/>
                    <a:pt x="7327" y="3980"/>
                  </a:cubicBezTo>
                  <a:cubicBezTo>
                    <a:pt x="7211" y="3926"/>
                    <a:pt x="7085" y="3901"/>
                    <a:pt x="6963" y="3901"/>
                  </a:cubicBezTo>
                  <a:cubicBezTo>
                    <a:pt x="6838" y="3901"/>
                    <a:pt x="6714" y="3928"/>
                    <a:pt x="6596" y="3980"/>
                  </a:cubicBezTo>
                  <a:cubicBezTo>
                    <a:pt x="6513" y="4017"/>
                    <a:pt x="6422" y="4038"/>
                    <a:pt x="6328" y="4038"/>
                  </a:cubicBezTo>
                  <a:cubicBezTo>
                    <a:pt x="6236" y="4038"/>
                    <a:pt x="6143" y="4017"/>
                    <a:pt x="6060" y="3980"/>
                  </a:cubicBezTo>
                  <a:cubicBezTo>
                    <a:pt x="5944" y="3927"/>
                    <a:pt x="5820" y="3901"/>
                    <a:pt x="5696" y="3901"/>
                  </a:cubicBezTo>
                  <a:cubicBezTo>
                    <a:pt x="5572" y="3901"/>
                    <a:pt x="5448" y="3927"/>
                    <a:pt x="5333" y="3980"/>
                  </a:cubicBezTo>
                  <a:cubicBezTo>
                    <a:pt x="5249" y="4017"/>
                    <a:pt x="5159" y="4038"/>
                    <a:pt x="5064" y="4038"/>
                  </a:cubicBezTo>
                  <a:cubicBezTo>
                    <a:pt x="4972" y="4038"/>
                    <a:pt x="4880" y="4017"/>
                    <a:pt x="4796" y="3980"/>
                  </a:cubicBezTo>
                  <a:cubicBezTo>
                    <a:pt x="4681" y="3927"/>
                    <a:pt x="4557" y="3901"/>
                    <a:pt x="4433" y="3901"/>
                  </a:cubicBezTo>
                  <a:cubicBezTo>
                    <a:pt x="4309" y="3901"/>
                    <a:pt x="4185" y="3927"/>
                    <a:pt x="4069" y="3980"/>
                  </a:cubicBezTo>
                  <a:cubicBezTo>
                    <a:pt x="3986" y="4017"/>
                    <a:pt x="3893" y="4038"/>
                    <a:pt x="3801" y="4038"/>
                  </a:cubicBezTo>
                  <a:cubicBezTo>
                    <a:pt x="3707" y="4038"/>
                    <a:pt x="3616" y="4017"/>
                    <a:pt x="3532" y="3980"/>
                  </a:cubicBezTo>
                  <a:cubicBezTo>
                    <a:pt x="3417" y="3927"/>
                    <a:pt x="3293" y="3901"/>
                    <a:pt x="3169" y="3901"/>
                  </a:cubicBezTo>
                  <a:cubicBezTo>
                    <a:pt x="3045" y="3901"/>
                    <a:pt x="2921" y="3927"/>
                    <a:pt x="2805" y="3980"/>
                  </a:cubicBezTo>
                  <a:cubicBezTo>
                    <a:pt x="2782" y="3988"/>
                    <a:pt x="2745" y="3999"/>
                    <a:pt x="2702" y="4008"/>
                  </a:cubicBezTo>
                  <a:lnTo>
                    <a:pt x="2706" y="3436"/>
                  </a:lnTo>
                  <a:cubicBezTo>
                    <a:pt x="2706" y="3238"/>
                    <a:pt x="2864" y="3075"/>
                    <a:pt x="3065" y="3075"/>
                  </a:cubicBezTo>
                  <a:close/>
                  <a:moveTo>
                    <a:pt x="8228" y="4234"/>
                  </a:moveTo>
                  <a:cubicBezTo>
                    <a:pt x="8304" y="4234"/>
                    <a:pt x="8381" y="4250"/>
                    <a:pt x="8452" y="4282"/>
                  </a:cubicBezTo>
                  <a:cubicBezTo>
                    <a:pt x="8530" y="4317"/>
                    <a:pt x="8610" y="4342"/>
                    <a:pt x="8692" y="4355"/>
                  </a:cubicBezTo>
                  <a:lnTo>
                    <a:pt x="8690" y="4806"/>
                  </a:lnTo>
                  <a:lnTo>
                    <a:pt x="2706" y="4806"/>
                  </a:lnTo>
                  <a:lnTo>
                    <a:pt x="2706" y="4346"/>
                  </a:lnTo>
                  <a:cubicBezTo>
                    <a:pt x="2786" y="4333"/>
                    <a:pt x="2878" y="4310"/>
                    <a:pt x="2946" y="4282"/>
                  </a:cubicBezTo>
                  <a:cubicBezTo>
                    <a:pt x="3018" y="4250"/>
                    <a:pt x="3095" y="4234"/>
                    <a:pt x="3171" y="4234"/>
                  </a:cubicBezTo>
                  <a:cubicBezTo>
                    <a:pt x="3248" y="4234"/>
                    <a:pt x="3324" y="4250"/>
                    <a:pt x="3395" y="4282"/>
                  </a:cubicBezTo>
                  <a:cubicBezTo>
                    <a:pt x="3525" y="4340"/>
                    <a:pt x="3660" y="4369"/>
                    <a:pt x="3803" y="4369"/>
                  </a:cubicBezTo>
                  <a:cubicBezTo>
                    <a:pt x="3945" y="4369"/>
                    <a:pt x="4080" y="4340"/>
                    <a:pt x="4210" y="4282"/>
                  </a:cubicBezTo>
                  <a:cubicBezTo>
                    <a:pt x="4281" y="4250"/>
                    <a:pt x="4359" y="4234"/>
                    <a:pt x="4436" y="4234"/>
                  </a:cubicBezTo>
                  <a:cubicBezTo>
                    <a:pt x="4513" y="4234"/>
                    <a:pt x="4590" y="4250"/>
                    <a:pt x="4661" y="4282"/>
                  </a:cubicBezTo>
                  <a:cubicBezTo>
                    <a:pt x="4789" y="4340"/>
                    <a:pt x="4924" y="4369"/>
                    <a:pt x="5066" y="4369"/>
                  </a:cubicBezTo>
                  <a:cubicBezTo>
                    <a:pt x="5208" y="4369"/>
                    <a:pt x="5345" y="4340"/>
                    <a:pt x="5473" y="4282"/>
                  </a:cubicBezTo>
                  <a:cubicBezTo>
                    <a:pt x="5545" y="4250"/>
                    <a:pt x="5622" y="4234"/>
                    <a:pt x="5700" y="4234"/>
                  </a:cubicBezTo>
                  <a:cubicBezTo>
                    <a:pt x="5777" y="4234"/>
                    <a:pt x="5854" y="4250"/>
                    <a:pt x="5925" y="4282"/>
                  </a:cubicBezTo>
                  <a:cubicBezTo>
                    <a:pt x="6053" y="4340"/>
                    <a:pt x="6189" y="4369"/>
                    <a:pt x="6332" y="4369"/>
                  </a:cubicBezTo>
                  <a:cubicBezTo>
                    <a:pt x="6474" y="4369"/>
                    <a:pt x="6609" y="4340"/>
                    <a:pt x="6737" y="4282"/>
                  </a:cubicBezTo>
                  <a:cubicBezTo>
                    <a:pt x="6810" y="4250"/>
                    <a:pt x="6887" y="4234"/>
                    <a:pt x="6964" y="4234"/>
                  </a:cubicBezTo>
                  <a:cubicBezTo>
                    <a:pt x="7041" y="4234"/>
                    <a:pt x="7117" y="4250"/>
                    <a:pt x="7188" y="4282"/>
                  </a:cubicBezTo>
                  <a:cubicBezTo>
                    <a:pt x="7318" y="4340"/>
                    <a:pt x="7453" y="4369"/>
                    <a:pt x="7595" y="4369"/>
                  </a:cubicBezTo>
                  <a:cubicBezTo>
                    <a:pt x="7738" y="4369"/>
                    <a:pt x="7873" y="4340"/>
                    <a:pt x="8002" y="4282"/>
                  </a:cubicBezTo>
                  <a:cubicBezTo>
                    <a:pt x="8074" y="4250"/>
                    <a:pt x="8151" y="4234"/>
                    <a:pt x="8228" y="4234"/>
                  </a:cubicBezTo>
                  <a:close/>
                  <a:moveTo>
                    <a:pt x="8690" y="5140"/>
                  </a:moveTo>
                  <a:lnTo>
                    <a:pt x="8690" y="5444"/>
                  </a:lnTo>
                  <a:lnTo>
                    <a:pt x="2706" y="5444"/>
                  </a:lnTo>
                  <a:lnTo>
                    <a:pt x="2706" y="5140"/>
                  </a:lnTo>
                  <a:close/>
                  <a:moveTo>
                    <a:pt x="8688" y="5775"/>
                  </a:moveTo>
                  <a:lnTo>
                    <a:pt x="8688" y="6237"/>
                  </a:lnTo>
                  <a:lnTo>
                    <a:pt x="4380" y="6237"/>
                  </a:lnTo>
                  <a:cubicBezTo>
                    <a:pt x="4289" y="6237"/>
                    <a:pt x="4213" y="6313"/>
                    <a:pt x="4213" y="6404"/>
                  </a:cubicBezTo>
                  <a:cubicBezTo>
                    <a:pt x="4213" y="6495"/>
                    <a:pt x="4289" y="6571"/>
                    <a:pt x="4380" y="6571"/>
                  </a:cubicBezTo>
                  <a:lnTo>
                    <a:pt x="9682" y="6571"/>
                  </a:lnTo>
                  <a:cubicBezTo>
                    <a:pt x="9835" y="6571"/>
                    <a:pt x="9959" y="6695"/>
                    <a:pt x="9959" y="6848"/>
                  </a:cubicBezTo>
                  <a:lnTo>
                    <a:pt x="9959" y="7739"/>
                  </a:lnTo>
                  <a:cubicBezTo>
                    <a:pt x="9917" y="7730"/>
                    <a:pt x="9879" y="7719"/>
                    <a:pt x="9856" y="7710"/>
                  </a:cubicBezTo>
                  <a:cubicBezTo>
                    <a:pt x="9741" y="7658"/>
                    <a:pt x="9616" y="7632"/>
                    <a:pt x="9492" y="7632"/>
                  </a:cubicBezTo>
                  <a:cubicBezTo>
                    <a:pt x="9367" y="7632"/>
                    <a:pt x="9243" y="7658"/>
                    <a:pt x="9127" y="7710"/>
                  </a:cubicBezTo>
                  <a:cubicBezTo>
                    <a:pt x="9044" y="7748"/>
                    <a:pt x="8951" y="7767"/>
                    <a:pt x="8859" y="7767"/>
                  </a:cubicBezTo>
                  <a:cubicBezTo>
                    <a:pt x="8767" y="7767"/>
                    <a:pt x="8674" y="7748"/>
                    <a:pt x="8591" y="7710"/>
                  </a:cubicBezTo>
                  <a:cubicBezTo>
                    <a:pt x="8475" y="7658"/>
                    <a:pt x="8351" y="7632"/>
                    <a:pt x="8226" y="7632"/>
                  </a:cubicBezTo>
                  <a:cubicBezTo>
                    <a:pt x="8102" y="7632"/>
                    <a:pt x="7977" y="7658"/>
                    <a:pt x="7862" y="7710"/>
                  </a:cubicBezTo>
                  <a:cubicBezTo>
                    <a:pt x="7777" y="7748"/>
                    <a:pt x="7686" y="7767"/>
                    <a:pt x="7594" y="7767"/>
                  </a:cubicBezTo>
                  <a:cubicBezTo>
                    <a:pt x="7499" y="7767"/>
                    <a:pt x="7409" y="7748"/>
                    <a:pt x="7323" y="7710"/>
                  </a:cubicBezTo>
                  <a:cubicBezTo>
                    <a:pt x="7208" y="7658"/>
                    <a:pt x="7083" y="7632"/>
                    <a:pt x="6959" y="7632"/>
                  </a:cubicBezTo>
                  <a:cubicBezTo>
                    <a:pt x="6835" y="7632"/>
                    <a:pt x="6710" y="7658"/>
                    <a:pt x="6595" y="7710"/>
                  </a:cubicBezTo>
                  <a:cubicBezTo>
                    <a:pt x="6511" y="7748"/>
                    <a:pt x="6419" y="7767"/>
                    <a:pt x="6326" y="7767"/>
                  </a:cubicBezTo>
                  <a:cubicBezTo>
                    <a:pt x="6234" y="7767"/>
                    <a:pt x="6141" y="7748"/>
                    <a:pt x="6058" y="7710"/>
                  </a:cubicBezTo>
                  <a:cubicBezTo>
                    <a:pt x="5942" y="7658"/>
                    <a:pt x="5818" y="7632"/>
                    <a:pt x="5694" y="7632"/>
                  </a:cubicBezTo>
                  <a:cubicBezTo>
                    <a:pt x="5569" y="7632"/>
                    <a:pt x="5445" y="7658"/>
                    <a:pt x="5329" y="7710"/>
                  </a:cubicBezTo>
                  <a:cubicBezTo>
                    <a:pt x="5244" y="7748"/>
                    <a:pt x="5153" y="7767"/>
                    <a:pt x="5061" y="7767"/>
                  </a:cubicBezTo>
                  <a:cubicBezTo>
                    <a:pt x="4967" y="7767"/>
                    <a:pt x="4876" y="7748"/>
                    <a:pt x="4791" y="7710"/>
                  </a:cubicBezTo>
                  <a:cubicBezTo>
                    <a:pt x="4675" y="7658"/>
                    <a:pt x="4551" y="7632"/>
                    <a:pt x="4426" y="7632"/>
                  </a:cubicBezTo>
                  <a:cubicBezTo>
                    <a:pt x="4302" y="7632"/>
                    <a:pt x="4178" y="7658"/>
                    <a:pt x="4062" y="7710"/>
                  </a:cubicBezTo>
                  <a:cubicBezTo>
                    <a:pt x="3978" y="7748"/>
                    <a:pt x="3886" y="7767"/>
                    <a:pt x="3794" y="7767"/>
                  </a:cubicBezTo>
                  <a:cubicBezTo>
                    <a:pt x="3701" y="7767"/>
                    <a:pt x="3609" y="7748"/>
                    <a:pt x="3525" y="7710"/>
                  </a:cubicBezTo>
                  <a:cubicBezTo>
                    <a:pt x="3410" y="7658"/>
                    <a:pt x="3285" y="7632"/>
                    <a:pt x="3161" y="7632"/>
                  </a:cubicBezTo>
                  <a:cubicBezTo>
                    <a:pt x="3036" y="7632"/>
                    <a:pt x="2912" y="7658"/>
                    <a:pt x="2797" y="7710"/>
                  </a:cubicBezTo>
                  <a:cubicBezTo>
                    <a:pt x="2711" y="7748"/>
                    <a:pt x="2621" y="7767"/>
                    <a:pt x="2528" y="7767"/>
                  </a:cubicBezTo>
                  <a:cubicBezTo>
                    <a:pt x="2434" y="7767"/>
                    <a:pt x="2343" y="7748"/>
                    <a:pt x="2258" y="7710"/>
                  </a:cubicBezTo>
                  <a:cubicBezTo>
                    <a:pt x="2142" y="7658"/>
                    <a:pt x="2018" y="7632"/>
                    <a:pt x="1894" y="7632"/>
                  </a:cubicBezTo>
                  <a:cubicBezTo>
                    <a:pt x="1769" y="7632"/>
                    <a:pt x="1645" y="7658"/>
                    <a:pt x="1529" y="7710"/>
                  </a:cubicBezTo>
                  <a:cubicBezTo>
                    <a:pt x="1497" y="7724"/>
                    <a:pt x="1464" y="7737"/>
                    <a:pt x="1428" y="7746"/>
                  </a:cubicBezTo>
                  <a:lnTo>
                    <a:pt x="1435" y="6848"/>
                  </a:lnTo>
                  <a:cubicBezTo>
                    <a:pt x="1435" y="6695"/>
                    <a:pt x="1560" y="6571"/>
                    <a:pt x="1712" y="6571"/>
                  </a:cubicBezTo>
                  <a:lnTo>
                    <a:pt x="3715" y="6571"/>
                  </a:lnTo>
                  <a:cubicBezTo>
                    <a:pt x="3808" y="6571"/>
                    <a:pt x="3882" y="6495"/>
                    <a:pt x="3882" y="6404"/>
                  </a:cubicBezTo>
                  <a:cubicBezTo>
                    <a:pt x="3882" y="6313"/>
                    <a:pt x="3808" y="6237"/>
                    <a:pt x="3715" y="6237"/>
                  </a:cubicBezTo>
                  <a:lnTo>
                    <a:pt x="2702" y="6237"/>
                  </a:lnTo>
                  <a:lnTo>
                    <a:pt x="2702" y="5775"/>
                  </a:lnTo>
                  <a:close/>
                  <a:moveTo>
                    <a:pt x="9499" y="7964"/>
                  </a:moveTo>
                  <a:cubicBezTo>
                    <a:pt x="9576" y="7964"/>
                    <a:pt x="9653" y="7980"/>
                    <a:pt x="9726" y="8012"/>
                  </a:cubicBezTo>
                  <a:cubicBezTo>
                    <a:pt x="9790" y="8041"/>
                    <a:pt x="9883" y="8064"/>
                    <a:pt x="9963" y="8076"/>
                  </a:cubicBezTo>
                  <a:lnTo>
                    <a:pt x="9963" y="8554"/>
                  </a:lnTo>
                  <a:lnTo>
                    <a:pt x="8754" y="8554"/>
                  </a:lnTo>
                  <a:cubicBezTo>
                    <a:pt x="8663" y="8554"/>
                    <a:pt x="8589" y="8629"/>
                    <a:pt x="8589" y="8721"/>
                  </a:cubicBezTo>
                  <a:cubicBezTo>
                    <a:pt x="8589" y="8812"/>
                    <a:pt x="8663" y="8887"/>
                    <a:pt x="8754" y="8887"/>
                  </a:cubicBezTo>
                  <a:lnTo>
                    <a:pt x="9963" y="8887"/>
                  </a:lnTo>
                  <a:lnTo>
                    <a:pt x="9963" y="9192"/>
                  </a:lnTo>
                  <a:lnTo>
                    <a:pt x="1444" y="9192"/>
                  </a:lnTo>
                  <a:lnTo>
                    <a:pt x="1444" y="8887"/>
                  </a:lnTo>
                  <a:lnTo>
                    <a:pt x="8029" y="8887"/>
                  </a:lnTo>
                  <a:cubicBezTo>
                    <a:pt x="8120" y="8887"/>
                    <a:pt x="8194" y="8812"/>
                    <a:pt x="8194" y="8721"/>
                  </a:cubicBezTo>
                  <a:cubicBezTo>
                    <a:pt x="8194" y="8629"/>
                    <a:pt x="8120" y="8554"/>
                    <a:pt x="8029" y="8554"/>
                  </a:cubicBezTo>
                  <a:lnTo>
                    <a:pt x="1437" y="8554"/>
                  </a:lnTo>
                  <a:lnTo>
                    <a:pt x="1437" y="8085"/>
                  </a:lnTo>
                  <a:cubicBezTo>
                    <a:pt x="1519" y="8073"/>
                    <a:pt x="1599" y="8048"/>
                    <a:pt x="1675" y="8012"/>
                  </a:cubicBezTo>
                  <a:cubicBezTo>
                    <a:pt x="1747" y="7980"/>
                    <a:pt x="1824" y="7964"/>
                    <a:pt x="1901" y="7964"/>
                  </a:cubicBezTo>
                  <a:cubicBezTo>
                    <a:pt x="1978" y="7964"/>
                    <a:pt x="2055" y="7980"/>
                    <a:pt x="2128" y="8012"/>
                  </a:cubicBezTo>
                  <a:cubicBezTo>
                    <a:pt x="2256" y="8069"/>
                    <a:pt x="2391" y="8099"/>
                    <a:pt x="2533" y="8099"/>
                  </a:cubicBezTo>
                  <a:cubicBezTo>
                    <a:pt x="2676" y="8099"/>
                    <a:pt x="2813" y="8069"/>
                    <a:pt x="2941" y="8012"/>
                  </a:cubicBezTo>
                  <a:cubicBezTo>
                    <a:pt x="3012" y="7980"/>
                    <a:pt x="3090" y="7964"/>
                    <a:pt x="3167" y="7964"/>
                  </a:cubicBezTo>
                  <a:cubicBezTo>
                    <a:pt x="3244" y="7964"/>
                    <a:pt x="3322" y="7980"/>
                    <a:pt x="3394" y="8012"/>
                  </a:cubicBezTo>
                  <a:cubicBezTo>
                    <a:pt x="3523" y="8069"/>
                    <a:pt x="3659" y="8099"/>
                    <a:pt x="3801" y="8099"/>
                  </a:cubicBezTo>
                  <a:cubicBezTo>
                    <a:pt x="3943" y="8099"/>
                    <a:pt x="4078" y="8069"/>
                    <a:pt x="4208" y="8012"/>
                  </a:cubicBezTo>
                  <a:cubicBezTo>
                    <a:pt x="4280" y="7980"/>
                    <a:pt x="4357" y="7964"/>
                    <a:pt x="4434" y="7964"/>
                  </a:cubicBezTo>
                  <a:cubicBezTo>
                    <a:pt x="4511" y="7964"/>
                    <a:pt x="4588" y="7980"/>
                    <a:pt x="4661" y="8012"/>
                  </a:cubicBezTo>
                  <a:cubicBezTo>
                    <a:pt x="4789" y="8069"/>
                    <a:pt x="4924" y="8099"/>
                    <a:pt x="5066" y="8099"/>
                  </a:cubicBezTo>
                  <a:cubicBezTo>
                    <a:pt x="5208" y="8099"/>
                    <a:pt x="5345" y="8069"/>
                    <a:pt x="5473" y="8012"/>
                  </a:cubicBezTo>
                  <a:cubicBezTo>
                    <a:pt x="5545" y="7980"/>
                    <a:pt x="5622" y="7964"/>
                    <a:pt x="5700" y="7964"/>
                  </a:cubicBezTo>
                  <a:cubicBezTo>
                    <a:pt x="5777" y="7964"/>
                    <a:pt x="5854" y="7980"/>
                    <a:pt x="5926" y="8012"/>
                  </a:cubicBezTo>
                  <a:cubicBezTo>
                    <a:pt x="6056" y="8069"/>
                    <a:pt x="6191" y="8099"/>
                    <a:pt x="6333" y="8099"/>
                  </a:cubicBezTo>
                  <a:cubicBezTo>
                    <a:pt x="6476" y="8099"/>
                    <a:pt x="6611" y="8069"/>
                    <a:pt x="6740" y="8012"/>
                  </a:cubicBezTo>
                  <a:cubicBezTo>
                    <a:pt x="6812" y="7980"/>
                    <a:pt x="6889" y="7964"/>
                    <a:pt x="6966" y="7964"/>
                  </a:cubicBezTo>
                  <a:cubicBezTo>
                    <a:pt x="7043" y="7964"/>
                    <a:pt x="7121" y="7980"/>
                    <a:pt x="7194" y="8012"/>
                  </a:cubicBezTo>
                  <a:cubicBezTo>
                    <a:pt x="7322" y="8069"/>
                    <a:pt x="7457" y="8099"/>
                    <a:pt x="7599" y="8099"/>
                  </a:cubicBezTo>
                  <a:cubicBezTo>
                    <a:pt x="7741" y="8099"/>
                    <a:pt x="7878" y="8069"/>
                    <a:pt x="8006" y="8012"/>
                  </a:cubicBezTo>
                  <a:cubicBezTo>
                    <a:pt x="8078" y="7980"/>
                    <a:pt x="8155" y="7964"/>
                    <a:pt x="8232" y="7964"/>
                  </a:cubicBezTo>
                  <a:cubicBezTo>
                    <a:pt x="8310" y="7964"/>
                    <a:pt x="8387" y="7980"/>
                    <a:pt x="8459" y="8012"/>
                  </a:cubicBezTo>
                  <a:cubicBezTo>
                    <a:pt x="8589" y="8069"/>
                    <a:pt x="8724" y="8099"/>
                    <a:pt x="8866" y="8099"/>
                  </a:cubicBezTo>
                  <a:cubicBezTo>
                    <a:pt x="9008" y="8099"/>
                    <a:pt x="9143" y="8069"/>
                    <a:pt x="9273" y="8012"/>
                  </a:cubicBezTo>
                  <a:cubicBezTo>
                    <a:pt x="9345" y="7980"/>
                    <a:pt x="9422" y="7964"/>
                    <a:pt x="9499" y="7964"/>
                  </a:cubicBezTo>
                  <a:close/>
                  <a:moveTo>
                    <a:pt x="9957" y="9525"/>
                  </a:moveTo>
                  <a:lnTo>
                    <a:pt x="9957" y="10049"/>
                  </a:lnTo>
                  <a:lnTo>
                    <a:pt x="1437" y="10049"/>
                  </a:lnTo>
                  <a:lnTo>
                    <a:pt x="1437" y="9525"/>
                  </a:lnTo>
                  <a:close/>
                  <a:moveTo>
                    <a:pt x="10876" y="10385"/>
                  </a:moveTo>
                  <a:cubicBezTo>
                    <a:pt x="10967" y="10385"/>
                    <a:pt x="11043" y="10460"/>
                    <a:pt x="11043" y="10552"/>
                  </a:cubicBezTo>
                  <a:lnTo>
                    <a:pt x="11043" y="10821"/>
                  </a:lnTo>
                  <a:cubicBezTo>
                    <a:pt x="11043" y="10911"/>
                    <a:pt x="10967" y="10988"/>
                    <a:pt x="10876" y="10988"/>
                  </a:cubicBezTo>
                  <a:lnTo>
                    <a:pt x="502" y="10988"/>
                  </a:lnTo>
                  <a:cubicBezTo>
                    <a:pt x="410" y="10988"/>
                    <a:pt x="335" y="10911"/>
                    <a:pt x="335" y="10821"/>
                  </a:cubicBezTo>
                  <a:lnTo>
                    <a:pt x="335" y="10552"/>
                  </a:lnTo>
                  <a:cubicBezTo>
                    <a:pt x="335" y="10460"/>
                    <a:pt x="410" y="10385"/>
                    <a:pt x="502" y="10385"/>
                  </a:cubicBezTo>
                  <a:close/>
                  <a:moveTo>
                    <a:pt x="4096" y="0"/>
                  </a:moveTo>
                  <a:cubicBezTo>
                    <a:pt x="3929" y="0"/>
                    <a:pt x="3779" y="86"/>
                    <a:pt x="3694" y="226"/>
                  </a:cubicBezTo>
                  <a:lnTo>
                    <a:pt x="3596" y="388"/>
                  </a:lnTo>
                  <a:cubicBezTo>
                    <a:pt x="3388" y="724"/>
                    <a:pt x="3486" y="1154"/>
                    <a:pt x="3819" y="1369"/>
                  </a:cubicBezTo>
                  <a:lnTo>
                    <a:pt x="3929" y="1440"/>
                  </a:lnTo>
                  <a:lnTo>
                    <a:pt x="3929" y="1657"/>
                  </a:lnTo>
                  <a:lnTo>
                    <a:pt x="3856" y="1657"/>
                  </a:lnTo>
                  <a:cubicBezTo>
                    <a:pt x="3637" y="1657"/>
                    <a:pt x="3459" y="1834"/>
                    <a:pt x="3459" y="2051"/>
                  </a:cubicBezTo>
                  <a:lnTo>
                    <a:pt x="3459" y="2741"/>
                  </a:lnTo>
                  <a:lnTo>
                    <a:pt x="3074" y="2741"/>
                  </a:lnTo>
                  <a:cubicBezTo>
                    <a:pt x="2692" y="2741"/>
                    <a:pt x="2381" y="3052"/>
                    <a:pt x="2381" y="3434"/>
                  </a:cubicBezTo>
                  <a:lnTo>
                    <a:pt x="2381" y="6237"/>
                  </a:lnTo>
                  <a:lnTo>
                    <a:pt x="1723" y="6237"/>
                  </a:lnTo>
                  <a:cubicBezTo>
                    <a:pt x="1385" y="6237"/>
                    <a:pt x="1112" y="6511"/>
                    <a:pt x="1112" y="6848"/>
                  </a:cubicBezTo>
                  <a:lnTo>
                    <a:pt x="1113" y="10049"/>
                  </a:lnTo>
                  <a:lnTo>
                    <a:pt x="502" y="10049"/>
                  </a:lnTo>
                  <a:cubicBezTo>
                    <a:pt x="227" y="10049"/>
                    <a:pt x="1" y="10273"/>
                    <a:pt x="1" y="10549"/>
                  </a:cubicBezTo>
                  <a:lnTo>
                    <a:pt x="1" y="10819"/>
                  </a:lnTo>
                  <a:cubicBezTo>
                    <a:pt x="1" y="11094"/>
                    <a:pt x="227" y="11318"/>
                    <a:pt x="502" y="11318"/>
                  </a:cubicBezTo>
                  <a:lnTo>
                    <a:pt x="10876" y="11318"/>
                  </a:lnTo>
                  <a:cubicBezTo>
                    <a:pt x="11152" y="11318"/>
                    <a:pt x="11376" y="11094"/>
                    <a:pt x="11376" y="10819"/>
                  </a:cubicBezTo>
                  <a:lnTo>
                    <a:pt x="11376" y="10549"/>
                  </a:lnTo>
                  <a:cubicBezTo>
                    <a:pt x="11376" y="10273"/>
                    <a:pt x="11152" y="10049"/>
                    <a:pt x="10876" y="10049"/>
                  </a:cubicBezTo>
                  <a:lnTo>
                    <a:pt x="10290" y="10049"/>
                  </a:lnTo>
                  <a:lnTo>
                    <a:pt x="10292" y="6848"/>
                  </a:lnTo>
                  <a:cubicBezTo>
                    <a:pt x="10292" y="6511"/>
                    <a:pt x="10018" y="6237"/>
                    <a:pt x="9682" y="6237"/>
                  </a:cubicBezTo>
                  <a:lnTo>
                    <a:pt x="9024" y="6237"/>
                  </a:lnTo>
                  <a:lnTo>
                    <a:pt x="9024" y="3434"/>
                  </a:lnTo>
                  <a:cubicBezTo>
                    <a:pt x="9024" y="3052"/>
                    <a:pt x="8713" y="2741"/>
                    <a:pt x="8331" y="2741"/>
                  </a:cubicBezTo>
                  <a:lnTo>
                    <a:pt x="7944" y="2741"/>
                  </a:lnTo>
                  <a:lnTo>
                    <a:pt x="7944" y="2051"/>
                  </a:lnTo>
                  <a:cubicBezTo>
                    <a:pt x="7944" y="1834"/>
                    <a:pt x="7766" y="1657"/>
                    <a:pt x="7549" y="1657"/>
                  </a:cubicBezTo>
                  <a:lnTo>
                    <a:pt x="7474" y="1657"/>
                  </a:lnTo>
                  <a:lnTo>
                    <a:pt x="7474" y="1440"/>
                  </a:lnTo>
                  <a:lnTo>
                    <a:pt x="7586" y="1369"/>
                  </a:lnTo>
                  <a:cubicBezTo>
                    <a:pt x="7917" y="1154"/>
                    <a:pt x="8015" y="724"/>
                    <a:pt x="7809" y="388"/>
                  </a:cubicBezTo>
                  <a:lnTo>
                    <a:pt x="7711" y="226"/>
                  </a:lnTo>
                  <a:cubicBezTo>
                    <a:pt x="7624" y="86"/>
                    <a:pt x="7474" y="0"/>
                    <a:pt x="7307" y="0"/>
                  </a:cubicBezTo>
                  <a:cubicBezTo>
                    <a:pt x="7142" y="0"/>
                    <a:pt x="6993" y="86"/>
                    <a:pt x="6906" y="226"/>
                  </a:cubicBezTo>
                  <a:lnTo>
                    <a:pt x="6808" y="388"/>
                  </a:lnTo>
                  <a:cubicBezTo>
                    <a:pt x="6602" y="724"/>
                    <a:pt x="6700" y="1154"/>
                    <a:pt x="7030" y="1369"/>
                  </a:cubicBezTo>
                  <a:lnTo>
                    <a:pt x="7142" y="1440"/>
                  </a:lnTo>
                  <a:lnTo>
                    <a:pt x="7142" y="1657"/>
                  </a:lnTo>
                  <a:lnTo>
                    <a:pt x="7067" y="1657"/>
                  </a:lnTo>
                  <a:cubicBezTo>
                    <a:pt x="6851" y="1657"/>
                    <a:pt x="6673" y="1834"/>
                    <a:pt x="6673" y="2051"/>
                  </a:cubicBezTo>
                  <a:lnTo>
                    <a:pt x="6673" y="2741"/>
                  </a:lnTo>
                  <a:lnTo>
                    <a:pt x="6337" y="2741"/>
                  </a:lnTo>
                  <a:lnTo>
                    <a:pt x="6337" y="2051"/>
                  </a:lnTo>
                  <a:cubicBezTo>
                    <a:pt x="6337" y="1834"/>
                    <a:pt x="6159" y="1657"/>
                    <a:pt x="5942" y="1657"/>
                  </a:cubicBezTo>
                  <a:lnTo>
                    <a:pt x="5868" y="1657"/>
                  </a:lnTo>
                  <a:lnTo>
                    <a:pt x="5868" y="1440"/>
                  </a:lnTo>
                  <a:lnTo>
                    <a:pt x="5980" y="1369"/>
                  </a:lnTo>
                  <a:cubicBezTo>
                    <a:pt x="6310" y="1154"/>
                    <a:pt x="6408" y="724"/>
                    <a:pt x="6202" y="388"/>
                  </a:cubicBezTo>
                  <a:lnTo>
                    <a:pt x="6104" y="226"/>
                  </a:lnTo>
                  <a:cubicBezTo>
                    <a:pt x="6017" y="86"/>
                    <a:pt x="5868" y="0"/>
                    <a:pt x="5702" y="0"/>
                  </a:cubicBezTo>
                  <a:cubicBezTo>
                    <a:pt x="5535" y="0"/>
                    <a:pt x="5386" y="86"/>
                    <a:pt x="5299" y="226"/>
                  </a:cubicBezTo>
                  <a:lnTo>
                    <a:pt x="5201" y="388"/>
                  </a:lnTo>
                  <a:cubicBezTo>
                    <a:pt x="4995" y="724"/>
                    <a:pt x="5093" y="1154"/>
                    <a:pt x="5423" y="1369"/>
                  </a:cubicBezTo>
                  <a:lnTo>
                    <a:pt x="5535" y="1440"/>
                  </a:lnTo>
                  <a:lnTo>
                    <a:pt x="5535" y="1657"/>
                  </a:lnTo>
                  <a:lnTo>
                    <a:pt x="5463" y="1657"/>
                  </a:lnTo>
                  <a:cubicBezTo>
                    <a:pt x="5244" y="1657"/>
                    <a:pt x="5066" y="1834"/>
                    <a:pt x="5066" y="2051"/>
                  </a:cubicBezTo>
                  <a:lnTo>
                    <a:pt x="5066" y="2741"/>
                  </a:lnTo>
                  <a:lnTo>
                    <a:pt x="4730" y="2741"/>
                  </a:lnTo>
                  <a:lnTo>
                    <a:pt x="4730" y="2051"/>
                  </a:lnTo>
                  <a:cubicBezTo>
                    <a:pt x="4730" y="1834"/>
                    <a:pt x="4553" y="1657"/>
                    <a:pt x="4336" y="1657"/>
                  </a:cubicBezTo>
                  <a:lnTo>
                    <a:pt x="4263" y="1657"/>
                  </a:lnTo>
                  <a:lnTo>
                    <a:pt x="4263" y="1440"/>
                  </a:lnTo>
                  <a:lnTo>
                    <a:pt x="4373" y="1369"/>
                  </a:lnTo>
                  <a:cubicBezTo>
                    <a:pt x="4704" y="1154"/>
                    <a:pt x="4801" y="724"/>
                    <a:pt x="4595" y="388"/>
                  </a:cubicBezTo>
                  <a:lnTo>
                    <a:pt x="4497" y="226"/>
                  </a:lnTo>
                  <a:cubicBezTo>
                    <a:pt x="4410" y="86"/>
                    <a:pt x="4263" y="0"/>
                    <a:pt x="4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2" name="Google Shape;5922;p78"/>
            <p:cNvSpPr/>
            <p:nvPr/>
          </p:nvSpPr>
          <p:spPr>
            <a:xfrm>
              <a:off x="2684181" y="2773708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1"/>
                  </a:moveTo>
                  <a:cubicBezTo>
                    <a:pt x="84" y="1"/>
                    <a:pt x="0" y="84"/>
                    <a:pt x="0" y="187"/>
                  </a:cubicBezTo>
                  <a:cubicBezTo>
                    <a:pt x="0" y="290"/>
                    <a:pt x="84" y="374"/>
                    <a:pt x="187" y="374"/>
                  </a:cubicBezTo>
                  <a:cubicBezTo>
                    <a:pt x="290" y="374"/>
                    <a:pt x="373" y="290"/>
                    <a:pt x="373" y="187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3" name="Google Shape;5923;p78"/>
            <p:cNvSpPr/>
            <p:nvPr/>
          </p:nvSpPr>
          <p:spPr>
            <a:xfrm>
              <a:off x="2720799" y="2773708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1"/>
                  </a:moveTo>
                  <a:cubicBezTo>
                    <a:pt x="84" y="1"/>
                    <a:pt x="1" y="84"/>
                    <a:pt x="1" y="187"/>
                  </a:cubicBezTo>
                  <a:cubicBezTo>
                    <a:pt x="1" y="290"/>
                    <a:pt x="84" y="374"/>
                    <a:pt x="187" y="374"/>
                  </a:cubicBezTo>
                  <a:cubicBezTo>
                    <a:pt x="290" y="374"/>
                    <a:pt x="374" y="290"/>
                    <a:pt x="374" y="187"/>
                  </a:cubicBezTo>
                  <a:cubicBezTo>
                    <a:pt x="374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4" name="Google Shape;5924;p78"/>
            <p:cNvSpPr/>
            <p:nvPr/>
          </p:nvSpPr>
          <p:spPr>
            <a:xfrm>
              <a:off x="2757533" y="2773708"/>
              <a:ext cx="10794" cy="10766"/>
            </a:xfrm>
            <a:custGeom>
              <a:avLst/>
              <a:gdLst/>
              <a:ahLst/>
              <a:cxnLst/>
              <a:rect l="l" t="t" r="r" b="b"/>
              <a:pathLst>
                <a:path w="375" h="374" extrusionOk="0">
                  <a:moveTo>
                    <a:pt x="187" y="1"/>
                  </a:moveTo>
                  <a:cubicBezTo>
                    <a:pt x="84" y="1"/>
                    <a:pt x="1" y="84"/>
                    <a:pt x="1" y="187"/>
                  </a:cubicBezTo>
                  <a:cubicBezTo>
                    <a:pt x="1" y="290"/>
                    <a:pt x="84" y="374"/>
                    <a:pt x="187" y="374"/>
                  </a:cubicBezTo>
                  <a:cubicBezTo>
                    <a:pt x="291" y="374"/>
                    <a:pt x="374" y="290"/>
                    <a:pt x="374" y="187"/>
                  </a:cubicBezTo>
                  <a:cubicBezTo>
                    <a:pt x="374" y="84"/>
                    <a:pt x="291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5" name="Google Shape;5925;p78"/>
            <p:cNvSpPr/>
            <p:nvPr/>
          </p:nvSpPr>
          <p:spPr>
            <a:xfrm>
              <a:off x="2793920" y="2773708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1"/>
                  </a:moveTo>
                  <a:cubicBezTo>
                    <a:pt x="86" y="1"/>
                    <a:pt x="0" y="86"/>
                    <a:pt x="0" y="187"/>
                  </a:cubicBezTo>
                  <a:cubicBezTo>
                    <a:pt x="0" y="290"/>
                    <a:pt x="86" y="374"/>
                    <a:pt x="187" y="374"/>
                  </a:cubicBezTo>
                  <a:cubicBezTo>
                    <a:pt x="290" y="374"/>
                    <a:pt x="374" y="290"/>
                    <a:pt x="374" y="187"/>
                  </a:cubicBezTo>
                  <a:cubicBezTo>
                    <a:pt x="374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6" name="Google Shape;5926;p78"/>
            <p:cNvSpPr/>
            <p:nvPr/>
          </p:nvSpPr>
          <p:spPr>
            <a:xfrm>
              <a:off x="2684124" y="2878093"/>
              <a:ext cx="10823" cy="10766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189" y="0"/>
                  </a:moveTo>
                  <a:cubicBezTo>
                    <a:pt x="84" y="0"/>
                    <a:pt x="2" y="86"/>
                    <a:pt x="2" y="187"/>
                  </a:cubicBezTo>
                  <a:cubicBezTo>
                    <a:pt x="0" y="290"/>
                    <a:pt x="84" y="374"/>
                    <a:pt x="189" y="374"/>
                  </a:cubicBezTo>
                  <a:cubicBezTo>
                    <a:pt x="292" y="374"/>
                    <a:pt x="375" y="290"/>
                    <a:pt x="375" y="187"/>
                  </a:cubicBezTo>
                  <a:cubicBezTo>
                    <a:pt x="375" y="86"/>
                    <a:pt x="292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7" name="Google Shape;5927;p78"/>
            <p:cNvSpPr/>
            <p:nvPr/>
          </p:nvSpPr>
          <p:spPr>
            <a:xfrm>
              <a:off x="2648312" y="2878093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4" y="0"/>
                    <a:pt x="0" y="86"/>
                    <a:pt x="0" y="187"/>
                  </a:cubicBezTo>
                  <a:cubicBezTo>
                    <a:pt x="0" y="290"/>
                    <a:pt x="82" y="374"/>
                    <a:pt x="187" y="374"/>
                  </a:cubicBezTo>
                  <a:cubicBezTo>
                    <a:pt x="290" y="374"/>
                    <a:pt x="373" y="290"/>
                    <a:pt x="373" y="187"/>
                  </a:cubicBezTo>
                  <a:cubicBezTo>
                    <a:pt x="373" y="86"/>
                    <a:pt x="288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8" name="Google Shape;5928;p78"/>
            <p:cNvSpPr/>
            <p:nvPr/>
          </p:nvSpPr>
          <p:spPr>
            <a:xfrm>
              <a:off x="2720799" y="2878093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6" y="0"/>
                    <a:pt x="1" y="86"/>
                    <a:pt x="1" y="187"/>
                  </a:cubicBezTo>
                  <a:cubicBezTo>
                    <a:pt x="1" y="290"/>
                    <a:pt x="86" y="374"/>
                    <a:pt x="187" y="374"/>
                  </a:cubicBezTo>
                  <a:cubicBezTo>
                    <a:pt x="292" y="374"/>
                    <a:pt x="374" y="290"/>
                    <a:pt x="374" y="187"/>
                  </a:cubicBezTo>
                  <a:cubicBezTo>
                    <a:pt x="374" y="86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9" name="Google Shape;5929;p78"/>
            <p:cNvSpPr/>
            <p:nvPr/>
          </p:nvSpPr>
          <p:spPr>
            <a:xfrm>
              <a:off x="2757533" y="2878093"/>
              <a:ext cx="10794" cy="10766"/>
            </a:xfrm>
            <a:custGeom>
              <a:avLst/>
              <a:gdLst/>
              <a:ahLst/>
              <a:cxnLst/>
              <a:rect l="l" t="t" r="r" b="b"/>
              <a:pathLst>
                <a:path w="375" h="374" extrusionOk="0">
                  <a:moveTo>
                    <a:pt x="187" y="0"/>
                  </a:moveTo>
                  <a:cubicBezTo>
                    <a:pt x="83" y="0"/>
                    <a:pt x="1" y="86"/>
                    <a:pt x="1" y="187"/>
                  </a:cubicBezTo>
                  <a:cubicBezTo>
                    <a:pt x="1" y="290"/>
                    <a:pt x="84" y="374"/>
                    <a:pt x="187" y="374"/>
                  </a:cubicBezTo>
                  <a:cubicBezTo>
                    <a:pt x="289" y="374"/>
                    <a:pt x="374" y="290"/>
                    <a:pt x="374" y="187"/>
                  </a:cubicBezTo>
                  <a:cubicBezTo>
                    <a:pt x="374" y="86"/>
                    <a:pt x="289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0" name="Google Shape;5930;p78"/>
            <p:cNvSpPr/>
            <p:nvPr/>
          </p:nvSpPr>
          <p:spPr>
            <a:xfrm>
              <a:off x="2793920" y="2878093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6" y="0"/>
                    <a:pt x="0" y="86"/>
                    <a:pt x="0" y="187"/>
                  </a:cubicBezTo>
                  <a:cubicBezTo>
                    <a:pt x="0" y="290"/>
                    <a:pt x="86" y="374"/>
                    <a:pt x="187" y="374"/>
                  </a:cubicBezTo>
                  <a:cubicBezTo>
                    <a:pt x="290" y="374"/>
                    <a:pt x="374" y="290"/>
                    <a:pt x="374" y="187"/>
                  </a:cubicBezTo>
                  <a:cubicBezTo>
                    <a:pt x="374" y="86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1" name="Google Shape;5931;p78"/>
            <p:cNvSpPr/>
            <p:nvPr/>
          </p:nvSpPr>
          <p:spPr>
            <a:xfrm>
              <a:off x="2830136" y="2878093"/>
              <a:ext cx="10823" cy="10766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189" y="0"/>
                  </a:moveTo>
                  <a:cubicBezTo>
                    <a:pt x="84" y="0"/>
                    <a:pt x="3" y="86"/>
                    <a:pt x="3" y="187"/>
                  </a:cubicBezTo>
                  <a:cubicBezTo>
                    <a:pt x="1" y="290"/>
                    <a:pt x="84" y="374"/>
                    <a:pt x="189" y="374"/>
                  </a:cubicBezTo>
                  <a:cubicBezTo>
                    <a:pt x="291" y="374"/>
                    <a:pt x="376" y="290"/>
                    <a:pt x="376" y="187"/>
                  </a:cubicBezTo>
                  <a:cubicBezTo>
                    <a:pt x="376" y="86"/>
                    <a:pt x="291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932" name="Google Shape;5932;p78"/>
          <p:cNvGrpSpPr/>
          <p:nvPr/>
        </p:nvGrpSpPr>
        <p:grpSpPr>
          <a:xfrm>
            <a:off x="1888687" y="2752433"/>
            <a:ext cx="250113" cy="327474"/>
            <a:chOff x="1888687" y="2676233"/>
            <a:chExt cx="250113" cy="327474"/>
          </a:xfrm>
        </p:grpSpPr>
        <p:sp>
          <p:nvSpPr>
            <p:cNvPr id="5933" name="Google Shape;5933;p78"/>
            <p:cNvSpPr/>
            <p:nvPr/>
          </p:nvSpPr>
          <p:spPr>
            <a:xfrm>
              <a:off x="1949804" y="2689331"/>
              <a:ext cx="75129" cy="109268"/>
            </a:xfrm>
            <a:custGeom>
              <a:avLst/>
              <a:gdLst/>
              <a:ahLst/>
              <a:cxnLst/>
              <a:rect l="l" t="t" r="r" b="b"/>
              <a:pathLst>
                <a:path w="2610" h="3796" extrusionOk="0">
                  <a:moveTo>
                    <a:pt x="1804" y="0"/>
                  </a:moveTo>
                  <a:cubicBezTo>
                    <a:pt x="1786" y="0"/>
                    <a:pt x="1767" y="1"/>
                    <a:pt x="1749" y="4"/>
                  </a:cubicBezTo>
                  <a:lnTo>
                    <a:pt x="325" y="218"/>
                  </a:lnTo>
                  <a:cubicBezTo>
                    <a:pt x="133" y="246"/>
                    <a:pt x="0" y="424"/>
                    <a:pt x="30" y="617"/>
                  </a:cubicBezTo>
                  <a:lnTo>
                    <a:pt x="460" y="3495"/>
                  </a:lnTo>
                  <a:cubicBezTo>
                    <a:pt x="488" y="3670"/>
                    <a:pt x="637" y="3796"/>
                    <a:pt x="809" y="3796"/>
                  </a:cubicBezTo>
                  <a:cubicBezTo>
                    <a:pt x="826" y="3796"/>
                    <a:pt x="843" y="3794"/>
                    <a:pt x="860" y="3792"/>
                  </a:cubicBezTo>
                  <a:lnTo>
                    <a:pt x="2286" y="3578"/>
                  </a:lnTo>
                  <a:cubicBezTo>
                    <a:pt x="2476" y="3550"/>
                    <a:pt x="2609" y="3369"/>
                    <a:pt x="2581" y="3179"/>
                  </a:cubicBezTo>
                  <a:lnTo>
                    <a:pt x="2149" y="299"/>
                  </a:lnTo>
                  <a:cubicBezTo>
                    <a:pt x="2123" y="126"/>
                    <a:pt x="1975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4" name="Google Shape;5934;p78"/>
            <p:cNvSpPr/>
            <p:nvPr/>
          </p:nvSpPr>
          <p:spPr>
            <a:xfrm>
              <a:off x="1980376" y="2715902"/>
              <a:ext cx="44559" cy="78036"/>
            </a:xfrm>
            <a:custGeom>
              <a:avLst/>
              <a:gdLst/>
              <a:ahLst/>
              <a:cxnLst/>
              <a:rect l="l" t="t" r="r" b="b"/>
              <a:pathLst>
                <a:path w="1548" h="2711" extrusionOk="0">
                  <a:moveTo>
                    <a:pt x="1181" y="0"/>
                  </a:moveTo>
                  <a:lnTo>
                    <a:pt x="1147" y="11"/>
                  </a:lnTo>
                  <a:cubicBezTo>
                    <a:pt x="758" y="133"/>
                    <a:pt x="463" y="453"/>
                    <a:pt x="374" y="852"/>
                  </a:cubicBezTo>
                  <a:lnTo>
                    <a:pt x="1" y="2522"/>
                  </a:lnTo>
                  <a:lnTo>
                    <a:pt x="847" y="2711"/>
                  </a:lnTo>
                  <a:lnTo>
                    <a:pt x="1224" y="2655"/>
                  </a:lnTo>
                  <a:cubicBezTo>
                    <a:pt x="1414" y="2627"/>
                    <a:pt x="1547" y="2446"/>
                    <a:pt x="1519" y="2254"/>
                  </a:cubicBezTo>
                  <a:lnTo>
                    <a:pt x="118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5" name="Google Shape;5935;p78"/>
            <p:cNvSpPr/>
            <p:nvPr/>
          </p:nvSpPr>
          <p:spPr>
            <a:xfrm>
              <a:off x="1949832" y="2694196"/>
              <a:ext cx="27403" cy="104346"/>
            </a:xfrm>
            <a:custGeom>
              <a:avLst/>
              <a:gdLst/>
              <a:ahLst/>
              <a:cxnLst/>
              <a:rect l="l" t="t" r="r" b="b"/>
              <a:pathLst>
                <a:path w="952" h="3625" extrusionOk="0">
                  <a:moveTo>
                    <a:pt x="627" y="1"/>
                  </a:moveTo>
                  <a:lnTo>
                    <a:pt x="324" y="45"/>
                  </a:lnTo>
                  <a:cubicBezTo>
                    <a:pt x="131" y="75"/>
                    <a:pt x="1" y="255"/>
                    <a:pt x="29" y="445"/>
                  </a:cubicBezTo>
                  <a:lnTo>
                    <a:pt x="459" y="3324"/>
                  </a:lnTo>
                  <a:cubicBezTo>
                    <a:pt x="487" y="3500"/>
                    <a:pt x="638" y="3625"/>
                    <a:pt x="808" y="3625"/>
                  </a:cubicBezTo>
                  <a:cubicBezTo>
                    <a:pt x="825" y="3625"/>
                    <a:pt x="842" y="3624"/>
                    <a:pt x="859" y="3621"/>
                  </a:cubicBezTo>
                  <a:lnTo>
                    <a:pt x="952" y="3607"/>
                  </a:lnTo>
                  <a:cubicBezTo>
                    <a:pt x="939" y="3585"/>
                    <a:pt x="932" y="3561"/>
                    <a:pt x="930" y="3534"/>
                  </a:cubicBezTo>
                  <a:lnTo>
                    <a:pt x="451" y="360"/>
                  </a:lnTo>
                  <a:cubicBezTo>
                    <a:pt x="429" y="210"/>
                    <a:pt x="502" y="70"/>
                    <a:pt x="62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6" name="Google Shape;5936;p78"/>
            <p:cNvSpPr/>
            <p:nvPr/>
          </p:nvSpPr>
          <p:spPr>
            <a:xfrm>
              <a:off x="1999520" y="2702142"/>
              <a:ext cx="78410" cy="89809"/>
            </a:xfrm>
            <a:custGeom>
              <a:avLst/>
              <a:gdLst/>
              <a:ahLst/>
              <a:cxnLst/>
              <a:rect l="l" t="t" r="r" b="b"/>
              <a:pathLst>
                <a:path w="2724" h="3120" extrusionOk="0">
                  <a:moveTo>
                    <a:pt x="1369" y="0"/>
                  </a:moveTo>
                  <a:lnTo>
                    <a:pt x="1252" y="523"/>
                  </a:lnTo>
                  <a:cubicBezTo>
                    <a:pt x="1204" y="727"/>
                    <a:pt x="1053" y="892"/>
                    <a:pt x="856" y="954"/>
                  </a:cubicBezTo>
                  <a:lnTo>
                    <a:pt x="649" y="1018"/>
                  </a:lnTo>
                  <a:cubicBezTo>
                    <a:pt x="449" y="1081"/>
                    <a:pt x="297" y="1244"/>
                    <a:pt x="253" y="1449"/>
                  </a:cubicBezTo>
                  <a:lnTo>
                    <a:pt x="1" y="2577"/>
                  </a:lnTo>
                  <a:lnTo>
                    <a:pt x="2423" y="3119"/>
                  </a:lnTo>
                  <a:lnTo>
                    <a:pt x="2677" y="1991"/>
                  </a:lnTo>
                  <a:cubicBezTo>
                    <a:pt x="2724" y="1786"/>
                    <a:pt x="2654" y="1573"/>
                    <a:pt x="2501" y="1434"/>
                  </a:cubicBezTo>
                  <a:lnTo>
                    <a:pt x="2341" y="1287"/>
                  </a:lnTo>
                  <a:cubicBezTo>
                    <a:pt x="2187" y="1145"/>
                    <a:pt x="2119" y="931"/>
                    <a:pt x="2164" y="727"/>
                  </a:cubicBezTo>
                  <a:lnTo>
                    <a:pt x="2283" y="204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7" name="Google Shape;5937;p78"/>
            <p:cNvSpPr/>
            <p:nvPr/>
          </p:nvSpPr>
          <p:spPr>
            <a:xfrm>
              <a:off x="1999434" y="2702142"/>
              <a:ext cx="49337" cy="76453"/>
            </a:xfrm>
            <a:custGeom>
              <a:avLst/>
              <a:gdLst/>
              <a:ahLst/>
              <a:cxnLst/>
              <a:rect l="l" t="t" r="r" b="b"/>
              <a:pathLst>
                <a:path w="1714" h="2656" extrusionOk="0">
                  <a:moveTo>
                    <a:pt x="1370" y="0"/>
                  </a:moveTo>
                  <a:lnTo>
                    <a:pt x="1251" y="523"/>
                  </a:lnTo>
                  <a:cubicBezTo>
                    <a:pt x="1205" y="727"/>
                    <a:pt x="1054" y="891"/>
                    <a:pt x="857" y="953"/>
                  </a:cubicBezTo>
                  <a:lnTo>
                    <a:pt x="651" y="1018"/>
                  </a:lnTo>
                  <a:cubicBezTo>
                    <a:pt x="450" y="1081"/>
                    <a:pt x="299" y="1244"/>
                    <a:pt x="254" y="1449"/>
                  </a:cubicBezTo>
                  <a:lnTo>
                    <a:pt x="0" y="2577"/>
                  </a:lnTo>
                  <a:lnTo>
                    <a:pt x="345" y="2655"/>
                  </a:lnTo>
                  <a:lnTo>
                    <a:pt x="556" y="1724"/>
                  </a:lnTo>
                  <a:cubicBezTo>
                    <a:pt x="603" y="1520"/>
                    <a:pt x="754" y="1356"/>
                    <a:pt x="953" y="1294"/>
                  </a:cubicBezTo>
                  <a:lnTo>
                    <a:pt x="1159" y="1228"/>
                  </a:lnTo>
                  <a:cubicBezTo>
                    <a:pt x="1358" y="1166"/>
                    <a:pt x="1509" y="1002"/>
                    <a:pt x="1554" y="798"/>
                  </a:cubicBezTo>
                  <a:lnTo>
                    <a:pt x="1713" y="78"/>
                  </a:lnTo>
                  <a:lnTo>
                    <a:pt x="1370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8" name="Google Shape;5938;p78"/>
            <p:cNvSpPr/>
            <p:nvPr/>
          </p:nvSpPr>
          <p:spPr>
            <a:xfrm>
              <a:off x="2038931" y="2681098"/>
              <a:ext cx="30656" cy="27058"/>
            </a:xfrm>
            <a:custGeom>
              <a:avLst/>
              <a:gdLst/>
              <a:ahLst/>
              <a:cxnLst/>
              <a:rect l="l" t="t" r="r" b="b"/>
              <a:pathLst>
                <a:path w="1065" h="940" extrusionOk="0">
                  <a:moveTo>
                    <a:pt x="352" y="1"/>
                  </a:moveTo>
                  <a:cubicBezTo>
                    <a:pt x="244" y="1"/>
                    <a:pt x="147" y="73"/>
                    <a:pt x="123" y="184"/>
                  </a:cubicBezTo>
                  <a:lnTo>
                    <a:pt x="0" y="735"/>
                  </a:lnTo>
                  <a:lnTo>
                    <a:pt x="914" y="939"/>
                  </a:lnTo>
                  <a:lnTo>
                    <a:pt x="1035" y="388"/>
                  </a:lnTo>
                  <a:cubicBezTo>
                    <a:pt x="1065" y="260"/>
                    <a:pt x="985" y="136"/>
                    <a:pt x="859" y="107"/>
                  </a:cubicBezTo>
                  <a:lnTo>
                    <a:pt x="402" y="6"/>
                  </a:lnTo>
                  <a:cubicBezTo>
                    <a:pt x="385" y="2"/>
                    <a:pt x="368" y="1"/>
                    <a:pt x="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9" name="Google Shape;5939;p78"/>
            <p:cNvSpPr/>
            <p:nvPr/>
          </p:nvSpPr>
          <p:spPr>
            <a:xfrm>
              <a:off x="2038931" y="2681069"/>
              <a:ext cx="21502" cy="23402"/>
            </a:xfrm>
            <a:custGeom>
              <a:avLst/>
              <a:gdLst/>
              <a:ahLst/>
              <a:cxnLst/>
              <a:rect l="l" t="t" r="r" b="b"/>
              <a:pathLst>
                <a:path w="747" h="813" extrusionOk="0">
                  <a:moveTo>
                    <a:pt x="744" y="83"/>
                  </a:moveTo>
                  <a:lnTo>
                    <a:pt x="747" y="83"/>
                  </a:lnTo>
                  <a:cubicBezTo>
                    <a:pt x="746" y="83"/>
                    <a:pt x="745" y="83"/>
                    <a:pt x="744" y="83"/>
                  </a:cubicBezTo>
                  <a:close/>
                  <a:moveTo>
                    <a:pt x="348" y="1"/>
                  </a:moveTo>
                  <a:cubicBezTo>
                    <a:pt x="242" y="1"/>
                    <a:pt x="147" y="75"/>
                    <a:pt x="123" y="185"/>
                  </a:cubicBezTo>
                  <a:lnTo>
                    <a:pt x="0" y="736"/>
                  </a:lnTo>
                  <a:lnTo>
                    <a:pt x="345" y="812"/>
                  </a:lnTo>
                  <a:lnTo>
                    <a:pt x="466" y="261"/>
                  </a:lnTo>
                  <a:cubicBezTo>
                    <a:pt x="492" y="152"/>
                    <a:pt x="590" y="78"/>
                    <a:pt x="696" y="78"/>
                  </a:cubicBezTo>
                  <a:cubicBezTo>
                    <a:pt x="712" y="78"/>
                    <a:pt x="728" y="79"/>
                    <a:pt x="744" y="83"/>
                  </a:cubicBezTo>
                  <a:lnTo>
                    <a:pt x="744" y="83"/>
                  </a:lnTo>
                  <a:lnTo>
                    <a:pt x="402" y="7"/>
                  </a:lnTo>
                  <a:cubicBezTo>
                    <a:pt x="384" y="3"/>
                    <a:pt x="366" y="1"/>
                    <a:pt x="34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0" name="Google Shape;5940;p78"/>
            <p:cNvSpPr/>
            <p:nvPr/>
          </p:nvSpPr>
          <p:spPr>
            <a:xfrm>
              <a:off x="1893149" y="2774514"/>
              <a:ext cx="241161" cy="224494"/>
            </a:xfrm>
            <a:custGeom>
              <a:avLst/>
              <a:gdLst/>
              <a:ahLst/>
              <a:cxnLst/>
              <a:rect l="l" t="t" r="r" b="b"/>
              <a:pathLst>
                <a:path w="8378" h="7799" extrusionOk="0">
                  <a:moveTo>
                    <a:pt x="1055" y="1"/>
                  </a:moveTo>
                  <a:cubicBezTo>
                    <a:pt x="824" y="1"/>
                    <a:pt x="632" y="177"/>
                    <a:pt x="612" y="408"/>
                  </a:cubicBezTo>
                  <a:lnTo>
                    <a:pt x="24" y="7315"/>
                  </a:lnTo>
                  <a:cubicBezTo>
                    <a:pt x="1" y="7576"/>
                    <a:pt x="205" y="7798"/>
                    <a:pt x="464" y="7798"/>
                  </a:cubicBezTo>
                  <a:lnTo>
                    <a:pt x="7912" y="7798"/>
                  </a:lnTo>
                  <a:cubicBezTo>
                    <a:pt x="8173" y="7798"/>
                    <a:pt x="8377" y="7572"/>
                    <a:pt x="8356" y="7315"/>
                  </a:cubicBezTo>
                  <a:lnTo>
                    <a:pt x="7768" y="408"/>
                  </a:lnTo>
                  <a:cubicBezTo>
                    <a:pt x="7748" y="179"/>
                    <a:pt x="7556" y="1"/>
                    <a:pt x="7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1" name="Google Shape;5941;p78"/>
            <p:cNvSpPr/>
            <p:nvPr/>
          </p:nvSpPr>
          <p:spPr>
            <a:xfrm>
              <a:off x="1893149" y="2774514"/>
              <a:ext cx="46114" cy="224494"/>
            </a:xfrm>
            <a:custGeom>
              <a:avLst/>
              <a:gdLst/>
              <a:ahLst/>
              <a:cxnLst/>
              <a:rect l="l" t="t" r="r" b="b"/>
              <a:pathLst>
                <a:path w="1602" h="7799" extrusionOk="0">
                  <a:moveTo>
                    <a:pt x="1055" y="1"/>
                  </a:moveTo>
                  <a:cubicBezTo>
                    <a:pt x="824" y="1"/>
                    <a:pt x="632" y="179"/>
                    <a:pt x="612" y="408"/>
                  </a:cubicBezTo>
                  <a:lnTo>
                    <a:pt x="24" y="7315"/>
                  </a:lnTo>
                  <a:cubicBezTo>
                    <a:pt x="1" y="7576"/>
                    <a:pt x="205" y="7798"/>
                    <a:pt x="464" y="7798"/>
                  </a:cubicBezTo>
                  <a:lnTo>
                    <a:pt x="1014" y="7798"/>
                  </a:lnTo>
                  <a:cubicBezTo>
                    <a:pt x="754" y="7798"/>
                    <a:pt x="550" y="7572"/>
                    <a:pt x="571" y="7315"/>
                  </a:cubicBezTo>
                  <a:lnTo>
                    <a:pt x="1161" y="408"/>
                  </a:lnTo>
                  <a:cubicBezTo>
                    <a:pt x="1181" y="177"/>
                    <a:pt x="1371" y="1"/>
                    <a:pt x="160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2" name="Google Shape;5942;p78"/>
            <p:cNvSpPr/>
            <p:nvPr/>
          </p:nvSpPr>
          <p:spPr>
            <a:xfrm>
              <a:off x="1950955" y="2799761"/>
              <a:ext cx="24352" cy="24323"/>
            </a:xfrm>
            <a:custGeom>
              <a:avLst/>
              <a:gdLst/>
              <a:ahLst/>
              <a:cxnLst/>
              <a:rect l="l" t="t" r="r" b="b"/>
              <a:pathLst>
                <a:path w="846" h="845" extrusionOk="0">
                  <a:moveTo>
                    <a:pt x="424" y="0"/>
                  </a:moveTo>
                  <a:cubicBezTo>
                    <a:pt x="189" y="0"/>
                    <a:pt x="1" y="189"/>
                    <a:pt x="1" y="421"/>
                  </a:cubicBezTo>
                  <a:cubicBezTo>
                    <a:pt x="1" y="654"/>
                    <a:pt x="189" y="844"/>
                    <a:pt x="424" y="844"/>
                  </a:cubicBezTo>
                  <a:cubicBezTo>
                    <a:pt x="657" y="844"/>
                    <a:pt x="845" y="654"/>
                    <a:pt x="845" y="421"/>
                  </a:cubicBezTo>
                  <a:cubicBezTo>
                    <a:pt x="845" y="189"/>
                    <a:pt x="657" y="0"/>
                    <a:pt x="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3" name="Google Shape;5943;p78"/>
            <p:cNvSpPr/>
            <p:nvPr/>
          </p:nvSpPr>
          <p:spPr>
            <a:xfrm>
              <a:off x="2052116" y="2799761"/>
              <a:ext cx="24323" cy="24323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4" y="0"/>
                  </a:moveTo>
                  <a:cubicBezTo>
                    <a:pt x="191" y="0"/>
                    <a:pt x="1" y="189"/>
                    <a:pt x="1" y="421"/>
                  </a:cubicBezTo>
                  <a:cubicBezTo>
                    <a:pt x="1" y="654"/>
                    <a:pt x="191" y="844"/>
                    <a:pt x="424" y="844"/>
                  </a:cubicBezTo>
                  <a:cubicBezTo>
                    <a:pt x="657" y="844"/>
                    <a:pt x="845" y="654"/>
                    <a:pt x="845" y="421"/>
                  </a:cubicBezTo>
                  <a:cubicBezTo>
                    <a:pt x="845" y="189"/>
                    <a:pt x="657" y="0"/>
                    <a:pt x="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4" name="Google Shape;5944;p78"/>
            <p:cNvSpPr/>
            <p:nvPr/>
          </p:nvSpPr>
          <p:spPr>
            <a:xfrm>
              <a:off x="1893293" y="2676233"/>
              <a:ext cx="231144" cy="260850"/>
            </a:xfrm>
            <a:custGeom>
              <a:avLst/>
              <a:gdLst/>
              <a:ahLst/>
              <a:cxnLst/>
              <a:rect l="l" t="t" r="r" b="b"/>
              <a:pathLst>
                <a:path w="8030" h="9062" extrusionOk="0">
                  <a:moveTo>
                    <a:pt x="5412" y="335"/>
                  </a:moveTo>
                  <a:cubicBezTo>
                    <a:pt x="5416" y="335"/>
                    <a:pt x="5421" y="336"/>
                    <a:pt x="5425" y="337"/>
                  </a:cubicBezTo>
                  <a:lnTo>
                    <a:pt x="5884" y="438"/>
                  </a:lnTo>
                  <a:cubicBezTo>
                    <a:pt x="5918" y="447"/>
                    <a:pt x="5943" y="482"/>
                    <a:pt x="5934" y="518"/>
                  </a:cubicBezTo>
                  <a:lnTo>
                    <a:pt x="5848" y="905"/>
                  </a:lnTo>
                  <a:lnTo>
                    <a:pt x="5258" y="774"/>
                  </a:lnTo>
                  <a:lnTo>
                    <a:pt x="5345" y="386"/>
                  </a:lnTo>
                  <a:cubicBezTo>
                    <a:pt x="5352" y="357"/>
                    <a:pt x="5380" y="335"/>
                    <a:pt x="5412" y="335"/>
                  </a:cubicBezTo>
                  <a:close/>
                  <a:moveTo>
                    <a:pt x="5184" y="1101"/>
                  </a:moveTo>
                  <a:lnTo>
                    <a:pt x="5772" y="1232"/>
                  </a:lnTo>
                  <a:lnTo>
                    <a:pt x="5692" y="1591"/>
                  </a:lnTo>
                  <a:cubicBezTo>
                    <a:pt x="5635" y="1854"/>
                    <a:pt x="5720" y="2126"/>
                    <a:pt x="5916" y="2309"/>
                  </a:cubicBezTo>
                  <a:lnTo>
                    <a:pt x="6076" y="2455"/>
                  </a:lnTo>
                  <a:cubicBezTo>
                    <a:pt x="6186" y="2557"/>
                    <a:pt x="6234" y="2709"/>
                    <a:pt x="6200" y="2855"/>
                  </a:cubicBezTo>
                  <a:lnTo>
                    <a:pt x="6115" y="3250"/>
                  </a:lnTo>
                  <a:lnTo>
                    <a:pt x="3911" y="3250"/>
                  </a:lnTo>
                  <a:lnTo>
                    <a:pt x="4103" y="2388"/>
                  </a:lnTo>
                  <a:cubicBezTo>
                    <a:pt x="4137" y="2240"/>
                    <a:pt x="4245" y="2123"/>
                    <a:pt x="4387" y="2078"/>
                  </a:cubicBezTo>
                  <a:lnTo>
                    <a:pt x="4595" y="2014"/>
                  </a:lnTo>
                  <a:cubicBezTo>
                    <a:pt x="4849" y="1934"/>
                    <a:pt x="5045" y="1723"/>
                    <a:pt x="5104" y="1460"/>
                  </a:cubicBezTo>
                  <a:lnTo>
                    <a:pt x="5184" y="1101"/>
                  </a:lnTo>
                  <a:close/>
                  <a:moveTo>
                    <a:pt x="5411" y="0"/>
                  </a:moveTo>
                  <a:cubicBezTo>
                    <a:pt x="5228" y="0"/>
                    <a:pt x="5062" y="128"/>
                    <a:pt x="5022" y="314"/>
                  </a:cubicBezTo>
                  <a:lnTo>
                    <a:pt x="4782" y="1387"/>
                  </a:lnTo>
                  <a:cubicBezTo>
                    <a:pt x="4748" y="1535"/>
                    <a:pt x="4640" y="1652"/>
                    <a:pt x="4498" y="1696"/>
                  </a:cubicBezTo>
                  <a:lnTo>
                    <a:pt x="4290" y="1760"/>
                  </a:lnTo>
                  <a:cubicBezTo>
                    <a:pt x="4035" y="1840"/>
                    <a:pt x="3840" y="2052"/>
                    <a:pt x="3781" y="2313"/>
                  </a:cubicBezTo>
                  <a:lnTo>
                    <a:pt x="3573" y="3246"/>
                  </a:lnTo>
                  <a:lnTo>
                    <a:pt x="2487" y="3246"/>
                  </a:lnTo>
                  <a:lnTo>
                    <a:pt x="2157" y="1046"/>
                  </a:lnTo>
                  <a:cubicBezTo>
                    <a:pt x="2141" y="945"/>
                    <a:pt x="2212" y="850"/>
                    <a:pt x="2313" y="834"/>
                  </a:cubicBezTo>
                  <a:lnTo>
                    <a:pt x="3737" y="621"/>
                  </a:lnTo>
                  <a:cubicBezTo>
                    <a:pt x="3746" y="620"/>
                    <a:pt x="3756" y="619"/>
                    <a:pt x="3766" y="619"/>
                  </a:cubicBezTo>
                  <a:cubicBezTo>
                    <a:pt x="3804" y="619"/>
                    <a:pt x="3842" y="631"/>
                    <a:pt x="3874" y="655"/>
                  </a:cubicBezTo>
                  <a:cubicBezTo>
                    <a:pt x="3915" y="683"/>
                    <a:pt x="3941" y="728"/>
                    <a:pt x="3948" y="776"/>
                  </a:cubicBezTo>
                  <a:lnTo>
                    <a:pt x="4032" y="1332"/>
                  </a:lnTo>
                  <a:cubicBezTo>
                    <a:pt x="4045" y="1415"/>
                    <a:pt x="4116" y="1474"/>
                    <a:pt x="4197" y="1474"/>
                  </a:cubicBezTo>
                  <a:cubicBezTo>
                    <a:pt x="4205" y="1474"/>
                    <a:pt x="4213" y="1473"/>
                    <a:pt x="4220" y="1472"/>
                  </a:cubicBezTo>
                  <a:cubicBezTo>
                    <a:pt x="4313" y="1458"/>
                    <a:pt x="4375" y="1375"/>
                    <a:pt x="4361" y="1282"/>
                  </a:cubicBezTo>
                  <a:lnTo>
                    <a:pt x="4277" y="728"/>
                  </a:lnTo>
                  <a:cubicBezTo>
                    <a:pt x="4238" y="471"/>
                    <a:pt x="4017" y="286"/>
                    <a:pt x="3765" y="286"/>
                  </a:cubicBezTo>
                  <a:cubicBezTo>
                    <a:pt x="3739" y="286"/>
                    <a:pt x="3713" y="288"/>
                    <a:pt x="3687" y="292"/>
                  </a:cubicBezTo>
                  <a:lnTo>
                    <a:pt x="2263" y="506"/>
                  </a:lnTo>
                  <a:cubicBezTo>
                    <a:pt x="1983" y="548"/>
                    <a:pt x="1785" y="811"/>
                    <a:pt x="1828" y="1094"/>
                  </a:cubicBezTo>
                  <a:lnTo>
                    <a:pt x="2152" y="3246"/>
                  </a:lnTo>
                  <a:lnTo>
                    <a:pt x="1050" y="3246"/>
                  </a:lnTo>
                  <a:cubicBezTo>
                    <a:pt x="730" y="3246"/>
                    <a:pt x="467" y="3486"/>
                    <a:pt x="440" y="3806"/>
                  </a:cubicBezTo>
                  <a:lnTo>
                    <a:pt x="8" y="8878"/>
                  </a:lnTo>
                  <a:cubicBezTo>
                    <a:pt x="1" y="8973"/>
                    <a:pt x="67" y="9053"/>
                    <a:pt x="161" y="9062"/>
                  </a:cubicBezTo>
                  <a:lnTo>
                    <a:pt x="173" y="9062"/>
                  </a:lnTo>
                  <a:cubicBezTo>
                    <a:pt x="260" y="9062"/>
                    <a:pt x="332" y="8994"/>
                    <a:pt x="340" y="8907"/>
                  </a:cubicBezTo>
                  <a:lnTo>
                    <a:pt x="771" y="3836"/>
                  </a:lnTo>
                  <a:cubicBezTo>
                    <a:pt x="785" y="3690"/>
                    <a:pt x="902" y="3582"/>
                    <a:pt x="1050" y="3582"/>
                  </a:cubicBezTo>
                  <a:lnTo>
                    <a:pt x="7320" y="3582"/>
                  </a:lnTo>
                  <a:cubicBezTo>
                    <a:pt x="7466" y="3582"/>
                    <a:pt x="7585" y="3690"/>
                    <a:pt x="7599" y="3836"/>
                  </a:cubicBezTo>
                  <a:lnTo>
                    <a:pt x="7690" y="4897"/>
                  </a:lnTo>
                  <a:cubicBezTo>
                    <a:pt x="7698" y="4983"/>
                    <a:pt x="7769" y="5049"/>
                    <a:pt x="7854" y="5049"/>
                  </a:cubicBezTo>
                  <a:cubicBezTo>
                    <a:pt x="7859" y="5049"/>
                    <a:pt x="7864" y="5049"/>
                    <a:pt x="7869" y="5048"/>
                  </a:cubicBezTo>
                  <a:cubicBezTo>
                    <a:pt x="7960" y="5039"/>
                    <a:pt x="8029" y="4959"/>
                    <a:pt x="8020" y="4869"/>
                  </a:cubicBezTo>
                  <a:lnTo>
                    <a:pt x="7930" y="3806"/>
                  </a:lnTo>
                  <a:cubicBezTo>
                    <a:pt x="7903" y="3490"/>
                    <a:pt x="7640" y="3246"/>
                    <a:pt x="7320" y="3246"/>
                  </a:cubicBezTo>
                  <a:lnTo>
                    <a:pt x="6458" y="3246"/>
                  </a:lnTo>
                  <a:lnTo>
                    <a:pt x="6529" y="2926"/>
                  </a:lnTo>
                  <a:cubicBezTo>
                    <a:pt x="6588" y="2665"/>
                    <a:pt x="6501" y="2391"/>
                    <a:pt x="6305" y="2210"/>
                  </a:cubicBezTo>
                  <a:lnTo>
                    <a:pt x="6145" y="2062"/>
                  </a:lnTo>
                  <a:cubicBezTo>
                    <a:pt x="6037" y="1963"/>
                    <a:pt x="5987" y="1810"/>
                    <a:pt x="6021" y="1663"/>
                  </a:cubicBezTo>
                  <a:lnTo>
                    <a:pt x="6261" y="589"/>
                  </a:lnTo>
                  <a:cubicBezTo>
                    <a:pt x="6310" y="374"/>
                    <a:pt x="6172" y="159"/>
                    <a:pt x="5957" y="113"/>
                  </a:cubicBezTo>
                  <a:lnTo>
                    <a:pt x="5498" y="10"/>
                  </a:lnTo>
                  <a:cubicBezTo>
                    <a:pt x="5469" y="3"/>
                    <a:pt x="5440" y="0"/>
                    <a:pt x="5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5" name="Google Shape;5945;p78"/>
            <p:cNvSpPr/>
            <p:nvPr/>
          </p:nvSpPr>
          <p:spPr>
            <a:xfrm>
              <a:off x="1888687" y="2834969"/>
              <a:ext cx="250113" cy="168738"/>
            </a:xfrm>
            <a:custGeom>
              <a:avLst/>
              <a:gdLst/>
              <a:ahLst/>
              <a:cxnLst/>
              <a:rect l="l" t="t" r="r" b="b"/>
              <a:pathLst>
                <a:path w="8689" h="5862" extrusionOk="0">
                  <a:moveTo>
                    <a:pt x="8083" y="1"/>
                  </a:moveTo>
                  <a:cubicBezTo>
                    <a:pt x="8077" y="1"/>
                    <a:pt x="8072" y="1"/>
                    <a:pt x="8067" y="2"/>
                  </a:cubicBezTo>
                  <a:cubicBezTo>
                    <a:pt x="7976" y="11"/>
                    <a:pt x="7907" y="91"/>
                    <a:pt x="7915" y="181"/>
                  </a:cubicBezTo>
                  <a:lnTo>
                    <a:pt x="8346" y="5229"/>
                  </a:lnTo>
                  <a:cubicBezTo>
                    <a:pt x="8351" y="5307"/>
                    <a:pt x="8324" y="5382"/>
                    <a:pt x="8274" y="5440"/>
                  </a:cubicBezTo>
                  <a:cubicBezTo>
                    <a:pt x="8221" y="5497"/>
                    <a:pt x="8146" y="5529"/>
                    <a:pt x="8070" y="5529"/>
                  </a:cubicBezTo>
                  <a:lnTo>
                    <a:pt x="623" y="5529"/>
                  </a:lnTo>
                  <a:cubicBezTo>
                    <a:pt x="545" y="5529"/>
                    <a:pt x="472" y="5497"/>
                    <a:pt x="419" y="5440"/>
                  </a:cubicBezTo>
                  <a:cubicBezTo>
                    <a:pt x="365" y="5382"/>
                    <a:pt x="340" y="5307"/>
                    <a:pt x="348" y="5229"/>
                  </a:cubicBezTo>
                  <a:lnTo>
                    <a:pt x="440" y="4138"/>
                  </a:lnTo>
                  <a:cubicBezTo>
                    <a:pt x="449" y="4047"/>
                    <a:pt x="380" y="3965"/>
                    <a:pt x="289" y="3958"/>
                  </a:cubicBezTo>
                  <a:cubicBezTo>
                    <a:pt x="284" y="3958"/>
                    <a:pt x="278" y="3957"/>
                    <a:pt x="273" y="3957"/>
                  </a:cubicBezTo>
                  <a:cubicBezTo>
                    <a:pt x="189" y="3957"/>
                    <a:pt x="116" y="4024"/>
                    <a:pt x="109" y="4109"/>
                  </a:cubicBezTo>
                  <a:lnTo>
                    <a:pt x="15" y="5200"/>
                  </a:lnTo>
                  <a:cubicBezTo>
                    <a:pt x="1" y="5369"/>
                    <a:pt x="60" y="5540"/>
                    <a:pt x="173" y="5664"/>
                  </a:cubicBezTo>
                  <a:cubicBezTo>
                    <a:pt x="289" y="5790"/>
                    <a:pt x="454" y="5862"/>
                    <a:pt x="625" y="5862"/>
                  </a:cubicBezTo>
                  <a:lnTo>
                    <a:pt x="8072" y="5862"/>
                  </a:lnTo>
                  <a:cubicBezTo>
                    <a:pt x="8242" y="5862"/>
                    <a:pt x="8408" y="5790"/>
                    <a:pt x="8523" y="5664"/>
                  </a:cubicBezTo>
                  <a:cubicBezTo>
                    <a:pt x="8632" y="5540"/>
                    <a:pt x="8689" y="5371"/>
                    <a:pt x="8676" y="5200"/>
                  </a:cubicBezTo>
                  <a:lnTo>
                    <a:pt x="8248" y="153"/>
                  </a:lnTo>
                  <a:cubicBezTo>
                    <a:pt x="8238" y="66"/>
                    <a:pt x="8168" y="1"/>
                    <a:pt x="8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6" name="Google Shape;5946;p78"/>
            <p:cNvSpPr/>
            <p:nvPr/>
          </p:nvSpPr>
          <p:spPr>
            <a:xfrm>
              <a:off x="1946147" y="2794954"/>
              <a:ext cx="135117" cy="117069"/>
            </a:xfrm>
            <a:custGeom>
              <a:avLst/>
              <a:gdLst/>
              <a:ahLst/>
              <a:cxnLst/>
              <a:rect l="l" t="t" r="r" b="b"/>
              <a:pathLst>
                <a:path w="4694" h="4067" extrusionOk="0">
                  <a:moveTo>
                    <a:pt x="591" y="334"/>
                  </a:moveTo>
                  <a:cubicBezTo>
                    <a:pt x="730" y="334"/>
                    <a:pt x="845" y="448"/>
                    <a:pt x="845" y="588"/>
                  </a:cubicBezTo>
                  <a:cubicBezTo>
                    <a:pt x="845" y="729"/>
                    <a:pt x="730" y="844"/>
                    <a:pt x="591" y="844"/>
                  </a:cubicBezTo>
                  <a:cubicBezTo>
                    <a:pt x="451" y="844"/>
                    <a:pt x="335" y="731"/>
                    <a:pt x="335" y="588"/>
                  </a:cubicBezTo>
                  <a:cubicBezTo>
                    <a:pt x="335" y="448"/>
                    <a:pt x="451" y="334"/>
                    <a:pt x="591" y="334"/>
                  </a:cubicBezTo>
                  <a:close/>
                  <a:moveTo>
                    <a:pt x="4105" y="334"/>
                  </a:moveTo>
                  <a:cubicBezTo>
                    <a:pt x="4245" y="334"/>
                    <a:pt x="4361" y="448"/>
                    <a:pt x="4361" y="588"/>
                  </a:cubicBezTo>
                  <a:cubicBezTo>
                    <a:pt x="4361" y="729"/>
                    <a:pt x="4245" y="844"/>
                    <a:pt x="4105" y="844"/>
                  </a:cubicBezTo>
                  <a:cubicBezTo>
                    <a:pt x="3964" y="844"/>
                    <a:pt x="3849" y="731"/>
                    <a:pt x="3849" y="588"/>
                  </a:cubicBezTo>
                  <a:cubicBezTo>
                    <a:pt x="3849" y="448"/>
                    <a:pt x="3964" y="334"/>
                    <a:pt x="4105" y="334"/>
                  </a:cubicBezTo>
                  <a:close/>
                  <a:moveTo>
                    <a:pt x="591" y="0"/>
                  </a:moveTo>
                  <a:cubicBezTo>
                    <a:pt x="266" y="0"/>
                    <a:pt x="1" y="265"/>
                    <a:pt x="1" y="588"/>
                  </a:cubicBezTo>
                  <a:cubicBezTo>
                    <a:pt x="1" y="855"/>
                    <a:pt x="179" y="1083"/>
                    <a:pt x="424" y="1154"/>
                  </a:cubicBezTo>
                  <a:lnTo>
                    <a:pt x="424" y="2142"/>
                  </a:lnTo>
                  <a:cubicBezTo>
                    <a:pt x="424" y="3205"/>
                    <a:pt x="1286" y="4067"/>
                    <a:pt x="2347" y="4067"/>
                  </a:cubicBezTo>
                  <a:cubicBezTo>
                    <a:pt x="3410" y="4067"/>
                    <a:pt x="4272" y="3201"/>
                    <a:pt x="4272" y="2142"/>
                  </a:cubicBezTo>
                  <a:lnTo>
                    <a:pt x="4272" y="1154"/>
                  </a:lnTo>
                  <a:cubicBezTo>
                    <a:pt x="4515" y="1083"/>
                    <a:pt x="4693" y="855"/>
                    <a:pt x="4693" y="588"/>
                  </a:cubicBezTo>
                  <a:cubicBezTo>
                    <a:pt x="4693" y="265"/>
                    <a:pt x="4428" y="0"/>
                    <a:pt x="4105" y="0"/>
                  </a:cubicBezTo>
                  <a:cubicBezTo>
                    <a:pt x="3781" y="0"/>
                    <a:pt x="3516" y="265"/>
                    <a:pt x="3516" y="588"/>
                  </a:cubicBezTo>
                  <a:cubicBezTo>
                    <a:pt x="3516" y="855"/>
                    <a:pt x="3694" y="1083"/>
                    <a:pt x="3938" y="1154"/>
                  </a:cubicBezTo>
                  <a:lnTo>
                    <a:pt x="3938" y="2142"/>
                  </a:lnTo>
                  <a:cubicBezTo>
                    <a:pt x="3938" y="3020"/>
                    <a:pt x="3225" y="3732"/>
                    <a:pt x="2347" y="3732"/>
                  </a:cubicBezTo>
                  <a:cubicBezTo>
                    <a:pt x="1471" y="3732"/>
                    <a:pt x="756" y="3020"/>
                    <a:pt x="756" y="2142"/>
                  </a:cubicBezTo>
                  <a:lnTo>
                    <a:pt x="756" y="1154"/>
                  </a:lnTo>
                  <a:cubicBezTo>
                    <a:pt x="1002" y="1083"/>
                    <a:pt x="1179" y="855"/>
                    <a:pt x="1179" y="588"/>
                  </a:cubicBezTo>
                  <a:cubicBezTo>
                    <a:pt x="1179" y="265"/>
                    <a:pt x="914" y="0"/>
                    <a:pt x="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947" name="Google Shape;5947;p78"/>
          <p:cNvGrpSpPr/>
          <p:nvPr/>
        </p:nvGrpSpPr>
        <p:grpSpPr>
          <a:xfrm>
            <a:off x="1119275" y="2752490"/>
            <a:ext cx="327516" cy="327458"/>
            <a:chOff x="1119275" y="2676290"/>
            <a:chExt cx="327516" cy="327458"/>
          </a:xfrm>
        </p:grpSpPr>
        <p:sp>
          <p:nvSpPr>
            <p:cNvPr id="5948" name="Google Shape;5948;p78"/>
            <p:cNvSpPr/>
            <p:nvPr/>
          </p:nvSpPr>
          <p:spPr>
            <a:xfrm>
              <a:off x="1164299" y="2746532"/>
              <a:ext cx="34628" cy="47610"/>
            </a:xfrm>
            <a:custGeom>
              <a:avLst/>
              <a:gdLst/>
              <a:ahLst/>
              <a:cxnLst/>
              <a:rect l="l" t="t" r="r" b="b"/>
              <a:pathLst>
                <a:path w="1203" h="1654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654"/>
                  </a:lnTo>
                  <a:lnTo>
                    <a:pt x="1202" y="1654"/>
                  </a:lnTo>
                  <a:lnTo>
                    <a:pt x="1202" y="223"/>
                  </a:lnTo>
                  <a:cubicBezTo>
                    <a:pt x="1202" y="100"/>
                    <a:pt x="1103" y="1"/>
                    <a:pt x="9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9" name="Google Shape;5949;p78"/>
            <p:cNvSpPr/>
            <p:nvPr/>
          </p:nvSpPr>
          <p:spPr>
            <a:xfrm>
              <a:off x="1164241" y="2746532"/>
              <a:ext cx="17386" cy="47610"/>
            </a:xfrm>
            <a:custGeom>
              <a:avLst/>
              <a:gdLst/>
              <a:ahLst/>
              <a:cxnLst/>
              <a:rect l="l" t="t" r="r" b="b"/>
              <a:pathLst>
                <a:path w="604" h="1654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654"/>
                  </a:lnTo>
                  <a:lnTo>
                    <a:pt x="381" y="1654"/>
                  </a:lnTo>
                  <a:lnTo>
                    <a:pt x="381" y="223"/>
                  </a:lnTo>
                  <a:cubicBezTo>
                    <a:pt x="381" y="100"/>
                    <a:pt x="481" y="1"/>
                    <a:pt x="60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0" name="Google Shape;5950;p78"/>
            <p:cNvSpPr/>
            <p:nvPr/>
          </p:nvSpPr>
          <p:spPr>
            <a:xfrm>
              <a:off x="1271735" y="2770887"/>
              <a:ext cx="52130" cy="23258"/>
            </a:xfrm>
            <a:custGeom>
              <a:avLst/>
              <a:gdLst/>
              <a:ahLst/>
              <a:cxnLst/>
              <a:rect l="l" t="t" r="r" b="b"/>
              <a:pathLst>
                <a:path w="1811" h="808" extrusionOk="0">
                  <a:moveTo>
                    <a:pt x="374" y="1"/>
                  </a:moveTo>
                  <a:lnTo>
                    <a:pt x="1" y="808"/>
                  </a:lnTo>
                  <a:lnTo>
                    <a:pt x="1810" y="80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1" name="Google Shape;5951;p78"/>
            <p:cNvSpPr/>
            <p:nvPr/>
          </p:nvSpPr>
          <p:spPr>
            <a:xfrm>
              <a:off x="1271792" y="2770887"/>
              <a:ext cx="22913" cy="23258"/>
            </a:xfrm>
            <a:custGeom>
              <a:avLst/>
              <a:gdLst/>
              <a:ahLst/>
              <a:cxnLst/>
              <a:rect l="l" t="t" r="r" b="b"/>
              <a:pathLst>
                <a:path w="796" h="808" extrusionOk="0">
                  <a:moveTo>
                    <a:pt x="374" y="1"/>
                  </a:moveTo>
                  <a:lnTo>
                    <a:pt x="1" y="808"/>
                  </a:lnTo>
                  <a:lnTo>
                    <a:pt x="422" y="808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2" name="Google Shape;5952;p78"/>
            <p:cNvSpPr/>
            <p:nvPr/>
          </p:nvSpPr>
          <p:spPr>
            <a:xfrm>
              <a:off x="1148638" y="2966759"/>
              <a:ext cx="21531" cy="32268"/>
            </a:xfrm>
            <a:custGeom>
              <a:avLst/>
              <a:gdLst/>
              <a:ahLst/>
              <a:cxnLst/>
              <a:rect l="l" t="t" r="r" b="b"/>
              <a:pathLst>
                <a:path w="748" h="1121" extrusionOk="0">
                  <a:moveTo>
                    <a:pt x="1" y="0"/>
                  </a:moveTo>
                  <a:lnTo>
                    <a:pt x="1" y="898"/>
                  </a:lnTo>
                  <a:cubicBezTo>
                    <a:pt x="1" y="1019"/>
                    <a:pt x="98" y="1120"/>
                    <a:pt x="223" y="1120"/>
                  </a:cubicBezTo>
                  <a:lnTo>
                    <a:pt x="525" y="1120"/>
                  </a:lnTo>
                  <a:cubicBezTo>
                    <a:pt x="646" y="1120"/>
                    <a:pt x="747" y="1019"/>
                    <a:pt x="747" y="898"/>
                  </a:cubicBezTo>
                  <a:lnTo>
                    <a:pt x="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3" name="Google Shape;5953;p78"/>
            <p:cNvSpPr/>
            <p:nvPr/>
          </p:nvSpPr>
          <p:spPr>
            <a:xfrm>
              <a:off x="1227690" y="2966759"/>
              <a:ext cx="21531" cy="32268"/>
            </a:xfrm>
            <a:custGeom>
              <a:avLst/>
              <a:gdLst/>
              <a:ahLst/>
              <a:cxnLst/>
              <a:rect l="l" t="t" r="r" b="b"/>
              <a:pathLst>
                <a:path w="748" h="1121" extrusionOk="0">
                  <a:moveTo>
                    <a:pt x="1" y="0"/>
                  </a:moveTo>
                  <a:lnTo>
                    <a:pt x="1" y="898"/>
                  </a:lnTo>
                  <a:cubicBezTo>
                    <a:pt x="1" y="1019"/>
                    <a:pt x="98" y="1120"/>
                    <a:pt x="223" y="1120"/>
                  </a:cubicBezTo>
                  <a:lnTo>
                    <a:pt x="525" y="1120"/>
                  </a:lnTo>
                  <a:cubicBezTo>
                    <a:pt x="646" y="1120"/>
                    <a:pt x="747" y="1019"/>
                    <a:pt x="747" y="898"/>
                  </a:cubicBezTo>
                  <a:lnTo>
                    <a:pt x="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4" name="Google Shape;5954;p78"/>
            <p:cNvSpPr/>
            <p:nvPr/>
          </p:nvSpPr>
          <p:spPr>
            <a:xfrm>
              <a:off x="1395465" y="2848873"/>
              <a:ext cx="22136" cy="150143"/>
            </a:xfrm>
            <a:custGeom>
              <a:avLst/>
              <a:gdLst/>
              <a:ahLst/>
              <a:cxnLst/>
              <a:rect l="l" t="t" r="r" b="b"/>
              <a:pathLst>
                <a:path w="769" h="5216" extrusionOk="0">
                  <a:moveTo>
                    <a:pt x="1" y="0"/>
                  </a:moveTo>
                  <a:lnTo>
                    <a:pt x="1" y="4993"/>
                  </a:lnTo>
                  <a:cubicBezTo>
                    <a:pt x="1" y="5114"/>
                    <a:pt x="100" y="5215"/>
                    <a:pt x="223" y="5215"/>
                  </a:cubicBezTo>
                  <a:lnTo>
                    <a:pt x="546" y="5215"/>
                  </a:lnTo>
                  <a:cubicBezTo>
                    <a:pt x="669" y="5215"/>
                    <a:pt x="768" y="5114"/>
                    <a:pt x="768" y="4993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5" name="Google Shape;5955;p78"/>
            <p:cNvSpPr/>
            <p:nvPr/>
          </p:nvSpPr>
          <p:spPr>
            <a:xfrm>
              <a:off x="1148638" y="2848816"/>
              <a:ext cx="100575" cy="117846"/>
            </a:xfrm>
            <a:custGeom>
              <a:avLst/>
              <a:gdLst/>
              <a:ahLst/>
              <a:cxnLst/>
              <a:rect l="l" t="t" r="r" b="b"/>
              <a:pathLst>
                <a:path w="3494" h="4094" extrusionOk="0">
                  <a:moveTo>
                    <a:pt x="1" y="1"/>
                  </a:moveTo>
                  <a:lnTo>
                    <a:pt x="1" y="4094"/>
                  </a:lnTo>
                  <a:lnTo>
                    <a:pt x="3493" y="4094"/>
                  </a:lnTo>
                  <a:lnTo>
                    <a:pt x="34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6" name="Google Shape;5956;p78"/>
            <p:cNvSpPr/>
            <p:nvPr/>
          </p:nvSpPr>
          <p:spPr>
            <a:xfrm>
              <a:off x="1148638" y="2820776"/>
              <a:ext cx="268938" cy="28123"/>
            </a:xfrm>
            <a:custGeom>
              <a:avLst/>
              <a:gdLst/>
              <a:ahLst/>
              <a:cxnLst/>
              <a:rect l="l" t="t" r="r" b="b"/>
              <a:pathLst>
                <a:path w="9343" h="977" extrusionOk="0">
                  <a:moveTo>
                    <a:pt x="1" y="1"/>
                  </a:moveTo>
                  <a:lnTo>
                    <a:pt x="1" y="976"/>
                  </a:lnTo>
                  <a:lnTo>
                    <a:pt x="9342" y="976"/>
                  </a:lnTo>
                  <a:lnTo>
                    <a:pt x="93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7" name="Google Shape;5957;p78"/>
            <p:cNvSpPr/>
            <p:nvPr/>
          </p:nvSpPr>
          <p:spPr>
            <a:xfrm>
              <a:off x="1124140" y="2794119"/>
              <a:ext cx="317873" cy="26684"/>
            </a:xfrm>
            <a:custGeom>
              <a:avLst/>
              <a:gdLst/>
              <a:ahLst/>
              <a:cxnLst/>
              <a:rect l="l" t="t" r="r" b="b"/>
              <a:pathLst>
                <a:path w="11043" h="927" extrusionOk="0">
                  <a:moveTo>
                    <a:pt x="335" y="1"/>
                  </a:moveTo>
                  <a:cubicBezTo>
                    <a:pt x="150" y="1"/>
                    <a:pt x="0" y="150"/>
                    <a:pt x="0" y="333"/>
                  </a:cubicBezTo>
                  <a:lnTo>
                    <a:pt x="0" y="594"/>
                  </a:lnTo>
                  <a:cubicBezTo>
                    <a:pt x="0" y="777"/>
                    <a:pt x="150" y="927"/>
                    <a:pt x="335" y="927"/>
                  </a:cubicBezTo>
                  <a:lnTo>
                    <a:pt x="10709" y="927"/>
                  </a:lnTo>
                  <a:cubicBezTo>
                    <a:pt x="10894" y="927"/>
                    <a:pt x="11043" y="777"/>
                    <a:pt x="11043" y="594"/>
                  </a:cubicBezTo>
                  <a:lnTo>
                    <a:pt x="11043" y="333"/>
                  </a:lnTo>
                  <a:cubicBezTo>
                    <a:pt x="11043" y="150"/>
                    <a:pt x="10894" y="1"/>
                    <a:pt x="107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8" name="Google Shape;5958;p78"/>
            <p:cNvSpPr/>
            <p:nvPr/>
          </p:nvSpPr>
          <p:spPr>
            <a:xfrm>
              <a:off x="1148638" y="2848873"/>
              <a:ext cx="100604" cy="117903"/>
            </a:xfrm>
            <a:custGeom>
              <a:avLst/>
              <a:gdLst/>
              <a:ahLst/>
              <a:cxnLst/>
              <a:rect l="l" t="t" r="r" b="b"/>
              <a:pathLst>
                <a:path w="3495" h="4096" extrusionOk="0">
                  <a:moveTo>
                    <a:pt x="1" y="0"/>
                  </a:moveTo>
                  <a:lnTo>
                    <a:pt x="1" y="4095"/>
                  </a:lnTo>
                  <a:lnTo>
                    <a:pt x="545" y="4095"/>
                  </a:lnTo>
                  <a:lnTo>
                    <a:pt x="545" y="3123"/>
                  </a:lnTo>
                  <a:lnTo>
                    <a:pt x="3495" y="3123"/>
                  </a:lnTo>
                  <a:lnTo>
                    <a:pt x="3495" y="2720"/>
                  </a:lnTo>
                  <a:lnTo>
                    <a:pt x="545" y="2720"/>
                  </a:lnTo>
                  <a:lnTo>
                    <a:pt x="545" y="1781"/>
                  </a:lnTo>
                  <a:lnTo>
                    <a:pt x="3495" y="1781"/>
                  </a:lnTo>
                  <a:lnTo>
                    <a:pt x="3495" y="1378"/>
                  </a:lnTo>
                  <a:lnTo>
                    <a:pt x="545" y="1378"/>
                  </a:lnTo>
                  <a:lnTo>
                    <a:pt x="545" y="407"/>
                  </a:lnTo>
                  <a:lnTo>
                    <a:pt x="3493" y="407"/>
                  </a:lnTo>
                  <a:lnTo>
                    <a:pt x="3493" y="404"/>
                  </a:lnTo>
                  <a:lnTo>
                    <a:pt x="349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9" name="Google Shape;5959;p78"/>
            <p:cNvSpPr/>
            <p:nvPr/>
          </p:nvSpPr>
          <p:spPr>
            <a:xfrm>
              <a:off x="1395465" y="2848816"/>
              <a:ext cx="22136" cy="11658"/>
            </a:xfrm>
            <a:custGeom>
              <a:avLst/>
              <a:gdLst/>
              <a:ahLst/>
              <a:cxnLst/>
              <a:rect l="l" t="t" r="r" b="b"/>
              <a:pathLst>
                <a:path w="769" h="405" extrusionOk="0">
                  <a:moveTo>
                    <a:pt x="1" y="1"/>
                  </a:moveTo>
                  <a:lnTo>
                    <a:pt x="1" y="404"/>
                  </a:lnTo>
                  <a:lnTo>
                    <a:pt x="768" y="40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0" name="Google Shape;5960;p78"/>
            <p:cNvSpPr/>
            <p:nvPr/>
          </p:nvSpPr>
          <p:spPr>
            <a:xfrm>
              <a:off x="1148638" y="2820776"/>
              <a:ext cx="15688" cy="28123"/>
            </a:xfrm>
            <a:custGeom>
              <a:avLst/>
              <a:gdLst/>
              <a:ahLst/>
              <a:cxnLst/>
              <a:rect l="l" t="t" r="r" b="b"/>
              <a:pathLst>
                <a:path w="545" h="977" extrusionOk="0">
                  <a:moveTo>
                    <a:pt x="1" y="1"/>
                  </a:moveTo>
                  <a:lnTo>
                    <a:pt x="1" y="976"/>
                  </a:lnTo>
                  <a:lnTo>
                    <a:pt x="545" y="976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1" name="Google Shape;5961;p78"/>
            <p:cNvSpPr/>
            <p:nvPr/>
          </p:nvSpPr>
          <p:spPr>
            <a:xfrm>
              <a:off x="1124140" y="2794119"/>
              <a:ext cx="25302" cy="26684"/>
            </a:xfrm>
            <a:custGeom>
              <a:avLst/>
              <a:gdLst/>
              <a:ahLst/>
              <a:cxnLst/>
              <a:rect l="l" t="t" r="r" b="b"/>
              <a:pathLst>
                <a:path w="879" h="927" extrusionOk="0">
                  <a:moveTo>
                    <a:pt x="335" y="1"/>
                  </a:moveTo>
                  <a:cubicBezTo>
                    <a:pt x="150" y="1"/>
                    <a:pt x="0" y="150"/>
                    <a:pt x="0" y="333"/>
                  </a:cubicBezTo>
                  <a:lnTo>
                    <a:pt x="0" y="594"/>
                  </a:lnTo>
                  <a:cubicBezTo>
                    <a:pt x="0" y="777"/>
                    <a:pt x="150" y="927"/>
                    <a:pt x="335" y="927"/>
                  </a:cubicBezTo>
                  <a:lnTo>
                    <a:pt x="878" y="927"/>
                  </a:lnTo>
                  <a:cubicBezTo>
                    <a:pt x="694" y="927"/>
                    <a:pt x="544" y="777"/>
                    <a:pt x="544" y="594"/>
                  </a:cubicBezTo>
                  <a:lnTo>
                    <a:pt x="544" y="333"/>
                  </a:lnTo>
                  <a:cubicBezTo>
                    <a:pt x="544" y="150"/>
                    <a:pt x="694" y="1"/>
                    <a:pt x="87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2" name="Google Shape;5962;p78"/>
            <p:cNvSpPr/>
            <p:nvPr/>
          </p:nvSpPr>
          <p:spPr>
            <a:xfrm>
              <a:off x="1232900" y="2681155"/>
              <a:ext cx="129878" cy="69343"/>
            </a:xfrm>
            <a:custGeom>
              <a:avLst/>
              <a:gdLst/>
              <a:ahLst/>
              <a:cxnLst/>
              <a:rect l="l" t="t" r="r" b="b"/>
              <a:pathLst>
                <a:path w="4512" h="2409" extrusionOk="0">
                  <a:moveTo>
                    <a:pt x="380" y="0"/>
                  </a:moveTo>
                  <a:cubicBezTo>
                    <a:pt x="170" y="0"/>
                    <a:pt x="1" y="169"/>
                    <a:pt x="1" y="379"/>
                  </a:cubicBezTo>
                  <a:lnTo>
                    <a:pt x="1" y="2409"/>
                  </a:lnTo>
                  <a:lnTo>
                    <a:pt x="4512" y="2409"/>
                  </a:lnTo>
                  <a:lnTo>
                    <a:pt x="4512" y="379"/>
                  </a:lnTo>
                  <a:cubicBezTo>
                    <a:pt x="4512" y="169"/>
                    <a:pt x="4343" y="0"/>
                    <a:pt x="4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3" name="Google Shape;5963;p78"/>
            <p:cNvSpPr/>
            <p:nvPr/>
          </p:nvSpPr>
          <p:spPr>
            <a:xfrm>
              <a:off x="1232871" y="2750476"/>
              <a:ext cx="129878" cy="22683"/>
            </a:xfrm>
            <a:custGeom>
              <a:avLst/>
              <a:gdLst/>
              <a:ahLst/>
              <a:cxnLst/>
              <a:rect l="l" t="t" r="r" b="b"/>
              <a:pathLst>
                <a:path w="4512" h="788" extrusionOk="0">
                  <a:moveTo>
                    <a:pt x="0" y="1"/>
                  </a:moveTo>
                  <a:lnTo>
                    <a:pt x="0" y="409"/>
                  </a:lnTo>
                  <a:cubicBezTo>
                    <a:pt x="0" y="619"/>
                    <a:pt x="169" y="788"/>
                    <a:pt x="379" y="788"/>
                  </a:cubicBezTo>
                  <a:lnTo>
                    <a:pt x="4132" y="788"/>
                  </a:lnTo>
                  <a:cubicBezTo>
                    <a:pt x="4342" y="788"/>
                    <a:pt x="4511" y="619"/>
                    <a:pt x="4511" y="409"/>
                  </a:cubicBezTo>
                  <a:lnTo>
                    <a:pt x="45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4" name="Google Shape;5964;p78"/>
            <p:cNvSpPr/>
            <p:nvPr/>
          </p:nvSpPr>
          <p:spPr>
            <a:xfrm>
              <a:off x="1232900" y="2681098"/>
              <a:ext cx="22999" cy="69343"/>
            </a:xfrm>
            <a:custGeom>
              <a:avLst/>
              <a:gdLst/>
              <a:ahLst/>
              <a:cxnLst/>
              <a:rect l="l" t="t" r="r" b="b"/>
              <a:pathLst>
                <a:path w="799" h="2409" extrusionOk="0">
                  <a:moveTo>
                    <a:pt x="380" y="1"/>
                  </a:moveTo>
                  <a:cubicBezTo>
                    <a:pt x="170" y="1"/>
                    <a:pt x="1" y="169"/>
                    <a:pt x="1" y="379"/>
                  </a:cubicBezTo>
                  <a:lnTo>
                    <a:pt x="1" y="2409"/>
                  </a:lnTo>
                  <a:lnTo>
                    <a:pt x="422" y="2409"/>
                  </a:lnTo>
                  <a:lnTo>
                    <a:pt x="422" y="379"/>
                  </a:lnTo>
                  <a:cubicBezTo>
                    <a:pt x="419" y="169"/>
                    <a:pt x="591" y="1"/>
                    <a:pt x="79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5" name="Google Shape;5965;p78"/>
            <p:cNvSpPr/>
            <p:nvPr/>
          </p:nvSpPr>
          <p:spPr>
            <a:xfrm>
              <a:off x="1232871" y="2750476"/>
              <a:ext cx="22999" cy="22683"/>
            </a:xfrm>
            <a:custGeom>
              <a:avLst/>
              <a:gdLst/>
              <a:ahLst/>
              <a:cxnLst/>
              <a:rect l="l" t="t" r="r" b="b"/>
              <a:pathLst>
                <a:path w="799" h="788" extrusionOk="0">
                  <a:moveTo>
                    <a:pt x="0" y="1"/>
                  </a:moveTo>
                  <a:lnTo>
                    <a:pt x="0" y="409"/>
                  </a:lnTo>
                  <a:cubicBezTo>
                    <a:pt x="0" y="619"/>
                    <a:pt x="169" y="788"/>
                    <a:pt x="377" y="788"/>
                  </a:cubicBezTo>
                  <a:lnTo>
                    <a:pt x="798" y="788"/>
                  </a:lnTo>
                  <a:cubicBezTo>
                    <a:pt x="592" y="788"/>
                    <a:pt x="420" y="619"/>
                    <a:pt x="420" y="409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6" name="Google Shape;5966;p78"/>
            <p:cNvSpPr/>
            <p:nvPr/>
          </p:nvSpPr>
          <p:spPr>
            <a:xfrm>
              <a:off x="1381129" y="2775493"/>
              <a:ext cx="28584" cy="18653"/>
            </a:xfrm>
            <a:custGeom>
              <a:avLst/>
              <a:gdLst/>
              <a:ahLst/>
              <a:cxnLst/>
              <a:rect l="l" t="t" r="r" b="b"/>
              <a:pathLst>
                <a:path w="993" h="648" extrusionOk="0">
                  <a:moveTo>
                    <a:pt x="289" y="1"/>
                  </a:moveTo>
                  <a:cubicBezTo>
                    <a:pt x="129" y="1"/>
                    <a:pt x="1" y="130"/>
                    <a:pt x="1" y="290"/>
                  </a:cubicBezTo>
                  <a:lnTo>
                    <a:pt x="1" y="648"/>
                  </a:lnTo>
                  <a:lnTo>
                    <a:pt x="993" y="648"/>
                  </a:lnTo>
                  <a:lnTo>
                    <a:pt x="993" y="290"/>
                  </a:lnTo>
                  <a:cubicBezTo>
                    <a:pt x="993" y="130"/>
                    <a:pt x="865" y="1"/>
                    <a:pt x="7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7" name="Google Shape;5967;p78"/>
            <p:cNvSpPr/>
            <p:nvPr/>
          </p:nvSpPr>
          <p:spPr>
            <a:xfrm>
              <a:off x="1381042" y="2775551"/>
              <a:ext cx="17933" cy="18653"/>
            </a:xfrm>
            <a:custGeom>
              <a:avLst/>
              <a:gdLst/>
              <a:ahLst/>
              <a:cxnLst/>
              <a:rect l="l" t="t" r="r" b="b"/>
              <a:pathLst>
                <a:path w="623" h="648" extrusionOk="0">
                  <a:moveTo>
                    <a:pt x="290" y="1"/>
                  </a:moveTo>
                  <a:cubicBezTo>
                    <a:pt x="130" y="1"/>
                    <a:pt x="0" y="130"/>
                    <a:pt x="0" y="290"/>
                  </a:cubicBezTo>
                  <a:lnTo>
                    <a:pt x="0" y="647"/>
                  </a:lnTo>
                  <a:lnTo>
                    <a:pt x="334" y="647"/>
                  </a:lnTo>
                  <a:lnTo>
                    <a:pt x="334" y="290"/>
                  </a:lnTo>
                  <a:cubicBezTo>
                    <a:pt x="336" y="130"/>
                    <a:pt x="466" y="1"/>
                    <a:pt x="62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8" name="Google Shape;5968;p78"/>
            <p:cNvSpPr/>
            <p:nvPr/>
          </p:nvSpPr>
          <p:spPr>
            <a:xfrm>
              <a:off x="1119275" y="2676290"/>
              <a:ext cx="327516" cy="327458"/>
            </a:xfrm>
            <a:custGeom>
              <a:avLst/>
              <a:gdLst/>
              <a:ahLst/>
              <a:cxnLst/>
              <a:rect l="l" t="t" r="r" b="b"/>
              <a:pathLst>
                <a:path w="11378" h="11376" extrusionOk="0">
                  <a:moveTo>
                    <a:pt x="8078" y="335"/>
                  </a:moveTo>
                  <a:cubicBezTo>
                    <a:pt x="8196" y="335"/>
                    <a:pt x="8290" y="431"/>
                    <a:pt x="8290" y="546"/>
                  </a:cubicBezTo>
                  <a:lnTo>
                    <a:pt x="8290" y="2409"/>
                  </a:lnTo>
                  <a:lnTo>
                    <a:pt x="4113" y="2409"/>
                  </a:lnTo>
                  <a:lnTo>
                    <a:pt x="4113" y="546"/>
                  </a:lnTo>
                  <a:cubicBezTo>
                    <a:pt x="4113" y="427"/>
                    <a:pt x="4209" y="335"/>
                    <a:pt x="4325" y="335"/>
                  </a:cubicBezTo>
                  <a:close/>
                  <a:moveTo>
                    <a:pt x="8290" y="2745"/>
                  </a:moveTo>
                  <a:lnTo>
                    <a:pt x="8290" y="2986"/>
                  </a:lnTo>
                  <a:cubicBezTo>
                    <a:pt x="8290" y="3106"/>
                    <a:pt x="8194" y="3198"/>
                    <a:pt x="8078" y="3198"/>
                  </a:cubicBezTo>
                  <a:lnTo>
                    <a:pt x="4325" y="3198"/>
                  </a:lnTo>
                  <a:cubicBezTo>
                    <a:pt x="4209" y="3198"/>
                    <a:pt x="4113" y="3102"/>
                    <a:pt x="4113" y="2986"/>
                  </a:cubicBezTo>
                  <a:lnTo>
                    <a:pt x="4113" y="2745"/>
                  </a:lnTo>
                  <a:close/>
                  <a:moveTo>
                    <a:pt x="1396" y="3063"/>
                  </a:moveTo>
                  <a:lnTo>
                    <a:pt x="1396" y="3422"/>
                  </a:lnTo>
                  <a:lnTo>
                    <a:pt x="1321" y="3422"/>
                  </a:lnTo>
                  <a:cubicBezTo>
                    <a:pt x="1220" y="3422"/>
                    <a:pt x="1140" y="3342"/>
                    <a:pt x="1140" y="3242"/>
                  </a:cubicBezTo>
                  <a:cubicBezTo>
                    <a:pt x="1140" y="3143"/>
                    <a:pt x="1220" y="3063"/>
                    <a:pt x="1321" y="3063"/>
                  </a:cubicBezTo>
                  <a:close/>
                  <a:moveTo>
                    <a:pt x="2542" y="2608"/>
                  </a:moveTo>
                  <a:cubicBezTo>
                    <a:pt x="2574" y="2608"/>
                    <a:pt x="2597" y="2631"/>
                    <a:pt x="2597" y="2663"/>
                  </a:cubicBezTo>
                  <a:lnTo>
                    <a:pt x="2597" y="3927"/>
                  </a:lnTo>
                  <a:lnTo>
                    <a:pt x="1730" y="3927"/>
                  </a:lnTo>
                  <a:lnTo>
                    <a:pt x="1730" y="2663"/>
                  </a:lnTo>
                  <a:cubicBezTo>
                    <a:pt x="1730" y="2631"/>
                    <a:pt x="1753" y="2608"/>
                    <a:pt x="1785" y="2608"/>
                  </a:cubicBezTo>
                  <a:close/>
                  <a:moveTo>
                    <a:pt x="6662" y="3532"/>
                  </a:moveTo>
                  <a:lnTo>
                    <a:pt x="6845" y="3927"/>
                  </a:lnTo>
                  <a:lnTo>
                    <a:pt x="5558" y="3927"/>
                  </a:lnTo>
                  <a:lnTo>
                    <a:pt x="5743" y="3532"/>
                  </a:lnTo>
                  <a:close/>
                  <a:moveTo>
                    <a:pt x="9801" y="3614"/>
                  </a:moveTo>
                  <a:cubicBezTo>
                    <a:pt x="9866" y="3614"/>
                    <a:pt x="9923" y="3667"/>
                    <a:pt x="9923" y="3736"/>
                  </a:cubicBezTo>
                  <a:lnTo>
                    <a:pt x="9923" y="3927"/>
                  </a:lnTo>
                  <a:lnTo>
                    <a:pt x="9266" y="3927"/>
                  </a:lnTo>
                  <a:lnTo>
                    <a:pt x="9266" y="3736"/>
                  </a:lnTo>
                  <a:lnTo>
                    <a:pt x="9262" y="3736"/>
                  </a:lnTo>
                  <a:cubicBezTo>
                    <a:pt x="9262" y="3669"/>
                    <a:pt x="9315" y="3614"/>
                    <a:pt x="9385" y="3614"/>
                  </a:cubicBezTo>
                  <a:close/>
                  <a:moveTo>
                    <a:pt x="10878" y="4261"/>
                  </a:moveTo>
                  <a:cubicBezTo>
                    <a:pt x="10968" y="4261"/>
                    <a:pt x="11045" y="4335"/>
                    <a:pt x="11045" y="4426"/>
                  </a:cubicBezTo>
                  <a:lnTo>
                    <a:pt x="11045" y="4687"/>
                  </a:lnTo>
                  <a:cubicBezTo>
                    <a:pt x="11045" y="4778"/>
                    <a:pt x="10968" y="4853"/>
                    <a:pt x="10878" y="4853"/>
                  </a:cubicBezTo>
                  <a:lnTo>
                    <a:pt x="504" y="4853"/>
                  </a:lnTo>
                  <a:cubicBezTo>
                    <a:pt x="411" y="4853"/>
                    <a:pt x="336" y="4778"/>
                    <a:pt x="336" y="4687"/>
                  </a:cubicBezTo>
                  <a:lnTo>
                    <a:pt x="336" y="4426"/>
                  </a:lnTo>
                  <a:cubicBezTo>
                    <a:pt x="336" y="4335"/>
                    <a:pt x="411" y="4261"/>
                    <a:pt x="504" y="4261"/>
                  </a:cubicBezTo>
                  <a:close/>
                  <a:moveTo>
                    <a:pt x="10195" y="5185"/>
                  </a:moveTo>
                  <a:lnTo>
                    <a:pt x="10195" y="5827"/>
                  </a:lnTo>
                  <a:lnTo>
                    <a:pt x="1188" y="5827"/>
                  </a:lnTo>
                  <a:lnTo>
                    <a:pt x="1188" y="5185"/>
                  </a:lnTo>
                  <a:close/>
                  <a:moveTo>
                    <a:pt x="4346" y="6162"/>
                  </a:moveTo>
                  <a:lnTo>
                    <a:pt x="4346" y="7204"/>
                  </a:lnTo>
                  <a:lnTo>
                    <a:pt x="1188" y="7204"/>
                  </a:lnTo>
                  <a:lnTo>
                    <a:pt x="1188" y="6162"/>
                  </a:lnTo>
                  <a:close/>
                  <a:moveTo>
                    <a:pt x="4346" y="7535"/>
                  </a:moveTo>
                  <a:lnTo>
                    <a:pt x="4346" y="8546"/>
                  </a:lnTo>
                  <a:lnTo>
                    <a:pt x="1188" y="8546"/>
                  </a:lnTo>
                  <a:lnTo>
                    <a:pt x="1188" y="7535"/>
                  </a:lnTo>
                  <a:close/>
                  <a:moveTo>
                    <a:pt x="4346" y="8878"/>
                  </a:moveTo>
                  <a:lnTo>
                    <a:pt x="4346" y="9922"/>
                  </a:lnTo>
                  <a:lnTo>
                    <a:pt x="1188" y="9922"/>
                  </a:lnTo>
                  <a:lnTo>
                    <a:pt x="1188" y="8878"/>
                  </a:lnTo>
                  <a:close/>
                  <a:moveTo>
                    <a:pt x="1600" y="10256"/>
                  </a:moveTo>
                  <a:lnTo>
                    <a:pt x="1600" y="10988"/>
                  </a:lnTo>
                  <a:cubicBezTo>
                    <a:pt x="1600" y="11018"/>
                    <a:pt x="1575" y="11043"/>
                    <a:pt x="1545" y="11043"/>
                  </a:cubicBezTo>
                  <a:lnTo>
                    <a:pt x="1243" y="11043"/>
                  </a:lnTo>
                  <a:cubicBezTo>
                    <a:pt x="1211" y="11043"/>
                    <a:pt x="1188" y="11018"/>
                    <a:pt x="1188" y="10988"/>
                  </a:cubicBezTo>
                  <a:lnTo>
                    <a:pt x="1188" y="10256"/>
                  </a:lnTo>
                  <a:close/>
                  <a:moveTo>
                    <a:pt x="4346" y="10256"/>
                  </a:moveTo>
                  <a:lnTo>
                    <a:pt x="4346" y="10988"/>
                  </a:lnTo>
                  <a:cubicBezTo>
                    <a:pt x="4346" y="11018"/>
                    <a:pt x="4321" y="11043"/>
                    <a:pt x="4291" y="11043"/>
                  </a:cubicBezTo>
                  <a:lnTo>
                    <a:pt x="3989" y="11043"/>
                  </a:lnTo>
                  <a:cubicBezTo>
                    <a:pt x="3957" y="11043"/>
                    <a:pt x="3934" y="11018"/>
                    <a:pt x="3934" y="10988"/>
                  </a:cubicBezTo>
                  <a:lnTo>
                    <a:pt x="3934" y="10256"/>
                  </a:lnTo>
                  <a:close/>
                  <a:moveTo>
                    <a:pt x="10193" y="6162"/>
                  </a:moveTo>
                  <a:lnTo>
                    <a:pt x="10193" y="10988"/>
                  </a:lnTo>
                  <a:cubicBezTo>
                    <a:pt x="10193" y="11018"/>
                    <a:pt x="10169" y="11043"/>
                    <a:pt x="10138" y="11043"/>
                  </a:cubicBezTo>
                  <a:lnTo>
                    <a:pt x="9813" y="11043"/>
                  </a:lnTo>
                  <a:cubicBezTo>
                    <a:pt x="9783" y="11043"/>
                    <a:pt x="9758" y="11018"/>
                    <a:pt x="9758" y="10988"/>
                  </a:cubicBezTo>
                  <a:lnTo>
                    <a:pt x="9758" y="6162"/>
                  </a:lnTo>
                  <a:close/>
                  <a:moveTo>
                    <a:pt x="4321" y="1"/>
                  </a:moveTo>
                  <a:cubicBezTo>
                    <a:pt x="4023" y="1"/>
                    <a:pt x="3777" y="246"/>
                    <a:pt x="3777" y="546"/>
                  </a:cubicBezTo>
                  <a:lnTo>
                    <a:pt x="3777" y="2986"/>
                  </a:lnTo>
                  <a:cubicBezTo>
                    <a:pt x="3777" y="3287"/>
                    <a:pt x="4023" y="3532"/>
                    <a:pt x="4321" y="3532"/>
                  </a:cubicBezTo>
                  <a:lnTo>
                    <a:pt x="5373" y="3532"/>
                  </a:lnTo>
                  <a:lnTo>
                    <a:pt x="5189" y="3927"/>
                  </a:lnTo>
                  <a:lnTo>
                    <a:pt x="2930" y="3927"/>
                  </a:lnTo>
                  <a:lnTo>
                    <a:pt x="2930" y="2663"/>
                  </a:lnTo>
                  <a:cubicBezTo>
                    <a:pt x="2930" y="2450"/>
                    <a:pt x="2755" y="2274"/>
                    <a:pt x="2540" y="2274"/>
                  </a:cubicBezTo>
                  <a:lnTo>
                    <a:pt x="1783" y="2274"/>
                  </a:lnTo>
                  <a:cubicBezTo>
                    <a:pt x="1566" y="2274"/>
                    <a:pt x="1394" y="2450"/>
                    <a:pt x="1394" y="2663"/>
                  </a:cubicBezTo>
                  <a:lnTo>
                    <a:pt x="1394" y="2729"/>
                  </a:lnTo>
                  <a:lnTo>
                    <a:pt x="1318" y="2729"/>
                  </a:lnTo>
                  <a:cubicBezTo>
                    <a:pt x="1037" y="2729"/>
                    <a:pt x="806" y="2960"/>
                    <a:pt x="806" y="3242"/>
                  </a:cubicBezTo>
                  <a:cubicBezTo>
                    <a:pt x="806" y="3525"/>
                    <a:pt x="1037" y="3756"/>
                    <a:pt x="1318" y="3756"/>
                  </a:cubicBezTo>
                  <a:lnTo>
                    <a:pt x="1394" y="3756"/>
                  </a:lnTo>
                  <a:lnTo>
                    <a:pt x="1394" y="3927"/>
                  </a:lnTo>
                  <a:lnTo>
                    <a:pt x="500" y="3927"/>
                  </a:lnTo>
                  <a:cubicBezTo>
                    <a:pt x="224" y="3927"/>
                    <a:pt x="1" y="4151"/>
                    <a:pt x="1" y="4426"/>
                  </a:cubicBezTo>
                  <a:lnTo>
                    <a:pt x="1" y="4686"/>
                  </a:lnTo>
                  <a:cubicBezTo>
                    <a:pt x="1" y="4961"/>
                    <a:pt x="224" y="5187"/>
                    <a:pt x="500" y="5187"/>
                  </a:cubicBezTo>
                  <a:lnTo>
                    <a:pt x="852" y="5187"/>
                  </a:lnTo>
                  <a:lnTo>
                    <a:pt x="852" y="5995"/>
                  </a:lnTo>
                  <a:lnTo>
                    <a:pt x="852" y="10049"/>
                  </a:lnTo>
                  <a:lnTo>
                    <a:pt x="852" y="10090"/>
                  </a:lnTo>
                  <a:lnTo>
                    <a:pt x="852" y="10988"/>
                  </a:lnTo>
                  <a:cubicBezTo>
                    <a:pt x="852" y="11201"/>
                    <a:pt x="1028" y="11375"/>
                    <a:pt x="1241" y="11375"/>
                  </a:cubicBezTo>
                  <a:lnTo>
                    <a:pt x="1543" y="11375"/>
                  </a:lnTo>
                  <a:cubicBezTo>
                    <a:pt x="1755" y="11375"/>
                    <a:pt x="1931" y="11201"/>
                    <a:pt x="1931" y="10988"/>
                  </a:cubicBezTo>
                  <a:lnTo>
                    <a:pt x="1931" y="10256"/>
                  </a:lnTo>
                  <a:lnTo>
                    <a:pt x="3598" y="10256"/>
                  </a:lnTo>
                  <a:lnTo>
                    <a:pt x="3598" y="10988"/>
                  </a:lnTo>
                  <a:cubicBezTo>
                    <a:pt x="3598" y="11201"/>
                    <a:pt x="3774" y="11375"/>
                    <a:pt x="3987" y="11375"/>
                  </a:cubicBezTo>
                  <a:lnTo>
                    <a:pt x="4287" y="11375"/>
                  </a:lnTo>
                  <a:cubicBezTo>
                    <a:pt x="4501" y="11375"/>
                    <a:pt x="4677" y="11201"/>
                    <a:pt x="4677" y="10988"/>
                  </a:cubicBezTo>
                  <a:lnTo>
                    <a:pt x="4677" y="10090"/>
                  </a:lnTo>
                  <a:lnTo>
                    <a:pt x="4677" y="10048"/>
                  </a:lnTo>
                  <a:lnTo>
                    <a:pt x="4677" y="6162"/>
                  </a:lnTo>
                  <a:lnTo>
                    <a:pt x="9426" y="6162"/>
                  </a:lnTo>
                  <a:lnTo>
                    <a:pt x="9426" y="10988"/>
                  </a:lnTo>
                  <a:cubicBezTo>
                    <a:pt x="9426" y="11201"/>
                    <a:pt x="9600" y="11375"/>
                    <a:pt x="9813" y="11375"/>
                  </a:cubicBezTo>
                  <a:lnTo>
                    <a:pt x="10138" y="11375"/>
                  </a:lnTo>
                  <a:cubicBezTo>
                    <a:pt x="10352" y="11375"/>
                    <a:pt x="10528" y="11201"/>
                    <a:pt x="10528" y="10988"/>
                  </a:cubicBezTo>
                  <a:lnTo>
                    <a:pt x="10528" y="5187"/>
                  </a:lnTo>
                  <a:lnTo>
                    <a:pt x="10878" y="5187"/>
                  </a:lnTo>
                  <a:cubicBezTo>
                    <a:pt x="11153" y="5187"/>
                    <a:pt x="11377" y="4963"/>
                    <a:pt x="11377" y="4687"/>
                  </a:cubicBezTo>
                  <a:lnTo>
                    <a:pt x="11377" y="4426"/>
                  </a:lnTo>
                  <a:cubicBezTo>
                    <a:pt x="11377" y="4151"/>
                    <a:pt x="11153" y="3927"/>
                    <a:pt x="10878" y="3927"/>
                  </a:cubicBezTo>
                  <a:lnTo>
                    <a:pt x="10254" y="3927"/>
                  </a:lnTo>
                  <a:lnTo>
                    <a:pt x="10254" y="3736"/>
                  </a:lnTo>
                  <a:cubicBezTo>
                    <a:pt x="10254" y="3484"/>
                    <a:pt x="10050" y="3280"/>
                    <a:pt x="9799" y="3280"/>
                  </a:cubicBezTo>
                  <a:lnTo>
                    <a:pt x="9383" y="3280"/>
                  </a:lnTo>
                  <a:cubicBezTo>
                    <a:pt x="9132" y="3280"/>
                    <a:pt x="8928" y="3484"/>
                    <a:pt x="8928" y="3736"/>
                  </a:cubicBezTo>
                  <a:lnTo>
                    <a:pt x="8928" y="3927"/>
                  </a:lnTo>
                  <a:lnTo>
                    <a:pt x="7209" y="3927"/>
                  </a:lnTo>
                  <a:lnTo>
                    <a:pt x="7026" y="3532"/>
                  </a:lnTo>
                  <a:lnTo>
                    <a:pt x="8077" y="3532"/>
                  </a:lnTo>
                  <a:cubicBezTo>
                    <a:pt x="8377" y="3532"/>
                    <a:pt x="8621" y="3287"/>
                    <a:pt x="8621" y="2986"/>
                  </a:cubicBezTo>
                  <a:lnTo>
                    <a:pt x="8621" y="546"/>
                  </a:lnTo>
                  <a:cubicBezTo>
                    <a:pt x="8621" y="246"/>
                    <a:pt x="8377" y="1"/>
                    <a:pt x="80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9" name="Google Shape;5969;p78"/>
            <p:cNvSpPr/>
            <p:nvPr/>
          </p:nvSpPr>
          <p:spPr>
            <a:xfrm>
              <a:off x="1193259" y="2863181"/>
              <a:ext cx="11284" cy="10766"/>
            </a:xfrm>
            <a:custGeom>
              <a:avLst/>
              <a:gdLst/>
              <a:ahLst/>
              <a:cxnLst/>
              <a:rect l="l" t="t" r="r" b="b"/>
              <a:pathLst>
                <a:path w="392" h="374" extrusionOk="0">
                  <a:moveTo>
                    <a:pt x="196" y="0"/>
                  </a:moveTo>
                  <a:cubicBezTo>
                    <a:pt x="189" y="0"/>
                    <a:pt x="183" y="0"/>
                    <a:pt x="176" y="1"/>
                  </a:cubicBezTo>
                  <a:cubicBezTo>
                    <a:pt x="75" y="12"/>
                    <a:pt x="1" y="102"/>
                    <a:pt x="9" y="205"/>
                  </a:cubicBezTo>
                  <a:cubicBezTo>
                    <a:pt x="19" y="302"/>
                    <a:pt x="99" y="374"/>
                    <a:pt x="194" y="374"/>
                  </a:cubicBezTo>
                  <a:cubicBezTo>
                    <a:pt x="201" y="374"/>
                    <a:pt x="207" y="373"/>
                    <a:pt x="214" y="373"/>
                  </a:cubicBezTo>
                  <a:cubicBezTo>
                    <a:pt x="317" y="362"/>
                    <a:pt x="392" y="271"/>
                    <a:pt x="381" y="168"/>
                  </a:cubicBezTo>
                  <a:cubicBezTo>
                    <a:pt x="373" y="73"/>
                    <a:pt x="291" y="0"/>
                    <a:pt x="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0" name="Google Shape;5970;p78"/>
            <p:cNvSpPr/>
            <p:nvPr/>
          </p:nvSpPr>
          <p:spPr>
            <a:xfrm>
              <a:off x="1193259" y="2902303"/>
              <a:ext cx="11284" cy="10794"/>
            </a:xfrm>
            <a:custGeom>
              <a:avLst/>
              <a:gdLst/>
              <a:ahLst/>
              <a:cxnLst/>
              <a:rect l="l" t="t" r="r" b="b"/>
              <a:pathLst>
                <a:path w="392" h="375" extrusionOk="0">
                  <a:moveTo>
                    <a:pt x="196" y="1"/>
                  </a:moveTo>
                  <a:cubicBezTo>
                    <a:pt x="189" y="1"/>
                    <a:pt x="183" y="1"/>
                    <a:pt x="176" y="2"/>
                  </a:cubicBezTo>
                  <a:cubicBezTo>
                    <a:pt x="75" y="12"/>
                    <a:pt x="1" y="103"/>
                    <a:pt x="9" y="206"/>
                  </a:cubicBezTo>
                  <a:cubicBezTo>
                    <a:pt x="19" y="303"/>
                    <a:pt x="99" y="374"/>
                    <a:pt x="194" y="374"/>
                  </a:cubicBezTo>
                  <a:cubicBezTo>
                    <a:pt x="201" y="374"/>
                    <a:pt x="207" y="374"/>
                    <a:pt x="214" y="373"/>
                  </a:cubicBezTo>
                  <a:cubicBezTo>
                    <a:pt x="317" y="363"/>
                    <a:pt x="392" y="272"/>
                    <a:pt x="381" y="169"/>
                  </a:cubicBezTo>
                  <a:cubicBezTo>
                    <a:pt x="373" y="74"/>
                    <a:pt x="291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1" name="Google Shape;5971;p78"/>
            <p:cNvSpPr/>
            <p:nvPr/>
          </p:nvSpPr>
          <p:spPr>
            <a:xfrm>
              <a:off x="1193518" y="2941541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0"/>
                  </a:moveTo>
                  <a:cubicBezTo>
                    <a:pt x="82" y="0"/>
                    <a:pt x="0" y="85"/>
                    <a:pt x="0" y="187"/>
                  </a:cubicBezTo>
                  <a:cubicBezTo>
                    <a:pt x="0" y="290"/>
                    <a:pt x="86" y="373"/>
                    <a:pt x="187" y="373"/>
                  </a:cubicBezTo>
                  <a:cubicBezTo>
                    <a:pt x="290" y="373"/>
                    <a:pt x="374" y="290"/>
                    <a:pt x="374" y="187"/>
                  </a:cubicBezTo>
                  <a:cubicBezTo>
                    <a:pt x="374" y="85"/>
                    <a:pt x="290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2" name="Google Shape;5972;p78"/>
            <p:cNvSpPr/>
            <p:nvPr/>
          </p:nvSpPr>
          <p:spPr>
            <a:xfrm>
              <a:off x="1167840" y="2713023"/>
              <a:ext cx="9585" cy="20754"/>
            </a:xfrm>
            <a:custGeom>
              <a:avLst/>
              <a:gdLst/>
              <a:ahLst/>
              <a:cxnLst/>
              <a:rect l="l" t="t" r="r" b="b"/>
              <a:pathLst>
                <a:path w="333" h="721" extrusionOk="0">
                  <a:moveTo>
                    <a:pt x="167" y="1"/>
                  </a:moveTo>
                  <a:cubicBezTo>
                    <a:pt x="75" y="1"/>
                    <a:pt x="0" y="75"/>
                    <a:pt x="0" y="168"/>
                  </a:cubicBezTo>
                  <a:lnTo>
                    <a:pt x="0" y="553"/>
                  </a:lnTo>
                  <a:cubicBezTo>
                    <a:pt x="0" y="644"/>
                    <a:pt x="73" y="720"/>
                    <a:pt x="167" y="720"/>
                  </a:cubicBezTo>
                  <a:cubicBezTo>
                    <a:pt x="258" y="720"/>
                    <a:pt x="333" y="644"/>
                    <a:pt x="333" y="553"/>
                  </a:cubicBezTo>
                  <a:lnTo>
                    <a:pt x="333" y="168"/>
                  </a:lnTo>
                  <a:cubicBezTo>
                    <a:pt x="333" y="75"/>
                    <a:pt x="25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3" name="Google Shape;5973;p78"/>
            <p:cNvSpPr/>
            <p:nvPr/>
          </p:nvSpPr>
          <p:spPr>
            <a:xfrm>
              <a:off x="1185746" y="2713023"/>
              <a:ext cx="9585" cy="20754"/>
            </a:xfrm>
            <a:custGeom>
              <a:avLst/>
              <a:gdLst/>
              <a:ahLst/>
              <a:cxnLst/>
              <a:rect l="l" t="t" r="r" b="b"/>
              <a:pathLst>
                <a:path w="333" h="721" extrusionOk="0">
                  <a:moveTo>
                    <a:pt x="167" y="1"/>
                  </a:moveTo>
                  <a:cubicBezTo>
                    <a:pt x="75" y="1"/>
                    <a:pt x="0" y="75"/>
                    <a:pt x="0" y="168"/>
                  </a:cubicBezTo>
                  <a:lnTo>
                    <a:pt x="0" y="553"/>
                  </a:lnTo>
                  <a:cubicBezTo>
                    <a:pt x="0" y="644"/>
                    <a:pt x="75" y="720"/>
                    <a:pt x="167" y="720"/>
                  </a:cubicBezTo>
                  <a:cubicBezTo>
                    <a:pt x="258" y="720"/>
                    <a:pt x="333" y="644"/>
                    <a:pt x="333" y="553"/>
                  </a:cubicBezTo>
                  <a:lnTo>
                    <a:pt x="333" y="168"/>
                  </a:lnTo>
                  <a:cubicBezTo>
                    <a:pt x="333" y="75"/>
                    <a:pt x="25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974" name="Google Shape;5974;p78"/>
          <p:cNvGrpSpPr/>
          <p:nvPr/>
        </p:nvGrpSpPr>
        <p:grpSpPr>
          <a:xfrm>
            <a:off x="7695222" y="2125405"/>
            <a:ext cx="327458" cy="327532"/>
            <a:chOff x="7695222" y="2049205"/>
            <a:chExt cx="327458" cy="327532"/>
          </a:xfrm>
        </p:grpSpPr>
        <p:sp>
          <p:nvSpPr>
            <p:cNvPr id="5975" name="Google Shape;5975;p78"/>
            <p:cNvSpPr/>
            <p:nvPr/>
          </p:nvSpPr>
          <p:spPr>
            <a:xfrm>
              <a:off x="7747241" y="2118239"/>
              <a:ext cx="223141" cy="40903"/>
            </a:xfrm>
            <a:custGeom>
              <a:avLst/>
              <a:gdLst/>
              <a:ahLst/>
              <a:cxnLst/>
              <a:rect l="l" t="t" r="r" b="b"/>
              <a:pathLst>
                <a:path w="7752" h="1421" extrusionOk="0">
                  <a:moveTo>
                    <a:pt x="1993" y="0"/>
                  </a:moveTo>
                  <a:lnTo>
                    <a:pt x="1" y="1420"/>
                  </a:lnTo>
                  <a:lnTo>
                    <a:pt x="7752" y="1420"/>
                  </a:lnTo>
                  <a:lnTo>
                    <a:pt x="57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6" name="Google Shape;5976;p78"/>
            <p:cNvSpPr/>
            <p:nvPr/>
          </p:nvSpPr>
          <p:spPr>
            <a:xfrm>
              <a:off x="7747241" y="2118239"/>
              <a:ext cx="75503" cy="40903"/>
            </a:xfrm>
            <a:custGeom>
              <a:avLst/>
              <a:gdLst/>
              <a:ahLst/>
              <a:cxnLst/>
              <a:rect l="l" t="t" r="r" b="b"/>
              <a:pathLst>
                <a:path w="2623" h="1421" extrusionOk="0">
                  <a:moveTo>
                    <a:pt x="1993" y="0"/>
                  </a:moveTo>
                  <a:lnTo>
                    <a:pt x="1" y="1420"/>
                  </a:lnTo>
                  <a:lnTo>
                    <a:pt x="630" y="1420"/>
                  </a:lnTo>
                  <a:lnTo>
                    <a:pt x="2622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7" name="Google Shape;5977;p78"/>
            <p:cNvSpPr/>
            <p:nvPr/>
          </p:nvSpPr>
          <p:spPr>
            <a:xfrm>
              <a:off x="7804616" y="2094805"/>
              <a:ext cx="108462" cy="23460"/>
            </a:xfrm>
            <a:custGeom>
              <a:avLst/>
              <a:gdLst/>
              <a:ahLst/>
              <a:cxnLst/>
              <a:rect l="l" t="t" r="r" b="b"/>
              <a:pathLst>
                <a:path w="3768" h="815" extrusionOk="0">
                  <a:moveTo>
                    <a:pt x="267" y="0"/>
                  </a:moveTo>
                  <a:cubicBezTo>
                    <a:pt x="119" y="0"/>
                    <a:pt x="0" y="121"/>
                    <a:pt x="0" y="267"/>
                  </a:cubicBezTo>
                  <a:lnTo>
                    <a:pt x="0" y="814"/>
                  </a:lnTo>
                  <a:lnTo>
                    <a:pt x="3768" y="814"/>
                  </a:lnTo>
                  <a:lnTo>
                    <a:pt x="3768" y="267"/>
                  </a:lnTo>
                  <a:cubicBezTo>
                    <a:pt x="3768" y="121"/>
                    <a:pt x="3649" y="0"/>
                    <a:pt x="3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8" name="Google Shape;5978;p78"/>
            <p:cNvSpPr/>
            <p:nvPr/>
          </p:nvSpPr>
          <p:spPr>
            <a:xfrm>
              <a:off x="7804616" y="2094805"/>
              <a:ext cx="25791" cy="23460"/>
            </a:xfrm>
            <a:custGeom>
              <a:avLst/>
              <a:gdLst/>
              <a:ahLst/>
              <a:cxnLst/>
              <a:rect l="l" t="t" r="r" b="b"/>
              <a:pathLst>
                <a:path w="896" h="815" extrusionOk="0">
                  <a:moveTo>
                    <a:pt x="267" y="0"/>
                  </a:moveTo>
                  <a:cubicBezTo>
                    <a:pt x="121" y="0"/>
                    <a:pt x="0" y="121"/>
                    <a:pt x="0" y="267"/>
                  </a:cubicBezTo>
                  <a:lnTo>
                    <a:pt x="0" y="814"/>
                  </a:lnTo>
                  <a:lnTo>
                    <a:pt x="629" y="814"/>
                  </a:lnTo>
                  <a:lnTo>
                    <a:pt x="629" y="267"/>
                  </a:lnTo>
                  <a:cubicBezTo>
                    <a:pt x="629" y="121"/>
                    <a:pt x="750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9" name="Google Shape;5979;p78"/>
            <p:cNvSpPr/>
            <p:nvPr/>
          </p:nvSpPr>
          <p:spPr>
            <a:xfrm>
              <a:off x="7828740" y="2054013"/>
              <a:ext cx="60247" cy="40817"/>
            </a:xfrm>
            <a:custGeom>
              <a:avLst/>
              <a:gdLst/>
              <a:ahLst/>
              <a:cxnLst/>
              <a:rect l="l" t="t" r="r" b="b"/>
              <a:pathLst>
                <a:path w="2093" h="1418" extrusionOk="0">
                  <a:moveTo>
                    <a:pt x="268" y="1"/>
                  </a:moveTo>
                  <a:cubicBezTo>
                    <a:pt x="120" y="1"/>
                    <a:pt x="1" y="120"/>
                    <a:pt x="1" y="267"/>
                  </a:cubicBezTo>
                  <a:lnTo>
                    <a:pt x="1" y="1417"/>
                  </a:lnTo>
                  <a:lnTo>
                    <a:pt x="2093" y="1417"/>
                  </a:lnTo>
                  <a:lnTo>
                    <a:pt x="2093" y="267"/>
                  </a:lnTo>
                  <a:cubicBezTo>
                    <a:pt x="2093" y="120"/>
                    <a:pt x="1974" y="1"/>
                    <a:pt x="1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0" name="Google Shape;5980;p78"/>
            <p:cNvSpPr/>
            <p:nvPr/>
          </p:nvSpPr>
          <p:spPr>
            <a:xfrm>
              <a:off x="7828740" y="2054013"/>
              <a:ext cx="20869" cy="40817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268" y="1"/>
                  </a:moveTo>
                  <a:cubicBezTo>
                    <a:pt x="120" y="1"/>
                    <a:pt x="1" y="120"/>
                    <a:pt x="1" y="267"/>
                  </a:cubicBezTo>
                  <a:lnTo>
                    <a:pt x="1" y="1417"/>
                  </a:lnTo>
                  <a:lnTo>
                    <a:pt x="458" y="1417"/>
                  </a:lnTo>
                  <a:lnTo>
                    <a:pt x="458" y="267"/>
                  </a:lnTo>
                  <a:cubicBezTo>
                    <a:pt x="458" y="120"/>
                    <a:pt x="579" y="1"/>
                    <a:pt x="72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1" name="Google Shape;5981;p78"/>
            <p:cNvSpPr/>
            <p:nvPr/>
          </p:nvSpPr>
          <p:spPr>
            <a:xfrm>
              <a:off x="7718137" y="2186120"/>
              <a:ext cx="281345" cy="149883"/>
            </a:xfrm>
            <a:custGeom>
              <a:avLst/>
              <a:gdLst/>
              <a:ahLst/>
              <a:cxnLst/>
              <a:rect l="l" t="t" r="r" b="b"/>
              <a:pathLst>
                <a:path w="9774" h="5207" extrusionOk="0">
                  <a:moveTo>
                    <a:pt x="0" y="1"/>
                  </a:moveTo>
                  <a:lnTo>
                    <a:pt x="0" y="5207"/>
                  </a:lnTo>
                  <a:lnTo>
                    <a:pt x="9774" y="5207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2" name="Google Shape;5982;p78"/>
            <p:cNvSpPr/>
            <p:nvPr/>
          </p:nvSpPr>
          <p:spPr>
            <a:xfrm>
              <a:off x="7718137" y="2186120"/>
              <a:ext cx="281402" cy="149883"/>
            </a:xfrm>
            <a:custGeom>
              <a:avLst/>
              <a:gdLst/>
              <a:ahLst/>
              <a:cxnLst/>
              <a:rect l="l" t="t" r="r" b="b"/>
              <a:pathLst>
                <a:path w="9776" h="5207" extrusionOk="0">
                  <a:moveTo>
                    <a:pt x="0" y="1"/>
                  </a:moveTo>
                  <a:lnTo>
                    <a:pt x="0" y="5207"/>
                  </a:lnTo>
                  <a:lnTo>
                    <a:pt x="594" y="5207"/>
                  </a:lnTo>
                  <a:lnTo>
                    <a:pt x="594" y="568"/>
                  </a:lnTo>
                  <a:lnTo>
                    <a:pt x="9776" y="568"/>
                  </a:lnTo>
                  <a:lnTo>
                    <a:pt x="977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3" name="Google Shape;5983;p78"/>
            <p:cNvSpPr/>
            <p:nvPr/>
          </p:nvSpPr>
          <p:spPr>
            <a:xfrm>
              <a:off x="7705960" y="2154166"/>
              <a:ext cx="305754" cy="31980"/>
            </a:xfrm>
            <a:custGeom>
              <a:avLst/>
              <a:gdLst/>
              <a:ahLst/>
              <a:cxnLst/>
              <a:rect l="l" t="t" r="r" b="b"/>
              <a:pathLst>
                <a:path w="10622" h="1111" extrusionOk="0">
                  <a:moveTo>
                    <a:pt x="555" y="0"/>
                  </a:moveTo>
                  <a:cubicBezTo>
                    <a:pt x="214" y="0"/>
                    <a:pt x="0" y="370"/>
                    <a:pt x="169" y="665"/>
                  </a:cubicBezTo>
                  <a:lnTo>
                    <a:pt x="423" y="1111"/>
                  </a:lnTo>
                  <a:lnTo>
                    <a:pt x="10197" y="1111"/>
                  </a:lnTo>
                  <a:lnTo>
                    <a:pt x="10453" y="665"/>
                  </a:lnTo>
                  <a:cubicBezTo>
                    <a:pt x="10622" y="370"/>
                    <a:pt x="10408" y="0"/>
                    <a:pt x="10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4" name="Google Shape;5984;p78"/>
            <p:cNvSpPr/>
            <p:nvPr/>
          </p:nvSpPr>
          <p:spPr>
            <a:xfrm>
              <a:off x="7705960" y="2154166"/>
              <a:ext cx="31347" cy="31980"/>
            </a:xfrm>
            <a:custGeom>
              <a:avLst/>
              <a:gdLst/>
              <a:ahLst/>
              <a:cxnLst/>
              <a:rect l="l" t="t" r="r" b="b"/>
              <a:pathLst>
                <a:path w="1089" h="1111" extrusionOk="0">
                  <a:moveTo>
                    <a:pt x="555" y="0"/>
                  </a:moveTo>
                  <a:cubicBezTo>
                    <a:pt x="214" y="0"/>
                    <a:pt x="0" y="370"/>
                    <a:pt x="169" y="665"/>
                  </a:cubicBezTo>
                  <a:lnTo>
                    <a:pt x="423" y="1111"/>
                  </a:lnTo>
                  <a:lnTo>
                    <a:pt x="957" y="1111"/>
                  </a:lnTo>
                  <a:lnTo>
                    <a:pt x="702" y="665"/>
                  </a:lnTo>
                  <a:cubicBezTo>
                    <a:pt x="534" y="370"/>
                    <a:pt x="747" y="0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5" name="Google Shape;5985;p78"/>
            <p:cNvSpPr/>
            <p:nvPr/>
          </p:nvSpPr>
          <p:spPr>
            <a:xfrm>
              <a:off x="7699914" y="2336047"/>
              <a:ext cx="80828" cy="35895"/>
            </a:xfrm>
            <a:custGeom>
              <a:avLst/>
              <a:gdLst/>
              <a:ahLst/>
              <a:cxnLst/>
              <a:rect l="l" t="t" r="r" b="b"/>
              <a:pathLst>
                <a:path w="2808" h="1247" extrusionOk="0">
                  <a:moveTo>
                    <a:pt x="223" y="0"/>
                  </a:moveTo>
                  <a:cubicBezTo>
                    <a:pt x="100" y="0"/>
                    <a:pt x="1" y="100"/>
                    <a:pt x="1" y="223"/>
                  </a:cubicBezTo>
                  <a:lnTo>
                    <a:pt x="1" y="1024"/>
                  </a:lnTo>
                  <a:cubicBezTo>
                    <a:pt x="1" y="1147"/>
                    <a:pt x="100" y="1246"/>
                    <a:pt x="223" y="1246"/>
                  </a:cubicBezTo>
                  <a:lnTo>
                    <a:pt x="2807" y="1246"/>
                  </a:lnTo>
                  <a:lnTo>
                    <a:pt x="2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6" name="Google Shape;5986;p78"/>
            <p:cNvSpPr/>
            <p:nvPr/>
          </p:nvSpPr>
          <p:spPr>
            <a:xfrm>
              <a:off x="7699914" y="2335990"/>
              <a:ext cx="19171" cy="35895"/>
            </a:xfrm>
            <a:custGeom>
              <a:avLst/>
              <a:gdLst/>
              <a:ahLst/>
              <a:cxnLst/>
              <a:rect l="l" t="t" r="r" b="b"/>
              <a:pathLst>
                <a:path w="666" h="1247" extrusionOk="0">
                  <a:moveTo>
                    <a:pt x="223" y="1"/>
                  </a:moveTo>
                  <a:cubicBezTo>
                    <a:pt x="100" y="1"/>
                    <a:pt x="1" y="100"/>
                    <a:pt x="1" y="223"/>
                  </a:cubicBezTo>
                  <a:lnTo>
                    <a:pt x="1" y="1024"/>
                  </a:lnTo>
                  <a:cubicBezTo>
                    <a:pt x="1" y="1147"/>
                    <a:pt x="100" y="1246"/>
                    <a:pt x="223" y="1246"/>
                  </a:cubicBezTo>
                  <a:lnTo>
                    <a:pt x="665" y="1246"/>
                  </a:lnTo>
                  <a:cubicBezTo>
                    <a:pt x="543" y="1246"/>
                    <a:pt x="443" y="1149"/>
                    <a:pt x="443" y="1024"/>
                  </a:cubicBezTo>
                  <a:lnTo>
                    <a:pt x="443" y="223"/>
                  </a:lnTo>
                  <a:cubicBezTo>
                    <a:pt x="443" y="100"/>
                    <a:pt x="543" y="1"/>
                    <a:pt x="66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7" name="Google Shape;5987;p78"/>
            <p:cNvSpPr/>
            <p:nvPr/>
          </p:nvSpPr>
          <p:spPr>
            <a:xfrm>
              <a:off x="7766932" y="2336047"/>
              <a:ext cx="13817" cy="35895"/>
            </a:xfrm>
            <a:custGeom>
              <a:avLst/>
              <a:gdLst/>
              <a:ahLst/>
              <a:cxnLst/>
              <a:rect l="l" t="t" r="r" b="b"/>
              <a:pathLst>
                <a:path w="480" h="1247" extrusionOk="0">
                  <a:moveTo>
                    <a:pt x="1" y="0"/>
                  </a:moveTo>
                  <a:lnTo>
                    <a:pt x="1" y="1246"/>
                  </a:lnTo>
                  <a:lnTo>
                    <a:pt x="479" y="1246"/>
                  </a:lnTo>
                  <a:lnTo>
                    <a:pt x="479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8" name="Google Shape;5988;p78"/>
            <p:cNvSpPr/>
            <p:nvPr/>
          </p:nvSpPr>
          <p:spPr>
            <a:xfrm>
              <a:off x="7937011" y="2335990"/>
              <a:ext cx="80828" cy="35895"/>
            </a:xfrm>
            <a:custGeom>
              <a:avLst/>
              <a:gdLst/>
              <a:ahLst/>
              <a:cxnLst/>
              <a:rect l="l" t="t" r="r" b="b"/>
              <a:pathLst>
                <a:path w="2808" h="1247" extrusionOk="0">
                  <a:moveTo>
                    <a:pt x="1" y="1"/>
                  </a:moveTo>
                  <a:lnTo>
                    <a:pt x="1" y="1246"/>
                  </a:lnTo>
                  <a:lnTo>
                    <a:pt x="2585" y="1246"/>
                  </a:lnTo>
                  <a:cubicBezTo>
                    <a:pt x="2706" y="1246"/>
                    <a:pt x="2807" y="1147"/>
                    <a:pt x="2807" y="1024"/>
                  </a:cubicBezTo>
                  <a:lnTo>
                    <a:pt x="2807" y="223"/>
                  </a:lnTo>
                  <a:cubicBezTo>
                    <a:pt x="2807" y="100"/>
                    <a:pt x="2706" y="1"/>
                    <a:pt x="25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9" name="Google Shape;5989;p78"/>
            <p:cNvSpPr/>
            <p:nvPr/>
          </p:nvSpPr>
          <p:spPr>
            <a:xfrm>
              <a:off x="7937011" y="2336047"/>
              <a:ext cx="13788" cy="35895"/>
            </a:xfrm>
            <a:custGeom>
              <a:avLst/>
              <a:gdLst/>
              <a:ahLst/>
              <a:cxnLst/>
              <a:rect l="l" t="t" r="r" b="b"/>
              <a:pathLst>
                <a:path w="479" h="1247" extrusionOk="0">
                  <a:moveTo>
                    <a:pt x="1" y="0"/>
                  </a:moveTo>
                  <a:lnTo>
                    <a:pt x="1" y="1246"/>
                  </a:lnTo>
                  <a:lnTo>
                    <a:pt x="479" y="1246"/>
                  </a:lnTo>
                  <a:lnTo>
                    <a:pt x="479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0" name="Google Shape;5990;p78"/>
            <p:cNvSpPr/>
            <p:nvPr/>
          </p:nvSpPr>
          <p:spPr>
            <a:xfrm>
              <a:off x="7780722" y="2218046"/>
              <a:ext cx="156303" cy="153827"/>
            </a:xfrm>
            <a:custGeom>
              <a:avLst/>
              <a:gdLst/>
              <a:ahLst/>
              <a:cxnLst/>
              <a:rect l="l" t="t" r="r" b="b"/>
              <a:pathLst>
                <a:path w="5430" h="5344" extrusionOk="0">
                  <a:moveTo>
                    <a:pt x="1473" y="1"/>
                  </a:moveTo>
                  <a:cubicBezTo>
                    <a:pt x="659" y="1"/>
                    <a:pt x="0" y="660"/>
                    <a:pt x="0" y="1474"/>
                  </a:cubicBezTo>
                  <a:lnTo>
                    <a:pt x="0" y="5343"/>
                  </a:lnTo>
                  <a:lnTo>
                    <a:pt x="5430" y="5343"/>
                  </a:lnTo>
                  <a:lnTo>
                    <a:pt x="5428" y="1474"/>
                  </a:lnTo>
                  <a:cubicBezTo>
                    <a:pt x="5428" y="660"/>
                    <a:pt x="4767" y="1"/>
                    <a:pt x="39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1" name="Google Shape;5991;p78"/>
            <p:cNvSpPr/>
            <p:nvPr/>
          </p:nvSpPr>
          <p:spPr>
            <a:xfrm>
              <a:off x="7780722" y="2218046"/>
              <a:ext cx="54087" cy="153827"/>
            </a:xfrm>
            <a:custGeom>
              <a:avLst/>
              <a:gdLst/>
              <a:ahLst/>
              <a:cxnLst/>
              <a:rect l="l" t="t" r="r" b="b"/>
              <a:pathLst>
                <a:path w="1879" h="5344" extrusionOk="0">
                  <a:moveTo>
                    <a:pt x="1473" y="1"/>
                  </a:moveTo>
                  <a:cubicBezTo>
                    <a:pt x="659" y="1"/>
                    <a:pt x="0" y="660"/>
                    <a:pt x="0" y="1474"/>
                  </a:cubicBezTo>
                  <a:lnTo>
                    <a:pt x="0" y="5343"/>
                  </a:lnTo>
                  <a:lnTo>
                    <a:pt x="407" y="5343"/>
                  </a:lnTo>
                  <a:lnTo>
                    <a:pt x="407" y="1474"/>
                  </a:lnTo>
                  <a:cubicBezTo>
                    <a:pt x="407" y="660"/>
                    <a:pt x="1066" y="1"/>
                    <a:pt x="187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2" name="Google Shape;5992;p78"/>
            <p:cNvSpPr/>
            <p:nvPr/>
          </p:nvSpPr>
          <p:spPr>
            <a:xfrm>
              <a:off x="7804040" y="2241393"/>
              <a:ext cx="109498" cy="130482"/>
            </a:xfrm>
            <a:custGeom>
              <a:avLst/>
              <a:gdLst/>
              <a:ahLst/>
              <a:cxnLst/>
              <a:rect l="l" t="t" r="r" b="b"/>
              <a:pathLst>
                <a:path w="3804" h="4533" extrusionOk="0">
                  <a:moveTo>
                    <a:pt x="695" y="0"/>
                  </a:moveTo>
                  <a:cubicBezTo>
                    <a:pt x="312" y="0"/>
                    <a:pt x="1" y="311"/>
                    <a:pt x="1" y="697"/>
                  </a:cubicBezTo>
                  <a:lnTo>
                    <a:pt x="1" y="4532"/>
                  </a:lnTo>
                  <a:lnTo>
                    <a:pt x="3804" y="4532"/>
                  </a:lnTo>
                  <a:lnTo>
                    <a:pt x="3804" y="697"/>
                  </a:lnTo>
                  <a:cubicBezTo>
                    <a:pt x="3804" y="311"/>
                    <a:pt x="3493" y="0"/>
                    <a:pt x="31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3" name="Google Shape;5993;p78"/>
            <p:cNvSpPr/>
            <p:nvPr/>
          </p:nvSpPr>
          <p:spPr>
            <a:xfrm>
              <a:off x="7822982" y="2345806"/>
              <a:ext cx="71646" cy="26079"/>
            </a:xfrm>
            <a:custGeom>
              <a:avLst/>
              <a:gdLst/>
              <a:ahLst/>
              <a:cxnLst/>
              <a:rect l="l" t="t" r="r" b="b"/>
              <a:pathLst>
                <a:path w="2489" h="906" extrusionOk="0">
                  <a:moveTo>
                    <a:pt x="331" y="1"/>
                  </a:moveTo>
                  <a:cubicBezTo>
                    <a:pt x="148" y="1"/>
                    <a:pt x="0" y="150"/>
                    <a:pt x="0" y="333"/>
                  </a:cubicBezTo>
                  <a:lnTo>
                    <a:pt x="0" y="905"/>
                  </a:lnTo>
                  <a:lnTo>
                    <a:pt x="2488" y="905"/>
                  </a:lnTo>
                  <a:lnTo>
                    <a:pt x="2488" y="333"/>
                  </a:lnTo>
                  <a:cubicBezTo>
                    <a:pt x="2488" y="148"/>
                    <a:pt x="2343" y="1"/>
                    <a:pt x="2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4" name="Google Shape;5994;p78"/>
            <p:cNvSpPr/>
            <p:nvPr/>
          </p:nvSpPr>
          <p:spPr>
            <a:xfrm>
              <a:off x="7823011" y="2345921"/>
              <a:ext cx="21013" cy="26079"/>
            </a:xfrm>
            <a:custGeom>
              <a:avLst/>
              <a:gdLst/>
              <a:ahLst/>
              <a:cxnLst/>
              <a:rect l="l" t="t" r="r" b="b"/>
              <a:pathLst>
                <a:path w="730" h="906" extrusionOk="0">
                  <a:moveTo>
                    <a:pt x="333" y="0"/>
                  </a:moveTo>
                  <a:cubicBezTo>
                    <a:pt x="150" y="0"/>
                    <a:pt x="1" y="146"/>
                    <a:pt x="1" y="331"/>
                  </a:cubicBezTo>
                  <a:lnTo>
                    <a:pt x="1" y="905"/>
                  </a:lnTo>
                  <a:lnTo>
                    <a:pt x="408" y="905"/>
                  </a:lnTo>
                  <a:lnTo>
                    <a:pt x="408" y="324"/>
                  </a:lnTo>
                  <a:cubicBezTo>
                    <a:pt x="408" y="144"/>
                    <a:pt x="552" y="0"/>
                    <a:pt x="73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5" name="Google Shape;5995;p78"/>
            <p:cNvSpPr/>
            <p:nvPr/>
          </p:nvSpPr>
          <p:spPr>
            <a:xfrm>
              <a:off x="7826552" y="2276140"/>
              <a:ext cx="64709" cy="69804"/>
            </a:xfrm>
            <a:custGeom>
              <a:avLst/>
              <a:gdLst/>
              <a:ahLst/>
              <a:cxnLst/>
              <a:rect l="l" t="t" r="r" b="b"/>
              <a:pathLst>
                <a:path w="2248" h="2425" extrusionOk="0">
                  <a:moveTo>
                    <a:pt x="1122" y="1"/>
                  </a:moveTo>
                  <a:cubicBezTo>
                    <a:pt x="1034" y="1"/>
                    <a:pt x="945" y="53"/>
                    <a:pt x="914" y="157"/>
                  </a:cubicBezTo>
                  <a:lnTo>
                    <a:pt x="729" y="773"/>
                  </a:lnTo>
                  <a:cubicBezTo>
                    <a:pt x="705" y="853"/>
                    <a:pt x="635" y="896"/>
                    <a:pt x="564" y="896"/>
                  </a:cubicBezTo>
                  <a:cubicBezTo>
                    <a:pt x="509" y="896"/>
                    <a:pt x="454" y="870"/>
                    <a:pt x="420" y="816"/>
                  </a:cubicBezTo>
                  <a:lnTo>
                    <a:pt x="415" y="805"/>
                  </a:lnTo>
                  <a:cubicBezTo>
                    <a:pt x="369" y="732"/>
                    <a:pt x="298" y="699"/>
                    <a:pt x="227" y="699"/>
                  </a:cubicBezTo>
                  <a:cubicBezTo>
                    <a:pt x="113" y="699"/>
                    <a:pt x="1" y="784"/>
                    <a:pt x="1" y="923"/>
                  </a:cubicBezTo>
                  <a:lnTo>
                    <a:pt x="1" y="1170"/>
                  </a:lnTo>
                  <a:cubicBezTo>
                    <a:pt x="1" y="1436"/>
                    <a:pt x="81" y="1697"/>
                    <a:pt x="230" y="1918"/>
                  </a:cubicBezTo>
                  <a:lnTo>
                    <a:pt x="569" y="2424"/>
                  </a:lnTo>
                  <a:lnTo>
                    <a:pt x="1678" y="2424"/>
                  </a:lnTo>
                  <a:lnTo>
                    <a:pt x="2018" y="1918"/>
                  </a:lnTo>
                  <a:cubicBezTo>
                    <a:pt x="2167" y="1696"/>
                    <a:pt x="2247" y="1436"/>
                    <a:pt x="2247" y="1170"/>
                  </a:cubicBezTo>
                  <a:lnTo>
                    <a:pt x="2247" y="923"/>
                  </a:lnTo>
                  <a:cubicBezTo>
                    <a:pt x="2247" y="784"/>
                    <a:pt x="2135" y="699"/>
                    <a:pt x="2021" y="699"/>
                  </a:cubicBezTo>
                  <a:cubicBezTo>
                    <a:pt x="1951" y="699"/>
                    <a:pt x="1879" y="732"/>
                    <a:pt x="1833" y="805"/>
                  </a:cubicBezTo>
                  <a:lnTo>
                    <a:pt x="1826" y="816"/>
                  </a:lnTo>
                  <a:cubicBezTo>
                    <a:pt x="1792" y="870"/>
                    <a:pt x="1736" y="896"/>
                    <a:pt x="1680" y="896"/>
                  </a:cubicBezTo>
                  <a:cubicBezTo>
                    <a:pt x="1608" y="896"/>
                    <a:pt x="1537" y="853"/>
                    <a:pt x="1513" y="773"/>
                  </a:cubicBezTo>
                  <a:lnTo>
                    <a:pt x="1330" y="157"/>
                  </a:lnTo>
                  <a:cubicBezTo>
                    <a:pt x="1299" y="53"/>
                    <a:pt x="1210" y="1"/>
                    <a:pt x="1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6" name="Google Shape;5996;p78"/>
            <p:cNvSpPr/>
            <p:nvPr/>
          </p:nvSpPr>
          <p:spPr>
            <a:xfrm>
              <a:off x="7826552" y="2296234"/>
              <a:ext cx="26828" cy="49712"/>
            </a:xfrm>
            <a:custGeom>
              <a:avLst/>
              <a:gdLst/>
              <a:ahLst/>
              <a:cxnLst/>
              <a:rect l="l" t="t" r="r" b="b"/>
              <a:pathLst>
                <a:path w="932" h="1727" extrusionOk="0">
                  <a:moveTo>
                    <a:pt x="226" y="1"/>
                  </a:moveTo>
                  <a:cubicBezTo>
                    <a:pt x="113" y="1"/>
                    <a:pt x="1" y="85"/>
                    <a:pt x="1" y="225"/>
                  </a:cubicBezTo>
                  <a:lnTo>
                    <a:pt x="1" y="472"/>
                  </a:lnTo>
                  <a:cubicBezTo>
                    <a:pt x="1" y="738"/>
                    <a:pt x="81" y="999"/>
                    <a:pt x="230" y="1220"/>
                  </a:cubicBezTo>
                  <a:lnTo>
                    <a:pt x="569" y="1726"/>
                  </a:lnTo>
                  <a:lnTo>
                    <a:pt x="932" y="1726"/>
                  </a:lnTo>
                  <a:lnTo>
                    <a:pt x="592" y="1220"/>
                  </a:lnTo>
                  <a:cubicBezTo>
                    <a:pt x="443" y="998"/>
                    <a:pt x="363" y="738"/>
                    <a:pt x="363" y="472"/>
                  </a:cubicBezTo>
                  <a:lnTo>
                    <a:pt x="363" y="225"/>
                  </a:lnTo>
                  <a:cubicBezTo>
                    <a:pt x="363" y="173"/>
                    <a:pt x="379" y="129"/>
                    <a:pt x="406" y="93"/>
                  </a:cubicBezTo>
                  <a:cubicBezTo>
                    <a:pt x="360" y="30"/>
                    <a:pt x="293" y="1"/>
                    <a:pt x="226" y="1"/>
                  </a:cubicBezTo>
                  <a:close/>
                </a:path>
              </a:pathLst>
            </a:custGeom>
            <a:solidFill>
              <a:srgbClr val="FFC2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7" name="Google Shape;5997;p78"/>
            <p:cNvSpPr/>
            <p:nvPr/>
          </p:nvSpPr>
          <p:spPr>
            <a:xfrm>
              <a:off x="7851166" y="2321567"/>
              <a:ext cx="15314" cy="24381"/>
            </a:xfrm>
            <a:custGeom>
              <a:avLst/>
              <a:gdLst/>
              <a:ahLst/>
              <a:cxnLst/>
              <a:rect l="l" t="t" r="r" b="b"/>
              <a:pathLst>
                <a:path w="532" h="847" extrusionOk="0">
                  <a:moveTo>
                    <a:pt x="266" y="1"/>
                  </a:moveTo>
                  <a:cubicBezTo>
                    <a:pt x="184" y="1"/>
                    <a:pt x="103" y="44"/>
                    <a:pt x="63" y="130"/>
                  </a:cubicBezTo>
                  <a:cubicBezTo>
                    <a:pt x="24" y="219"/>
                    <a:pt x="0" y="317"/>
                    <a:pt x="0" y="415"/>
                  </a:cubicBezTo>
                  <a:lnTo>
                    <a:pt x="0" y="846"/>
                  </a:lnTo>
                  <a:lnTo>
                    <a:pt x="532" y="846"/>
                  </a:lnTo>
                  <a:lnTo>
                    <a:pt x="532" y="415"/>
                  </a:lnTo>
                  <a:cubicBezTo>
                    <a:pt x="532" y="317"/>
                    <a:pt x="512" y="219"/>
                    <a:pt x="470" y="130"/>
                  </a:cubicBezTo>
                  <a:cubicBezTo>
                    <a:pt x="430" y="44"/>
                    <a:pt x="348" y="1"/>
                    <a:pt x="2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8" name="Google Shape;5998;p78"/>
            <p:cNvSpPr/>
            <p:nvPr/>
          </p:nvSpPr>
          <p:spPr>
            <a:xfrm>
              <a:off x="7703455" y="2049205"/>
              <a:ext cx="310677" cy="241909"/>
            </a:xfrm>
            <a:custGeom>
              <a:avLst/>
              <a:gdLst/>
              <a:ahLst/>
              <a:cxnLst/>
              <a:rect l="l" t="t" r="r" b="b"/>
              <a:pathLst>
                <a:path w="10793" h="8404" extrusionOk="0">
                  <a:moveTo>
                    <a:pt x="6178" y="335"/>
                  </a:moveTo>
                  <a:cubicBezTo>
                    <a:pt x="6233" y="335"/>
                    <a:pt x="6278" y="379"/>
                    <a:pt x="6278" y="434"/>
                  </a:cubicBezTo>
                  <a:lnTo>
                    <a:pt x="6278" y="710"/>
                  </a:lnTo>
                  <a:lnTo>
                    <a:pt x="4518" y="710"/>
                  </a:lnTo>
                  <a:lnTo>
                    <a:pt x="4518" y="434"/>
                  </a:lnTo>
                  <a:cubicBezTo>
                    <a:pt x="4518" y="379"/>
                    <a:pt x="4563" y="335"/>
                    <a:pt x="4620" y="335"/>
                  </a:cubicBezTo>
                  <a:close/>
                  <a:moveTo>
                    <a:pt x="6278" y="1042"/>
                  </a:moveTo>
                  <a:lnTo>
                    <a:pt x="6278" y="1419"/>
                  </a:lnTo>
                  <a:lnTo>
                    <a:pt x="4518" y="1419"/>
                  </a:lnTo>
                  <a:lnTo>
                    <a:pt x="4518" y="1042"/>
                  </a:lnTo>
                  <a:close/>
                  <a:moveTo>
                    <a:pt x="7015" y="1751"/>
                  </a:moveTo>
                  <a:cubicBezTo>
                    <a:pt x="7072" y="1751"/>
                    <a:pt x="7117" y="1796"/>
                    <a:pt x="7117" y="1851"/>
                  </a:cubicBezTo>
                  <a:lnTo>
                    <a:pt x="7117" y="2231"/>
                  </a:lnTo>
                  <a:lnTo>
                    <a:pt x="3681" y="2231"/>
                  </a:lnTo>
                  <a:lnTo>
                    <a:pt x="3681" y="1851"/>
                  </a:lnTo>
                  <a:cubicBezTo>
                    <a:pt x="3681" y="1796"/>
                    <a:pt x="3726" y="1751"/>
                    <a:pt x="3781" y="1751"/>
                  </a:cubicBezTo>
                  <a:close/>
                  <a:moveTo>
                    <a:pt x="7227" y="2565"/>
                  </a:moveTo>
                  <a:lnTo>
                    <a:pt x="8510" y="3481"/>
                  </a:lnTo>
                  <a:lnTo>
                    <a:pt x="3676" y="3481"/>
                  </a:lnTo>
                  <a:cubicBezTo>
                    <a:pt x="3585" y="3481"/>
                    <a:pt x="3511" y="3555"/>
                    <a:pt x="3511" y="3646"/>
                  </a:cubicBezTo>
                  <a:cubicBezTo>
                    <a:pt x="3511" y="3738"/>
                    <a:pt x="3585" y="3813"/>
                    <a:pt x="3676" y="3813"/>
                  </a:cubicBezTo>
                  <a:lnTo>
                    <a:pt x="10152" y="3813"/>
                  </a:lnTo>
                  <a:cubicBezTo>
                    <a:pt x="10252" y="3813"/>
                    <a:pt x="10341" y="3865"/>
                    <a:pt x="10392" y="3952"/>
                  </a:cubicBezTo>
                  <a:cubicBezTo>
                    <a:pt x="10444" y="4037"/>
                    <a:pt x="10444" y="4142"/>
                    <a:pt x="10392" y="4229"/>
                  </a:cubicBezTo>
                  <a:lnTo>
                    <a:pt x="10186" y="4592"/>
                  </a:lnTo>
                  <a:lnTo>
                    <a:pt x="606" y="4592"/>
                  </a:lnTo>
                  <a:lnTo>
                    <a:pt x="400" y="4229"/>
                  </a:lnTo>
                  <a:cubicBezTo>
                    <a:pt x="350" y="4142"/>
                    <a:pt x="350" y="4037"/>
                    <a:pt x="402" y="3952"/>
                  </a:cubicBezTo>
                  <a:cubicBezTo>
                    <a:pt x="453" y="3865"/>
                    <a:pt x="542" y="3813"/>
                    <a:pt x="642" y="3813"/>
                  </a:cubicBezTo>
                  <a:lnTo>
                    <a:pt x="2926" y="3813"/>
                  </a:lnTo>
                  <a:cubicBezTo>
                    <a:pt x="3016" y="3813"/>
                    <a:pt x="3093" y="3738"/>
                    <a:pt x="3093" y="3646"/>
                  </a:cubicBezTo>
                  <a:cubicBezTo>
                    <a:pt x="3093" y="3555"/>
                    <a:pt x="3016" y="3481"/>
                    <a:pt x="2926" y="3481"/>
                  </a:cubicBezTo>
                  <a:lnTo>
                    <a:pt x="2281" y="3481"/>
                  </a:lnTo>
                  <a:lnTo>
                    <a:pt x="3566" y="2565"/>
                  </a:lnTo>
                  <a:close/>
                  <a:moveTo>
                    <a:pt x="4616" y="1"/>
                  </a:moveTo>
                  <a:cubicBezTo>
                    <a:pt x="4376" y="1"/>
                    <a:pt x="4182" y="194"/>
                    <a:pt x="4182" y="434"/>
                  </a:cubicBezTo>
                  <a:lnTo>
                    <a:pt x="4182" y="1419"/>
                  </a:lnTo>
                  <a:lnTo>
                    <a:pt x="3779" y="1419"/>
                  </a:lnTo>
                  <a:cubicBezTo>
                    <a:pt x="3539" y="1419"/>
                    <a:pt x="3345" y="1611"/>
                    <a:pt x="3345" y="1851"/>
                  </a:cubicBezTo>
                  <a:lnTo>
                    <a:pt x="3345" y="2311"/>
                  </a:lnTo>
                  <a:lnTo>
                    <a:pt x="1707" y="3481"/>
                  </a:lnTo>
                  <a:lnTo>
                    <a:pt x="640" y="3481"/>
                  </a:lnTo>
                  <a:cubicBezTo>
                    <a:pt x="420" y="3481"/>
                    <a:pt x="222" y="3593"/>
                    <a:pt x="110" y="3785"/>
                  </a:cubicBezTo>
                  <a:cubicBezTo>
                    <a:pt x="0" y="3975"/>
                    <a:pt x="0" y="4202"/>
                    <a:pt x="109" y="4392"/>
                  </a:cubicBezTo>
                  <a:lnTo>
                    <a:pt x="345" y="4801"/>
                  </a:lnTo>
                  <a:lnTo>
                    <a:pt x="345" y="8237"/>
                  </a:lnTo>
                  <a:cubicBezTo>
                    <a:pt x="345" y="8327"/>
                    <a:pt x="420" y="8404"/>
                    <a:pt x="510" y="8404"/>
                  </a:cubicBezTo>
                  <a:cubicBezTo>
                    <a:pt x="603" y="8404"/>
                    <a:pt x="677" y="8327"/>
                    <a:pt x="677" y="8237"/>
                  </a:cubicBezTo>
                  <a:lnTo>
                    <a:pt x="677" y="4924"/>
                  </a:lnTo>
                  <a:lnTo>
                    <a:pt x="10117" y="4924"/>
                  </a:lnTo>
                  <a:lnTo>
                    <a:pt x="10117" y="5928"/>
                  </a:lnTo>
                  <a:cubicBezTo>
                    <a:pt x="10117" y="6019"/>
                    <a:pt x="10193" y="6095"/>
                    <a:pt x="10284" y="6095"/>
                  </a:cubicBezTo>
                  <a:cubicBezTo>
                    <a:pt x="10375" y="6095"/>
                    <a:pt x="10451" y="6019"/>
                    <a:pt x="10451" y="5928"/>
                  </a:cubicBezTo>
                  <a:lnTo>
                    <a:pt x="10451" y="4801"/>
                  </a:lnTo>
                  <a:lnTo>
                    <a:pt x="10684" y="4392"/>
                  </a:lnTo>
                  <a:cubicBezTo>
                    <a:pt x="10792" y="4202"/>
                    <a:pt x="10792" y="3973"/>
                    <a:pt x="10682" y="3785"/>
                  </a:cubicBezTo>
                  <a:cubicBezTo>
                    <a:pt x="10570" y="3593"/>
                    <a:pt x="10373" y="3481"/>
                    <a:pt x="10152" y="3481"/>
                  </a:cubicBezTo>
                  <a:lnTo>
                    <a:pt x="9086" y="3481"/>
                  </a:lnTo>
                  <a:lnTo>
                    <a:pt x="7447" y="2311"/>
                  </a:lnTo>
                  <a:lnTo>
                    <a:pt x="7447" y="1851"/>
                  </a:lnTo>
                  <a:cubicBezTo>
                    <a:pt x="7447" y="1611"/>
                    <a:pt x="7254" y="1419"/>
                    <a:pt x="7014" y="1419"/>
                  </a:cubicBezTo>
                  <a:lnTo>
                    <a:pt x="6610" y="1419"/>
                  </a:lnTo>
                  <a:lnTo>
                    <a:pt x="6610" y="434"/>
                  </a:lnTo>
                  <a:cubicBezTo>
                    <a:pt x="6610" y="194"/>
                    <a:pt x="6416" y="1"/>
                    <a:pt x="6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9" name="Google Shape;5999;p78"/>
            <p:cNvSpPr/>
            <p:nvPr/>
          </p:nvSpPr>
          <p:spPr>
            <a:xfrm>
              <a:off x="7695222" y="2213238"/>
              <a:ext cx="327458" cy="163499"/>
            </a:xfrm>
            <a:custGeom>
              <a:avLst/>
              <a:gdLst/>
              <a:ahLst/>
              <a:cxnLst/>
              <a:rect l="l" t="t" r="r" b="b"/>
              <a:pathLst>
                <a:path w="11376" h="5680" extrusionOk="0">
                  <a:moveTo>
                    <a:pt x="5684" y="2352"/>
                  </a:moveTo>
                  <a:cubicBezTo>
                    <a:pt x="5709" y="2352"/>
                    <a:pt x="5725" y="2363"/>
                    <a:pt x="5734" y="2388"/>
                  </a:cubicBezTo>
                  <a:lnTo>
                    <a:pt x="5917" y="3004"/>
                  </a:lnTo>
                  <a:cubicBezTo>
                    <a:pt x="5956" y="3134"/>
                    <a:pt x="6064" y="3225"/>
                    <a:pt x="6198" y="3243"/>
                  </a:cubicBezTo>
                  <a:cubicBezTo>
                    <a:pt x="6213" y="3245"/>
                    <a:pt x="6228" y="3246"/>
                    <a:pt x="6244" y="3246"/>
                  </a:cubicBezTo>
                  <a:cubicBezTo>
                    <a:pt x="6359" y="3246"/>
                    <a:pt x="6465" y="3187"/>
                    <a:pt x="6528" y="3088"/>
                  </a:cubicBezTo>
                  <a:lnTo>
                    <a:pt x="6535" y="3076"/>
                  </a:lnTo>
                  <a:cubicBezTo>
                    <a:pt x="6548" y="3056"/>
                    <a:pt x="6564" y="3050"/>
                    <a:pt x="6580" y="3050"/>
                  </a:cubicBezTo>
                  <a:cubicBezTo>
                    <a:pt x="6587" y="3050"/>
                    <a:pt x="6593" y="3051"/>
                    <a:pt x="6599" y="3052"/>
                  </a:cubicBezTo>
                  <a:cubicBezTo>
                    <a:pt x="6617" y="3056"/>
                    <a:pt x="6640" y="3072"/>
                    <a:pt x="6640" y="3106"/>
                  </a:cubicBezTo>
                  <a:lnTo>
                    <a:pt x="6640" y="3351"/>
                  </a:lnTo>
                  <a:cubicBezTo>
                    <a:pt x="6640" y="3587"/>
                    <a:pt x="6571" y="3813"/>
                    <a:pt x="6439" y="4009"/>
                  </a:cubicBezTo>
                  <a:lnTo>
                    <a:pt x="6148" y="4441"/>
                  </a:lnTo>
                  <a:lnTo>
                    <a:pt x="6116" y="4441"/>
                  </a:lnTo>
                  <a:lnTo>
                    <a:pt x="6116" y="4176"/>
                  </a:lnTo>
                  <a:cubicBezTo>
                    <a:pt x="6116" y="4053"/>
                    <a:pt x="6089" y="3934"/>
                    <a:pt x="6038" y="3822"/>
                  </a:cubicBezTo>
                  <a:cubicBezTo>
                    <a:pt x="5974" y="3682"/>
                    <a:pt x="5837" y="3593"/>
                    <a:pt x="5682" y="3593"/>
                  </a:cubicBezTo>
                  <a:cubicBezTo>
                    <a:pt x="5526" y="3593"/>
                    <a:pt x="5391" y="3680"/>
                    <a:pt x="5327" y="3822"/>
                  </a:cubicBezTo>
                  <a:cubicBezTo>
                    <a:pt x="5275" y="3934"/>
                    <a:pt x="5249" y="4053"/>
                    <a:pt x="5249" y="4176"/>
                  </a:cubicBezTo>
                  <a:lnTo>
                    <a:pt x="5249" y="4441"/>
                  </a:lnTo>
                  <a:lnTo>
                    <a:pt x="5215" y="4441"/>
                  </a:lnTo>
                  <a:lnTo>
                    <a:pt x="4929" y="4009"/>
                  </a:lnTo>
                  <a:cubicBezTo>
                    <a:pt x="4799" y="3813"/>
                    <a:pt x="4730" y="3587"/>
                    <a:pt x="4730" y="3351"/>
                  </a:cubicBezTo>
                  <a:lnTo>
                    <a:pt x="4730" y="3106"/>
                  </a:lnTo>
                  <a:cubicBezTo>
                    <a:pt x="4730" y="3070"/>
                    <a:pt x="4751" y="3056"/>
                    <a:pt x="4769" y="3052"/>
                  </a:cubicBezTo>
                  <a:cubicBezTo>
                    <a:pt x="4774" y="3051"/>
                    <a:pt x="4780" y="3050"/>
                    <a:pt x="4787" y="3050"/>
                  </a:cubicBezTo>
                  <a:cubicBezTo>
                    <a:pt x="4802" y="3050"/>
                    <a:pt x="4819" y="3056"/>
                    <a:pt x="4833" y="3076"/>
                  </a:cubicBezTo>
                  <a:lnTo>
                    <a:pt x="4840" y="3088"/>
                  </a:lnTo>
                  <a:cubicBezTo>
                    <a:pt x="4902" y="3188"/>
                    <a:pt x="5006" y="3246"/>
                    <a:pt x="5121" y="3246"/>
                  </a:cubicBezTo>
                  <a:cubicBezTo>
                    <a:pt x="5137" y="3246"/>
                    <a:pt x="5154" y="3245"/>
                    <a:pt x="5170" y="3243"/>
                  </a:cubicBezTo>
                  <a:cubicBezTo>
                    <a:pt x="5304" y="3225"/>
                    <a:pt x="5410" y="3134"/>
                    <a:pt x="5451" y="3004"/>
                  </a:cubicBezTo>
                  <a:lnTo>
                    <a:pt x="5636" y="2388"/>
                  </a:lnTo>
                  <a:cubicBezTo>
                    <a:pt x="5641" y="2363"/>
                    <a:pt x="5657" y="2352"/>
                    <a:pt x="5684" y="2352"/>
                  </a:cubicBezTo>
                  <a:close/>
                  <a:moveTo>
                    <a:pt x="5682" y="3932"/>
                  </a:moveTo>
                  <a:cubicBezTo>
                    <a:pt x="5696" y="3932"/>
                    <a:pt x="5720" y="3936"/>
                    <a:pt x="5734" y="3964"/>
                  </a:cubicBezTo>
                  <a:cubicBezTo>
                    <a:pt x="5764" y="4032"/>
                    <a:pt x="5780" y="4105"/>
                    <a:pt x="5780" y="4178"/>
                  </a:cubicBezTo>
                  <a:lnTo>
                    <a:pt x="5782" y="4442"/>
                  </a:lnTo>
                  <a:lnTo>
                    <a:pt x="5584" y="4442"/>
                  </a:lnTo>
                  <a:lnTo>
                    <a:pt x="5584" y="4178"/>
                  </a:lnTo>
                  <a:cubicBezTo>
                    <a:pt x="5584" y="4103"/>
                    <a:pt x="5600" y="4032"/>
                    <a:pt x="5631" y="3964"/>
                  </a:cubicBezTo>
                  <a:cubicBezTo>
                    <a:pt x="5645" y="3936"/>
                    <a:pt x="5670" y="3932"/>
                    <a:pt x="5682" y="3932"/>
                  </a:cubicBezTo>
                  <a:close/>
                  <a:moveTo>
                    <a:pt x="2803" y="4432"/>
                  </a:moveTo>
                  <a:lnTo>
                    <a:pt x="2803" y="5343"/>
                  </a:lnTo>
                  <a:lnTo>
                    <a:pt x="386" y="5343"/>
                  </a:lnTo>
                  <a:cubicBezTo>
                    <a:pt x="356" y="5343"/>
                    <a:pt x="331" y="5320"/>
                    <a:pt x="331" y="5288"/>
                  </a:cubicBezTo>
                  <a:lnTo>
                    <a:pt x="331" y="4487"/>
                  </a:lnTo>
                  <a:cubicBezTo>
                    <a:pt x="331" y="4455"/>
                    <a:pt x="356" y="4432"/>
                    <a:pt x="386" y="4432"/>
                  </a:cubicBezTo>
                  <a:close/>
                  <a:moveTo>
                    <a:pt x="6599" y="4773"/>
                  </a:moveTo>
                  <a:cubicBezTo>
                    <a:pt x="6690" y="4773"/>
                    <a:pt x="6761" y="4846"/>
                    <a:pt x="6761" y="4938"/>
                  </a:cubicBezTo>
                  <a:lnTo>
                    <a:pt x="6761" y="5343"/>
                  </a:lnTo>
                  <a:lnTo>
                    <a:pt x="4607" y="5343"/>
                  </a:lnTo>
                  <a:lnTo>
                    <a:pt x="4607" y="4938"/>
                  </a:lnTo>
                  <a:cubicBezTo>
                    <a:pt x="4607" y="4846"/>
                    <a:pt x="4680" y="4773"/>
                    <a:pt x="4772" y="4773"/>
                  </a:cubicBezTo>
                  <a:close/>
                  <a:moveTo>
                    <a:pt x="6891" y="1145"/>
                  </a:moveTo>
                  <a:cubicBezTo>
                    <a:pt x="7182" y="1145"/>
                    <a:pt x="7420" y="1384"/>
                    <a:pt x="7420" y="1675"/>
                  </a:cubicBezTo>
                  <a:lnTo>
                    <a:pt x="7420" y="5343"/>
                  </a:lnTo>
                  <a:lnTo>
                    <a:pt x="7093" y="5343"/>
                  </a:lnTo>
                  <a:lnTo>
                    <a:pt x="7093" y="4938"/>
                  </a:lnTo>
                  <a:cubicBezTo>
                    <a:pt x="7093" y="4664"/>
                    <a:pt x="6871" y="4441"/>
                    <a:pt x="6598" y="4441"/>
                  </a:cubicBezTo>
                  <a:lnTo>
                    <a:pt x="6551" y="4441"/>
                  </a:lnTo>
                  <a:lnTo>
                    <a:pt x="6715" y="4194"/>
                  </a:lnTo>
                  <a:cubicBezTo>
                    <a:pt x="6884" y="3943"/>
                    <a:pt x="6971" y="3651"/>
                    <a:pt x="6971" y="3351"/>
                  </a:cubicBezTo>
                  <a:lnTo>
                    <a:pt x="6971" y="3104"/>
                  </a:lnTo>
                  <a:cubicBezTo>
                    <a:pt x="6971" y="2930"/>
                    <a:pt x="6857" y="2779"/>
                    <a:pt x="6688" y="2729"/>
                  </a:cubicBezTo>
                  <a:cubicBezTo>
                    <a:pt x="6652" y="2719"/>
                    <a:pt x="6616" y="2714"/>
                    <a:pt x="6580" y="2714"/>
                  </a:cubicBezTo>
                  <a:cubicBezTo>
                    <a:pt x="6448" y="2714"/>
                    <a:pt x="6325" y="2781"/>
                    <a:pt x="6251" y="2898"/>
                  </a:cubicBezTo>
                  <a:lnTo>
                    <a:pt x="6244" y="2909"/>
                  </a:lnTo>
                  <a:cubicBezTo>
                    <a:pt x="6244" y="2912"/>
                    <a:pt x="6242" y="2912"/>
                    <a:pt x="6242" y="2912"/>
                  </a:cubicBezTo>
                  <a:lnTo>
                    <a:pt x="6235" y="2912"/>
                  </a:lnTo>
                  <a:lnTo>
                    <a:pt x="6235" y="2909"/>
                  </a:lnTo>
                  <a:lnTo>
                    <a:pt x="6052" y="2292"/>
                  </a:lnTo>
                  <a:cubicBezTo>
                    <a:pt x="6002" y="2126"/>
                    <a:pt x="5856" y="2018"/>
                    <a:pt x="5684" y="2018"/>
                  </a:cubicBezTo>
                  <a:cubicBezTo>
                    <a:pt x="5513" y="2018"/>
                    <a:pt x="5368" y="2126"/>
                    <a:pt x="5318" y="2292"/>
                  </a:cubicBezTo>
                  <a:lnTo>
                    <a:pt x="5133" y="2909"/>
                  </a:lnTo>
                  <a:lnTo>
                    <a:pt x="5133" y="2912"/>
                  </a:lnTo>
                  <a:cubicBezTo>
                    <a:pt x="5132" y="2912"/>
                    <a:pt x="5131" y="2913"/>
                    <a:pt x="5129" y="2913"/>
                  </a:cubicBezTo>
                  <a:cubicBezTo>
                    <a:pt x="5129" y="2913"/>
                    <a:pt x="5128" y="2913"/>
                    <a:pt x="5128" y="2912"/>
                  </a:cubicBezTo>
                  <a:lnTo>
                    <a:pt x="5124" y="2909"/>
                  </a:lnTo>
                  <a:lnTo>
                    <a:pt x="5119" y="2898"/>
                  </a:lnTo>
                  <a:cubicBezTo>
                    <a:pt x="5045" y="2781"/>
                    <a:pt x="4920" y="2714"/>
                    <a:pt x="4789" y="2714"/>
                  </a:cubicBezTo>
                  <a:cubicBezTo>
                    <a:pt x="4753" y="2714"/>
                    <a:pt x="4716" y="2719"/>
                    <a:pt x="4680" y="2729"/>
                  </a:cubicBezTo>
                  <a:cubicBezTo>
                    <a:pt x="4511" y="2779"/>
                    <a:pt x="4399" y="2930"/>
                    <a:pt x="4399" y="3104"/>
                  </a:cubicBezTo>
                  <a:lnTo>
                    <a:pt x="4399" y="3351"/>
                  </a:lnTo>
                  <a:cubicBezTo>
                    <a:pt x="4399" y="3653"/>
                    <a:pt x="4488" y="3945"/>
                    <a:pt x="4653" y="4194"/>
                  </a:cubicBezTo>
                  <a:lnTo>
                    <a:pt x="4818" y="4441"/>
                  </a:lnTo>
                  <a:lnTo>
                    <a:pt x="4772" y="4441"/>
                  </a:lnTo>
                  <a:cubicBezTo>
                    <a:pt x="4499" y="4441"/>
                    <a:pt x="4276" y="4663"/>
                    <a:pt x="4276" y="4938"/>
                  </a:cubicBezTo>
                  <a:lnTo>
                    <a:pt x="4276" y="5343"/>
                  </a:lnTo>
                  <a:lnTo>
                    <a:pt x="3949" y="5343"/>
                  </a:lnTo>
                  <a:lnTo>
                    <a:pt x="3949" y="1675"/>
                  </a:lnTo>
                  <a:cubicBezTo>
                    <a:pt x="3949" y="1384"/>
                    <a:pt x="4188" y="1145"/>
                    <a:pt x="4479" y="1145"/>
                  </a:cubicBezTo>
                  <a:close/>
                  <a:moveTo>
                    <a:pt x="6925" y="335"/>
                  </a:moveTo>
                  <a:cubicBezTo>
                    <a:pt x="7644" y="335"/>
                    <a:pt x="8231" y="921"/>
                    <a:pt x="8231" y="1641"/>
                  </a:cubicBezTo>
                  <a:lnTo>
                    <a:pt x="8231" y="5343"/>
                  </a:lnTo>
                  <a:lnTo>
                    <a:pt x="7753" y="5343"/>
                  </a:lnTo>
                  <a:lnTo>
                    <a:pt x="7753" y="1675"/>
                  </a:lnTo>
                  <a:cubicBezTo>
                    <a:pt x="7753" y="1199"/>
                    <a:pt x="7367" y="811"/>
                    <a:pt x="6891" y="811"/>
                  </a:cubicBezTo>
                  <a:lnTo>
                    <a:pt x="4479" y="811"/>
                  </a:lnTo>
                  <a:cubicBezTo>
                    <a:pt x="4003" y="811"/>
                    <a:pt x="3617" y="1199"/>
                    <a:pt x="3617" y="1675"/>
                  </a:cubicBezTo>
                  <a:lnTo>
                    <a:pt x="3617" y="5343"/>
                  </a:lnTo>
                  <a:lnTo>
                    <a:pt x="3137" y="5343"/>
                  </a:lnTo>
                  <a:lnTo>
                    <a:pt x="3137" y="1641"/>
                  </a:lnTo>
                  <a:cubicBezTo>
                    <a:pt x="3137" y="921"/>
                    <a:pt x="3724" y="335"/>
                    <a:pt x="4443" y="335"/>
                  </a:cubicBezTo>
                  <a:close/>
                  <a:moveTo>
                    <a:pt x="10984" y="4432"/>
                  </a:moveTo>
                  <a:cubicBezTo>
                    <a:pt x="11014" y="4432"/>
                    <a:pt x="11039" y="4455"/>
                    <a:pt x="11039" y="4487"/>
                  </a:cubicBezTo>
                  <a:lnTo>
                    <a:pt x="11039" y="5288"/>
                  </a:lnTo>
                  <a:cubicBezTo>
                    <a:pt x="11039" y="5320"/>
                    <a:pt x="11014" y="5343"/>
                    <a:pt x="10984" y="5343"/>
                  </a:cubicBezTo>
                  <a:lnTo>
                    <a:pt x="8567" y="5343"/>
                  </a:lnTo>
                  <a:lnTo>
                    <a:pt x="8567" y="4432"/>
                  </a:lnTo>
                  <a:close/>
                  <a:moveTo>
                    <a:pt x="4445" y="1"/>
                  </a:moveTo>
                  <a:cubicBezTo>
                    <a:pt x="3541" y="1"/>
                    <a:pt x="2805" y="737"/>
                    <a:pt x="2805" y="1641"/>
                  </a:cubicBezTo>
                  <a:lnTo>
                    <a:pt x="2805" y="4099"/>
                  </a:lnTo>
                  <a:lnTo>
                    <a:pt x="965" y="4099"/>
                  </a:lnTo>
                  <a:lnTo>
                    <a:pt x="965" y="3244"/>
                  </a:lnTo>
                  <a:cubicBezTo>
                    <a:pt x="965" y="3154"/>
                    <a:pt x="891" y="3077"/>
                    <a:pt x="800" y="3077"/>
                  </a:cubicBezTo>
                  <a:cubicBezTo>
                    <a:pt x="708" y="3077"/>
                    <a:pt x="633" y="3154"/>
                    <a:pt x="633" y="3244"/>
                  </a:cubicBezTo>
                  <a:lnTo>
                    <a:pt x="633" y="4099"/>
                  </a:lnTo>
                  <a:lnTo>
                    <a:pt x="388" y="4099"/>
                  </a:lnTo>
                  <a:cubicBezTo>
                    <a:pt x="174" y="4099"/>
                    <a:pt x="0" y="4275"/>
                    <a:pt x="0" y="4489"/>
                  </a:cubicBezTo>
                  <a:lnTo>
                    <a:pt x="0" y="5290"/>
                  </a:lnTo>
                  <a:cubicBezTo>
                    <a:pt x="0" y="5503"/>
                    <a:pt x="174" y="5679"/>
                    <a:pt x="388" y="5679"/>
                  </a:cubicBezTo>
                  <a:lnTo>
                    <a:pt x="10986" y="5679"/>
                  </a:lnTo>
                  <a:cubicBezTo>
                    <a:pt x="11199" y="5679"/>
                    <a:pt x="11375" y="5503"/>
                    <a:pt x="11375" y="5290"/>
                  </a:cubicBezTo>
                  <a:lnTo>
                    <a:pt x="11375" y="4489"/>
                  </a:lnTo>
                  <a:cubicBezTo>
                    <a:pt x="11371" y="4273"/>
                    <a:pt x="11197" y="4099"/>
                    <a:pt x="10984" y="4099"/>
                  </a:cubicBezTo>
                  <a:lnTo>
                    <a:pt x="10739" y="4099"/>
                  </a:lnTo>
                  <a:lnTo>
                    <a:pt x="10739" y="916"/>
                  </a:lnTo>
                  <a:cubicBezTo>
                    <a:pt x="10739" y="825"/>
                    <a:pt x="10664" y="749"/>
                    <a:pt x="10572" y="749"/>
                  </a:cubicBezTo>
                  <a:cubicBezTo>
                    <a:pt x="10481" y="749"/>
                    <a:pt x="10406" y="825"/>
                    <a:pt x="10406" y="916"/>
                  </a:cubicBezTo>
                  <a:lnTo>
                    <a:pt x="10406" y="4099"/>
                  </a:lnTo>
                  <a:lnTo>
                    <a:pt x="8567" y="4099"/>
                  </a:lnTo>
                  <a:lnTo>
                    <a:pt x="8567" y="1641"/>
                  </a:lnTo>
                  <a:cubicBezTo>
                    <a:pt x="8567" y="737"/>
                    <a:pt x="7831" y="1"/>
                    <a:pt x="69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000" name="Google Shape;6000;p78"/>
          <p:cNvGrpSpPr/>
          <p:nvPr/>
        </p:nvGrpSpPr>
        <p:grpSpPr>
          <a:xfrm>
            <a:off x="6964471" y="2125262"/>
            <a:ext cx="327458" cy="327602"/>
            <a:chOff x="6964471" y="2049062"/>
            <a:chExt cx="327458" cy="327602"/>
          </a:xfrm>
        </p:grpSpPr>
        <p:sp>
          <p:nvSpPr>
            <p:cNvPr id="6001" name="Google Shape;6001;p78"/>
            <p:cNvSpPr/>
            <p:nvPr/>
          </p:nvSpPr>
          <p:spPr>
            <a:xfrm>
              <a:off x="7054203" y="2301962"/>
              <a:ext cx="148041" cy="69919"/>
            </a:xfrm>
            <a:custGeom>
              <a:avLst/>
              <a:gdLst/>
              <a:ahLst/>
              <a:cxnLst/>
              <a:rect l="l" t="t" r="r" b="b"/>
              <a:pathLst>
                <a:path w="5143" h="2429" extrusionOk="0">
                  <a:moveTo>
                    <a:pt x="1805" y="1"/>
                  </a:moveTo>
                  <a:lnTo>
                    <a:pt x="1805" y="962"/>
                  </a:lnTo>
                  <a:cubicBezTo>
                    <a:pt x="1805" y="1316"/>
                    <a:pt x="1519" y="1600"/>
                    <a:pt x="1167" y="1600"/>
                  </a:cubicBezTo>
                  <a:lnTo>
                    <a:pt x="267" y="1600"/>
                  </a:lnTo>
                  <a:cubicBezTo>
                    <a:pt x="120" y="1600"/>
                    <a:pt x="1" y="1721"/>
                    <a:pt x="1" y="1867"/>
                  </a:cubicBezTo>
                  <a:lnTo>
                    <a:pt x="1" y="2141"/>
                  </a:lnTo>
                  <a:cubicBezTo>
                    <a:pt x="1" y="2301"/>
                    <a:pt x="129" y="2428"/>
                    <a:pt x="289" y="2428"/>
                  </a:cubicBezTo>
                  <a:lnTo>
                    <a:pt x="4853" y="2428"/>
                  </a:lnTo>
                  <a:cubicBezTo>
                    <a:pt x="5013" y="2428"/>
                    <a:pt x="5141" y="2301"/>
                    <a:pt x="5141" y="2141"/>
                  </a:cubicBezTo>
                  <a:lnTo>
                    <a:pt x="5141" y="1867"/>
                  </a:lnTo>
                  <a:cubicBezTo>
                    <a:pt x="5143" y="1721"/>
                    <a:pt x="5022" y="1600"/>
                    <a:pt x="4876" y="1600"/>
                  </a:cubicBezTo>
                  <a:lnTo>
                    <a:pt x="3975" y="1600"/>
                  </a:lnTo>
                  <a:cubicBezTo>
                    <a:pt x="3623" y="1600"/>
                    <a:pt x="3339" y="1314"/>
                    <a:pt x="3339" y="962"/>
                  </a:cubicBezTo>
                  <a:lnTo>
                    <a:pt x="33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2" name="Google Shape;6002;p78"/>
            <p:cNvSpPr/>
            <p:nvPr/>
          </p:nvSpPr>
          <p:spPr>
            <a:xfrm>
              <a:off x="7087770" y="2301962"/>
              <a:ext cx="62550" cy="46085"/>
            </a:xfrm>
            <a:custGeom>
              <a:avLst/>
              <a:gdLst/>
              <a:ahLst/>
              <a:cxnLst/>
              <a:rect l="l" t="t" r="r" b="b"/>
              <a:pathLst>
                <a:path w="2173" h="1601" extrusionOk="0">
                  <a:moveTo>
                    <a:pt x="639" y="1"/>
                  </a:moveTo>
                  <a:lnTo>
                    <a:pt x="639" y="962"/>
                  </a:lnTo>
                  <a:cubicBezTo>
                    <a:pt x="639" y="1316"/>
                    <a:pt x="353" y="1600"/>
                    <a:pt x="1" y="1600"/>
                  </a:cubicBezTo>
                  <a:lnTo>
                    <a:pt x="465" y="1600"/>
                  </a:lnTo>
                  <a:cubicBezTo>
                    <a:pt x="818" y="1600"/>
                    <a:pt x="1103" y="1314"/>
                    <a:pt x="1103" y="962"/>
                  </a:cubicBezTo>
                  <a:lnTo>
                    <a:pt x="1103" y="765"/>
                  </a:lnTo>
                  <a:lnTo>
                    <a:pt x="2173" y="765"/>
                  </a:lnTo>
                  <a:lnTo>
                    <a:pt x="2173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3" name="Google Shape;6003;p78"/>
            <p:cNvSpPr/>
            <p:nvPr/>
          </p:nvSpPr>
          <p:spPr>
            <a:xfrm>
              <a:off x="7054203" y="2348023"/>
              <a:ext cx="21733" cy="23863"/>
            </a:xfrm>
            <a:custGeom>
              <a:avLst/>
              <a:gdLst/>
              <a:ahLst/>
              <a:cxnLst/>
              <a:rect l="l" t="t" r="r" b="b"/>
              <a:pathLst>
                <a:path w="755" h="829" extrusionOk="0">
                  <a:moveTo>
                    <a:pt x="267" y="0"/>
                  </a:moveTo>
                  <a:cubicBezTo>
                    <a:pt x="122" y="0"/>
                    <a:pt x="1" y="119"/>
                    <a:pt x="1" y="267"/>
                  </a:cubicBezTo>
                  <a:lnTo>
                    <a:pt x="1" y="541"/>
                  </a:lnTo>
                  <a:cubicBezTo>
                    <a:pt x="1" y="701"/>
                    <a:pt x="130" y="828"/>
                    <a:pt x="290" y="828"/>
                  </a:cubicBezTo>
                  <a:lnTo>
                    <a:pt x="754" y="828"/>
                  </a:lnTo>
                  <a:cubicBezTo>
                    <a:pt x="594" y="828"/>
                    <a:pt x="465" y="701"/>
                    <a:pt x="465" y="541"/>
                  </a:cubicBezTo>
                  <a:lnTo>
                    <a:pt x="465" y="267"/>
                  </a:lnTo>
                  <a:cubicBezTo>
                    <a:pt x="465" y="119"/>
                    <a:pt x="585" y="0"/>
                    <a:pt x="73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4" name="Google Shape;6004;p78"/>
            <p:cNvSpPr/>
            <p:nvPr/>
          </p:nvSpPr>
          <p:spPr>
            <a:xfrm>
              <a:off x="7001003" y="2240875"/>
              <a:ext cx="254862" cy="47610"/>
            </a:xfrm>
            <a:custGeom>
              <a:avLst/>
              <a:gdLst/>
              <a:ahLst/>
              <a:cxnLst/>
              <a:rect l="l" t="t" r="r" b="b"/>
              <a:pathLst>
                <a:path w="8854" h="1654" extrusionOk="0">
                  <a:moveTo>
                    <a:pt x="0" y="1"/>
                  </a:moveTo>
                  <a:lnTo>
                    <a:pt x="0" y="1653"/>
                  </a:lnTo>
                  <a:lnTo>
                    <a:pt x="8853" y="1653"/>
                  </a:lnTo>
                  <a:lnTo>
                    <a:pt x="8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5" name="Google Shape;6005;p78"/>
            <p:cNvSpPr/>
            <p:nvPr/>
          </p:nvSpPr>
          <p:spPr>
            <a:xfrm>
              <a:off x="7001003" y="2240875"/>
              <a:ext cx="17991" cy="47610"/>
            </a:xfrm>
            <a:custGeom>
              <a:avLst/>
              <a:gdLst/>
              <a:ahLst/>
              <a:cxnLst/>
              <a:rect l="l" t="t" r="r" b="b"/>
              <a:pathLst>
                <a:path w="625" h="1654" extrusionOk="0">
                  <a:moveTo>
                    <a:pt x="0" y="1"/>
                  </a:moveTo>
                  <a:lnTo>
                    <a:pt x="0" y="1653"/>
                  </a:lnTo>
                  <a:lnTo>
                    <a:pt x="624" y="1653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6" name="Google Shape;6006;p78"/>
            <p:cNvSpPr/>
            <p:nvPr/>
          </p:nvSpPr>
          <p:spPr>
            <a:xfrm>
              <a:off x="7037535" y="2181111"/>
              <a:ext cx="181892" cy="39320"/>
            </a:xfrm>
            <a:custGeom>
              <a:avLst/>
              <a:gdLst/>
              <a:ahLst/>
              <a:cxnLst/>
              <a:rect l="l" t="t" r="r" b="b"/>
              <a:pathLst>
                <a:path w="6319" h="1366" extrusionOk="0">
                  <a:moveTo>
                    <a:pt x="0" y="1"/>
                  </a:moveTo>
                  <a:lnTo>
                    <a:pt x="0" y="1366"/>
                  </a:lnTo>
                  <a:lnTo>
                    <a:pt x="6319" y="1366"/>
                  </a:lnTo>
                  <a:lnTo>
                    <a:pt x="6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7" name="Google Shape;6007;p78"/>
            <p:cNvSpPr/>
            <p:nvPr/>
          </p:nvSpPr>
          <p:spPr>
            <a:xfrm>
              <a:off x="7037535" y="2181111"/>
              <a:ext cx="17991" cy="39320"/>
            </a:xfrm>
            <a:custGeom>
              <a:avLst/>
              <a:gdLst/>
              <a:ahLst/>
              <a:cxnLst/>
              <a:rect l="l" t="t" r="r" b="b"/>
              <a:pathLst>
                <a:path w="625" h="1366" extrusionOk="0">
                  <a:moveTo>
                    <a:pt x="0" y="1"/>
                  </a:moveTo>
                  <a:lnTo>
                    <a:pt x="0" y="1366"/>
                  </a:lnTo>
                  <a:lnTo>
                    <a:pt x="624" y="1366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8" name="Google Shape;6008;p78"/>
            <p:cNvSpPr/>
            <p:nvPr/>
          </p:nvSpPr>
          <p:spPr>
            <a:xfrm>
              <a:off x="7000946" y="2220407"/>
              <a:ext cx="255179" cy="29130"/>
            </a:xfrm>
            <a:custGeom>
              <a:avLst/>
              <a:gdLst/>
              <a:ahLst/>
              <a:cxnLst/>
              <a:rect l="l" t="t" r="r" b="b"/>
              <a:pathLst>
                <a:path w="8865" h="1012" extrusionOk="0">
                  <a:moveTo>
                    <a:pt x="9" y="1012"/>
                  </a:moveTo>
                  <a:lnTo>
                    <a:pt x="9" y="1012"/>
                  </a:lnTo>
                  <a:cubicBezTo>
                    <a:pt x="6" y="1012"/>
                    <a:pt x="4" y="1012"/>
                    <a:pt x="1" y="1012"/>
                  </a:cubicBezTo>
                  <a:lnTo>
                    <a:pt x="9" y="1012"/>
                  </a:lnTo>
                  <a:lnTo>
                    <a:pt x="9" y="1012"/>
                  </a:lnTo>
                  <a:close/>
                  <a:moveTo>
                    <a:pt x="454" y="1"/>
                  </a:moveTo>
                  <a:cubicBezTo>
                    <a:pt x="208" y="1"/>
                    <a:pt x="9" y="201"/>
                    <a:pt x="9" y="445"/>
                  </a:cubicBezTo>
                  <a:lnTo>
                    <a:pt x="9" y="1012"/>
                  </a:lnTo>
                  <a:lnTo>
                    <a:pt x="9" y="1012"/>
                  </a:lnTo>
                  <a:cubicBezTo>
                    <a:pt x="125" y="1011"/>
                    <a:pt x="238" y="984"/>
                    <a:pt x="338" y="939"/>
                  </a:cubicBezTo>
                  <a:cubicBezTo>
                    <a:pt x="432" y="896"/>
                    <a:pt x="533" y="875"/>
                    <a:pt x="633" y="875"/>
                  </a:cubicBezTo>
                  <a:cubicBezTo>
                    <a:pt x="734" y="875"/>
                    <a:pt x="834" y="896"/>
                    <a:pt x="928" y="939"/>
                  </a:cubicBezTo>
                  <a:cubicBezTo>
                    <a:pt x="1031" y="985"/>
                    <a:pt x="1147" y="1012"/>
                    <a:pt x="1266" y="1012"/>
                  </a:cubicBezTo>
                  <a:cubicBezTo>
                    <a:pt x="1387" y="1012"/>
                    <a:pt x="1502" y="985"/>
                    <a:pt x="1604" y="939"/>
                  </a:cubicBezTo>
                  <a:cubicBezTo>
                    <a:pt x="1699" y="896"/>
                    <a:pt x="1800" y="875"/>
                    <a:pt x="1900" y="875"/>
                  </a:cubicBezTo>
                  <a:cubicBezTo>
                    <a:pt x="2001" y="875"/>
                    <a:pt x="2101" y="896"/>
                    <a:pt x="2196" y="939"/>
                  </a:cubicBezTo>
                  <a:cubicBezTo>
                    <a:pt x="2297" y="985"/>
                    <a:pt x="2412" y="1012"/>
                    <a:pt x="2533" y="1012"/>
                  </a:cubicBezTo>
                  <a:cubicBezTo>
                    <a:pt x="2652" y="1012"/>
                    <a:pt x="2768" y="985"/>
                    <a:pt x="2871" y="939"/>
                  </a:cubicBezTo>
                  <a:cubicBezTo>
                    <a:pt x="2965" y="896"/>
                    <a:pt x="3066" y="875"/>
                    <a:pt x="3166" y="875"/>
                  </a:cubicBezTo>
                  <a:cubicBezTo>
                    <a:pt x="3266" y="875"/>
                    <a:pt x="3367" y="896"/>
                    <a:pt x="3461" y="939"/>
                  </a:cubicBezTo>
                  <a:cubicBezTo>
                    <a:pt x="3564" y="985"/>
                    <a:pt x="3680" y="1012"/>
                    <a:pt x="3799" y="1012"/>
                  </a:cubicBezTo>
                  <a:cubicBezTo>
                    <a:pt x="3920" y="1012"/>
                    <a:pt x="4035" y="985"/>
                    <a:pt x="4136" y="939"/>
                  </a:cubicBezTo>
                  <a:cubicBezTo>
                    <a:pt x="4231" y="896"/>
                    <a:pt x="4332" y="875"/>
                    <a:pt x="4433" y="875"/>
                  </a:cubicBezTo>
                  <a:cubicBezTo>
                    <a:pt x="4534" y="875"/>
                    <a:pt x="4634" y="896"/>
                    <a:pt x="4728" y="939"/>
                  </a:cubicBezTo>
                  <a:cubicBezTo>
                    <a:pt x="4830" y="985"/>
                    <a:pt x="4945" y="1012"/>
                    <a:pt x="5066" y="1012"/>
                  </a:cubicBezTo>
                  <a:cubicBezTo>
                    <a:pt x="5185" y="1012"/>
                    <a:pt x="5301" y="985"/>
                    <a:pt x="5404" y="939"/>
                  </a:cubicBezTo>
                  <a:cubicBezTo>
                    <a:pt x="5498" y="896"/>
                    <a:pt x="5598" y="875"/>
                    <a:pt x="5699" y="875"/>
                  </a:cubicBezTo>
                  <a:cubicBezTo>
                    <a:pt x="5799" y="875"/>
                    <a:pt x="5900" y="896"/>
                    <a:pt x="5994" y="939"/>
                  </a:cubicBezTo>
                  <a:cubicBezTo>
                    <a:pt x="6097" y="985"/>
                    <a:pt x="6212" y="1012"/>
                    <a:pt x="6331" y="1012"/>
                  </a:cubicBezTo>
                  <a:cubicBezTo>
                    <a:pt x="6452" y="1012"/>
                    <a:pt x="6568" y="985"/>
                    <a:pt x="6669" y="939"/>
                  </a:cubicBezTo>
                  <a:cubicBezTo>
                    <a:pt x="6764" y="896"/>
                    <a:pt x="6865" y="875"/>
                    <a:pt x="6966" y="875"/>
                  </a:cubicBezTo>
                  <a:cubicBezTo>
                    <a:pt x="7066" y="875"/>
                    <a:pt x="7167" y="896"/>
                    <a:pt x="7261" y="939"/>
                  </a:cubicBezTo>
                  <a:cubicBezTo>
                    <a:pt x="7362" y="985"/>
                    <a:pt x="7478" y="1012"/>
                    <a:pt x="7599" y="1012"/>
                  </a:cubicBezTo>
                  <a:cubicBezTo>
                    <a:pt x="7718" y="1012"/>
                    <a:pt x="7833" y="985"/>
                    <a:pt x="7936" y="939"/>
                  </a:cubicBezTo>
                  <a:cubicBezTo>
                    <a:pt x="8031" y="896"/>
                    <a:pt x="8131" y="875"/>
                    <a:pt x="8231" y="875"/>
                  </a:cubicBezTo>
                  <a:cubicBezTo>
                    <a:pt x="8332" y="875"/>
                    <a:pt x="8432" y="896"/>
                    <a:pt x="8526" y="939"/>
                  </a:cubicBezTo>
                  <a:cubicBezTo>
                    <a:pt x="8629" y="985"/>
                    <a:pt x="8864" y="1012"/>
                    <a:pt x="8864" y="1012"/>
                  </a:cubicBezTo>
                  <a:lnTo>
                    <a:pt x="8864" y="445"/>
                  </a:lnTo>
                  <a:cubicBezTo>
                    <a:pt x="8864" y="201"/>
                    <a:pt x="8665" y="1"/>
                    <a:pt x="84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9" name="Google Shape;6009;p78"/>
            <p:cNvSpPr/>
            <p:nvPr/>
          </p:nvSpPr>
          <p:spPr>
            <a:xfrm>
              <a:off x="7000946" y="2220349"/>
              <a:ext cx="30771" cy="29159"/>
            </a:xfrm>
            <a:custGeom>
              <a:avLst/>
              <a:gdLst/>
              <a:ahLst/>
              <a:cxnLst/>
              <a:rect l="l" t="t" r="r" b="b"/>
              <a:pathLst>
                <a:path w="1069" h="1013" extrusionOk="0">
                  <a:moveTo>
                    <a:pt x="445" y="1"/>
                  </a:moveTo>
                  <a:cubicBezTo>
                    <a:pt x="200" y="1"/>
                    <a:pt x="1" y="202"/>
                    <a:pt x="1" y="445"/>
                  </a:cubicBezTo>
                  <a:lnTo>
                    <a:pt x="1" y="1012"/>
                  </a:lnTo>
                  <a:cubicBezTo>
                    <a:pt x="120" y="1012"/>
                    <a:pt x="235" y="985"/>
                    <a:pt x="338" y="939"/>
                  </a:cubicBezTo>
                  <a:cubicBezTo>
                    <a:pt x="429" y="897"/>
                    <a:pt x="527" y="875"/>
                    <a:pt x="624" y="874"/>
                  </a:cubicBezTo>
                  <a:lnTo>
                    <a:pt x="624" y="445"/>
                  </a:lnTo>
                  <a:cubicBezTo>
                    <a:pt x="624" y="202"/>
                    <a:pt x="825" y="1"/>
                    <a:pt x="106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0" name="Google Shape;6010;p78"/>
            <p:cNvSpPr/>
            <p:nvPr/>
          </p:nvSpPr>
          <p:spPr>
            <a:xfrm>
              <a:off x="7037391" y="2163263"/>
              <a:ext cx="181979" cy="26223"/>
            </a:xfrm>
            <a:custGeom>
              <a:avLst/>
              <a:gdLst/>
              <a:ahLst/>
              <a:cxnLst/>
              <a:rect l="l" t="t" r="r" b="b"/>
              <a:pathLst>
                <a:path w="6322" h="911" extrusionOk="0">
                  <a:moveTo>
                    <a:pt x="526" y="0"/>
                  </a:moveTo>
                  <a:cubicBezTo>
                    <a:pt x="236" y="0"/>
                    <a:pt x="0" y="235"/>
                    <a:pt x="0" y="526"/>
                  </a:cubicBezTo>
                  <a:lnTo>
                    <a:pt x="0" y="910"/>
                  </a:lnTo>
                  <a:cubicBezTo>
                    <a:pt x="0" y="910"/>
                    <a:pt x="236" y="884"/>
                    <a:pt x="338" y="837"/>
                  </a:cubicBezTo>
                  <a:cubicBezTo>
                    <a:pt x="431" y="795"/>
                    <a:pt x="531" y="774"/>
                    <a:pt x="632" y="774"/>
                  </a:cubicBezTo>
                  <a:cubicBezTo>
                    <a:pt x="732" y="774"/>
                    <a:pt x="833" y="795"/>
                    <a:pt x="926" y="837"/>
                  </a:cubicBezTo>
                  <a:cubicBezTo>
                    <a:pt x="1031" y="884"/>
                    <a:pt x="1145" y="910"/>
                    <a:pt x="1264" y="910"/>
                  </a:cubicBezTo>
                  <a:cubicBezTo>
                    <a:pt x="1385" y="910"/>
                    <a:pt x="1500" y="884"/>
                    <a:pt x="1601" y="837"/>
                  </a:cubicBezTo>
                  <a:cubicBezTo>
                    <a:pt x="1695" y="795"/>
                    <a:pt x="1796" y="774"/>
                    <a:pt x="1896" y="774"/>
                  </a:cubicBezTo>
                  <a:cubicBezTo>
                    <a:pt x="1997" y="774"/>
                    <a:pt x="2098" y="795"/>
                    <a:pt x="2191" y="837"/>
                  </a:cubicBezTo>
                  <a:cubicBezTo>
                    <a:pt x="2295" y="884"/>
                    <a:pt x="2408" y="910"/>
                    <a:pt x="2529" y="910"/>
                  </a:cubicBezTo>
                  <a:cubicBezTo>
                    <a:pt x="2648" y="910"/>
                    <a:pt x="2764" y="884"/>
                    <a:pt x="2867" y="837"/>
                  </a:cubicBezTo>
                  <a:cubicBezTo>
                    <a:pt x="2960" y="795"/>
                    <a:pt x="3061" y="774"/>
                    <a:pt x="3161" y="774"/>
                  </a:cubicBezTo>
                  <a:cubicBezTo>
                    <a:pt x="3261" y="774"/>
                    <a:pt x="3362" y="795"/>
                    <a:pt x="3455" y="837"/>
                  </a:cubicBezTo>
                  <a:cubicBezTo>
                    <a:pt x="3560" y="884"/>
                    <a:pt x="3672" y="910"/>
                    <a:pt x="3793" y="910"/>
                  </a:cubicBezTo>
                  <a:cubicBezTo>
                    <a:pt x="3912" y="910"/>
                    <a:pt x="4027" y="884"/>
                    <a:pt x="4131" y="837"/>
                  </a:cubicBezTo>
                  <a:cubicBezTo>
                    <a:pt x="4224" y="795"/>
                    <a:pt x="4324" y="774"/>
                    <a:pt x="4425" y="774"/>
                  </a:cubicBezTo>
                  <a:cubicBezTo>
                    <a:pt x="4525" y="774"/>
                    <a:pt x="4626" y="795"/>
                    <a:pt x="4719" y="837"/>
                  </a:cubicBezTo>
                  <a:cubicBezTo>
                    <a:pt x="4824" y="884"/>
                    <a:pt x="4937" y="910"/>
                    <a:pt x="5057" y="910"/>
                  </a:cubicBezTo>
                  <a:cubicBezTo>
                    <a:pt x="5177" y="910"/>
                    <a:pt x="5293" y="884"/>
                    <a:pt x="5394" y="837"/>
                  </a:cubicBezTo>
                  <a:cubicBezTo>
                    <a:pt x="5488" y="795"/>
                    <a:pt x="5588" y="774"/>
                    <a:pt x="5689" y="774"/>
                  </a:cubicBezTo>
                  <a:cubicBezTo>
                    <a:pt x="5790" y="774"/>
                    <a:pt x="5891" y="795"/>
                    <a:pt x="5984" y="837"/>
                  </a:cubicBezTo>
                  <a:cubicBezTo>
                    <a:pt x="6087" y="884"/>
                    <a:pt x="6201" y="910"/>
                    <a:pt x="6322" y="910"/>
                  </a:cubicBezTo>
                  <a:lnTo>
                    <a:pt x="6320" y="526"/>
                  </a:lnTo>
                  <a:cubicBezTo>
                    <a:pt x="6320" y="235"/>
                    <a:pt x="6086" y="0"/>
                    <a:pt x="5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1" name="Google Shape;6011;p78"/>
            <p:cNvSpPr/>
            <p:nvPr/>
          </p:nvSpPr>
          <p:spPr>
            <a:xfrm>
              <a:off x="7037477" y="2163263"/>
              <a:ext cx="33132" cy="26223"/>
            </a:xfrm>
            <a:custGeom>
              <a:avLst/>
              <a:gdLst/>
              <a:ahLst/>
              <a:cxnLst/>
              <a:rect l="l" t="t" r="r" b="b"/>
              <a:pathLst>
                <a:path w="1151" h="911" extrusionOk="0">
                  <a:moveTo>
                    <a:pt x="527" y="0"/>
                  </a:moveTo>
                  <a:cubicBezTo>
                    <a:pt x="235" y="0"/>
                    <a:pt x="1" y="235"/>
                    <a:pt x="1" y="526"/>
                  </a:cubicBezTo>
                  <a:lnTo>
                    <a:pt x="1" y="910"/>
                  </a:lnTo>
                  <a:cubicBezTo>
                    <a:pt x="1" y="910"/>
                    <a:pt x="233" y="884"/>
                    <a:pt x="338" y="837"/>
                  </a:cubicBezTo>
                  <a:cubicBezTo>
                    <a:pt x="429" y="795"/>
                    <a:pt x="527" y="775"/>
                    <a:pt x="624" y="774"/>
                  </a:cubicBezTo>
                  <a:lnTo>
                    <a:pt x="624" y="526"/>
                  </a:lnTo>
                  <a:cubicBezTo>
                    <a:pt x="624" y="235"/>
                    <a:pt x="859" y="0"/>
                    <a:pt x="115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2" name="Google Shape;6012;p78"/>
            <p:cNvSpPr/>
            <p:nvPr/>
          </p:nvSpPr>
          <p:spPr>
            <a:xfrm>
              <a:off x="6969279" y="2285294"/>
              <a:ext cx="317873" cy="26943"/>
            </a:xfrm>
            <a:custGeom>
              <a:avLst/>
              <a:gdLst/>
              <a:ahLst/>
              <a:cxnLst/>
              <a:rect l="l" t="t" r="r" b="b"/>
              <a:pathLst>
                <a:path w="11043" h="936" extrusionOk="0">
                  <a:moveTo>
                    <a:pt x="335" y="0"/>
                  </a:moveTo>
                  <a:cubicBezTo>
                    <a:pt x="150" y="0"/>
                    <a:pt x="0" y="150"/>
                    <a:pt x="0" y="333"/>
                  </a:cubicBezTo>
                  <a:lnTo>
                    <a:pt x="0" y="603"/>
                  </a:lnTo>
                  <a:cubicBezTo>
                    <a:pt x="0" y="786"/>
                    <a:pt x="150" y="935"/>
                    <a:pt x="335" y="935"/>
                  </a:cubicBezTo>
                  <a:lnTo>
                    <a:pt x="10709" y="935"/>
                  </a:lnTo>
                  <a:cubicBezTo>
                    <a:pt x="10894" y="935"/>
                    <a:pt x="11043" y="786"/>
                    <a:pt x="11043" y="603"/>
                  </a:cubicBezTo>
                  <a:lnTo>
                    <a:pt x="11043" y="333"/>
                  </a:lnTo>
                  <a:cubicBezTo>
                    <a:pt x="11043" y="150"/>
                    <a:pt x="10894" y="0"/>
                    <a:pt x="1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3" name="Google Shape;6013;p78"/>
            <p:cNvSpPr/>
            <p:nvPr/>
          </p:nvSpPr>
          <p:spPr>
            <a:xfrm>
              <a:off x="6969279" y="2285294"/>
              <a:ext cx="26626" cy="26943"/>
            </a:xfrm>
            <a:custGeom>
              <a:avLst/>
              <a:gdLst/>
              <a:ahLst/>
              <a:cxnLst/>
              <a:rect l="l" t="t" r="r" b="b"/>
              <a:pathLst>
                <a:path w="925" h="936" extrusionOk="0">
                  <a:moveTo>
                    <a:pt x="335" y="0"/>
                  </a:moveTo>
                  <a:cubicBezTo>
                    <a:pt x="150" y="0"/>
                    <a:pt x="0" y="150"/>
                    <a:pt x="0" y="333"/>
                  </a:cubicBezTo>
                  <a:lnTo>
                    <a:pt x="0" y="603"/>
                  </a:lnTo>
                  <a:cubicBezTo>
                    <a:pt x="0" y="786"/>
                    <a:pt x="150" y="935"/>
                    <a:pt x="335" y="935"/>
                  </a:cubicBezTo>
                  <a:lnTo>
                    <a:pt x="925" y="935"/>
                  </a:lnTo>
                  <a:cubicBezTo>
                    <a:pt x="740" y="935"/>
                    <a:pt x="592" y="786"/>
                    <a:pt x="592" y="603"/>
                  </a:cubicBezTo>
                  <a:lnTo>
                    <a:pt x="592" y="333"/>
                  </a:lnTo>
                  <a:cubicBezTo>
                    <a:pt x="592" y="150"/>
                    <a:pt x="740" y="0"/>
                    <a:pt x="92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4" name="Google Shape;6014;p78"/>
            <p:cNvSpPr/>
            <p:nvPr/>
          </p:nvSpPr>
          <p:spPr>
            <a:xfrm>
              <a:off x="7097241" y="2054042"/>
              <a:ext cx="62032" cy="46401"/>
            </a:xfrm>
            <a:custGeom>
              <a:avLst/>
              <a:gdLst/>
              <a:ahLst/>
              <a:cxnLst/>
              <a:rect l="l" t="t" r="r" b="b"/>
              <a:pathLst>
                <a:path w="2155" h="1612" extrusionOk="0">
                  <a:moveTo>
                    <a:pt x="546" y="0"/>
                  </a:moveTo>
                  <a:cubicBezTo>
                    <a:pt x="389" y="0"/>
                    <a:pt x="234" y="75"/>
                    <a:pt x="139" y="215"/>
                  </a:cubicBezTo>
                  <a:cubicBezTo>
                    <a:pt x="0" y="419"/>
                    <a:pt x="34" y="695"/>
                    <a:pt x="219" y="856"/>
                  </a:cubicBezTo>
                  <a:lnTo>
                    <a:pt x="1076" y="1612"/>
                  </a:lnTo>
                  <a:lnTo>
                    <a:pt x="1934" y="856"/>
                  </a:lnTo>
                  <a:cubicBezTo>
                    <a:pt x="2119" y="695"/>
                    <a:pt x="2155" y="419"/>
                    <a:pt x="2014" y="215"/>
                  </a:cubicBezTo>
                  <a:cubicBezTo>
                    <a:pt x="1919" y="75"/>
                    <a:pt x="1764" y="1"/>
                    <a:pt x="1608" y="1"/>
                  </a:cubicBezTo>
                  <a:cubicBezTo>
                    <a:pt x="1502" y="1"/>
                    <a:pt x="1395" y="35"/>
                    <a:pt x="1305" y="106"/>
                  </a:cubicBezTo>
                  <a:lnTo>
                    <a:pt x="1161" y="222"/>
                  </a:lnTo>
                  <a:cubicBezTo>
                    <a:pt x="1136" y="242"/>
                    <a:pt x="1106" y="251"/>
                    <a:pt x="1076" y="251"/>
                  </a:cubicBezTo>
                  <a:cubicBezTo>
                    <a:pt x="1046" y="251"/>
                    <a:pt x="1016" y="242"/>
                    <a:pt x="992" y="222"/>
                  </a:cubicBezTo>
                  <a:lnTo>
                    <a:pt x="848" y="106"/>
                  </a:lnTo>
                  <a:cubicBezTo>
                    <a:pt x="759" y="35"/>
                    <a:pt x="652" y="0"/>
                    <a:pt x="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5" name="Google Shape;6015;p78"/>
            <p:cNvSpPr/>
            <p:nvPr/>
          </p:nvSpPr>
          <p:spPr>
            <a:xfrm>
              <a:off x="7097183" y="2054042"/>
              <a:ext cx="37651" cy="46401"/>
            </a:xfrm>
            <a:custGeom>
              <a:avLst/>
              <a:gdLst/>
              <a:ahLst/>
              <a:cxnLst/>
              <a:rect l="l" t="t" r="r" b="b"/>
              <a:pathLst>
                <a:path w="1308" h="1612" extrusionOk="0">
                  <a:moveTo>
                    <a:pt x="545" y="0"/>
                  </a:moveTo>
                  <a:cubicBezTo>
                    <a:pt x="389" y="0"/>
                    <a:pt x="235" y="76"/>
                    <a:pt x="138" y="215"/>
                  </a:cubicBezTo>
                  <a:cubicBezTo>
                    <a:pt x="1" y="419"/>
                    <a:pt x="34" y="695"/>
                    <a:pt x="218" y="856"/>
                  </a:cubicBezTo>
                  <a:lnTo>
                    <a:pt x="1076" y="1612"/>
                  </a:lnTo>
                  <a:lnTo>
                    <a:pt x="1307" y="1407"/>
                  </a:lnTo>
                  <a:lnTo>
                    <a:pt x="571" y="759"/>
                  </a:lnTo>
                  <a:cubicBezTo>
                    <a:pt x="388" y="597"/>
                    <a:pt x="353" y="321"/>
                    <a:pt x="491" y="117"/>
                  </a:cubicBezTo>
                  <a:cubicBezTo>
                    <a:pt x="523" y="73"/>
                    <a:pt x="559" y="35"/>
                    <a:pt x="598" y="3"/>
                  </a:cubicBezTo>
                  <a:cubicBezTo>
                    <a:pt x="580" y="1"/>
                    <a:pt x="562" y="0"/>
                    <a:pt x="54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6" name="Google Shape;6016;p78"/>
            <p:cNvSpPr/>
            <p:nvPr/>
          </p:nvSpPr>
          <p:spPr>
            <a:xfrm>
              <a:off x="7031029" y="2082628"/>
              <a:ext cx="61571" cy="62233"/>
            </a:xfrm>
            <a:custGeom>
              <a:avLst/>
              <a:gdLst/>
              <a:ahLst/>
              <a:cxnLst/>
              <a:rect l="l" t="t" r="r" b="b"/>
              <a:pathLst>
                <a:path w="2139" h="2162" extrusionOk="0">
                  <a:moveTo>
                    <a:pt x="1528" y="0"/>
                  </a:moveTo>
                  <a:cubicBezTo>
                    <a:pt x="1200" y="0"/>
                    <a:pt x="932" y="271"/>
                    <a:pt x="932" y="601"/>
                  </a:cubicBezTo>
                  <a:lnTo>
                    <a:pt x="932" y="921"/>
                  </a:lnTo>
                  <a:cubicBezTo>
                    <a:pt x="932" y="1166"/>
                    <a:pt x="793" y="1388"/>
                    <a:pt x="573" y="1497"/>
                  </a:cubicBezTo>
                  <a:lnTo>
                    <a:pt x="258" y="1650"/>
                  </a:lnTo>
                  <a:cubicBezTo>
                    <a:pt x="1" y="1774"/>
                    <a:pt x="89" y="2162"/>
                    <a:pt x="377" y="2162"/>
                  </a:cubicBezTo>
                  <a:lnTo>
                    <a:pt x="1385" y="2162"/>
                  </a:lnTo>
                  <a:cubicBezTo>
                    <a:pt x="1801" y="2162"/>
                    <a:pt x="2139" y="1824"/>
                    <a:pt x="2139" y="1408"/>
                  </a:cubicBezTo>
                  <a:lnTo>
                    <a:pt x="2139" y="605"/>
                  </a:lnTo>
                  <a:cubicBezTo>
                    <a:pt x="2139" y="270"/>
                    <a:pt x="1867" y="0"/>
                    <a:pt x="1534" y="0"/>
                  </a:cubicBezTo>
                  <a:cubicBezTo>
                    <a:pt x="1532" y="0"/>
                    <a:pt x="1530" y="0"/>
                    <a:pt x="1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7" name="Google Shape;6017;p78"/>
            <p:cNvSpPr/>
            <p:nvPr/>
          </p:nvSpPr>
          <p:spPr>
            <a:xfrm>
              <a:off x="7031144" y="2082455"/>
              <a:ext cx="56246" cy="62348"/>
            </a:xfrm>
            <a:custGeom>
              <a:avLst/>
              <a:gdLst/>
              <a:ahLst/>
              <a:cxnLst/>
              <a:rect l="l" t="t" r="r" b="b"/>
              <a:pathLst>
                <a:path w="1954" h="2166" extrusionOk="0">
                  <a:moveTo>
                    <a:pt x="1536" y="1"/>
                  </a:moveTo>
                  <a:cubicBezTo>
                    <a:pt x="1202" y="1"/>
                    <a:pt x="931" y="271"/>
                    <a:pt x="931" y="605"/>
                  </a:cubicBezTo>
                  <a:lnTo>
                    <a:pt x="931" y="925"/>
                  </a:lnTo>
                  <a:cubicBezTo>
                    <a:pt x="931" y="1169"/>
                    <a:pt x="791" y="1391"/>
                    <a:pt x="571" y="1501"/>
                  </a:cubicBezTo>
                  <a:lnTo>
                    <a:pt x="258" y="1654"/>
                  </a:lnTo>
                  <a:cubicBezTo>
                    <a:pt x="0" y="1778"/>
                    <a:pt x="89" y="2166"/>
                    <a:pt x="375" y="2166"/>
                  </a:cubicBezTo>
                  <a:lnTo>
                    <a:pt x="425" y="2166"/>
                  </a:lnTo>
                  <a:cubicBezTo>
                    <a:pt x="368" y="2043"/>
                    <a:pt x="400" y="1881"/>
                    <a:pt x="551" y="1807"/>
                  </a:cubicBezTo>
                  <a:lnTo>
                    <a:pt x="864" y="1654"/>
                  </a:lnTo>
                  <a:cubicBezTo>
                    <a:pt x="1084" y="1547"/>
                    <a:pt x="1225" y="1323"/>
                    <a:pt x="1225" y="1078"/>
                  </a:cubicBezTo>
                  <a:lnTo>
                    <a:pt x="1225" y="758"/>
                  </a:lnTo>
                  <a:cubicBezTo>
                    <a:pt x="1225" y="426"/>
                    <a:pt x="1495" y="154"/>
                    <a:pt x="1829" y="154"/>
                  </a:cubicBezTo>
                  <a:cubicBezTo>
                    <a:pt x="1870" y="154"/>
                    <a:pt x="1913" y="159"/>
                    <a:pt x="1953" y="168"/>
                  </a:cubicBezTo>
                  <a:cubicBezTo>
                    <a:pt x="1843" y="63"/>
                    <a:pt x="1698" y="1"/>
                    <a:pt x="153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8" name="Google Shape;6018;p78"/>
            <p:cNvSpPr/>
            <p:nvPr/>
          </p:nvSpPr>
          <p:spPr>
            <a:xfrm>
              <a:off x="7164259" y="2082628"/>
              <a:ext cx="61571" cy="62233"/>
            </a:xfrm>
            <a:custGeom>
              <a:avLst/>
              <a:gdLst/>
              <a:ahLst/>
              <a:cxnLst/>
              <a:rect l="l" t="t" r="r" b="b"/>
              <a:pathLst>
                <a:path w="2139" h="2162" extrusionOk="0">
                  <a:moveTo>
                    <a:pt x="612" y="0"/>
                  </a:moveTo>
                  <a:cubicBezTo>
                    <a:pt x="609" y="0"/>
                    <a:pt x="607" y="0"/>
                    <a:pt x="605" y="0"/>
                  </a:cubicBezTo>
                  <a:cubicBezTo>
                    <a:pt x="273" y="0"/>
                    <a:pt x="1" y="270"/>
                    <a:pt x="1" y="605"/>
                  </a:cubicBezTo>
                  <a:lnTo>
                    <a:pt x="1" y="1408"/>
                  </a:lnTo>
                  <a:cubicBezTo>
                    <a:pt x="1" y="1824"/>
                    <a:pt x="338" y="2162"/>
                    <a:pt x="754" y="2162"/>
                  </a:cubicBezTo>
                  <a:lnTo>
                    <a:pt x="1764" y="2162"/>
                  </a:lnTo>
                  <a:cubicBezTo>
                    <a:pt x="2050" y="2162"/>
                    <a:pt x="2139" y="1774"/>
                    <a:pt x="1881" y="1650"/>
                  </a:cubicBezTo>
                  <a:lnTo>
                    <a:pt x="1568" y="1497"/>
                  </a:lnTo>
                  <a:cubicBezTo>
                    <a:pt x="1348" y="1388"/>
                    <a:pt x="1208" y="1166"/>
                    <a:pt x="1208" y="921"/>
                  </a:cubicBezTo>
                  <a:lnTo>
                    <a:pt x="1208" y="601"/>
                  </a:lnTo>
                  <a:cubicBezTo>
                    <a:pt x="1208" y="271"/>
                    <a:pt x="941" y="0"/>
                    <a:pt x="6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9" name="Google Shape;6019;p78"/>
            <p:cNvSpPr/>
            <p:nvPr/>
          </p:nvSpPr>
          <p:spPr>
            <a:xfrm>
              <a:off x="7164230" y="2082513"/>
              <a:ext cx="31030" cy="62291"/>
            </a:xfrm>
            <a:custGeom>
              <a:avLst/>
              <a:gdLst/>
              <a:ahLst/>
              <a:cxnLst/>
              <a:rect l="l" t="t" r="r" b="b"/>
              <a:pathLst>
                <a:path w="1078" h="2164" extrusionOk="0">
                  <a:moveTo>
                    <a:pt x="604" y="1"/>
                  </a:moveTo>
                  <a:cubicBezTo>
                    <a:pt x="272" y="1"/>
                    <a:pt x="0" y="273"/>
                    <a:pt x="0" y="605"/>
                  </a:cubicBezTo>
                  <a:lnTo>
                    <a:pt x="0" y="1410"/>
                  </a:lnTo>
                  <a:cubicBezTo>
                    <a:pt x="0" y="1824"/>
                    <a:pt x="338" y="2164"/>
                    <a:pt x="754" y="2164"/>
                  </a:cubicBezTo>
                  <a:lnTo>
                    <a:pt x="1077" y="2164"/>
                  </a:lnTo>
                  <a:cubicBezTo>
                    <a:pt x="663" y="2164"/>
                    <a:pt x="325" y="1826"/>
                    <a:pt x="325" y="1410"/>
                  </a:cubicBezTo>
                  <a:lnTo>
                    <a:pt x="325" y="605"/>
                  </a:lnTo>
                  <a:cubicBezTo>
                    <a:pt x="325" y="328"/>
                    <a:pt x="512" y="95"/>
                    <a:pt x="766" y="24"/>
                  </a:cubicBezTo>
                  <a:cubicBezTo>
                    <a:pt x="716" y="10"/>
                    <a:pt x="659" y="1"/>
                    <a:pt x="60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0" name="Google Shape;6020;p78"/>
            <p:cNvSpPr/>
            <p:nvPr/>
          </p:nvSpPr>
          <p:spPr>
            <a:xfrm>
              <a:off x="6964471" y="2049062"/>
              <a:ext cx="327458" cy="327602"/>
            </a:xfrm>
            <a:custGeom>
              <a:avLst/>
              <a:gdLst/>
              <a:ahLst/>
              <a:cxnLst/>
              <a:rect l="l" t="t" r="r" b="b"/>
              <a:pathLst>
                <a:path w="11376" h="11381" extrusionOk="0">
                  <a:moveTo>
                    <a:pt x="5155" y="338"/>
                  </a:moveTo>
                  <a:cubicBezTo>
                    <a:pt x="5226" y="338"/>
                    <a:pt x="5297" y="363"/>
                    <a:pt x="5355" y="411"/>
                  </a:cubicBezTo>
                  <a:lnTo>
                    <a:pt x="5499" y="526"/>
                  </a:lnTo>
                  <a:cubicBezTo>
                    <a:pt x="5555" y="571"/>
                    <a:pt x="5622" y="593"/>
                    <a:pt x="5688" y="593"/>
                  </a:cubicBezTo>
                  <a:cubicBezTo>
                    <a:pt x="5754" y="593"/>
                    <a:pt x="5819" y="571"/>
                    <a:pt x="5874" y="526"/>
                  </a:cubicBezTo>
                  <a:lnTo>
                    <a:pt x="6020" y="411"/>
                  </a:lnTo>
                  <a:cubicBezTo>
                    <a:pt x="6079" y="364"/>
                    <a:pt x="6149" y="340"/>
                    <a:pt x="6222" y="340"/>
                  </a:cubicBezTo>
                  <a:cubicBezTo>
                    <a:pt x="6238" y="340"/>
                    <a:pt x="6253" y="341"/>
                    <a:pt x="6269" y="343"/>
                  </a:cubicBezTo>
                  <a:cubicBezTo>
                    <a:pt x="6358" y="356"/>
                    <a:pt x="6434" y="406"/>
                    <a:pt x="6486" y="482"/>
                  </a:cubicBezTo>
                  <a:cubicBezTo>
                    <a:pt x="6576" y="615"/>
                    <a:pt x="6555" y="797"/>
                    <a:pt x="6432" y="905"/>
                  </a:cubicBezTo>
                  <a:lnTo>
                    <a:pt x="5686" y="1563"/>
                  </a:lnTo>
                  <a:lnTo>
                    <a:pt x="4940" y="905"/>
                  </a:lnTo>
                  <a:cubicBezTo>
                    <a:pt x="4819" y="797"/>
                    <a:pt x="4797" y="615"/>
                    <a:pt x="4888" y="482"/>
                  </a:cubicBezTo>
                  <a:cubicBezTo>
                    <a:pt x="4940" y="406"/>
                    <a:pt x="5018" y="358"/>
                    <a:pt x="5107" y="343"/>
                  </a:cubicBezTo>
                  <a:cubicBezTo>
                    <a:pt x="5124" y="342"/>
                    <a:pt x="5139" y="338"/>
                    <a:pt x="5155" y="338"/>
                  </a:cubicBezTo>
                  <a:close/>
                  <a:moveTo>
                    <a:pt x="3852" y="1328"/>
                  </a:moveTo>
                  <a:cubicBezTo>
                    <a:pt x="4094" y="1328"/>
                    <a:pt x="4289" y="1524"/>
                    <a:pt x="4289" y="1765"/>
                  </a:cubicBezTo>
                  <a:lnTo>
                    <a:pt x="4289" y="2570"/>
                  </a:lnTo>
                  <a:cubicBezTo>
                    <a:pt x="4289" y="2894"/>
                    <a:pt x="4024" y="3157"/>
                    <a:pt x="3702" y="3157"/>
                  </a:cubicBezTo>
                  <a:lnTo>
                    <a:pt x="2693" y="3157"/>
                  </a:lnTo>
                  <a:cubicBezTo>
                    <a:pt x="2692" y="3157"/>
                    <a:pt x="2691" y="3157"/>
                    <a:pt x="2689" y="3157"/>
                  </a:cubicBezTo>
                  <a:cubicBezTo>
                    <a:pt x="2618" y="3157"/>
                    <a:pt x="2595" y="3103"/>
                    <a:pt x="2592" y="3079"/>
                  </a:cubicBezTo>
                  <a:cubicBezTo>
                    <a:pt x="2586" y="3054"/>
                    <a:pt x="2581" y="2997"/>
                    <a:pt x="2647" y="2963"/>
                  </a:cubicBezTo>
                  <a:lnTo>
                    <a:pt x="2960" y="2810"/>
                  </a:lnTo>
                  <a:cubicBezTo>
                    <a:pt x="3235" y="2677"/>
                    <a:pt x="3413" y="2393"/>
                    <a:pt x="3413" y="2085"/>
                  </a:cubicBezTo>
                  <a:lnTo>
                    <a:pt x="3413" y="1765"/>
                  </a:lnTo>
                  <a:cubicBezTo>
                    <a:pt x="3413" y="1524"/>
                    <a:pt x="3608" y="1328"/>
                    <a:pt x="3852" y="1328"/>
                  </a:cubicBezTo>
                  <a:close/>
                  <a:moveTo>
                    <a:pt x="7543" y="1330"/>
                  </a:moveTo>
                  <a:cubicBezTo>
                    <a:pt x="7785" y="1330"/>
                    <a:pt x="7981" y="1525"/>
                    <a:pt x="7981" y="1767"/>
                  </a:cubicBezTo>
                  <a:lnTo>
                    <a:pt x="7981" y="2087"/>
                  </a:lnTo>
                  <a:cubicBezTo>
                    <a:pt x="7981" y="2394"/>
                    <a:pt x="8158" y="2679"/>
                    <a:pt x="8434" y="2812"/>
                  </a:cubicBezTo>
                  <a:lnTo>
                    <a:pt x="8748" y="2965"/>
                  </a:lnTo>
                  <a:cubicBezTo>
                    <a:pt x="8814" y="2999"/>
                    <a:pt x="8807" y="3056"/>
                    <a:pt x="8803" y="3080"/>
                  </a:cubicBezTo>
                  <a:cubicBezTo>
                    <a:pt x="8798" y="3105"/>
                    <a:pt x="8777" y="3160"/>
                    <a:pt x="8704" y="3160"/>
                  </a:cubicBezTo>
                  <a:lnTo>
                    <a:pt x="7694" y="3160"/>
                  </a:lnTo>
                  <a:cubicBezTo>
                    <a:pt x="7367" y="3159"/>
                    <a:pt x="7106" y="2896"/>
                    <a:pt x="7106" y="2572"/>
                  </a:cubicBezTo>
                  <a:lnTo>
                    <a:pt x="7106" y="1767"/>
                  </a:lnTo>
                  <a:cubicBezTo>
                    <a:pt x="7106" y="1525"/>
                    <a:pt x="7302" y="1330"/>
                    <a:pt x="7543" y="1330"/>
                  </a:cubicBezTo>
                  <a:close/>
                  <a:moveTo>
                    <a:pt x="8225" y="4909"/>
                  </a:moveTo>
                  <a:cubicBezTo>
                    <a:pt x="8302" y="4909"/>
                    <a:pt x="8379" y="4925"/>
                    <a:pt x="8450" y="4957"/>
                  </a:cubicBezTo>
                  <a:cubicBezTo>
                    <a:pt x="8528" y="4993"/>
                    <a:pt x="8608" y="5018"/>
                    <a:pt x="8690" y="5032"/>
                  </a:cubicBezTo>
                  <a:lnTo>
                    <a:pt x="8690" y="5784"/>
                  </a:lnTo>
                  <a:lnTo>
                    <a:pt x="4380" y="5784"/>
                  </a:lnTo>
                  <a:cubicBezTo>
                    <a:pt x="4289" y="5784"/>
                    <a:pt x="4213" y="5860"/>
                    <a:pt x="4213" y="5951"/>
                  </a:cubicBezTo>
                  <a:cubicBezTo>
                    <a:pt x="4213" y="6042"/>
                    <a:pt x="4289" y="6118"/>
                    <a:pt x="4380" y="6118"/>
                  </a:cubicBezTo>
                  <a:lnTo>
                    <a:pt x="9681" y="6118"/>
                  </a:lnTo>
                  <a:cubicBezTo>
                    <a:pt x="9834" y="6118"/>
                    <a:pt x="9959" y="6242"/>
                    <a:pt x="9959" y="6395"/>
                  </a:cubicBezTo>
                  <a:lnTo>
                    <a:pt x="9959" y="6767"/>
                  </a:lnTo>
                  <a:cubicBezTo>
                    <a:pt x="9916" y="6758"/>
                    <a:pt x="9879" y="6747"/>
                    <a:pt x="9856" y="6736"/>
                  </a:cubicBezTo>
                  <a:cubicBezTo>
                    <a:pt x="9740" y="6685"/>
                    <a:pt x="9616" y="6659"/>
                    <a:pt x="9491" y="6659"/>
                  </a:cubicBezTo>
                  <a:cubicBezTo>
                    <a:pt x="9367" y="6659"/>
                    <a:pt x="9242" y="6685"/>
                    <a:pt x="9127" y="6736"/>
                  </a:cubicBezTo>
                  <a:cubicBezTo>
                    <a:pt x="9043" y="6776"/>
                    <a:pt x="8953" y="6795"/>
                    <a:pt x="8859" y="6795"/>
                  </a:cubicBezTo>
                  <a:cubicBezTo>
                    <a:pt x="8766" y="6795"/>
                    <a:pt x="8674" y="6776"/>
                    <a:pt x="8590" y="6736"/>
                  </a:cubicBezTo>
                  <a:cubicBezTo>
                    <a:pt x="8475" y="6685"/>
                    <a:pt x="8350" y="6659"/>
                    <a:pt x="8226" y="6659"/>
                  </a:cubicBezTo>
                  <a:cubicBezTo>
                    <a:pt x="8101" y="6659"/>
                    <a:pt x="7977" y="6685"/>
                    <a:pt x="7861" y="6736"/>
                  </a:cubicBezTo>
                  <a:cubicBezTo>
                    <a:pt x="7776" y="6776"/>
                    <a:pt x="7685" y="6795"/>
                    <a:pt x="7593" y="6795"/>
                  </a:cubicBezTo>
                  <a:cubicBezTo>
                    <a:pt x="7499" y="6795"/>
                    <a:pt x="7408" y="6776"/>
                    <a:pt x="7323" y="6736"/>
                  </a:cubicBezTo>
                  <a:cubicBezTo>
                    <a:pt x="7207" y="6685"/>
                    <a:pt x="7083" y="6659"/>
                    <a:pt x="6959" y="6659"/>
                  </a:cubicBezTo>
                  <a:cubicBezTo>
                    <a:pt x="6834" y="6659"/>
                    <a:pt x="6710" y="6685"/>
                    <a:pt x="6594" y="6736"/>
                  </a:cubicBezTo>
                  <a:cubicBezTo>
                    <a:pt x="6511" y="6776"/>
                    <a:pt x="6420" y="6795"/>
                    <a:pt x="6326" y="6795"/>
                  </a:cubicBezTo>
                  <a:cubicBezTo>
                    <a:pt x="6233" y="6795"/>
                    <a:pt x="6141" y="6776"/>
                    <a:pt x="6057" y="6736"/>
                  </a:cubicBezTo>
                  <a:cubicBezTo>
                    <a:pt x="5942" y="6685"/>
                    <a:pt x="5818" y="6659"/>
                    <a:pt x="5693" y="6659"/>
                  </a:cubicBezTo>
                  <a:cubicBezTo>
                    <a:pt x="5569" y="6659"/>
                    <a:pt x="5444" y="6685"/>
                    <a:pt x="5329" y="6736"/>
                  </a:cubicBezTo>
                  <a:cubicBezTo>
                    <a:pt x="5243" y="6776"/>
                    <a:pt x="5153" y="6795"/>
                    <a:pt x="5060" y="6795"/>
                  </a:cubicBezTo>
                  <a:cubicBezTo>
                    <a:pt x="4966" y="6795"/>
                    <a:pt x="4876" y="6776"/>
                    <a:pt x="4790" y="6736"/>
                  </a:cubicBezTo>
                  <a:cubicBezTo>
                    <a:pt x="4675" y="6685"/>
                    <a:pt x="4550" y="6659"/>
                    <a:pt x="4426" y="6659"/>
                  </a:cubicBezTo>
                  <a:cubicBezTo>
                    <a:pt x="4301" y="6659"/>
                    <a:pt x="4177" y="6685"/>
                    <a:pt x="4062" y="6736"/>
                  </a:cubicBezTo>
                  <a:cubicBezTo>
                    <a:pt x="3978" y="6776"/>
                    <a:pt x="3887" y="6795"/>
                    <a:pt x="3793" y="6795"/>
                  </a:cubicBezTo>
                  <a:cubicBezTo>
                    <a:pt x="3701" y="6795"/>
                    <a:pt x="3608" y="6776"/>
                    <a:pt x="3525" y="6736"/>
                  </a:cubicBezTo>
                  <a:cubicBezTo>
                    <a:pt x="3409" y="6685"/>
                    <a:pt x="3285" y="6659"/>
                    <a:pt x="3160" y="6659"/>
                  </a:cubicBezTo>
                  <a:cubicBezTo>
                    <a:pt x="3036" y="6659"/>
                    <a:pt x="2912" y="6685"/>
                    <a:pt x="2796" y="6736"/>
                  </a:cubicBezTo>
                  <a:cubicBezTo>
                    <a:pt x="2711" y="6776"/>
                    <a:pt x="2620" y="6795"/>
                    <a:pt x="2528" y="6795"/>
                  </a:cubicBezTo>
                  <a:cubicBezTo>
                    <a:pt x="2433" y="6795"/>
                    <a:pt x="2343" y="6776"/>
                    <a:pt x="2258" y="6736"/>
                  </a:cubicBezTo>
                  <a:cubicBezTo>
                    <a:pt x="2142" y="6685"/>
                    <a:pt x="2018" y="6659"/>
                    <a:pt x="1893" y="6659"/>
                  </a:cubicBezTo>
                  <a:cubicBezTo>
                    <a:pt x="1769" y="6659"/>
                    <a:pt x="1644" y="6685"/>
                    <a:pt x="1529" y="6736"/>
                  </a:cubicBezTo>
                  <a:cubicBezTo>
                    <a:pt x="1497" y="6752"/>
                    <a:pt x="1463" y="6763"/>
                    <a:pt x="1428" y="6772"/>
                  </a:cubicBezTo>
                  <a:lnTo>
                    <a:pt x="1435" y="6395"/>
                  </a:lnTo>
                  <a:cubicBezTo>
                    <a:pt x="1435" y="6242"/>
                    <a:pt x="1559" y="6118"/>
                    <a:pt x="1712" y="6118"/>
                  </a:cubicBezTo>
                  <a:lnTo>
                    <a:pt x="3715" y="6118"/>
                  </a:lnTo>
                  <a:cubicBezTo>
                    <a:pt x="3807" y="6118"/>
                    <a:pt x="3882" y="6042"/>
                    <a:pt x="3882" y="5951"/>
                  </a:cubicBezTo>
                  <a:cubicBezTo>
                    <a:pt x="3882" y="5860"/>
                    <a:pt x="3807" y="5784"/>
                    <a:pt x="3715" y="5784"/>
                  </a:cubicBezTo>
                  <a:lnTo>
                    <a:pt x="2702" y="5784"/>
                  </a:lnTo>
                  <a:lnTo>
                    <a:pt x="2702" y="5023"/>
                  </a:lnTo>
                  <a:cubicBezTo>
                    <a:pt x="2782" y="5009"/>
                    <a:pt x="2876" y="4988"/>
                    <a:pt x="2942" y="4957"/>
                  </a:cubicBezTo>
                  <a:cubicBezTo>
                    <a:pt x="3014" y="4925"/>
                    <a:pt x="3091" y="4909"/>
                    <a:pt x="3168" y="4909"/>
                  </a:cubicBezTo>
                  <a:cubicBezTo>
                    <a:pt x="3245" y="4909"/>
                    <a:pt x="3322" y="4925"/>
                    <a:pt x="3393" y="4957"/>
                  </a:cubicBezTo>
                  <a:cubicBezTo>
                    <a:pt x="3521" y="5016"/>
                    <a:pt x="3658" y="5044"/>
                    <a:pt x="3800" y="5044"/>
                  </a:cubicBezTo>
                  <a:cubicBezTo>
                    <a:pt x="3942" y="5044"/>
                    <a:pt x="4078" y="5016"/>
                    <a:pt x="4205" y="4957"/>
                  </a:cubicBezTo>
                  <a:cubicBezTo>
                    <a:pt x="4278" y="4925"/>
                    <a:pt x="4356" y="4909"/>
                    <a:pt x="4433" y="4909"/>
                  </a:cubicBezTo>
                  <a:cubicBezTo>
                    <a:pt x="4509" y="4909"/>
                    <a:pt x="4586" y="4925"/>
                    <a:pt x="4657" y="4957"/>
                  </a:cubicBezTo>
                  <a:cubicBezTo>
                    <a:pt x="4787" y="5016"/>
                    <a:pt x="4922" y="5044"/>
                    <a:pt x="5064" y="5044"/>
                  </a:cubicBezTo>
                  <a:cubicBezTo>
                    <a:pt x="5206" y="5044"/>
                    <a:pt x="5341" y="5016"/>
                    <a:pt x="5471" y="4957"/>
                  </a:cubicBezTo>
                  <a:cubicBezTo>
                    <a:pt x="5543" y="4925"/>
                    <a:pt x="5620" y="4909"/>
                    <a:pt x="5696" y="4909"/>
                  </a:cubicBezTo>
                  <a:cubicBezTo>
                    <a:pt x="5773" y="4909"/>
                    <a:pt x="5850" y="4925"/>
                    <a:pt x="5921" y="4957"/>
                  </a:cubicBezTo>
                  <a:cubicBezTo>
                    <a:pt x="6050" y="5016"/>
                    <a:pt x="6185" y="5044"/>
                    <a:pt x="6328" y="5044"/>
                  </a:cubicBezTo>
                  <a:cubicBezTo>
                    <a:pt x="6470" y="5044"/>
                    <a:pt x="6605" y="5016"/>
                    <a:pt x="6735" y="4957"/>
                  </a:cubicBezTo>
                  <a:cubicBezTo>
                    <a:pt x="6807" y="4925"/>
                    <a:pt x="6884" y="4909"/>
                    <a:pt x="6961" y="4909"/>
                  </a:cubicBezTo>
                  <a:cubicBezTo>
                    <a:pt x="7038" y="4909"/>
                    <a:pt x="7115" y="4925"/>
                    <a:pt x="7186" y="4957"/>
                  </a:cubicBezTo>
                  <a:cubicBezTo>
                    <a:pt x="7314" y="5016"/>
                    <a:pt x="7449" y="5044"/>
                    <a:pt x="7591" y="5044"/>
                  </a:cubicBezTo>
                  <a:cubicBezTo>
                    <a:pt x="7733" y="5044"/>
                    <a:pt x="7870" y="5016"/>
                    <a:pt x="7998" y="4957"/>
                  </a:cubicBezTo>
                  <a:cubicBezTo>
                    <a:pt x="8070" y="4925"/>
                    <a:pt x="8148" y="4909"/>
                    <a:pt x="8225" y="4909"/>
                  </a:cubicBezTo>
                  <a:close/>
                  <a:moveTo>
                    <a:pt x="9498" y="6993"/>
                  </a:moveTo>
                  <a:cubicBezTo>
                    <a:pt x="9575" y="6993"/>
                    <a:pt x="9652" y="7009"/>
                    <a:pt x="9724" y="7042"/>
                  </a:cubicBezTo>
                  <a:cubicBezTo>
                    <a:pt x="9790" y="7071"/>
                    <a:pt x="9882" y="7092"/>
                    <a:pt x="9962" y="7106"/>
                  </a:cubicBezTo>
                  <a:lnTo>
                    <a:pt x="9962" y="8039"/>
                  </a:lnTo>
                  <a:lnTo>
                    <a:pt x="1442" y="8039"/>
                  </a:lnTo>
                  <a:lnTo>
                    <a:pt x="1442" y="7115"/>
                  </a:lnTo>
                  <a:lnTo>
                    <a:pt x="1436" y="7115"/>
                  </a:lnTo>
                  <a:cubicBezTo>
                    <a:pt x="1518" y="7103"/>
                    <a:pt x="1598" y="7078"/>
                    <a:pt x="1675" y="7042"/>
                  </a:cubicBezTo>
                  <a:cubicBezTo>
                    <a:pt x="1747" y="7009"/>
                    <a:pt x="1823" y="6993"/>
                    <a:pt x="1901" y="6993"/>
                  </a:cubicBezTo>
                  <a:cubicBezTo>
                    <a:pt x="1978" y="6993"/>
                    <a:pt x="2055" y="7009"/>
                    <a:pt x="2128" y="7042"/>
                  </a:cubicBezTo>
                  <a:cubicBezTo>
                    <a:pt x="2256" y="7099"/>
                    <a:pt x="2391" y="7127"/>
                    <a:pt x="2533" y="7127"/>
                  </a:cubicBezTo>
                  <a:cubicBezTo>
                    <a:pt x="2675" y="7127"/>
                    <a:pt x="2812" y="7099"/>
                    <a:pt x="2940" y="7042"/>
                  </a:cubicBezTo>
                  <a:cubicBezTo>
                    <a:pt x="3012" y="7009"/>
                    <a:pt x="3089" y="6993"/>
                    <a:pt x="3167" y="6993"/>
                  </a:cubicBezTo>
                  <a:cubicBezTo>
                    <a:pt x="3244" y="6993"/>
                    <a:pt x="3321" y="7009"/>
                    <a:pt x="3393" y="7042"/>
                  </a:cubicBezTo>
                  <a:cubicBezTo>
                    <a:pt x="3521" y="7099"/>
                    <a:pt x="3658" y="7127"/>
                    <a:pt x="3800" y="7127"/>
                  </a:cubicBezTo>
                  <a:cubicBezTo>
                    <a:pt x="3942" y="7127"/>
                    <a:pt x="4078" y="7099"/>
                    <a:pt x="4205" y="7042"/>
                  </a:cubicBezTo>
                  <a:cubicBezTo>
                    <a:pt x="4278" y="7009"/>
                    <a:pt x="4356" y="6993"/>
                    <a:pt x="4433" y="6993"/>
                  </a:cubicBezTo>
                  <a:cubicBezTo>
                    <a:pt x="4510" y="6993"/>
                    <a:pt x="4587" y="7009"/>
                    <a:pt x="4659" y="7042"/>
                  </a:cubicBezTo>
                  <a:cubicBezTo>
                    <a:pt x="4788" y="7099"/>
                    <a:pt x="4924" y="7127"/>
                    <a:pt x="5066" y="7127"/>
                  </a:cubicBezTo>
                  <a:cubicBezTo>
                    <a:pt x="5208" y="7127"/>
                    <a:pt x="5343" y="7099"/>
                    <a:pt x="5473" y="7042"/>
                  </a:cubicBezTo>
                  <a:cubicBezTo>
                    <a:pt x="5545" y="7009"/>
                    <a:pt x="5622" y="6993"/>
                    <a:pt x="5699" y="6993"/>
                  </a:cubicBezTo>
                  <a:cubicBezTo>
                    <a:pt x="5777" y="6993"/>
                    <a:pt x="5854" y="7009"/>
                    <a:pt x="5926" y="7042"/>
                  </a:cubicBezTo>
                  <a:cubicBezTo>
                    <a:pt x="6054" y="7099"/>
                    <a:pt x="6191" y="7127"/>
                    <a:pt x="6333" y="7127"/>
                  </a:cubicBezTo>
                  <a:cubicBezTo>
                    <a:pt x="6475" y="7127"/>
                    <a:pt x="6610" y="7099"/>
                    <a:pt x="6738" y="7042"/>
                  </a:cubicBezTo>
                  <a:cubicBezTo>
                    <a:pt x="6811" y="7009"/>
                    <a:pt x="6888" y="6993"/>
                    <a:pt x="6965" y="6993"/>
                  </a:cubicBezTo>
                  <a:cubicBezTo>
                    <a:pt x="7043" y="6993"/>
                    <a:pt x="7119" y="7009"/>
                    <a:pt x="7191" y="7042"/>
                  </a:cubicBezTo>
                  <a:cubicBezTo>
                    <a:pt x="7321" y="7099"/>
                    <a:pt x="7456" y="7127"/>
                    <a:pt x="7598" y="7127"/>
                  </a:cubicBezTo>
                  <a:cubicBezTo>
                    <a:pt x="7741" y="7127"/>
                    <a:pt x="7876" y="7099"/>
                    <a:pt x="8005" y="7042"/>
                  </a:cubicBezTo>
                  <a:cubicBezTo>
                    <a:pt x="8077" y="7009"/>
                    <a:pt x="8155" y="6993"/>
                    <a:pt x="8232" y="6993"/>
                  </a:cubicBezTo>
                  <a:cubicBezTo>
                    <a:pt x="8309" y="6993"/>
                    <a:pt x="8387" y="7009"/>
                    <a:pt x="8459" y="7042"/>
                  </a:cubicBezTo>
                  <a:cubicBezTo>
                    <a:pt x="8587" y="7099"/>
                    <a:pt x="8723" y="7127"/>
                    <a:pt x="8866" y="7127"/>
                  </a:cubicBezTo>
                  <a:cubicBezTo>
                    <a:pt x="9008" y="7127"/>
                    <a:pt x="9143" y="7099"/>
                    <a:pt x="9271" y="7042"/>
                  </a:cubicBezTo>
                  <a:cubicBezTo>
                    <a:pt x="9344" y="7009"/>
                    <a:pt x="9421" y="6993"/>
                    <a:pt x="9498" y="6993"/>
                  </a:cubicBezTo>
                  <a:close/>
                  <a:moveTo>
                    <a:pt x="6289" y="9310"/>
                  </a:moveTo>
                  <a:lnTo>
                    <a:pt x="6289" y="9747"/>
                  </a:lnTo>
                  <a:cubicBezTo>
                    <a:pt x="6289" y="10190"/>
                    <a:pt x="6648" y="10552"/>
                    <a:pt x="7092" y="10552"/>
                  </a:cubicBezTo>
                  <a:lnTo>
                    <a:pt x="7993" y="10552"/>
                  </a:lnTo>
                  <a:cubicBezTo>
                    <a:pt x="8048" y="10552"/>
                    <a:pt x="8092" y="10597"/>
                    <a:pt x="8092" y="10652"/>
                  </a:cubicBezTo>
                  <a:lnTo>
                    <a:pt x="8092" y="10926"/>
                  </a:lnTo>
                  <a:cubicBezTo>
                    <a:pt x="8092" y="10991"/>
                    <a:pt x="8037" y="11048"/>
                    <a:pt x="7970" y="11048"/>
                  </a:cubicBezTo>
                  <a:lnTo>
                    <a:pt x="3407" y="11048"/>
                  </a:lnTo>
                  <a:cubicBezTo>
                    <a:pt x="3340" y="11048"/>
                    <a:pt x="3285" y="10991"/>
                    <a:pt x="3285" y="10926"/>
                  </a:cubicBezTo>
                  <a:lnTo>
                    <a:pt x="3285" y="10652"/>
                  </a:lnTo>
                  <a:cubicBezTo>
                    <a:pt x="3285" y="10597"/>
                    <a:pt x="3329" y="10552"/>
                    <a:pt x="3384" y="10552"/>
                  </a:cubicBezTo>
                  <a:lnTo>
                    <a:pt x="4284" y="10552"/>
                  </a:lnTo>
                  <a:cubicBezTo>
                    <a:pt x="4728" y="10552"/>
                    <a:pt x="5089" y="10190"/>
                    <a:pt x="5089" y="9747"/>
                  </a:cubicBezTo>
                  <a:lnTo>
                    <a:pt x="5089" y="9310"/>
                  </a:lnTo>
                  <a:close/>
                  <a:moveTo>
                    <a:pt x="5152" y="0"/>
                  </a:moveTo>
                  <a:cubicBezTo>
                    <a:pt x="5121" y="0"/>
                    <a:pt x="5089" y="3"/>
                    <a:pt x="5057" y="8"/>
                  </a:cubicBezTo>
                  <a:cubicBezTo>
                    <a:pt x="4877" y="34"/>
                    <a:pt x="4716" y="137"/>
                    <a:pt x="4612" y="288"/>
                  </a:cubicBezTo>
                  <a:cubicBezTo>
                    <a:pt x="4426" y="562"/>
                    <a:pt x="4476" y="930"/>
                    <a:pt x="4721" y="1150"/>
                  </a:cubicBezTo>
                  <a:lnTo>
                    <a:pt x="5521" y="1856"/>
                  </a:lnTo>
                  <a:lnTo>
                    <a:pt x="5521" y="3799"/>
                  </a:lnTo>
                  <a:lnTo>
                    <a:pt x="3679" y="3799"/>
                  </a:lnTo>
                  <a:lnTo>
                    <a:pt x="3679" y="3489"/>
                  </a:lnTo>
                  <a:lnTo>
                    <a:pt x="3699" y="3489"/>
                  </a:lnTo>
                  <a:cubicBezTo>
                    <a:pt x="4205" y="3489"/>
                    <a:pt x="4620" y="3077"/>
                    <a:pt x="4620" y="2570"/>
                  </a:cubicBezTo>
                  <a:lnTo>
                    <a:pt x="4620" y="2123"/>
                  </a:lnTo>
                  <a:lnTo>
                    <a:pt x="4753" y="2123"/>
                  </a:lnTo>
                  <a:cubicBezTo>
                    <a:pt x="4844" y="2123"/>
                    <a:pt x="4920" y="2048"/>
                    <a:pt x="4920" y="1957"/>
                  </a:cubicBezTo>
                  <a:cubicBezTo>
                    <a:pt x="4920" y="1865"/>
                    <a:pt x="4844" y="1790"/>
                    <a:pt x="4753" y="1790"/>
                  </a:cubicBezTo>
                  <a:lnTo>
                    <a:pt x="4620" y="1790"/>
                  </a:lnTo>
                  <a:lnTo>
                    <a:pt x="4620" y="1765"/>
                  </a:lnTo>
                  <a:cubicBezTo>
                    <a:pt x="4620" y="1340"/>
                    <a:pt x="4273" y="994"/>
                    <a:pt x="3848" y="994"/>
                  </a:cubicBezTo>
                  <a:cubicBezTo>
                    <a:pt x="3423" y="994"/>
                    <a:pt x="3077" y="1340"/>
                    <a:pt x="3077" y="1765"/>
                  </a:cubicBezTo>
                  <a:lnTo>
                    <a:pt x="3077" y="2085"/>
                  </a:lnTo>
                  <a:cubicBezTo>
                    <a:pt x="3077" y="2265"/>
                    <a:pt x="2974" y="2432"/>
                    <a:pt x="2814" y="2510"/>
                  </a:cubicBezTo>
                  <a:lnTo>
                    <a:pt x="2499" y="2663"/>
                  </a:lnTo>
                  <a:cubicBezTo>
                    <a:pt x="2313" y="2753"/>
                    <a:pt x="2220" y="2953"/>
                    <a:pt x="2266" y="3153"/>
                  </a:cubicBezTo>
                  <a:cubicBezTo>
                    <a:pt x="2313" y="3356"/>
                    <a:pt x="2485" y="3491"/>
                    <a:pt x="2691" y="3491"/>
                  </a:cubicBezTo>
                  <a:lnTo>
                    <a:pt x="3347" y="3491"/>
                  </a:lnTo>
                  <a:lnTo>
                    <a:pt x="3347" y="3800"/>
                  </a:lnTo>
                  <a:lnTo>
                    <a:pt x="3063" y="3800"/>
                  </a:lnTo>
                  <a:cubicBezTo>
                    <a:pt x="2681" y="3800"/>
                    <a:pt x="2369" y="4111"/>
                    <a:pt x="2369" y="4493"/>
                  </a:cubicBezTo>
                  <a:lnTo>
                    <a:pt x="2369" y="5787"/>
                  </a:lnTo>
                  <a:lnTo>
                    <a:pt x="1712" y="5787"/>
                  </a:lnTo>
                  <a:cubicBezTo>
                    <a:pt x="1374" y="5787"/>
                    <a:pt x="1100" y="6059"/>
                    <a:pt x="1100" y="6397"/>
                  </a:cubicBezTo>
                  <a:lnTo>
                    <a:pt x="1102" y="8041"/>
                  </a:lnTo>
                  <a:lnTo>
                    <a:pt x="500" y="8041"/>
                  </a:lnTo>
                  <a:cubicBezTo>
                    <a:pt x="224" y="8041"/>
                    <a:pt x="0" y="8267"/>
                    <a:pt x="0" y="8542"/>
                  </a:cubicBezTo>
                  <a:lnTo>
                    <a:pt x="0" y="8811"/>
                  </a:lnTo>
                  <a:cubicBezTo>
                    <a:pt x="0" y="9086"/>
                    <a:pt x="224" y="9310"/>
                    <a:pt x="500" y="9310"/>
                  </a:cubicBezTo>
                  <a:lnTo>
                    <a:pt x="4755" y="9310"/>
                  </a:lnTo>
                  <a:lnTo>
                    <a:pt x="4755" y="9747"/>
                  </a:lnTo>
                  <a:cubicBezTo>
                    <a:pt x="4755" y="10008"/>
                    <a:pt x="4543" y="10218"/>
                    <a:pt x="4284" y="10218"/>
                  </a:cubicBezTo>
                  <a:lnTo>
                    <a:pt x="3384" y="10218"/>
                  </a:lnTo>
                  <a:cubicBezTo>
                    <a:pt x="3144" y="10218"/>
                    <a:pt x="2951" y="10412"/>
                    <a:pt x="2951" y="10652"/>
                  </a:cubicBezTo>
                  <a:lnTo>
                    <a:pt x="2951" y="10926"/>
                  </a:lnTo>
                  <a:cubicBezTo>
                    <a:pt x="2951" y="11176"/>
                    <a:pt x="3155" y="11381"/>
                    <a:pt x="3406" y="11381"/>
                  </a:cubicBezTo>
                  <a:lnTo>
                    <a:pt x="7970" y="11381"/>
                  </a:lnTo>
                  <a:cubicBezTo>
                    <a:pt x="8220" y="11381"/>
                    <a:pt x="8425" y="11176"/>
                    <a:pt x="8425" y="10926"/>
                  </a:cubicBezTo>
                  <a:lnTo>
                    <a:pt x="8425" y="10652"/>
                  </a:lnTo>
                  <a:cubicBezTo>
                    <a:pt x="8425" y="10412"/>
                    <a:pt x="8231" y="10218"/>
                    <a:pt x="7991" y="10218"/>
                  </a:cubicBezTo>
                  <a:lnTo>
                    <a:pt x="7092" y="10218"/>
                  </a:lnTo>
                  <a:cubicBezTo>
                    <a:pt x="6832" y="10218"/>
                    <a:pt x="6621" y="10008"/>
                    <a:pt x="6621" y="9747"/>
                  </a:cubicBezTo>
                  <a:lnTo>
                    <a:pt x="6621" y="9310"/>
                  </a:lnTo>
                  <a:lnTo>
                    <a:pt x="7879" y="9310"/>
                  </a:lnTo>
                  <a:cubicBezTo>
                    <a:pt x="7970" y="9310"/>
                    <a:pt x="8045" y="9235"/>
                    <a:pt x="8045" y="9143"/>
                  </a:cubicBezTo>
                  <a:cubicBezTo>
                    <a:pt x="8045" y="9052"/>
                    <a:pt x="7970" y="8978"/>
                    <a:pt x="7879" y="8978"/>
                  </a:cubicBezTo>
                  <a:lnTo>
                    <a:pt x="500" y="8978"/>
                  </a:lnTo>
                  <a:cubicBezTo>
                    <a:pt x="409" y="8978"/>
                    <a:pt x="334" y="8901"/>
                    <a:pt x="334" y="8811"/>
                  </a:cubicBezTo>
                  <a:lnTo>
                    <a:pt x="334" y="8542"/>
                  </a:lnTo>
                  <a:cubicBezTo>
                    <a:pt x="334" y="8450"/>
                    <a:pt x="409" y="8375"/>
                    <a:pt x="500" y="8375"/>
                  </a:cubicBezTo>
                  <a:lnTo>
                    <a:pt x="10876" y="8375"/>
                  </a:lnTo>
                  <a:cubicBezTo>
                    <a:pt x="10966" y="8375"/>
                    <a:pt x="11043" y="8450"/>
                    <a:pt x="11043" y="8542"/>
                  </a:cubicBezTo>
                  <a:lnTo>
                    <a:pt x="11043" y="8811"/>
                  </a:lnTo>
                  <a:cubicBezTo>
                    <a:pt x="11043" y="8901"/>
                    <a:pt x="10966" y="8978"/>
                    <a:pt x="10876" y="8978"/>
                  </a:cubicBezTo>
                  <a:lnTo>
                    <a:pt x="8574" y="8978"/>
                  </a:lnTo>
                  <a:cubicBezTo>
                    <a:pt x="8484" y="8978"/>
                    <a:pt x="8407" y="9052"/>
                    <a:pt x="8407" y="9143"/>
                  </a:cubicBezTo>
                  <a:cubicBezTo>
                    <a:pt x="8407" y="9235"/>
                    <a:pt x="8484" y="9310"/>
                    <a:pt x="8574" y="9310"/>
                  </a:cubicBezTo>
                  <a:lnTo>
                    <a:pt x="10876" y="9310"/>
                  </a:lnTo>
                  <a:cubicBezTo>
                    <a:pt x="11151" y="9310"/>
                    <a:pt x="11375" y="9086"/>
                    <a:pt x="11375" y="8811"/>
                  </a:cubicBezTo>
                  <a:lnTo>
                    <a:pt x="11375" y="8542"/>
                  </a:lnTo>
                  <a:cubicBezTo>
                    <a:pt x="11375" y="8263"/>
                    <a:pt x="11151" y="8039"/>
                    <a:pt x="10876" y="8039"/>
                  </a:cubicBezTo>
                  <a:lnTo>
                    <a:pt x="10289" y="8039"/>
                  </a:lnTo>
                  <a:lnTo>
                    <a:pt x="10291" y="6395"/>
                  </a:lnTo>
                  <a:cubicBezTo>
                    <a:pt x="10291" y="6057"/>
                    <a:pt x="10019" y="5784"/>
                    <a:pt x="9681" y="5784"/>
                  </a:cubicBezTo>
                  <a:lnTo>
                    <a:pt x="9024" y="5784"/>
                  </a:lnTo>
                  <a:lnTo>
                    <a:pt x="9024" y="4493"/>
                  </a:lnTo>
                  <a:cubicBezTo>
                    <a:pt x="9024" y="4111"/>
                    <a:pt x="8713" y="3800"/>
                    <a:pt x="8331" y="3800"/>
                  </a:cubicBezTo>
                  <a:lnTo>
                    <a:pt x="8046" y="3800"/>
                  </a:lnTo>
                  <a:lnTo>
                    <a:pt x="8046" y="3491"/>
                  </a:lnTo>
                  <a:lnTo>
                    <a:pt x="8700" y="3491"/>
                  </a:lnTo>
                  <a:cubicBezTo>
                    <a:pt x="8908" y="3491"/>
                    <a:pt x="9079" y="3356"/>
                    <a:pt x="9125" y="3153"/>
                  </a:cubicBezTo>
                  <a:cubicBezTo>
                    <a:pt x="9171" y="2953"/>
                    <a:pt x="9079" y="2753"/>
                    <a:pt x="8892" y="2663"/>
                  </a:cubicBezTo>
                  <a:lnTo>
                    <a:pt x="8579" y="2510"/>
                  </a:lnTo>
                  <a:cubicBezTo>
                    <a:pt x="8416" y="2432"/>
                    <a:pt x="8315" y="2265"/>
                    <a:pt x="8315" y="2085"/>
                  </a:cubicBezTo>
                  <a:lnTo>
                    <a:pt x="8315" y="1765"/>
                  </a:lnTo>
                  <a:cubicBezTo>
                    <a:pt x="8315" y="1340"/>
                    <a:pt x="7968" y="994"/>
                    <a:pt x="7543" y="994"/>
                  </a:cubicBezTo>
                  <a:cubicBezTo>
                    <a:pt x="7119" y="994"/>
                    <a:pt x="6772" y="1340"/>
                    <a:pt x="6772" y="1765"/>
                  </a:cubicBezTo>
                  <a:lnTo>
                    <a:pt x="6772" y="1790"/>
                  </a:lnTo>
                  <a:lnTo>
                    <a:pt x="6639" y="1790"/>
                  </a:lnTo>
                  <a:cubicBezTo>
                    <a:pt x="6548" y="1790"/>
                    <a:pt x="6473" y="1865"/>
                    <a:pt x="6473" y="1957"/>
                  </a:cubicBezTo>
                  <a:cubicBezTo>
                    <a:pt x="6473" y="2048"/>
                    <a:pt x="6548" y="2123"/>
                    <a:pt x="6639" y="2123"/>
                  </a:cubicBezTo>
                  <a:lnTo>
                    <a:pt x="6772" y="2123"/>
                  </a:lnTo>
                  <a:lnTo>
                    <a:pt x="6772" y="2570"/>
                  </a:lnTo>
                  <a:cubicBezTo>
                    <a:pt x="6772" y="3077"/>
                    <a:pt x="7186" y="3489"/>
                    <a:pt x="7693" y="3489"/>
                  </a:cubicBezTo>
                  <a:lnTo>
                    <a:pt x="7712" y="3489"/>
                  </a:lnTo>
                  <a:lnTo>
                    <a:pt x="7712" y="3799"/>
                  </a:lnTo>
                  <a:lnTo>
                    <a:pt x="7056" y="3799"/>
                  </a:lnTo>
                  <a:cubicBezTo>
                    <a:pt x="6966" y="3799"/>
                    <a:pt x="6889" y="3873"/>
                    <a:pt x="6889" y="3966"/>
                  </a:cubicBezTo>
                  <a:cubicBezTo>
                    <a:pt x="6889" y="4056"/>
                    <a:pt x="6966" y="4131"/>
                    <a:pt x="7056" y="4131"/>
                  </a:cubicBezTo>
                  <a:lnTo>
                    <a:pt x="8329" y="4131"/>
                  </a:lnTo>
                  <a:cubicBezTo>
                    <a:pt x="8528" y="4131"/>
                    <a:pt x="8690" y="4291"/>
                    <a:pt x="8690" y="4492"/>
                  </a:cubicBezTo>
                  <a:lnTo>
                    <a:pt x="8690" y="4689"/>
                  </a:lnTo>
                  <a:cubicBezTo>
                    <a:pt x="8654" y="4680"/>
                    <a:pt x="8620" y="4668"/>
                    <a:pt x="8587" y="4653"/>
                  </a:cubicBezTo>
                  <a:cubicBezTo>
                    <a:pt x="8471" y="4601"/>
                    <a:pt x="8348" y="4575"/>
                    <a:pt x="8224" y="4575"/>
                  </a:cubicBezTo>
                  <a:cubicBezTo>
                    <a:pt x="8100" y="4575"/>
                    <a:pt x="7977" y="4601"/>
                    <a:pt x="7861" y="4653"/>
                  </a:cubicBezTo>
                  <a:cubicBezTo>
                    <a:pt x="7776" y="4691"/>
                    <a:pt x="7685" y="4712"/>
                    <a:pt x="7591" y="4712"/>
                  </a:cubicBezTo>
                  <a:cubicBezTo>
                    <a:pt x="7499" y="4712"/>
                    <a:pt x="7408" y="4691"/>
                    <a:pt x="7323" y="4653"/>
                  </a:cubicBezTo>
                  <a:cubicBezTo>
                    <a:pt x="7207" y="4601"/>
                    <a:pt x="7083" y="4575"/>
                    <a:pt x="6959" y="4575"/>
                  </a:cubicBezTo>
                  <a:cubicBezTo>
                    <a:pt x="6835" y="4575"/>
                    <a:pt x="6712" y="4601"/>
                    <a:pt x="6596" y="4653"/>
                  </a:cubicBezTo>
                  <a:cubicBezTo>
                    <a:pt x="6512" y="4691"/>
                    <a:pt x="6422" y="4712"/>
                    <a:pt x="6328" y="4712"/>
                  </a:cubicBezTo>
                  <a:cubicBezTo>
                    <a:pt x="6235" y="4712"/>
                    <a:pt x="6143" y="4691"/>
                    <a:pt x="6059" y="4653"/>
                  </a:cubicBezTo>
                  <a:cubicBezTo>
                    <a:pt x="5944" y="4601"/>
                    <a:pt x="5820" y="4575"/>
                    <a:pt x="5696" y="4575"/>
                  </a:cubicBezTo>
                  <a:cubicBezTo>
                    <a:pt x="5572" y="4575"/>
                    <a:pt x="5448" y="4601"/>
                    <a:pt x="5332" y="4653"/>
                  </a:cubicBezTo>
                  <a:cubicBezTo>
                    <a:pt x="5249" y="4691"/>
                    <a:pt x="5156" y="4712"/>
                    <a:pt x="5064" y="4712"/>
                  </a:cubicBezTo>
                  <a:cubicBezTo>
                    <a:pt x="4970" y="4712"/>
                    <a:pt x="4879" y="4691"/>
                    <a:pt x="4796" y="4653"/>
                  </a:cubicBezTo>
                  <a:cubicBezTo>
                    <a:pt x="4680" y="4601"/>
                    <a:pt x="4556" y="4575"/>
                    <a:pt x="4432" y="4575"/>
                  </a:cubicBezTo>
                  <a:cubicBezTo>
                    <a:pt x="4308" y="4575"/>
                    <a:pt x="4184" y="4601"/>
                    <a:pt x="4069" y="4653"/>
                  </a:cubicBezTo>
                  <a:cubicBezTo>
                    <a:pt x="3983" y="4691"/>
                    <a:pt x="3893" y="4712"/>
                    <a:pt x="3800" y="4712"/>
                  </a:cubicBezTo>
                  <a:cubicBezTo>
                    <a:pt x="3706" y="4712"/>
                    <a:pt x="3615" y="4691"/>
                    <a:pt x="3530" y="4653"/>
                  </a:cubicBezTo>
                  <a:cubicBezTo>
                    <a:pt x="3415" y="4601"/>
                    <a:pt x="3291" y="4575"/>
                    <a:pt x="3168" y="4575"/>
                  </a:cubicBezTo>
                  <a:cubicBezTo>
                    <a:pt x="3044" y="4575"/>
                    <a:pt x="2920" y="4601"/>
                    <a:pt x="2805" y="4653"/>
                  </a:cubicBezTo>
                  <a:cubicBezTo>
                    <a:pt x="2782" y="4662"/>
                    <a:pt x="2745" y="4673"/>
                    <a:pt x="2702" y="4682"/>
                  </a:cubicBezTo>
                  <a:lnTo>
                    <a:pt x="2702" y="4492"/>
                  </a:lnTo>
                  <a:cubicBezTo>
                    <a:pt x="2702" y="4294"/>
                    <a:pt x="2862" y="4131"/>
                    <a:pt x="3063" y="4131"/>
                  </a:cubicBezTo>
                  <a:lnTo>
                    <a:pt x="6416" y="4131"/>
                  </a:lnTo>
                  <a:cubicBezTo>
                    <a:pt x="6507" y="4131"/>
                    <a:pt x="6584" y="4056"/>
                    <a:pt x="6584" y="3966"/>
                  </a:cubicBezTo>
                  <a:cubicBezTo>
                    <a:pt x="6584" y="3873"/>
                    <a:pt x="6507" y="3799"/>
                    <a:pt x="6416" y="3799"/>
                  </a:cubicBezTo>
                  <a:lnTo>
                    <a:pt x="5855" y="3799"/>
                  </a:lnTo>
                  <a:lnTo>
                    <a:pt x="5855" y="1856"/>
                  </a:lnTo>
                  <a:lnTo>
                    <a:pt x="6655" y="1150"/>
                  </a:lnTo>
                  <a:cubicBezTo>
                    <a:pt x="6902" y="932"/>
                    <a:pt x="6948" y="562"/>
                    <a:pt x="6763" y="288"/>
                  </a:cubicBezTo>
                  <a:cubicBezTo>
                    <a:pt x="6662" y="137"/>
                    <a:pt x="6498" y="38"/>
                    <a:pt x="6319" y="8"/>
                  </a:cubicBezTo>
                  <a:cubicBezTo>
                    <a:pt x="6287" y="3"/>
                    <a:pt x="6255" y="0"/>
                    <a:pt x="6223" y="0"/>
                  </a:cubicBezTo>
                  <a:cubicBezTo>
                    <a:pt x="6075" y="0"/>
                    <a:pt x="5929" y="51"/>
                    <a:pt x="5812" y="144"/>
                  </a:cubicBezTo>
                  <a:lnTo>
                    <a:pt x="5688" y="244"/>
                  </a:lnTo>
                  <a:lnTo>
                    <a:pt x="5563" y="144"/>
                  </a:lnTo>
                  <a:cubicBezTo>
                    <a:pt x="5446" y="51"/>
                    <a:pt x="5300" y="0"/>
                    <a:pt x="5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1" name="Google Shape;6021;p78"/>
            <p:cNvSpPr/>
            <p:nvPr/>
          </p:nvSpPr>
          <p:spPr>
            <a:xfrm>
              <a:off x="7071361" y="2098317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4"/>
                    <a:pt x="0" y="188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3" y="291"/>
                    <a:pt x="373" y="188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2" name="Google Shape;6022;p78"/>
            <p:cNvSpPr/>
            <p:nvPr/>
          </p:nvSpPr>
          <p:spPr>
            <a:xfrm>
              <a:off x="7174767" y="2098317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5" y="1"/>
                    <a:pt x="0" y="86"/>
                    <a:pt x="0" y="188"/>
                  </a:cubicBezTo>
                  <a:cubicBezTo>
                    <a:pt x="0" y="292"/>
                    <a:pt x="85" y="374"/>
                    <a:pt x="187" y="374"/>
                  </a:cubicBezTo>
                  <a:cubicBezTo>
                    <a:pt x="292" y="374"/>
                    <a:pt x="373" y="291"/>
                    <a:pt x="373" y="188"/>
                  </a:cubicBezTo>
                  <a:cubicBezTo>
                    <a:pt x="373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023" name="Google Shape;6023;p78"/>
          <p:cNvGrpSpPr/>
          <p:nvPr/>
        </p:nvGrpSpPr>
        <p:grpSpPr>
          <a:xfrm>
            <a:off x="6232685" y="2125405"/>
            <a:ext cx="329732" cy="327611"/>
            <a:chOff x="6232685" y="2049205"/>
            <a:chExt cx="329732" cy="327611"/>
          </a:xfrm>
        </p:grpSpPr>
        <p:sp>
          <p:nvSpPr>
            <p:cNvPr id="6024" name="Google Shape;6024;p78"/>
            <p:cNvSpPr/>
            <p:nvPr/>
          </p:nvSpPr>
          <p:spPr>
            <a:xfrm>
              <a:off x="6314298" y="2054013"/>
              <a:ext cx="166521" cy="122365"/>
            </a:xfrm>
            <a:custGeom>
              <a:avLst/>
              <a:gdLst/>
              <a:ahLst/>
              <a:cxnLst/>
              <a:rect l="l" t="t" r="r" b="b"/>
              <a:pathLst>
                <a:path w="5785" h="4251" extrusionOk="0">
                  <a:moveTo>
                    <a:pt x="333" y="1"/>
                  </a:moveTo>
                  <a:cubicBezTo>
                    <a:pt x="150" y="1"/>
                    <a:pt x="1" y="150"/>
                    <a:pt x="1" y="333"/>
                  </a:cubicBezTo>
                  <a:lnTo>
                    <a:pt x="1" y="4250"/>
                  </a:lnTo>
                  <a:lnTo>
                    <a:pt x="5784" y="4250"/>
                  </a:lnTo>
                  <a:lnTo>
                    <a:pt x="5784" y="333"/>
                  </a:lnTo>
                  <a:cubicBezTo>
                    <a:pt x="5784" y="150"/>
                    <a:pt x="5635" y="1"/>
                    <a:pt x="5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5" name="Google Shape;6025;p78"/>
            <p:cNvSpPr/>
            <p:nvPr/>
          </p:nvSpPr>
          <p:spPr>
            <a:xfrm>
              <a:off x="6314298" y="2054013"/>
              <a:ext cx="21013" cy="122365"/>
            </a:xfrm>
            <a:custGeom>
              <a:avLst/>
              <a:gdLst/>
              <a:ahLst/>
              <a:cxnLst/>
              <a:rect l="l" t="t" r="r" b="b"/>
              <a:pathLst>
                <a:path w="730" h="4251" extrusionOk="0">
                  <a:moveTo>
                    <a:pt x="333" y="1"/>
                  </a:moveTo>
                  <a:cubicBezTo>
                    <a:pt x="150" y="1"/>
                    <a:pt x="1" y="150"/>
                    <a:pt x="1" y="333"/>
                  </a:cubicBezTo>
                  <a:lnTo>
                    <a:pt x="1" y="4250"/>
                  </a:lnTo>
                  <a:lnTo>
                    <a:pt x="395" y="4250"/>
                  </a:lnTo>
                  <a:lnTo>
                    <a:pt x="395" y="333"/>
                  </a:lnTo>
                  <a:cubicBezTo>
                    <a:pt x="395" y="150"/>
                    <a:pt x="545" y="1"/>
                    <a:pt x="73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6" name="Google Shape;6026;p78"/>
            <p:cNvSpPr/>
            <p:nvPr/>
          </p:nvSpPr>
          <p:spPr>
            <a:xfrm>
              <a:off x="6336666" y="2076381"/>
              <a:ext cx="121732" cy="99999"/>
            </a:xfrm>
            <a:custGeom>
              <a:avLst/>
              <a:gdLst/>
              <a:ahLst/>
              <a:cxnLst/>
              <a:rect l="l" t="t" r="r" b="b"/>
              <a:pathLst>
                <a:path w="4229" h="3474" extrusionOk="0">
                  <a:moveTo>
                    <a:pt x="223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3473"/>
                  </a:lnTo>
                  <a:lnTo>
                    <a:pt x="4229" y="3473"/>
                  </a:lnTo>
                  <a:lnTo>
                    <a:pt x="4229" y="223"/>
                  </a:lnTo>
                  <a:cubicBezTo>
                    <a:pt x="4229" y="100"/>
                    <a:pt x="4129" y="0"/>
                    <a:pt x="40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7" name="Google Shape;6027;p78"/>
            <p:cNvSpPr/>
            <p:nvPr/>
          </p:nvSpPr>
          <p:spPr>
            <a:xfrm>
              <a:off x="6336666" y="2076381"/>
              <a:ext cx="18710" cy="99999"/>
            </a:xfrm>
            <a:custGeom>
              <a:avLst/>
              <a:gdLst/>
              <a:ahLst/>
              <a:cxnLst/>
              <a:rect l="l" t="t" r="r" b="b"/>
              <a:pathLst>
                <a:path w="650" h="3474" extrusionOk="0">
                  <a:moveTo>
                    <a:pt x="223" y="0"/>
                  </a:moveTo>
                  <a:cubicBezTo>
                    <a:pt x="100" y="0"/>
                    <a:pt x="0" y="102"/>
                    <a:pt x="0" y="223"/>
                  </a:cubicBezTo>
                  <a:lnTo>
                    <a:pt x="0" y="3473"/>
                  </a:lnTo>
                  <a:lnTo>
                    <a:pt x="427" y="3473"/>
                  </a:lnTo>
                  <a:lnTo>
                    <a:pt x="427" y="223"/>
                  </a:lnTo>
                  <a:cubicBezTo>
                    <a:pt x="427" y="102"/>
                    <a:pt x="528" y="0"/>
                    <a:pt x="64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8" name="Google Shape;6028;p78"/>
            <p:cNvSpPr/>
            <p:nvPr/>
          </p:nvSpPr>
          <p:spPr>
            <a:xfrm>
              <a:off x="6397553" y="2076381"/>
              <a:ext cx="17674" cy="99999"/>
            </a:xfrm>
            <a:custGeom>
              <a:avLst/>
              <a:gdLst/>
              <a:ahLst/>
              <a:cxnLst/>
              <a:rect l="l" t="t" r="r" b="b"/>
              <a:pathLst>
                <a:path w="614" h="3474" extrusionOk="0">
                  <a:moveTo>
                    <a:pt x="223" y="0"/>
                  </a:moveTo>
                  <a:cubicBezTo>
                    <a:pt x="102" y="0"/>
                    <a:pt x="1" y="102"/>
                    <a:pt x="1" y="223"/>
                  </a:cubicBezTo>
                  <a:lnTo>
                    <a:pt x="1" y="3473"/>
                  </a:lnTo>
                  <a:lnTo>
                    <a:pt x="392" y="3473"/>
                  </a:lnTo>
                  <a:lnTo>
                    <a:pt x="392" y="223"/>
                  </a:lnTo>
                  <a:cubicBezTo>
                    <a:pt x="392" y="102"/>
                    <a:pt x="493" y="0"/>
                    <a:pt x="61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9" name="Google Shape;6029;p78"/>
            <p:cNvSpPr/>
            <p:nvPr/>
          </p:nvSpPr>
          <p:spPr>
            <a:xfrm>
              <a:off x="6278342" y="2321365"/>
              <a:ext cx="37536" cy="50518"/>
            </a:xfrm>
            <a:custGeom>
              <a:avLst/>
              <a:gdLst/>
              <a:ahLst/>
              <a:cxnLst/>
              <a:rect l="l" t="t" r="r" b="b"/>
              <a:pathLst>
                <a:path w="1304" h="1755" extrusionOk="0">
                  <a:moveTo>
                    <a:pt x="475" y="0"/>
                  </a:moveTo>
                  <a:lnTo>
                    <a:pt x="80" y="1239"/>
                  </a:lnTo>
                  <a:cubicBezTo>
                    <a:pt x="0" y="1495"/>
                    <a:pt x="191" y="1754"/>
                    <a:pt x="459" y="1754"/>
                  </a:cubicBezTo>
                  <a:cubicBezTo>
                    <a:pt x="630" y="1754"/>
                    <a:pt x="782" y="1644"/>
                    <a:pt x="834" y="1479"/>
                  </a:cubicBezTo>
                  <a:lnTo>
                    <a:pt x="13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0" name="Google Shape;6030;p78"/>
            <p:cNvSpPr/>
            <p:nvPr/>
          </p:nvSpPr>
          <p:spPr>
            <a:xfrm>
              <a:off x="6285856" y="2321365"/>
              <a:ext cx="30023" cy="19401"/>
            </a:xfrm>
            <a:custGeom>
              <a:avLst/>
              <a:gdLst/>
              <a:ahLst/>
              <a:cxnLst/>
              <a:rect l="l" t="t" r="r" b="b"/>
              <a:pathLst>
                <a:path w="1043" h="674" extrusionOk="0">
                  <a:moveTo>
                    <a:pt x="214" y="0"/>
                  </a:moveTo>
                  <a:lnTo>
                    <a:pt x="1" y="674"/>
                  </a:lnTo>
                  <a:lnTo>
                    <a:pt x="829" y="674"/>
                  </a:lnTo>
                  <a:lnTo>
                    <a:pt x="1042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1" name="Google Shape;6031;p78"/>
            <p:cNvSpPr/>
            <p:nvPr/>
          </p:nvSpPr>
          <p:spPr>
            <a:xfrm>
              <a:off x="6276557" y="2149905"/>
              <a:ext cx="241909" cy="141190"/>
            </a:xfrm>
            <a:custGeom>
              <a:avLst/>
              <a:gdLst/>
              <a:ahLst/>
              <a:cxnLst/>
              <a:rect l="l" t="t" r="r" b="b"/>
              <a:pathLst>
                <a:path w="8404" h="4905" extrusionOk="0">
                  <a:moveTo>
                    <a:pt x="939" y="0"/>
                  </a:moveTo>
                  <a:cubicBezTo>
                    <a:pt x="420" y="0"/>
                    <a:pt x="0" y="420"/>
                    <a:pt x="0" y="937"/>
                  </a:cubicBezTo>
                  <a:lnTo>
                    <a:pt x="0" y="4904"/>
                  </a:lnTo>
                  <a:lnTo>
                    <a:pt x="8398" y="4904"/>
                  </a:lnTo>
                  <a:lnTo>
                    <a:pt x="8398" y="937"/>
                  </a:lnTo>
                  <a:cubicBezTo>
                    <a:pt x="8403" y="420"/>
                    <a:pt x="7984" y="0"/>
                    <a:pt x="7465" y="0"/>
                  </a:cubicBezTo>
                  <a:lnTo>
                    <a:pt x="5138" y="0"/>
                  </a:lnTo>
                  <a:cubicBezTo>
                    <a:pt x="4621" y="0"/>
                    <a:pt x="4202" y="420"/>
                    <a:pt x="4202" y="937"/>
                  </a:cubicBezTo>
                  <a:cubicBezTo>
                    <a:pt x="4202" y="420"/>
                    <a:pt x="3782" y="0"/>
                    <a:pt x="32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2" name="Google Shape;6032;p78"/>
            <p:cNvSpPr/>
            <p:nvPr/>
          </p:nvSpPr>
          <p:spPr>
            <a:xfrm>
              <a:off x="6276644" y="2149905"/>
              <a:ext cx="41882" cy="141190"/>
            </a:xfrm>
            <a:custGeom>
              <a:avLst/>
              <a:gdLst/>
              <a:ahLst/>
              <a:cxnLst/>
              <a:rect l="l" t="t" r="r" b="b"/>
              <a:pathLst>
                <a:path w="1455" h="4905" extrusionOk="0">
                  <a:moveTo>
                    <a:pt x="937" y="0"/>
                  </a:moveTo>
                  <a:cubicBezTo>
                    <a:pt x="420" y="0"/>
                    <a:pt x="1" y="420"/>
                    <a:pt x="1" y="937"/>
                  </a:cubicBezTo>
                  <a:lnTo>
                    <a:pt x="1" y="4904"/>
                  </a:lnTo>
                  <a:lnTo>
                    <a:pt x="518" y="4904"/>
                  </a:lnTo>
                  <a:lnTo>
                    <a:pt x="518" y="937"/>
                  </a:lnTo>
                  <a:cubicBezTo>
                    <a:pt x="518" y="420"/>
                    <a:pt x="937" y="0"/>
                    <a:pt x="145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3" name="Google Shape;6033;p78"/>
            <p:cNvSpPr/>
            <p:nvPr/>
          </p:nvSpPr>
          <p:spPr>
            <a:xfrm>
              <a:off x="6397495" y="2149905"/>
              <a:ext cx="41940" cy="141190"/>
            </a:xfrm>
            <a:custGeom>
              <a:avLst/>
              <a:gdLst/>
              <a:ahLst/>
              <a:cxnLst/>
              <a:rect l="l" t="t" r="r" b="b"/>
              <a:pathLst>
                <a:path w="1457" h="4905" extrusionOk="0">
                  <a:moveTo>
                    <a:pt x="939" y="0"/>
                  </a:moveTo>
                  <a:cubicBezTo>
                    <a:pt x="420" y="0"/>
                    <a:pt x="1" y="420"/>
                    <a:pt x="1" y="937"/>
                  </a:cubicBezTo>
                  <a:lnTo>
                    <a:pt x="1" y="4904"/>
                  </a:lnTo>
                  <a:lnTo>
                    <a:pt x="518" y="4904"/>
                  </a:lnTo>
                  <a:lnTo>
                    <a:pt x="518" y="937"/>
                  </a:lnTo>
                  <a:cubicBezTo>
                    <a:pt x="518" y="420"/>
                    <a:pt x="939" y="0"/>
                    <a:pt x="145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4" name="Google Shape;6034;p78"/>
            <p:cNvSpPr/>
            <p:nvPr/>
          </p:nvSpPr>
          <p:spPr>
            <a:xfrm>
              <a:off x="6479224" y="2321365"/>
              <a:ext cx="37507" cy="50518"/>
            </a:xfrm>
            <a:custGeom>
              <a:avLst/>
              <a:gdLst/>
              <a:ahLst/>
              <a:cxnLst/>
              <a:rect l="l" t="t" r="r" b="b"/>
              <a:pathLst>
                <a:path w="1303" h="1755" extrusionOk="0">
                  <a:moveTo>
                    <a:pt x="0" y="0"/>
                  </a:moveTo>
                  <a:lnTo>
                    <a:pt x="469" y="1479"/>
                  </a:lnTo>
                  <a:cubicBezTo>
                    <a:pt x="523" y="1644"/>
                    <a:pt x="677" y="1754"/>
                    <a:pt x="844" y="1754"/>
                  </a:cubicBezTo>
                  <a:cubicBezTo>
                    <a:pt x="1115" y="1754"/>
                    <a:pt x="1303" y="1495"/>
                    <a:pt x="1223" y="1239"/>
                  </a:cubicBezTo>
                  <a:lnTo>
                    <a:pt x="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5" name="Google Shape;6035;p78"/>
            <p:cNvSpPr/>
            <p:nvPr/>
          </p:nvSpPr>
          <p:spPr>
            <a:xfrm>
              <a:off x="6479310" y="2321365"/>
              <a:ext cx="30023" cy="19401"/>
            </a:xfrm>
            <a:custGeom>
              <a:avLst/>
              <a:gdLst/>
              <a:ahLst/>
              <a:cxnLst/>
              <a:rect l="l" t="t" r="r" b="b"/>
              <a:pathLst>
                <a:path w="1043" h="674" extrusionOk="0">
                  <a:moveTo>
                    <a:pt x="1" y="0"/>
                  </a:moveTo>
                  <a:lnTo>
                    <a:pt x="214" y="674"/>
                  </a:lnTo>
                  <a:lnTo>
                    <a:pt x="1042" y="674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6" name="Google Shape;6036;p78"/>
            <p:cNvSpPr/>
            <p:nvPr/>
          </p:nvSpPr>
          <p:spPr>
            <a:xfrm>
              <a:off x="6281394" y="2252073"/>
              <a:ext cx="232266" cy="34369"/>
            </a:xfrm>
            <a:custGeom>
              <a:avLst/>
              <a:gdLst/>
              <a:ahLst/>
              <a:cxnLst/>
              <a:rect l="l" t="t" r="r" b="b"/>
              <a:pathLst>
                <a:path w="8069" h="1194" extrusionOk="0">
                  <a:moveTo>
                    <a:pt x="715" y="1"/>
                  </a:moveTo>
                  <a:cubicBezTo>
                    <a:pt x="321" y="1"/>
                    <a:pt x="1" y="321"/>
                    <a:pt x="1" y="713"/>
                  </a:cubicBezTo>
                  <a:lnTo>
                    <a:pt x="1" y="1193"/>
                  </a:lnTo>
                  <a:lnTo>
                    <a:pt x="8068" y="1193"/>
                  </a:lnTo>
                  <a:lnTo>
                    <a:pt x="8068" y="713"/>
                  </a:lnTo>
                  <a:cubicBezTo>
                    <a:pt x="8068" y="321"/>
                    <a:pt x="7750" y="1"/>
                    <a:pt x="7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7" name="Google Shape;6037;p78"/>
            <p:cNvSpPr/>
            <p:nvPr/>
          </p:nvSpPr>
          <p:spPr>
            <a:xfrm>
              <a:off x="6236024" y="2229302"/>
              <a:ext cx="322910" cy="98416"/>
            </a:xfrm>
            <a:custGeom>
              <a:avLst/>
              <a:gdLst/>
              <a:ahLst/>
              <a:cxnLst/>
              <a:rect l="l" t="t" r="r" b="b"/>
              <a:pathLst>
                <a:path w="11218" h="3419" extrusionOk="0">
                  <a:moveTo>
                    <a:pt x="866" y="1"/>
                  </a:moveTo>
                  <a:cubicBezTo>
                    <a:pt x="370" y="1"/>
                    <a:pt x="0" y="459"/>
                    <a:pt x="104" y="943"/>
                  </a:cubicBezTo>
                  <a:lnTo>
                    <a:pt x="480" y="2699"/>
                  </a:lnTo>
                  <a:cubicBezTo>
                    <a:pt x="571" y="3118"/>
                    <a:pt x="942" y="3419"/>
                    <a:pt x="1371" y="3419"/>
                  </a:cubicBezTo>
                  <a:lnTo>
                    <a:pt x="9849" y="3419"/>
                  </a:lnTo>
                  <a:cubicBezTo>
                    <a:pt x="10279" y="3419"/>
                    <a:pt x="10650" y="3118"/>
                    <a:pt x="10739" y="2699"/>
                  </a:cubicBezTo>
                  <a:lnTo>
                    <a:pt x="11114" y="943"/>
                  </a:lnTo>
                  <a:cubicBezTo>
                    <a:pt x="11217" y="459"/>
                    <a:pt x="10848" y="1"/>
                    <a:pt x="10353" y="1"/>
                  </a:cubicBezTo>
                  <a:cubicBezTo>
                    <a:pt x="9980" y="1"/>
                    <a:pt x="9658" y="267"/>
                    <a:pt x="9589" y="634"/>
                  </a:cubicBezTo>
                  <a:lnTo>
                    <a:pt x="9475" y="1225"/>
                  </a:lnTo>
                  <a:cubicBezTo>
                    <a:pt x="9427" y="1485"/>
                    <a:pt x="9198" y="1673"/>
                    <a:pt x="8928" y="1673"/>
                  </a:cubicBezTo>
                  <a:lnTo>
                    <a:pt x="2286" y="1673"/>
                  </a:lnTo>
                  <a:cubicBezTo>
                    <a:pt x="2021" y="1673"/>
                    <a:pt x="1792" y="1485"/>
                    <a:pt x="1744" y="1225"/>
                  </a:cubicBezTo>
                  <a:lnTo>
                    <a:pt x="1630" y="634"/>
                  </a:lnTo>
                  <a:cubicBezTo>
                    <a:pt x="1561" y="267"/>
                    <a:pt x="1239" y="1"/>
                    <a:pt x="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8" name="Google Shape;6038;p78"/>
            <p:cNvSpPr/>
            <p:nvPr/>
          </p:nvSpPr>
          <p:spPr>
            <a:xfrm>
              <a:off x="6493243" y="2229302"/>
              <a:ext cx="48675" cy="48186"/>
            </a:xfrm>
            <a:custGeom>
              <a:avLst/>
              <a:gdLst/>
              <a:ahLst/>
              <a:cxnLst/>
              <a:rect l="l" t="t" r="r" b="b"/>
              <a:pathLst>
                <a:path w="1691" h="1674" extrusionOk="0">
                  <a:moveTo>
                    <a:pt x="1420" y="1"/>
                  </a:moveTo>
                  <a:cubicBezTo>
                    <a:pt x="1047" y="1"/>
                    <a:pt x="725" y="267"/>
                    <a:pt x="656" y="634"/>
                  </a:cubicBezTo>
                  <a:lnTo>
                    <a:pt x="542" y="1225"/>
                  </a:lnTo>
                  <a:cubicBezTo>
                    <a:pt x="494" y="1485"/>
                    <a:pt x="265" y="1673"/>
                    <a:pt x="0" y="1673"/>
                  </a:cubicBezTo>
                  <a:lnTo>
                    <a:pt x="542" y="1673"/>
                  </a:lnTo>
                  <a:cubicBezTo>
                    <a:pt x="805" y="1673"/>
                    <a:pt x="1031" y="1485"/>
                    <a:pt x="1083" y="1225"/>
                  </a:cubicBezTo>
                  <a:lnTo>
                    <a:pt x="1196" y="634"/>
                  </a:lnTo>
                  <a:cubicBezTo>
                    <a:pt x="1246" y="358"/>
                    <a:pt x="1440" y="141"/>
                    <a:pt x="1690" y="51"/>
                  </a:cubicBezTo>
                  <a:cubicBezTo>
                    <a:pt x="1607" y="19"/>
                    <a:pt x="1516" y="1"/>
                    <a:pt x="142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9" name="Google Shape;6039;p78"/>
            <p:cNvSpPr/>
            <p:nvPr/>
          </p:nvSpPr>
          <p:spPr>
            <a:xfrm>
              <a:off x="6236139" y="2229273"/>
              <a:ext cx="55008" cy="98358"/>
            </a:xfrm>
            <a:custGeom>
              <a:avLst/>
              <a:gdLst/>
              <a:ahLst/>
              <a:cxnLst/>
              <a:rect l="l" t="t" r="r" b="b"/>
              <a:pathLst>
                <a:path w="1911" h="3417" extrusionOk="0">
                  <a:moveTo>
                    <a:pt x="866" y="0"/>
                  </a:moveTo>
                  <a:cubicBezTo>
                    <a:pt x="370" y="0"/>
                    <a:pt x="0" y="457"/>
                    <a:pt x="103" y="942"/>
                  </a:cubicBezTo>
                  <a:lnTo>
                    <a:pt x="478" y="2696"/>
                  </a:lnTo>
                  <a:cubicBezTo>
                    <a:pt x="567" y="3118"/>
                    <a:pt x="938" y="3416"/>
                    <a:pt x="1369" y="3416"/>
                  </a:cubicBezTo>
                  <a:lnTo>
                    <a:pt x="1911" y="3416"/>
                  </a:lnTo>
                  <a:cubicBezTo>
                    <a:pt x="1481" y="3416"/>
                    <a:pt x="1109" y="3118"/>
                    <a:pt x="1020" y="2696"/>
                  </a:cubicBezTo>
                  <a:lnTo>
                    <a:pt x="645" y="942"/>
                  </a:lnTo>
                  <a:cubicBezTo>
                    <a:pt x="560" y="551"/>
                    <a:pt x="786" y="178"/>
                    <a:pt x="1136" y="48"/>
                  </a:cubicBezTo>
                  <a:cubicBezTo>
                    <a:pt x="1052" y="18"/>
                    <a:pt x="960" y="0"/>
                    <a:pt x="86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0" name="Google Shape;6040;p78"/>
            <p:cNvSpPr/>
            <p:nvPr/>
          </p:nvSpPr>
          <p:spPr>
            <a:xfrm>
              <a:off x="6309491" y="2049205"/>
              <a:ext cx="176078" cy="88341"/>
            </a:xfrm>
            <a:custGeom>
              <a:avLst/>
              <a:gdLst/>
              <a:ahLst/>
              <a:cxnLst/>
              <a:rect l="l" t="t" r="r" b="b"/>
              <a:pathLst>
                <a:path w="6117" h="3069" extrusionOk="0">
                  <a:moveTo>
                    <a:pt x="500" y="1"/>
                  </a:moveTo>
                  <a:cubicBezTo>
                    <a:pt x="225" y="1"/>
                    <a:pt x="1" y="225"/>
                    <a:pt x="1" y="500"/>
                  </a:cubicBezTo>
                  <a:lnTo>
                    <a:pt x="1" y="2903"/>
                  </a:lnTo>
                  <a:cubicBezTo>
                    <a:pt x="1" y="2994"/>
                    <a:pt x="77" y="3068"/>
                    <a:pt x="168" y="3068"/>
                  </a:cubicBezTo>
                  <a:cubicBezTo>
                    <a:pt x="258" y="3068"/>
                    <a:pt x="333" y="2994"/>
                    <a:pt x="333" y="2903"/>
                  </a:cubicBezTo>
                  <a:lnTo>
                    <a:pt x="333" y="500"/>
                  </a:lnTo>
                  <a:cubicBezTo>
                    <a:pt x="333" y="410"/>
                    <a:pt x="410" y="335"/>
                    <a:pt x="500" y="335"/>
                  </a:cubicBezTo>
                  <a:lnTo>
                    <a:pt x="5617" y="335"/>
                  </a:lnTo>
                  <a:cubicBezTo>
                    <a:pt x="5708" y="335"/>
                    <a:pt x="5784" y="410"/>
                    <a:pt x="5784" y="500"/>
                  </a:cubicBezTo>
                  <a:lnTo>
                    <a:pt x="5784" y="2903"/>
                  </a:lnTo>
                  <a:cubicBezTo>
                    <a:pt x="5784" y="2994"/>
                    <a:pt x="5859" y="3068"/>
                    <a:pt x="5949" y="3068"/>
                  </a:cubicBezTo>
                  <a:cubicBezTo>
                    <a:pt x="6042" y="3068"/>
                    <a:pt x="6117" y="2994"/>
                    <a:pt x="6117" y="2903"/>
                  </a:cubicBezTo>
                  <a:lnTo>
                    <a:pt x="6117" y="500"/>
                  </a:lnTo>
                  <a:cubicBezTo>
                    <a:pt x="6117" y="225"/>
                    <a:pt x="5893" y="1"/>
                    <a:pt x="5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1" name="Google Shape;6041;p78"/>
            <p:cNvSpPr/>
            <p:nvPr/>
          </p:nvSpPr>
          <p:spPr>
            <a:xfrm>
              <a:off x="6331916" y="2071631"/>
              <a:ext cx="131288" cy="75215"/>
            </a:xfrm>
            <a:custGeom>
              <a:avLst/>
              <a:gdLst/>
              <a:ahLst/>
              <a:cxnLst/>
              <a:rect l="l" t="t" r="r" b="b"/>
              <a:pathLst>
                <a:path w="4561" h="2613" extrusionOk="0">
                  <a:moveTo>
                    <a:pt x="388" y="0"/>
                  </a:moveTo>
                  <a:cubicBezTo>
                    <a:pt x="174" y="0"/>
                    <a:pt x="0" y="174"/>
                    <a:pt x="0" y="388"/>
                  </a:cubicBezTo>
                  <a:lnTo>
                    <a:pt x="0" y="2124"/>
                  </a:lnTo>
                  <a:cubicBezTo>
                    <a:pt x="0" y="2215"/>
                    <a:pt x="75" y="2289"/>
                    <a:pt x="165" y="2289"/>
                  </a:cubicBezTo>
                  <a:cubicBezTo>
                    <a:pt x="258" y="2289"/>
                    <a:pt x="333" y="2215"/>
                    <a:pt x="333" y="2124"/>
                  </a:cubicBezTo>
                  <a:lnTo>
                    <a:pt x="333" y="388"/>
                  </a:lnTo>
                  <a:cubicBezTo>
                    <a:pt x="333" y="357"/>
                    <a:pt x="357" y="333"/>
                    <a:pt x="388" y="333"/>
                  </a:cubicBezTo>
                  <a:lnTo>
                    <a:pt x="2112" y="333"/>
                  </a:lnTo>
                  <a:lnTo>
                    <a:pt x="2112" y="2446"/>
                  </a:lnTo>
                  <a:cubicBezTo>
                    <a:pt x="2112" y="2536"/>
                    <a:pt x="2188" y="2613"/>
                    <a:pt x="2279" y="2613"/>
                  </a:cubicBezTo>
                  <a:cubicBezTo>
                    <a:pt x="2369" y="2613"/>
                    <a:pt x="2446" y="2536"/>
                    <a:pt x="2446" y="2446"/>
                  </a:cubicBezTo>
                  <a:lnTo>
                    <a:pt x="2446" y="333"/>
                  </a:lnTo>
                  <a:lnTo>
                    <a:pt x="4170" y="333"/>
                  </a:lnTo>
                  <a:cubicBezTo>
                    <a:pt x="4200" y="333"/>
                    <a:pt x="4225" y="357"/>
                    <a:pt x="4225" y="388"/>
                  </a:cubicBezTo>
                  <a:lnTo>
                    <a:pt x="4225" y="2124"/>
                  </a:lnTo>
                  <a:cubicBezTo>
                    <a:pt x="4227" y="2215"/>
                    <a:pt x="4303" y="2289"/>
                    <a:pt x="4394" y="2289"/>
                  </a:cubicBezTo>
                  <a:cubicBezTo>
                    <a:pt x="4484" y="2289"/>
                    <a:pt x="4561" y="2215"/>
                    <a:pt x="4561" y="2124"/>
                  </a:cubicBezTo>
                  <a:lnTo>
                    <a:pt x="4561" y="388"/>
                  </a:lnTo>
                  <a:cubicBezTo>
                    <a:pt x="4561" y="174"/>
                    <a:pt x="4385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2" name="Google Shape;6042;p78"/>
            <p:cNvSpPr/>
            <p:nvPr/>
          </p:nvSpPr>
          <p:spPr>
            <a:xfrm>
              <a:off x="6232685" y="2144954"/>
              <a:ext cx="329732" cy="231863"/>
            </a:xfrm>
            <a:custGeom>
              <a:avLst/>
              <a:gdLst/>
              <a:ahLst/>
              <a:cxnLst/>
              <a:rect l="l" t="t" r="r" b="b"/>
              <a:pathLst>
                <a:path w="11455" h="8055" extrusionOk="0">
                  <a:moveTo>
                    <a:pt x="9030" y="3889"/>
                  </a:moveTo>
                  <a:cubicBezTo>
                    <a:pt x="9188" y="3889"/>
                    <a:pt x="9334" y="3953"/>
                    <a:pt x="9439" y="4065"/>
                  </a:cubicBezTo>
                  <a:lnTo>
                    <a:pt x="9428" y="4123"/>
                  </a:lnTo>
                  <a:cubicBezTo>
                    <a:pt x="9392" y="4307"/>
                    <a:pt x="9234" y="4438"/>
                    <a:pt x="9048" y="4438"/>
                  </a:cubicBezTo>
                  <a:lnTo>
                    <a:pt x="5893" y="4438"/>
                  </a:lnTo>
                  <a:lnTo>
                    <a:pt x="5893" y="3889"/>
                  </a:lnTo>
                  <a:close/>
                  <a:moveTo>
                    <a:pt x="10471" y="3098"/>
                  </a:moveTo>
                  <a:cubicBezTo>
                    <a:pt x="10658" y="3098"/>
                    <a:pt x="10832" y="3180"/>
                    <a:pt x="10948" y="3324"/>
                  </a:cubicBezTo>
                  <a:cubicBezTo>
                    <a:pt x="11063" y="3469"/>
                    <a:pt x="11107" y="3656"/>
                    <a:pt x="11068" y="3837"/>
                  </a:cubicBezTo>
                  <a:lnTo>
                    <a:pt x="10693" y="5593"/>
                  </a:lnTo>
                  <a:cubicBezTo>
                    <a:pt x="10621" y="5933"/>
                    <a:pt x="10317" y="6182"/>
                    <a:pt x="9966" y="6182"/>
                  </a:cubicBezTo>
                  <a:lnTo>
                    <a:pt x="1489" y="6182"/>
                  </a:lnTo>
                  <a:cubicBezTo>
                    <a:pt x="1140" y="6182"/>
                    <a:pt x="833" y="5935"/>
                    <a:pt x="762" y="5593"/>
                  </a:cubicBezTo>
                  <a:lnTo>
                    <a:pt x="387" y="3837"/>
                  </a:lnTo>
                  <a:cubicBezTo>
                    <a:pt x="349" y="3656"/>
                    <a:pt x="394" y="3469"/>
                    <a:pt x="509" y="3324"/>
                  </a:cubicBezTo>
                  <a:cubicBezTo>
                    <a:pt x="627" y="3180"/>
                    <a:pt x="801" y="3098"/>
                    <a:pt x="984" y="3098"/>
                  </a:cubicBezTo>
                  <a:cubicBezTo>
                    <a:pt x="1277" y="3098"/>
                    <a:pt x="1531" y="3306"/>
                    <a:pt x="1586" y="3596"/>
                  </a:cubicBezTo>
                  <a:lnTo>
                    <a:pt x="1700" y="4186"/>
                  </a:lnTo>
                  <a:cubicBezTo>
                    <a:pt x="1764" y="4527"/>
                    <a:pt x="2063" y="4770"/>
                    <a:pt x="2406" y="4770"/>
                  </a:cubicBezTo>
                  <a:lnTo>
                    <a:pt x="3783" y="4770"/>
                  </a:lnTo>
                  <a:cubicBezTo>
                    <a:pt x="3876" y="4770"/>
                    <a:pt x="3950" y="4696"/>
                    <a:pt x="3950" y="4603"/>
                  </a:cubicBezTo>
                  <a:cubicBezTo>
                    <a:pt x="3950" y="4513"/>
                    <a:pt x="3876" y="4438"/>
                    <a:pt x="3783" y="4438"/>
                  </a:cubicBezTo>
                  <a:lnTo>
                    <a:pt x="2406" y="4438"/>
                  </a:lnTo>
                  <a:cubicBezTo>
                    <a:pt x="2223" y="4438"/>
                    <a:pt x="2063" y="4307"/>
                    <a:pt x="2027" y="4123"/>
                  </a:cubicBezTo>
                  <a:lnTo>
                    <a:pt x="2015" y="4065"/>
                  </a:lnTo>
                  <a:cubicBezTo>
                    <a:pt x="2121" y="3953"/>
                    <a:pt x="2267" y="3889"/>
                    <a:pt x="2423" y="3889"/>
                  </a:cubicBezTo>
                  <a:lnTo>
                    <a:pt x="5562" y="3889"/>
                  </a:lnTo>
                  <a:lnTo>
                    <a:pt x="5562" y="4438"/>
                  </a:lnTo>
                  <a:lnTo>
                    <a:pt x="4448" y="4438"/>
                  </a:lnTo>
                  <a:cubicBezTo>
                    <a:pt x="4357" y="4438"/>
                    <a:pt x="4283" y="4513"/>
                    <a:pt x="4283" y="4603"/>
                  </a:cubicBezTo>
                  <a:cubicBezTo>
                    <a:pt x="4283" y="4696"/>
                    <a:pt x="4357" y="4770"/>
                    <a:pt x="4448" y="4770"/>
                  </a:cubicBezTo>
                  <a:lnTo>
                    <a:pt x="9049" y="4770"/>
                  </a:lnTo>
                  <a:cubicBezTo>
                    <a:pt x="9394" y="4770"/>
                    <a:pt x="9691" y="4523"/>
                    <a:pt x="9755" y="4186"/>
                  </a:cubicBezTo>
                  <a:lnTo>
                    <a:pt x="9869" y="3596"/>
                  </a:lnTo>
                  <a:cubicBezTo>
                    <a:pt x="9926" y="3306"/>
                    <a:pt x="10178" y="3098"/>
                    <a:pt x="10471" y="3098"/>
                  </a:cubicBezTo>
                  <a:close/>
                  <a:moveTo>
                    <a:pt x="2594" y="6512"/>
                  </a:moveTo>
                  <a:lnTo>
                    <a:pt x="2262" y="7557"/>
                  </a:lnTo>
                  <a:cubicBezTo>
                    <a:pt x="2232" y="7651"/>
                    <a:pt x="2144" y="7715"/>
                    <a:pt x="2045" y="7715"/>
                  </a:cubicBezTo>
                  <a:cubicBezTo>
                    <a:pt x="1972" y="7715"/>
                    <a:pt x="1904" y="7683"/>
                    <a:pt x="1860" y="7623"/>
                  </a:cubicBezTo>
                  <a:cubicBezTo>
                    <a:pt x="1816" y="7563"/>
                    <a:pt x="1805" y="7490"/>
                    <a:pt x="1826" y="7419"/>
                  </a:cubicBezTo>
                  <a:lnTo>
                    <a:pt x="2114" y="6512"/>
                  </a:lnTo>
                  <a:close/>
                  <a:moveTo>
                    <a:pt x="9343" y="6512"/>
                  </a:moveTo>
                  <a:lnTo>
                    <a:pt x="9629" y="7419"/>
                  </a:lnTo>
                  <a:cubicBezTo>
                    <a:pt x="9652" y="7490"/>
                    <a:pt x="9641" y="7563"/>
                    <a:pt x="9597" y="7623"/>
                  </a:cubicBezTo>
                  <a:cubicBezTo>
                    <a:pt x="9552" y="7683"/>
                    <a:pt x="9485" y="7715"/>
                    <a:pt x="9412" y="7715"/>
                  </a:cubicBezTo>
                  <a:cubicBezTo>
                    <a:pt x="9312" y="7715"/>
                    <a:pt x="9224" y="7651"/>
                    <a:pt x="9193" y="7557"/>
                  </a:cubicBezTo>
                  <a:lnTo>
                    <a:pt x="8863" y="6512"/>
                  </a:lnTo>
                  <a:close/>
                  <a:moveTo>
                    <a:pt x="2464" y="0"/>
                  </a:moveTo>
                  <a:cubicBezTo>
                    <a:pt x="1855" y="0"/>
                    <a:pt x="1361" y="496"/>
                    <a:pt x="1361" y="1106"/>
                  </a:cubicBezTo>
                  <a:lnTo>
                    <a:pt x="1361" y="1609"/>
                  </a:lnTo>
                  <a:cubicBezTo>
                    <a:pt x="1361" y="1699"/>
                    <a:pt x="1435" y="1776"/>
                    <a:pt x="1526" y="1776"/>
                  </a:cubicBezTo>
                  <a:cubicBezTo>
                    <a:pt x="1618" y="1776"/>
                    <a:pt x="1693" y="1699"/>
                    <a:pt x="1693" y="1609"/>
                  </a:cubicBezTo>
                  <a:lnTo>
                    <a:pt x="1693" y="1106"/>
                  </a:lnTo>
                  <a:cubicBezTo>
                    <a:pt x="1693" y="681"/>
                    <a:pt x="2038" y="334"/>
                    <a:pt x="2464" y="334"/>
                  </a:cubicBezTo>
                  <a:lnTo>
                    <a:pt x="4791" y="334"/>
                  </a:lnTo>
                  <a:cubicBezTo>
                    <a:pt x="5216" y="334"/>
                    <a:pt x="5562" y="679"/>
                    <a:pt x="5562" y="1106"/>
                  </a:cubicBezTo>
                  <a:lnTo>
                    <a:pt x="5562" y="3553"/>
                  </a:lnTo>
                  <a:lnTo>
                    <a:pt x="2423" y="3553"/>
                  </a:lnTo>
                  <a:cubicBezTo>
                    <a:pt x="2253" y="3553"/>
                    <a:pt x="2086" y="3601"/>
                    <a:pt x="1944" y="3693"/>
                  </a:cubicBezTo>
                  <a:lnTo>
                    <a:pt x="1913" y="3528"/>
                  </a:lnTo>
                  <a:cubicBezTo>
                    <a:pt x="1880" y="3357"/>
                    <a:pt x="1801" y="3205"/>
                    <a:pt x="1693" y="3080"/>
                  </a:cubicBezTo>
                  <a:lnTo>
                    <a:pt x="1693" y="2270"/>
                  </a:lnTo>
                  <a:cubicBezTo>
                    <a:pt x="1693" y="2177"/>
                    <a:pt x="1618" y="2103"/>
                    <a:pt x="1528" y="2103"/>
                  </a:cubicBezTo>
                  <a:cubicBezTo>
                    <a:pt x="1435" y="2103"/>
                    <a:pt x="1361" y="2177"/>
                    <a:pt x="1361" y="2270"/>
                  </a:cubicBezTo>
                  <a:lnTo>
                    <a:pt x="1361" y="2842"/>
                  </a:lnTo>
                  <a:cubicBezTo>
                    <a:pt x="1245" y="2790"/>
                    <a:pt x="1115" y="2764"/>
                    <a:pt x="986" y="2764"/>
                  </a:cubicBezTo>
                  <a:cubicBezTo>
                    <a:pt x="698" y="2764"/>
                    <a:pt x="429" y="2894"/>
                    <a:pt x="250" y="3116"/>
                  </a:cubicBezTo>
                  <a:cubicBezTo>
                    <a:pt x="69" y="3338"/>
                    <a:pt x="1" y="3626"/>
                    <a:pt x="61" y="3908"/>
                  </a:cubicBezTo>
                  <a:lnTo>
                    <a:pt x="436" y="5664"/>
                  </a:lnTo>
                  <a:cubicBezTo>
                    <a:pt x="541" y="6157"/>
                    <a:pt x="986" y="6518"/>
                    <a:pt x="1489" y="6518"/>
                  </a:cubicBezTo>
                  <a:lnTo>
                    <a:pt x="1762" y="6518"/>
                  </a:lnTo>
                  <a:lnTo>
                    <a:pt x="1506" y="7321"/>
                  </a:lnTo>
                  <a:cubicBezTo>
                    <a:pt x="1451" y="7495"/>
                    <a:pt x="1481" y="7676"/>
                    <a:pt x="1588" y="7824"/>
                  </a:cubicBezTo>
                  <a:cubicBezTo>
                    <a:pt x="1695" y="7970"/>
                    <a:pt x="1862" y="8055"/>
                    <a:pt x="2041" y="8055"/>
                  </a:cubicBezTo>
                  <a:cubicBezTo>
                    <a:pt x="2288" y="8055"/>
                    <a:pt x="2503" y="7897"/>
                    <a:pt x="2578" y="7660"/>
                  </a:cubicBezTo>
                  <a:lnTo>
                    <a:pt x="2939" y="6518"/>
                  </a:lnTo>
                  <a:lnTo>
                    <a:pt x="8511" y="6518"/>
                  </a:lnTo>
                  <a:lnTo>
                    <a:pt x="8873" y="7660"/>
                  </a:lnTo>
                  <a:cubicBezTo>
                    <a:pt x="8946" y="7897"/>
                    <a:pt x="9163" y="8055"/>
                    <a:pt x="9408" y="8055"/>
                  </a:cubicBezTo>
                  <a:cubicBezTo>
                    <a:pt x="9591" y="8055"/>
                    <a:pt x="9755" y="7970"/>
                    <a:pt x="9862" y="7824"/>
                  </a:cubicBezTo>
                  <a:cubicBezTo>
                    <a:pt x="9968" y="7676"/>
                    <a:pt x="10000" y="7493"/>
                    <a:pt x="9945" y="7321"/>
                  </a:cubicBezTo>
                  <a:lnTo>
                    <a:pt x="9689" y="6518"/>
                  </a:lnTo>
                  <a:lnTo>
                    <a:pt x="9963" y="6518"/>
                  </a:lnTo>
                  <a:cubicBezTo>
                    <a:pt x="10466" y="6518"/>
                    <a:pt x="10910" y="6158"/>
                    <a:pt x="11015" y="5664"/>
                  </a:cubicBezTo>
                  <a:lnTo>
                    <a:pt x="11390" y="3908"/>
                  </a:lnTo>
                  <a:cubicBezTo>
                    <a:pt x="11454" y="3626"/>
                    <a:pt x="11385" y="3338"/>
                    <a:pt x="11205" y="3114"/>
                  </a:cubicBezTo>
                  <a:cubicBezTo>
                    <a:pt x="11024" y="2892"/>
                    <a:pt x="10756" y="2762"/>
                    <a:pt x="10469" y="2762"/>
                  </a:cubicBezTo>
                  <a:cubicBezTo>
                    <a:pt x="10016" y="2762"/>
                    <a:pt x="9625" y="3086"/>
                    <a:pt x="9540" y="3530"/>
                  </a:cubicBezTo>
                  <a:lnTo>
                    <a:pt x="9510" y="3693"/>
                  </a:lnTo>
                  <a:cubicBezTo>
                    <a:pt x="9367" y="3604"/>
                    <a:pt x="9200" y="3553"/>
                    <a:pt x="9030" y="3553"/>
                  </a:cubicBezTo>
                  <a:lnTo>
                    <a:pt x="5895" y="3553"/>
                  </a:lnTo>
                  <a:lnTo>
                    <a:pt x="5895" y="1106"/>
                  </a:lnTo>
                  <a:cubicBezTo>
                    <a:pt x="5895" y="681"/>
                    <a:pt x="6239" y="334"/>
                    <a:pt x="6666" y="334"/>
                  </a:cubicBezTo>
                  <a:lnTo>
                    <a:pt x="8992" y="334"/>
                  </a:lnTo>
                  <a:cubicBezTo>
                    <a:pt x="9415" y="334"/>
                    <a:pt x="9762" y="679"/>
                    <a:pt x="9762" y="1106"/>
                  </a:cubicBezTo>
                  <a:lnTo>
                    <a:pt x="9762" y="2408"/>
                  </a:lnTo>
                  <a:cubicBezTo>
                    <a:pt x="9762" y="2499"/>
                    <a:pt x="9838" y="2575"/>
                    <a:pt x="9929" y="2575"/>
                  </a:cubicBezTo>
                  <a:cubicBezTo>
                    <a:pt x="10020" y="2575"/>
                    <a:pt x="10096" y="2499"/>
                    <a:pt x="10096" y="2408"/>
                  </a:cubicBezTo>
                  <a:lnTo>
                    <a:pt x="10096" y="1106"/>
                  </a:lnTo>
                  <a:cubicBezTo>
                    <a:pt x="10096" y="496"/>
                    <a:pt x="9600" y="0"/>
                    <a:pt x="8992" y="0"/>
                  </a:cubicBezTo>
                  <a:lnTo>
                    <a:pt x="6666" y="0"/>
                  </a:lnTo>
                  <a:cubicBezTo>
                    <a:pt x="6270" y="0"/>
                    <a:pt x="5923" y="210"/>
                    <a:pt x="5728" y="523"/>
                  </a:cubicBezTo>
                  <a:cubicBezTo>
                    <a:pt x="5532" y="210"/>
                    <a:pt x="5185" y="0"/>
                    <a:pt x="4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3" name="Google Shape;6043;p78"/>
            <p:cNvSpPr/>
            <p:nvPr/>
          </p:nvSpPr>
          <p:spPr>
            <a:xfrm>
              <a:off x="6429795" y="2184738"/>
              <a:ext cx="10823" cy="10794"/>
            </a:xfrm>
            <a:custGeom>
              <a:avLst/>
              <a:gdLst/>
              <a:ahLst/>
              <a:cxnLst/>
              <a:rect l="l" t="t" r="r" b="b"/>
              <a:pathLst>
                <a:path w="376" h="375" extrusionOk="0">
                  <a:moveTo>
                    <a:pt x="187" y="1"/>
                  </a:moveTo>
                  <a:cubicBezTo>
                    <a:pt x="82" y="1"/>
                    <a:pt x="0" y="84"/>
                    <a:pt x="0" y="187"/>
                  </a:cubicBezTo>
                  <a:cubicBezTo>
                    <a:pt x="0" y="291"/>
                    <a:pt x="86" y="374"/>
                    <a:pt x="187" y="374"/>
                  </a:cubicBezTo>
                  <a:cubicBezTo>
                    <a:pt x="290" y="374"/>
                    <a:pt x="373" y="289"/>
                    <a:pt x="373" y="187"/>
                  </a:cubicBezTo>
                  <a:cubicBezTo>
                    <a:pt x="375" y="84"/>
                    <a:pt x="292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4" name="Google Shape;6044;p78"/>
            <p:cNvSpPr/>
            <p:nvPr/>
          </p:nvSpPr>
          <p:spPr>
            <a:xfrm>
              <a:off x="6475366" y="2184738"/>
              <a:ext cx="10794" cy="10794"/>
            </a:xfrm>
            <a:custGeom>
              <a:avLst/>
              <a:gdLst/>
              <a:ahLst/>
              <a:cxnLst/>
              <a:rect l="l" t="t" r="r" b="b"/>
              <a:pathLst>
                <a:path w="375" h="375" extrusionOk="0">
                  <a:moveTo>
                    <a:pt x="187" y="1"/>
                  </a:moveTo>
                  <a:cubicBezTo>
                    <a:pt x="86" y="1"/>
                    <a:pt x="1" y="84"/>
                    <a:pt x="1" y="187"/>
                  </a:cubicBezTo>
                  <a:cubicBezTo>
                    <a:pt x="1" y="291"/>
                    <a:pt x="86" y="374"/>
                    <a:pt x="187" y="374"/>
                  </a:cubicBezTo>
                  <a:cubicBezTo>
                    <a:pt x="291" y="374"/>
                    <a:pt x="374" y="291"/>
                    <a:pt x="374" y="187"/>
                  </a:cubicBezTo>
                  <a:cubicBezTo>
                    <a:pt x="374" y="84"/>
                    <a:pt x="291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5" name="Google Shape;6045;p78"/>
            <p:cNvSpPr/>
            <p:nvPr/>
          </p:nvSpPr>
          <p:spPr>
            <a:xfrm>
              <a:off x="6308944" y="2184738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4"/>
                    <a:pt x="0" y="187"/>
                  </a:cubicBezTo>
                  <a:cubicBezTo>
                    <a:pt x="0" y="291"/>
                    <a:pt x="84" y="374"/>
                    <a:pt x="187" y="374"/>
                  </a:cubicBezTo>
                  <a:cubicBezTo>
                    <a:pt x="290" y="374"/>
                    <a:pt x="373" y="291"/>
                    <a:pt x="373" y="187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6" name="Google Shape;6046;p78"/>
            <p:cNvSpPr/>
            <p:nvPr/>
          </p:nvSpPr>
          <p:spPr>
            <a:xfrm>
              <a:off x="6354515" y="2184796"/>
              <a:ext cx="10794" cy="10766"/>
            </a:xfrm>
            <a:custGeom>
              <a:avLst/>
              <a:gdLst/>
              <a:ahLst/>
              <a:cxnLst/>
              <a:rect l="l" t="t" r="r" b="b"/>
              <a:pathLst>
                <a:path w="375" h="374" extrusionOk="0">
                  <a:moveTo>
                    <a:pt x="187" y="1"/>
                  </a:moveTo>
                  <a:cubicBezTo>
                    <a:pt x="86" y="1"/>
                    <a:pt x="1" y="86"/>
                    <a:pt x="1" y="187"/>
                  </a:cubicBezTo>
                  <a:cubicBezTo>
                    <a:pt x="1" y="289"/>
                    <a:pt x="86" y="374"/>
                    <a:pt x="187" y="374"/>
                  </a:cubicBezTo>
                  <a:cubicBezTo>
                    <a:pt x="292" y="374"/>
                    <a:pt x="374" y="289"/>
                    <a:pt x="374" y="187"/>
                  </a:cubicBezTo>
                  <a:cubicBezTo>
                    <a:pt x="374" y="86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047" name="Google Shape;6047;p78"/>
          <p:cNvGrpSpPr/>
          <p:nvPr/>
        </p:nvGrpSpPr>
        <p:grpSpPr>
          <a:xfrm>
            <a:off x="5546066" y="2125521"/>
            <a:ext cx="241967" cy="327401"/>
            <a:chOff x="5546066" y="2049321"/>
            <a:chExt cx="241967" cy="327401"/>
          </a:xfrm>
        </p:grpSpPr>
        <p:sp>
          <p:nvSpPr>
            <p:cNvPr id="6048" name="Google Shape;6048;p78"/>
            <p:cNvSpPr/>
            <p:nvPr/>
          </p:nvSpPr>
          <p:spPr>
            <a:xfrm>
              <a:off x="5601310" y="2340855"/>
              <a:ext cx="130741" cy="31088"/>
            </a:xfrm>
            <a:custGeom>
              <a:avLst/>
              <a:gdLst/>
              <a:ahLst/>
              <a:cxnLst/>
              <a:rect l="l" t="t" r="r" b="b"/>
              <a:pathLst>
                <a:path w="4542" h="1080" extrusionOk="0">
                  <a:moveTo>
                    <a:pt x="1" y="0"/>
                  </a:moveTo>
                  <a:lnTo>
                    <a:pt x="1" y="1079"/>
                  </a:lnTo>
                  <a:lnTo>
                    <a:pt x="4542" y="1079"/>
                  </a:lnTo>
                  <a:lnTo>
                    <a:pt x="45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9" name="Google Shape;6049;p78"/>
            <p:cNvSpPr/>
            <p:nvPr/>
          </p:nvSpPr>
          <p:spPr>
            <a:xfrm>
              <a:off x="5698901" y="2340797"/>
              <a:ext cx="33160" cy="31088"/>
            </a:xfrm>
            <a:custGeom>
              <a:avLst/>
              <a:gdLst/>
              <a:ahLst/>
              <a:cxnLst/>
              <a:rect l="l" t="t" r="r" b="b"/>
              <a:pathLst>
                <a:path w="1152" h="1080" extrusionOk="0">
                  <a:moveTo>
                    <a:pt x="0" y="1"/>
                  </a:moveTo>
                  <a:lnTo>
                    <a:pt x="0" y="520"/>
                  </a:lnTo>
                  <a:cubicBezTo>
                    <a:pt x="0" y="745"/>
                    <a:pt x="98" y="944"/>
                    <a:pt x="256" y="1079"/>
                  </a:cubicBezTo>
                  <a:lnTo>
                    <a:pt x="1152" y="1079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0" name="Google Shape;6050;p78"/>
            <p:cNvSpPr/>
            <p:nvPr/>
          </p:nvSpPr>
          <p:spPr>
            <a:xfrm>
              <a:off x="5601310" y="2340797"/>
              <a:ext cx="33132" cy="31088"/>
            </a:xfrm>
            <a:custGeom>
              <a:avLst/>
              <a:gdLst/>
              <a:ahLst/>
              <a:cxnLst/>
              <a:rect l="l" t="t" r="r" b="b"/>
              <a:pathLst>
                <a:path w="1151" h="1080" extrusionOk="0">
                  <a:moveTo>
                    <a:pt x="1" y="1"/>
                  </a:moveTo>
                  <a:lnTo>
                    <a:pt x="1" y="1079"/>
                  </a:lnTo>
                  <a:lnTo>
                    <a:pt x="897" y="1079"/>
                  </a:lnTo>
                  <a:cubicBezTo>
                    <a:pt x="1053" y="944"/>
                    <a:pt x="1151" y="745"/>
                    <a:pt x="1151" y="520"/>
                  </a:cubicBezTo>
                  <a:lnTo>
                    <a:pt x="115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1" name="Google Shape;6051;p78"/>
            <p:cNvSpPr/>
            <p:nvPr/>
          </p:nvSpPr>
          <p:spPr>
            <a:xfrm>
              <a:off x="5579921" y="2213670"/>
              <a:ext cx="173977" cy="158202"/>
            </a:xfrm>
            <a:custGeom>
              <a:avLst/>
              <a:gdLst/>
              <a:ahLst/>
              <a:cxnLst/>
              <a:rect l="l" t="t" r="r" b="b"/>
              <a:pathLst>
                <a:path w="6044" h="5496" extrusionOk="0">
                  <a:moveTo>
                    <a:pt x="1632" y="0"/>
                  </a:moveTo>
                  <a:lnTo>
                    <a:pt x="833" y="613"/>
                  </a:lnTo>
                  <a:cubicBezTo>
                    <a:pt x="308" y="1015"/>
                    <a:pt x="1" y="1637"/>
                    <a:pt x="1" y="2300"/>
                  </a:cubicBezTo>
                  <a:lnTo>
                    <a:pt x="1" y="4754"/>
                  </a:lnTo>
                  <a:cubicBezTo>
                    <a:pt x="1" y="5165"/>
                    <a:pt x="335" y="5495"/>
                    <a:pt x="744" y="5495"/>
                  </a:cubicBezTo>
                  <a:cubicBezTo>
                    <a:pt x="1154" y="5495"/>
                    <a:pt x="1485" y="5163"/>
                    <a:pt x="1485" y="4754"/>
                  </a:cubicBezTo>
                  <a:lnTo>
                    <a:pt x="1485" y="4495"/>
                  </a:lnTo>
                  <a:lnTo>
                    <a:pt x="4558" y="4495"/>
                  </a:lnTo>
                  <a:lnTo>
                    <a:pt x="4558" y="4754"/>
                  </a:lnTo>
                  <a:cubicBezTo>
                    <a:pt x="4558" y="5165"/>
                    <a:pt x="4890" y="5495"/>
                    <a:pt x="5299" y="5495"/>
                  </a:cubicBezTo>
                  <a:cubicBezTo>
                    <a:pt x="5708" y="5495"/>
                    <a:pt x="6042" y="5163"/>
                    <a:pt x="6042" y="4754"/>
                  </a:cubicBezTo>
                  <a:lnTo>
                    <a:pt x="6042" y="2300"/>
                  </a:lnTo>
                  <a:cubicBezTo>
                    <a:pt x="6044" y="1639"/>
                    <a:pt x="5736" y="1015"/>
                    <a:pt x="5212" y="613"/>
                  </a:cubicBezTo>
                  <a:lnTo>
                    <a:pt x="4412" y="0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2" name="Google Shape;6052;p78"/>
            <p:cNvSpPr/>
            <p:nvPr/>
          </p:nvSpPr>
          <p:spPr>
            <a:xfrm>
              <a:off x="5579921" y="2213699"/>
              <a:ext cx="152129" cy="158289"/>
            </a:xfrm>
            <a:custGeom>
              <a:avLst/>
              <a:gdLst/>
              <a:ahLst/>
              <a:cxnLst/>
              <a:rect l="l" t="t" r="r" b="b"/>
              <a:pathLst>
                <a:path w="5285" h="5499" extrusionOk="0">
                  <a:moveTo>
                    <a:pt x="1632" y="1"/>
                  </a:moveTo>
                  <a:lnTo>
                    <a:pt x="833" y="614"/>
                  </a:lnTo>
                  <a:cubicBezTo>
                    <a:pt x="308" y="1016"/>
                    <a:pt x="1" y="1638"/>
                    <a:pt x="1" y="2301"/>
                  </a:cubicBezTo>
                  <a:lnTo>
                    <a:pt x="1" y="4755"/>
                  </a:lnTo>
                  <a:cubicBezTo>
                    <a:pt x="1" y="5166"/>
                    <a:pt x="335" y="5498"/>
                    <a:pt x="744" y="5498"/>
                  </a:cubicBezTo>
                  <a:cubicBezTo>
                    <a:pt x="833" y="5498"/>
                    <a:pt x="916" y="5482"/>
                    <a:pt x="996" y="5454"/>
                  </a:cubicBezTo>
                  <a:cubicBezTo>
                    <a:pt x="712" y="5349"/>
                    <a:pt x="507" y="5075"/>
                    <a:pt x="507" y="4755"/>
                  </a:cubicBezTo>
                  <a:lnTo>
                    <a:pt x="507" y="2301"/>
                  </a:lnTo>
                  <a:cubicBezTo>
                    <a:pt x="507" y="1775"/>
                    <a:pt x="703" y="1272"/>
                    <a:pt x="1048" y="888"/>
                  </a:cubicBezTo>
                  <a:cubicBezTo>
                    <a:pt x="1188" y="980"/>
                    <a:pt x="1334" y="1065"/>
                    <a:pt x="1488" y="1138"/>
                  </a:cubicBezTo>
                  <a:lnTo>
                    <a:pt x="1488" y="504"/>
                  </a:lnTo>
                  <a:lnTo>
                    <a:pt x="1686" y="349"/>
                  </a:lnTo>
                  <a:lnTo>
                    <a:pt x="4558" y="349"/>
                  </a:lnTo>
                  <a:lnTo>
                    <a:pt x="4558" y="1137"/>
                  </a:lnTo>
                  <a:cubicBezTo>
                    <a:pt x="4821" y="1010"/>
                    <a:pt x="5064" y="854"/>
                    <a:pt x="5285" y="673"/>
                  </a:cubicBezTo>
                  <a:cubicBezTo>
                    <a:pt x="5260" y="651"/>
                    <a:pt x="5235" y="632"/>
                    <a:pt x="5212" y="614"/>
                  </a:cubicBezTo>
                  <a:lnTo>
                    <a:pt x="4412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3" name="Google Shape;6053;p78"/>
            <p:cNvSpPr/>
            <p:nvPr/>
          </p:nvSpPr>
          <p:spPr>
            <a:xfrm>
              <a:off x="5622642" y="2223688"/>
              <a:ext cx="88485" cy="60794"/>
            </a:xfrm>
            <a:custGeom>
              <a:avLst/>
              <a:gdLst/>
              <a:ahLst/>
              <a:cxnLst/>
              <a:rect l="l" t="t" r="r" b="b"/>
              <a:pathLst>
                <a:path w="3074" h="2112" extrusionOk="0">
                  <a:moveTo>
                    <a:pt x="1" y="0"/>
                  </a:moveTo>
                  <a:lnTo>
                    <a:pt x="1" y="1429"/>
                  </a:lnTo>
                  <a:cubicBezTo>
                    <a:pt x="1" y="1806"/>
                    <a:pt x="308" y="2112"/>
                    <a:pt x="683" y="2112"/>
                  </a:cubicBezTo>
                  <a:lnTo>
                    <a:pt x="2391" y="2112"/>
                  </a:lnTo>
                  <a:cubicBezTo>
                    <a:pt x="2770" y="2112"/>
                    <a:pt x="3074" y="1806"/>
                    <a:pt x="3074" y="1431"/>
                  </a:cubicBezTo>
                  <a:lnTo>
                    <a:pt x="30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4" name="Google Shape;6054;p78"/>
            <p:cNvSpPr/>
            <p:nvPr/>
          </p:nvSpPr>
          <p:spPr>
            <a:xfrm>
              <a:off x="5622642" y="2223688"/>
              <a:ext cx="88485" cy="60851"/>
            </a:xfrm>
            <a:custGeom>
              <a:avLst/>
              <a:gdLst/>
              <a:ahLst/>
              <a:cxnLst/>
              <a:rect l="l" t="t" r="r" b="b"/>
              <a:pathLst>
                <a:path w="3074" h="2114" extrusionOk="0">
                  <a:moveTo>
                    <a:pt x="1" y="0"/>
                  </a:moveTo>
                  <a:lnTo>
                    <a:pt x="1" y="1431"/>
                  </a:lnTo>
                  <a:cubicBezTo>
                    <a:pt x="1" y="1806"/>
                    <a:pt x="307" y="2114"/>
                    <a:pt x="683" y="2114"/>
                  </a:cubicBezTo>
                  <a:lnTo>
                    <a:pt x="1121" y="2114"/>
                  </a:lnTo>
                  <a:cubicBezTo>
                    <a:pt x="746" y="2114"/>
                    <a:pt x="440" y="1810"/>
                    <a:pt x="440" y="1431"/>
                  </a:cubicBezTo>
                  <a:lnTo>
                    <a:pt x="440" y="962"/>
                  </a:lnTo>
                  <a:cubicBezTo>
                    <a:pt x="786" y="1076"/>
                    <a:pt x="1154" y="1136"/>
                    <a:pt x="1538" y="1136"/>
                  </a:cubicBezTo>
                  <a:cubicBezTo>
                    <a:pt x="2089" y="1136"/>
                    <a:pt x="2610" y="1012"/>
                    <a:pt x="3074" y="790"/>
                  </a:cubicBezTo>
                  <a:lnTo>
                    <a:pt x="3074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5" name="Google Shape;6055;p78"/>
            <p:cNvSpPr/>
            <p:nvPr/>
          </p:nvSpPr>
          <p:spPr>
            <a:xfrm>
              <a:off x="5746314" y="2127192"/>
              <a:ext cx="36931" cy="40040"/>
            </a:xfrm>
            <a:custGeom>
              <a:avLst/>
              <a:gdLst/>
              <a:ahLst/>
              <a:cxnLst/>
              <a:rect l="l" t="t" r="r" b="b"/>
              <a:pathLst>
                <a:path w="1283" h="1391" extrusionOk="0">
                  <a:moveTo>
                    <a:pt x="1" y="0"/>
                  </a:moveTo>
                  <a:lnTo>
                    <a:pt x="1" y="1390"/>
                  </a:lnTo>
                  <a:lnTo>
                    <a:pt x="696" y="1390"/>
                  </a:lnTo>
                  <a:cubicBezTo>
                    <a:pt x="1019" y="1390"/>
                    <a:pt x="1282" y="1129"/>
                    <a:pt x="1282" y="804"/>
                  </a:cubicBezTo>
                  <a:lnTo>
                    <a:pt x="1282" y="587"/>
                  </a:lnTo>
                  <a:cubicBezTo>
                    <a:pt x="1282" y="262"/>
                    <a:pt x="1019" y="0"/>
                    <a:pt x="696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6" name="Google Shape;6056;p78"/>
            <p:cNvSpPr/>
            <p:nvPr/>
          </p:nvSpPr>
          <p:spPr>
            <a:xfrm>
              <a:off x="5550672" y="2127077"/>
              <a:ext cx="36902" cy="40098"/>
            </a:xfrm>
            <a:custGeom>
              <a:avLst/>
              <a:gdLst/>
              <a:ahLst/>
              <a:cxnLst/>
              <a:rect l="l" t="t" r="r" b="b"/>
              <a:pathLst>
                <a:path w="1282" h="1393" extrusionOk="0">
                  <a:moveTo>
                    <a:pt x="587" y="1"/>
                  </a:moveTo>
                  <a:cubicBezTo>
                    <a:pt x="261" y="1"/>
                    <a:pt x="0" y="264"/>
                    <a:pt x="0" y="587"/>
                  </a:cubicBezTo>
                  <a:lnTo>
                    <a:pt x="0" y="806"/>
                  </a:lnTo>
                  <a:cubicBezTo>
                    <a:pt x="0" y="1129"/>
                    <a:pt x="261" y="1392"/>
                    <a:pt x="587" y="1392"/>
                  </a:cubicBezTo>
                  <a:lnTo>
                    <a:pt x="1282" y="1392"/>
                  </a:lnTo>
                  <a:lnTo>
                    <a:pt x="1282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7" name="Google Shape;6057;p78"/>
            <p:cNvSpPr/>
            <p:nvPr/>
          </p:nvSpPr>
          <p:spPr>
            <a:xfrm>
              <a:off x="5578596" y="2065528"/>
              <a:ext cx="176625" cy="176625"/>
            </a:xfrm>
            <a:custGeom>
              <a:avLst/>
              <a:gdLst/>
              <a:ahLst/>
              <a:cxnLst/>
              <a:rect l="l" t="t" r="r" b="b"/>
              <a:pathLst>
                <a:path w="6136" h="6136" extrusionOk="0">
                  <a:moveTo>
                    <a:pt x="3068" y="1"/>
                  </a:moveTo>
                  <a:cubicBezTo>
                    <a:pt x="1374" y="1"/>
                    <a:pt x="1" y="1375"/>
                    <a:pt x="1" y="3068"/>
                  </a:cubicBezTo>
                  <a:cubicBezTo>
                    <a:pt x="1" y="4762"/>
                    <a:pt x="1374" y="6136"/>
                    <a:pt x="3068" y="6136"/>
                  </a:cubicBezTo>
                  <a:cubicBezTo>
                    <a:pt x="4764" y="6136"/>
                    <a:pt x="6136" y="4762"/>
                    <a:pt x="6136" y="3068"/>
                  </a:cubicBezTo>
                  <a:cubicBezTo>
                    <a:pt x="6136" y="1375"/>
                    <a:pt x="4764" y="1"/>
                    <a:pt x="3068" y="1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8" name="Google Shape;6058;p78"/>
            <p:cNvSpPr/>
            <p:nvPr/>
          </p:nvSpPr>
          <p:spPr>
            <a:xfrm>
              <a:off x="5578539" y="2065471"/>
              <a:ext cx="95653" cy="176654"/>
            </a:xfrm>
            <a:custGeom>
              <a:avLst/>
              <a:gdLst/>
              <a:ahLst/>
              <a:cxnLst/>
              <a:rect l="l" t="t" r="r" b="b"/>
              <a:pathLst>
                <a:path w="3323" h="6137" extrusionOk="0">
                  <a:moveTo>
                    <a:pt x="3068" y="1"/>
                  </a:moveTo>
                  <a:cubicBezTo>
                    <a:pt x="1373" y="1"/>
                    <a:pt x="1" y="1373"/>
                    <a:pt x="1" y="3069"/>
                  </a:cubicBezTo>
                  <a:cubicBezTo>
                    <a:pt x="1" y="4764"/>
                    <a:pt x="1373" y="6136"/>
                    <a:pt x="3068" y="6136"/>
                  </a:cubicBezTo>
                  <a:cubicBezTo>
                    <a:pt x="3152" y="6136"/>
                    <a:pt x="3237" y="6133"/>
                    <a:pt x="3323" y="6126"/>
                  </a:cubicBezTo>
                  <a:cubicBezTo>
                    <a:pt x="1746" y="6001"/>
                    <a:pt x="507" y="4679"/>
                    <a:pt x="507" y="3070"/>
                  </a:cubicBezTo>
                  <a:cubicBezTo>
                    <a:pt x="507" y="1462"/>
                    <a:pt x="1746" y="140"/>
                    <a:pt x="3323" y="12"/>
                  </a:cubicBezTo>
                  <a:cubicBezTo>
                    <a:pt x="3237" y="4"/>
                    <a:pt x="3152" y="1"/>
                    <a:pt x="306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9" name="Google Shape;6059;p78"/>
            <p:cNvSpPr/>
            <p:nvPr/>
          </p:nvSpPr>
          <p:spPr>
            <a:xfrm>
              <a:off x="5627248" y="2054071"/>
              <a:ext cx="79245" cy="67127"/>
            </a:xfrm>
            <a:custGeom>
              <a:avLst/>
              <a:gdLst/>
              <a:ahLst/>
              <a:cxnLst/>
              <a:rect l="l" t="t" r="r" b="b"/>
              <a:pathLst>
                <a:path w="2753" h="2332" extrusionOk="0">
                  <a:moveTo>
                    <a:pt x="1332" y="1"/>
                  </a:moveTo>
                  <a:cubicBezTo>
                    <a:pt x="417" y="31"/>
                    <a:pt x="1" y="1165"/>
                    <a:pt x="664" y="1797"/>
                  </a:cubicBezTo>
                  <a:lnTo>
                    <a:pt x="1113" y="2228"/>
                  </a:lnTo>
                  <a:cubicBezTo>
                    <a:pt x="1187" y="2297"/>
                    <a:pt x="1282" y="2332"/>
                    <a:pt x="1376" y="2332"/>
                  </a:cubicBezTo>
                  <a:cubicBezTo>
                    <a:pt x="1471" y="2332"/>
                    <a:pt x="1565" y="2297"/>
                    <a:pt x="1638" y="2228"/>
                  </a:cubicBezTo>
                  <a:lnTo>
                    <a:pt x="2089" y="1797"/>
                  </a:lnTo>
                  <a:cubicBezTo>
                    <a:pt x="2752" y="1165"/>
                    <a:pt x="2338" y="31"/>
                    <a:pt x="1421" y="1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0" name="Google Shape;6060;p78"/>
            <p:cNvSpPr/>
            <p:nvPr/>
          </p:nvSpPr>
          <p:spPr>
            <a:xfrm>
              <a:off x="5627248" y="2054013"/>
              <a:ext cx="46948" cy="67127"/>
            </a:xfrm>
            <a:custGeom>
              <a:avLst/>
              <a:gdLst/>
              <a:ahLst/>
              <a:cxnLst/>
              <a:rect l="l" t="t" r="r" b="b"/>
              <a:pathLst>
                <a:path w="1631" h="2332" extrusionOk="0">
                  <a:moveTo>
                    <a:pt x="1332" y="1"/>
                  </a:moveTo>
                  <a:cubicBezTo>
                    <a:pt x="417" y="31"/>
                    <a:pt x="1" y="1165"/>
                    <a:pt x="664" y="1798"/>
                  </a:cubicBezTo>
                  <a:lnTo>
                    <a:pt x="1115" y="2226"/>
                  </a:lnTo>
                  <a:cubicBezTo>
                    <a:pt x="1188" y="2296"/>
                    <a:pt x="1282" y="2332"/>
                    <a:pt x="1376" y="2332"/>
                  </a:cubicBezTo>
                  <a:cubicBezTo>
                    <a:pt x="1467" y="2332"/>
                    <a:pt x="1558" y="2299"/>
                    <a:pt x="1631" y="2233"/>
                  </a:cubicBezTo>
                  <a:cubicBezTo>
                    <a:pt x="1627" y="2233"/>
                    <a:pt x="1625" y="2231"/>
                    <a:pt x="1624" y="2230"/>
                  </a:cubicBezTo>
                  <a:lnTo>
                    <a:pt x="1172" y="1799"/>
                  </a:lnTo>
                  <a:cubicBezTo>
                    <a:pt x="561" y="1218"/>
                    <a:pt x="866" y="211"/>
                    <a:pt x="1631" y="29"/>
                  </a:cubicBezTo>
                  <a:cubicBezTo>
                    <a:pt x="1563" y="13"/>
                    <a:pt x="1494" y="4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1" name="Google Shape;6061;p78"/>
            <p:cNvSpPr/>
            <p:nvPr/>
          </p:nvSpPr>
          <p:spPr>
            <a:xfrm>
              <a:off x="5615214" y="2165307"/>
              <a:ext cx="103367" cy="48388"/>
            </a:xfrm>
            <a:custGeom>
              <a:avLst/>
              <a:gdLst/>
              <a:ahLst/>
              <a:cxnLst/>
              <a:rect l="l" t="t" r="r" b="b"/>
              <a:pathLst>
                <a:path w="3591" h="1681" extrusionOk="0">
                  <a:moveTo>
                    <a:pt x="550" y="1"/>
                  </a:moveTo>
                  <a:cubicBezTo>
                    <a:pt x="242" y="1"/>
                    <a:pt x="0" y="296"/>
                    <a:pt x="81" y="608"/>
                  </a:cubicBezTo>
                  <a:lnTo>
                    <a:pt x="106" y="704"/>
                  </a:lnTo>
                  <a:cubicBezTo>
                    <a:pt x="254" y="1278"/>
                    <a:pt x="771" y="1680"/>
                    <a:pt x="1361" y="1680"/>
                  </a:cubicBezTo>
                  <a:lnTo>
                    <a:pt x="2230" y="1680"/>
                  </a:lnTo>
                  <a:cubicBezTo>
                    <a:pt x="2822" y="1680"/>
                    <a:pt x="3339" y="1278"/>
                    <a:pt x="3485" y="704"/>
                  </a:cubicBezTo>
                  <a:lnTo>
                    <a:pt x="3510" y="608"/>
                  </a:lnTo>
                  <a:cubicBezTo>
                    <a:pt x="3591" y="296"/>
                    <a:pt x="3348" y="1"/>
                    <a:pt x="3041" y="1"/>
                  </a:cubicBezTo>
                  <a:cubicBezTo>
                    <a:pt x="3011" y="1"/>
                    <a:pt x="2981" y="4"/>
                    <a:pt x="2950" y="9"/>
                  </a:cubicBezTo>
                  <a:lnTo>
                    <a:pt x="2422" y="107"/>
                  </a:lnTo>
                  <a:cubicBezTo>
                    <a:pt x="2215" y="144"/>
                    <a:pt x="2005" y="163"/>
                    <a:pt x="1796" y="163"/>
                  </a:cubicBezTo>
                  <a:cubicBezTo>
                    <a:pt x="1586" y="163"/>
                    <a:pt x="1377" y="144"/>
                    <a:pt x="1171" y="107"/>
                  </a:cubicBezTo>
                  <a:lnTo>
                    <a:pt x="641" y="9"/>
                  </a:lnTo>
                  <a:cubicBezTo>
                    <a:pt x="610" y="4"/>
                    <a:pt x="580" y="1"/>
                    <a:pt x="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2" name="Google Shape;6062;p78"/>
            <p:cNvSpPr/>
            <p:nvPr/>
          </p:nvSpPr>
          <p:spPr>
            <a:xfrm>
              <a:off x="5615243" y="2165307"/>
              <a:ext cx="53799" cy="48388"/>
            </a:xfrm>
            <a:custGeom>
              <a:avLst/>
              <a:gdLst/>
              <a:ahLst/>
              <a:cxnLst/>
              <a:rect l="l" t="t" r="r" b="b"/>
              <a:pathLst>
                <a:path w="1869" h="1681" extrusionOk="0">
                  <a:moveTo>
                    <a:pt x="551" y="1"/>
                  </a:moveTo>
                  <a:cubicBezTo>
                    <a:pt x="243" y="1"/>
                    <a:pt x="1" y="296"/>
                    <a:pt x="82" y="608"/>
                  </a:cubicBezTo>
                  <a:lnTo>
                    <a:pt x="107" y="704"/>
                  </a:lnTo>
                  <a:cubicBezTo>
                    <a:pt x="254" y="1278"/>
                    <a:pt x="772" y="1680"/>
                    <a:pt x="1363" y="1680"/>
                  </a:cubicBezTo>
                  <a:lnTo>
                    <a:pt x="1868" y="1680"/>
                  </a:lnTo>
                  <a:cubicBezTo>
                    <a:pt x="1276" y="1680"/>
                    <a:pt x="761" y="1277"/>
                    <a:pt x="613" y="704"/>
                  </a:cubicBezTo>
                  <a:lnTo>
                    <a:pt x="588" y="608"/>
                  </a:lnTo>
                  <a:cubicBezTo>
                    <a:pt x="526" y="368"/>
                    <a:pt x="654" y="143"/>
                    <a:pt x="853" y="47"/>
                  </a:cubicBezTo>
                  <a:lnTo>
                    <a:pt x="642" y="9"/>
                  </a:lnTo>
                  <a:cubicBezTo>
                    <a:pt x="611" y="4"/>
                    <a:pt x="580" y="1"/>
                    <a:pt x="55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3" name="Google Shape;6063;p78"/>
            <p:cNvSpPr/>
            <p:nvPr/>
          </p:nvSpPr>
          <p:spPr>
            <a:xfrm>
              <a:off x="5652322" y="2168934"/>
              <a:ext cx="29188" cy="23316"/>
            </a:xfrm>
            <a:custGeom>
              <a:avLst/>
              <a:gdLst/>
              <a:ahLst/>
              <a:cxnLst/>
              <a:rect l="l" t="t" r="r" b="b"/>
              <a:pathLst>
                <a:path w="1014" h="810" extrusionOk="0">
                  <a:moveTo>
                    <a:pt x="1" y="1"/>
                  </a:moveTo>
                  <a:lnTo>
                    <a:pt x="1" y="505"/>
                  </a:lnTo>
                  <a:cubicBezTo>
                    <a:pt x="1" y="674"/>
                    <a:pt x="138" y="809"/>
                    <a:pt x="303" y="809"/>
                  </a:cubicBezTo>
                  <a:lnTo>
                    <a:pt x="710" y="809"/>
                  </a:lnTo>
                  <a:cubicBezTo>
                    <a:pt x="877" y="809"/>
                    <a:pt x="1014" y="674"/>
                    <a:pt x="1014" y="505"/>
                  </a:cubicBezTo>
                  <a:lnTo>
                    <a:pt x="1014" y="1"/>
                  </a:lnTo>
                  <a:cubicBezTo>
                    <a:pt x="846" y="26"/>
                    <a:pt x="677" y="38"/>
                    <a:pt x="507" y="38"/>
                  </a:cubicBezTo>
                  <a:cubicBezTo>
                    <a:pt x="338" y="38"/>
                    <a:pt x="169" y="26"/>
                    <a:pt x="1" y="1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4" name="Google Shape;6064;p78"/>
            <p:cNvSpPr/>
            <p:nvPr/>
          </p:nvSpPr>
          <p:spPr>
            <a:xfrm>
              <a:off x="5652322" y="2168934"/>
              <a:ext cx="18336" cy="23316"/>
            </a:xfrm>
            <a:custGeom>
              <a:avLst/>
              <a:gdLst/>
              <a:ahLst/>
              <a:cxnLst/>
              <a:rect l="l" t="t" r="r" b="b"/>
              <a:pathLst>
                <a:path w="637" h="810" extrusionOk="0">
                  <a:moveTo>
                    <a:pt x="1" y="1"/>
                  </a:moveTo>
                  <a:lnTo>
                    <a:pt x="1" y="505"/>
                  </a:lnTo>
                  <a:cubicBezTo>
                    <a:pt x="1" y="671"/>
                    <a:pt x="138" y="809"/>
                    <a:pt x="306" y="809"/>
                  </a:cubicBezTo>
                  <a:lnTo>
                    <a:pt x="637" y="809"/>
                  </a:lnTo>
                  <a:cubicBezTo>
                    <a:pt x="468" y="809"/>
                    <a:pt x="333" y="674"/>
                    <a:pt x="333" y="507"/>
                  </a:cubicBezTo>
                  <a:lnTo>
                    <a:pt x="333" y="34"/>
                  </a:lnTo>
                  <a:cubicBezTo>
                    <a:pt x="221" y="27"/>
                    <a:pt x="111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5" name="Google Shape;6065;p78"/>
            <p:cNvSpPr/>
            <p:nvPr/>
          </p:nvSpPr>
          <p:spPr>
            <a:xfrm>
              <a:off x="5661534" y="2315982"/>
              <a:ext cx="10766" cy="10766"/>
            </a:xfrm>
            <a:custGeom>
              <a:avLst/>
              <a:gdLst/>
              <a:ahLst/>
              <a:cxnLst/>
              <a:rect l="l" t="t" r="r" b="b"/>
              <a:pathLst>
                <a:path w="374" h="374" extrusionOk="0">
                  <a:moveTo>
                    <a:pt x="187" y="1"/>
                  </a:moveTo>
                  <a:cubicBezTo>
                    <a:pt x="84" y="1"/>
                    <a:pt x="1" y="84"/>
                    <a:pt x="1" y="187"/>
                  </a:cubicBezTo>
                  <a:cubicBezTo>
                    <a:pt x="1" y="292"/>
                    <a:pt x="86" y="374"/>
                    <a:pt x="187" y="374"/>
                  </a:cubicBezTo>
                  <a:cubicBezTo>
                    <a:pt x="290" y="374"/>
                    <a:pt x="374" y="289"/>
                    <a:pt x="374" y="187"/>
                  </a:cubicBezTo>
                  <a:cubicBezTo>
                    <a:pt x="374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6" name="Google Shape;6066;p78"/>
            <p:cNvSpPr/>
            <p:nvPr/>
          </p:nvSpPr>
          <p:spPr>
            <a:xfrm>
              <a:off x="5546066" y="2049321"/>
              <a:ext cx="241967" cy="327401"/>
            </a:xfrm>
            <a:custGeom>
              <a:avLst/>
              <a:gdLst/>
              <a:ahLst/>
              <a:cxnLst/>
              <a:rect l="l" t="t" r="r" b="b"/>
              <a:pathLst>
                <a:path w="8406" h="11374" extrusionOk="0">
                  <a:moveTo>
                    <a:pt x="4237" y="333"/>
                  </a:moveTo>
                  <a:cubicBezTo>
                    <a:pt x="4587" y="343"/>
                    <a:pt x="4883" y="557"/>
                    <a:pt x="5011" y="887"/>
                  </a:cubicBezTo>
                  <a:cubicBezTo>
                    <a:pt x="5112" y="1154"/>
                    <a:pt x="5108" y="1545"/>
                    <a:pt x="4797" y="1843"/>
                  </a:cubicBezTo>
                  <a:lnTo>
                    <a:pt x="4346" y="2272"/>
                  </a:lnTo>
                  <a:cubicBezTo>
                    <a:pt x="4305" y="2311"/>
                    <a:pt x="4252" y="2330"/>
                    <a:pt x="4199" y="2330"/>
                  </a:cubicBezTo>
                  <a:cubicBezTo>
                    <a:pt x="4146" y="2330"/>
                    <a:pt x="4093" y="2311"/>
                    <a:pt x="4053" y="2272"/>
                  </a:cubicBezTo>
                  <a:lnTo>
                    <a:pt x="3601" y="1843"/>
                  </a:lnTo>
                  <a:cubicBezTo>
                    <a:pt x="3288" y="1545"/>
                    <a:pt x="3286" y="1154"/>
                    <a:pt x="3388" y="887"/>
                  </a:cubicBezTo>
                  <a:cubicBezTo>
                    <a:pt x="3514" y="557"/>
                    <a:pt x="3811" y="343"/>
                    <a:pt x="4161" y="333"/>
                  </a:cubicBezTo>
                  <a:close/>
                  <a:moveTo>
                    <a:pt x="1052" y="2869"/>
                  </a:moveTo>
                  <a:cubicBezTo>
                    <a:pt x="1024" y="2986"/>
                    <a:pt x="1003" y="3109"/>
                    <a:pt x="987" y="3231"/>
                  </a:cubicBezTo>
                  <a:lnTo>
                    <a:pt x="798" y="3231"/>
                  </a:lnTo>
                  <a:cubicBezTo>
                    <a:pt x="706" y="3231"/>
                    <a:pt x="631" y="3306"/>
                    <a:pt x="631" y="3399"/>
                  </a:cubicBezTo>
                  <a:cubicBezTo>
                    <a:pt x="631" y="3489"/>
                    <a:pt x="706" y="3564"/>
                    <a:pt x="798" y="3564"/>
                  </a:cubicBezTo>
                  <a:lnTo>
                    <a:pt x="964" y="3564"/>
                  </a:lnTo>
                  <a:lnTo>
                    <a:pt x="964" y="3630"/>
                  </a:lnTo>
                  <a:cubicBezTo>
                    <a:pt x="964" y="3729"/>
                    <a:pt x="969" y="3827"/>
                    <a:pt x="978" y="3925"/>
                  </a:cubicBezTo>
                  <a:lnTo>
                    <a:pt x="855" y="3926"/>
                  </a:lnTo>
                  <a:cubicBezTo>
                    <a:pt x="564" y="3926"/>
                    <a:pt x="327" y="3690"/>
                    <a:pt x="327" y="3399"/>
                  </a:cubicBezTo>
                  <a:cubicBezTo>
                    <a:pt x="327" y="3107"/>
                    <a:pt x="564" y="2869"/>
                    <a:pt x="855" y="2869"/>
                  </a:cubicBezTo>
                  <a:close/>
                  <a:moveTo>
                    <a:pt x="7545" y="2871"/>
                  </a:moveTo>
                  <a:cubicBezTo>
                    <a:pt x="7836" y="2871"/>
                    <a:pt x="8073" y="3109"/>
                    <a:pt x="8073" y="3400"/>
                  </a:cubicBezTo>
                  <a:cubicBezTo>
                    <a:pt x="8069" y="3692"/>
                    <a:pt x="7833" y="3926"/>
                    <a:pt x="7543" y="3926"/>
                  </a:cubicBezTo>
                  <a:lnTo>
                    <a:pt x="7421" y="3926"/>
                  </a:lnTo>
                  <a:cubicBezTo>
                    <a:pt x="7429" y="3829"/>
                    <a:pt x="7433" y="3731"/>
                    <a:pt x="7433" y="3631"/>
                  </a:cubicBezTo>
                  <a:lnTo>
                    <a:pt x="7433" y="3567"/>
                  </a:lnTo>
                  <a:lnTo>
                    <a:pt x="7600" y="3567"/>
                  </a:lnTo>
                  <a:cubicBezTo>
                    <a:pt x="7691" y="3567"/>
                    <a:pt x="7767" y="3491"/>
                    <a:pt x="7767" y="3400"/>
                  </a:cubicBezTo>
                  <a:cubicBezTo>
                    <a:pt x="7767" y="3310"/>
                    <a:pt x="7691" y="3233"/>
                    <a:pt x="7600" y="3233"/>
                  </a:cubicBezTo>
                  <a:lnTo>
                    <a:pt x="7412" y="3233"/>
                  </a:lnTo>
                  <a:cubicBezTo>
                    <a:pt x="7396" y="3111"/>
                    <a:pt x="7374" y="2992"/>
                    <a:pt x="7348" y="2871"/>
                  </a:cubicBezTo>
                  <a:close/>
                  <a:moveTo>
                    <a:pt x="5567" y="6562"/>
                  </a:moveTo>
                  <a:lnTo>
                    <a:pt x="5567" y="7486"/>
                  </a:lnTo>
                  <a:cubicBezTo>
                    <a:pt x="5567" y="7771"/>
                    <a:pt x="5336" y="8002"/>
                    <a:pt x="5051" y="8002"/>
                  </a:cubicBezTo>
                  <a:lnTo>
                    <a:pt x="3343" y="8002"/>
                  </a:lnTo>
                  <a:cubicBezTo>
                    <a:pt x="3059" y="8002"/>
                    <a:pt x="2828" y="7771"/>
                    <a:pt x="2828" y="7486"/>
                  </a:cubicBezTo>
                  <a:lnTo>
                    <a:pt x="2828" y="6562"/>
                  </a:lnTo>
                  <a:cubicBezTo>
                    <a:pt x="3244" y="6758"/>
                    <a:pt x="3708" y="6866"/>
                    <a:pt x="4196" y="6866"/>
                  </a:cubicBezTo>
                  <a:cubicBezTo>
                    <a:pt x="4687" y="6866"/>
                    <a:pt x="5153" y="6758"/>
                    <a:pt x="5567" y="6562"/>
                  </a:cubicBezTo>
                  <a:close/>
                  <a:moveTo>
                    <a:pt x="6061" y="6280"/>
                  </a:moveTo>
                  <a:lnTo>
                    <a:pt x="6287" y="6456"/>
                  </a:lnTo>
                  <a:cubicBezTo>
                    <a:pt x="6767" y="6823"/>
                    <a:pt x="7054" y="7405"/>
                    <a:pt x="7054" y="8009"/>
                  </a:cubicBezTo>
                  <a:lnTo>
                    <a:pt x="7054" y="10463"/>
                  </a:lnTo>
                  <a:cubicBezTo>
                    <a:pt x="7054" y="10781"/>
                    <a:pt x="6797" y="11039"/>
                    <a:pt x="6479" y="11039"/>
                  </a:cubicBezTo>
                  <a:cubicBezTo>
                    <a:pt x="6160" y="11039"/>
                    <a:pt x="5903" y="10781"/>
                    <a:pt x="5903" y="10463"/>
                  </a:cubicBezTo>
                  <a:lnTo>
                    <a:pt x="5903" y="8661"/>
                  </a:lnTo>
                  <a:cubicBezTo>
                    <a:pt x="5903" y="8571"/>
                    <a:pt x="5828" y="8494"/>
                    <a:pt x="5736" y="8494"/>
                  </a:cubicBezTo>
                  <a:cubicBezTo>
                    <a:pt x="5645" y="8494"/>
                    <a:pt x="5570" y="8571"/>
                    <a:pt x="5570" y="8661"/>
                  </a:cubicBezTo>
                  <a:lnTo>
                    <a:pt x="5570" y="10039"/>
                  </a:lnTo>
                  <a:lnTo>
                    <a:pt x="5245" y="10039"/>
                  </a:lnTo>
                  <a:cubicBezTo>
                    <a:pt x="5154" y="10039"/>
                    <a:pt x="5078" y="10115"/>
                    <a:pt x="5078" y="10206"/>
                  </a:cubicBezTo>
                  <a:cubicBezTo>
                    <a:pt x="5078" y="10296"/>
                    <a:pt x="5154" y="10373"/>
                    <a:pt x="5245" y="10373"/>
                  </a:cubicBezTo>
                  <a:lnTo>
                    <a:pt x="5570" y="10373"/>
                  </a:lnTo>
                  <a:lnTo>
                    <a:pt x="5570" y="10465"/>
                  </a:lnTo>
                  <a:cubicBezTo>
                    <a:pt x="5570" y="10684"/>
                    <a:pt x="5647" y="10885"/>
                    <a:pt x="5777" y="11041"/>
                  </a:cubicBezTo>
                  <a:lnTo>
                    <a:pt x="2625" y="11041"/>
                  </a:lnTo>
                  <a:cubicBezTo>
                    <a:pt x="2755" y="10883"/>
                    <a:pt x="2833" y="10684"/>
                    <a:pt x="2833" y="10465"/>
                  </a:cubicBezTo>
                  <a:lnTo>
                    <a:pt x="2833" y="10373"/>
                  </a:lnTo>
                  <a:lnTo>
                    <a:pt x="4648" y="10373"/>
                  </a:lnTo>
                  <a:cubicBezTo>
                    <a:pt x="4739" y="10373"/>
                    <a:pt x="4815" y="10296"/>
                    <a:pt x="4815" y="10206"/>
                  </a:cubicBezTo>
                  <a:cubicBezTo>
                    <a:pt x="4815" y="10115"/>
                    <a:pt x="4739" y="10039"/>
                    <a:pt x="4648" y="10039"/>
                  </a:cubicBezTo>
                  <a:lnTo>
                    <a:pt x="2833" y="10039"/>
                  </a:lnTo>
                  <a:lnTo>
                    <a:pt x="2833" y="8661"/>
                  </a:lnTo>
                  <a:cubicBezTo>
                    <a:pt x="2833" y="8571"/>
                    <a:pt x="2757" y="8494"/>
                    <a:pt x="2666" y="8494"/>
                  </a:cubicBezTo>
                  <a:cubicBezTo>
                    <a:pt x="2576" y="8494"/>
                    <a:pt x="2499" y="8571"/>
                    <a:pt x="2499" y="8661"/>
                  </a:cubicBezTo>
                  <a:lnTo>
                    <a:pt x="2499" y="10463"/>
                  </a:lnTo>
                  <a:cubicBezTo>
                    <a:pt x="2499" y="10781"/>
                    <a:pt x="2241" y="11039"/>
                    <a:pt x="1923" y="11039"/>
                  </a:cubicBezTo>
                  <a:cubicBezTo>
                    <a:pt x="1607" y="11039"/>
                    <a:pt x="1349" y="10781"/>
                    <a:pt x="1349" y="10463"/>
                  </a:cubicBezTo>
                  <a:lnTo>
                    <a:pt x="1349" y="8009"/>
                  </a:lnTo>
                  <a:cubicBezTo>
                    <a:pt x="1349" y="7405"/>
                    <a:pt x="1635" y="6823"/>
                    <a:pt x="2115" y="6456"/>
                  </a:cubicBezTo>
                  <a:lnTo>
                    <a:pt x="2345" y="6280"/>
                  </a:lnTo>
                  <a:cubicBezTo>
                    <a:pt x="2394" y="6315"/>
                    <a:pt x="2446" y="6351"/>
                    <a:pt x="2499" y="6383"/>
                  </a:cubicBezTo>
                  <a:lnTo>
                    <a:pt x="2499" y="7488"/>
                  </a:lnTo>
                  <a:cubicBezTo>
                    <a:pt x="2499" y="7956"/>
                    <a:pt x="2879" y="8338"/>
                    <a:pt x="3349" y="8338"/>
                  </a:cubicBezTo>
                  <a:lnTo>
                    <a:pt x="5057" y="8338"/>
                  </a:lnTo>
                  <a:cubicBezTo>
                    <a:pt x="5522" y="8338"/>
                    <a:pt x="5904" y="7957"/>
                    <a:pt x="5904" y="7488"/>
                  </a:cubicBezTo>
                  <a:lnTo>
                    <a:pt x="5904" y="6383"/>
                  </a:lnTo>
                  <a:cubicBezTo>
                    <a:pt x="5958" y="6349"/>
                    <a:pt x="6009" y="6315"/>
                    <a:pt x="6061" y="6280"/>
                  </a:cubicBezTo>
                  <a:close/>
                  <a:moveTo>
                    <a:pt x="4221" y="0"/>
                  </a:moveTo>
                  <a:cubicBezTo>
                    <a:pt x="4199" y="0"/>
                    <a:pt x="4177" y="2"/>
                    <a:pt x="4156" y="2"/>
                  </a:cubicBezTo>
                  <a:cubicBezTo>
                    <a:pt x="3747" y="15"/>
                    <a:pt x="3391" y="226"/>
                    <a:pt x="3185" y="564"/>
                  </a:cubicBezTo>
                  <a:cubicBezTo>
                    <a:pt x="2245" y="877"/>
                    <a:pt x="1495" y="1611"/>
                    <a:pt x="1159" y="2540"/>
                  </a:cubicBezTo>
                  <a:lnTo>
                    <a:pt x="862" y="2540"/>
                  </a:lnTo>
                  <a:cubicBezTo>
                    <a:pt x="386" y="2540"/>
                    <a:pt x="0" y="2928"/>
                    <a:pt x="0" y="3402"/>
                  </a:cubicBezTo>
                  <a:cubicBezTo>
                    <a:pt x="0" y="3878"/>
                    <a:pt x="386" y="4264"/>
                    <a:pt x="862" y="4264"/>
                  </a:cubicBezTo>
                  <a:lnTo>
                    <a:pt x="1031" y="4264"/>
                  </a:lnTo>
                  <a:cubicBezTo>
                    <a:pt x="1173" y="4979"/>
                    <a:pt x="1548" y="5609"/>
                    <a:pt x="2074" y="6068"/>
                  </a:cubicBezTo>
                  <a:lnTo>
                    <a:pt x="1913" y="6192"/>
                  </a:lnTo>
                  <a:cubicBezTo>
                    <a:pt x="1351" y="6624"/>
                    <a:pt x="1015" y="7303"/>
                    <a:pt x="1015" y="8011"/>
                  </a:cubicBezTo>
                  <a:lnTo>
                    <a:pt x="1015" y="10465"/>
                  </a:lnTo>
                  <a:cubicBezTo>
                    <a:pt x="1015" y="10968"/>
                    <a:pt x="1424" y="11373"/>
                    <a:pt x="1923" y="11373"/>
                  </a:cubicBezTo>
                  <a:lnTo>
                    <a:pt x="6480" y="11373"/>
                  </a:lnTo>
                  <a:cubicBezTo>
                    <a:pt x="6983" y="11373"/>
                    <a:pt x="7389" y="10965"/>
                    <a:pt x="7389" y="10465"/>
                  </a:cubicBezTo>
                  <a:lnTo>
                    <a:pt x="7389" y="8011"/>
                  </a:lnTo>
                  <a:cubicBezTo>
                    <a:pt x="7389" y="7302"/>
                    <a:pt x="7054" y="6624"/>
                    <a:pt x="6491" y="6192"/>
                  </a:cubicBezTo>
                  <a:lnTo>
                    <a:pt x="6329" y="6068"/>
                  </a:lnTo>
                  <a:cubicBezTo>
                    <a:pt x="6855" y="5606"/>
                    <a:pt x="7234" y="4979"/>
                    <a:pt x="7374" y="4264"/>
                  </a:cubicBezTo>
                  <a:lnTo>
                    <a:pt x="7543" y="4264"/>
                  </a:lnTo>
                  <a:cubicBezTo>
                    <a:pt x="8018" y="4264"/>
                    <a:pt x="8405" y="3878"/>
                    <a:pt x="8405" y="3402"/>
                  </a:cubicBezTo>
                  <a:cubicBezTo>
                    <a:pt x="8405" y="2928"/>
                    <a:pt x="8016" y="2538"/>
                    <a:pt x="7543" y="2538"/>
                  </a:cubicBezTo>
                  <a:lnTo>
                    <a:pt x="7246" y="2538"/>
                  </a:lnTo>
                  <a:cubicBezTo>
                    <a:pt x="7085" y="2087"/>
                    <a:pt x="6823" y="1675"/>
                    <a:pt x="6471" y="1328"/>
                  </a:cubicBezTo>
                  <a:cubicBezTo>
                    <a:pt x="6439" y="1295"/>
                    <a:pt x="6396" y="1279"/>
                    <a:pt x="6354" y="1279"/>
                  </a:cubicBezTo>
                  <a:cubicBezTo>
                    <a:pt x="6312" y="1279"/>
                    <a:pt x="6269" y="1296"/>
                    <a:pt x="6237" y="1330"/>
                  </a:cubicBezTo>
                  <a:cubicBezTo>
                    <a:pt x="6171" y="1394"/>
                    <a:pt x="6171" y="1500"/>
                    <a:pt x="6239" y="1564"/>
                  </a:cubicBezTo>
                  <a:cubicBezTo>
                    <a:pt x="6797" y="2114"/>
                    <a:pt x="7102" y="2849"/>
                    <a:pt x="7102" y="3631"/>
                  </a:cubicBezTo>
                  <a:cubicBezTo>
                    <a:pt x="7102" y="5231"/>
                    <a:pt x="5801" y="6532"/>
                    <a:pt x="4202" y="6532"/>
                  </a:cubicBezTo>
                  <a:cubicBezTo>
                    <a:pt x="2602" y="6532"/>
                    <a:pt x="1299" y="5231"/>
                    <a:pt x="1299" y="3631"/>
                  </a:cubicBezTo>
                  <a:cubicBezTo>
                    <a:pt x="1299" y="2451"/>
                    <a:pt x="2007" y="1435"/>
                    <a:pt x="3020" y="981"/>
                  </a:cubicBezTo>
                  <a:lnTo>
                    <a:pt x="3020" y="981"/>
                  </a:lnTo>
                  <a:cubicBezTo>
                    <a:pt x="2942" y="1383"/>
                    <a:pt x="3068" y="1792"/>
                    <a:pt x="3375" y="2083"/>
                  </a:cubicBezTo>
                  <a:lnTo>
                    <a:pt x="3825" y="2512"/>
                  </a:lnTo>
                  <a:cubicBezTo>
                    <a:pt x="3932" y="2611"/>
                    <a:pt x="4069" y="2663"/>
                    <a:pt x="4204" y="2663"/>
                  </a:cubicBezTo>
                  <a:cubicBezTo>
                    <a:pt x="4339" y="2663"/>
                    <a:pt x="4474" y="2611"/>
                    <a:pt x="4580" y="2512"/>
                  </a:cubicBezTo>
                  <a:lnTo>
                    <a:pt x="5032" y="2083"/>
                  </a:lnTo>
                  <a:cubicBezTo>
                    <a:pt x="5338" y="1792"/>
                    <a:pt x="5465" y="1383"/>
                    <a:pt x="5387" y="981"/>
                  </a:cubicBezTo>
                  <a:lnTo>
                    <a:pt x="5387" y="981"/>
                  </a:lnTo>
                  <a:cubicBezTo>
                    <a:pt x="5506" y="1035"/>
                    <a:pt x="5622" y="1095"/>
                    <a:pt x="5734" y="1166"/>
                  </a:cubicBezTo>
                  <a:cubicBezTo>
                    <a:pt x="5761" y="1183"/>
                    <a:pt x="5791" y="1191"/>
                    <a:pt x="5820" y="1191"/>
                  </a:cubicBezTo>
                  <a:cubicBezTo>
                    <a:pt x="5876" y="1191"/>
                    <a:pt x="5931" y="1163"/>
                    <a:pt x="5963" y="1113"/>
                  </a:cubicBezTo>
                  <a:cubicBezTo>
                    <a:pt x="6011" y="1035"/>
                    <a:pt x="5986" y="932"/>
                    <a:pt x="5910" y="884"/>
                  </a:cubicBezTo>
                  <a:cubicBezTo>
                    <a:pt x="5693" y="750"/>
                    <a:pt x="5462" y="644"/>
                    <a:pt x="5226" y="564"/>
                  </a:cubicBezTo>
                  <a:cubicBezTo>
                    <a:pt x="5019" y="226"/>
                    <a:pt x="4664" y="15"/>
                    <a:pt x="4253" y="2"/>
                  </a:cubicBezTo>
                  <a:cubicBezTo>
                    <a:pt x="4243" y="1"/>
                    <a:pt x="4232" y="0"/>
                    <a:pt x="4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7" name="Google Shape;6067;p78"/>
            <p:cNvSpPr/>
            <p:nvPr/>
          </p:nvSpPr>
          <p:spPr>
            <a:xfrm>
              <a:off x="5611357" y="2160499"/>
              <a:ext cx="111196" cy="58002"/>
            </a:xfrm>
            <a:custGeom>
              <a:avLst/>
              <a:gdLst/>
              <a:ahLst/>
              <a:cxnLst/>
              <a:rect l="l" t="t" r="r" b="b"/>
              <a:pathLst>
                <a:path w="3863" h="2015" extrusionOk="0">
                  <a:moveTo>
                    <a:pt x="2272" y="482"/>
                  </a:moveTo>
                  <a:lnTo>
                    <a:pt x="2272" y="800"/>
                  </a:lnTo>
                  <a:cubicBezTo>
                    <a:pt x="2272" y="877"/>
                    <a:pt x="2209" y="939"/>
                    <a:pt x="2133" y="939"/>
                  </a:cubicBezTo>
                  <a:lnTo>
                    <a:pt x="1726" y="939"/>
                  </a:lnTo>
                  <a:cubicBezTo>
                    <a:pt x="1651" y="939"/>
                    <a:pt x="1589" y="877"/>
                    <a:pt x="1589" y="800"/>
                  </a:cubicBezTo>
                  <a:lnTo>
                    <a:pt x="1589" y="482"/>
                  </a:lnTo>
                  <a:lnTo>
                    <a:pt x="1591" y="482"/>
                  </a:lnTo>
                  <a:cubicBezTo>
                    <a:pt x="1705" y="494"/>
                    <a:pt x="1818" y="499"/>
                    <a:pt x="1931" y="499"/>
                  </a:cubicBezTo>
                  <a:cubicBezTo>
                    <a:pt x="2044" y="499"/>
                    <a:pt x="2158" y="494"/>
                    <a:pt x="2272" y="482"/>
                  </a:cubicBezTo>
                  <a:close/>
                  <a:moveTo>
                    <a:pt x="3176" y="335"/>
                  </a:moveTo>
                  <a:cubicBezTo>
                    <a:pt x="3263" y="335"/>
                    <a:pt x="3346" y="370"/>
                    <a:pt x="3409" y="436"/>
                  </a:cubicBezTo>
                  <a:cubicBezTo>
                    <a:pt x="3484" y="516"/>
                    <a:pt x="3512" y="628"/>
                    <a:pt x="3484" y="734"/>
                  </a:cubicBezTo>
                  <a:lnTo>
                    <a:pt x="3459" y="829"/>
                  </a:lnTo>
                  <a:cubicBezTo>
                    <a:pt x="3331" y="1330"/>
                    <a:pt x="2881" y="1678"/>
                    <a:pt x="2366" y="1678"/>
                  </a:cubicBezTo>
                  <a:lnTo>
                    <a:pt x="1500" y="1678"/>
                  </a:lnTo>
                  <a:cubicBezTo>
                    <a:pt x="985" y="1678"/>
                    <a:pt x="533" y="1330"/>
                    <a:pt x="407" y="829"/>
                  </a:cubicBezTo>
                  <a:lnTo>
                    <a:pt x="382" y="734"/>
                  </a:lnTo>
                  <a:cubicBezTo>
                    <a:pt x="352" y="630"/>
                    <a:pt x="380" y="521"/>
                    <a:pt x="455" y="438"/>
                  </a:cubicBezTo>
                  <a:cubicBezTo>
                    <a:pt x="517" y="372"/>
                    <a:pt x="601" y="336"/>
                    <a:pt x="686" y="336"/>
                  </a:cubicBezTo>
                  <a:cubicBezTo>
                    <a:pt x="706" y="336"/>
                    <a:pt x="727" y="338"/>
                    <a:pt x="747" y="340"/>
                  </a:cubicBezTo>
                  <a:lnTo>
                    <a:pt x="1257" y="434"/>
                  </a:lnTo>
                  <a:lnTo>
                    <a:pt x="1257" y="798"/>
                  </a:lnTo>
                  <a:cubicBezTo>
                    <a:pt x="1257" y="1058"/>
                    <a:pt x="1468" y="1269"/>
                    <a:pt x="1729" y="1269"/>
                  </a:cubicBezTo>
                  <a:lnTo>
                    <a:pt x="2135" y="1269"/>
                  </a:lnTo>
                  <a:cubicBezTo>
                    <a:pt x="2396" y="1269"/>
                    <a:pt x="2606" y="1058"/>
                    <a:pt x="2606" y="798"/>
                  </a:cubicBezTo>
                  <a:lnTo>
                    <a:pt x="2606" y="434"/>
                  </a:lnTo>
                  <a:lnTo>
                    <a:pt x="3118" y="340"/>
                  </a:lnTo>
                  <a:cubicBezTo>
                    <a:pt x="3137" y="336"/>
                    <a:pt x="3157" y="335"/>
                    <a:pt x="3176" y="335"/>
                  </a:cubicBezTo>
                  <a:close/>
                  <a:moveTo>
                    <a:pt x="690" y="1"/>
                  </a:moveTo>
                  <a:cubicBezTo>
                    <a:pt x="510" y="1"/>
                    <a:pt x="337" y="74"/>
                    <a:pt x="212" y="210"/>
                  </a:cubicBezTo>
                  <a:cubicBezTo>
                    <a:pt x="59" y="374"/>
                    <a:pt x="0" y="603"/>
                    <a:pt x="55" y="818"/>
                  </a:cubicBezTo>
                  <a:lnTo>
                    <a:pt x="80" y="914"/>
                  </a:lnTo>
                  <a:cubicBezTo>
                    <a:pt x="247" y="1563"/>
                    <a:pt x="828" y="2014"/>
                    <a:pt x="1498" y="2014"/>
                  </a:cubicBezTo>
                  <a:lnTo>
                    <a:pt x="2364" y="2014"/>
                  </a:lnTo>
                  <a:cubicBezTo>
                    <a:pt x="3032" y="2014"/>
                    <a:pt x="3615" y="1561"/>
                    <a:pt x="3782" y="914"/>
                  </a:cubicBezTo>
                  <a:lnTo>
                    <a:pt x="3805" y="818"/>
                  </a:lnTo>
                  <a:cubicBezTo>
                    <a:pt x="3862" y="599"/>
                    <a:pt x="3804" y="374"/>
                    <a:pt x="3651" y="210"/>
                  </a:cubicBezTo>
                  <a:cubicBezTo>
                    <a:pt x="3525" y="74"/>
                    <a:pt x="3352" y="1"/>
                    <a:pt x="3172" y="1"/>
                  </a:cubicBezTo>
                  <a:cubicBezTo>
                    <a:pt x="3134" y="1"/>
                    <a:pt x="3094" y="4"/>
                    <a:pt x="3055" y="11"/>
                  </a:cubicBezTo>
                  <a:lnTo>
                    <a:pt x="2526" y="109"/>
                  </a:lnTo>
                  <a:cubicBezTo>
                    <a:pt x="2488" y="116"/>
                    <a:pt x="2451" y="123"/>
                    <a:pt x="2414" y="127"/>
                  </a:cubicBezTo>
                  <a:cubicBezTo>
                    <a:pt x="2254" y="151"/>
                    <a:pt x="2092" y="163"/>
                    <a:pt x="1931" y="163"/>
                  </a:cubicBezTo>
                  <a:cubicBezTo>
                    <a:pt x="1770" y="163"/>
                    <a:pt x="1609" y="151"/>
                    <a:pt x="1449" y="127"/>
                  </a:cubicBezTo>
                  <a:cubicBezTo>
                    <a:pt x="1411" y="123"/>
                    <a:pt x="1374" y="116"/>
                    <a:pt x="1335" y="109"/>
                  </a:cubicBezTo>
                  <a:lnTo>
                    <a:pt x="807" y="11"/>
                  </a:lnTo>
                  <a:cubicBezTo>
                    <a:pt x="768" y="4"/>
                    <a:pt x="729" y="1"/>
                    <a:pt x="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8" name="Google Shape;6068;p78"/>
            <p:cNvSpPr/>
            <p:nvPr/>
          </p:nvSpPr>
          <p:spPr>
            <a:xfrm>
              <a:off x="5627219" y="2141758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3" y="1"/>
                  </a:moveTo>
                  <a:cubicBezTo>
                    <a:pt x="80" y="1"/>
                    <a:pt x="0" y="84"/>
                    <a:pt x="0" y="188"/>
                  </a:cubicBezTo>
                  <a:cubicBezTo>
                    <a:pt x="0" y="292"/>
                    <a:pt x="85" y="374"/>
                    <a:pt x="187" y="374"/>
                  </a:cubicBezTo>
                  <a:cubicBezTo>
                    <a:pt x="292" y="374"/>
                    <a:pt x="373" y="289"/>
                    <a:pt x="373" y="188"/>
                  </a:cubicBezTo>
                  <a:cubicBezTo>
                    <a:pt x="373" y="84"/>
                    <a:pt x="288" y="1"/>
                    <a:pt x="187" y="1"/>
                  </a:cubicBezTo>
                  <a:cubicBezTo>
                    <a:pt x="186" y="1"/>
                    <a:pt x="184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9" name="Google Shape;6069;p78"/>
            <p:cNvSpPr/>
            <p:nvPr/>
          </p:nvSpPr>
          <p:spPr>
            <a:xfrm>
              <a:off x="5617949" y="2125752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7" y="1"/>
                  </a:moveTo>
                  <a:cubicBezTo>
                    <a:pt x="75" y="1"/>
                    <a:pt x="0" y="77"/>
                    <a:pt x="0" y="168"/>
                  </a:cubicBezTo>
                  <a:cubicBezTo>
                    <a:pt x="0" y="258"/>
                    <a:pt x="75" y="335"/>
                    <a:pt x="167" y="335"/>
                  </a:cubicBezTo>
                  <a:lnTo>
                    <a:pt x="942" y="335"/>
                  </a:lnTo>
                  <a:cubicBezTo>
                    <a:pt x="1033" y="335"/>
                    <a:pt x="1109" y="258"/>
                    <a:pt x="1109" y="168"/>
                  </a:cubicBezTo>
                  <a:cubicBezTo>
                    <a:pt x="1109" y="77"/>
                    <a:pt x="1033" y="1"/>
                    <a:pt x="9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0" name="Google Shape;6070;p78"/>
            <p:cNvSpPr/>
            <p:nvPr/>
          </p:nvSpPr>
          <p:spPr>
            <a:xfrm>
              <a:off x="5693258" y="2141758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4" y="1"/>
                  </a:moveTo>
                  <a:cubicBezTo>
                    <a:pt x="84" y="1"/>
                    <a:pt x="1" y="84"/>
                    <a:pt x="1" y="188"/>
                  </a:cubicBezTo>
                  <a:cubicBezTo>
                    <a:pt x="1" y="292"/>
                    <a:pt x="86" y="374"/>
                    <a:pt x="187" y="374"/>
                  </a:cubicBezTo>
                  <a:cubicBezTo>
                    <a:pt x="292" y="374"/>
                    <a:pt x="374" y="289"/>
                    <a:pt x="374" y="188"/>
                  </a:cubicBezTo>
                  <a:cubicBezTo>
                    <a:pt x="374" y="84"/>
                    <a:pt x="290" y="1"/>
                    <a:pt x="187" y="1"/>
                  </a:cubicBezTo>
                  <a:cubicBezTo>
                    <a:pt x="186" y="1"/>
                    <a:pt x="185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1" name="Google Shape;6071;p78"/>
            <p:cNvSpPr/>
            <p:nvPr/>
          </p:nvSpPr>
          <p:spPr>
            <a:xfrm>
              <a:off x="5683989" y="2125752"/>
              <a:ext cx="31951" cy="9643"/>
            </a:xfrm>
            <a:custGeom>
              <a:avLst/>
              <a:gdLst/>
              <a:ahLst/>
              <a:cxnLst/>
              <a:rect l="l" t="t" r="r" b="b"/>
              <a:pathLst>
                <a:path w="1110" h="335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cubicBezTo>
                    <a:pt x="1" y="258"/>
                    <a:pt x="77" y="335"/>
                    <a:pt x="168" y="335"/>
                  </a:cubicBezTo>
                  <a:lnTo>
                    <a:pt x="943" y="335"/>
                  </a:lnTo>
                  <a:cubicBezTo>
                    <a:pt x="1037" y="335"/>
                    <a:pt x="1110" y="258"/>
                    <a:pt x="1110" y="168"/>
                  </a:cubicBezTo>
                  <a:cubicBezTo>
                    <a:pt x="1110" y="77"/>
                    <a:pt x="1034" y="1"/>
                    <a:pt x="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072" name="Google Shape;6072;p78"/>
          <p:cNvGrpSpPr/>
          <p:nvPr/>
        </p:nvGrpSpPr>
        <p:grpSpPr>
          <a:xfrm>
            <a:off x="4780252" y="2125463"/>
            <a:ext cx="312173" cy="327314"/>
            <a:chOff x="4780252" y="2049263"/>
            <a:chExt cx="312173" cy="327314"/>
          </a:xfrm>
        </p:grpSpPr>
        <p:sp>
          <p:nvSpPr>
            <p:cNvPr id="6073" name="Google Shape;6073;p78"/>
            <p:cNvSpPr/>
            <p:nvPr/>
          </p:nvSpPr>
          <p:spPr>
            <a:xfrm>
              <a:off x="4887602" y="2241249"/>
              <a:ext cx="106504" cy="106476"/>
            </a:xfrm>
            <a:custGeom>
              <a:avLst/>
              <a:gdLst/>
              <a:ahLst/>
              <a:cxnLst/>
              <a:rect l="l" t="t" r="r" b="b"/>
              <a:pathLst>
                <a:path w="3700" h="3699" extrusionOk="0">
                  <a:moveTo>
                    <a:pt x="450" y="0"/>
                  </a:moveTo>
                  <a:lnTo>
                    <a:pt x="1" y="448"/>
                  </a:lnTo>
                  <a:lnTo>
                    <a:pt x="3252" y="3699"/>
                  </a:lnTo>
                  <a:lnTo>
                    <a:pt x="3699" y="324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4" name="Google Shape;6074;p78"/>
            <p:cNvSpPr/>
            <p:nvPr/>
          </p:nvSpPr>
          <p:spPr>
            <a:xfrm>
              <a:off x="4925170" y="2278846"/>
              <a:ext cx="40500" cy="40500"/>
            </a:xfrm>
            <a:custGeom>
              <a:avLst/>
              <a:gdLst/>
              <a:ahLst/>
              <a:cxnLst/>
              <a:rect l="l" t="t" r="r" b="b"/>
              <a:pathLst>
                <a:path w="1407" h="1407" extrusionOk="0">
                  <a:moveTo>
                    <a:pt x="448" y="0"/>
                  </a:moveTo>
                  <a:lnTo>
                    <a:pt x="0" y="448"/>
                  </a:lnTo>
                  <a:lnTo>
                    <a:pt x="958" y="1406"/>
                  </a:lnTo>
                  <a:lnTo>
                    <a:pt x="1406" y="957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5" name="Google Shape;6075;p78"/>
            <p:cNvSpPr/>
            <p:nvPr/>
          </p:nvSpPr>
          <p:spPr>
            <a:xfrm>
              <a:off x="4896814" y="2241191"/>
              <a:ext cx="106504" cy="106533"/>
            </a:xfrm>
            <a:custGeom>
              <a:avLst/>
              <a:gdLst/>
              <a:ahLst/>
              <a:cxnLst/>
              <a:rect l="l" t="t" r="r" b="b"/>
              <a:pathLst>
                <a:path w="3700" h="3701" extrusionOk="0">
                  <a:moveTo>
                    <a:pt x="3251" y="0"/>
                  </a:moveTo>
                  <a:lnTo>
                    <a:pt x="1" y="3251"/>
                  </a:lnTo>
                  <a:lnTo>
                    <a:pt x="450" y="3701"/>
                  </a:lnTo>
                  <a:lnTo>
                    <a:pt x="3699" y="450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6" name="Google Shape;6076;p78"/>
            <p:cNvSpPr/>
            <p:nvPr/>
          </p:nvSpPr>
          <p:spPr>
            <a:xfrm>
              <a:off x="4926293" y="2054013"/>
              <a:ext cx="142716" cy="112233"/>
            </a:xfrm>
            <a:custGeom>
              <a:avLst/>
              <a:gdLst/>
              <a:ahLst/>
              <a:cxnLst/>
              <a:rect l="l" t="t" r="r" b="b"/>
              <a:pathLst>
                <a:path w="4958" h="3899" extrusionOk="0">
                  <a:moveTo>
                    <a:pt x="1493" y="1"/>
                  </a:moveTo>
                  <a:cubicBezTo>
                    <a:pt x="1236" y="1"/>
                    <a:pt x="1012" y="173"/>
                    <a:pt x="946" y="420"/>
                  </a:cubicBezTo>
                  <a:lnTo>
                    <a:pt x="0" y="3898"/>
                  </a:lnTo>
                  <a:lnTo>
                    <a:pt x="4957" y="3898"/>
                  </a:lnTo>
                  <a:lnTo>
                    <a:pt x="4957" y="2948"/>
                  </a:lnTo>
                  <a:cubicBezTo>
                    <a:pt x="4957" y="1320"/>
                    <a:pt x="3639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7" name="Google Shape;6077;p78"/>
            <p:cNvSpPr/>
            <p:nvPr/>
          </p:nvSpPr>
          <p:spPr>
            <a:xfrm>
              <a:off x="4926293" y="2054013"/>
              <a:ext cx="52964" cy="112290"/>
            </a:xfrm>
            <a:custGeom>
              <a:avLst/>
              <a:gdLst/>
              <a:ahLst/>
              <a:cxnLst/>
              <a:rect l="l" t="t" r="r" b="b"/>
              <a:pathLst>
                <a:path w="1840" h="3901" extrusionOk="0">
                  <a:moveTo>
                    <a:pt x="1493" y="1"/>
                  </a:moveTo>
                  <a:cubicBezTo>
                    <a:pt x="1236" y="1"/>
                    <a:pt x="1012" y="171"/>
                    <a:pt x="946" y="420"/>
                  </a:cubicBezTo>
                  <a:lnTo>
                    <a:pt x="0" y="3900"/>
                  </a:lnTo>
                  <a:lnTo>
                    <a:pt x="347" y="3900"/>
                  </a:lnTo>
                  <a:lnTo>
                    <a:pt x="1293" y="420"/>
                  </a:lnTo>
                  <a:cubicBezTo>
                    <a:pt x="1360" y="173"/>
                    <a:pt x="1586" y="1"/>
                    <a:pt x="184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8" name="Google Shape;6078;p78"/>
            <p:cNvSpPr/>
            <p:nvPr/>
          </p:nvSpPr>
          <p:spPr>
            <a:xfrm>
              <a:off x="4785031" y="2100621"/>
              <a:ext cx="30771" cy="21157"/>
            </a:xfrm>
            <a:custGeom>
              <a:avLst/>
              <a:gdLst/>
              <a:ahLst/>
              <a:cxnLst/>
              <a:rect l="l" t="t" r="r" b="b"/>
              <a:pathLst>
                <a:path w="1069" h="735" extrusionOk="0">
                  <a:moveTo>
                    <a:pt x="366" y="1"/>
                  </a:moveTo>
                  <a:cubicBezTo>
                    <a:pt x="166" y="1"/>
                    <a:pt x="0" y="166"/>
                    <a:pt x="0" y="367"/>
                  </a:cubicBezTo>
                  <a:cubicBezTo>
                    <a:pt x="0" y="570"/>
                    <a:pt x="166" y="735"/>
                    <a:pt x="366" y="735"/>
                  </a:cubicBezTo>
                  <a:lnTo>
                    <a:pt x="1068" y="735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9" name="Google Shape;6079;p78"/>
            <p:cNvSpPr/>
            <p:nvPr/>
          </p:nvSpPr>
          <p:spPr>
            <a:xfrm>
              <a:off x="4815776" y="2100621"/>
              <a:ext cx="46689" cy="78324"/>
            </a:xfrm>
            <a:custGeom>
              <a:avLst/>
              <a:gdLst/>
              <a:ahLst/>
              <a:cxnLst/>
              <a:rect l="l" t="t" r="r" b="b"/>
              <a:pathLst>
                <a:path w="1622" h="2721" extrusionOk="0">
                  <a:moveTo>
                    <a:pt x="0" y="1"/>
                  </a:moveTo>
                  <a:lnTo>
                    <a:pt x="0" y="737"/>
                  </a:lnTo>
                  <a:lnTo>
                    <a:pt x="630" y="737"/>
                  </a:lnTo>
                  <a:cubicBezTo>
                    <a:pt x="772" y="737"/>
                    <a:pt x="886" y="849"/>
                    <a:pt x="886" y="991"/>
                  </a:cubicBezTo>
                  <a:lnTo>
                    <a:pt x="886" y="2720"/>
                  </a:lnTo>
                  <a:lnTo>
                    <a:pt x="1621" y="2720"/>
                  </a:lnTo>
                  <a:lnTo>
                    <a:pt x="1621" y="946"/>
                  </a:lnTo>
                  <a:cubicBezTo>
                    <a:pt x="1618" y="426"/>
                    <a:pt x="1195" y="1"/>
                    <a:pt x="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0" name="Google Shape;6080;p78"/>
            <p:cNvSpPr/>
            <p:nvPr/>
          </p:nvSpPr>
          <p:spPr>
            <a:xfrm>
              <a:off x="4820987" y="2166285"/>
              <a:ext cx="248069" cy="94818"/>
            </a:xfrm>
            <a:custGeom>
              <a:avLst/>
              <a:gdLst/>
              <a:ahLst/>
              <a:cxnLst/>
              <a:rect l="l" t="t" r="r" b="b"/>
              <a:pathLst>
                <a:path w="8618" h="3294" extrusionOk="0">
                  <a:moveTo>
                    <a:pt x="1" y="0"/>
                  </a:moveTo>
                  <a:lnTo>
                    <a:pt x="1" y="1026"/>
                  </a:lnTo>
                  <a:cubicBezTo>
                    <a:pt x="1" y="2279"/>
                    <a:pt x="1016" y="3294"/>
                    <a:pt x="2269" y="3294"/>
                  </a:cubicBezTo>
                  <a:lnTo>
                    <a:pt x="6349" y="3294"/>
                  </a:lnTo>
                  <a:cubicBezTo>
                    <a:pt x="7602" y="3294"/>
                    <a:pt x="8617" y="2279"/>
                    <a:pt x="8617" y="1026"/>
                  </a:cubicBezTo>
                  <a:lnTo>
                    <a:pt x="86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1" name="Google Shape;6081;p78"/>
            <p:cNvSpPr/>
            <p:nvPr/>
          </p:nvSpPr>
          <p:spPr>
            <a:xfrm>
              <a:off x="4820987" y="2166343"/>
              <a:ext cx="248069" cy="94818"/>
            </a:xfrm>
            <a:custGeom>
              <a:avLst/>
              <a:gdLst/>
              <a:ahLst/>
              <a:cxnLst/>
              <a:rect l="l" t="t" r="r" b="b"/>
              <a:pathLst>
                <a:path w="8618" h="3294" extrusionOk="0">
                  <a:moveTo>
                    <a:pt x="1" y="0"/>
                  </a:moveTo>
                  <a:lnTo>
                    <a:pt x="1" y="1026"/>
                  </a:lnTo>
                  <a:cubicBezTo>
                    <a:pt x="1" y="2279"/>
                    <a:pt x="1016" y="3293"/>
                    <a:pt x="2269" y="3293"/>
                  </a:cubicBezTo>
                  <a:lnTo>
                    <a:pt x="2812" y="3293"/>
                  </a:lnTo>
                  <a:cubicBezTo>
                    <a:pt x="1559" y="3293"/>
                    <a:pt x="545" y="2279"/>
                    <a:pt x="545" y="1026"/>
                  </a:cubicBezTo>
                  <a:lnTo>
                    <a:pt x="545" y="938"/>
                  </a:lnTo>
                  <a:lnTo>
                    <a:pt x="8617" y="940"/>
                  </a:lnTo>
                  <a:lnTo>
                    <a:pt x="861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2" name="Google Shape;6082;p78"/>
            <p:cNvSpPr/>
            <p:nvPr/>
          </p:nvSpPr>
          <p:spPr>
            <a:xfrm>
              <a:off x="4802419" y="2155087"/>
              <a:ext cx="285202" cy="23863"/>
            </a:xfrm>
            <a:custGeom>
              <a:avLst/>
              <a:gdLst/>
              <a:ahLst/>
              <a:cxnLst/>
              <a:rect l="l" t="t" r="r" b="b"/>
              <a:pathLst>
                <a:path w="9908" h="829" extrusionOk="0">
                  <a:moveTo>
                    <a:pt x="365" y="0"/>
                  </a:moveTo>
                  <a:cubicBezTo>
                    <a:pt x="166" y="0"/>
                    <a:pt x="2" y="162"/>
                    <a:pt x="2" y="363"/>
                  </a:cubicBezTo>
                  <a:lnTo>
                    <a:pt x="2" y="466"/>
                  </a:lnTo>
                  <a:cubicBezTo>
                    <a:pt x="1" y="666"/>
                    <a:pt x="162" y="828"/>
                    <a:pt x="363" y="828"/>
                  </a:cubicBezTo>
                  <a:lnTo>
                    <a:pt x="9545" y="828"/>
                  </a:lnTo>
                  <a:cubicBezTo>
                    <a:pt x="9746" y="828"/>
                    <a:pt x="9907" y="666"/>
                    <a:pt x="9907" y="466"/>
                  </a:cubicBezTo>
                  <a:lnTo>
                    <a:pt x="9907" y="363"/>
                  </a:lnTo>
                  <a:cubicBezTo>
                    <a:pt x="9907" y="162"/>
                    <a:pt x="9746" y="0"/>
                    <a:pt x="95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3" name="Google Shape;6083;p78"/>
            <p:cNvSpPr/>
            <p:nvPr/>
          </p:nvSpPr>
          <p:spPr>
            <a:xfrm>
              <a:off x="4802419" y="2155087"/>
              <a:ext cx="25647" cy="23863"/>
            </a:xfrm>
            <a:custGeom>
              <a:avLst/>
              <a:gdLst/>
              <a:ahLst/>
              <a:cxnLst/>
              <a:rect l="l" t="t" r="r" b="b"/>
              <a:pathLst>
                <a:path w="891" h="829" extrusionOk="0">
                  <a:moveTo>
                    <a:pt x="363" y="0"/>
                  </a:moveTo>
                  <a:cubicBezTo>
                    <a:pt x="162" y="0"/>
                    <a:pt x="1" y="162"/>
                    <a:pt x="1" y="363"/>
                  </a:cubicBezTo>
                  <a:lnTo>
                    <a:pt x="1" y="466"/>
                  </a:lnTo>
                  <a:cubicBezTo>
                    <a:pt x="1" y="666"/>
                    <a:pt x="162" y="828"/>
                    <a:pt x="363" y="828"/>
                  </a:cubicBezTo>
                  <a:lnTo>
                    <a:pt x="891" y="828"/>
                  </a:lnTo>
                  <a:cubicBezTo>
                    <a:pt x="692" y="828"/>
                    <a:pt x="530" y="666"/>
                    <a:pt x="530" y="466"/>
                  </a:cubicBezTo>
                  <a:lnTo>
                    <a:pt x="530" y="363"/>
                  </a:lnTo>
                  <a:cubicBezTo>
                    <a:pt x="530" y="162"/>
                    <a:pt x="692" y="0"/>
                    <a:pt x="89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4" name="Google Shape;6084;p78"/>
            <p:cNvSpPr/>
            <p:nvPr/>
          </p:nvSpPr>
          <p:spPr>
            <a:xfrm>
              <a:off x="4963890" y="2317508"/>
              <a:ext cx="54432" cy="54375"/>
            </a:xfrm>
            <a:custGeom>
              <a:avLst/>
              <a:gdLst/>
              <a:ahLst/>
              <a:cxnLst/>
              <a:rect l="l" t="t" r="r" b="b"/>
              <a:pathLst>
                <a:path w="1891" h="1889" extrusionOk="0">
                  <a:moveTo>
                    <a:pt x="945" y="1"/>
                  </a:moveTo>
                  <a:cubicBezTo>
                    <a:pt x="424" y="1"/>
                    <a:pt x="1" y="424"/>
                    <a:pt x="1" y="945"/>
                  </a:cubicBezTo>
                  <a:cubicBezTo>
                    <a:pt x="1" y="1465"/>
                    <a:pt x="424" y="1888"/>
                    <a:pt x="945" y="1888"/>
                  </a:cubicBezTo>
                  <a:cubicBezTo>
                    <a:pt x="1467" y="1888"/>
                    <a:pt x="1890" y="1465"/>
                    <a:pt x="1890" y="945"/>
                  </a:cubicBezTo>
                  <a:cubicBezTo>
                    <a:pt x="1890" y="424"/>
                    <a:pt x="1467" y="1"/>
                    <a:pt x="9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5" name="Google Shape;6085;p78"/>
            <p:cNvSpPr/>
            <p:nvPr/>
          </p:nvSpPr>
          <p:spPr>
            <a:xfrm>
              <a:off x="4963890" y="2317508"/>
              <a:ext cx="32930" cy="54375"/>
            </a:xfrm>
            <a:custGeom>
              <a:avLst/>
              <a:gdLst/>
              <a:ahLst/>
              <a:cxnLst/>
              <a:rect l="l" t="t" r="r" b="b"/>
              <a:pathLst>
                <a:path w="1144" h="1889" extrusionOk="0">
                  <a:moveTo>
                    <a:pt x="946" y="1"/>
                  </a:moveTo>
                  <a:cubicBezTo>
                    <a:pt x="424" y="1"/>
                    <a:pt x="1" y="422"/>
                    <a:pt x="1" y="945"/>
                  </a:cubicBezTo>
                  <a:cubicBezTo>
                    <a:pt x="1" y="1467"/>
                    <a:pt x="424" y="1888"/>
                    <a:pt x="946" y="1888"/>
                  </a:cubicBezTo>
                  <a:cubicBezTo>
                    <a:pt x="1014" y="1888"/>
                    <a:pt x="1080" y="1881"/>
                    <a:pt x="1144" y="1869"/>
                  </a:cubicBezTo>
                  <a:cubicBezTo>
                    <a:pt x="717" y="1778"/>
                    <a:pt x="397" y="1398"/>
                    <a:pt x="397" y="945"/>
                  </a:cubicBezTo>
                  <a:cubicBezTo>
                    <a:pt x="397" y="492"/>
                    <a:pt x="717" y="111"/>
                    <a:pt x="1144" y="21"/>
                  </a:cubicBezTo>
                  <a:cubicBezTo>
                    <a:pt x="1080" y="8"/>
                    <a:pt x="1012" y="1"/>
                    <a:pt x="94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6" name="Google Shape;6086;p78"/>
            <p:cNvSpPr/>
            <p:nvPr/>
          </p:nvSpPr>
          <p:spPr>
            <a:xfrm>
              <a:off x="4981191" y="2334752"/>
              <a:ext cx="19833" cy="19890"/>
            </a:xfrm>
            <a:custGeom>
              <a:avLst/>
              <a:gdLst/>
              <a:ahLst/>
              <a:cxnLst/>
              <a:rect l="l" t="t" r="r" b="b"/>
              <a:pathLst>
                <a:path w="689" h="691" extrusionOk="0">
                  <a:moveTo>
                    <a:pt x="344" y="1"/>
                  </a:moveTo>
                  <a:cubicBezTo>
                    <a:pt x="153" y="1"/>
                    <a:pt x="1" y="156"/>
                    <a:pt x="1" y="346"/>
                  </a:cubicBezTo>
                  <a:cubicBezTo>
                    <a:pt x="1" y="536"/>
                    <a:pt x="153" y="691"/>
                    <a:pt x="344" y="691"/>
                  </a:cubicBezTo>
                  <a:cubicBezTo>
                    <a:pt x="535" y="691"/>
                    <a:pt x="688" y="536"/>
                    <a:pt x="688" y="346"/>
                  </a:cubicBezTo>
                  <a:cubicBezTo>
                    <a:pt x="688" y="156"/>
                    <a:pt x="535" y="1"/>
                    <a:pt x="3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7" name="Google Shape;6087;p78"/>
            <p:cNvSpPr/>
            <p:nvPr/>
          </p:nvSpPr>
          <p:spPr>
            <a:xfrm>
              <a:off x="4872661" y="2317508"/>
              <a:ext cx="54375" cy="54375"/>
            </a:xfrm>
            <a:custGeom>
              <a:avLst/>
              <a:gdLst/>
              <a:ahLst/>
              <a:cxnLst/>
              <a:rect l="l" t="t" r="r" b="b"/>
              <a:pathLst>
                <a:path w="1889" h="1889" extrusionOk="0">
                  <a:moveTo>
                    <a:pt x="945" y="1"/>
                  </a:moveTo>
                  <a:cubicBezTo>
                    <a:pt x="422" y="1"/>
                    <a:pt x="1" y="424"/>
                    <a:pt x="1" y="945"/>
                  </a:cubicBezTo>
                  <a:cubicBezTo>
                    <a:pt x="1" y="1465"/>
                    <a:pt x="422" y="1888"/>
                    <a:pt x="945" y="1888"/>
                  </a:cubicBezTo>
                  <a:cubicBezTo>
                    <a:pt x="1465" y="1888"/>
                    <a:pt x="1888" y="1465"/>
                    <a:pt x="1888" y="945"/>
                  </a:cubicBezTo>
                  <a:cubicBezTo>
                    <a:pt x="1888" y="424"/>
                    <a:pt x="1465" y="1"/>
                    <a:pt x="9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8" name="Google Shape;6088;p78"/>
            <p:cNvSpPr/>
            <p:nvPr/>
          </p:nvSpPr>
          <p:spPr>
            <a:xfrm>
              <a:off x="4872661" y="2317508"/>
              <a:ext cx="32872" cy="54375"/>
            </a:xfrm>
            <a:custGeom>
              <a:avLst/>
              <a:gdLst/>
              <a:ahLst/>
              <a:cxnLst/>
              <a:rect l="l" t="t" r="r" b="b"/>
              <a:pathLst>
                <a:path w="1142" h="1889" extrusionOk="0">
                  <a:moveTo>
                    <a:pt x="945" y="1"/>
                  </a:moveTo>
                  <a:cubicBezTo>
                    <a:pt x="422" y="1"/>
                    <a:pt x="1" y="422"/>
                    <a:pt x="1" y="945"/>
                  </a:cubicBezTo>
                  <a:cubicBezTo>
                    <a:pt x="1" y="1467"/>
                    <a:pt x="422" y="1888"/>
                    <a:pt x="945" y="1888"/>
                  </a:cubicBezTo>
                  <a:cubicBezTo>
                    <a:pt x="1014" y="1888"/>
                    <a:pt x="1078" y="1881"/>
                    <a:pt x="1142" y="1869"/>
                  </a:cubicBezTo>
                  <a:cubicBezTo>
                    <a:pt x="715" y="1778"/>
                    <a:pt x="395" y="1398"/>
                    <a:pt x="395" y="945"/>
                  </a:cubicBezTo>
                  <a:cubicBezTo>
                    <a:pt x="395" y="492"/>
                    <a:pt x="715" y="111"/>
                    <a:pt x="1142" y="21"/>
                  </a:cubicBezTo>
                  <a:cubicBezTo>
                    <a:pt x="1078" y="8"/>
                    <a:pt x="1010" y="1"/>
                    <a:pt x="94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9" name="Google Shape;6089;p78"/>
            <p:cNvSpPr/>
            <p:nvPr/>
          </p:nvSpPr>
          <p:spPr>
            <a:xfrm>
              <a:off x="4889905" y="2334752"/>
              <a:ext cx="19890" cy="19890"/>
            </a:xfrm>
            <a:custGeom>
              <a:avLst/>
              <a:gdLst/>
              <a:ahLst/>
              <a:cxnLst/>
              <a:rect l="l" t="t" r="r" b="b"/>
              <a:pathLst>
                <a:path w="691" h="691" extrusionOk="0">
                  <a:moveTo>
                    <a:pt x="346" y="1"/>
                  </a:moveTo>
                  <a:cubicBezTo>
                    <a:pt x="155" y="1"/>
                    <a:pt x="1" y="156"/>
                    <a:pt x="1" y="346"/>
                  </a:cubicBezTo>
                  <a:cubicBezTo>
                    <a:pt x="1" y="536"/>
                    <a:pt x="155" y="691"/>
                    <a:pt x="346" y="691"/>
                  </a:cubicBezTo>
                  <a:cubicBezTo>
                    <a:pt x="536" y="691"/>
                    <a:pt x="690" y="536"/>
                    <a:pt x="690" y="346"/>
                  </a:cubicBezTo>
                  <a:cubicBezTo>
                    <a:pt x="690" y="156"/>
                    <a:pt x="536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0" name="Google Shape;6090;p78"/>
            <p:cNvSpPr/>
            <p:nvPr/>
          </p:nvSpPr>
          <p:spPr>
            <a:xfrm>
              <a:off x="4780252" y="2049263"/>
              <a:ext cx="312173" cy="327314"/>
            </a:xfrm>
            <a:custGeom>
              <a:avLst/>
              <a:gdLst/>
              <a:ahLst/>
              <a:cxnLst/>
              <a:rect l="l" t="t" r="r" b="b"/>
              <a:pathLst>
                <a:path w="10845" h="11371" extrusionOk="0">
                  <a:moveTo>
                    <a:pt x="1066" y="1952"/>
                  </a:moveTo>
                  <a:lnTo>
                    <a:pt x="1066" y="2354"/>
                  </a:lnTo>
                  <a:lnTo>
                    <a:pt x="531" y="2354"/>
                  </a:lnTo>
                  <a:cubicBezTo>
                    <a:pt x="420" y="2354"/>
                    <a:pt x="332" y="2263"/>
                    <a:pt x="332" y="2151"/>
                  </a:cubicBezTo>
                  <a:cubicBezTo>
                    <a:pt x="332" y="2041"/>
                    <a:pt x="422" y="1952"/>
                    <a:pt x="531" y="1952"/>
                  </a:cubicBezTo>
                  <a:close/>
                  <a:moveTo>
                    <a:pt x="1904" y="1952"/>
                  </a:moveTo>
                  <a:cubicBezTo>
                    <a:pt x="2335" y="1952"/>
                    <a:pt x="2683" y="2302"/>
                    <a:pt x="2683" y="2730"/>
                  </a:cubicBezTo>
                  <a:lnTo>
                    <a:pt x="2683" y="3507"/>
                  </a:lnTo>
                  <a:lnTo>
                    <a:pt x="2281" y="3507"/>
                  </a:lnTo>
                  <a:lnTo>
                    <a:pt x="2281" y="2773"/>
                  </a:lnTo>
                  <a:cubicBezTo>
                    <a:pt x="2283" y="2542"/>
                    <a:pt x="2095" y="2354"/>
                    <a:pt x="1862" y="2354"/>
                  </a:cubicBezTo>
                  <a:lnTo>
                    <a:pt x="1400" y="2354"/>
                  </a:lnTo>
                  <a:lnTo>
                    <a:pt x="1400" y="1952"/>
                  </a:lnTo>
                  <a:close/>
                  <a:moveTo>
                    <a:pt x="8333" y="630"/>
                  </a:moveTo>
                  <a:cubicBezTo>
                    <a:pt x="8804" y="868"/>
                    <a:pt x="9200" y="1236"/>
                    <a:pt x="9471" y="1687"/>
                  </a:cubicBezTo>
                  <a:lnTo>
                    <a:pt x="6419" y="3509"/>
                  </a:lnTo>
                  <a:lnTo>
                    <a:pt x="6069" y="3509"/>
                  </a:lnTo>
                  <a:lnTo>
                    <a:pt x="8333" y="630"/>
                  </a:lnTo>
                  <a:close/>
                  <a:moveTo>
                    <a:pt x="9627" y="1982"/>
                  </a:moveTo>
                  <a:cubicBezTo>
                    <a:pt x="9782" y="2329"/>
                    <a:pt x="9869" y="2711"/>
                    <a:pt x="9869" y="3116"/>
                  </a:cubicBezTo>
                  <a:lnTo>
                    <a:pt x="9869" y="3509"/>
                  </a:lnTo>
                  <a:lnTo>
                    <a:pt x="9138" y="3509"/>
                  </a:lnTo>
                  <a:cubicBezTo>
                    <a:pt x="9046" y="3509"/>
                    <a:pt x="8971" y="3585"/>
                    <a:pt x="8971" y="3676"/>
                  </a:cubicBezTo>
                  <a:cubicBezTo>
                    <a:pt x="8971" y="3767"/>
                    <a:pt x="9046" y="3841"/>
                    <a:pt x="9138" y="3841"/>
                  </a:cubicBezTo>
                  <a:lnTo>
                    <a:pt x="10315" y="3841"/>
                  </a:lnTo>
                  <a:cubicBezTo>
                    <a:pt x="10423" y="3841"/>
                    <a:pt x="10510" y="3930"/>
                    <a:pt x="10510" y="4039"/>
                  </a:cubicBezTo>
                  <a:lnTo>
                    <a:pt x="10510" y="4142"/>
                  </a:lnTo>
                  <a:cubicBezTo>
                    <a:pt x="10510" y="4252"/>
                    <a:pt x="10421" y="4337"/>
                    <a:pt x="10315" y="4337"/>
                  </a:cubicBezTo>
                  <a:lnTo>
                    <a:pt x="3557" y="4337"/>
                  </a:lnTo>
                  <a:cubicBezTo>
                    <a:pt x="3465" y="4337"/>
                    <a:pt x="3390" y="4414"/>
                    <a:pt x="3390" y="4504"/>
                  </a:cubicBezTo>
                  <a:cubicBezTo>
                    <a:pt x="3390" y="4595"/>
                    <a:pt x="3465" y="4671"/>
                    <a:pt x="3557" y="4671"/>
                  </a:cubicBezTo>
                  <a:lnTo>
                    <a:pt x="9869" y="4671"/>
                  </a:lnTo>
                  <a:lnTo>
                    <a:pt x="9869" y="5091"/>
                  </a:lnTo>
                  <a:cubicBezTo>
                    <a:pt x="9869" y="6251"/>
                    <a:pt x="8927" y="7193"/>
                    <a:pt x="7766" y="7193"/>
                  </a:cubicBezTo>
                  <a:lnTo>
                    <a:pt x="3685" y="7193"/>
                  </a:lnTo>
                  <a:cubicBezTo>
                    <a:pt x="2527" y="7193"/>
                    <a:pt x="1585" y="6251"/>
                    <a:pt x="1585" y="5091"/>
                  </a:cubicBezTo>
                  <a:lnTo>
                    <a:pt x="1585" y="4671"/>
                  </a:lnTo>
                  <a:lnTo>
                    <a:pt x="2855" y="4671"/>
                  </a:lnTo>
                  <a:cubicBezTo>
                    <a:pt x="2946" y="4671"/>
                    <a:pt x="3021" y="4595"/>
                    <a:pt x="3021" y="4504"/>
                  </a:cubicBezTo>
                  <a:cubicBezTo>
                    <a:pt x="3021" y="4414"/>
                    <a:pt x="2946" y="4337"/>
                    <a:pt x="2855" y="4337"/>
                  </a:cubicBezTo>
                  <a:lnTo>
                    <a:pt x="1135" y="4337"/>
                  </a:lnTo>
                  <a:cubicBezTo>
                    <a:pt x="1026" y="4337"/>
                    <a:pt x="939" y="4248"/>
                    <a:pt x="939" y="4142"/>
                  </a:cubicBezTo>
                  <a:lnTo>
                    <a:pt x="939" y="4039"/>
                  </a:lnTo>
                  <a:cubicBezTo>
                    <a:pt x="939" y="3928"/>
                    <a:pt x="1028" y="3841"/>
                    <a:pt x="1135" y="3841"/>
                  </a:cubicBezTo>
                  <a:lnTo>
                    <a:pt x="8507" y="3841"/>
                  </a:lnTo>
                  <a:cubicBezTo>
                    <a:pt x="8598" y="3841"/>
                    <a:pt x="8673" y="3767"/>
                    <a:pt x="8673" y="3676"/>
                  </a:cubicBezTo>
                  <a:cubicBezTo>
                    <a:pt x="8673" y="3585"/>
                    <a:pt x="8598" y="3509"/>
                    <a:pt x="8507" y="3509"/>
                  </a:cubicBezTo>
                  <a:lnTo>
                    <a:pt x="7069" y="3509"/>
                  </a:lnTo>
                  <a:lnTo>
                    <a:pt x="9627" y="1982"/>
                  </a:lnTo>
                  <a:close/>
                  <a:moveTo>
                    <a:pt x="6209" y="7526"/>
                  </a:moveTo>
                  <a:lnTo>
                    <a:pt x="5738" y="7995"/>
                  </a:lnTo>
                  <a:lnTo>
                    <a:pt x="5272" y="7526"/>
                  </a:lnTo>
                  <a:close/>
                  <a:moveTo>
                    <a:pt x="4798" y="7526"/>
                  </a:moveTo>
                  <a:lnTo>
                    <a:pt x="5504" y="8229"/>
                  </a:lnTo>
                  <a:lnTo>
                    <a:pt x="5292" y="8441"/>
                  </a:lnTo>
                  <a:lnTo>
                    <a:pt x="4375" y="7526"/>
                  </a:lnTo>
                  <a:close/>
                  <a:moveTo>
                    <a:pt x="7105" y="7526"/>
                  </a:moveTo>
                  <a:lnTo>
                    <a:pt x="5038" y="9589"/>
                  </a:lnTo>
                  <a:cubicBezTo>
                    <a:pt x="4979" y="9509"/>
                    <a:pt x="4905" y="9438"/>
                    <a:pt x="4828" y="9379"/>
                  </a:cubicBezTo>
                  <a:lnTo>
                    <a:pt x="6680" y="7526"/>
                  </a:lnTo>
                  <a:close/>
                  <a:moveTo>
                    <a:pt x="6188" y="8914"/>
                  </a:moveTo>
                  <a:lnTo>
                    <a:pt x="6652" y="9379"/>
                  </a:lnTo>
                  <a:cubicBezTo>
                    <a:pt x="6572" y="9438"/>
                    <a:pt x="6501" y="9513"/>
                    <a:pt x="6440" y="9589"/>
                  </a:cubicBezTo>
                  <a:lnTo>
                    <a:pt x="5976" y="9125"/>
                  </a:lnTo>
                  <a:lnTo>
                    <a:pt x="6188" y="8914"/>
                  </a:lnTo>
                  <a:close/>
                  <a:moveTo>
                    <a:pt x="4155" y="9484"/>
                  </a:moveTo>
                  <a:cubicBezTo>
                    <a:pt x="4583" y="9484"/>
                    <a:pt x="4931" y="9834"/>
                    <a:pt x="4931" y="10263"/>
                  </a:cubicBezTo>
                  <a:cubicBezTo>
                    <a:pt x="4931" y="10691"/>
                    <a:pt x="4583" y="11039"/>
                    <a:pt x="4155" y="11039"/>
                  </a:cubicBezTo>
                  <a:cubicBezTo>
                    <a:pt x="3726" y="11039"/>
                    <a:pt x="3376" y="10691"/>
                    <a:pt x="3376" y="10263"/>
                  </a:cubicBezTo>
                  <a:cubicBezTo>
                    <a:pt x="3376" y="9834"/>
                    <a:pt x="3726" y="9484"/>
                    <a:pt x="4155" y="9484"/>
                  </a:cubicBezTo>
                  <a:close/>
                  <a:moveTo>
                    <a:pt x="7325" y="9484"/>
                  </a:moveTo>
                  <a:cubicBezTo>
                    <a:pt x="7754" y="9484"/>
                    <a:pt x="8102" y="9834"/>
                    <a:pt x="8102" y="10263"/>
                  </a:cubicBezTo>
                  <a:cubicBezTo>
                    <a:pt x="8102" y="10691"/>
                    <a:pt x="7754" y="11039"/>
                    <a:pt x="7325" y="11039"/>
                  </a:cubicBezTo>
                  <a:cubicBezTo>
                    <a:pt x="6895" y="11039"/>
                    <a:pt x="6547" y="10691"/>
                    <a:pt x="6547" y="10263"/>
                  </a:cubicBezTo>
                  <a:cubicBezTo>
                    <a:pt x="6547" y="9834"/>
                    <a:pt x="6895" y="9484"/>
                    <a:pt x="7325" y="9484"/>
                  </a:cubicBezTo>
                  <a:close/>
                  <a:moveTo>
                    <a:pt x="6570" y="1"/>
                  </a:moveTo>
                  <a:cubicBezTo>
                    <a:pt x="6238" y="1"/>
                    <a:pt x="5948" y="223"/>
                    <a:pt x="5861" y="543"/>
                  </a:cubicBezTo>
                  <a:lnTo>
                    <a:pt x="5719" y="1063"/>
                  </a:lnTo>
                  <a:cubicBezTo>
                    <a:pt x="5694" y="1152"/>
                    <a:pt x="5747" y="1243"/>
                    <a:pt x="5836" y="1268"/>
                  </a:cubicBezTo>
                  <a:cubicBezTo>
                    <a:pt x="5851" y="1272"/>
                    <a:pt x="5866" y="1274"/>
                    <a:pt x="5880" y="1274"/>
                  </a:cubicBezTo>
                  <a:cubicBezTo>
                    <a:pt x="5953" y="1274"/>
                    <a:pt x="6020" y="1224"/>
                    <a:pt x="6040" y="1150"/>
                  </a:cubicBezTo>
                  <a:lnTo>
                    <a:pt x="6182" y="630"/>
                  </a:lnTo>
                  <a:cubicBezTo>
                    <a:pt x="6229" y="454"/>
                    <a:pt x="6389" y="331"/>
                    <a:pt x="6572" y="331"/>
                  </a:cubicBezTo>
                  <a:lnTo>
                    <a:pt x="7087" y="331"/>
                  </a:lnTo>
                  <a:cubicBezTo>
                    <a:pt x="7414" y="331"/>
                    <a:pt x="7727" y="390"/>
                    <a:pt x="8018" y="493"/>
                  </a:cubicBezTo>
                  <a:lnTo>
                    <a:pt x="5648" y="3507"/>
                  </a:lnTo>
                  <a:lnTo>
                    <a:pt x="5400" y="3507"/>
                  </a:lnTo>
                  <a:lnTo>
                    <a:pt x="5868" y="1787"/>
                  </a:lnTo>
                  <a:cubicBezTo>
                    <a:pt x="5891" y="1698"/>
                    <a:pt x="5838" y="1607"/>
                    <a:pt x="5749" y="1582"/>
                  </a:cubicBezTo>
                  <a:cubicBezTo>
                    <a:pt x="5735" y="1579"/>
                    <a:pt x="5721" y="1577"/>
                    <a:pt x="5707" y="1577"/>
                  </a:cubicBezTo>
                  <a:cubicBezTo>
                    <a:pt x="5633" y="1577"/>
                    <a:pt x="5565" y="1627"/>
                    <a:pt x="5544" y="1701"/>
                  </a:cubicBezTo>
                  <a:lnTo>
                    <a:pt x="5054" y="3507"/>
                  </a:lnTo>
                  <a:lnTo>
                    <a:pt x="3021" y="3507"/>
                  </a:lnTo>
                  <a:lnTo>
                    <a:pt x="3021" y="2732"/>
                  </a:lnTo>
                  <a:cubicBezTo>
                    <a:pt x="3021" y="2119"/>
                    <a:pt x="2521" y="1618"/>
                    <a:pt x="1908" y="1618"/>
                  </a:cubicBezTo>
                  <a:lnTo>
                    <a:pt x="534" y="1618"/>
                  </a:lnTo>
                  <a:cubicBezTo>
                    <a:pt x="239" y="1618"/>
                    <a:pt x="1" y="1858"/>
                    <a:pt x="1" y="2151"/>
                  </a:cubicBezTo>
                  <a:cubicBezTo>
                    <a:pt x="1" y="2448"/>
                    <a:pt x="243" y="2684"/>
                    <a:pt x="534" y="2684"/>
                  </a:cubicBezTo>
                  <a:lnTo>
                    <a:pt x="1865" y="2684"/>
                  </a:lnTo>
                  <a:cubicBezTo>
                    <a:pt x="1915" y="2684"/>
                    <a:pt x="1954" y="2725"/>
                    <a:pt x="1954" y="2773"/>
                  </a:cubicBezTo>
                  <a:lnTo>
                    <a:pt x="1954" y="3507"/>
                  </a:lnTo>
                  <a:lnTo>
                    <a:pt x="1137" y="3507"/>
                  </a:lnTo>
                  <a:cubicBezTo>
                    <a:pt x="845" y="3507"/>
                    <a:pt x="609" y="3745"/>
                    <a:pt x="609" y="4035"/>
                  </a:cubicBezTo>
                  <a:lnTo>
                    <a:pt x="609" y="4140"/>
                  </a:lnTo>
                  <a:cubicBezTo>
                    <a:pt x="609" y="4431"/>
                    <a:pt x="845" y="4670"/>
                    <a:pt x="1137" y="4670"/>
                  </a:cubicBezTo>
                  <a:lnTo>
                    <a:pt x="1252" y="4670"/>
                  </a:lnTo>
                  <a:lnTo>
                    <a:pt x="1252" y="5089"/>
                  </a:lnTo>
                  <a:cubicBezTo>
                    <a:pt x="1252" y="6431"/>
                    <a:pt x="2345" y="7524"/>
                    <a:pt x="3687" y="7524"/>
                  </a:cubicBezTo>
                  <a:lnTo>
                    <a:pt x="3908" y="7524"/>
                  </a:lnTo>
                  <a:lnTo>
                    <a:pt x="5057" y="8674"/>
                  </a:lnTo>
                  <a:lnTo>
                    <a:pt x="4522" y="9211"/>
                  </a:lnTo>
                  <a:cubicBezTo>
                    <a:pt x="4407" y="9170"/>
                    <a:pt x="4284" y="9148"/>
                    <a:pt x="4156" y="9148"/>
                  </a:cubicBezTo>
                  <a:cubicBezTo>
                    <a:pt x="3543" y="9148"/>
                    <a:pt x="3045" y="9646"/>
                    <a:pt x="3045" y="10259"/>
                  </a:cubicBezTo>
                  <a:cubicBezTo>
                    <a:pt x="3045" y="10872"/>
                    <a:pt x="3543" y="11370"/>
                    <a:pt x="4156" y="11370"/>
                  </a:cubicBezTo>
                  <a:cubicBezTo>
                    <a:pt x="4770" y="11370"/>
                    <a:pt x="5267" y="10872"/>
                    <a:pt x="5267" y="10259"/>
                  </a:cubicBezTo>
                  <a:cubicBezTo>
                    <a:pt x="5267" y="10129"/>
                    <a:pt x="5244" y="10007"/>
                    <a:pt x="5205" y="9891"/>
                  </a:cubicBezTo>
                  <a:lnTo>
                    <a:pt x="5740" y="9356"/>
                  </a:lnTo>
                  <a:lnTo>
                    <a:pt x="6275" y="9891"/>
                  </a:lnTo>
                  <a:cubicBezTo>
                    <a:pt x="6236" y="10007"/>
                    <a:pt x="6213" y="10129"/>
                    <a:pt x="6213" y="10259"/>
                  </a:cubicBezTo>
                  <a:cubicBezTo>
                    <a:pt x="6213" y="10872"/>
                    <a:pt x="6710" y="11370"/>
                    <a:pt x="7324" y="11370"/>
                  </a:cubicBezTo>
                  <a:cubicBezTo>
                    <a:pt x="7937" y="11370"/>
                    <a:pt x="8434" y="10872"/>
                    <a:pt x="8434" y="10259"/>
                  </a:cubicBezTo>
                  <a:cubicBezTo>
                    <a:pt x="8434" y="9646"/>
                    <a:pt x="7937" y="9148"/>
                    <a:pt x="7324" y="9148"/>
                  </a:cubicBezTo>
                  <a:cubicBezTo>
                    <a:pt x="7196" y="9148"/>
                    <a:pt x="7073" y="9170"/>
                    <a:pt x="6957" y="9211"/>
                  </a:cubicBezTo>
                  <a:lnTo>
                    <a:pt x="6422" y="8674"/>
                  </a:lnTo>
                  <a:lnTo>
                    <a:pt x="7572" y="7524"/>
                  </a:lnTo>
                  <a:lnTo>
                    <a:pt x="7764" y="7524"/>
                  </a:lnTo>
                  <a:cubicBezTo>
                    <a:pt x="9106" y="7524"/>
                    <a:pt x="10199" y="6431"/>
                    <a:pt x="10199" y="5089"/>
                  </a:cubicBezTo>
                  <a:lnTo>
                    <a:pt x="10199" y="4670"/>
                  </a:lnTo>
                  <a:lnTo>
                    <a:pt x="10315" y="4670"/>
                  </a:lnTo>
                  <a:cubicBezTo>
                    <a:pt x="10606" y="4670"/>
                    <a:pt x="10843" y="4431"/>
                    <a:pt x="10843" y="4140"/>
                  </a:cubicBezTo>
                  <a:lnTo>
                    <a:pt x="10843" y="4035"/>
                  </a:lnTo>
                  <a:cubicBezTo>
                    <a:pt x="10844" y="3745"/>
                    <a:pt x="10606" y="3509"/>
                    <a:pt x="10315" y="3509"/>
                  </a:cubicBezTo>
                  <a:lnTo>
                    <a:pt x="10199" y="3509"/>
                  </a:lnTo>
                  <a:lnTo>
                    <a:pt x="10199" y="3116"/>
                  </a:lnTo>
                  <a:cubicBezTo>
                    <a:pt x="10199" y="1397"/>
                    <a:pt x="8802" y="1"/>
                    <a:pt x="7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1" name="Google Shape;6091;p78"/>
            <p:cNvSpPr/>
            <p:nvPr/>
          </p:nvSpPr>
          <p:spPr>
            <a:xfrm>
              <a:off x="4976384" y="2329944"/>
              <a:ext cx="29447" cy="29447"/>
            </a:xfrm>
            <a:custGeom>
              <a:avLst/>
              <a:gdLst/>
              <a:ahLst/>
              <a:cxnLst/>
              <a:rect l="l" t="t" r="r" b="b"/>
              <a:pathLst>
                <a:path w="1023" h="1023" extrusionOk="0">
                  <a:moveTo>
                    <a:pt x="512" y="335"/>
                  </a:moveTo>
                  <a:cubicBezTo>
                    <a:pt x="608" y="335"/>
                    <a:pt x="690" y="415"/>
                    <a:pt x="690" y="513"/>
                  </a:cubicBezTo>
                  <a:cubicBezTo>
                    <a:pt x="690" y="610"/>
                    <a:pt x="608" y="690"/>
                    <a:pt x="512" y="690"/>
                  </a:cubicBezTo>
                  <a:cubicBezTo>
                    <a:pt x="415" y="690"/>
                    <a:pt x="335" y="610"/>
                    <a:pt x="335" y="513"/>
                  </a:cubicBezTo>
                  <a:cubicBezTo>
                    <a:pt x="335" y="415"/>
                    <a:pt x="415" y="335"/>
                    <a:pt x="512" y="335"/>
                  </a:cubicBezTo>
                  <a:close/>
                  <a:moveTo>
                    <a:pt x="512" y="1"/>
                  </a:moveTo>
                  <a:cubicBezTo>
                    <a:pt x="230" y="1"/>
                    <a:pt x="0" y="230"/>
                    <a:pt x="0" y="513"/>
                  </a:cubicBezTo>
                  <a:cubicBezTo>
                    <a:pt x="0" y="795"/>
                    <a:pt x="230" y="1023"/>
                    <a:pt x="512" y="1023"/>
                  </a:cubicBezTo>
                  <a:cubicBezTo>
                    <a:pt x="793" y="1023"/>
                    <a:pt x="1022" y="795"/>
                    <a:pt x="1022" y="513"/>
                  </a:cubicBezTo>
                  <a:cubicBezTo>
                    <a:pt x="1022" y="230"/>
                    <a:pt x="793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2" name="Google Shape;6092;p78"/>
            <p:cNvSpPr/>
            <p:nvPr/>
          </p:nvSpPr>
          <p:spPr>
            <a:xfrm>
              <a:off x="4885097" y="2329944"/>
              <a:ext cx="29447" cy="29447"/>
            </a:xfrm>
            <a:custGeom>
              <a:avLst/>
              <a:gdLst/>
              <a:ahLst/>
              <a:cxnLst/>
              <a:rect l="l" t="t" r="r" b="b"/>
              <a:pathLst>
                <a:path w="1023" h="1023" extrusionOk="0">
                  <a:moveTo>
                    <a:pt x="513" y="335"/>
                  </a:moveTo>
                  <a:cubicBezTo>
                    <a:pt x="610" y="335"/>
                    <a:pt x="690" y="415"/>
                    <a:pt x="690" y="513"/>
                  </a:cubicBezTo>
                  <a:cubicBezTo>
                    <a:pt x="690" y="610"/>
                    <a:pt x="610" y="690"/>
                    <a:pt x="513" y="690"/>
                  </a:cubicBezTo>
                  <a:cubicBezTo>
                    <a:pt x="415" y="690"/>
                    <a:pt x="335" y="610"/>
                    <a:pt x="335" y="513"/>
                  </a:cubicBezTo>
                  <a:cubicBezTo>
                    <a:pt x="335" y="415"/>
                    <a:pt x="415" y="335"/>
                    <a:pt x="513" y="335"/>
                  </a:cubicBezTo>
                  <a:close/>
                  <a:moveTo>
                    <a:pt x="513" y="1"/>
                  </a:moveTo>
                  <a:cubicBezTo>
                    <a:pt x="230" y="1"/>
                    <a:pt x="1" y="230"/>
                    <a:pt x="1" y="513"/>
                  </a:cubicBezTo>
                  <a:cubicBezTo>
                    <a:pt x="1" y="795"/>
                    <a:pt x="230" y="1023"/>
                    <a:pt x="513" y="1023"/>
                  </a:cubicBezTo>
                  <a:cubicBezTo>
                    <a:pt x="795" y="1023"/>
                    <a:pt x="1023" y="795"/>
                    <a:pt x="1023" y="513"/>
                  </a:cubicBezTo>
                  <a:cubicBezTo>
                    <a:pt x="1023" y="230"/>
                    <a:pt x="795" y="1"/>
                    <a:pt x="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093" name="Google Shape;6093;p78"/>
          <p:cNvGrpSpPr/>
          <p:nvPr/>
        </p:nvGrpSpPr>
        <p:grpSpPr>
          <a:xfrm>
            <a:off x="4041902" y="2136978"/>
            <a:ext cx="327487" cy="304382"/>
            <a:chOff x="4041902" y="2060778"/>
            <a:chExt cx="327487" cy="304382"/>
          </a:xfrm>
        </p:grpSpPr>
        <p:sp>
          <p:nvSpPr>
            <p:cNvPr id="6094" name="Google Shape;6094;p78"/>
            <p:cNvSpPr/>
            <p:nvPr/>
          </p:nvSpPr>
          <p:spPr>
            <a:xfrm>
              <a:off x="4046709" y="2116454"/>
              <a:ext cx="254229" cy="243895"/>
            </a:xfrm>
            <a:custGeom>
              <a:avLst/>
              <a:gdLst/>
              <a:ahLst/>
              <a:cxnLst/>
              <a:rect l="l" t="t" r="r" b="b"/>
              <a:pathLst>
                <a:path w="8832" h="8473" extrusionOk="0">
                  <a:moveTo>
                    <a:pt x="0" y="0"/>
                  </a:moveTo>
                  <a:lnTo>
                    <a:pt x="0" y="7961"/>
                  </a:lnTo>
                  <a:cubicBezTo>
                    <a:pt x="0" y="8242"/>
                    <a:pt x="230" y="8473"/>
                    <a:pt x="514" y="8473"/>
                  </a:cubicBezTo>
                  <a:lnTo>
                    <a:pt x="8318" y="8473"/>
                  </a:lnTo>
                  <a:cubicBezTo>
                    <a:pt x="8601" y="8473"/>
                    <a:pt x="8832" y="8242"/>
                    <a:pt x="8832" y="7961"/>
                  </a:cubicBezTo>
                  <a:lnTo>
                    <a:pt x="88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5" name="Google Shape;6095;p78"/>
            <p:cNvSpPr/>
            <p:nvPr/>
          </p:nvSpPr>
          <p:spPr>
            <a:xfrm>
              <a:off x="4242553" y="2244214"/>
              <a:ext cx="58405" cy="116090"/>
            </a:xfrm>
            <a:custGeom>
              <a:avLst/>
              <a:gdLst/>
              <a:ahLst/>
              <a:cxnLst/>
              <a:rect l="l" t="t" r="r" b="b"/>
              <a:pathLst>
                <a:path w="2029" h="4033" extrusionOk="0">
                  <a:moveTo>
                    <a:pt x="1627" y="0"/>
                  </a:moveTo>
                  <a:cubicBezTo>
                    <a:pt x="1174" y="0"/>
                    <a:pt x="788" y="299"/>
                    <a:pt x="660" y="709"/>
                  </a:cubicBezTo>
                  <a:cubicBezTo>
                    <a:pt x="620" y="832"/>
                    <a:pt x="540" y="940"/>
                    <a:pt x="429" y="1002"/>
                  </a:cubicBezTo>
                  <a:cubicBezTo>
                    <a:pt x="173" y="1145"/>
                    <a:pt x="1" y="1415"/>
                    <a:pt x="1" y="1726"/>
                  </a:cubicBezTo>
                  <a:lnTo>
                    <a:pt x="1" y="3133"/>
                  </a:lnTo>
                  <a:cubicBezTo>
                    <a:pt x="1" y="3478"/>
                    <a:pt x="131" y="3793"/>
                    <a:pt x="348" y="4033"/>
                  </a:cubicBezTo>
                  <a:lnTo>
                    <a:pt x="1517" y="4033"/>
                  </a:lnTo>
                  <a:cubicBezTo>
                    <a:pt x="1518" y="4033"/>
                    <a:pt x="1519" y="4033"/>
                    <a:pt x="1520" y="4033"/>
                  </a:cubicBezTo>
                  <a:cubicBezTo>
                    <a:pt x="1800" y="4033"/>
                    <a:pt x="2029" y="3802"/>
                    <a:pt x="2029" y="3519"/>
                  </a:cubicBezTo>
                  <a:lnTo>
                    <a:pt x="2029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6" name="Google Shape;6096;p78"/>
            <p:cNvSpPr/>
            <p:nvPr/>
          </p:nvSpPr>
          <p:spPr>
            <a:xfrm>
              <a:off x="4046709" y="2065586"/>
              <a:ext cx="254229" cy="50777"/>
            </a:xfrm>
            <a:custGeom>
              <a:avLst/>
              <a:gdLst/>
              <a:ahLst/>
              <a:cxnLst/>
              <a:rect l="l" t="t" r="r" b="b"/>
              <a:pathLst>
                <a:path w="8832" h="1764" extrusionOk="0">
                  <a:moveTo>
                    <a:pt x="514" y="0"/>
                  </a:moveTo>
                  <a:cubicBezTo>
                    <a:pt x="230" y="0"/>
                    <a:pt x="0" y="232"/>
                    <a:pt x="0" y="514"/>
                  </a:cubicBezTo>
                  <a:lnTo>
                    <a:pt x="0" y="1764"/>
                  </a:lnTo>
                  <a:lnTo>
                    <a:pt x="8832" y="1764"/>
                  </a:lnTo>
                  <a:lnTo>
                    <a:pt x="8832" y="514"/>
                  </a:lnTo>
                  <a:cubicBezTo>
                    <a:pt x="8832" y="230"/>
                    <a:pt x="8601" y="0"/>
                    <a:pt x="8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7" name="Google Shape;6097;p78"/>
            <p:cNvSpPr/>
            <p:nvPr/>
          </p:nvSpPr>
          <p:spPr>
            <a:xfrm>
              <a:off x="4046709" y="2116339"/>
              <a:ext cx="30368" cy="243953"/>
            </a:xfrm>
            <a:custGeom>
              <a:avLst/>
              <a:gdLst/>
              <a:ahLst/>
              <a:cxnLst/>
              <a:rect l="l" t="t" r="r" b="b"/>
              <a:pathLst>
                <a:path w="1055" h="8475" extrusionOk="0">
                  <a:moveTo>
                    <a:pt x="0" y="1"/>
                  </a:moveTo>
                  <a:lnTo>
                    <a:pt x="0" y="7961"/>
                  </a:lnTo>
                  <a:cubicBezTo>
                    <a:pt x="0" y="8246"/>
                    <a:pt x="231" y="8475"/>
                    <a:pt x="514" y="8475"/>
                  </a:cubicBezTo>
                  <a:lnTo>
                    <a:pt x="1048" y="8475"/>
                  </a:lnTo>
                  <a:cubicBezTo>
                    <a:pt x="786" y="8473"/>
                    <a:pt x="574" y="8259"/>
                    <a:pt x="574" y="7997"/>
                  </a:cubicBezTo>
                  <a:lnTo>
                    <a:pt x="574" y="1"/>
                  </a:lnTo>
                  <a:close/>
                  <a:moveTo>
                    <a:pt x="1048" y="8475"/>
                  </a:moveTo>
                  <a:cubicBezTo>
                    <a:pt x="1049" y="8475"/>
                    <a:pt x="1050" y="8475"/>
                    <a:pt x="1051" y="8475"/>
                  </a:cubicBezTo>
                  <a:cubicBezTo>
                    <a:pt x="1052" y="8475"/>
                    <a:pt x="1053" y="8475"/>
                    <a:pt x="1054" y="8475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8" name="Google Shape;6098;p78"/>
            <p:cNvSpPr/>
            <p:nvPr/>
          </p:nvSpPr>
          <p:spPr>
            <a:xfrm>
              <a:off x="4046709" y="2065586"/>
              <a:ext cx="30368" cy="50777"/>
            </a:xfrm>
            <a:custGeom>
              <a:avLst/>
              <a:gdLst/>
              <a:ahLst/>
              <a:cxnLst/>
              <a:rect l="l" t="t" r="r" b="b"/>
              <a:pathLst>
                <a:path w="1055" h="1764" extrusionOk="0">
                  <a:moveTo>
                    <a:pt x="514" y="0"/>
                  </a:moveTo>
                  <a:cubicBezTo>
                    <a:pt x="230" y="0"/>
                    <a:pt x="0" y="232"/>
                    <a:pt x="0" y="514"/>
                  </a:cubicBezTo>
                  <a:lnTo>
                    <a:pt x="0" y="1764"/>
                  </a:lnTo>
                  <a:lnTo>
                    <a:pt x="574" y="1764"/>
                  </a:lnTo>
                  <a:lnTo>
                    <a:pt x="574" y="479"/>
                  </a:lnTo>
                  <a:cubicBezTo>
                    <a:pt x="574" y="214"/>
                    <a:pt x="790" y="0"/>
                    <a:pt x="105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9" name="Google Shape;6099;p78"/>
            <p:cNvSpPr/>
            <p:nvPr/>
          </p:nvSpPr>
          <p:spPr>
            <a:xfrm>
              <a:off x="4100284" y="2164846"/>
              <a:ext cx="147005" cy="146947"/>
            </a:xfrm>
            <a:custGeom>
              <a:avLst/>
              <a:gdLst/>
              <a:ahLst/>
              <a:cxnLst/>
              <a:rect l="l" t="t" r="r" b="b"/>
              <a:pathLst>
                <a:path w="5107" h="5105" extrusionOk="0">
                  <a:moveTo>
                    <a:pt x="2554" y="0"/>
                  </a:moveTo>
                  <a:cubicBezTo>
                    <a:pt x="1145" y="0"/>
                    <a:pt x="0" y="1143"/>
                    <a:pt x="0" y="2553"/>
                  </a:cubicBezTo>
                  <a:cubicBezTo>
                    <a:pt x="0" y="3962"/>
                    <a:pt x="1145" y="5105"/>
                    <a:pt x="2554" y="5105"/>
                  </a:cubicBezTo>
                  <a:cubicBezTo>
                    <a:pt x="3964" y="5105"/>
                    <a:pt x="5107" y="3962"/>
                    <a:pt x="5107" y="2553"/>
                  </a:cubicBezTo>
                  <a:cubicBezTo>
                    <a:pt x="5107" y="1143"/>
                    <a:pt x="3964" y="0"/>
                    <a:pt x="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0" name="Google Shape;6100;p78"/>
            <p:cNvSpPr/>
            <p:nvPr/>
          </p:nvSpPr>
          <p:spPr>
            <a:xfrm>
              <a:off x="4100341" y="2164846"/>
              <a:ext cx="78439" cy="147005"/>
            </a:xfrm>
            <a:custGeom>
              <a:avLst/>
              <a:gdLst/>
              <a:ahLst/>
              <a:cxnLst/>
              <a:rect l="l" t="t" r="r" b="b"/>
              <a:pathLst>
                <a:path w="2725" h="5107" extrusionOk="0">
                  <a:moveTo>
                    <a:pt x="2552" y="0"/>
                  </a:moveTo>
                  <a:cubicBezTo>
                    <a:pt x="1141" y="0"/>
                    <a:pt x="0" y="1143"/>
                    <a:pt x="0" y="2553"/>
                  </a:cubicBezTo>
                  <a:cubicBezTo>
                    <a:pt x="0" y="3964"/>
                    <a:pt x="1141" y="5107"/>
                    <a:pt x="2552" y="5107"/>
                  </a:cubicBezTo>
                  <a:cubicBezTo>
                    <a:pt x="2609" y="5107"/>
                    <a:pt x="2668" y="5103"/>
                    <a:pt x="2725" y="5100"/>
                  </a:cubicBezTo>
                  <a:cubicBezTo>
                    <a:pt x="1397" y="5013"/>
                    <a:pt x="347" y="3907"/>
                    <a:pt x="347" y="2553"/>
                  </a:cubicBezTo>
                  <a:cubicBezTo>
                    <a:pt x="347" y="1202"/>
                    <a:pt x="1397" y="96"/>
                    <a:pt x="2725" y="8"/>
                  </a:cubicBezTo>
                  <a:cubicBezTo>
                    <a:pt x="2668" y="2"/>
                    <a:pt x="2609" y="0"/>
                    <a:pt x="255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1" name="Google Shape;6101;p78"/>
            <p:cNvSpPr/>
            <p:nvPr/>
          </p:nvSpPr>
          <p:spPr>
            <a:xfrm>
              <a:off x="4119773" y="2184278"/>
              <a:ext cx="108088" cy="108088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77" y="1"/>
                  </a:moveTo>
                  <a:cubicBezTo>
                    <a:pt x="839" y="1"/>
                    <a:pt x="0" y="842"/>
                    <a:pt x="0" y="1878"/>
                  </a:cubicBezTo>
                  <a:cubicBezTo>
                    <a:pt x="0" y="2916"/>
                    <a:pt x="839" y="3755"/>
                    <a:pt x="1877" y="3755"/>
                  </a:cubicBezTo>
                  <a:cubicBezTo>
                    <a:pt x="2913" y="3755"/>
                    <a:pt x="3754" y="2916"/>
                    <a:pt x="3754" y="1878"/>
                  </a:cubicBezTo>
                  <a:cubicBezTo>
                    <a:pt x="3754" y="842"/>
                    <a:pt x="2913" y="1"/>
                    <a:pt x="18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2" name="Google Shape;6102;p78"/>
            <p:cNvSpPr/>
            <p:nvPr/>
          </p:nvSpPr>
          <p:spPr>
            <a:xfrm>
              <a:off x="4119830" y="2184278"/>
              <a:ext cx="60333" cy="108145"/>
            </a:xfrm>
            <a:custGeom>
              <a:avLst/>
              <a:gdLst/>
              <a:ahLst/>
              <a:cxnLst/>
              <a:rect l="l" t="t" r="r" b="b"/>
              <a:pathLst>
                <a:path w="2096" h="3757" extrusionOk="0">
                  <a:moveTo>
                    <a:pt x="1877" y="1"/>
                  </a:moveTo>
                  <a:cubicBezTo>
                    <a:pt x="839" y="1"/>
                    <a:pt x="0" y="842"/>
                    <a:pt x="0" y="1878"/>
                  </a:cubicBezTo>
                  <a:cubicBezTo>
                    <a:pt x="0" y="2916"/>
                    <a:pt x="839" y="3756"/>
                    <a:pt x="1877" y="3756"/>
                  </a:cubicBezTo>
                  <a:cubicBezTo>
                    <a:pt x="1950" y="3756"/>
                    <a:pt x="2025" y="3751"/>
                    <a:pt x="2096" y="3742"/>
                  </a:cubicBezTo>
                  <a:cubicBezTo>
                    <a:pt x="1163" y="3635"/>
                    <a:pt x="436" y="2843"/>
                    <a:pt x="436" y="1878"/>
                  </a:cubicBezTo>
                  <a:cubicBezTo>
                    <a:pt x="436" y="916"/>
                    <a:pt x="1159" y="123"/>
                    <a:pt x="2096" y="15"/>
                  </a:cubicBezTo>
                  <a:cubicBezTo>
                    <a:pt x="2025" y="6"/>
                    <a:pt x="1950" y="1"/>
                    <a:pt x="187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3" name="Google Shape;6103;p78"/>
            <p:cNvSpPr/>
            <p:nvPr/>
          </p:nvSpPr>
          <p:spPr>
            <a:xfrm>
              <a:off x="4119830" y="2230972"/>
              <a:ext cx="108030" cy="61456"/>
            </a:xfrm>
            <a:custGeom>
              <a:avLst/>
              <a:gdLst/>
              <a:ahLst/>
              <a:cxnLst/>
              <a:rect l="l" t="t" r="r" b="b"/>
              <a:pathLst>
                <a:path w="3753" h="2135" extrusionOk="0">
                  <a:moveTo>
                    <a:pt x="469" y="0"/>
                  </a:moveTo>
                  <a:cubicBezTo>
                    <a:pt x="388" y="0"/>
                    <a:pt x="307" y="22"/>
                    <a:pt x="235" y="66"/>
                  </a:cubicBezTo>
                  <a:lnTo>
                    <a:pt x="2" y="206"/>
                  </a:lnTo>
                  <a:cubicBezTo>
                    <a:pt x="2" y="224"/>
                    <a:pt x="0" y="238"/>
                    <a:pt x="0" y="256"/>
                  </a:cubicBezTo>
                  <a:cubicBezTo>
                    <a:pt x="0" y="1294"/>
                    <a:pt x="839" y="2134"/>
                    <a:pt x="1877" y="2134"/>
                  </a:cubicBezTo>
                  <a:cubicBezTo>
                    <a:pt x="2913" y="2134"/>
                    <a:pt x="3752" y="1294"/>
                    <a:pt x="3752" y="256"/>
                  </a:cubicBezTo>
                  <a:cubicBezTo>
                    <a:pt x="3752" y="238"/>
                    <a:pt x="3752" y="224"/>
                    <a:pt x="3750" y="206"/>
                  </a:cubicBezTo>
                  <a:lnTo>
                    <a:pt x="3518" y="66"/>
                  </a:lnTo>
                  <a:cubicBezTo>
                    <a:pt x="3445" y="22"/>
                    <a:pt x="3363" y="0"/>
                    <a:pt x="3282" y="0"/>
                  </a:cubicBezTo>
                  <a:cubicBezTo>
                    <a:pt x="3201" y="0"/>
                    <a:pt x="3120" y="22"/>
                    <a:pt x="3048" y="66"/>
                  </a:cubicBezTo>
                  <a:cubicBezTo>
                    <a:pt x="2975" y="108"/>
                    <a:pt x="2894" y="130"/>
                    <a:pt x="2813" y="130"/>
                  </a:cubicBezTo>
                  <a:cubicBezTo>
                    <a:pt x="2732" y="130"/>
                    <a:pt x="2651" y="108"/>
                    <a:pt x="2579" y="66"/>
                  </a:cubicBezTo>
                  <a:cubicBezTo>
                    <a:pt x="2507" y="22"/>
                    <a:pt x="2426" y="0"/>
                    <a:pt x="2344" y="0"/>
                  </a:cubicBezTo>
                  <a:cubicBezTo>
                    <a:pt x="2263" y="0"/>
                    <a:pt x="2182" y="22"/>
                    <a:pt x="2110" y="66"/>
                  </a:cubicBezTo>
                  <a:cubicBezTo>
                    <a:pt x="2038" y="108"/>
                    <a:pt x="1957" y="130"/>
                    <a:pt x="1876" y="130"/>
                  </a:cubicBezTo>
                  <a:cubicBezTo>
                    <a:pt x="1795" y="130"/>
                    <a:pt x="1714" y="108"/>
                    <a:pt x="1641" y="66"/>
                  </a:cubicBezTo>
                  <a:cubicBezTo>
                    <a:pt x="1569" y="22"/>
                    <a:pt x="1488" y="0"/>
                    <a:pt x="1407" y="0"/>
                  </a:cubicBezTo>
                  <a:cubicBezTo>
                    <a:pt x="1326" y="0"/>
                    <a:pt x="1245" y="22"/>
                    <a:pt x="1173" y="66"/>
                  </a:cubicBezTo>
                  <a:cubicBezTo>
                    <a:pt x="1100" y="108"/>
                    <a:pt x="1019" y="130"/>
                    <a:pt x="938" y="130"/>
                  </a:cubicBezTo>
                  <a:cubicBezTo>
                    <a:pt x="857" y="130"/>
                    <a:pt x="776" y="108"/>
                    <a:pt x="704" y="66"/>
                  </a:cubicBezTo>
                  <a:cubicBezTo>
                    <a:pt x="632" y="22"/>
                    <a:pt x="551" y="0"/>
                    <a:pt x="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4" name="Google Shape;6104;p78"/>
            <p:cNvSpPr/>
            <p:nvPr/>
          </p:nvSpPr>
          <p:spPr>
            <a:xfrm>
              <a:off x="4119773" y="2231000"/>
              <a:ext cx="60305" cy="61427"/>
            </a:xfrm>
            <a:custGeom>
              <a:avLst/>
              <a:gdLst/>
              <a:ahLst/>
              <a:cxnLst/>
              <a:rect l="l" t="t" r="r" b="b"/>
              <a:pathLst>
                <a:path w="2095" h="2134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79" y="2"/>
                    <a:pt x="303" y="24"/>
                    <a:pt x="235" y="65"/>
                  </a:cubicBezTo>
                  <a:lnTo>
                    <a:pt x="2" y="205"/>
                  </a:lnTo>
                  <a:cubicBezTo>
                    <a:pt x="2" y="223"/>
                    <a:pt x="0" y="237"/>
                    <a:pt x="0" y="255"/>
                  </a:cubicBezTo>
                  <a:cubicBezTo>
                    <a:pt x="0" y="1293"/>
                    <a:pt x="839" y="2133"/>
                    <a:pt x="1877" y="2133"/>
                  </a:cubicBezTo>
                  <a:cubicBezTo>
                    <a:pt x="1950" y="2133"/>
                    <a:pt x="2023" y="2128"/>
                    <a:pt x="2094" y="2119"/>
                  </a:cubicBezTo>
                  <a:cubicBezTo>
                    <a:pt x="1165" y="2012"/>
                    <a:pt x="438" y="1220"/>
                    <a:pt x="438" y="255"/>
                  </a:cubicBezTo>
                  <a:cubicBezTo>
                    <a:pt x="438" y="169"/>
                    <a:pt x="445" y="84"/>
                    <a:pt x="45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5" name="Google Shape;6105;p78"/>
            <p:cNvSpPr/>
            <p:nvPr/>
          </p:nvSpPr>
          <p:spPr>
            <a:xfrm>
              <a:off x="4070028" y="2081707"/>
              <a:ext cx="18566" cy="18480"/>
            </a:xfrm>
            <a:custGeom>
              <a:avLst/>
              <a:gdLst/>
              <a:ahLst/>
              <a:cxnLst/>
              <a:rect l="l" t="t" r="r" b="b"/>
              <a:pathLst>
                <a:path w="645" h="642" extrusionOk="0">
                  <a:moveTo>
                    <a:pt x="315" y="0"/>
                  </a:moveTo>
                  <a:cubicBezTo>
                    <a:pt x="141" y="0"/>
                    <a:pt x="1" y="141"/>
                    <a:pt x="1" y="313"/>
                  </a:cubicBezTo>
                  <a:lnTo>
                    <a:pt x="1" y="329"/>
                  </a:lnTo>
                  <a:cubicBezTo>
                    <a:pt x="1" y="503"/>
                    <a:pt x="141" y="642"/>
                    <a:pt x="315" y="642"/>
                  </a:cubicBezTo>
                  <a:lnTo>
                    <a:pt x="330" y="642"/>
                  </a:lnTo>
                  <a:cubicBezTo>
                    <a:pt x="504" y="642"/>
                    <a:pt x="644" y="503"/>
                    <a:pt x="644" y="329"/>
                  </a:cubicBezTo>
                  <a:lnTo>
                    <a:pt x="644" y="313"/>
                  </a:lnTo>
                  <a:cubicBezTo>
                    <a:pt x="644" y="141"/>
                    <a:pt x="504" y="0"/>
                    <a:pt x="3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6" name="Google Shape;6106;p78"/>
            <p:cNvSpPr/>
            <p:nvPr/>
          </p:nvSpPr>
          <p:spPr>
            <a:xfrm>
              <a:off x="4105177" y="2081707"/>
              <a:ext cx="18509" cy="18480"/>
            </a:xfrm>
            <a:custGeom>
              <a:avLst/>
              <a:gdLst/>
              <a:ahLst/>
              <a:cxnLst/>
              <a:rect l="l" t="t" r="r" b="b"/>
              <a:pathLst>
                <a:path w="643" h="642" extrusionOk="0">
                  <a:moveTo>
                    <a:pt x="314" y="0"/>
                  </a:moveTo>
                  <a:cubicBezTo>
                    <a:pt x="139" y="0"/>
                    <a:pt x="1" y="141"/>
                    <a:pt x="1" y="313"/>
                  </a:cubicBezTo>
                  <a:lnTo>
                    <a:pt x="1" y="329"/>
                  </a:lnTo>
                  <a:cubicBezTo>
                    <a:pt x="1" y="503"/>
                    <a:pt x="139" y="642"/>
                    <a:pt x="314" y="642"/>
                  </a:cubicBezTo>
                  <a:lnTo>
                    <a:pt x="330" y="642"/>
                  </a:lnTo>
                  <a:cubicBezTo>
                    <a:pt x="502" y="642"/>
                    <a:pt x="642" y="503"/>
                    <a:pt x="642" y="329"/>
                  </a:cubicBezTo>
                  <a:lnTo>
                    <a:pt x="642" y="313"/>
                  </a:lnTo>
                  <a:cubicBezTo>
                    <a:pt x="642" y="141"/>
                    <a:pt x="502" y="0"/>
                    <a:pt x="3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7" name="Google Shape;6107;p78"/>
            <p:cNvSpPr/>
            <p:nvPr/>
          </p:nvSpPr>
          <p:spPr>
            <a:xfrm>
              <a:off x="4227123" y="2081707"/>
              <a:ext cx="50518" cy="18480"/>
            </a:xfrm>
            <a:custGeom>
              <a:avLst/>
              <a:gdLst/>
              <a:ahLst/>
              <a:cxnLst/>
              <a:rect l="l" t="t" r="r" b="b"/>
              <a:pathLst>
                <a:path w="1755" h="642" extrusionOk="0">
                  <a:moveTo>
                    <a:pt x="315" y="0"/>
                  </a:moveTo>
                  <a:cubicBezTo>
                    <a:pt x="141" y="0"/>
                    <a:pt x="0" y="141"/>
                    <a:pt x="0" y="313"/>
                  </a:cubicBezTo>
                  <a:lnTo>
                    <a:pt x="0" y="329"/>
                  </a:lnTo>
                  <a:cubicBezTo>
                    <a:pt x="0" y="503"/>
                    <a:pt x="141" y="642"/>
                    <a:pt x="315" y="642"/>
                  </a:cubicBezTo>
                  <a:lnTo>
                    <a:pt x="1440" y="642"/>
                  </a:lnTo>
                  <a:cubicBezTo>
                    <a:pt x="1614" y="642"/>
                    <a:pt x="1754" y="503"/>
                    <a:pt x="1754" y="329"/>
                  </a:cubicBezTo>
                  <a:lnTo>
                    <a:pt x="1754" y="313"/>
                  </a:lnTo>
                  <a:cubicBezTo>
                    <a:pt x="1754" y="141"/>
                    <a:pt x="1614" y="0"/>
                    <a:pt x="14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8" name="Google Shape;6108;p78"/>
            <p:cNvSpPr/>
            <p:nvPr/>
          </p:nvSpPr>
          <p:spPr>
            <a:xfrm>
              <a:off x="4255248" y="2282876"/>
              <a:ext cx="109354" cy="77489"/>
            </a:xfrm>
            <a:custGeom>
              <a:avLst/>
              <a:gdLst/>
              <a:ahLst/>
              <a:cxnLst/>
              <a:rect l="l" t="t" r="r" b="b"/>
              <a:pathLst>
                <a:path w="3799" h="2692" extrusionOk="0">
                  <a:moveTo>
                    <a:pt x="386" y="1"/>
                  </a:moveTo>
                  <a:cubicBezTo>
                    <a:pt x="173" y="1"/>
                    <a:pt x="1" y="173"/>
                    <a:pt x="1" y="386"/>
                  </a:cubicBezTo>
                  <a:lnTo>
                    <a:pt x="1" y="1792"/>
                  </a:lnTo>
                  <a:cubicBezTo>
                    <a:pt x="1" y="2290"/>
                    <a:pt x="406" y="2692"/>
                    <a:pt x="902" y="2692"/>
                  </a:cubicBezTo>
                  <a:lnTo>
                    <a:pt x="2898" y="2692"/>
                  </a:lnTo>
                  <a:cubicBezTo>
                    <a:pt x="3395" y="2692"/>
                    <a:pt x="3799" y="2290"/>
                    <a:pt x="3799" y="1792"/>
                  </a:cubicBezTo>
                  <a:lnTo>
                    <a:pt x="3799" y="386"/>
                  </a:lnTo>
                  <a:cubicBezTo>
                    <a:pt x="3799" y="173"/>
                    <a:pt x="3627" y="1"/>
                    <a:pt x="3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9" name="Google Shape;6109;p78"/>
            <p:cNvSpPr/>
            <p:nvPr/>
          </p:nvSpPr>
          <p:spPr>
            <a:xfrm>
              <a:off x="4255364" y="2282876"/>
              <a:ext cx="38284" cy="77489"/>
            </a:xfrm>
            <a:custGeom>
              <a:avLst/>
              <a:gdLst/>
              <a:ahLst/>
              <a:cxnLst/>
              <a:rect l="l" t="t" r="r" b="b"/>
              <a:pathLst>
                <a:path w="1330" h="2692" extrusionOk="0">
                  <a:moveTo>
                    <a:pt x="384" y="1"/>
                  </a:moveTo>
                  <a:cubicBezTo>
                    <a:pt x="171" y="1"/>
                    <a:pt x="0" y="173"/>
                    <a:pt x="0" y="386"/>
                  </a:cubicBezTo>
                  <a:lnTo>
                    <a:pt x="0" y="1792"/>
                  </a:lnTo>
                  <a:cubicBezTo>
                    <a:pt x="0" y="2288"/>
                    <a:pt x="402" y="2692"/>
                    <a:pt x="900" y="2692"/>
                  </a:cubicBezTo>
                  <a:lnTo>
                    <a:pt x="1330" y="2692"/>
                  </a:lnTo>
                  <a:cubicBezTo>
                    <a:pt x="832" y="2692"/>
                    <a:pt x="430" y="2290"/>
                    <a:pt x="430" y="1792"/>
                  </a:cubicBezTo>
                  <a:lnTo>
                    <a:pt x="430" y="386"/>
                  </a:lnTo>
                  <a:cubicBezTo>
                    <a:pt x="430" y="173"/>
                    <a:pt x="601" y="1"/>
                    <a:pt x="81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0" name="Google Shape;6110;p78"/>
            <p:cNvSpPr/>
            <p:nvPr/>
          </p:nvSpPr>
          <p:spPr>
            <a:xfrm>
              <a:off x="4272895" y="2257053"/>
              <a:ext cx="73977" cy="25906"/>
            </a:xfrm>
            <a:custGeom>
              <a:avLst/>
              <a:gdLst/>
              <a:ahLst/>
              <a:cxnLst/>
              <a:rect l="l" t="t" r="r" b="b"/>
              <a:pathLst>
                <a:path w="2570" h="900" extrusionOk="0">
                  <a:moveTo>
                    <a:pt x="570" y="0"/>
                  </a:moveTo>
                  <a:cubicBezTo>
                    <a:pt x="257" y="0"/>
                    <a:pt x="1" y="254"/>
                    <a:pt x="1" y="569"/>
                  </a:cubicBezTo>
                  <a:lnTo>
                    <a:pt x="1" y="900"/>
                  </a:lnTo>
                  <a:lnTo>
                    <a:pt x="2569" y="900"/>
                  </a:lnTo>
                  <a:lnTo>
                    <a:pt x="2569" y="569"/>
                  </a:lnTo>
                  <a:cubicBezTo>
                    <a:pt x="2569" y="256"/>
                    <a:pt x="2317" y="0"/>
                    <a:pt x="2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1" name="Google Shape;6111;p78"/>
            <p:cNvSpPr/>
            <p:nvPr/>
          </p:nvSpPr>
          <p:spPr>
            <a:xfrm>
              <a:off x="4272895" y="2257053"/>
              <a:ext cx="26741" cy="25906"/>
            </a:xfrm>
            <a:custGeom>
              <a:avLst/>
              <a:gdLst/>
              <a:ahLst/>
              <a:cxnLst/>
              <a:rect l="l" t="t" r="r" b="b"/>
              <a:pathLst>
                <a:path w="929" h="900" extrusionOk="0">
                  <a:moveTo>
                    <a:pt x="570" y="0"/>
                  </a:moveTo>
                  <a:cubicBezTo>
                    <a:pt x="255" y="0"/>
                    <a:pt x="1" y="256"/>
                    <a:pt x="1" y="569"/>
                  </a:cubicBezTo>
                  <a:lnTo>
                    <a:pt x="1" y="900"/>
                  </a:lnTo>
                  <a:lnTo>
                    <a:pt x="360" y="900"/>
                  </a:lnTo>
                  <a:lnTo>
                    <a:pt x="360" y="569"/>
                  </a:lnTo>
                  <a:cubicBezTo>
                    <a:pt x="360" y="254"/>
                    <a:pt x="614" y="0"/>
                    <a:pt x="92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2" name="Google Shape;6112;p78"/>
            <p:cNvSpPr/>
            <p:nvPr/>
          </p:nvSpPr>
          <p:spPr>
            <a:xfrm>
              <a:off x="4041902" y="2157419"/>
              <a:ext cx="209526" cy="207741"/>
            </a:xfrm>
            <a:custGeom>
              <a:avLst/>
              <a:gdLst/>
              <a:ahLst/>
              <a:cxnLst/>
              <a:rect l="l" t="t" r="r" b="b"/>
              <a:pathLst>
                <a:path w="7279" h="7217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lnTo>
                    <a:pt x="0" y="6538"/>
                  </a:lnTo>
                  <a:cubicBezTo>
                    <a:pt x="0" y="6913"/>
                    <a:pt x="304" y="7217"/>
                    <a:pt x="681" y="7217"/>
                  </a:cubicBezTo>
                  <a:lnTo>
                    <a:pt x="7113" y="7217"/>
                  </a:lnTo>
                  <a:cubicBezTo>
                    <a:pt x="7204" y="7217"/>
                    <a:pt x="7278" y="7140"/>
                    <a:pt x="7278" y="7050"/>
                  </a:cubicBezTo>
                  <a:cubicBezTo>
                    <a:pt x="7278" y="6957"/>
                    <a:pt x="7204" y="6883"/>
                    <a:pt x="7113" y="6883"/>
                  </a:cubicBezTo>
                  <a:lnTo>
                    <a:pt x="681" y="6883"/>
                  </a:lnTo>
                  <a:cubicBezTo>
                    <a:pt x="489" y="6883"/>
                    <a:pt x="334" y="6728"/>
                    <a:pt x="334" y="6538"/>
                  </a:cubicBezTo>
                  <a:lnTo>
                    <a:pt x="334" y="168"/>
                  </a:lnTo>
                  <a:cubicBezTo>
                    <a:pt x="334" y="77"/>
                    <a:pt x="25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3" name="Google Shape;6113;p78"/>
            <p:cNvSpPr/>
            <p:nvPr/>
          </p:nvSpPr>
          <p:spPr>
            <a:xfrm>
              <a:off x="4095562" y="2160039"/>
              <a:ext cx="156590" cy="156562"/>
            </a:xfrm>
            <a:custGeom>
              <a:avLst/>
              <a:gdLst/>
              <a:ahLst/>
              <a:cxnLst/>
              <a:rect l="l" t="t" r="r" b="b"/>
              <a:pathLst>
                <a:path w="5440" h="5439" extrusionOk="0">
                  <a:moveTo>
                    <a:pt x="2720" y="0"/>
                  </a:moveTo>
                  <a:cubicBezTo>
                    <a:pt x="1220" y="0"/>
                    <a:pt x="1" y="1221"/>
                    <a:pt x="1" y="2720"/>
                  </a:cubicBezTo>
                  <a:cubicBezTo>
                    <a:pt x="1" y="4220"/>
                    <a:pt x="1220" y="5439"/>
                    <a:pt x="2720" y="5439"/>
                  </a:cubicBezTo>
                  <a:cubicBezTo>
                    <a:pt x="4220" y="5439"/>
                    <a:pt x="5439" y="4220"/>
                    <a:pt x="5439" y="2720"/>
                  </a:cubicBezTo>
                  <a:cubicBezTo>
                    <a:pt x="5439" y="1934"/>
                    <a:pt x="5100" y="1186"/>
                    <a:pt x="4504" y="667"/>
                  </a:cubicBezTo>
                  <a:cubicBezTo>
                    <a:pt x="4473" y="640"/>
                    <a:pt x="4433" y="627"/>
                    <a:pt x="4394" y="627"/>
                  </a:cubicBezTo>
                  <a:cubicBezTo>
                    <a:pt x="4347" y="627"/>
                    <a:pt x="4301" y="645"/>
                    <a:pt x="4268" y="683"/>
                  </a:cubicBezTo>
                  <a:cubicBezTo>
                    <a:pt x="4209" y="752"/>
                    <a:pt x="4215" y="859"/>
                    <a:pt x="4284" y="917"/>
                  </a:cubicBezTo>
                  <a:cubicBezTo>
                    <a:pt x="4807" y="1371"/>
                    <a:pt x="5103" y="2028"/>
                    <a:pt x="5103" y="2718"/>
                  </a:cubicBezTo>
                  <a:cubicBezTo>
                    <a:pt x="5103" y="4033"/>
                    <a:pt x="4033" y="5103"/>
                    <a:pt x="2718" y="5103"/>
                  </a:cubicBezTo>
                  <a:cubicBezTo>
                    <a:pt x="1403" y="5103"/>
                    <a:pt x="331" y="4033"/>
                    <a:pt x="331" y="2718"/>
                  </a:cubicBezTo>
                  <a:cubicBezTo>
                    <a:pt x="331" y="1403"/>
                    <a:pt x="1403" y="331"/>
                    <a:pt x="2718" y="331"/>
                  </a:cubicBezTo>
                  <a:cubicBezTo>
                    <a:pt x="3074" y="331"/>
                    <a:pt x="3413" y="407"/>
                    <a:pt x="3733" y="558"/>
                  </a:cubicBezTo>
                  <a:cubicBezTo>
                    <a:pt x="3756" y="569"/>
                    <a:pt x="3780" y="574"/>
                    <a:pt x="3803" y="574"/>
                  </a:cubicBezTo>
                  <a:cubicBezTo>
                    <a:pt x="3865" y="574"/>
                    <a:pt x="3926" y="539"/>
                    <a:pt x="3955" y="478"/>
                  </a:cubicBezTo>
                  <a:cubicBezTo>
                    <a:pt x="3993" y="399"/>
                    <a:pt x="3957" y="299"/>
                    <a:pt x="3875" y="258"/>
                  </a:cubicBezTo>
                  <a:cubicBezTo>
                    <a:pt x="3513" y="87"/>
                    <a:pt x="3122" y="0"/>
                    <a:pt x="2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4" name="Google Shape;6114;p78"/>
            <p:cNvSpPr/>
            <p:nvPr/>
          </p:nvSpPr>
          <p:spPr>
            <a:xfrm>
              <a:off x="4114965" y="2179470"/>
              <a:ext cx="117702" cy="117702"/>
            </a:xfrm>
            <a:custGeom>
              <a:avLst/>
              <a:gdLst/>
              <a:ahLst/>
              <a:cxnLst/>
              <a:rect l="l" t="t" r="r" b="b"/>
              <a:pathLst>
                <a:path w="4089" h="4089" extrusionOk="0">
                  <a:moveTo>
                    <a:pt x="2046" y="335"/>
                  </a:moveTo>
                  <a:cubicBezTo>
                    <a:pt x="2864" y="335"/>
                    <a:pt x="3550" y="914"/>
                    <a:pt x="3717" y="1684"/>
                  </a:cubicBezTo>
                  <a:cubicBezTo>
                    <a:pt x="3632" y="1645"/>
                    <a:pt x="3542" y="1625"/>
                    <a:pt x="3451" y="1625"/>
                  </a:cubicBezTo>
                  <a:cubicBezTo>
                    <a:pt x="3341" y="1625"/>
                    <a:pt x="3231" y="1654"/>
                    <a:pt x="3132" y="1712"/>
                  </a:cubicBezTo>
                  <a:cubicBezTo>
                    <a:pt x="3087" y="1740"/>
                    <a:pt x="3035" y="1754"/>
                    <a:pt x="2984" y="1754"/>
                  </a:cubicBezTo>
                  <a:cubicBezTo>
                    <a:pt x="2932" y="1754"/>
                    <a:pt x="2880" y="1740"/>
                    <a:pt x="2835" y="1712"/>
                  </a:cubicBezTo>
                  <a:cubicBezTo>
                    <a:pt x="2737" y="1654"/>
                    <a:pt x="2626" y="1624"/>
                    <a:pt x="2515" y="1624"/>
                  </a:cubicBezTo>
                  <a:cubicBezTo>
                    <a:pt x="2405" y="1624"/>
                    <a:pt x="2294" y="1654"/>
                    <a:pt x="2195" y="1712"/>
                  </a:cubicBezTo>
                  <a:cubicBezTo>
                    <a:pt x="2150" y="1740"/>
                    <a:pt x="2098" y="1754"/>
                    <a:pt x="2047" y="1754"/>
                  </a:cubicBezTo>
                  <a:cubicBezTo>
                    <a:pt x="1995" y="1754"/>
                    <a:pt x="1943" y="1740"/>
                    <a:pt x="1897" y="1712"/>
                  </a:cubicBezTo>
                  <a:cubicBezTo>
                    <a:pt x="1798" y="1654"/>
                    <a:pt x="1688" y="1624"/>
                    <a:pt x="1577" y="1624"/>
                  </a:cubicBezTo>
                  <a:cubicBezTo>
                    <a:pt x="1467" y="1624"/>
                    <a:pt x="1356" y="1654"/>
                    <a:pt x="1257" y="1712"/>
                  </a:cubicBezTo>
                  <a:cubicBezTo>
                    <a:pt x="1212" y="1740"/>
                    <a:pt x="1160" y="1754"/>
                    <a:pt x="1108" y="1754"/>
                  </a:cubicBezTo>
                  <a:cubicBezTo>
                    <a:pt x="1057" y="1754"/>
                    <a:pt x="1005" y="1740"/>
                    <a:pt x="960" y="1712"/>
                  </a:cubicBezTo>
                  <a:cubicBezTo>
                    <a:pt x="862" y="1654"/>
                    <a:pt x="752" y="1625"/>
                    <a:pt x="641" y="1625"/>
                  </a:cubicBezTo>
                  <a:cubicBezTo>
                    <a:pt x="551" y="1625"/>
                    <a:pt x="460" y="1645"/>
                    <a:pt x="375" y="1684"/>
                  </a:cubicBezTo>
                  <a:cubicBezTo>
                    <a:pt x="542" y="914"/>
                    <a:pt x="1228" y="335"/>
                    <a:pt x="2046" y="335"/>
                  </a:cubicBezTo>
                  <a:close/>
                  <a:moveTo>
                    <a:pt x="3447" y="1955"/>
                  </a:moveTo>
                  <a:cubicBezTo>
                    <a:pt x="3499" y="1955"/>
                    <a:pt x="3551" y="1969"/>
                    <a:pt x="3596" y="1997"/>
                  </a:cubicBezTo>
                  <a:lnTo>
                    <a:pt x="3750" y="2087"/>
                  </a:lnTo>
                  <a:cubicBezTo>
                    <a:pt x="3733" y="3012"/>
                    <a:pt x="2976" y="3756"/>
                    <a:pt x="2044" y="3756"/>
                  </a:cubicBezTo>
                  <a:cubicBezTo>
                    <a:pt x="1115" y="3756"/>
                    <a:pt x="358" y="3012"/>
                    <a:pt x="333" y="2087"/>
                  </a:cubicBezTo>
                  <a:lnTo>
                    <a:pt x="487" y="1997"/>
                  </a:lnTo>
                  <a:cubicBezTo>
                    <a:pt x="533" y="1969"/>
                    <a:pt x="584" y="1955"/>
                    <a:pt x="636" y="1955"/>
                  </a:cubicBezTo>
                  <a:cubicBezTo>
                    <a:pt x="687" y="1955"/>
                    <a:pt x="739" y="1969"/>
                    <a:pt x="784" y="1997"/>
                  </a:cubicBezTo>
                  <a:cubicBezTo>
                    <a:pt x="883" y="2055"/>
                    <a:pt x="993" y="2085"/>
                    <a:pt x="1104" y="2085"/>
                  </a:cubicBezTo>
                  <a:cubicBezTo>
                    <a:pt x="1215" y="2085"/>
                    <a:pt x="1325" y="2055"/>
                    <a:pt x="1424" y="1997"/>
                  </a:cubicBezTo>
                  <a:cubicBezTo>
                    <a:pt x="1469" y="1969"/>
                    <a:pt x="1521" y="1955"/>
                    <a:pt x="1572" y="1955"/>
                  </a:cubicBezTo>
                  <a:cubicBezTo>
                    <a:pt x="1624" y="1955"/>
                    <a:pt x="1675" y="1969"/>
                    <a:pt x="1721" y="1997"/>
                  </a:cubicBezTo>
                  <a:cubicBezTo>
                    <a:pt x="1820" y="2055"/>
                    <a:pt x="1931" y="2085"/>
                    <a:pt x="2041" y="2085"/>
                  </a:cubicBezTo>
                  <a:cubicBezTo>
                    <a:pt x="2152" y="2085"/>
                    <a:pt x="2262" y="2055"/>
                    <a:pt x="2361" y="1997"/>
                  </a:cubicBezTo>
                  <a:cubicBezTo>
                    <a:pt x="2407" y="1969"/>
                    <a:pt x="2459" y="1955"/>
                    <a:pt x="2511" y="1955"/>
                  </a:cubicBezTo>
                  <a:cubicBezTo>
                    <a:pt x="2562" y="1955"/>
                    <a:pt x="2614" y="1969"/>
                    <a:pt x="2659" y="1997"/>
                  </a:cubicBezTo>
                  <a:cubicBezTo>
                    <a:pt x="2758" y="2055"/>
                    <a:pt x="2868" y="2085"/>
                    <a:pt x="2979" y="2085"/>
                  </a:cubicBezTo>
                  <a:cubicBezTo>
                    <a:pt x="3090" y="2085"/>
                    <a:pt x="3200" y="2055"/>
                    <a:pt x="3299" y="1997"/>
                  </a:cubicBezTo>
                  <a:cubicBezTo>
                    <a:pt x="3344" y="1969"/>
                    <a:pt x="3396" y="1955"/>
                    <a:pt x="3447" y="1955"/>
                  </a:cubicBezTo>
                  <a:close/>
                  <a:moveTo>
                    <a:pt x="2044" y="1"/>
                  </a:moveTo>
                  <a:cubicBezTo>
                    <a:pt x="917" y="1"/>
                    <a:pt x="0" y="918"/>
                    <a:pt x="0" y="2045"/>
                  </a:cubicBezTo>
                  <a:cubicBezTo>
                    <a:pt x="0" y="3172"/>
                    <a:pt x="917" y="4089"/>
                    <a:pt x="2044" y="4089"/>
                  </a:cubicBezTo>
                  <a:cubicBezTo>
                    <a:pt x="3171" y="4089"/>
                    <a:pt x="4088" y="3172"/>
                    <a:pt x="4088" y="2045"/>
                  </a:cubicBezTo>
                  <a:cubicBezTo>
                    <a:pt x="4088" y="920"/>
                    <a:pt x="3171" y="1"/>
                    <a:pt x="20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5" name="Google Shape;6115;p78"/>
            <p:cNvSpPr/>
            <p:nvPr/>
          </p:nvSpPr>
          <p:spPr>
            <a:xfrm>
              <a:off x="4065278" y="2076986"/>
              <a:ext cx="28065" cy="28065"/>
            </a:xfrm>
            <a:custGeom>
              <a:avLst/>
              <a:gdLst/>
              <a:ahLst/>
              <a:cxnLst/>
              <a:rect l="l" t="t" r="r" b="b"/>
              <a:pathLst>
                <a:path w="975" h="975" extrusionOk="0">
                  <a:moveTo>
                    <a:pt x="495" y="333"/>
                  </a:moveTo>
                  <a:cubicBezTo>
                    <a:pt x="575" y="333"/>
                    <a:pt x="642" y="397"/>
                    <a:pt x="642" y="481"/>
                  </a:cubicBezTo>
                  <a:lnTo>
                    <a:pt x="642" y="495"/>
                  </a:lnTo>
                  <a:cubicBezTo>
                    <a:pt x="642" y="575"/>
                    <a:pt x="578" y="642"/>
                    <a:pt x="495" y="642"/>
                  </a:cubicBezTo>
                  <a:lnTo>
                    <a:pt x="480" y="642"/>
                  </a:lnTo>
                  <a:cubicBezTo>
                    <a:pt x="399" y="642"/>
                    <a:pt x="333" y="578"/>
                    <a:pt x="333" y="495"/>
                  </a:cubicBezTo>
                  <a:lnTo>
                    <a:pt x="333" y="481"/>
                  </a:lnTo>
                  <a:cubicBezTo>
                    <a:pt x="333" y="401"/>
                    <a:pt x="397" y="333"/>
                    <a:pt x="480" y="333"/>
                  </a:cubicBezTo>
                  <a:close/>
                  <a:moveTo>
                    <a:pt x="480" y="1"/>
                  </a:moveTo>
                  <a:cubicBezTo>
                    <a:pt x="216" y="1"/>
                    <a:pt x="1" y="216"/>
                    <a:pt x="1" y="479"/>
                  </a:cubicBezTo>
                  <a:lnTo>
                    <a:pt x="1" y="495"/>
                  </a:lnTo>
                  <a:cubicBezTo>
                    <a:pt x="1" y="760"/>
                    <a:pt x="216" y="975"/>
                    <a:pt x="480" y="975"/>
                  </a:cubicBezTo>
                  <a:lnTo>
                    <a:pt x="495" y="975"/>
                  </a:lnTo>
                  <a:cubicBezTo>
                    <a:pt x="759" y="975"/>
                    <a:pt x="975" y="760"/>
                    <a:pt x="975" y="495"/>
                  </a:cubicBezTo>
                  <a:lnTo>
                    <a:pt x="975" y="479"/>
                  </a:lnTo>
                  <a:cubicBezTo>
                    <a:pt x="975" y="212"/>
                    <a:pt x="759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6" name="Google Shape;6116;p78"/>
            <p:cNvSpPr/>
            <p:nvPr/>
          </p:nvSpPr>
          <p:spPr>
            <a:xfrm>
              <a:off x="4100370" y="2076986"/>
              <a:ext cx="28123" cy="28065"/>
            </a:xfrm>
            <a:custGeom>
              <a:avLst/>
              <a:gdLst/>
              <a:ahLst/>
              <a:cxnLst/>
              <a:rect l="l" t="t" r="r" b="b"/>
              <a:pathLst>
                <a:path w="977" h="975" extrusionOk="0">
                  <a:moveTo>
                    <a:pt x="497" y="333"/>
                  </a:moveTo>
                  <a:cubicBezTo>
                    <a:pt x="577" y="333"/>
                    <a:pt x="642" y="397"/>
                    <a:pt x="642" y="481"/>
                  </a:cubicBezTo>
                  <a:lnTo>
                    <a:pt x="642" y="495"/>
                  </a:lnTo>
                  <a:cubicBezTo>
                    <a:pt x="642" y="575"/>
                    <a:pt x="578" y="642"/>
                    <a:pt x="497" y="642"/>
                  </a:cubicBezTo>
                  <a:lnTo>
                    <a:pt x="481" y="642"/>
                  </a:lnTo>
                  <a:cubicBezTo>
                    <a:pt x="401" y="642"/>
                    <a:pt x="333" y="578"/>
                    <a:pt x="333" y="495"/>
                  </a:cubicBezTo>
                  <a:lnTo>
                    <a:pt x="333" y="481"/>
                  </a:lnTo>
                  <a:cubicBezTo>
                    <a:pt x="333" y="401"/>
                    <a:pt x="399" y="333"/>
                    <a:pt x="481" y="333"/>
                  </a:cubicBezTo>
                  <a:close/>
                  <a:moveTo>
                    <a:pt x="481" y="1"/>
                  </a:moveTo>
                  <a:cubicBezTo>
                    <a:pt x="216" y="1"/>
                    <a:pt x="1" y="216"/>
                    <a:pt x="1" y="479"/>
                  </a:cubicBezTo>
                  <a:lnTo>
                    <a:pt x="1" y="495"/>
                  </a:lnTo>
                  <a:cubicBezTo>
                    <a:pt x="1" y="760"/>
                    <a:pt x="216" y="975"/>
                    <a:pt x="481" y="975"/>
                  </a:cubicBezTo>
                  <a:lnTo>
                    <a:pt x="497" y="975"/>
                  </a:lnTo>
                  <a:cubicBezTo>
                    <a:pt x="760" y="975"/>
                    <a:pt x="977" y="760"/>
                    <a:pt x="977" y="495"/>
                  </a:cubicBezTo>
                  <a:lnTo>
                    <a:pt x="977" y="479"/>
                  </a:lnTo>
                  <a:cubicBezTo>
                    <a:pt x="977" y="212"/>
                    <a:pt x="760" y="1"/>
                    <a:pt x="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7" name="Google Shape;6117;p78"/>
            <p:cNvSpPr/>
            <p:nvPr/>
          </p:nvSpPr>
          <p:spPr>
            <a:xfrm>
              <a:off x="4222344" y="2076986"/>
              <a:ext cx="60046" cy="28065"/>
            </a:xfrm>
            <a:custGeom>
              <a:avLst/>
              <a:gdLst/>
              <a:ahLst/>
              <a:cxnLst/>
              <a:rect l="l" t="t" r="r" b="b"/>
              <a:pathLst>
                <a:path w="2086" h="975" extrusionOk="0">
                  <a:moveTo>
                    <a:pt x="1606" y="333"/>
                  </a:moveTo>
                  <a:cubicBezTo>
                    <a:pt x="1686" y="333"/>
                    <a:pt x="1753" y="397"/>
                    <a:pt x="1753" y="481"/>
                  </a:cubicBezTo>
                  <a:lnTo>
                    <a:pt x="1753" y="495"/>
                  </a:lnTo>
                  <a:cubicBezTo>
                    <a:pt x="1753" y="575"/>
                    <a:pt x="1689" y="642"/>
                    <a:pt x="1606" y="642"/>
                  </a:cubicBezTo>
                  <a:lnTo>
                    <a:pt x="481" y="642"/>
                  </a:lnTo>
                  <a:cubicBezTo>
                    <a:pt x="401" y="642"/>
                    <a:pt x="333" y="578"/>
                    <a:pt x="333" y="495"/>
                  </a:cubicBezTo>
                  <a:lnTo>
                    <a:pt x="333" y="481"/>
                  </a:lnTo>
                  <a:cubicBezTo>
                    <a:pt x="333" y="401"/>
                    <a:pt x="397" y="333"/>
                    <a:pt x="481" y="333"/>
                  </a:cubicBezTo>
                  <a:close/>
                  <a:moveTo>
                    <a:pt x="481" y="1"/>
                  </a:moveTo>
                  <a:cubicBezTo>
                    <a:pt x="216" y="1"/>
                    <a:pt x="1" y="216"/>
                    <a:pt x="1" y="479"/>
                  </a:cubicBezTo>
                  <a:lnTo>
                    <a:pt x="1" y="495"/>
                  </a:lnTo>
                  <a:cubicBezTo>
                    <a:pt x="1" y="760"/>
                    <a:pt x="216" y="975"/>
                    <a:pt x="481" y="975"/>
                  </a:cubicBezTo>
                  <a:lnTo>
                    <a:pt x="1606" y="975"/>
                  </a:lnTo>
                  <a:cubicBezTo>
                    <a:pt x="1871" y="975"/>
                    <a:pt x="2086" y="760"/>
                    <a:pt x="2086" y="495"/>
                  </a:cubicBezTo>
                  <a:lnTo>
                    <a:pt x="2086" y="479"/>
                  </a:lnTo>
                  <a:cubicBezTo>
                    <a:pt x="2086" y="212"/>
                    <a:pt x="1871" y="1"/>
                    <a:pt x="1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8" name="Google Shape;6118;p78"/>
            <p:cNvSpPr/>
            <p:nvPr/>
          </p:nvSpPr>
          <p:spPr>
            <a:xfrm>
              <a:off x="4041902" y="2060778"/>
              <a:ext cx="327487" cy="304373"/>
            </a:xfrm>
            <a:custGeom>
              <a:avLst/>
              <a:gdLst/>
              <a:ahLst/>
              <a:cxnLst/>
              <a:rect l="l" t="t" r="r" b="b"/>
              <a:pathLst>
                <a:path w="11377" h="10574" extrusionOk="0">
                  <a:moveTo>
                    <a:pt x="8485" y="335"/>
                  </a:moveTo>
                  <a:cubicBezTo>
                    <a:pt x="8677" y="335"/>
                    <a:pt x="8832" y="489"/>
                    <a:pt x="8832" y="681"/>
                  </a:cubicBezTo>
                  <a:lnTo>
                    <a:pt x="8832" y="1765"/>
                  </a:lnTo>
                  <a:lnTo>
                    <a:pt x="334" y="1765"/>
                  </a:lnTo>
                  <a:lnTo>
                    <a:pt x="334" y="681"/>
                  </a:lnTo>
                  <a:cubicBezTo>
                    <a:pt x="334" y="489"/>
                    <a:pt x="489" y="335"/>
                    <a:pt x="681" y="335"/>
                  </a:cubicBezTo>
                  <a:close/>
                  <a:moveTo>
                    <a:pt x="10024" y="6985"/>
                  </a:moveTo>
                  <a:cubicBezTo>
                    <a:pt x="10247" y="6985"/>
                    <a:pt x="10428" y="7167"/>
                    <a:pt x="10428" y="7389"/>
                  </a:cubicBezTo>
                  <a:lnTo>
                    <a:pt x="10428" y="7550"/>
                  </a:lnTo>
                  <a:lnTo>
                    <a:pt x="8192" y="7550"/>
                  </a:lnTo>
                  <a:lnTo>
                    <a:pt x="8192" y="7389"/>
                  </a:lnTo>
                  <a:cubicBezTo>
                    <a:pt x="8192" y="7167"/>
                    <a:pt x="8372" y="6985"/>
                    <a:pt x="8594" y="6985"/>
                  </a:cubicBezTo>
                  <a:close/>
                  <a:moveTo>
                    <a:pt x="10824" y="7883"/>
                  </a:moveTo>
                  <a:cubicBezTo>
                    <a:pt x="10945" y="7883"/>
                    <a:pt x="11043" y="7981"/>
                    <a:pt x="11043" y="8101"/>
                  </a:cubicBezTo>
                  <a:lnTo>
                    <a:pt x="11043" y="8437"/>
                  </a:lnTo>
                  <a:lnTo>
                    <a:pt x="7579" y="8437"/>
                  </a:lnTo>
                  <a:lnTo>
                    <a:pt x="7579" y="8101"/>
                  </a:lnTo>
                  <a:cubicBezTo>
                    <a:pt x="7579" y="7981"/>
                    <a:pt x="7677" y="7883"/>
                    <a:pt x="7797" y="7883"/>
                  </a:cubicBezTo>
                  <a:close/>
                  <a:moveTo>
                    <a:pt x="11043" y="8770"/>
                  </a:moveTo>
                  <a:lnTo>
                    <a:pt x="11043" y="9354"/>
                  </a:lnTo>
                  <a:lnTo>
                    <a:pt x="7579" y="9354"/>
                  </a:lnTo>
                  <a:lnTo>
                    <a:pt x="7579" y="8770"/>
                  </a:lnTo>
                  <a:close/>
                  <a:moveTo>
                    <a:pt x="11020" y="9687"/>
                  </a:moveTo>
                  <a:cubicBezTo>
                    <a:pt x="10940" y="10005"/>
                    <a:pt x="10652" y="10240"/>
                    <a:pt x="10309" y="10240"/>
                  </a:cubicBezTo>
                  <a:lnTo>
                    <a:pt x="8313" y="10240"/>
                  </a:lnTo>
                  <a:cubicBezTo>
                    <a:pt x="7970" y="10240"/>
                    <a:pt x="7682" y="10005"/>
                    <a:pt x="7602" y="9687"/>
                  </a:cubicBezTo>
                  <a:close/>
                  <a:moveTo>
                    <a:pt x="681" y="0"/>
                  </a:moveTo>
                  <a:cubicBezTo>
                    <a:pt x="304" y="0"/>
                    <a:pt x="0" y="306"/>
                    <a:pt x="0" y="681"/>
                  </a:cubicBezTo>
                  <a:lnTo>
                    <a:pt x="0" y="1931"/>
                  </a:lnTo>
                  <a:lnTo>
                    <a:pt x="0" y="2725"/>
                  </a:lnTo>
                  <a:cubicBezTo>
                    <a:pt x="0" y="2816"/>
                    <a:pt x="77" y="2890"/>
                    <a:pt x="167" y="2890"/>
                  </a:cubicBezTo>
                  <a:cubicBezTo>
                    <a:pt x="258" y="2890"/>
                    <a:pt x="334" y="2816"/>
                    <a:pt x="334" y="2725"/>
                  </a:cubicBezTo>
                  <a:lnTo>
                    <a:pt x="334" y="2098"/>
                  </a:lnTo>
                  <a:lnTo>
                    <a:pt x="8832" y="2098"/>
                  </a:lnTo>
                  <a:lnTo>
                    <a:pt x="8832" y="6653"/>
                  </a:lnTo>
                  <a:lnTo>
                    <a:pt x="8595" y="6653"/>
                  </a:lnTo>
                  <a:cubicBezTo>
                    <a:pt x="8190" y="6653"/>
                    <a:pt x="7861" y="6983"/>
                    <a:pt x="7861" y="7387"/>
                  </a:cubicBezTo>
                  <a:lnTo>
                    <a:pt x="7861" y="7550"/>
                  </a:lnTo>
                  <a:lnTo>
                    <a:pt x="7799" y="7550"/>
                  </a:lnTo>
                  <a:cubicBezTo>
                    <a:pt x="7494" y="7550"/>
                    <a:pt x="7248" y="7796"/>
                    <a:pt x="7248" y="8101"/>
                  </a:cubicBezTo>
                  <a:lnTo>
                    <a:pt x="7248" y="9507"/>
                  </a:lnTo>
                  <a:cubicBezTo>
                    <a:pt x="7248" y="10094"/>
                    <a:pt x="7725" y="10574"/>
                    <a:pt x="8315" y="10574"/>
                  </a:cubicBezTo>
                  <a:lnTo>
                    <a:pt x="10311" y="10574"/>
                  </a:lnTo>
                  <a:cubicBezTo>
                    <a:pt x="10897" y="10574"/>
                    <a:pt x="11377" y="10096"/>
                    <a:pt x="11377" y="9507"/>
                  </a:cubicBezTo>
                  <a:lnTo>
                    <a:pt x="11377" y="8101"/>
                  </a:lnTo>
                  <a:cubicBezTo>
                    <a:pt x="11375" y="7796"/>
                    <a:pt x="11130" y="7550"/>
                    <a:pt x="10824" y="7550"/>
                  </a:cubicBezTo>
                  <a:lnTo>
                    <a:pt x="10762" y="7550"/>
                  </a:lnTo>
                  <a:lnTo>
                    <a:pt x="10762" y="7387"/>
                  </a:lnTo>
                  <a:cubicBezTo>
                    <a:pt x="10762" y="6982"/>
                    <a:pt x="10431" y="6653"/>
                    <a:pt x="10028" y="6653"/>
                  </a:cubicBezTo>
                  <a:lnTo>
                    <a:pt x="9164" y="6653"/>
                  </a:lnTo>
                  <a:lnTo>
                    <a:pt x="9164" y="1931"/>
                  </a:lnTo>
                  <a:lnTo>
                    <a:pt x="9164" y="681"/>
                  </a:lnTo>
                  <a:cubicBezTo>
                    <a:pt x="9164" y="304"/>
                    <a:pt x="8860" y="0"/>
                    <a:pt x="8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119" name="Google Shape;6119;p78"/>
          <p:cNvGrpSpPr/>
          <p:nvPr/>
        </p:nvGrpSpPr>
        <p:grpSpPr>
          <a:xfrm>
            <a:off x="3311353" y="2133840"/>
            <a:ext cx="327458" cy="310648"/>
            <a:chOff x="3311353" y="2057640"/>
            <a:chExt cx="327458" cy="310648"/>
          </a:xfrm>
        </p:grpSpPr>
        <p:sp>
          <p:nvSpPr>
            <p:cNvPr id="6120" name="Google Shape;6120;p78"/>
            <p:cNvSpPr/>
            <p:nvPr/>
          </p:nvSpPr>
          <p:spPr>
            <a:xfrm>
              <a:off x="3316074" y="2133899"/>
              <a:ext cx="317815" cy="229532"/>
            </a:xfrm>
            <a:custGeom>
              <a:avLst/>
              <a:gdLst/>
              <a:ahLst/>
              <a:cxnLst/>
              <a:rect l="l" t="t" r="r" b="b"/>
              <a:pathLst>
                <a:path w="11041" h="7974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7641"/>
                  </a:lnTo>
                  <a:cubicBezTo>
                    <a:pt x="0" y="7826"/>
                    <a:pt x="149" y="7973"/>
                    <a:pt x="332" y="7973"/>
                  </a:cubicBezTo>
                  <a:lnTo>
                    <a:pt x="10709" y="7973"/>
                  </a:lnTo>
                  <a:cubicBezTo>
                    <a:pt x="10893" y="7973"/>
                    <a:pt x="11041" y="7826"/>
                    <a:pt x="11041" y="7641"/>
                  </a:cubicBezTo>
                  <a:lnTo>
                    <a:pt x="11041" y="334"/>
                  </a:lnTo>
                  <a:cubicBezTo>
                    <a:pt x="11041" y="149"/>
                    <a:pt x="10893" y="0"/>
                    <a:pt x="10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1" name="Google Shape;6121;p78"/>
            <p:cNvSpPr/>
            <p:nvPr/>
          </p:nvSpPr>
          <p:spPr>
            <a:xfrm>
              <a:off x="3316074" y="2133899"/>
              <a:ext cx="22280" cy="229532"/>
            </a:xfrm>
            <a:custGeom>
              <a:avLst/>
              <a:gdLst/>
              <a:ahLst/>
              <a:cxnLst/>
              <a:rect l="l" t="t" r="r" b="b"/>
              <a:pathLst>
                <a:path w="774" h="7974" extrusionOk="0">
                  <a:moveTo>
                    <a:pt x="332" y="0"/>
                  </a:moveTo>
                  <a:cubicBezTo>
                    <a:pt x="149" y="0"/>
                    <a:pt x="0" y="149"/>
                    <a:pt x="0" y="334"/>
                  </a:cubicBezTo>
                  <a:lnTo>
                    <a:pt x="0" y="7641"/>
                  </a:lnTo>
                  <a:cubicBezTo>
                    <a:pt x="0" y="7826"/>
                    <a:pt x="149" y="7973"/>
                    <a:pt x="332" y="7973"/>
                  </a:cubicBezTo>
                  <a:lnTo>
                    <a:pt x="773" y="7973"/>
                  </a:lnTo>
                  <a:cubicBezTo>
                    <a:pt x="588" y="7973"/>
                    <a:pt x="441" y="7826"/>
                    <a:pt x="441" y="7641"/>
                  </a:cubicBezTo>
                  <a:lnTo>
                    <a:pt x="441" y="334"/>
                  </a:lnTo>
                  <a:cubicBezTo>
                    <a:pt x="441" y="149"/>
                    <a:pt x="588" y="0"/>
                    <a:pt x="77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2" name="Google Shape;6122;p78"/>
            <p:cNvSpPr/>
            <p:nvPr/>
          </p:nvSpPr>
          <p:spPr>
            <a:xfrm>
              <a:off x="3338414" y="2156296"/>
              <a:ext cx="273141" cy="184771"/>
            </a:xfrm>
            <a:custGeom>
              <a:avLst/>
              <a:gdLst/>
              <a:ahLst/>
              <a:cxnLst/>
              <a:rect l="l" t="t" r="r" b="b"/>
              <a:pathLst>
                <a:path w="9489" h="6419" extrusionOk="0">
                  <a:moveTo>
                    <a:pt x="223" y="1"/>
                  </a:moveTo>
                  <a:cubicBezTo>
                    <a:pt x="102" y="1"/>
                    <a:pt x="1" y="100"/>
                    <a:pt x="1" y="223"/>
                  </a:cubicBezTo>
                  <a:lnTo>
                    <a:pt x="1" y="6196"/>
                  </a:lnTo>
                  <a:cubicBezTo>
                    <a:pt x="1" y="6321"/>
                    <a:pt x="102" y="6419"/>
                    <a:pt x="223" y="6419"/>
                  </a:cubicBezTo>
                  <a:lnTo>
                    <a:pt x="9266" y="6419"/>
                  </a:lnTo>
                  <a:cubicBezTo>
                    <a:pt x="9389" y="6419"/>
                    <a:pt x="9488" y="6319"/>
                    <a:pt x="9488" y="6196"/>
                  </a:cubicBezTo>
                  <a:lnTo>
                    <a:pt x="9488" y="223"/>
                  </a:lnTo>
                  <a:cubicBezTo>
                    <a:pt x="9488" y="100"/>
                    <a:pt x="9389" y="1"/>
                    <a:pt x="92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3" name="Google Shape;6123;p78"/>
            <p:cNvSpPr/>
            <p:nvPr/>
          </p:nvSpPr>
          <p:spPr>
            <a:xfrm>
              <a:off x="3476163" y="2244214"/>
              <a:ext cx="103885" cy="65659"/>
            </a:xfrm>
            <a:custGeom>
              <a:avLst/>
              <a:gdLst/>
              <a:ahLst/>
              <a:cxnLst/>
              <a:rect l="l" t="t" r="r" b="b"/>
              <a:pathLst>
                <a:path w="3609" h="2281" extrusionOk="0">
                  <a:moveTo>
                    <a:pt x="322" y="0"/>
                  </a:moveTo>
                  <a:lnTo>
                    <a:pt x="322" y="967"/>
                  </a:lnTo>
                  <a:cubicBezTo>
                    <a:pt x="322" y="1098"/>
                    <a:pt x="274" y="1225"/>
                    <a:pt x="185" y="1322"/>
                  </a:cubicBezTo>
                  <a:cubicBezTo>
                    <a:pt x="16" y="1507"/>
                    <a:pt x="0" y="1786"/>
                    <a:pt x="146" y="1989"/>
                  </a:cubicBezTo>
                  <a:lnTo>
                    <a:pt x="358" y="2280"/>
                  </a:lnTo>
                  <a:lnTo>
                    <a:pt x="3248" y="2280"/>
                  </a:lnTo>
                  <a:lnTo>
                    <a:pt x="3461" y="1989"/>
                  </a:lnTo>
                  <a:cubicBezTo>
                    <a:pt x="3608" y="1785"/>
                    <a:pt x="3592" y="1507"/>
                    <a:pt x="3424" y="1322"/>
                  </a:cubicBezTo>
                  <a:cubicBezTo>
                    <a:pt x="3335" y="1225"/>
                    <a:pt x="3287" y="1098"/>
                    <a:pt x="3287" y="967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4" name="Google Shape;6124;p78"/>
            <p:cNvSpPr/>
            <p:nvPr/>
          </p:nvSpPr>
          <p:spPr>
            <a:xfrm>
              <a:off x="3476106" y="2244214"/>
              <a:ext cx="21934" cy="65659"/>
            </a:xfrm>
            <a:custGeom>
              <a:avLst/>
              <a:gdLst/>
              <a:ahLst/>
              <a:cxnLst/>
              <a:rect l="l" t="t" r="r" b="b"/>
              <a:pathLst>
                <a:path w="762" h="2281" extrusionOk="0">
                  <a:moveTo>
                    <a:pt x="322" y="0"/>
                  </a:moveTo>
                  <a:lnTo>
                    <a:pt x="322" y="967"/>
                  </a:lnTo>
                  <a:cubicBezTo>
                    <a:pt x="322" y="1098"/>
                    <a:pt x="273" y="1225"/>
                    <a:pt x="184" y="1322"/>
                  </a:cubicBezTo>
                  <a:cubicBezTo>
                    <a:pt x="15" y="1507"/>
                    <a:pt x="1" y="1786"/>
                    <a:pt x="146" y="1989"/>
                  </a:cubicBezTo>
                  <a:lnTo>
                    <a:pt x="358" y="2280"/>
                  </a:lnTo>
                  <a:lnTo>
                    <a:pt x="761" y="2280"/>
                  </a:lnTo>
                  <a:lnTo>
                    <a:pt x="552" y="1989"/>
                  </a:lnTo>
                  <a:cubicBezTo>
                    <a:pt x="404" y="1785"/>
                    <a:pt x="420" y="1507"/>
                    <a:pt x="589" y="1322"/>
                  </a:cubicBezTo>
                  <a:cubicBezTo>
                    <a:pt x="678" y="1225"/>
                    <a:pt x="726" y="1098"/>
                    <a:pt x="726" y="96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5" name="Google Shape;6125;p78"/>
            <p:cNvSpPr/>
            <p:nvPr/>
          </p:nvSpPr>
          <p:spPr>
            <a:xfrm>
              <a:off x="3495912" y="2282934"/>
              <a:ext cx="64853" cy="50921"/>
            </a:xfrm>
            <a:custGeom>
              <a:avLst/>
              <a:gdLst/>
              <a:ahLst/>
              <a:cxnLst/>
              <a:rect l="l" t="t" r="r" b="b"/>
              <a:pathLst>
                <a:path w="2253" h="1769" extrusionOk="0">
                  <a:moveTo>
                    <a:pt x="587" y="1"/>
                  </a:moveTo>
                  <a:lnTo>
                    <a:pt x="587" y="448"/>
                  </a:lnTo>
                  <a:cubicBezTo>
                    <a:pt x="587" y="518"/>
                    <a:pt x="544" y="578"/>
                    <a:pt x="480" y="601"/>
                  </a:cubicBezTo>
                  <a:lnTo>
                    <a:pt x="0" y="783"/>
                  </a:lnTo>
                  <a:lnTo>
                    <a:pt x="1127" y="1769"/>
                  </a:lnTo>
                  <a:lnTo>
                    <a:pt x="2252" y="783"/>
                  </a:lnTo>
                  <a:lnTo>
                    <a:pt x="1772" y="601"/>
                  </a:lnTo>
                  <a:cubicBezTo>
                    <a:pt x="1708" y="578"/>
                    <a:pt x="1668" y="516"/>
                    <a:pt x="1668" y="448"/>
                  </a:cubicBezTo>
                  <a:lnTo>
                    <a:pt x="1668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6" name="Google Shape;6126;p78"/>
            <p:cNvSpPr/>
            <p:nvPr/>
          </p:nvSpPr>
          <p:spPr>
            <a:xfrm>
              <a:off x="3495912" y="2282934"/>
              <a:ext cx="48013" cy="28526"/>
            </a:xfrm>
            <a:custGeom>
              <a:avLst/>
              <a:gdLst/>
              <a:ahLst/>
              <a:cxnLst/>
              <a:rect l="l" t="t" r="r" b="b"/>
              <a:pathLst>
                <a:path w="1668" h="991" extrusionOk="0">
                  <a:moveTo>
                    <a:pt x="587" y="1"/>
                  </a:moveTo>
                  <a:lnTo>
                    <a:pt x="587" y="448"/>
                  </a:lnTo>
                  <a:cubicBezTo>
                    <a:pt x="587" y="518"/>
                    <a:pt x="544" y="578"/>
                    <a:pt x="480" y="601"/>
                  </a:cubicBezTo>
                  <a:lnTo>
                    <a:pt x="0" y="781"/>
                  </a:lnTo>
                  <a:lnTo>
                    <a:pt x="239" y="990"/>
                  </a:lnTo>
                  <a:lnTo>
                    <a:pt x="774" y="752"/>
                  </a:lnTo>
                  <a:cubicBezTo>
                    <a:pt x="838" y="729"/>
                    <a:pt x="880" y="669"/>
                    <a:pt x="880" y="599"/>
                  </a:cubicBezTo>
                  <a:lnTo>
                    <a:pt x="880" y="464"/>
                  </a:lnTo>
                  <a:cubicBezTo>
                    <a:pt x="962" y="485"/>
                    <a:pt x="1045" y="496"/>
                    <a:pt x="1128" y="496"/>
                  </a:cubicBezTo>
                  <a:cubicBezTo>
                    <a:pt x="1307" y="496"/>
                    <a:pt x="1485" y="448"/>
                    <a:pt x="1643" y="351"/>
                  </a:cubicBezTo>
                  <a:lnTo>
                    <a:pt x="1668" y="335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7" name="Google Shape;6127;p78"/>
            <p:cNvSpPr/>
            <p:nvPr/>
          </p:nvSpPr>
          <p:spPr>
            <a:xfrm>
              <a:off x="3501439" y="2225272"/>
              <a:ext cx="53742" cy="64018"/>
            </a:xfrm>
            <a:custGeom>
              <a:avLst/>
              <a:gdLst/>
              <a:ahLst/>
              <a:cxnLst/>
              <a:rect l="l" t="t" r="r" b="b"/>
              <a:pathLst>
                <a:path w="1867" h="2224" extrusionOk="0">
                  <a:moveTo>
                    <a:pt x="448" y="0"/>
                  </a:moveTo>
                  <a:cubicBezTo>
                    <a:pt x="199" y="0"/>
                    <a:pt x="0" y="201"/>
                    <a:pt x="0" y="450"/>
                  </a:cubicBezTo>
                  <a:lnTo>
                    <a:pt x="0" y="1396"/>
                  </a:lnTo>
                  <a:cubicBezTo>
                    <a:pt x="0" y="1659"/>
                    <a:pt x="137" y="1904"/>
                    <a:pt x="361" y="2043"/>
                  </a:cubicBezTo>
                  <a:lnTo>
                    <a:pt x="418" y="2076"/>
                  </a:lnTo>
                  <a:cubicBezTo>
                    <a:pt x="575" y="2174"/>
                    <a:pt x="754" y="2223"/>
                    <a:pt x="933" y="2223"/>
                  </a:cubicBezTo>
                  <a:cubicBezTo>
                    <a:pt x="1111" y="2223"/>
                    <a:pt x="1290" y="2174"/>
                    <a:pt x="1447" y="2076"/>
                  </a:cubicBezTo>
                  <a:lnTo>
                    <a:pt x="1504" y="2043"/>
                  </a:lnTo>
                  <a:cubicBezTo>
                    <a:pt x="1728" y="1904"/>
                    <a:pt x="1867" y="1660"/>
                    <a:pt x="1867" y="1396"/>
                  </a:cubicBezTo>
                  <a:lnTo>
                    <a:pt x="1867" y="450"/>
                  </a:lnTo>
                  <a:cubicBezTo>
                    <a:pt x="1867" y="201"/>
                    <a:pt x="1666" y="0"/>
                    <a:pt x="1415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8" name="Google Shape;6128;p78"/>
            <p:cNvSpPr/>
            <p:nvPr/>
          </p:nvSpPr>
          <p:spPr>
            <a:xfrm>
              <a:off x="3501497" y="2225214"/>
              <a:ext cx="31174" cy="63960"/>
            </a:xfrm>
            <a:custGeom>
              <a:avLst/>
              <a:gdLst/>
              <a:ahLst/>
              <a:cxnLst/>
              <a:rect l="l" t="t" r="r" b="b"/>
              <a:pathLst>
                <a:path w="1083" h="2222" extrusionOk="0">
                  <a:moveTo>
                    <a:pt x="448" y="1"/>
                  </a:moveTo>
                  <a:cubicBezTo>
                    <a:pt x="199" y="1"/>
                    <a:pt x="0" y="202"/>
                    <a:pt x="0" y="450"/>
                  </a:cubicBezTo>
                  <a:lnTo>
                    <a:pt x="0" y="1396"/>
                  </a:lnTo>
                  <a:cubicBezTo>
                    <a:pt x="0" y="1661"/>
                    <a:pt x="137" y="1904"/>
                    <a:pt x="363" y="2043"/>
                  </a:cubicBezTo>
                  <a:lnTo>
                    <a:pt x="418" y="2077"/>
                  </a:lnTo>
                  <a:cubicBezTo>
                    <a:pt x="575" y="2173"/>
                    <a:pt x="752" y="2222"/>
                    <a:pt x="930" y="2222"/>
                  </a:cubicBezTo>
                  <a:cubicBezTo>
                    <a:pt x="981" y="2222"/>
                    <a:pt x="1032" y="2218"/>
                    <a:pt x="1083" y="2210"/>
                  </a:cubicBezTo>
                  <a:cubicBezTo>
                    <a:pt x="955" y="2194"/>
                    <a:pt x="828" y="2149"/>
                    <a:pt x="715" y="2078"/>
                  </a:cubicBezTo>
                  <a:lnTo>
                    <a:pt x="660" y="2045"/>
                  </a:lnTo>
                  <a:cubicBezTo>
                    <a:pt x="436" y="1908"/>
                    <a:pt x="297" y="1661"/>
                    <a:pt x="297" y="1396"/>
                  </a:cubicBezTo>
                  <a:lnTo>
                    <a:pt x="297" y="450"/>
                  </a:lnTo>
                  <a:cubicBezTo>
                    <a:pt x="297" y="202"/>
                    <a:pt x="498" y="1"/>
                    <a:pt x="747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9" name="Google Shape;6129;p78"/>
            <p:cNvSpPr/>
            <p:nvPr/>
          </p:nvSpPr>
          <p:spPr>
            <a:xfrm>
              <a:off x="3465627" y="2305446"/>
              <a:ext cx="125474" cy="35693"/>
            </a:xfrm>
            <a:custGeom>
              <a:avLst/>
              <a:gdLst/>
              <a:ahLst/>
              <a:cxnLst/>
              <a:rect l="l" t="t" r="r" b="b"/>
              <a:pathLst>
                <a:path w="4359" h="1240" extrusionOk="0">
                  <a:moveTo>
                    <a:pt x="1052" y="1"/>
                  </a:moveTo>
                  <a:lnTo>
                    <a:pt x="670" y="144"/>
                  </a:lnTo>
                  <a:cubicBezTo>
                    <a:pt x="357" y="262"/>
                    <a:pt x="128" y="536"/>
                    <a:pt x="68" y="866"/>
                  </a:cubicBezTo>
                  <a:lnTo>
                    <a:pt x="0" y="1239"/>
                  </a:lnTo>
                  <a:lnTo>
                    <a:pt x="4358" y="1239"/>
                  </a:lnTo>
                  <a:lnTo>
                    <a:pt x="4289" y="866"/>
                  </a:lnTo>
                  <a:cubicBezTo>
                    <a:pt x="4229" y="537"/>
                    <a:pt x="4001" y="262"/>
                    <a:pt x="3686" y="144"/>
                  </a:cubicBezTo>
                  <a:lnTo>
                    <a:pt x="3306" y="1"/>
                  </a:lnTo>
                  <a:lnTo>
                    <a:pt x="3039" y="180"/>
                  </a:lnTo>
                  <a:cubicBezTo>
                    <a:pt x="2779" y="355"/>
                    <a:pt x="2479" y="443"/>
                    <a:pt x="2179" y="443"/>
                  </a:cubicBezTo>
                  <a:cubicBezTo>
                    <a:pt x="1879" y="443"/>
                    <a:pt x="1579" y="355"/>
                    <a:pt x="1319" y="180"/>
                  </a:cubicBezTo>
                  <a:lnTo>
                    <a:pt x="10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0" name="Google Shape;6130;p78"/>
            <p:cNvSpPr/>
            <p:nvPr/>
          </p:nvSpPr>
          <p:spPr>
            <a:xfrm>
              <a:off x="3465627" y="2305446"/>
              <a:ext cx="38917" cy="35693"/>
            </a:xfrm>
            <a:custGeom>
              <a:avLst/>
              <a:gdLst/>
              <a:ahLst/>
              <a:cxnLst/>
              <a:rect l="l" t="t" r="r" b="b"/>
              <a:pathLst>
                <a:path w="1352" h="1240" extrusionOk="0">
                  <a:moveTo>
                    <a:pt x="1052" y="1"/>
                  </a:moveTo>
                  <a:lnTo>
                    <a:pt x="670" y="144"/>
                  </a:lnTo>
                  <a:cubicBezTo>
                    <a:pt x="357" y="262"/>
                    <a:pt x="128" y="536"/>
                    <a:pt x="68" y="866"/>
                  </a:cubicBezTo>
                  <a:lnTo>
                    <a:pt x="0" y="1239"/>
                  </a:lnTo>
                  <a:lnTo>
                    <a:pt x="1052" y="1239"/>
                  </a:lnTo>
                  <a:lnTo>
                    <a:pt x="983" y="864"/>
                  </a:lnTo>
                  <a:cubicBezTo>
                    <a:pt x="955" y="708"/>
                    <a:pt x="898" y="562"/>
                    <a:pt x="812" y="436"/>
                  </a:cubicBezTo>
                  <a:cubicBezTo>
                    <a:pt x="876" y="392"/>
                    <a:pt x="948" y="352"/>
                    <a:pt x="1024" y="324"/>
                  </a:cubicBezTo>
                  <a:lnTo>
                    <a:pt x="1351" y="200"/>
                  </a:lnTo>
                  <a:cubicBezTo>
                    <a:pt x="1339" y="192"/>
                    <a:pt x="1330" y="187"/>
                    <a:pt x="1319" y="180"/>
                  </a:cubicBezTo>
                  <a:lnTo>
                    <a:pt x="1052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1" name="Google Shape;6131;p78"/>
            <p:cNvSpPr/>
            <p:nvPr/>
          </p:nvSpPr>
          <p:spPr>
            <a:xfrm>
              <a:off x="3485433" y="2197578"/>
              <a:ext cx="85290" cy="46660"/>
            </a:xfrm>
            <a:custGeom>
              <a:avLst/>
              <a:gdLst/>
              <a:ahLst/>
              <a:cxnLst/>
              <a:rect l="l" t="t" r="r" b="b"/>
              <a:pathLst>
                <a:path w="2963" h="1621" extrusionOk="0">
                  <a:moveTo>
                    <a:pt x="1296" y="1"/>
                  </a:moveTo>
                  <a:cubicBezTo>
                    <a:pt x="578" y="1"/>
                    <a:pt x="0" y="581"/>
                    <a:pt x="0" y="1298"/>
                  </a:cubicBezTo>
                  <a:lnTo>
                    <a:pt x="0" y="1620"/>
                  </a:lnTo>
                  <a:lnTo>
                    <a:pt x="1248" y="1620"/>
                  </a:lnTo>
                  <a:cubicBezTo>
                    <a:pt x="1449" y="1620"/>
                    <a:pt x="1633" y="1513"/>
                    <a:pt x="1731" y="1341"/>
                  </a:cubicBezTo>
                  <a:cubicBezTo>
                    <a:pt x="1747" y="1312"/>
                    <a:pt x="1777" y="1297"/>
                    <a:pt x="1806" y="1297"/>
                  </a:cubicBezTo>
                  <a:cubicBezTo>
                    <a:pt x="1836" y="1297"/>
                    <a:pt x="1865" y="1312"/>
                    <a:pt x="1882" y="1341"/>
                  </a:cubicBezTo>
                  <a:cubicBezTo>
                    <a:pt x="1982" y="1513"/>
                    <a:pt x="2167" y="1620"/>
                    <a:pt x="2364" y="1620"/>
                  </a:cubicBezTo>
                  <a:lnTo>
                    <a:pt x="2963" y="1620"/>
                  </a:lnTo>
                  <a:lnTo>
                    <a:pt x="2963" y="1298"/>
                  </a:lnTo>
                  <a:cubicBezTo>
                    <a:pt x="2963" y="580"/>
                    <a:pt x="2382" y="1"/>
                    <a:pt x="1667" y="1"/>
                  </a:cubicBezTo>
                  <a:lnTo>
                    <a:pt x="1299" y="1"/>
                  </a:lnTo>
                  <a:cubicBezTo>
                    <a:pt x="1298" y="1"/>
                    <a:pt x="1297" y="1"/>
                    <a:pt x="1296" y="1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2" name="Google Shape;6132;p78"/>
            <p:cNvSpPr/>
            <p:nvPr/>
          </p:nvSpPr>
          <p:spPr>
            <a:xfrm>
              <a:off x="3485433" y="2197578"/>
              <a:ext cx="48560" cy="46660"/>
            </a:xfrm>
            <a:custGeom>
              <a:avLst/>
              <a:gdLst/>
              <a:ahLst/>
              <a:cxnLst/>
              <a:rect l="l" t="t" r="r" b="b"/>
              <a:pathLst>
                <a:path w="1687" h="1621" extrusionOk="0">
                  <a:moveTo>
                    <a:pt x="1298" y="1"/>
                  </a:moveTo>
                  <a:cubicBezTo>
                    <a:pt x="579" y="1"/>
                    <a:pt x="0" y="582"/>
                    <a:pt x="0" y="1298"/>
                  </a:cubicBezTo>
                  <a:lnTo>
                    <a:pt x="0" y="1620"/>
                  </a:lnTo>
                  <a:lnTo>
                    <a:pt x="411" y="1620"/>
                  </a:lnTo>
                  <a:lnTo>
                    <a:pt x="411" y="1298"/>
                  </a:lnTo>
                  <a:cubicBezTo>
                    <a:pt x="411" y="587"/>
                    <a:pt x="979" y="12"/>
                    <a:pt x="1687" y="1"/>
                  </a:cubicBezTo>
                  <a:close/>
                </a:path>
              </a:pathLst>
            </a:custGeom>
            <a:solidFill>
              <a:srgbClr val="9F6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3" name="Google Shape;6133;p78"/>
            <p:cNvSpPr/>
            <p:nvPr/>
          </p:nvSpPr>
          <p:spPr>
            <a:xfrm>
              <a:off x="3406122" y="2278990"/>
              <a:ext cx="31117" cy="38802"/>
            </a:xfrm>
            <a:custGeom>
              <a:avLst/>
              <a:gdLst/>
              <a:ahLst/>
              <a:cxnLst/>
              <a:rect l="l" t="t" r="r" b="b"/>
              <a:pathLst>
                <a:path w="1081" h="1348" extrusionOk="0">
                  <a:moveTo>
                    <a:pt x="0" y="1"/>
                  </a:moveTo>
                  <a:lnTo>
                    <a:pt x="0" y="1215"/>
                  </a:lnTo>
                  <a:lnTo>
                    <a:pt x="541" y="1348"/>
                  </a:lnTo>
                  <a:lnTo>
                    <a:pt x="1081" y="1215"/>
                  </a:lnTo>
                  <a:lnTo>
                    <a:pt x="1081" y="1"/>
                  </a:ln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4" name="Google Shape;6134;p78"/>
            <p:cNvSpPr/>
            <p:nvPr/>
          </p:nvSpPr>
          <p:spPr>
            <a:xfrm>
              <a:off x="3406122" y="2278990"/>
              <a:ext cx="31117" cy="31663"/>
            </a:xfrm>
            <a:custGeom>
              <a:avLst/>
              <a:gdLst/>
              <a:ahLst/>
              <a:cxnLst/>
              <a:rect l="l" t="t" r="r" b="b"/>
              <a:pathLst>
                <a:path w="1081" h="1100" extrusionOk="0">
                  <a:moveTo>
                    <a:pt x="0" y="1"/>
                  </a:moveTo>
                  <a:lnTo>
                    <a:pt x="0" y="1099"/>
                  </a:lnTo>
                  <a:lnTo>
                    <a:pt x="345" y="1099"/>
                  </a:lnTo>
                  <a:lnTo>
                    <a:pt x="345" y="543"/>
                  </a:lnTo>
                  <a:cubicBezTo>
                    <a:pt x="411" y="554"/>
                    <a:pt x="478" y="559"/>
                    <a:pt x="545" y="559"/>
                  </a:cubicBezTo>
                  <a:cubicBezTo>
                    <a:pt x="728" y="559"/>
                    <a:pt x="910" y="518"/>
                    <a:pt x="1081" y="434"/>
                  </a:cubicBezTo>
                  <a:lnTo>
                    <a:pt x="1081" y="1"/>
                  </a:ln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5" name="Google Shape;6135;p78"/>
            <p:cNvSpPr/>
            <p:nvPr/>
          </p:nvSpPr>
          <p:spPr>
            <a:xfrm>
              <a:off x="3388303" y="2218881"/>
              <a:ext cx="66839" cy="68422"/>
            </a:xfrm>
            <a:custGeom>
              <a:avLst/>
              <a:gdLst/>
              <a:ahLst/>
              <a:cxnLst/>
              <a:rect l="l" t="t" r="r" b="b"/>
              <a:pathLst>
                <a:path w="2322" h="2377" extrusionOk="0">
                  <a:moveTo>
                    <a:pt x="561" y="0"/>
                  </a:moveTo>
                  <a:cubicBezTo>
                    <a:pt x="253" y="0"/>
                    <a:pt x="1" y="251"/>
                    <a:pt x="1" y="560"/>
                  </a:cubicBezTo>
                  <a:lnTo>
                    <a:pt x="1" y="1507"/>
                  </a:lnTo>
                  <a:cubicBezTo>
                    <a:pt x="1" y="1735"/>
                    <a:pt x="120" y="1946"/>
                    <a:pt x="312" y="2067"/>
                  </a:cubicBezTo>
                  <a:lnTo>
                    <a:pt x="520" y="2195"/>
                  </a:lnTo>
                  <a:cubicBezTo>
                    <a:pt x="716" y="2316"/>
                    <a:pt x="939" y="2377"/>
                    <a:pt x="1161" y="2377"/>
                  </a:cubicBezTo>
                  <a:cubicBezTo>
                    <a:pt x="1384" y="2377"/>
                    <a:pt x="1607" y="2316"/>
                    <a:pt x="1803" y="2195"/>
                  </a:cubicBezTo>
                  <a:lnTo>
                    <a:pt x="2011" y="2067"/>
                  </a:lnTo>
                  <a:cubicBezTo>
                    <a:pt x="2203" y="1946"/>
                    <a:pt x="2322" y="1737"/>
                    <a:pt x="2322" y="1507"/>
                  </a:cubicBezTo>
                  <a:lnTo>
                    <a:pt x="2322" y="560"/>
                  </a:lnTo>
                  <a:cubicBezTo>
                    <a:pt x="2322" y="249"/>
                    <a:pt x="2070" y="0"/>
                    <a:pt x="1766" y="0"/>
                  </a:cubicBezTo>
                  <a:close/>
                </a:path>
              </a:pathLst>
            </a:custGeom>
            <a:solidFill>
              <a:srgbClr val="FFC5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6" name="Google Shape;6136;p78"/>
            <p:cNvSpPr/>
            <p:nvPr/>
          </p:nvSpPr>
          <p:spPr>
            <a:xfrm>
              <a:off x="3388216" y="2218823"/>
              <a:ext cx="38399" cy="68480"/>
            </a:xfrm>
            <a:custGeom>
              <a:avLst/>
              <a:gdLst/>
              <a:ahLst/>
              <a:cxnLst/>
              <a:rect l="l" t="t" r="r" b="b"/>
              <a:pathLst>
                <a:path w="1334" h="2379" extrusionOk="0">
                  <a:moveTo>
                    <a:pt x="560" y="1"/>
                  </a:moveTo>
                  <a:cubicBezTo>
                    <a:pt x="251" y="1"/>
                    <a:pt x="0" y="251"/>
                    <a:pt x="0" y="560"/>
                  </a:cubicBezTo>
                  <a:lnTo>
                    <a:pt x="0" y="1506"/>
                  </a:lnTo>
                  <a:cubicBezTo>
                    <a:pt x="0" y="1735"/>
                    <a:pt x="117" y="1947"/>
                    <a:pt x="311" y="2066"/>
                  </a:cubicBezTo>
                  <a:lnTo>
                    <a:pt x="517" y="2196"/>
                  </a:lnTo>
                  <a:cubicBezTo>
                    <a:pt x="715" y="2317"/>
                    <a:pt x="938" y="2378"/>
                    <a:pt x="1162" y="2378"/>
                  </a:cubicBezTo>
                  <a:cubicBezTo>
                    <a:pt x="1219" y="2378"/>
                    <a:pt x="1276" y="2374"/>
                    <a:pt x="1333" y="2366"/>
                  </a:cubicBezTo>
                  <a:cubicBezTo>
                    <a:pt x="1170" y="2343"/>
                    <a:pt x="1010" y="2286"/>
                    <a:pt x="862" y="2196"/>
                  </a:cubicBezTo>
                  <a:lnTo>
                    <a:pt x="656" y="2066"/>
                  </a:lnTo>
                  <a:cubicBezTo>
                    <a:pt x="462" y="1947"/>
                    <a:pt x="345" y="1735"/>
                    <a:pt x="345" y="1506"/>
                  </a:cubicBezTo>
                  <a:lnTo>
                    <a:pt x="345" y="560"/>
                  </a:lnTo>
                  <a:cubicBezTo>
                    <a:pt x="345" y="251"/>
                    <a:pt x="596" y="1"/>
                    <a:pt x="905" y="1"/>
                  </a:cubicBezTo>
                  <a:close/>
                </a:path>
              </a:pathLst>
            </a:custGeom>
            <a:solidFill>
              <a:srgbClr val="FFA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7" name="Google Shape;6137;p78"/>
            <p:cNvSpPr/>
            <p:nvPr/>
          </p:nvSpPr>
          <p:spPr>
            <a:xfrm>
              <a:off x="3358882" y="2299112"/>
              <a:ext cx="125531" cy="42026"/>
            </a:xfrm>
            <a:custGeom>
              <a:avLst/>
              <a:gdLst/>
              <a:ahLst/>
              <a:cxnLst/>
              <a:rect l="l" t="t" r="r" b="b"/>
              <a:pathLst>
                <a:path w="4361" h="1460" extrusionOk="0">
                  <a:moveTo>
                    <a:pt x="1641" y="0"/>
                  </a:moveTo>
                  <a:lnTo>
                    <a:pt x="673" y="364"/>
                  </a:lnTo>
                  <a:cubicBezTo>
                    <a:pt x="360" y="482"/>
                    <a:pt x="130" y="756"/>
                    <a:pt x="70" y="1086"/>
                  </a:cubicBezTo>
                  <a:lnTo>
                    <a:pt x="1" y="1459"/>
                  </a:lnTo>
                  <a:lnTo>
                    <a:pt x="4361" y="1459"/>
                  </a:lnTo>
                  <a:lnTo>
                    <a:pt x="4291" y="1086"/>
                  </a:lnTo>
                  <a:cubicBezTo>
                    <a:pt x="4231" y="757"/>
                    <a:pt x="4003" y="484"/>
                    <a:pt x="3689" y="364"/>
                  </a:cubicBezTo>
                  <a:lnTo>
                    <a:pt x="2722" y="0"/>
                  </a:lnTo>
                  <a:lnTo>
                    <a:pt x="2548" y="180"/>
                  </a:lnTo>
                  <a:cubicBezTo>
                    <a:pt x="2448" y="283"/>
                    <a:pt x="2315" y="334"/>
                    <a:pt x="2182" y="334"/>
                  </a:cubicBezTo>
                  <a:cubicBezTo>
                    <a:pt x="2049" y="334"/>
                    <a:pt x="1916" y="283"/>
                    <a:pt x="1815" y="180"/>
                  </a:cubicBezTo>
                  <a:lnTo>
                    <a:pt x="16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8" name="Google Shape;6138;p78"/>
            <p:cNvSpPr/>
            <p:nvPr/>
          </p:nvSpPr>
          <p:spPr>
            <a:xfrm>
              <a:off x="3358824" y="2298940"/>
              <a:ext cx="54778" cy="42084"/>
            </a:xfrm>
            <a:custGeom>
              <a:avLst/>
              <a:gdLst/>
              <a:ahLst/>
              <a:cxnLst/>
              <a:rect l="l" t="t" r="r" b="b"/>
              <a:pathLst>
                <a:path w="1903" h="1462" extrusionOk="0">
                  <a:moveTo>
                    <a:pt x="1641" y="1"/>
                  </a:moveTo>
                  <a:lnTo>
                    <a:pt x="673" y="365"/>
                  </a:lnTo>
                  <a:cubicBezTo>
                    <a:pt x="358" y="484"/>
                    <a:pt x="131" y="756"/>
                    <a:pt x="70" y="1089"/>
                  </a:cubicBezTo>
                  <a:lnTo>
                    <a:pt x="1" y="1462"/>
                  </a:lnTo>
                  <a:lnTo>
                    <a:pt x="385" y="1462"/>
                  </a:lnTo>
                  <a:lnTo>
                    <a:pt x="415" y="1312"/>
                  </a:lnTo>
                  <a:cubicBezTo>
                    <a:pt x="474" y="984"/>
                    <a:pt x="703" y="710"/>
                    <a:pt x="1018" y="589"/>
                  </a:cubicBezTo>
                  <a:lnTo>
                    <a:pt x="1903" y="255"/>
                  </a:lnTo>
                  <a:cubicBezTo>
                    <a:pt x="1872" y="234"/>
                    <a:pt x="1841" y="211"/>
                    <a:pt x="1814" y="180"/>
                  </a:cubicBezTo>
                  <a:lnTo>
                    <a:pt x="164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9" name="Google Shape;6139;p78"/>
            <p:cNvSpPr/>
            <p:nvPr/>
          </p:nvSpPr>
          <p:spPr>
            <a:xfrm>
              <a:off x="3376385" y="2197578"/>
              <a:ext cx="86700" cy="41594"/>
            </a:xfrm>
            <a:custGeom>
              <a:avLst/>
              <a:gdLst/>
              <a:ahLst/>
              <a:cxnLst/>
              <a:rect l="l" t="t" r="r" b="b"/>
              <a:pathLst>
                <a:path w="3012" h="1445" extrusionOk="0">
                  <a:moveTo>
                    <a:pt x="898" y="1"/>
                  </a:moveTo>
                  <a:cubicBezTo>
                    <a:pt x="393" y="1"/>
                    <a:pt x="1" y="436"/>
                    <a:pt x="52" y="939"/>
                  </a:cubicBezTo>
                  <a:lnTo>
                    <a:pt x="88" y="1288"/>
                  </a:lnTo>
                  <a:cubicBezTo>
                    <a:pt x="97" y="1377"/>
                    <a:pt x="171" y="1444"/>
                    <a:pt x="262" y="1444"/>
                  </a:cubicBezTo>
                  <a:lnTo>
                    <a:pt x="1403" y="1444"/>
                  </a:lnTo>
                  <a:cubicBezTo>
                    <a:pt x="1725" y="1444"/>
                    <a:pt x="2036" y="1325"/>
                    <a:pt x="2274" y="1110"/>
                  </a:cubicBezTo>
                  <a:cubicBezTo>
                    <a:pt x="2291" y="1095"/>
                    <a:pt x="2311" y="1088"/>
                    <a:pt x="2331" y="1088"/>
                  </a:cubicBezTo>
                  <a:cubicBezTo>
                    <a:pt x="2375" y="1088"/>
                    <a:pt x="2418" y="1122"/>
                    <a:pt x="2418" y="1174"/>
                  </a:cubicBezTo>
                  <a:cubicBezTo>
                    <a:pt x="2418" y="1323"/>
                    <a:pt x="2540" y="1444"/>
                    <a:pt x="2688" y="1444"/>
                  </a:cubicBezTo>
                  <a:lnTo>
                    <a:pt x="2736" y="1444"/>
                  </a:lnTo>
                  <a:lnTo>
                    <a:pt x="2862" y="1288"/>
                  </a:lnTo>
                  <a:cubicBezTo>
                    <a:pt x="2972" y="1146"/>
                    <a:pt x="3011" y="961"/>
                    <a:pt x="2963" y="788"/>
                  </a:cubicBezTo>
                  <a:lnTo>
                    <a:pt x="2946" y="721"/>
                  </a:lnTo>
                  <a:cubicBezTo>
                    <a:pt x="2902" y="564"/>
                    <a:pt x="2761" y="456"/>
                    <a:pt x="2599" y="456"/>
                  </a:cubicBezTo>
                  <a:cubicBezTo>
                    <a:pt x="2598" y="456"/>
                    <a:pt x="2597" y="456"/>
                    <a:pt x="2595" y="456"/>
                  </a:cubicBezTo>
                  <a:cubicBezTo>
                    <a:pt x="2549" y="456"/>
                    <a:pt x="2507" y="428"/>
                    <a:pt x="2489" y="383"/>
                  </a:cubicBezTo>
                  <a:cubicBezTo>
                    <a:pt x="2400" y="152"/>
                    <a:pt x="2180" y="1"/>
                    <a:pt x="1933" y="1"/>
                  </a:cubicBezTo>
                  <a:close/>
                </a:path>
              </a:pathLst>
            </a:custGeom>
            <a:solidFill>
              <a:srgbClr val="B57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0" name="Google Shape;6140;p78"/>
            <p:cNvSpPr/>
            <p:nvPr/>
          </p:nvSpPr>
          <p:spPr>
            <a:xfrm>
              <a:off x="3376385" y="2197549"/>
              <a:ext cx="35780" cy="41566"/>
            </a:xfrm>
            <a:custGeom>
              <a:avLst/>
              <a:gdLst/>
              <a:ahLst/>
              <a:cxnLst/>
              <a:rect l="l" t="t" r="r" b="b"/>
              <a:pathLst>
                <a:path w="1243" h="1444" extrusionOk="0">
                  <a:moveTo>
                    <a:pt x="898" y="0"/>
                  </a:moveTo>
                  <a:cubicBezTo>
                    <a:pt x="393" y="0"/>
                    <a:pt x="1" y="437"/>
                    <a:pt x="52" y="937"/>
                  </a:cubicBezTo>
                  <a:lnTo>
                    <a:pt x="88" y="1287"/>
                  </a:lnTo>
                  <a:cubicBezTo>
                    <a:pt x="97" y="1376"/>
                    <a:pt x="171" y="1443"/>
                    <a:pt x="262" y="1443"/>
                  </a:cubicBezTo>
                  <a:lnTo>
                    <a:pt x="600" y="1443"/>
                  </a:lnTo>
                  <a:cubicBezTo>
                    <a:pt x="512" y="1442"/>
                    <a:pt x="439" y="1375"/>
                    <a:pt x="431" y="1287"/>
                  </a:cubicBezTo>
                  <a:lnTo>
                    <a:pt x="395" y="937"/>
                  </a:lnTo>
                  <a:cubicBezTo>
                    <a:pt x="345" y="436"/>
                    <a:pt x="738" y="0"/>
                    <a:pt x="1243" y="0"/>
                  </a:cubicBezTo>
                  <a:close/>
                  <a:moveTo>
                    <a:pt x="600" y="1443"/>
                  </a:moveTo>
                  <a:lnTo>
                    <a:pt x="600" y="1443"/>
                  </a:lnTo>
                  <a:cubicBezTo>
                    <a:pt x="601" y="1443"/>
                    <a:pt x="602" y="1443"/>
                    <a:pt x="603" y="1443"/>
                  </a:cubicBezTo>
                  <a:cubicBezTo>
                    <a:pt x="604" y="1443"/>
                    <a:pt x="605" y="1443"/>
                    <a:pt x="607" y="1443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1" name="Google Shape;6141;p78"/>
            <p:cNvSpPr/>
            <p:nvPr/>
          </p:nvSpPr>
          <p:spPr>
            <a:xfrm>
              <a:off x="3455753" y="2062707"/>
              <a:ext cx="38687" cy="35204"/>
            </a:xfrm>
            <a:custGeom>
              <a:avLst/>
              <a:gdLst/>
              <a:ahLst/>
              <a:cxnLst/>
              <a:rect l="l" t="t" r="r" b="b"/>
              <a:pathLst>
                <a:path w="1344" h="1223" extrusionOk="0">
                  <a:moveTo>
                    <a:pt x="671" y="0"/>
                  </a:moveTo>
                  <a:cubicBezTo>
                    <a:pt x="394" y="0"/>
                    <a:pt x="144" y="190"/>
                    <a:pt x="78" y="470"/>
                  </a:cubicBezTo>
                  <a:cubicBezTo>
                    <a:pt x="0" y="799"/>
                    <a:pt x="203" y="1128"/>
                    <a:pt x="532" y="1206"/>
                  </a:cubicBezTo>
                  <a:cubicBezTo>
                    <a:pt x="579" y="1217"/>
                    <a:pt x="626" y="1223"/>
                    <a:pt x="673" y="1223"/>
                  </a:cubicBezTo>
                  <a:cubicBezTo>
                    <a:pt x="950" y="1223"/>
                    <a:pt x="1201" y="1032"/>
                    <a:pt x="1267" y="751"/>
                  </a:cubicBezTo>
                  <a:cubicBezTo>
                    <a:pt x="1344" y="424"/>
                    <a:pt x="1141" y="95"/>
                    <a:pt x="812" y="17"/>
                  </a:cubicBezTo>
                  <a:cubicBezTo>
                    <a:pt x="765" y="6"/>
                    <a:pt x="718" y="0"/>
                    <a:pt x="6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2" name="Google Shape;6142;p78"/>
            <p:cNvSpPr/>
            <p:nvPr/>
          </p:nvSpPr>
          <p:spPr>
            <a:xfrm>
              <a:off x="3311353" y="2057640"/>
              <a:ext cx="327458" cy="310648"/>
            </a:xfrm>
            <a:custGeom>
              <a:avLst/>
              <a:gdLst/>
              <a:ahLst/>
              <a:cxnLst/>
              <a:rect l="l" t="t" r="r" b="b"/>
              <a:pathLst>
                <a:path w="11376" h="10792" extrusionOk="0">
                  <a:moveTo>
                    <a:pt x="5685" y="335"/>
                  </a:moveTo>
                  <a:cubicBezTo>
                    <a:pt x="5932" y="335"/>
                    <a:pt x="6129" y="534"/>
                    <a:pt x="6129" y="781"/>
                  </a:cubicBezTo>
                  <a:cubicBezTo>
                    <a:pt x="6129" y="1028"/>
                    <a:pt x="5930" y="1227"/>
                    <a:pt x="5685" y="1227"/>
                  </a:cubicBezTo>
                  <a:cubicBezTo>
                    <a:pt x="5441" y="1227"/>
                    <a:pt x="5240" y="1028"/>
                    <a:pt x="5240" y="781"/>
                  </a:cubicBezTo>
                  <a:cubicBezTo>
                    <a:pt x="5238" y="534"/>
                    <a:pt x="5439" y="335"/>
                    <a:pt x="5685" y="335"/>
                  </a:cubicBezTo>
                  <a:close/>
                  <a:moveTo>
                    <a:pt x="6136" y="1414"/>
                  </a:moveTo>
                  <a:lnTo>
                    <a:pt x="7314" y="2482"/>
                  </a:lnTo>
                  <a:lnTo>
                    <a:pt x="4056" y="2482"/>
                  </a:lnTo>
                  <a:lnTo>
                    <a:pt x="5235" y="1414"/>
                  </a:lnTo>
                  <a:cubicBezTo>
                    <a:pt x="5361" y="1505"/>
                    <a:pt x="5516" y="1558"/>
                    <a:pt x="5685" y="1558"/>
                  </a:cubicBezTo>
                  <a:cubicBezTo>
                    <a:pt x="5853" y="1558"/>
                    <a:pt x="6010" y="1505"/>
                    <a:pt x="6136" y="1414"/>
                  </a:cubicBezTo>
                  <a:close/>
                  <a:moveTo>
                    <a:pt x="5688" y="1"/>
                  </a:moveTo>
                  <a:cubicBezTo>
                    <a:pt x="5258" y="1"/>
                    <a:pt x="4908" y="349"/>
                    <a:pt x="4908" y="781"/>
                  </a:cubicBezTo>
                  <a:cubicBezTo>
                    <a:pt x="4908" y="923"/>
                    <a:pt x="4945" y="1055"/>
                    <a:pt x="5011" y="1170"/>
                  </a:cubicBezTo>
                  <a:lnTo>
                    <a:pt x="3562" y="2484"/>
                  </a:lnTo>
                  <a:lnTo>
                    <a:pt x="500" y="2484"/>
                  </a:lnTo>
                  <a:cubicBezTo>
                    <a:pt x="225" y="2484"/>
                    <a:pt x="1" y="2710"/>
                    <a:pt x="1" y="2985"/>
                  </a:cubicBezTo>
                  <a:lnTo>
                    <a:pt x="1" y="10292"/>
                  </a:lnTo>
                  <a:cubicBezTo>
                    <a:pt x="1" y="10567"/>
                    <a:pt x="225" y="10791"/>
                    <a:pt x="500" y="10791"/>
                  </a:cubicBezTo>
                  <a:lnTo>
                    <a:pt x="10874" y="10791"/>
                  </a:lnTo>
                  <a:cubicBezTo>
                    <a:pt x="11150" y="10791"/>
                    <a:pt x="11376" y="10567"/>
                    <a:pt x="11376" y="10292"/>
                  </a:cubicBezTo>
                  <a:lnTo>
                    <a:pt x="11376" y="8239"/>
                  </a:lnTo>
                  <a:cubicBezTo>
                    <a:pt x="11376" y="8148"/>
                    <a:pt x="11299" y="8072"/>
                    <a:pt x="11208" y="8072"/>
                  </a:cubicBezTo>
                  <a:cubicBezTo>
                    <a:pt x="11116" y="8072"/>
                    <a:pt x="11041" y="8148"/>
                    <a:pt x="11041" y="8239"/>
                  </a:cubicBezTo>
                  <a:lnTo>
                    <a:pt x="11041" y="10292"/>
                  </a:lnTo>
                  <a:cubicBezTo>
                    <a:pt x="11041" y="10382"/>
                    <a:pt x="10967" y="10459"/>
                    <a:pt x="10874" y="10459"/>
                  </a:cubicBezTo>
                  <a:lnTo>
                    <a:pt x="500" y="10459"/>
                  </a:lnTo>
                  <a:cubicBezTo>
                    <a:pt x="408" y="10459"/>
                    <a:pt x="333" y="10382"/>
                    <a:pt x="333" y="10292"/>
                  </a:cubicBezTo>
                  <a:lnTo>
                    <a:pt x="333" y="2985"/>
                  </a:lnTo>
                  <a:cubicBezTo>
                    <a:pt x="333" y="2894"/>
                    <a:pt x="408" y="2818"/>
                    <a:pt x="500" y="2818"/>
                  </a:cubicBezTo>
                  <a:lnTo>
                    <a:pt x="10874" y="2818"/>
                  </a:lnTo>
                  <a:cubicBezTo>
                    <a:pt x="10967" y="2818"/>
                    <a:pt x="11041" y="2894"/>
                    <a:pt x="11041" y="2985"/>
                  </a:cubicBezTo>
                  <a:lnTo>
                    <a:pt x="11041" y="7569"/>
                  </a:lnTo>
                  <a:cubicBezTo>
                    <a:pt x="11040" y="7659"/>
                    <a:pt x="11112" y="7734"/>
                    <a:pt x="11205" y="7734"/>
                  </a:cubicBezTo>
                  <a:cubicBezTo>
                    <a:pt x="11297" y="7734"/>
                    <a:pt x="11372" y="7659"/>
                    <a:pt x="11372" y="7569"/>
                  </a:cubicBezTo>
                  <a:lnTo>
                    <a:pt x="11372" y="2985"/>
                  </a:lnTo>
                  <a:cubicBezTo>
                    <a:pt x="11372" y="2710"/>
                    <a:pt x="11148" y="2484"/>
                    <a:pt x="10873" y="2484"/>
                  </a:cubicBezTo>
                  <a:lnTo>
                    <a:pt x="7808" y="2484"/>
                  </a:lnTo>
                  <a:lnTo>
                    <a:pt x="6360" y="1170"/>
                  </a:lnTo>
                  <a:cubicBezTo>
                    <a:pt x="6427" y="1057"/>
                    <a:pt x="6465" y="923"/>
                    <a:pt x="6465" y="781"/>
                  </a:cubicBezTo>
                  <a:cubicBezTo>
                    <a:pt x="6465" y="353"/>
                    <a:pt x="6116" y="1"/>
                    <a:pt x="5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3" name="Google Shape;6143;p78"/>
            <p:cNvSpPr/>
            <p:nvPr/>
          </p:nvSpPr>
          <p:spPr>
            <a:xfrm>
              <a:off x="3333664" y="2151546"/>
              <a:ext cx="282697" cy="194385"/>
            </a:xfrm>
            <a:custGeom>
              <a:avLst/>
              <a:gdLst/>
              <a:ahLst/>
              <a:cxnLst/>
              <a:rect l="l" t="t" r="r" b="b"/>
              <a:pathLst>
                <a:path w="9821" h="6753" extrusionOk="0">
                  <a:moveTo>
                    <a:pt x="3417" y="1765"/>
                  </a:moveTo>
                  <a:cubicBezTo>
                    <a:pt x="3593" y="1765"/>
                    <a:pt x="3754" y="1875"/>
                    <a:pt x="3816" y="2041"/>
                  </a:cubicBezTo>
                  <a:cubicBezTo>
                    <a:pt x="3859" y="2149"/>
                    <a:pt x="3964" y="2220"/>
                    <a:pt x="4079" y="2220"/>
                  </a:cubicBezTo>
                  <a:lnTo>
                    <a:pt x="4081" y="2220"/>
                  </a:lnTo>
                  <a:cubicBezTo>
                    <a:pt x="4170" y="2220"/>
                    <a:pt x="4247" y="2277"/>
                    <a:pt x="4270" y="2362"/>
                  </a:cubicBezTo>
                  <a:lnTo>
                    <a:pt x="4287" y="2428"/>
                  </a:lnTo>
                  <a:cubicBezTo>
                    <a:pt x="4321" y="2551"/>
                    <a:pt x="4295" y="2682"/>
                    <a:pt x="4216" y="2780"/>
                  </a:cubicBezTo>
                  <a:lnTo>
                    <a:pt x="4143" y="2871"/>
                  </a:lnTo>
                  <a:cubicBezTo>
                    <a:pt x="4101" y="2858"/>
                    <a:pt x="4071" y="2817"/>
                    <a:pt x="4071" y="2771"/>
                  </a:cubicBezTo>
                  <a:cubicBezTo>
                    <a:pt x="4071" y="2672"/>
                    <a:pt x="4010" y="2579"/>
                    <a:pt x="3920" y="2540"/>
                  </a:cubicBezTo>
                  <a:cubicBezTo>
                    <a:pt x="3887" y="2525"/>
                    <a:pt x="3852" y="2518"/>
                    <a:pt x="3817" y="2518"/>
                  </a:cubicBezTo>
                  <a:cubicBezTo>
                    <a:pt x="3755" y="2518"/>
                    <a:pt x="3694" y="2540"/>
                    <a:pt x="3646" y="2585"/>
                  </a:cubicBezTo>
                  <a:cubicBezTo>
                    <a:pt x="3438" y="2773"/>
                    <a:pt x="3168" y="2876"/>
                    <a:pt x="2889" y="2876"/>
                  </a:cubicBezTo>
                  <a:lnTo>
                    <a:pt x="1748" y="2876"/>
                  </a:lnTo>
                  <a:cubicBezTo>
                    <a:pt x="1744" y="2876"/>
                    <a:pt x="1741" y="2871"/>
                    <a:pt x="1741" y="2867"/>
                  </a:cubicBezTo>
                  <a:lnTo>
                    <a:pt x="1703" y="2517"/>
                  </a:lnTo>
                  <a:cubicBezTo>
                    <a:pt x="1680" y="2327"/>
                    <a:pt x="1744" y="2135"/>
                    <a:pt x="1874" y="1991"/>
                  </a:cubicBezTo>
                  <a:cubicBezTo>
                    <a:pt x="2002" y="1847"/>
                    <a:pt x="2188" y="1765"/>
                    <a:pt x="2382" y="1765"/>
                  </a:cubicBezTo>
                  <a:close/>
                  <a:moveTo>
                    <a:pt x="6936" y="1767"/>
                  </a:moveTo>
                  <a:cubicBezTo>
                    <a:pt x="7561" y="1767"/>
                    <a:pt x="8066" y="2275"/>
                    <a:pt x="8066" y="2897"/>
                  </a:cubicBezTo>
                  <a:lnTo>
                    <a:pt x="8066" y="3054"/>
                  </a:lnTo>
                  <a:lnTo>
                    <a:pt x="7636" y="3054"/>
                  </a:lnTo>
                  <a:cubicBezTo>
                    <a:pt x="7496" y="3054"/>
                    <a:pt x="7368" y="2977"/>
                    <a:pt x="7298" y="2857"/>
                  </a:cubicBezTo>
                  <a:cubicBezTo>
                    <a:pt x="7254" y="2780"/>
                    <a:pt x="7168" y="2730"/>
                    <a:pt x="7078" y="2730"/>
                  </a:cubicBezTo>
                  <a:cubicBezTo>
                    <a:pt x="6987" y="2730"/>
                    <a:pt x="6904" y="2780"/>
                    <a:pt x="6859" y="2857"/>
                  </a:cubicBezTo>
                  <a:cubicBezTo>
                    <a:pt x="6790" y="2977"/>
                    <a:pt x="6658" y="3054"/>
                    <a:pt x="6522" y="3054"/>
                  </a:cubicBezTo>
                  <a:lnTo>
                    <a:pt x="5439" y="3054"/>
                  </a:lnTo>
                  <a:lnTo>
                    <a:pt x="5439" y="2897"/>
                  </a:lnTo>
                  <a:cubicBezTo>
                    <a:pt x="5439" y="2274"/>
                    <a:pt x="5947" y="1767"/>
                    <a:pt x="6570" y="1767"/>
                  </a:cubicBezTo>
                  <a:close/>
                  <a:moveTo>
                    <a:pt x="3760" y="2922"/>
                  </a:moveTo>
                  <a:cubicBezTo>
                    <a:pt x="3806" y="3054"/>
                    <a:pt x="3914" y="3155"/>
                    <a:pt x="4051" y="3192"/>
                  </a:cubicBezTo>
                  <a:lnTo>
                    <a:pt x="4051" y="3846"/>
                  </a:lnTo>
                  <a:cubicBezTo>
                    <a:pt x="4051" y="4017"/>
                    <a:pt x="3964" y="4172"/>
                    <a:pt x="3816" y="4264"/>
                  </a:cubicBezTo>
                  <a:lnTo>
                    <a:pt x="3610" y="4392"/>
                  </a:lnTo>
                  <a:cubicBezTo>
                    <a:pt x="3440" y="4498"/>
                    <a:pt x="3248" y="4551"/>
                    <a:pt x="3056" y="4551"/>
                  </a:cubicBezTo>
                  <a:cubicBezTo>
                    <a:pt x="2863" y="4551"/>
                    <a:pt x="2671" y="4498"/>
                    <a:pt x="2499" y="4392"/>
                  </a:cubicBezTo>
                  <a:lnTo>
                    <a:pt x="2295" y="4264"/>
                  </a:lnTo>
                  <a:cubicBezTo>
                    <a:pt x="2148" y="4175"/>
                    <a:pt x="2062" y="4017"/>
                    <a:pt x="2062" y="3846"/>
                  </a:cubicBezTo>
                  <a:lnTo>
                    <a:pt x="2062" y="3210"/>
                  </a:lnTo>
                  <a:lnTo>
                    <a:pt x="2887" y="3210"/>
                  </a:lnTo>
                  <a:cubicBezTo>
                    <a:pt x="3201" y="3210"/>
                    <a:pt x="3509" y="3109"/>
                    <a:pt x="3760" y="2922"/>
                  </a:cubicBezTo>
                  <a:close/>
                  <a:moveTo>
                    <a:pt x="7076" y="3121"/>
                  </a:moveTo>
                  <a:cubicBezTo>
                    <a:pt x="7190" y="3260"/>
                    <a:pt x="7350" y="3351"/>
                    <a:pt x="7528" y="3377"/>
                  </a:cubicBezTo>
                  <a:lnTo>
                    <a:pt x="7528" y="3957"/>
                  </a:lnTo>
                  <a:cubicBezTo>
                    <a:pt x="7528" y="4165"/>
                    <a:pt x="7423" y="4355"/>
                    <a:pt x="7245" y="4463"/>
                  </a:cubicBezTo>
                  <a:lnTo>
                    <a:pt x="7190" y="4497"/>
                  </a:lnTo>
                  <a:cubicBezTo>
                    <a:pt x="7057" y="4578"/>
                    <a:pt x="6909" y="4618"/>
                    <a:pt x="6762" y="4618"/>
                  </a:cubicBezTo>
                  <a:cubicBezTo>
                    <a:pt x="6614" y="4618"/>
                    <a:pt x="6466" y="4578"/>
                    <a:pt x="6335" y="4497"/>
                  </a:cubicBezTo>
                  <a:lnTo>
                    <a:pt x="6278" y="4463"/>
                  </a:lnTo>
                  <a:cubicBezTo>
                    <a:pt x="6100" y="4355"/>
                    <a:pt x="5997" y="4166"/>
                    <a:pt x="5997" y="3957"/>
                  </a:cubicBezTo>
                  <a:lnTo>
                    <a:pt x="5997" y="3386"/>
                  </a:lnTo>
                  <a:lnTo>
                    <a:pt x="6518" y="3386"/>
                  </a:lnTo>
                  <a:cubicBezTo>
                    <a:pt x="6737" y="3386"/>
                    <a:pt x="6941" y="3288"/>
                    <a:pt x="7076" y="3121"/>
                  </a:cubicBezTo>
                  <a:close/>
                  <a:moveTo>
                    <a:pt x="8066" y="3386"/>
                  </a:moveTo>
                  <a:lnTo>
                    <a:pt x="8066" y="4186"/>
                  </a:lnTo>
                  <a:cubicBezTo>
                    <a:pt x="8068" y="4360"/>
                    <a:pt x="8134" y="4525"/>
                    <a:pt x="8251" y="4653"/>
                  </a:cubicBezTo>
                  <a:cubicBezTo>
                    <a:pt x="8366" y="4780"/>
                    <a:pt x="8379" y="4970"/>
                    <a:pt x="8276" y="5108"/>
                  </a:cubicBezTo>
                  <a:lnTo>
                    <a:pt x="8158" y="5270"/>
                  </a:lnTo>
                  <a:lnTo>
                    <a:pt x="7947" y="5190"/>
                  </a:lnTo>
                  <a:lnTo>
                    <a:pt x="7467" y="5011"/>
                  </a:lnTo>
                  <a:lnTo>
                    <a:pt x="7467" y="4726"/>
                  </a:lnTo>
                  <a:lnTo>
                    <a:pt x="7467" y="4716"/>
                  </a:lnTo>
                  <a:cubicBezTo>
                    <a:pt x="7714" y="4541"/>
                    <a:pt x="7860" y="4262"/>
                    <a:pt x="7860" y="3957"/>
                  </a:cubicBezTo>
                  <a:lnTo>
                    <a:pt x="7860" y="3386"/>
                  </a:lnTo>
                  <a:close/>
                  <a:moveTo>
                    <a:pt x="5665" y="3384"/>
                  </a:moveTo>
                  <a:lnTo>
                    <a:pt x="5665" y="3955"/>
                  </a:lnTo>
                  <a:cubicBezTo>
                    <a:pt x="5665" y="4259"/>
                    <a:pt x="5812" y="4540"/>
                    <a:pt x="6058" y="4712"/>
                  </a:cubicBezTo>
                  <a:lnTo>
                    <a:pt x="6058" y="4728"/>
                  </a:lnTo>
                  <a:lnTo>
                    <a:pt x="6058" y="5007"/>
                  </a:lnTo>
                  <a:lnTo>
                    <a:pt x="5581" y="5188"/>
                  </a:lnTo>
                  <a:lnTo>
                    <a:pt x="5354" y="5272"/>
                  </a:lnTo>
                  <a:lnTo>
                    <a:pt x="5229" y="5108"/>
                  </a:lnTo>
                  <a:cubicBezTo>
                    <a:pt x="5130" y="4970"/>
                    <a:pt x="5141" y="4780"/>
                    <a:pt x="5256" y="4653"/>
                  </a:cubicBezTo>
                  <a:cubicBezTo>
                    <a:pt x="5375" y="4524"/>
                    <a:pt x="5439" y="4357"/>
                    <a:pt x="5439" y="4184"/>
                  </a:cubicBezTo>
                  <a:lnTo>
                    <a:pt x="5439" y="3384"/>
                  </a:lnTo>
                  <a:close/>
                  <a:moveTo>
                    <a:pt x="3431" y="4833"/>
                  </a:moveTo>
                  <a:lnTo>
                    <a:pt x="3431" y="5059"/>
                  </a:lnTo>
                  <a:lnTo>
                    <a:pt x="3305" y="5190"/>
                  </a:lnTo>
                  <a:cubicBezTo>
                    <a:pt x="3239" y="5256"/>
                    <a:pt x="3150" y="5295"/>
                    <a:pt x="3058" y="5295"/>
                  </a:cubicBezTo>
                  <a:cubicBezTo>
                    <a:pt x="2963" y="5295"/>
                    <a:pt x="2874" y="5256"/>
                    <a:pt x="2810" y="5190"/>
                  </a:cubicBezTo>
                  <a:lnTo>
                    <a:pt x="2684" y="5059"/>
                  </a:lnTo>
                  <a:lnTo>
                    <a:pt x="2684" y="4833"/>
                  </a:lnTo>
                  <a:cubicBezTo>
                    <a:pt x="2807" y="4865"/>
                    <a:pt x="2931" y="4884"/>
                    <a:pt x="3058" y="4884"/>
                  </a:cubicBezTo>
                  <a:cubicBezTo>
                    <a:pt x="3182" y="4884"/>
                    <a:pt x="3308" y="4865"/>
                    <a:pt x="3431" y="4833"/>
                  </a:cubicBezTo>
                  <a:close/>
                  <a:moveTo>
                    <a:pt x="7135" y="4890"/>
                  </a:moveTo>
                  <a:lnTo>
                    <a:pt x="7135" y="5012"/>
                  </a:lnTo>
                  <a:cubicBezTo>
                    <a:pt x="7135" y="5149"/>
                    <a:pt x="7220" y="5275"/>
                    <a:pt x="7350" y="5322"/>
                  </a:cubicBezTo>
                  <a:lnTo>
                    <a:pt x="7529" y="5387"/>
                  </a:lnTo>
                  <a:cubicBezTo>
                    <a:pt x="7296" y="5546"/>
                    <a:pt x="7030" y="5625"/>
                    <a:pt x="6763" y="5625"/>
                  </a:cubicBezTo>
                  <a:cubicBezTo>
                    <a:pt x="6497" y="5625"/>
                    <a:pt x="6230" y="5546"/>
                    <a:pt x="5997" y="5387"/>
                  </a:cubicBezTo>
                  <a:lnTo>
                    <a:pt x="6175" y="5322"/>
                  </a:lnTo>
                  <a:cubicBezTo>
                    <a:pt x="6303" y="5272"/>
                    <a:pt x="6388" y="5147"/>
                    <a:pt x="6388" y="5012"/>
                  </a:cubicBezTo>
                  <a:lnTo>
                    <a:pt x="6388" y="4890"/>
                  </a:lnTo>
                  <a:cubicBezTo>
                    <a:pt x="6507" y="4932"/>
                    <a:pt x="6634" y="4952"/>
                    <a:pt x="6761" y="4952"/>
                  </a:cubicBezTo>
                  <a:cubicBezTo>
                    <a:pt x="6888" y="4952"/>
                    <a:pt x="7012" y="4931"/>
                    <a:pt x="7135" y="4890"/>
                  </a:cubicBezTo>
                  <a:close/>
                  <a:moveTo>
                    <a:pt x="3639" y="5320"/>
                  </a:moveTo>
                  <a:lnTo>
                    <a:pt x="4506" y="5645"/>
                  </a:lnTo>
                  <a:cubicBezTo>
                    <a:pt x="4764" y="5743"/>
                    <a:pt x="4954" y="5970"/>
                    <a:pt x="5004" y="6241"/>
                  </a:cubicBezTo>
                  <a:lnTo>
                    <a:pt x="5036" y="6416"/>
                  </a:lnTo>
                  <a:lnTo>
                    <a:pt x="1078" y="6416"/>
                  </a:lnTo>
                  <a:lnTo>
                    <a:pt x="1110" y="6241"/>
                  </a:lnTo>
                  <a:cubicBezTo>
                    <a:pt x="1158" y="5970"/>
                    <a:pt x="1350" y="5743"/>
                    <a:pt x="1607" y="5645"/>
                  </a:cubicBezTo>
                  <a:lnTo>
                    <a:pt x="2473" y="5320"/>
                  </a:lnTo>
                  <a:lnTo>
                    <a:pt x="2571" y="5419"/>
                  </a:lnTo>
                  <a:cubicBezTo>
                    <a:pt x="2699" y="5553"/>
                    <a:pt x="2871" y="5624"/>
                    <a:pt x="3058" y="5624"/>
                  </a:cubicBezTo>
                  <a:cubicBezTo>
                    <a:pt x="3241" y="5624"/>
                    <a:pt x="3415" y="5549"/>
                    <a:pt x="3541" y="5419"/>
                  </a:cubicBezTo>
                  <a:lnTo>
                    <a:pt x="3639" y="5320"/>
                  </a:lnTo>
                  <a:close/>
                  <a:moveTo>
                    <a:pt x="7911" y="5530"/>
                  </a:moveTo>
                  <a:lnTo>
                    <a:pt x="8214" y="5643"/>
                  </a:lnTo>
                  <a:cubicBezTo>
                    <a:pt x="8469" y="5743"/>
                    <a:pt x="8660" y="5970"/>
                    <a:pt x="8709" y="6241"/>
                  </a:cubicBezTo>
                  <a:lnTo>
                    <a:pt x="8741" y="6416"/>
                  </a:lnTo>
                  <a:lnTo>
                    <a:pt x="5373" y="6416"/>
                  </a:lnTo>
                  <a:lnTo>
                    <a:pt x="5329" y="6182"/>
                  </a:lnTo>
                  <a:cubicBezTo>
                    <a:pt x="5301" y="6018"/>
                    <a:pt x="5235" y="5867"/>
                    <a:pt x="5141" y="5734"/>
                  </a:cubicBezTo>
                  <a:cubicBezTo>
                    <a:pt x="5194" y="5698"/>
                    <a:pt x="5249" y="5668"/>
                    <a:pt x="5311" y="5645"/>
                  </a:cubicBezTo>
                  <a:lnTo>
                    <a:pt x="5613" y="5533"/>
                  </a:lnTo>
                  <a:lnTo>
                    <a:pt x="5809" y="5663"/>
                  </a:lnTo>
                  <a:cubicBezTo>
                    <a:pt x="6099" y="5858"/>
                    <a:pt x="6431" y="5956"/>
                    <a:pt x="6763" y="5956"/>
                  </a:cubicBezTo>
                  <a:cubicBezTo>
                    <a:pt x="7095" y="5956"/>
                    <a:pt x="7426" y="5858"/>
                    <a:pt x="7716" y="5663"/>
                  </a:cubicBezTo>
                  <a:lnTo>
                    <a:pt x="7911" y="5530"/>
                  </a:lnTo>
                  <a:close/>
                  <a:moveTo>
                    <a:pt x="388" y="0"/>
                  </a:moveTo>
                  <a:cubicBezTo>
                    <a:pt x="175" y="0"/>
                    <a:pt x="1" y="176"/>
                    <a:pt x="1" y="390"/>
                  </a:cubicBezTo>
                  <a:lnTo>
                    <a:pt x="1" y="1118"/>
                  </a:lnTo>
                  <a:cubicBezTo>
                    <a:pt x="1" y="1209"/>
                    <a:pt x="75" y="1285"/>
                    <a:pt x="166" y="1285"/>
                  </a:cubicBezTo>
                  <a:cubicBezTo>
                    <a:pt x="258" y="1285"/>
                    <a:pt x="333" y="1209"/>
                    <a:pt x="333" y="1118"/>
                  </a:cubicBezTo>
                  <a:lnTo>
                    <a:pt x="333" y="390"/>
                  </a:lnTo>
                  <a:cubicBezTo>
                    <a:pt x="333" y="358"/>
                    <a:pt x="358" y="333"/>
                    <a:pt x="388" y="333"/>
                  </a:cubicBezTo>
                  <a:lnTo>
                    <a:pt x="9431" y="333"/>
                  </a:lnTo>
                  <a:cubicBezTo>
                    <a:pt x="9461" y="333"/>
                    <a:pt x="9486" y="358"/>
                    <a:pt x="9486" y="390"/>
                  </a:cubicBezTo>
                  <a:lnTo>
                    <a:pt x="9486" y="6363"/>
                  </a:lnTo>
                  <a:cubicBezTo>
                    <a:pt x="9486" y="6395"/>
                    <a:pt x="9461" y="6418"/>
                    <a:pt x="9431" y="6418"/>
                  </a:cubicBezTo>
                  <a:lnTo>
                    <a:pt x="9083" y="6418"/>
                  </a:lnTo>
                  <a:lnTo>
                    <a:pt x="9038" y="6184"/>
                  </a:lnTo>
                  <a:cubicBezTo>
                    <a:pt x="8978" y="5853"/>
                    <a:pt x="8766" y="5565"/>
                    <a:pt x="8475" y="5403"/>
                  </a:cubicBezTo>
                  <a:lnTo>
                    <a:pt x="8546" y="5307"/>
                  </a:lnTo>
                  <a:cubicBezTo>
                    <a:pt x="8740" y="5041"/>
                    <a:pt x="8720" y="4673"/>
                    <a:pt x="8498" y="4431"/>
                  </a:cubicBezTo>
                  <a:cubicBezTo>
                    <a:pt x="8438" y="4364"/>
                    <a:pt x="8402" y="4277"/>
                    <a:pt x="8402" y="4188"/>
                  </a:cubicBezTo>
                  <a:lnTo>
                    <a:pt x="8402" y="2899"/>
                  </a:lnTo>
                  <a:cubicBezTo>
                    <a:pt x="8402" y="2090"/>
                    <a:pt x="7744" y="1435"/>
                    <a:pt x="6939" y="1435"/>
                  </a:cubicBezTo>
                  <a:lnTo>
                    <a:pt x="6571" y="1435"/>
                  </a:lnTo>
                  <a:cubicBezTo>
                    <a:pt x="5763" y="1435"/>
                    <a:pt x="5109" y="2092"/>
                    <a:pt x="5109" y="2899"/>
                  </a:cubicBezTo>
                  <a:lnTo>
                    <a:pt x="5109" y="4188"/>
                  </a:lnTo>
                  <a:cubicBezTo>
                    <a:pt x="5109" y="4278"/>
                    <a:pt x="5075" y="4364"/>
                    <a:pt x="5013" y="4431"/>
                  </a:cubicBezTo>
                  <a:cubicBezTo>
                    <a:pt x="4790" y="4673"/>
                    <a:pt x="4767" y="5041"/>
                    <a:pt x="4963" y="5306"/>
                  </a:cubicBezTo>
                  <a:lnTo>
                    <a:pt x="5039" y="5411"/>
                  </a:lnTo>
                  <a:cubicBezTo>
                    <a:pt x="4995" y="5434"/>
                    <a:pt x="4952" y="5464"/>
                    <a:pt x="4913" y="5494"/>
                  </a:cubicBezTo>
                  <a:cubicBezTo>
                    <a:pt x="4826" y="5428"/>
                    <a:pt x="4730" y="5375"/>
                    <a:pt x="4629" y="5334"/>
                  </a:cubicBezTo>
                  <a:lnTo>
                    <a:pt x="3765" y="5011"/>
                  </a:lnTo>
                  <a:lnTo>
                    <a:pt x="3765" y="4691"/>
                  </a:lnTo>
                  <a:cubicBezTo>
                    <a:pt x="3774" y="4685"/>
                    <a:pt x="3781" y="4682"/>
                    <a:pt x="3790" y="4676"/>
                  </a:cubicBezTo>
                  <a:lnTo>
                    <a:pt x="3998" y="4549"/>
                  </a:lnTo>
                  <a:cubicBezTo>
                    <a:pt x="4241" y="4397"/>
                    <a:pt x="4389" y="4134"/>
                    <a:pt x="4389" y="3848"/>
                  </a:cubicBezTo>
                  <a:lnTo>
                    <a:pt x="4389" y="3104"/>
                  </a:lnTo>
                  <a:lnTo>
                    <a:pt x="4479" y="2992"/>
                  </a:lnTo>
                  <a:cubicBezTo>
                    <a:pt x="4623" y="2809"/>
                    <a:pt x="4675" y="2567"/>
                    <a:pt x="4613" y="2345"/>
                  </a:cubicBezTo>
                  <a:lnTo>
                    <a:pt x="4595" y="2277"/>
                  </a:lnTo>
                  <a:cubicBezTo>
                    <a:pt x="4534" y="2060"/>
                    <a:pt x="4341" y="1904"/>
                    <a:pt x="4119" y="1891"/>
                  </a:cubicBezTo>
                  <a:cubicBezTo>
                    <a:pt x="4000" y="1618"/>
                    <a:pt x="3724" y="1436"/>
                    <a:pt x="3422" y="1436"/>
                  </a:cubicBezTo>
                  <a:lnTo>
                    <a:pt x="2386" y="1436"/>
                  </a:lnTo>
                  <a:cubicBezTo>
                    <a:pt x="2100" y="1436"/>
                    <a:pt x="1824" y="1557"/>
                    <a:pt x="1630" y="1771"/>
                  </a:cubicBezTo>
                  <a:cubicBezTo>
                    <a:pt x="1438" y="1984"/>
                    <a:pt x="1344" y="2272"/>
                    <a:pt x="1376" y="2558"/>
                  </a:cubicBezTo>
                  <a:lnTo>
                    <a:pt x="1412" y="2906"/>
                  </a:lnTo>
                  <a:cubicBezTo>
                    <a:pt x="1429" y="3075"/>
                    <a:pt x="1566" y="3205"/>
                    <a:pt x="1735" y="3214"/>
                  </a:cubicBezTo>
                  <a:lnTo>
                    <a:pt x="1735" y="3850"/>
                  </a:lnTo>
                  <a:cubicBezTo>
                    <a:pt x="1735" y="4140"/>
                    <a:pt x="1883" y="4399"/>
                    <a:pt x="2126" y="4550"/>
                  </a:cubicBezTo>
                  <a:lnTo>
                    <a:pt x="2332" y="4680"/>
                  </a:lnTo>
                  <a:cubicBezTo>
                    <a:pt x="2341" y="4684"/>
                    <a:pt x="2348" y="4689"/>
                    <a:pt x="2357" y="4692"/>
                  </a:cubicBezTo>
                  <a:lnTo>
                    <a:pt x="2357" y="5012"/>
                  </a:lnTo>
                  <a:lnTo>
                    <a:pt x="1497" y="5338"/>
                  </a:lnTo>
                  <a:cubicBezTo>
                    <a:pt x="1131" y="5475"/>
                    <a:pt x="861" y="5800"/>
                    <a:pt x="790" y="6184"/>
                  </a:cubicBezTo>
                  <a:lnTo>
                    <a:pt x="745" y="6418"/>
                  </a:lnTo>
                  <a:lnTo>
                    <a:pt x="395" y="6418"/>
                  </a:lnTo>
                  <a:cubicBezTo>
                    <a:pt x="365" y="6418"/>
                    <a:pt x="340" y="6395"/>
                    <a:pt x="340" y="6363"/>
                  </a:cubicBezTo>
                  <a:lnTo>
                    <a:pt x="340" y="1788"/>
                  </a:lnTo>
                  <a:cubicBezTo>
                    <a:pt x="333" y="1696"/>
                    <a:pt x="258" y="1621"/>
                    <a:pt x="166" y="1621"/>
                  </a:cubicBezTo>
                  <a:cubicBezTo>
                    <a:pt x="75" y="1621"/>
                    <a:pt x="1" y="1698"/>
                    <a:pt x="1" y="1788"/>
                  </a:cubicBezTo>
                  <a:lnTo>
                    <a:pt x="1" y="6363"/>
                  </a:lnTo>
                  <a:cubicBezTo>
                    <a:pt x="1" y="6576"/>
                    <a:pt x="175" y="6752"/>
                    <a:pt x="388" y="6752"/>
                  </a:cubicBezTo>
                  <a:lnTo>
                    <a:pt x="9431" y="6752"/>
                  </a:lnTo>
                  <a:cubicBezTo>
                    <a:pt x="9644" y="6752"/>
                    <a:pt x="9820" y="6576"/>
                    <a:pt x="9820" y="6363"/>
                  </a:cubicBezTo>
                  <a:lnTo>
                    <a:pt x="9820" y="390"/>
                  </a:lnTo>
                  <a:cubicBezTo>
                    <a:pt x="9820" y="176"/>
                    <a:pt x="9644" y="0"/>
                    <a:pt x="9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144" name="Google Shape;6144;p78"/>
          <p:cNvGrpSpPr/>
          <p:nvPr/>
        </p:nvGrpSpPr>
        <p:grpSpPr>
          <a:xfrm>
            <a:off x="2580718" y="2125463"/>
            <a:ext cx="327516" cy="327401"/>
            <a:chOff x="2580718" y="2049263"/>
            <a:chExt cx="327516" cy="327401"/>
          </a:xfrm>
        </p:grpSpPr>
        <p:sp>
          <p:nvSpPr>
            <p:cNvPr id="6145" name="Google Shape;6145;p78"/>
            <p:cNvSpPr/>
            <p:nvPr/>
          </p:nvSpPr>
          <p:spPr>
            <a:xfrm>
              <a:off x="2636163" y="2226078"/>
              <a:ext cx="42803" cy="42055"/>
            </a:xfrm>
            <a:custGeom>
              <a:avLst/>
              <a:gdLst/>
              <a:ahLst/>
              <a:cxnLst/>
              <a:rect l="l" t="t" r="r" b="b"/>
              <a:pathLst>
                <a:path w="1487" h="1461" extrusionOk="0">
                  <a:moveTo>
                    <a:pt x="681" y="0"/>
                  </a:moveTo>
                  <a:cubicBezTo>
                    <a:pt x="610" y="0"/>
                    <a:pt x="540" y="28"/>
                    <a:pt x="486" y="83"/>
                  </a:cubicBezTo>
                  <a:lnTo>
                    <a:pt x="109" y="459"/>
                  </a:lnTo>
                  <a:cubicBezTo>
                    <a:pt x="1" y="568"/>
                    <a:pt x="1" y="742"/>
                    <a:pt x="109" y="850"/>
                  </a:cubicBezTo>
                  <a:lnTo>
                    <a:pt x="717" y="1460"/>
                  </a:lnTo>
                  <a:lnTo>
                    <a:pt x="1487" y="691"/>
                  </a:lnTo>
                  <a:lnTo>
                    <a:pt x="877" y="83"/>
                  </a:lnTo>
                  <a:cubicBezTo>
                    <a:pt x="823" y="28"/>
                    <a:pt x="752" y="0"/>
                    <a:pt x="6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6" name="Google Shape;6146;p78"/>
            <p:cNvSpPr/>
            <p:nvPr/>
          </p:nvSpPr>
          <p:spPr>
            <a:xfrm>
              <a:off x="2636163" y="2226049"/>
              <a:ext cx="32844" cy="32038"/>
            </a:xfrm>
            <a:custGeom>
              <a:avLst/>
              <a:gdLst/>
              <a:ahLst/>
              <a:cxnLst/>
              <a:rect l="l" t="t" r="r" b="b"/>
              <a:pathLst>
                <a:path w="1141" h="1113" extrusionOk="0">
                  <a:moveTo>
                    <a:pt x="682" y="1"/>
                  </a:moveTo>
                  <a:cubicBezTo>
                    <a:pt x="611" y="1"/>
                    <a:pt x="540" y="28"/>
                    <a:pt x="486" y="82"/>
                  </a:cubicBezTo>
                  <a:lnTo>
                    <a:pt x="109" y="460"/>
                  </a:lnTo>
                  <a:cubicBezTo>
                    <a:pt x="1" y="569"/>
                    <a:pt x="1" y="743"/>
                    <a:pt x="109" y="851"/>
                  </a:cubicBezTo>
                  <a:lnTo>
                    <a:pt x="371" y="1113"/>
                  </a:lnTo>
                  <a:cubicBezTo>
                    <a:pt x="264" y="1004"/>
                    <a:pt x="264" y="830"/>
                    <a:pt x="371" y="722"/>
                  </a:cubicBezTo>
                  <a:lnTo>
                    <a:pt x="749" y="345"/>
                  </a:lnTo>
                  <a:cubicBezTo>
                    <a:pt x="803" y="291"/>
                    <a:pt x="873" y="264"/>
                    <a:pt x="943" y="264"/>
                  </a:cubicBezTo>
                  <a:cubicBezTo>
                    <a:pt x="1014" y="264"/>
                    <a:pt x="1085" y="291"/>
                    <a:pt x="1140" y="345"/>
                  </a:cubicBezTo>
                  <a:lnTo>
                    <a:pt x="877" y="82"/>
                  </a:lnTo>
                  <a:cubicBezTo>
                    <a:pt x="823" y="28"/>
                    <a:pt x="752" y="1"/>
                    <a:pt x="682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7" name="Google Shape;6147;p78"/>
            <p:cNvSpPr/>
            <p:nvPr/>
          </p:nvSpPr>
          <p:spPr>
            <a:xfrm>
              <a:off x="2833792" y="2233419"/>
              <a:ext cx="35204" cy="31174"/>
            </a:xfrm>
            <a:custGeom>
              <a:avLst/>
              <a:gdLst/>
              <a:ahLst/>
              <a:cxnLst/>
              <a:rect l="l" t="t" r="r" b="b"/>
              <a:pathLst>
                <a:path w="1223" h="1083" extrusionOk="0">
                  <a:moveTo>
                    <a:pt x="0" y="0"/>
                  </a:moveTo>
                  <a:lnTo>
                    <a:pt x="204" y="1082"/>
                  </a:lnTo>
                  <a:lnTo>
                    <a:pt x="953" y="1082"/>
                  </a:lnTo>
                  <a:cubicBezTo>
                    <a:pt x="1109" y="1082"/>
                    <a:pt x="1223" y="937"/>
                    <a:pt x="1189" y="786"/>
                  </a:cubicBezTo>
                  <a:lnTo>
                    <a:pt x="1065" y="249"/>
                  </a:lnTo>
                  <a:cubicBezTo>
                    <a:pt x="1029" y="105"/>
                    <a:pt x="899" y="0"/>
                    <a:pt x="7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8" name="Google Shape;6148;p78"/>
            <p:cNvSpPr/>
            <p:nvPr/>
          </p:nvSpPr>
          <p:spPr>
            <a:xfrm>
              <a:off x="2585410" y="2349088"/>
              <a:ext cx="274782" cy="22798"/>
            </a:xfrm>
            <a:custGeom>
              <a:avLst/>
              <a:gdLst/>
              <a:ahLst/>
              <a:cxnLst/>
              <a:rect l="l" t="t" r="r" b="b"/>
              <a:pathLst>
                <a:path w="9546" h="792" extrusionOk="0">
                  <a:moveTo>
                    <a:pt x="372" y="1"/>
                  </a:moveTo>
                  <a:cubicBezTo>
                    <a:pt x="168" y="1"/>
                    <a:pt x="1" y="168"/>
                    <a:pt x="1" y="372"/>
                  </a:cubicBezTo>
                  <a:lnTo>
                    <a:pt x="1" y="422"/>
                  </a:lnTo>
                  <a:cubicBezTo>
                    <a:pt x="1" y="624"/>
                    <a:pt x="168" y="791"/>
                    <a:pt x="372" y="791"/>
                  </a:cubicBezTo>
                  <a:lnTo>
                    <a:pt x="9174" y="791"/>
                  </a:lnTo>
                  <a:cubicBezTo>
                    <a:pt x="9382" y="791"/>
                    <a:pt x="9545" y="624"/>
                    <a:pt x="9545" y="422"/>
                  </a:cubicBezTo>
                  <a:lnTo>
                    <a:pt x="9545" y="372"/>
                  </a:lnTo>
                  <a:cubicBezTo>
                    <a:pt x="9545" y="168"/>
                    <a:pt x="9378" y="1"/>
                    <a:pt x="9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9" name="Google Shape;6149;p78"/>
            <p:cNvSpPr/>
            <p:nvPr/>
          </p:nvSpPr>
          <p:spPr>
            <a:xfrm>
              <a:off x="2585410" y="2349088"/>
              <a:ext cx="26137" cy="22798"/>
            </a:xfrm>
            <a:custGeom>
              <a:avLst/>
              <a:gdLst/>
              <a:ahLst/>
              <a:cxnLst/>
              <a:rect l="l" t="t" r="r" b="b"/>
              <a:pathLst>
                <a:path w="908" h="792" extrusionOk="0">
                  <a:moveTo>
                    <a:pt x="372" y="1"/>
                  </a:moveTo>
                  <a:cubicBezTo>
                    <a:pt x="168" y="1"/>
                    <a:pt x="1" y="168"/>
                    <a:pt x="1" y="372"/>
                  </a:cubicBezTo>
                  <a:lnTo>
                    <a:pt x="1" y="422"/>
                  </a:lnTo>
                  <a:cubicBezTo>
                    <a:pt x="1" y="624"/>
                    <a:pt x="168" y="791"/>
                    <a:pt x="372" y="791"/>
                  </a:cubicBezTo>
                  <a:lnTo>
                    <a:pt x="907" y="791"/>
                  </a:lnTo>
                  <a:cubicBezTo>
                    <a:pt x="703" y="791"/>
                    <a:pt x="536" y="624"/>
                    <a:pt x="536" y="422"/>
                  </a:cubicBezTo>
                  <a:lnTo>
                    <a:pt x="536" y="372"/>
                  </a:lnTo>
                  <a:cubicBezTo>
                    <a:pt x="536" y="168"/>
                    <a:pt x="703" y="1"/>
                    <a:pt x="90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0" name="Google Shape;6150;p78"/>
            <p:cNvSpPr/>
            <p:nvPr/>
          </p:nvSpPr>
          <p:spPr>
            <a:xfrm>
              <a:off x="2609218" y="2216261"/>
              <a:ext cx="253308" cy="132785"/>
            </a:xfrm>
            <a:custGeom>
              <a:avLst/>
              <a:gdLst/>
              <a:ahLst/>
              <a:cxnLst/>
              <a:rect l="l" t="t" r="r" b="b"/>
              <a:pathLst>
                <a:path w="8800" h="4613" extrusionOk="0">
                  <a:moveTo>
                    <a:pt x="7039" y="852"/>
                  </a:moveTo>
                  <a:cubicBezTo>
                    <a:pt x="7216" y="852"/>
                    <a:pt x="7373" y="975"/>
                    <a:pt x="7414" y="1147"/>
                  </a:cubicBezTo>
                  <a:lnTo>
                    <a:pt x="7712" y="2357"/>
                  </a:lnTo>
                  <a:cubicBezTo>
                    <a:pt x="7760" y="2553"/>
                    <a:pt x="7613" y="2745"/>
                    <a:pt x="7410" y="2745"/>
                  </a:cubicBezTo>
                  <a:lnTo>
                    <a:pt x="3503" y="2745"/>
                  </a:lnTo>
                  <a:cubicBezTo>
                    <a:pt x="3249" y="2745"/>
                    <a:pt x="3102" y="2453"/>
                    <a:pt x="3253" y="2249"/>
                  </a:cubicBezTo>
                  <a:cubicBezTo>
                    <a:pt x="3509" y="1904"/>
                    <a:pt x="3827" y="1609"/>
                    <a:pt x="4195" y="1378"/>
                  </a:cubicBezTo>
                  <a:cubicBezTo>
                    <a:pt x="4744" y="1033"/>
                    <a:pt x="5377" y="852"/>
                    <a:pt x="6025" y="852"/>
                  </a:cubicBezTo>
                  <a:close/>
                  <a:moveTo>
                    <a:pt x="4932" y="1"/>
                  </a:moveTo>
                  <a:cubicBezTo>
                    <a:pt x="3287" y="1"/>
                    <a:pt x="1783" y="941"/>
                    <a:pt x="1065" y="2423"/>
                  </a:cubicBezTo>
                  <a:lnTo>
                    <a:pt x="0" y="4613"/>
                  </a:lnTo>
                  <a:lnTo>
                    <a:pt x="8007" y="4613"/>
                  </a:lnTo>
                  <a:lnTo>
                    <a:pt x="8604" y="3713"/>
                  </a:lnTo>
                  <a:cubicBezTo>
                    <a:pt x="8752" y="3493"/>
                    <a:pt x="8800" y="3219"/>
                    <a:pt x="8736" y="2960"/>
                  </a:cubicBezTo>
                  <a:lnTo>
                    <a:pt x="8123" y="472"/>
                  </a:lnTo>
                  <a:cubicBezTo>
                    <a:pt x="8053" y="194"/>
                    <a:pt x="7808" y="1"/>
                    <a:pt x="75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1" name="Google Shape;6151;p78"/>
            <p:cNvSpPr/>
            <p:nvPr/>
          </p:nvSpPr>
          <p:spPr>
            <a:xfrm>
              <a:off x="2609275" y="2216261"/>
              <a:ext cx="155497" cy="132785"/>
            </a:xfrm>
            <a:custGeom>
              <a:avLst/>
              <a:gdLst/>
              <a:ahLst/>
              <a:cxnLst/>
              <a:rect l="l" t="t" r="r" b="b"/>
              <a:pathLst>
                <a:path w="5402" h="4613" extrusionOk="0">
                  <a:moveTo>
                    <a:pt x="4932" y="1"/>
                  </a:moveTo>
                  <a:cubicBezTo>
                    <a:pt x="3286" y="1"/>
                    <a:pt x="1783" y="941"/>
                    <a:pt x="1065" y="2423"/>
                  </a:cubicBezTo>
                  <a:lnTo>
                    <a:pt x="0" y="4613"/>
                  </a:lnTo>
                  <a:lnTo>
                    <a:pt x="469" y="4613"/>
                  </a:lnTo>
                  <a:lnTo>
                    <a:pt x="1534" y="2423"/>
                  </a:lnTo>
                  <a:cubicBezTo>
                    <a:pt x="2252" y="943"/>
                    <a:pt x="3754" y="1"/>
                    <a:pt x="54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2" name="Google Shape;6152;p78"/>
            <p:cNvSpPr/>
            <p:nvPr/>
          </p:nvSpPr>
          <p:spPr>
            <a:xfrm>
              <a:off x="2746017" y="2275679"/>
              <a:ext cx="49194" cy="19603"/>
            </a:xfrm>
            <a:custGeom>
              <a:avLst/>
              <a:gdLst/>
              <a:ahLst/>
              <a:cxnLst/>
              <a:rect l="l" t="t" r="r" b="b"/>
              <a:pathLst>
                <a:path w="1709" h="681" extrusionOk="0">
                  <a:moveTo>
                    <a:pt x="305" y="0"/>
                  </a:moveTo>
                  <a:cubicBezTo>
                    <a:pt x="136" y="0"/>
                    <a:pt x="1" y="137"/>
                    <a:pt x="1" y="306"/>
                  </a:cubicBezTo>
                  <a:lnTo>
                    <a:pt x="1" y="681"/>
                  </a:lnTo>
                  <a:lnTo>
                    <a:pt x="1709" y="681"/>
                  </a:lnTo>
                  <a:lnTo>
                    <a:pt x="1709" y="306"/>
                  </a:lnTo>
                  <a:cubicBezTo>
                    <a:pt x="1709" y="137"/>
                    <a:pt x="1574" y="0"/>
                    <a:pt x="14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3" name="Google Shape;6153;p78"/>
            <p:cNvSpPr/>
            <p:nvPr/>
          </p:nvSpPr>
          <p:spPr>
            <a:xfrm>
              <a:off x="2746075" y="2275679"/>
              <a:ext cx="18768" cy="19603"/>
            </a:xfrm>
            <a:custGeom>
              <a:avLst/>
              <a:gdLst/>
              <a:ahLst/>
              <a:cxnLst/>
              <a:rect l="l" t="t" r="r" b="b"/>
              <a:pathLst>
                <a:path w="652" h="681" extrusionOk="0">
                  <a:moveTo>
                    <a:pt x="305" y="0"/>
                  </a:moveTo>
                  <a:cubicBezTo>
                    <a:pt x="136" y="0"/>
                    <a:pt x="1" y="137"/>
                    <a:pt x="1" y="306"/>
                  </a:cubicBezTo>
                  <a:lnTo>
                    <a:pt x="1" y="681"/>
                  </a:lnTo>
                  <a:lnTo>
                    <a:pt x="347" y="681"/>
                  </a:lnTo>
                  <a:lnTo>
                    <a:pt x="347" y="306"/>
                  </a:lnTo>
                  <a:cubicBezTo>
                    <a:pt x="347" y="139"/>
                    <a:pt x="482" y="0"/>
                    <a:pt x="65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4" name="Google Shape;6154;p78"/>
            <p:cNvSpPr/>
            <p:nvPr/>
          </p:nvSpPr>
          <p:spPr>
            <a:xfrm>
              <a:off x="2632277" y="2211569"/>
              <a:ext cx="137362" cy="79303"/>
            </a:xfrm>
            <a:custGeom>
              <a:avLst/>
              <a:gdLst/>
              <a:ahLst/>
              <a:cxnLst/>
              <a:rect l="l" t="t" r="r" b="b"/>
              <a:pathLst>
                <a:path w="4772" h="2755" extrusionOk="0">
                  <a:moveTo>
                    <a:pt x="817" y="672"/>
                  </a:moveTo>
                  <a:cubicBezTo>
                    <a:pt x="845" y="672"/>
                    <a:pt x="872" y="683"/>
                    <a:pt x="895" y="704"/>
                  </a:cubicBezTo>
                  <a:lnTo>
                    <a:pt x="1245" y="1054"/>
                  </a:lnTo>
                  <a:cubicBezTo>
                    <a:pt x="1055" y="1218"/>
                    <a:pt x="877" y="1395"/>
                    <a:pt x="715" y="1587"/>
                  </a:cubicBezTo>
                  <a:lnTo>
                    <a:pt x="363" y="1237"/>
                  </a:lnTo>
                  <a:cubicBezTo>
                    <a:pt x="344" y="1216"/>
                    <a:pt x="333" y="1187"/>
                    <a:pt x="333" y="1159"/>
                  </a:cubicBezTo>
                  <a:cubicBezTo>
                    <a:pt x="330" y="1131"/>
                    <a:pt x="342" y="1104"/>
                    <a:pt x="362" y="1081"/>
                  </a:cubicBezTo>
                  <a:lnTo>
                    <a:pt x="738" y="704"/>
                  </a:lnTo>
                  <a:cubicBezTo>
                    <a:pt x="760" y="683"/>
                    <a:pt x="788" y="672"/>
                    <a:pt x="817" y="672"/>
                  </a:cubicBezTo>
                  <a:close/>
                  <a:moveTo>
                    <a:pt x="4137" y="0"/>
                  </a:moveTo>
                  <a:cubicBezTo>
                    <a:pt x="3296" y="0"/>
                    <a:pt x="2477" y="235"/>
                    <a:pt x="1766" y="679"/>
                  </a:cubicBezTo>
                  <a:cubicBezTo>
                    <a:pt x="1679" y="732"/>
                    <a:pt x="1595" y="791"/>
                    <a:pt x="1515" y="850"/>
                  </a:cubicBezTo>
                  <a:lnTo>
                    <a:pt x="1135" y="469"/>
                  </a:lnTo>
                  <a:cubicBezTo>
                    <a:pt x="1050" y="386"/>
                    <a:pt x="939" y="341"/>
                    <a:pt x="822" y="341"/>
                  </a:cubicBezTo>
                  <a:cubicBezTo>
                    <a:pt x="703" y="341"/>
                    <a:pt x="593" y="388"/>
                    <a:pt x="507" y="469"/>
                  </a:cubicBezTo>
                  <a:lnTo>
                    <a:pt x="131" y="848"/>
                  </a:lnTo>
                  <a:cubicBezTo>
                    <a:pt x="45" y="933"/>
                    <a:pt x="1" y="1043"/>
                    <a:pt x="1" y="1161"/>
                  </a:cubicBezTo>
                  <a:cubicBezTo>
                    <a:pt x="1" y="1280"/>
                    <a:pt x="49" y="1390"/>
                    <a:pt x="131" y="1474"/>
                  </a:cubicBezTo>
                  <a:lnTo>
                    <a:pt x="507" y="1854"/>
                  </a:lnTo>
                  <a:cubicBezTo>
                    <a:pt x="360" y="2062"/>
                    <a:pt x="227" y="2284"/>
                    <a:pt x="115" y="2513"/>
                  </a:cubicBezTo>
                  <a:cubicBezTo>
                    <a:pt x="76" y="2597"/>
                    <a:pt x="108" y="2696"/>
                    <a:pt x="193" y="2735"/>
                  </a:cubicBezTo>
                  <a:cubicBezTo>
                    <a:pt x="218" y="2748"/>
                    <a:pt x="241" y="2755"/>
                    <a:pt x="266" y="2755"/>
                  </a:cubicBezTo>
                  <a:cubicBezTo>
                    <a:pt x="328" y="2755"/>
                    <a:pt x="388" y="2719"/>
                    <a:pt x="417" y="2661"/>
                  </a:cubicBezTo>
                  <a:cubicBezTo>
                    <a:pt x="1103" y="1246"/>
                    <a:pt x="2564" y="333"/>
                    <a:pt x="4137" y="333"/>
                  </a:cubicBezTo>
                  <a:lnTo>
                    <a:pt x="4604" y="333"/>
                  </a:lnTo>
                  <a:cubicBezTo>
                    <a:pt x="4697" y="333"/>
                    <a:pt x="4771" y="258"/>
                    <a:pt x="4771" y="165"/>
                  </a:cubicBezTo>
                  <a:cubicBezTo>
                    <a:pt x="4771" y="75"/>
                    <a:pt x="4697" y="0"/>
                    <a:pt x="4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5" name="Google Shape;6155;p78"/>
            <p:cNvSpPr/>
            <p:nvPr/>
          </p:nvSpPr>
          <p:spPr>
            <a:xfrm>
              <a:off x="2580718" y="2049263"/>
              <a:ext cx="327516" cy="327401"/>
            </a:xfrm>
            <a:custGeom>
              <a:avLst/>
              <a:gdLst/>
              <a:ahLst/>
              <a:cxnLst/>
              <a:rect l="l" t="t" r="r" b="b"/>
              <a:pathLst>
                <a:path w="11378" h="11374" extrusionOk="0">
                  <a:moveTo>
                    <a:pt x="9541" y="6564"/>
                  </a:moveTo>
                  <a:cubicBezTo>
                    <a:pt x="9616" y="6564"/>
                    <a:pt x="9678" y="6612"/>
                    <a:pt x="9692" y="6683"/>
                  </a:cubicBezTo>
                  <a:lnTo>
                    <a:pt x="9817" y="7222"/>
                  </a:lnTo>
                  <a:cubicBezTo>
                    <a:pt x="9825" y="7252"/>
                    <a:pt x="9813" y="7275"/>
                    <a:pt x="9804" y="7286"/>
                  </a:cubicBezTo>
                  <a:cubicBezTo>
                    <a:pt x="9795" y="7296"/>
                    <a:pt x="9777" y="7314"/>
                    <a:pt x="9745" y="7314"/>
                  </a:cubicBezTo>
                  <a:lnTo>
                    <a:pt x="9541" y="7314"/>
                  </a:lnTo>
                  <a:lnTo>
                    <a:pt x="9358" y="6564"/>
                  </a:lnTo>
                  <a:close/>
                  <a:moveTo>
                    <a:pt x="9337" y="10583"/>
                  </a:moveTo>
                  <a:cubicBezTo>
                    <a:pt x="9450" y="10583"/>
                    <a:pt x="9541" y="10673"/>
                    <a:pt x="9541" y="10787"/>
                  </a:cubicBezTo>
                  <a:lnTo>
                    <a:pt x="9541" y="10837"/>
                  </a:lnTo>
                  <a:cubicBezTo>
                    <a:pt x="9541" y="10949"/>
                    <a:pt x="9450" y="11039"/>
                    <a:pt x="9337" y="11039"/>
                  </a:cubicBezTo>
                  <a:lnTo>
                    <a:pt x="535" y="11039"/>
                  </a:lnTo>
                  <a:cubicBezTo>
                    <a:pt x="422" y="11039"/>
                    <a:pt x="331" y="10949"/>
                    <a:pt x="331" y="10837"/>
                  </a:cubicBezTo>
                  <a:lnTo>
                    <a:pt x="331" y="10787"/>
                  </a:lnTo>
                  <a:cubicBezTo>
                    <a:pt x="331" y="10673"/>
                    <a:pt x="422" y="10583"/>
                    <a:pt x="535" y="10583"/>
                  </a:cubicBezTo>
                  <a:close/>
                  <a:moveTo>
                    <a:pt x="9386" y="1"/>
                  </a:moveTo>
                  <a:cubicBezTo>
                    <a:pt x="9296" y="1"/>
                    <a:pt x="9219" y="77"/>
                    <a:pt x="9219" y="168"/>
                  </a:cubicBezTo>
                  <a:lnTo>
                    <a:pt x="9219" y="1884"/>
                  </a:lnTo>
                  <a:cubicBezTo>
                    <a:pt x="9219" y="2231"/>
                    <a:pt x="8937" y="2514"/>
                    <a:pt x="8590" y="2514"/>
                  </a:cubicBezTo>
                  <a:lnTo>
                    <a:pt x="8016" y="2514"/>
                  </a:lnTo>
                  <a:cubicBezTo>
                    <a:pt x="7538" y="2514"/>
                    <a:pt x="7151" y="2903"/>
                    <a:pt x="7151" y="3377"/>
                  </a:cubicBezTo>
                  <a:cubicBezTo>
                    <a:pt x="7151" y="3856"/>
                    <a:pt x="7540" y="4241"/>
                    <a:pt x="8016" y="4241"/>
                  </a:cubicBezTo>
                  <a:lnTo>
                    <a:pt x="10302" y="4241"/>
                  </a:lnTo>
                  <a:cubicBezTo>
                    <a:pt x="10709" y="4241"/>
                    <a:pt x="11039" y="4574"/>
                    <a:pt x="11039" y="4979"/>
                  </a:cubicBezTo>
                  <a:lnTo>
                    <a:pt x="11039" y="6035"/>
                  </a:lnTo>
                  <a:cubicBezTo>
                    <a:pt x="11039" y="6442"/>
                    <a:pt x="10709" y="6772"/>
                    <a:pt x="10302" y="6772"/>
                  </a:cubicBezTo>
                  <a:lnTo>
                    <a:pt x="10055" y="6772"/>
                  </a:lnTo>
                  <a:lnTo>
                    <a:pt x="10017" y="6609"/>
                  </a:lnTo>
                  <a:cubicBezTo>
                    <a:pt x="9966" y="6386"/>
                    <a:pt x="9769" y="6230"/>
                    <a:pt x="9539" y="6230"/>
                  </a:cubicBezTo>
                  <a:lnTo>
                    <a:pt x="9273" y="6230"/>
                  </a:lnTo>
                  <a:cubicBezTo>
                    <a:pt x="9184" y="5880"/>
                    <a:pt x="8873" y="5635"/>
                    <a:pt x="8510" y="5635"/>
                  </a:cubicBezTo>
                  <a:lnTo>
                    <a:pt x="7167" y="5635"/>
                  </a:lnTo>
                  <a:cubicBezTo>
                    <a:pt x="7076" y="5635"/>
                    <a:pt x="6999" y="5711"/>
                    <a:pt x="6999" y="5802"/>
                  </a:cubicBezTo>
                  <a:cubicBezTo>
                    <a:pt x="6999" y="5892"/>
                    <a:pt x="7076" y="5969"/>
                    <a:pt x="7167" y="5969"/>
                  </a:cubicBezTo>
                  <a:lnTo>
                    <a:pt x="8510" y="5969"/>
                  </a:lnTo>
                  <a:cubicBezTo>
                    <a:pt x="8720" y="5969"/>
                    <a:pt x="8901" y="6111"/>
                    <a:pt x="8951" y="6312"/>
                  </a:cubicBezTo>
                  <a:lnTo>
                    <a:pt x="9564" y="8800"/>
                  </a:lnTo>
                  <a:cubicBezTo>
                    <a:pt x="9617" y="9013"/>
                    <a:pt x="9577" y="9241"/>
                    <a:pt x="9456" y="9422"/>
                  </a:cubicBezTo>
                  <a:lnTo>
                    <a:pt x="8908" y="10247"/>
                  </a:lnTo>
                  <a:lnTo>
                    <a:pt x="1257" y="10247"/>
                  </a:lnTo>
                  <a:lnTo>
                    <a:pt x="1886" y="8955"/>
                  </a:lnTo>
                  <a:cubicBezTo>
                    <a:pt x="1925" y="8871"/>
                    <a:pt x="1893" y="8772"/>
                    <a:pt x="1808" y="8732"/>
                  </a:cubicBezTo>
                  <a:cubicBezTo>
                    <a:pt x="1784" y="8721"/>
                    <a:pt x="1759" y="8715"/>
                    <a:pt x="1735" y="8715"/>
                  </a:cubicBezTo>
                  <a:cubicBezTo>
                    <a:pt x="1674" y="8715"/>
                    <a:pt x="1615" y="8749"/>
                    <a:pt x="1586" y="8809"/>
                  </a:cubicBezTo>
                  <a:lnTo>
                    <a:pt x="889" y="10249"/>
                  </a:lnTo>
                  <a:lnTo>
                    <a:pt x="537" y="10249"/>
                  </a:lnTo>
                  <a:cubicBezTo>
                    <a:pt x="240" y="10249"/>
                    <a:pt x="0" y="10492"/>
                    <a:pt x="0" y="10787"/>
                  </a:cubicBezTo>
                  <a:lnTo>
                    <a:pt x="0" y="10835"/>
                  </a:lnTo>
                  <a:cubicBezTo>
                    <a:pt x="0" y="11134"/>
                    <a:pt x="242" y="11374"/>
                    <a:pt x="537" y="11374"/>
                  </a:cubicBezTo>
                  <a:lnTo>
                    <a:pt x="9340" y="11374"/>
                  </a:lnTo>
                  <a:cubicBezTo>
                    <a:pt x="9637" y="11374"/>
                    <a:pt x="9877" y="11132"/>
                    <a:pt x="9877" y="10835"/>
                  </a:cubicBezTo>
                  <a:lnTo>
                    <a:pt x="9877" y="10787"/>
                  </a:lnTo>
                  <a:cubicBezTo>
                    <a:pt x="9877" y="10488"/>
                    <a:pt x="9635" y="10249"/>
                    <a:pt x="9340" y="10249"/>
                  </a:cubicBezTo>
                  <a:lnTo>
                    <a:pt x="9310" y="10249"/>
                  </a:lnTo>
                  <a:lnTo>
                    <a:pt x="9735" y="9609"/>
                  </a:lnTo>
                  <a:cubicBezTo>
                    <a:pt x="9909" y="9349"/>
                    <a:pt x="9964" y="9026"/>
                    <a:pt x="9891" y="8724"/>
                  </a:cubicBezTo>
                  <a:lnTo>
                    <a:pt x="9626" y="7648"/>
                  </a:lnTo>
                  <a:lnTo>
                    <a:pt x="9747" y="7648"/>
                  </a:lnTo>
                  <a:cubicBezTo>
                    <a:pt x="9872" y="7648"/>
                    <a:pt x="9991" y="7591"/>
                    <a:pt x="10069" y="7494"/>
                  </a:cubicBezTo>
                  <a:cubicBezTo>
                    <a:pt x="10145" y="7396"/>
                    <a:pt x="10176" y="7270"/>
                    <a:pt x="10145" y="7147"/>
                  </a:cubicBezTo>
                  <a:lnTo>
                    <a:pt x="10136" y="7106"/>
                  </a:lnTo>
                  <a:lnTo>
                    <a:pt x="10305" y="7106"/>
                  </a:lnTo>
                  <a:cubicBezTo>
                    <a:pt x="10897" y="7106"/>
                    <a:pt x="11377" y="6626"/>
                    <a:pt x="11377" y="6035"/>
                  </a:cubicBezTo>
                  <a:lnTo>
                    <a:pt x="11377" y="4979"/>
                  </a:lnTo>
                  <a:cubicBezTo>
                    <a:pt x="11372" y="4389"/>
                    <a:pt x="10892" y="3909"/>
                    <a:pt x="10302" y="3909"/>
                  </a:cubicBezTo>
                  <a:lnTo>
                    <a:pt x="8016" y="3909"/>
                  </a:lnTo>
                  <a:cubicBezTo>
                    <a:pt x="7723" y="3909"/>
                    <a:pt x="7485" y="3671"/>
                    <a:pt x="7485" y="3377"/>
                  </a:cubicBezTo>
                  <a:cubicBezTo>
                    <a:pt x="7485" y="3084"/>
                    <a:pt x="7723" y="2846"/>
                    <a:pt x="8016" y="2846"/>
                  </a:cubicBezTo>
                  <a:lnTo>
                    <a:pt x="8590" y="2846"/>
                  </a:lnTo>
                  <a:cubicBezTo>
                    <a:pt x="9122" y="2846"/>
                    <a:pt x="9553" y="2416"/>
                    <a:pt x="9553" y="1884"/>
                  </a:cubicBezTo>
                  <a:lnTo>
                    <a:pt x="9553" y="168"/>
                  </a:lnTo>
                  <a:cubicBezTo>
                    <a:pt x="9553" y="77"/>
                    <a:pt x="9477" y="1"/>
                    <a:pt x="9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6" name="Google Shape;6156;p78"/>
            <p:cNvSpPr/>
            <p:nvPr/>
          </p:nvSpPr>
          <p:spPr>
            <a:xfrm>
              <a:off x="2695466" y="2236010"/>
              <a:ext cx="141392" cy="64133"/>
            </a:xfrm>
            <a:custGeom>
              <a:avLst/>
              <a:gdLst/>
              <a:ahLst/>
              <a:cxnLst/>
              <a:rect l="l" t="t" r="r" b="b"/>
              <a:pathLst>
                <a:path w="4912" h="2228" extrusionOk="0">
                  <a:moveTo>
                    <a:pt x="3161" y="1545"/>
                  </a:moveTo>
                  <a:cubicBezTo>
                    <a:pt x="3236" y="1545"/>
                    <a:pt x="3298" y="1607"/>
                    <a:pt x="3298" y="1684"/>
                  </a:cubicBezTo>
                  <a:lnTo>
                    <a:pt x="3298" y="1892"/>
                  </a:lnTo>
                  <a:lnTo>
                    <a:pt x="1924" y="1892"/>
                  </a:lnTo>
                  <a:lnTo>
                    <a:pt x="1924" y="1684"/>
                  </a:lnTo>
                  <a:cubicBezTo>
                    <a:pt x="1924" y="1607"/>
                    <a:pt x="1986" y="1545"/>
                    <a:pt x="2061" y="1545"/>
                  </a:cubicBezTo>
                  <a:close/>
                  <a:moveTo>
                    <a:pt x="4043" y="337"/>
                  </a:moveTo>
                  <a:cubicBezTo>
                    <a:pt x="4146" y="337"/>
                    <a:pt x="4231" y="406"/>
                    <a:pt x="4256" y="505"/>
                  </a:cubicBezTo>
                  <a:lnTo>
                    <a:pt x="4554" y="1716"/>
                  </a:lnTo>
                  <a:cubicBezTo>
                    <a:pt x="4565" y="1757"/>
                    <a:pt x="4554" y="1803"/>
                    <a:pt x="4528" y="1838"/>
                  </a:cubicBezTo>
                  <a:cubicBezTo>
                    <a:pt x="4501" y="1874"/>
                    <a:pt x="4458" y="1894"/>
                    <a:pt x="4414" y="1894"/>
                  </a:cubicBezTo>
                  <a:lnTo>
                    <a:pt x="3634" y="1894"/>
                  </a:lnTo>
                  <a:lnTo>
                    <a:pt x="3634" y="1686"/>
                  </a:lnTo>
                  <a:cubicBezTo>
                    <a:pt x="3634" y="1426"/>
                    <a:pt x="3422" y="1215"/>
                    <a:pt x="3163" y="1215"/>
                  </a:cubicBezTo>
                  <a:lnTo>
                    <a:pt x="2063" y="1215"/>
                  </a:lnTo>
                  <a:cubicBezTo>
                    <a:pt x="1803" y="1215"/>
                    <a:pt x="1592" y="1426"/>
                    <a:pt x="1592" y="1686"/>
                  </a:cubicBezTo>
                  <a:lnTo>
                    <a:pt x="1592" y="1894"/>
                  </a:lnTo>
                  <a:lnTo>
                    <a:pt x="507" y="1894"/>
                  </a:lnTo>
                  <a:cubicBezTo>
                    <a:pt x="426" y="1894"/>
                    <a:pt x="388" y="1831"/>
                    <a:pt x="379" y="1814"/>
                  </a:cubicBezTo>
                  <a:cubicBezTo>
                    <a:pt x="369" y="1790"/>
                    <a:pt x="344" y="1728"/>
                    <a:pt x="392" y="1666"/>
                  </a:cubicBezTo>
                  <a:cubicBezTo>
                    <a:pt x="637" y="1334"/>
                    <a:pt x="939" y="1055"/>
                    <a:pt x="1288" y="836"/>
                  </a:cubicBezTo>
                  <a:cubicBezTo>
                    <a:pt x="1810" y="511"/>
                    <a:pt x="2413" y="337"/>
                    <a:pt x="3029" y="337"/>
                  </a:cubicBezTo>
                  <a:close/>
                  <a:moveTo>
                    <a:pt x="3029" y="1"/>
                  </a:moveTo>
                  <a:cubicBezTo>
                    <a:pt x="2351" y="1"/>
                    <a:pt x="1688" y="193"/>
                    <a:pt x="1112" y="552"/>
                  </a:cubicBezTo>
                  <a:cubicBezTo>
                    <a:pt x="728" y="792"/>
                    <a:pt x="395" y="1101"/>
                    <a:pt x="125" y="1465"/>
                  </a:cubicBezTo>
                  <a:cubicBezTo>
                    <a:pt x="19" y="1609"/>
                    <a:pt x="1" y="1801"/>
                    <a:pt x="84" y="1963"/>
                  </a:cubicBezTo>
                  <a:cubicBezTo>
                    <a:pt x="166" y="2125"/>
                    <a:pt x="330" y="2228"/>
                    <a:pt x="509" y="2228"/>
                  </a:cubicBezTo>
                  <a:lnTo>
                    <a:pt x="4416" y="2228"/>
                  </a:lnTo>
                  <a:cubicBezTo>
                    <a:pt x="4560" y="2226"/>
                    <a:pt x="4698" y="2158"/>
                    <a:pt x="4789" y="2043"/>
                  </a:cubicBezTo>
                  <a:cubicBezTo>
                    <a:pt x="4880" y="1927"/>
                    <a:pt x="4912" y="1776"/>
                    <a:pt x="4878" y="1634"/>
                  </a:cubicBezTo>
                  <a:lnTo>
                    <a:pt x="4581" y="424"/>
                  </a:lnTo>
                  <a:cubicBezTo>
                    <a:pt x="4521" y="175"/>
                    <a:pt x="4298" y="1"/>
                    <a:pt x="40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7" name="Google Shape;6157;p78"/>
            <p:cNvSpPr/>
            <p:nvPr/>
          </p:nvSpPr>
          <p:spPr>
            <a:xfrm>
              <a:off x="2636393" y="2328303"/>
              <a:ext cx="11428" cy="9672"/>
            </a:xfrm>
            <a:custGeom>
              <a:avLst/>
              <a:gdLst/>
              <a:ahLst/>
              <a:cxnLst/>
              <a:rect l="l" t="t" r="r" b="b"/>
              <a:pathLst>
                <a:path w="397" h="336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cubicBezTo>
                    <a:pt x="0" y="259"/>
                    <a:pt x="77" y="335"/>
                    <a:pt x="167" y="335"/>
                  </a:cubicBezTo>
                  <a:lnTo>
                    <a:pt x="229" y="335"/>
                  </a:lnTo>
                  <a:cubicBezTo>
                    <a:pt x="320" y="335"/>
                    <a:pt x="396" y="259"/>
                    <a:pt x="396" y="168"/>
                  </a:cubicBezTo>
                  <a:cubicBezTo>
                    <a:pt x="396" y="77"/>
                    <a:pt x="320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8" name="Google Shape;6158;p78"/>
            <p:cNvSpPr/>
            <p:nvPr/>
          </p:nvSpPr>
          <p:spPr>
            <a:xfrm>
              <a:off x="2659309" y="2328303"/>
              <a:ext cx="11370" cy="9672"/>
            </a:xfrm>
            <a:custGeom>
              <a:avLst/>
              <a:gdLst/>
              <a:ahLst/>
              <a:cxnLst/>
              <a:rect l="l" t="t" r="r" b="b"/>
              <a:pathLst>
                <a:path w="395" h="336" extrusionOk="0">
                  <a:moveTo>
                    <a:pt x="167" y="1"/>
                  </a:moveTo>
                  <a:cubicBezTo>
                    <a:pt x="75" y="1"/>
                    <a:pt x="0" y="77"/>
                    <a:pt x="0" y="168"/>
                  </a:cubicBezTo>
                  <a:cubicBezTo>
                    <a:pt x="0" y="259"/>
                    <a:pt x="75" y="335"/>
                    <a:pt x="167" y="335"/>
                  </a:cubicBezTo>
                  <a:lnTo>
                    <a:pt x="230" y="335"/>
                  </a:lnTo>
                  <a:cubicBezTo>
                    <a:pt x="320" y="335"/>
                    <a:pt x="395" y="259"/>
                    <a:pt x="395" y="168"/>
                  </a:cubicBezTo>
                  <a:cubicBezTo>
                    <a:pt x="395" y="77"/>
                    <a:pt x="320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9" name="Google Shape;6159;p78"/>
            <p:cNvSpPr/>
            <p:nvPr/>
          </p:nvSpPr>
          <p:spPr>
            <a:xfrm>
              <a:off x="2682281" y="2328303"/>
              <a:ext cx="11370" cy="9672"/>
            </a:xfrm>
            <a:custGeom>
              <a:avLst/>
              <a:gdLst/>
              <a:ahLst/>
              <a:cxnLst/>
              <a:rect l="l" t="t" r="r" b="b"/>
              <a:pathLst>
                <a:path w="395" h="336" extrusionOk="0">
                  <a:moveTo>
                    <a:pt x="166" y="1"/>
                  </a:moveTo>
                  <a:cubicBezTo>
                    <a:pt x="75" y="1"/>
                    <a:pt x="0" y="77"/>
                    <a:pt x="0" y="168"/>
                  </a:cubicBezTo>
                  <a:cubicBezTo>
                    <a:pt x="0" y="259"/>
                    <a:pt x="75" y="335"/>
                    <a:pt x="166" y="335"/>
                  </a:cubicBezTo>
                  <a:lnTo>
                    <a:pt x="228" y="335"/>
                  </a:lnTo>
                  <a:cubicBezTo>
                    <a:pt x="320" y="335"/>
                    <a:pt x="395" y="259"/>
                    <a:pt x="395" y="168"/>
                  </a:cubicBezTo>
                  <a:cubicBezTo>
                    <a:pt x="395" y="77"/>
                    <a:pt x="320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0" name="Google Shape;6160;p78"/>
            <p:cNvSpPr/>
            <p:nvPr/>
          </p:nvSpPr>
          <p:spPr>
            <a:xfrm>
              <a:off x="2705196" y="2328303"/>
              <a:ext cx="11428" cy="9672"/>
            </a:xfrm>
            <a:custGeom>
              <a:avLst/>
              <a:gdLst/>
              <a:ahLst/>
              <a:cxnLst/>
              <a:rect l="l" t="t" r="r" b="b"/>
              <a:pathLst>
                <a:path w="397" h="336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cubicBezTo>
                    <a:pt x="1" y="259"/>
                    <a:pt x="77" y="335"/>
                    <a:pt x="168" y="335"/>
                  </a:cubicBezTo>
                  <a:lnTo>
                    <a:pt x="230" y="335"/>
                  </a:lnTo>
                  <a:cubicBezTo>
                    <a:pt x="321" y="335"/>
                    <a:pt x="397" y="259"/>
                    <a:pt x="397" y="168"/>
                  </a:cubicBezTo>
                  <a:cubicBezTo>
                    <a:pt x="397" y="77"/>
                    <a:pt x="321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1" name="Google Shape;6161;p78"/>
            <p:cNvSpPr/>
            <p:nvPr/>
          </p:nvSpPr>
          <p:spPr>
            <a:xfrm>
              <a:off x="2728169" y="2328303"/>
              <a:ext cx="11428" cy="9672"/>
            </a:xfrm>
            <a:custGeom>
              <a:avLst/>
              <a:gdLst/>
              <a:ahLst/>
              <a:cxnLst/>
              <a:rect l="l" t="t" r="r" b="b"/>
              <a:pathLst>
                <a:path w="397" h="336" extrusionOk="0">
                  <a:moveTo>
                    <a:pt x="168" y="1"/>
                  </a:moveTo>
                  <a:cubicBezTo>
                    <a:pt x="77" y="1"/>
                    <a:pt x="1" y="77"/>
                    <a:pt x="1" y="168"/>
                  </a:cubicBezTo>
                  <a:cubicBezTo>
                    <a:pt x="1" y="259"/>
                    <a:pt x="77" y="335"/>
                    <a:pt x="168" y="335"/>
                  </a:cubicBezTo>
                  <a:lnTo>
                    <a:pt x="230" y="335"/>
                  </a:lnTo>
                  <a:cubicBezTo>
                    <a:pt x="321" y="335"/>
                    <a:pt x="397" y="259"/>
                    <a:pt x="397" y="168"/>
                  </a:cubicBezTo>
                  <a:cubicBezTo>
                    <a:pt x="397" y="77"/>
                    <a:pt x="321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2" name="Google Shape;6162;p78"/>
            <p:cNvSpPr/>
            <p:nvPr/>
          </p:nvSpPr>
          <p:spPr>
            <a:xfrm>
              <a:off x="2751142" y="2328303"/>
              <a:ext cx="11399" cy="9672"/>
            </a:xfrm>
            <a:custGeom>
              <a:avLst/>
              <a:gdLst/>
              <a:ahLst/>
              <a:cxnLst/>
              <a:rect l="l" t="t" r="r" b="b"/>
              <a:pathLst>
                <a:path w="396" h="336" extrusionOk="0">
                  <a:moveTo>
                    <a:pt x="168" y="1"/>
                  </a:moveTo>
                  <a:cubicBezTo>
                    <a:pt x="75" y="1"/>
                    <a:pt x="1" y="77"/>
                    <a:pt x="1" y="168"/>
                  </a:cubicBezTo>
                  <a:cubicBezTo>
                    <a:pt x="1" y="259"/>
                    <a:pt x="75" y="335"/>
                    <a:pt x="168" y="335"/>
                  </a:cubicBezTo>
                  <a:lnTo>
                    <a:pt x="230" y="335"/>
                  </a:lnTo>
                  <a:cubicBezTo>
                    <a:pt x="321" y="335"/>
                    <a:pt x="395" y="259"/>
                    <a:pt x="395" y="168"/>
                  </a:cubicBezTo>
                  <a:cubicBezTo>
                    <a:pt x="395" y="77"/>
                    <a:pt x="321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3" name="Google Shape;6163;p78"/>
            <p:cNvSpPr/>
            <p:nvPr/>
          </p:nvSpPr>
          <p:spPr>
            <a:xfrm>
              <a:off x="2774028" y="2328303"/>
              <a:ext cx="11428" cy="9672"/>
            </a:xfrm>
            <a:custGeom>
              <a:avLst/>
              <a:gdLst/>
              <a:ahLst/>
              <a:cxnLst/>
              <a:rect l="l" t="t" r="r" b="b"/>
              <a:pathLst>
                <a:path w="397" h="336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cubicBezTo>
                    <a:pt x="0" y="259"/>
                    <a:pt x="77" y="335"/>
                    <a:pt x="167" y="335"/>
                  </a:cubicBezTo>
                  <a:lnTo>
                    <a:pt x="229" y="335"/>
                  </a:lnTo>
                  <a:cubicBezTo>
                    <a:pt x="320" y="335"/>
                    <a:pt x="396" y="259"/>
                    <a:pt x="396" y="168"/>
                  </a:cubicBezTo>
                  <a:cubicBezTo>
                    <a:pt x="396" y="77"/>
                    <a:pt x="320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4" name="Google Shape;6164;p78"/>
            <p:cNvSpPr/>
            <p:nvPr/>
          </p:nvSpPr>
          <p:spPr>
            <a:xfrm>
              <a:off x="2797001" y="2328303"/>
              <a:ext cx="11428" cy="9672"/>
            </a:xfrm>
            <a:custGeom>
              <a:avLst/>
              <a:gdLst/>
              <a:ahLst/>
              <a:cxnLst/>
              <a:rect l="l" t="t" r="r" b="b"/>
              <a:pathLst>
                <a:path w="397" h="336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cubicBezTo>
                    <a:pt x="0" y="259"/>
                    <a:pt x="77" y="335"/>
                    <a:pt x="167" y="335"/>
                  </a:cubicBezTo>
                  <a:lnTo>
                    <a:pt x="229" y="335"/>
                  </a:lnTo>
                  <a:cubicBezTo>
                    <a:pt x="320" y="335"/>
                    <a:pt x="396" y="259"/>
                    <a:pt x="396" y="168"/>
                  </a:cubicBezTo>
                  <a:cubicBezTo>
                    <a:pt x="396" y="77"/>
                    <a:pt x="320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5" name="Google Shape;6165;p78"/>
            <p:cNvSpPr/>
            <p:nvPr/>
          </p:nvSpPr>
          <p:spPr>
            <a:xfrm>
              <a:off x="2819973" y="2328303"/>
              <a:ext cx="11370" cy="9672"/>
            </a:xfrm>
            <a:custGeom>
              <a:avLst/>
              <a:gdLst/>
              <a:ahLst/>
              <a:cxnLst/>
              <a:rect l="l" t="t" r="r" b="b"/>
              <a:pathLst>
                <a:path w="395" h="336" extrusionOk="0">
                  <a:moveTo>
                    <a:pt x="167" y="1"/>
                  </a:moveTo>
                  <a:cubicBezTo>
                    <a:pt x="75" y="1"/>
                    <a:pt x="0" y="77"/>
                    <a:pt x="0" y="168"/>
                  </a:cubicBezTo>
                  <a:cubicBezTo>
                    <a:pt x="0" y="259"/>
                    <a:pt x="75" y="335"/>
                    <a:pt x="167" y="335"/>
                  </a:cubicBezTo>
                  <a:lnTo>
                    <a:pt x="229" y="335"/>
                  </a:lnTo>
                  <a:cubicBezTo>
                    <a:pt x="320" y="335"/>
                    <a:pt x="395" y="259"/>
                    <a:pt x="395" y="168"/>
                  </a:cubicBezTo>
                  <a:cubicBezTo>
                    <a:pt x="395" y="77"/>
                    <a:pt x="320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166" name="Google Shape;6166;p78"/>
          <p:cNvGrpSpPr/>
          <p:nvPr/>
        </p:nvGrpSpPr>
        <p:grpSpPr>
          <a:xfrm>
            <a:off x="1849910" y="2125348"/>
            <a:ext cx="327538" cy="327543"/>
            <a:chOff x="1849910" y="2049148"/>
            <a:chExt cx="327538" cy="327543"/>
          </a:xfrm>
        </p:grpSpPr>
        <p:sp>
          <p:nvSpPr>
            <p:cNvPr id="6167" name="Google Shape;6167;p78"/>
            <p:cNvSpPr/>
            <p:nvPr/>
          </p:nvSpPr>
          <p:spPr>
            <a:xfrm>
              <a:off x="2099097" y="2081966"/>
              <a:ext cx="30771" cy="65918"/>
            </a:xfrm>
            <a:custGeom>
              <a:avLst/>
              <a:gdLst/>
              <a:ahLst/>
              <a:cxnLst/>
              <a:rect l="l" t="t" r="r" b="b"/>
              <a:pathLst>
                <a:path w="1069" h="2290" extrusionOk="0">
                  <a:moveTo>
                    <a:pt x="0" y="0"/>
                  </a:moveTo>
                  <a:lnTo>
                    <a:pt x="0" y="2289"/>
                  </a:lnTo>
                  <a:lnTo>
                    <a:pt x="1069" y="2289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8" name="Google Shape;6168;p78"/>
            <p:cNvSpPr/>
            <p:nvPr/>
          </p:nvSpPr>
          <p:spPr>
            <a:xfrm>
              <a:off x="2099097" y="2081966"/>
              <a:ext cx="12205" cy="65918"/>
            </a:xfrm>
            <a:custGeom>
              <a:avLst/>
              <a:gdLst/>
              <a:ahLst/>
              <a:cxnLst/>
              <a:rect l="l" t="t" r="r" b="b"/>
              <a:pathLst>
                <a:path w="424" h="2290" extrusionOk="0">
                  <a:moveTo>
                    <a:pt x="0" y="0"/>
                  </a:moveTo>
                  <a:lnTo>
                    <a:pt x="0" y="2289"/>
                  </a:lnTo>
                  <a:lnTo>
                    <a:pt x="423" y="2289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9" name="Google Shape;6169;p78"/>
            <p:cNvSpPr/>
            <p:nvPr/>
          </p:nvSpPr>
          <p:spPr>
            <a:xfrm>
              <a:off x="2086978" y="2058734"/>
              <a:ext cx="55066" cy="23201"/>
            </a:xfrm>
            <a:custGeom>
              <a:avLst/>
              <a:gdLst/>
              <a:ahLst/>
              <a:cxnLst/>
              <a:rect l="l" t="t" r="r" b="b"/>
              <a:pathLst>
                <a:path w="1913" h="806" extrusionOk="0">
                  <a:moveTo>
                    <a:pt x="205" y="0"/>
                  </a:moveTo>
                  <a:cubicBezTo>
                    <a:pt x="91" y="0"/>
                    <a:pt x="0" y="91"/>
                    <a:pt x="0" y="205"/>
                  </a:cubicBezTo>
                  <a:lnTo>
                    <a:pt x="0" y="601"/>
                  </a:lnTo>
                  <a:cubicBezTo>
                    <a:pt x="0" y="713"/>
                    <a:pt x="91" y="805"/>
                    <a:pt x="205" y="805"/>
                  </a:cubicBezTo>
                  <a:lnTo>
                    <a:pt x="1706" y="805"/>
                  </a:lnTo>
                  <a:cubicBezTo>
                    <a:pt x="1818" y="805"/>
                    <a:pt x="1911" y="713"/>
                    <a:pt x="1911" y="601"/>
                  </a:cubicBezTo>
                  <a:lnTo>
                    <a:pt x="1911" y="205"/>
                  </a:lnTo>
                  <a:cubicBezTo>
                    <a:pt x="1913" y="93"/>
                    <a:pt x="1818" y="0"/>
                    <a:pt x="1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0" name="Google Shape;6170;p78"/>
            <p:cNvSpPr/>
            <p:nvPr/>
          </p:nvSpPr>
          <p:spPr>
            <a:xfrm>
              <a:off x="2086978" y="2058821"/>
              <a:ext cx="18019" cy="23172"/>
            </a:xfrm>
            <a:custGeom>
              <a:avLst/>
              <a:gdLst/>
              <a:ahLst/>
              <a:cxnLst/>
              <a:rect l="l" t="t" r="r" b="b"/>
              <a:pathLst>
                <a:path w="626" h="805" extrusionOk="0">
                  <a:moveTo>
                    <a:pt x="203" y="1"/>
                  </a:moveTo>
                  <a:cubicBezTo>
                    <a:pt x="91" y="1"/>
                    <a:pt x="0" y="92"/>
                    <a:pt x="0" y="205"/>
                  </a:cubicBezTo>
                  <a:lnTo>
                    <a:pt x="0" y="600"/>
                  </a:lnTo>
                  <a:cubicBezTo>
                    <a:pt x="0" y="714"/>
                    <a:pt x="91" y="804"/>
                    <a:pt x="203" y="804"/>
                  </a:cubicBezTo>
                  <a:lnTo>
                    <a:pt x="626" y="804"/>
                  </a:lnTo>
                  <a:cubicBezTo>
                    <a:pt x="512" y="804"/>
                    <a:pt x="421" y="714"/>
                    <a:pt x="421" y="600"/>
                  </a:cubicBezTo>
                  <a:lnTo>
                    <a:pt x="421" y="205"/>
                  </a:lnTo>
                  <a:cubicBezTo>
                    <a:pt x="421" y="92"/>
                    <a:pt x="512" y="1"/>
                    <a:pt x="62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1" name="Google Shape;6171;p78"/>
            <p:cNvSpPr/>
            <p:nvPr/>
          </p:nvSpPr>
          <p:spPr>
            <a:xfrm>
              <a:off x="1851349" y="2054013"/>
              <a:ext cx="324752" cy="154547"/>
            </a:xfrm>
            <a:custGeom>
              <a:avLst/>
              <a:gdLst/>
              <a:ahLst/>
              <a:cxnLst/>
              <a:rect l="l" t="t" r="r" b="b"/>
              <a:pathLst>
                <a:path w="11282" h="5369" extrusionOk="0">
                  <a:moveTo>
                    <a:pt x="5640" y="1"/>
                  </a:moveTo>
                  <a:cubicBezTo>
                    <a:pt x="5266" y="1"/>
                    <a:pt x="4892" y="139"/>
                    <a:pt x="4600" y="417"/>
                  </a:cubicBezTo>
                  <a:lnTo>
                    <a:pt x="344" y="4460"/>
                  </a:lnTo>
                  <a:cubicBezTo>
                    <a:pt x="1" y="4789"/>
                    <a:pt x="232" y="5368"/>
                    <a:pt x="706" y="5368"/>
                  </a:cubicBezTo>
                  <a:lnTo>
                    <a:pt x="10572" y="5368"/>
                  </a:lnTo>
                  <a:cubicBezTo>
                    <a:pt x="11048" y="5368"/>
                    <a:pt x="11281" y="4785"/>
                    <a:pt x="10935" y="4460"/>
                  </a:cubicBezTo>
                  <a:lnTo>
                    <a:pt x="6678" y="417"/>
                  </a:lnTo>
                  <a:cubicBezTo>
                    <a:pt x="6387" y="139"/>
                    <a:pt x="6014" y="1"/>
                    <a:pt x="5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2" name="Google Shape;6172;p78"/>
            <p:cNvSpPr/>
            <p:nvPr/>
          </p:nvSpPr>
          <p:spPr>
            <a:xfrm>
              <a:off x="1851407" y="2054071"/>
              <a:ext cx="181432" cy="154489"/>
            </a:xfrm>
            <a:custGeom>
              <a:avLst/>
              <a:gdLst/>
              <a:ahLst/>
              <a:cxnLst/>
              <a:rect l="l" t="t" r="r" b="b"/>
              <a:pathLst>
                <a:path w="6303" h="5367" extrusionOk="0">
                  <a:moveTo>
                    <a:pt x="5640" y="0"/>
                  </a:moveTo>
                  <a:cubicBezTo>
                    <a:pt x="5266" y="0"/>
                    <a:pt x="4891" y="138"/>
                    <a:pt x="4602" y="415"/>
                  </a:cubicBezTo>
                  <a:lnTo>
                    <a:pt x="345" y="4456"/>
                  </a:lnTo>
                  <a:cubicBezTo>
                    <a:pt x="0" y="4785"/>
                    <a:pt x="231" y="5366"/>
                    <a:pt x="706" y="5366"/>
                  </a:cubicBezTo>
                  <a:lnTo>
                    <a:pt x="882" y="5366"/>
                  </a:lnTo>
                  <a:cubicBezTo>
                    <a:pt x="686" y="5173"/>
                    <a:pt x="651" y="4830"/>
                    <a:pt x="889" y="4606"/>
                  </a:cubicBezTo>
                  <a:lnTo>
                    <a:pt x="5146" y="562"/>
                  </a:lnTo>
                  <a:cubicBezTo>
                    <a:pt x="5436" y="287"/>
                    <a:pt x="5809" y="148"/>
                    <a:pt x="6180" y="148"/>
                  </a:cubicBezTo>
                  <a:cubicBezTo>
                    <a:pt x="6221" y="148"/>
                    <a:pt x="6262" y="150"/>
                    <a:pt x="6303" y="153"/>
                  </a:cubicBezTo>
                  <a:cubicBezTo>
                    <a:pt x="6094" y="51"/>
                    <a:pt x="5867" y="0"/>
                    <a:pt x="564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3" name="Google Shape;6173;p78"/>
            <p:cNvSpPr/>
            <p:nvPr/>
          </p:nvSpPr>
          <p:spPr>
            <a:xfrm>
              <a:off x="1897554" y="2104824"/>
              <a:ext cx="232180" cy="267038"/>
            </a:xfrm>
            <a:custGeom>
              <a:avLst/>
              <a:gdLst/>
              <a:ahLst/>
              <a:cxnLst/>
              <a:rect l="l" t="t" r="r" b="b"/>
              <a:pathLst>
                <a:path w="8066" h="9277" extrusionOk="0">
                  <a:moveTo>
                    <a:pt x="4034" y="1"/>
                  </a:moveTo>
                  <a:cubicBezTo>
                    <a:pt x="3921" y="1"/>
                    <a:pt x="3808" y="42"/>
                    <a:pt x="3720" y="123"/>
                  </a:cubicBezTo>
                  <a:lnTo>
                    <a:pt x="0" y="3603"/>
                  </a:lnTo>
                  <a:lnTo>
                    <a:pt x="0" y="9276"/>
                  </a:lnTo>
                  <a:lnTo>
                    <a:pt x="8066" y="9276"/>
                  </a:lnTo>
                  <a:lnTo>
                    <a:pt x="8066" y="3603"/>
                  </a:lnTo>
                  <a:lnTo>
                    <a:pt x="4346" y="123"/>
                  </a:lnTo>
                  <a:cubicBezTo>
                    <a:pt x="4259" y="42"/>
                    <a:pt x="4147" y="1"/>
                    <a:pt x="4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4" name="Google Shape;6174;p78"/>
            <p:cNvSpPr/>
            <p:nvPr/>
          </p:nvSpPr>
          <p:spPr>
            <a:xfrm>
              <a:off x="1897554" y="2104881"/>
              <a:ext cx="126453" cy="267038"/>
            </a:xfrm>
            <a:custGeom>
              <a:avLst/>
              <a:gdLst/>
              <a:ahLst/>
              <a:cxnLst/>
              <a:rect l="l" t="t" r="r" b="b"/>
              <a:pathLst>
                <a:path w="4393" h="9277" extrusionOk="0">
                  <a:moveTo>
                    <a:pt x="4033" y="0"/>
                  </a:moveTo>
                  <a:cubicBezTo>
                    <a:pt x="3920" y="0"/>
                    <a:pt x="3807" y="41"/>
                    <a:pt x="3720" y="123"/>
                  </a:cubicBezTo>
                  <a:lnTo>
                    <a:pt x="0" y="3603"/>
                  </a:lnTo>
                  <a:lnTo>
                    <a:pt x="0" y="9276"/>
                  </a:lnTo>
                  <a:lnTo>
                    <a:pt x="2222" y="9276"/>
                  </a:lnTo>
                  <a:cubicBezTo>
                    <a:pt x="2247" y="9209"/>
                    <a:pt x="2259" y="9132"/>
                    <a:pt x="2259" y="9054"/>
                  </a:cubicBezTo>
                  <a:lnTo>
                    <a:pt x="2259" y="8508"/>
                  </a:lnTo>
                  <a:cubicBezTo>
                    <a:pt x="2259" y="8009"/>
                    <a:pt x="1858" y="7588"/>
                    <a:pt x="1365" y="7574"/>
                  </a:cubicBezTo>
                  <a:lnTo>
                    <a:pt x="1339" y="7574"/>
                  </a:lnTo>
                  <a:cubicBezTo>
                    <a:pt x="1204" y="7574"/>
                    <a:pt x="1070" y="7604"/>
                    <a:pt x="948" y="7661"/>
                  </a:cubicBezTo>
                  <a:cubicBezTo>
                    <a:pt x="825" y="7602"/>
                    <a:pt x="692" y="7574"/>
                    <a:pt x="557" y="7574"/>
                  </a:cubicBezTo>
                  <a:cubicBezTo>
                    <a:pt x="539" y="7574"/>
                    <a:pt x="521" y="7574"/>
                    <a:pt x="503" y="7575"/>
                  </a:cubicBezTo>
                  <a:lnTo>
                    <a:pt x="503" y="3747"/>
                  </a:lnTo>
                  <a:lnTo>
                    <a:pt x="4222" y="265"/>
                  </a:lnTo>
                  <a:cubicBezTo>
                    <a:pt x="4273" y="219"/>
                    <a:pt x="4332" y="187"/>
                    <a:pt x="4392" y="166"/>
                  </a:cubicBezTo>
                  <a:lnTo>
                    <a:pt x="4346" y="123"/>
                  </a:lnTo>
                  <a:cubicBezTo>
                    <a:pt x="4258" y="41"/>
                    <a:pt x="4145" y="0"/>
                    <a:pt x="403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5" name="Google Shape;6175;p78"/>
            <p:cNvSpPr/>
            <p:nvPr/>
          </p:nvSpPr>
          <p:spPr>
            <a:xfrm>
              <a:off x="2064753" y="2322834"/>
              <a:ext cx="65054" cy="49050"/>
            </a:xfrm>
            <a:custGeom>
              <a:avLst/>
              <a:gdLst/>
              <a:ahLst/>
              <a:cxnLst/>
              <a:rect l="l" t="t" r="r" b="b"/>
              <a:pathLst>
                <a:path w="2260" h="1704" extrusionOk="0">
                  <a:moveTo>
                    <a:pt x="897" y="1"/>
                  </a:moveTo>
                  <a:cubicBezTo>
                    <a:pt x="402" y="15"/>
                    <a:pt x="1" y="433"/>
                    <a:pt x="1" y="936"/>
                  </a:cubicBezTo>
                  <a:lnTo>
                    <a:pt x="1" y="1481"/>
                  </a:lnTo>
                  <a:cubicBezTo>
                    <a:pt x="1" y="1560"/>
                    <a:pt x="13" y="1636"/>
                    <a:pt x="38" y="1703"/>
                  </a:cubicBezTo>
                  <a:lnTo>
                    <a:pt x="2260" y="1703"/>
                  </a:lnTo>
                  <a:lnTo>
                    <a:pt x="2260" y="29"/>
                  </a:lnTo>
                  <a:cubicBezTo>
                    <a:pt x="2205" y="42"/>
                    <a:pt x="2150" y="63"/>
                    <a:pt x="2096" y="86"/>
                  </a:cubicBezTo>
                  <a:cubicBezTo>
                    <a:pt x="1974" y="29"/>
                    <a:pt x="1840" y="1"/>
                    <a:pt x="1705" y="1"/>
                  </a:cubicBezTo>
                  <a:cubicBezTo>
                    <a:pt x="1568" y="1"/>
                    <a:pt x="1435" y="29"/>
                    <a:pt x="1314" y="86"/>
                  </a:cubicBezTo>
                  <a:cubicBezTo>
                    <a:pt x="1192" y="29"/>
                    <a:pt x="1058" y="1"/>
                    <a:pt x="92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6" name="Google Shape;6176;p78"/>
            <p:cNvSpPr/>
            <p:nvPr/>
          </p:nvSpPr>
          <p:spPr>
            <a:xfrm>
              <a:off x="1978793" y="2160816"/>
              <a:ext cx="69861" cy="69861"/>
            </a:xfrm>
            <a:custGeom>
              <a:avLst/>
              <a:gdLst/>
              <a:ahLst/>
              <a:cxnLst/>
              <a:rect l="l" t="t" r="r" b="b"/>
              <a:pathLst>
                <a:path w="2427" h="2427" extrusionOk="0">
                  <a:moveTo>
                    <a:pt x="1213" y="0"/>
                  </a:moveTo>
                  <a:cubicBezTo>
                    <a:pt x="543" y="0"/>
                    <a:pt x="1" y="544"/>
                    <a:pt x="1" y="1214"/>
                  </a:cubicBezTo>
                  <a:cubicBezTo>
                    <a:pt x="1" y="1884"/>
                    <a:pt x="543" y="2426"/>
                    <a:pt x="1213" y="2426"/>
                  </a:cubicBezTo>
                  <a:cubicBezTo>
                    <a:pt x="1883" y="2426"/>
                    <a:pt x="2427" y="1884"/>
                    <a:pt x="2427" y="1214"/>
                  </a:cubicBezTo>
                  <a:cubicBezTo>
                    <a:pt x="2427" y="544"/>
                    <a:pt x="1883" y="0"/>
                    <a:pt x="1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7" name="Google Shape;6177;p78"/>
            <p:cNvSpPr/>
            <p:nvPr/>
          </p:nvSpPr>
          <p:spPr>
            <a:xfrm>
              <a:off x="1978793" y="2160816"/>
              <a:ext cx="40098" cy="69861"/>
            </a:xfrm>
            <a:custGeom>
              <a:avLst/>
              <a:gdLst/>
              <a:ahLst/>
              <a:cxnLst/>
              <a:rect l="l" t="t" r="r" b="b"/>
              <a:pathLst>
                <a:path w="1393" h="2427" extrusionOk="0">
                  <a:moveTo>
                    <a:pt x="1213" y="0"/>
                  </a:moveTo>
                  <a:cubicBezTo>
                    <a:pt x="545" y="0"/>
                    <a:pt x="1" y="542"/>
                    <a:pt x="1" y="1214"/>
                  </a:cubicBezTo>
                  <a:cubicBezTo>
                    <a:pt x="1" y="1882"/>
                    <a:pt x="543" y="2426"/>
                    <a:pt x="1213" y="2426"/>
                  </a:cubicBezTo>
                  <a:cubicBezTo>
                    <a:pt x="1273" y="2426"/>
                    <a:pt x="1334" y="2423"/>
                    <a:pt x="1393" y="2414"/>
                  </a:cubicBezTo>
                  <a:cubicBezTo>
                    <a:pt x="810" y="2327"/>
                    <a:pt x="360" y="1822"/>
                    <a:pt x="360" y="1214"/>
                  </a:cubicBezTo>
                  <a:cubicBezTo>
                    <a:pt x="360" y="604"/>
                    <a:pt x="810" y="101"/>
                    <a:pt x="1393" y="14"/>
                  </a:cubicBezTo>
                  <a:cubicBezTo>
                    <a:pt x="1336" y="5"/>
                    <a:pt x="1275" y="0"/>
                    <a:pt x="121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8" name="Google Shape;6178;p78"/>
            <p:cNvSpPr/>
            <p:nvPr/>
          </p:nvSpPr>
          <p:spPr>
            <a:xfrm>
              <a:off x="1983370" y="2297414"/>
              <a:ext cx="60736" cy="74467"/>
            </a:xfrm>
            <a:custGeom>
              <a:avLst/>
              <a:gdLst/>
              <a:ahLst/>
              <a:cxnLst/>
              <a:rect l="l" t="t" r="r" b="b"/>
              <a:pathLst>
                <a:path w="2110" h="2587" extrusionOk="0">
                  <a:moveTo>
                    <a:pt x="370" y="0"/>
                  </a:moveTo>
                  <a:cubicBezTo>
                    <a:pt x="165" y="0"/>
                    <a:pt x="0" y="168"/>
                    <a:pt x="0" y="372"/>
                  </a:cubicBezTo>
                  <a:lnTo>
                    <a:pt x="0" y="2586"/>
                  </a:lnTo>
                  <a:lnTo>
                    <a:pt x="2110" y="2586"/>
                  </a:lnTo>
                  <a:lnTo>
                    <a:pt x="2110" y="372"/>
                  </a:lnTo>
                  <a:cubicBezTo>
                    <a:pt x="2110" y="168"/>
                    <a:pt x="1943" y="0"/>
                    <a:pt x="17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9" name="Google Shape;6179;p78"/>
            <p:cNvSpPr/>
            <p:nvPr/>
          </p:nvSpPr>
          <p:spPr>
            <a:xfrm>
              <a:off x="1983370" y="2297529"/>
              <a:ext cx="21042" cy="74409"/>
            </a:xfrm>
            <a:custGeom>
              <a:avLst/>
              <a:gdLst/>
              <a:ahLst/>
              <a:cxnLst/>
              <a:rect l="l" t="t" r="r" b="b"/>
              <a:pathLst>
                <a:path w="731" h="2585" extrusionOk="0">
                  <a:moveTo>
                    <a:pt x="370" y="0"/>
                  </a:moveTo>
                  <a:cubicBezTo>
                    <a:pt x="165" y="0"/>
                    <a:pt x="0" y="165"/>
                    <a:pt x="0" y="370"/>
                  </a:cubicBezTo>
                  <a:lnTo>
                    <a:pt x="0" y="2584"/>
                  </a:lnTo>
                  <a:lnTo>
                    <a:pt x="359" y="2584"/>
                  </a:lnTo>
                  <a:lnTo>
                    <a:pt x="359" y="370"/>
                  </a:lnTo>
                  <a:cubicBezTo>
                    <a:pt x="357" y="164"/>
                    <a:pt x="523" y="0"/>
                    <a:pt x="73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0" name="Google Shape;6180;p78"/>
            <p:cNvSpPr/>
            <p:nvPr/>
          </p:nvSpPr>
          <p:spPr>
            <a:xfrm>
              <a:off x="1854689" y="2335615"/>
              <a:ext cx="95221" cy="36269"/>
            </a:xfrm>
            <a:custGeom>
              <a:avLst/>
              <a:gdLst/>
              <a:ahLst/>
              <a:cxnLst/>
              <a:rect l="l" t="t" r="r" b="b"/>
              <a:pathLst>
                <a:path w="3308" h="1260" extrusionOk="0">
                  <a:moveTo>
                    <a:pt x="482" y="1"/>
                  </a:moveTo>
                  <a:cubicBezTo>
                    <a:pt x="476" y="1"/>
                    <a:pt x="470" y="1"/>
                    <a:pt x="464" y="1"/>
                  </a:cubicBezTo>
                  <a:cubicBezTo>
                    <a:pt x="204" y="6"/>
                    <a:pt x="0" y="229"/>
                    <a:pt x="0" y="492"/>
                  </a:cubicBezTo>
                  <a:lnTo>
                    <a:pt x="0" y="1037"/>
                  </a:lnTo>
                  <a:cubicBezTo>
                    <a:pt x="0" y="1160"/>
                    <a:pt x="100" y="1259"/>
                    <a:pt x="222" y="1259"/>
                  </a:cubicBezTo>
                  <a:lnTo>
                    <a:pt x="3080" y="1259"/>
                  </a:lnTo>
                  <a:cubicBezTo>
                    <a:pt x="3208" y="1259"/>
                    <a:pt x="3308" y="1162"/>
                    <a:pt x="3308" y="1037"/>
                  </a:cubicBezTo>
                  <a:lnTo>
                    <a:pt x="3308" y="492"/>
                  </a:lnTo>
                  <a:cubicBezTo>
                    <a:pt x="3308" y="232"/>
                    <a:pt x="3103" y="10"/>
                    <a:pt x="2844" y="1"/>
                  </a:cubicBezTo>
                  <a:cubicBezTo>
                    <a:pt x="2838" y="1"/>
                    <a:pt x="2831" y="1"/>
                    <a:pt x="2825" y="1"/>
                  </a:cubicBezTo>
                  <a:cubicBezTo>
                    <a:pt x="2747" y="1"/>
                    <a:pt x="2673" y="22"/>
                    <a:pt x="2609" y="54"/>
                  </a:cubicBezTo>
                  <a:cubicBezTo>
                    <a:pt x="2555" y="82"/>
                    <a:pt x="2496" y="97"/>
                    <a:pt x="2437" y="97"/>
                  </a:cubicBezTo>
                  <a:cubicBezTo>
                    <a:pt x="2379" y="97"/>
                    <a:pt x="2322" y="83"/>
                    <a:pt x="2270" y="56"/>
                  </a:cubicBezTo>
                  <a:cubicBezTo>
                    <a:pt x="2204" y="21"/>
                    <a:pt x="2128" y="1"/>
                    <a:pt x="2046" y="1"/>
                  </a:cubicBezTo>
                  <a:cubicBezTo>
                    <a:pt x="1966" y="1"/>
                    <a:pt x="1888" y="21"/>
                    <a:pt x="1822" y="56"/>
                  </a:cubicBezTo>
                  <a:cubicBezTo>
                    <a:pt x="1769" y="84"/>
                    <a:pt x="1712" y="98"/>
                    <a:pt x="1654" y="98"/>
                  </a:cubicBezTo>
                  <a:cubicBezTo>
                    <a:pt x="1596" y="98"/>
                    <a:pt x="1538" y="84"/>
                    <a:pt x="1486" y="56"/>
                  </a:cubicBezTo>
                  <a:cubicBezTo>
                    <a:pt x="1418" y="21"/>
                    <a:pt x="1344" y="1"/>
                    <a:pt x="1262" y="1"/>
                  </a:cubicBezTo>
                  <a:cubicBezTo>
                    <a:pt x="1182" y="1"/>
                    <a:pt x="1104" y="21"/>
                    <a:pt x="1036" y="56"/>
                  </a:cubicBezTo>
                  <a:cubicBezTo>
                    <a:pt x="984" y="83"/>
                    <a:pt x="927" y="97"/>
                    <a:pt x="869" y="97"/>
                  </a:cubicBezTo>
                  <a:cubicBezTo>
                    <a:pt x="810" y="97"/>
                    <a:pt x="751" y="82"/>
                    <a:pt x="697" y="54"/>
                  </a:cubicBezTo>
                  <a:cubicBezTo>
                    <a:pt x="632" y="22"/>
                    <a:pt x="559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1" name="Google Shape;6181;p78"/>
            <p:cNvSpPr/>
            <p:nvPr/>
          </p:nvSpPr>
          <p:spPr>
            <a:xfrm>
              <a:off x="2077391" y="2335615"/>
              <a:ext cx="95307" cy="36269"/>
            </a:xfrm>
            <a:custGeom>
              <a:avLst/>
              <a:gdLst/>
              <a:ahLst/>
              <a:cxnLst/>
              <a:rect l="l" t="t" r="r" b="b"/>
              <a:pathLst>
                <a:path w="3311" h="1260" extrusionOk="0">
                  <a:moveTo>
                    <a:pt x="485" y="1"/>
                  </a:moveTo>
                  <a:cubicBezTo>
                    <a:pt x="479" y="1"/>
                    <a:pt x="472" y="1"/>
                    <a:pt x="466" y="1"/>
                  </a:cubicBezTo>
                  <a:cubicBezTo>
                    <a:pt x="205" y="6"/>
                    <a:pt x="1" y="229"/>
                    <a:pt x="1" y="492"/>
                  </a:cubicBezTo>
                  <a:lnTo>
                    <a:pt x="1" y="1037"/>
                  </a:lnTo>
                  <a:cubicBezTo>
                    <a:pt x="1" y="1160"/>
                    <a:pt x="100" y="1259"/>
                    <a:pt x="223" y="1259"/>
                  </a:cubicBezTo>
                  <a:lnTo>
                    <a:pt x="3083" y="1259"/>
                  </a:lnTo>
                  <a:cubicBezTo>
                    <a:pt x="3209" y="1259"/>
                    <a:pt x="3310" y="1162"/>
                    <a:pt x="3310" y="1037"/>
                  </a:cubicBezTo>
                  <a:lnTo>
                    <a:pt x="3310" y="492"/>
                  </a:lnTo>
                  <a:cubicBezTo>
                    <a:pt x="3310" y="232"/>
                    <a:pt x="3106" y="10"/>
                    <a:pt x="2844" y="1"/>
                  </a:cubicBezTo>
                  <a:cubicBezTo>
                    <a:pt x="2838" y="1"/>
                    <a:pt x="2832" y="1"/>
                    <a:pt x="2826" y="1"/>
                  </a:cubicBezTo>
                  <a:cubicBezTo>
                    <a:pt x="2749" y="1"/>
                    <a:pt x="2676" y="22"/>
                    <a:pt x="2612" y="54"/>
                  </a:cubicBezTo>
                  <a:cubicBezTo>
                    <a:pt x="2557" y="82"/>
                    <a:pt x="2498" y="97"/>
                    <a:pt x="2439" y="97"/>
                  </a:cubicBezTo>
                  <a:cubicBezTo>
                    <a:pt x="2382" y="97"/>
                    <a:pt x="2325" y="83"/>
                    <a:pt x="2272" y="56"/>
                  </a:cubicBezTo>
                  <a:cubicBezTo>
                    <a:pt x="2205" y="21"/>
                    <a:pt x="2130" y="1"/>
                    <a:pt x="2048" y="1"/>
                  </a:cubicBezTo>
                  <a:cubicBezTo>
                    <a:pt x="1968" y="1"/>
                    <a:pt x="1890" y="21"/>
                    <a:pt x="1823" y="56"/>
                  </a:cubicBezTo>
                  <a:cubicBezTo>
                    <a:pt x="1771" y="84"/>
                    <a:pt x="1713" y="98"/>
                    <a:pt x="1655" y="98"/>
                  </a:cubicBezTo>
                  <a:cubicBezTo>
                    <a:pt x="1598" y="98"/>
                    <a:pt x="1540" y="84"/>
                    <a:pt x="1488" y="56"/>
                  </a:cubicBezTo>
                  <a:cubicBezTo>
                    <a:pt x="1421" y="21"/>
                    <a:pt x="1346" y="1"/>
                    <a:pt x="1263" y="1"/>
                  </a:cubicBezTo>
                  <a:cubicBezTo>
                    <a:pt x="1183" y="1"/>
                    <a:pt x="1106" y="21"/>
                    <a:pt x="1039" y="56"/>
                  </a:cubicBezTo>
                  <a:cubicBezTo>
                    <a:pt x="986" y="83"/>
                    <a:pt x="929" y="97"/>
                    <a:pt x="872" y="97"/>
                  </a:cubicBezTo>
                  <a:cubicBezTo>
                    <a:pt x="813" y="97"/>
                    <a:pt x="753" y="82"/>
                    <a:pt x="699" y="54"/>
                  </a:cubicBezTo>
                  <a:cubicBezTo>
                    <a:pt x="635" y="22"/>
                    <a:pt x="562" y="1"/>
                    <a:pt x="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2" name="Google Shape;6182;p78"/>
            <p:cNvSpPr/>
            <p:nvPr/>
          </p:nvSpPr>
          <p:spPr>
            <a:xfrm>
              <a:off x="1854775" y="2335673"/>
              <a:ext cx="19689" cy="36269"/>
            </a:xfrm>
            <a:custGeom>
              <a:avLst/>
              <a:gdLst/>
              <a:ahLst/>
              <a:cxnLst/>
              <a:rect l="l" t="t" r="r" b="b"/>
              <a:pathLst>
                <a:path w="684" h="1260" extrusionOk="0">
                  <a:moveTo>
                    <a:pt x="477" y="1"/>
                  </a:moveTo>
                  <a:cubicBezTo>
                    <a:pt x="473" y="1"/>
                    <a:pt x="469" y="1"/>
                    <a:pt x="464" y="1"/>
                  </a:cubicBezTo>
                  <a:cubicBezTo>
                    <a:pt x="205" y="8"/>
                    <a:pt x="1" y="230"/>
                    <a:pt x="1" y="491"/>
                  </a:cubicBezTo>
                  <a:lnTo>
                    <a:pt x="1" y="1037"/>
                  </a:lnTo>
                  <a:cubicBezTo>
                    <a:pt x="1" y="1160"/>
                    <a:pt x="100" y="1259"/>
                    <a:pt x="223" y="1259"/>
                  </a:cubicBezTo>
                  <a:lnTo>
                    <a:pt x="626" y="1259"/>
                  </a:lnTo>
                  <a:cubicBezTo>
                    <a:pt x="505" y="1257"/>
                    <a:pt x="406" y="1160"/>
                    <a:pt x="406" y="1035"/>
                  </a:cubicBezTo>
                  <a:lnTo>
                    <a:pt x="406" y="490"/>
                  </a:lnTo>
                  <a:cubicBezTo>
                    <a:pt x="406" y="296"/>
                    <a:pt x="518" y="124"/>
                    <a:pt x="683" y="45"/>
                  </a:cubicBezTo>
                  <a:cubicBezTo>
                    <a:pt x="619" y="15"/>
                    <a:pt x="551" y="1"/>
                    <a:pt x="47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3" name="Google Shape;6183;p78"/>
            <p:cNvSpPr/>
            <p:nvPr/>
          </p:nvSpPr>
          <p:spPr>
            <a:xfrm>
              <a:off x="2077564" y="2335673"/>
              <a:ext cx="19660" cy="36269"/>
            </a:xfrm>
            <a:custGeom>
              <a:avLst/>
              <a:gdLst/>
              <a:ahLst/>
              <a:cxnLst/>
              <a:rect l="l" t="t" r="r" b="b"/>
              <a:pathLst>
                <a:path w="683" h="1260" extrusionOk="0">
                  <a:moveTo>
                    <a:pt x="477" y="1"/>
                  </a:moveTo>
                  <a:cubicBezTo>
                    <a:pt x="473" y="1"/>
                    <a:pt x="468" y="1"/>
                    <a:pt x="464" y="1"/>
                  </a:cubicBezTo>
                  <a:cubicBezTo>
                    <a:pt x="204" y="8"/>
                    <a:pt x="0" y="230"/>
                    <a:pt x="0" y="491"/>
                  </a:cubicBezTo>
                  <a:lnTo>
                    <a:pt x="0" y="1037"/>
                  </a:lnTo>
                  <a:cubicBezTo>
                    <a:pt x="0" y="1160"/>
                    <a:pt x="100" y="1259"/>
                    <a:pt x="222" y="1259"/>
                  </a:cubicBezTo>
                  <a:lnTo>
                    <a:pt x="626" y="1259"/>
                  </a:lnTo>
                  <a:cubicBezTo>
                    <a:pt x="505" y="1257"/>
                    <a:pt x="404" y="1160"/>
                    <a:pt x="404" y="1035"/>
                  </a:cubicBezTo>
                  <a:lnTo>
                    <a:pt x="404" y="490"/>
                  </a:lnTo>
                  <a:cubicBezTo>
                    <a:pt x="404" y="296"/>
                    <a:pt x="517" y="124"/>
                    <a:pt x="683" y="45"/>
                  </a:cubicBezTo>
                  <a:cubicBezTo>
                    <a:pt x="619" y="15"/>
                    <a:pt x="550" y="1"/>
                    <a:pt x="47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4" name="Google Shape;6184;p78"/>
            <p:cNvSpPr/>
            <p:nvPr/>
          </p:nvSpPr>
          <p:spPr>
            <a:xfrm>
              <a:off x="1850169" y="2049148"/>
              <a:ext cx="327199" cy="273342"/>
            </a:xfrm>
            <a:custGeom>
              <a:avLst/>
              <a:gdLst/>
              <a:ahLst/>
              <a:cxnLst/>
              <a:rect l="l" t="t" r="r" b="b"/>
              <a:pathLst>
                <a:path w="11367" h="9496" extrusionOk="0">
                  <a:moveTo>
                    <a:pt x="9932" y="500"/>
                  </a:moveTo>
                  <a:cubicBezTo>
                    <a:pt x="9954" y="500"/>
                    <a:pt x="9971" y="518"/>
                    <a:pt x="9971" y="541"/>
                  </a:cubicBezTo>
                  <a:lnTo>
                    <a:pt x="9971" y="936"/>
                  </a:lnTo>
                  <a:cubicBezTo>
                    <a:pt x="9971" y="959"/>
                    <a:pt x="9954" y="977"/>
                    <a:pt x="9932" y="977"/>
                  </a:cubicBezTo>
                  <a:lnTo>
                    <a:pt x="8431" y="977"/>
                  </a:lnTo>
                  <a:cubicBezTo>
                    <a:pt x="8407" y="973"/>
                    <a:pt x="8390" y="955"/>
                    <a:pt x="8390" y="936"/>
                  </a:cubicBezTo>
                  <a:lnTo>
                    <a:pt x="8390" y="541"/>
                  </a:lnTo>
                  <a:cubicBezTo>
                    <a:pt x="8390" y="518"/>
                    <a:pt x="8407" y="500"/>
                    <a:pt x="8431" y="500"/>
                  </a:cubicBezTo>
                  <a:close/>
                  <a:moveTo>
                    <a:pt x="9550" y="1307"/>
                  </a:moveTo>
                  <a:lnTo>
                    <a:pt x="9550" y="3040"/>
                  </a:lnTo>
                  <a:lnTo>
                    <a:pt x="8814" y="2342"/>
                  </a:lnTo>
                  <a:lnTo>
                    <a:pt x="8814" y="1307"/>
                  </a:lnTo>
                  <a:close/>
                  <a:moveTo>
                    <a:pt x="5686" y="1"/>
                  </a:moveTo>
                  <a:cubicBezTo>
                    <a:pt x="5271" y="1"/>
                    <a:pt x="4856" y="155"/>
                    <a:pt x="4533" y="463"/>
                  </a:cubicBezTo>
                  <a:lnTo>
                    <a:pt x="2869" y="2043"/>
                  </a:lnTo>
                  <a:cubicBezTo>
                    <a:pt x="2802" y="2107"/>
                    <a:pt x="2800" y="2212"/>
                    <a:pt x="2862" y="2278"/>
                  </a:cubicBezTo>
                  <a:cubicBezTo>
                    <a:pt x="2895" y="2313"/>
                    <a:pt x="2939" y="2330"/>
                    <a:pt x="2983" y="2330"/>
                  </a:cubicBezTo>
                  <a:cubicBezTo>
                    <a:pt x="3024" y="2330"/>
                    <a:pt x="3065" y="2315"/>
                    <a:pt x="3097" y="2285"/>
                  </a:cubicBezTo>
                  <a:lnTo>
                    <a:pt x="4762" y="705"/>
                  </a:lnTo>
                  <a:cubicBezTo>
                    <a:pt x="5021" y="459"/>
                    <a:pt x="5354" y="336"/>
                    <a:pt x="5686" y="336"/>
                  </a:cubicBezTo>
                  <a:cubicBezTo>
                    <a:pt x="6019" y="336"/>
                    <a:pt x="6352" y="459"/>
                    <a:pt x="6611" y="705"/>
                  </a:cubicBezTo>
                  <a:lnTo>
                    <a:pt x="10867" y="4748"/>
                  </a:lnTo>
                  <a:cubicBezTo>
                    <a:pt x="10997" y="4873"/>
                    <a:pt x="10997" y="5033"/>
                    <a:pt x="10953" y="5145"/>
                  </a:cubicBezTo>
                  <a:cubicBezTo>
                    <a:pt x="10908" y="5253"/>
                    <a:pt x="10798" y="5370"/>
                    <a:pt x="10618" y="5370"/>
                  </a:cubicBezTo>
                  <a:lnTo>
                    <a:pt x="9785" y="5370"/>
                  </a:lnTo>
                  <a:lnTo>
                    <a:pt x="6113" y="1938"/>
                  </a:lnTo>
                  <a:cubicBezTo>
                    <a:pt x="5993" y="1826"/>
                    <a:pt x="5839" y="1770"/>
                    <a:pt x="5685" y="1770"/>
                  </a:cubicBezTo>
                  <a:cubicBezTo>
                    <a:pt x="5530" y="1770"/>
                    <a:pt x="5376" y="1826"/>
                    <a:pt x="5256" y="1938"/>
                  </a:cubicBezTo>
                  <a:lnTo>
                    <a:pt x="1584" y="5370"/>
                  </a:lnTo>
                  <a:lnTo>
                    <a:pt x="751" y="5370"/>
                  </a:lnTo>
                  <a:cubicBezTo>
                    <a:pt x="571" y="5370"/>
                    <a:pt x="461" y="5253"/>
                    <a:pt x="417" y="5145"/>
                  </a:cubicBezTo>
                  <a:cubicBezTo>
                    <a:pt x="372" y="5034"/>
                    <a:pt x="372" y="4873"/>
                    <a:pt x="502" y="4748"/>
                  </a:cubicBezTo>
                  <a:lnTo>
                    <a:pt x="2571" y="2784"/>
                  </a:lnTo>
                  <a:cubicBezTo>
                    <a:pt x="2638" y="2720"/>
                    <a:pt x="2640" y="2615"/>
                    <a:pt x="2578" y="2550"/>
                  </a:cubicBezTo>
                  <a:cubicBezTo>
                    <a:pt x="2545" y="2515"/>
                    <a:pt x="2501" y="2497"/>
                    <a:pt x="2457" y="2497"/>
                  </a:cubicBezTo>
                  <a:cubicBezTo>
                    <a:pt x="2415" y="2497"/>
                    <a:pt x="2374" y="2512"/>
                    <a:pt x="2341" y="2543"/>
                  </a:cubicBezTo>
                  <a:lnTo>
                    <a:pt x="274" y="4506"/>
                  </a:lnTo>
                  <a:cubicBezTo>
                    <a:pt x="63" y="4706"/>
                    <a:pt x="1" y="4997"/>
                    <a:pt x="107" y="5265"/>
                  </a:cubicBezTo>
                  <a:cubicBezTo>
                    <a:pt x="212" y="5537"/>
                    <a:pt x="459" y="5704"/>
                    <a:pt x="749" y="5704"/>
                  </a:cubicBezTo>
                  <a:lnTo>
                    <a:pt x="1483" y="5704"/>
                  </a:lnTo>
                  <a:lnTo>
                    <a:pt x="1483" y="9330"/>
                  </a:lnTo>
                  <a:cubicBezTo>
                    <a:pt x="1483" y="9421"/>
                    <a:pt x="1558" y="9495"/>
                    <a:pt x="1650" y="9495"/>
                  </a:cubicBezTo>
                  <a:cubicBezTo>
                    <a:pt x="1741" y="9495"/>
                    <a:pt x="1815" y="9421"/>
                    <a:pt x="1815" y="9330"/>
                  </a:cubicBezTo>
                  <a:lnTo>
                    <a:pt x="1815" y="5608"/>
                  </a:lnTo>
                  <a:lnTo>
                    <a:pt x="5484" y="2180"/>
                  </a:lnTo>
                  <a:cubicBezTo>
                    <a:pt x="5539" y="2128"/>
                    <a:pt x="5610" y="2101"/>
                    <a:pt x="5682" y="2101"/>
                  </a:cubicBezTo>
                  <a:cubicBezTo>
                    <a:pt x="5754" y="2101"/>
                    <a:pt x="5827" y="2128"/>
                    <a:pt x="5884" y="2180"/>
                  </a:cubicBezTo>
                  <a:lnTo>
                    <a:pt x="9550" y="5608"/>
                  </a:lnTo>
                  <a:lnTo>
                    <a:pt x="9550" y="9296"/>
                  </a:lnTo>
                  <a:cubicBezTo>
                    <a:pt x="9550" y="9387"/>
                    <a:pt x="9625" y="9463"/>
                    <a:pt x="9716" y="9463"/>
                  </a:cubicBezTo>
                  <a:cubicBezTo>
                    <a:pt x="9808" y="9463"/>
                    <a:pt x="9883" y="9387"/>
                    <a:pt x="9883" y="9296"/>
                  </a:cubicBezTo>
                  <a:lnTo>
                    <a:pt x="9883" y="5701"/>
                  </a:lnTo>
                  <a:lnTo>
                    <a:pt x="10617" y="5701"/>
                  </a:lnTo>
                  <a:cubicBezTo>
                    <a:pt x="10905" y="5701"/>
                    <a:pt x="11153" y="5534"/>
                    <a:pt x="11260" y="5265"/>
                  </a:cubicBezTo>
                  <a:cubicBezTo>
                    <a:pt x="11367" y="4997"/>
                    <a:pt x="11304" y="4706"/>
                    <a:pt x="11093" y="4506"/>
                  </a:cubicBezTo>
                  <a:lnTo>
                    <a:pt x="9883" y="3355"/>
                  </a:lnTo>
                  <a:lnTo>
                    <a:pt x="9883" y="1304"/>
                  </a:lnTo>
                  <a:lnTo>
                    <a:pt x="9934" y="1304"/>
                  </a:lnTo>
                  <a:cubicBezTo>
                    <a:pt x="10139" y="1304"/>
                    <a:pt x="10306" y="1138"/>
                    <a:pt x="10306" y="934"/>
                  </a:cubicBezTo>
                  <a:lnTo>
                    <a:pt x="10306" y="538"/>
                  </a:lnTo>
                  <a:cubicBezTo>
                    <a:pt x="10306" y="333"/>
                    <a:pt x="10139" y="164"/>
                    <a:pt x="9934" y="164"/>
                  </a:cubicBezTo>
                  <a:lnTo>
                    <a:pt x="8432" y="164"/>
                  </a:lnTo>
                  <a:cubicBezTo>
                    <a:pt x="8228" y="164"/>
                    <a:pt x="8061" y="332"/>
                    <a:pt x="8061" y="538"/>
                  </a:cubicBezTo>
                  <a:lnTo>
                    <a:pt x="8061" y="934"/>
                  </a:lnTo>
                  <a:cubicBezTo>
                    <a:pt x="8061" y="1138"/>
                    <a:pt x="8228" y="1304"/>
                    <a:pt x="8432" y="1304"/>
                  </a:cubicBezTo>
                  <a:lnTo>
                    <a:pt x="8484" y="1304"/>
                  </a:lnTo>
                  <a:lnTo>
                    <a:pt x="8484" y="2024"/>
                  </a:lnTo>
                  <a:lnTo>
                    <a:pt x="6840" y="463"/>
                  </a:lnTo>
                  <a:cubicBezTo>
                    <a:pt x="6516" y="155"/>
                    <a:pt x="6101" y="1"/>
                    <a:pt x="5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5" name="Google Shape;6185;p78"/>
            <p:cNvSpPr/>
            <p:nvPr/>
          </p:nvSpPr>
          <p:spPr>
            <a:xfrm>
              <a:off x="1973985" y="2156037"/>
              <a:ext cx="79447" cy="79447"/>
            </a:xfrm>
            <a:custGeom>
              <a:avLst/>
              <a:gdLst/>
              <a:ahLst/>
              <a:cxnLst/>
              <a:rect l="l" t="t" r="r" b="b"/>
              <a:pathLst>
                <a:path w="2760" h="2760" extrusionOk="0">
                  <a:moveTo>
                    <a:pt x="1215" y="347"/>
                  </a:moveTo>
                  <a:lnTo>
                    <a:pt x="1215" y="1213"/>
                  </a:lnTo>
                  <a:lnTo>
                    <a:pt x="347" y="1213"/>
                  </a:lnTo>
                  <a:cubicBezTo>
                    <a:pt x="418" y="769"/>
                    <a:pt x="770" y="418"/>
                    <a:pt x="1215" y="347"/>
                  </a:cubicBezTo>
                  <a:close/>
                  <a:moveTo>
                    <a:pt x="1547" y="347"/>
                  </a:moveTo>
                  <a:cubicBezTo>
                    <a:pt x="1991" y="418"/>
                    <a:pt x="2343" y="769"/>
                    <a:pt x="2414" y="1213"/>
                  </a:cubicBezTo>
                  <a:lnTo>
                    <a:pt x="1547" y="1213"/>
                  </a:lnTo>
                  <a:lnTo>
                    <a:pt x="1547" y="347"/>
                  </a:lnTo>
                  <a:close/>
                  <a:moveTo>
                    <a:pt x="1215" y="1547"/>
                  </a:moveTo>
                  <a:lnTo>
                    <a:pt x="1215" y="2413"/>
                  </a:lnTo>
                  <a:cubicBezTo>
                    <a:pt x="770" y="2341"/>
                    <a:pt x="418" y="1991"/>
                    <a:pt x="347" y="1547"/>
                  </a:cubicBezTo>
                  <a:close/>
                  <a:moveTo>
                    <a:pt x="2414" y="1547"/>
                  </a:moveTo>
                  <a:cubicBezTo>
                    <a:pt x="2343" y="1991"/>
                    <a:pt x="1991" y="2341"/>
                    <a:pt x="1547" y="2413"/>
                  </a:cubicBezTo>
                  <a:lnTo>
                    <a:pt x="1547" y="1547"/>
                  </a:lnTo>
                  <a:close/>
                  <a:moveTo>
                    <a:pt x="1377" y="1"/>
                  </a:moveTo>
                  <a:cubicBezTo>
                    <a:pt x="619" y="1"/>
                    <a:pt x="1" y="620"/>
                    <a:pt x="1" y="1380"/>
                  </a:cubicBezTo>
                  <a:cubicBezTo>
                    <a:pt x="1" y="2139"/>
                    <a:pt x="619" y="2759"/>
                    <a:pt x="1380" y="2759"/>
                  </a:cubicBezTo>
                  <a:cubicBezTo>
                    <a:pt x="2141" y="2759"/>
                    <a:pt x="2759" y="2142"/>
                    <a:pt x="2759" y="1380"/>
                  </a:cubicBezTo>
                  <a:cubicBezTo>
                    <a:pt x="2759" y="619"/>
                    <a:pt x="2142" y="1"/>
                    <a:pt x="1380" y="1"/>
                  </a:cubicBezTo>
                  <a:cubicBezTo>
                    <a:pt x="1379" y="1"/>
                    <a:pt x="1378" y="1"/>
                    <a:pt x="1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6" name="Google Shape;6186;p78"/>
            <p:cNvSpPr/>
            <p:nvPr/>
          </p:nvSpPr>
          <p:spPr>
            <a:xfrm>
              <a:off x="2072699" y="2330721"/>
              <a:ext cx="104749" cy="45970"/>
            </a:xfrm>
            <a:custGeom>
              <a:avLst/>
              <a:gdLst/>
              <a:ahLst/>
              <a:cxnLst/>
              <a:rect l="l" t="t" r="r" b="b"/>
              <a:pathLst>
                <a:path w="3639" h="1597" extrusionOk="0">
                  <a:moveTo>
                    <a:pt x="647" y="336"/>
                  </a:moveTo>
                  <a:cubicBezTo>
                    <a:pt x="697" y="336"/>
                    <a:pt x="745" y="349"/>
                    <a:pt x="789" y="372"/>
                  </a:cubicBezTo>
                  <a:cubicBezTo>
                    <a:pt x="868" y="413"/>
                    <a:pt x="954" y="434"/>
                    <a:pt x="1039" y="434"/>
                  </a:cubicBezTo>
                  <a:cubicBezTo>
                    <a:pt x="1123" y="434"/>
                    <a:pt x="1207" y="414"/>
                    <a:pt x="1282" y="374"/>
                  </a:cubicBezTo>
                  <a:cubicBezTo>
                    <a:pt x="1326" y="351"/>
                    <a:pt x="1376" y="340"/>
                    <a:pt x="1426" y="340"/>
                  </a:cubicBezTo>
                  <a:cubicBezTo>
                    <a:pt x="1477" y="340"/>
                    <a:pt x="1527" y="351"/>
                    <a:pt x="1571" y="374"/>
                  </a:cubicBezTo>
                  <a:cubicBezTo>
                    <a:pt x="1648" y="416"/>
                    <a:pt x="1732" y="436"/>
                    <a:pt x="1817" y="436"/>
                  </a:cubicBezTo>
                  <a:cubicBezTo>
                    <a:pt x="1901" y="436"/>
                    <a:pt x="1986" y="416"/>
                    <a:pt x="2062" y="374"/>
                  </a:cubicBezTo>
                  <a:cubicBezTo>
                    <a:pt x="2106" y="351"/>
                    <a:pt x="2154" y="340"/>
                    <a:pt x="2206" y="340"/>
                  </a:cubicBezTo>
                  <a:cubicBezTo>
                    <a:pt x="2257" y="340"/>
                    <a:pt x="2305" y="351"/>
                    <a:pt x="2350" y="374"/>
                  </a:cubicBezTo>
                  <a:cubicBezTo>
                    <a:pt x="2425" y="414"/>
                    <a:pt x="2508" y="434"/>
                    <a:pt x="2593" y="434"/>
                  </a:cubicBezTo>
                  <a:cubicBezTo>
                    <a:pt x="2678" y="434"/>
                    <a:pt x="2764" y="413"/>
                    <a:pt x="2844" y="372"/>
                  </a:cubicBezTo>
                  <a:cubicBezTo>
                    <a:pt x="2885" y="352"/>
                    <a:pt x="2930" y="339"/>
                    <a:pt x="2977" y="339"/>
                  </a:cubicBezTo>
                  <a:cubicBezTo>
                    <a:pt x="2983" y="339"/>
                    <a:pt x="2989" y="340"/>
                    <a:pt x="2995" y="340"/>
                  </a:cubicBezTo>
                  <a:cubicBezTo>
                    <a:pt x="3162" y="344"/>
                    <a:pt x="3297" y="491"/>
                    <a:pt x="3297" y="663"/>
                  </a:cubicBezTo>
                  <a:lnTo>
                    <a:pt x="3306" y="1207"/>
                  </a:lnTo>
                  <a:cubicBezTo>
                    <a:pt x="3306" y="1239"/>
                    <a:pt x="3281" y="1262"/>
                    <a:pt x="3251" y="1262"/>
                  </a:cubicBezTo>
                  <a:lnTo>
                    <a:pt x="391" y="1262"/>
                  </a:lnTo>
                  <a:cubicBezTo>
                    <a:pt x="359" y="1262"/>
                    <a:pt x="336" y="1239"/>
                    <a:pt x="336" y="1207"/>
                  </a:cubicBezTo>
                  <a:lnTo>
                    <a:pt x="336" y="662"/>
                  </a:lnTo>
                  <a:cubicBezTo>
                    <a:pt x="336" y="488"/>
                    <a:pt x="471" y="342"/>
                    <a:pt x="638" y="336"/>
                  </a:cubicBezTo>
                  <a:close/>
                  <a:moveTo>
                    <a:pt x="1429" y="1"/>
                  </a:moveTo>
                  <a:cubicBezTo>
                    <a:pt x="1324" y="1"/>
                    <a:pt x="1220" y="27"/>
                    <a:pt x="1127" y="77"/>
                  </a:cubicBezTo>
                  <a:cubicBezTo>
                    <a:pt x="1099" y="91"/>
                    <a:pt x="1068" y="98"/>
                    <a:pt x="1037" y="98"/>
                  </a:cubicBezTo>
                  <a:cubicBezTo>
                    <a:pt x="1005" y="98"/>
                    <a:pt x="973" y="91"/>
                    <a:pt x="942" y="75"/>
                  </a:cubicBezTo>
                  <a:cubicBezTo>
                    <a:pt x="852" y="29"/>
                    <a:pt x="751" y="4"/>
                    <a:pt x="647" y="4"/>
                  </a:cubicBezTo>
                  <a:cubicBezTo>
                    <a:pt x="640" y="4"/>
                    <a:pt x="633" y="4"/>
                    <a:pt x="626" y="4"/>
                  </a:cubicBezTo>
                  <a:cubicBezTo>
                    <a:pt x="283" y="15"/>
                    <a:pt x="0" y="308"/>
                    <a:pt x="0" y="662"/>
                  </a:cubicBezTo>
                  <a:lnTo>
                    <a:pt x="0" y="1207"/>
                  </a:lnTo>
                  <a:cubicBezTo>
                    <a:pt x="0" y="1421"/>
                    <a:pt x="176" y="1597"/>
                    <a:pt x="389" y="1597"/>
                  </a:cubicBezTo>
                  <a:lnTo>
                    <a:pt x="3247" y="1597"/>
                  </a:lnTo>
                  <a:cubicBezTo>
                    <a:pt x="3461" y="1597"/>
                    <a:pt x="3637" y="1421"/>
                    <a:pt x="3637" y="1207"/>
                  </a:cubicBezTo>
                  <a:lnTo>
                    <a:pt x="3637" y="662"/>
                  </a:lnTo>
                  <a:cubicBezTo>
                    <a:pt x="3638" y="310"/>
                    <a:pt x="3358" y="15"/>
                    <a:pt x="3013" y="4"/>
                  </a:cubicBezTo>
                  <a:cubicBezTo>
                    <a:pt x="3009" y="4"/>
                    <a:pt x="3005" y="4"/>
                    <a:pt x="3001" y="4"/>
                  </a:cubicBezTo>
                  <a:cubicBezTo>
                    <a:pt x="2897" y="4"/>
                    <a:pt x="2791" y="27"/>
                    <a:pt x="2696" y="75"/>
                  </a:cubicBezTo>
                  <a:cubicBezTo>
                    <a:pt x="2666" y="91"/>
                    <a:pt x="2633" y="99"/>
                    <a:pt x="2601" y="99"/>
                  </a:cubicBezTo>
                  <a:cubicBezTo>
                    <a:pt x="2570" y="99"/>
                    <a:pt x="2540" y="92"/>
                    <a:pt x="2513" y="77"/>
                  </a:cubicBezTo>
                  <a:cubicBezTo>
                    <a:pt x="2419" y="29"/>
                    <a:pt x="2314" y="1"/>
                    <a:pt x="2211" y="1"/>
                  </a:cubicBezTo>
                  <a:cubicBezTo>
                    <a:pt x="2106" y="1"/>
                    <a:pt x="2002" y="27"/>
                    <a:pt x="1909" y="77"/>
                  </a:cubicBezTo>
                  <a:cubicBezTo>
                    <a:pt x="1881" y="91"/>
                    <a:pt x="1850" y="98"/>
                    <a:pt x="1819" y="98"/>
                  </a:cubicBezTo>
                  <a:cubicBezTo>
                    <a:pt x="1788" y="98"/>
                    <a:pt x="1758" y="91"/>
                    <a:pt x="1731" y="77"/>
                  </a:cubicBezTo>
                  <a:cubicBezTo>
                    <a:pt x="1637" y="29"/>
                    <a:pt x="1536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7" name="Google Shape;6187;p78"/>
            <p:cNvSpPr/>
            <p:nvPr/>
          </p:nvSpPr>
          <p:spPr>
            <a:xfrm>
              <a:off x="1964025" y="2292664"/>
              <a:ext cx="99423" cy="84023"/>
            </a:xfrm>
            <a:custGeom>
              <a:avLst/>
              <a:gdLst/>
              <a:ahLst/>
              <a:cxnLst/>
              <a:rect l="l" t="t" r="r" b="b"/>
              <a:pathLst>
                <a:path w="3454" h="2919" extrusionOk="0">
                  <a:moveTo>
                    <a:pt x="2410" y="334"/>
                  </a:moveTo>
                  <a:cubicBezTo>
                    <a:pt x="2524" y="334"/>
                    <a:pt x="2615" y="427"/>
                    <a:pt x="2615" y="539"/>
                  </a:cubicBezTo>
                  <a:lnTo>
                    <a:pt x="2615" y="2588"/>
                  </a:lnTo>
                  <a:lnTo>
                    <a:pt x="837" y="2588"/>
                  </a:lnTo>
                  <a:lnTo>
                    <a:pt x="837" y="539"/>
                  </a:lnTo>
                  <a:cubicBezTo>
                    <a:pt x="837" y="427"/>
                    <a:pt x="928" y="334"/>
                    <a:pt x="1042" y="334"/>
                  </a:cubicBezTo>
                  <a:close/>
                  <a:moveTo>
                    <a:pt x="1042" y="0"/>
                  </a:moveTo>
                  <a:cubicBezTo>
                    <a:pt x="747" y="0"/>
                    <a:pt x="505" y="242"/>
                    <a:pt x="505" y="537"/>
                  </a:cubicBezTo>
                  <a:lnTo>
                    <a:pt x="505" y="2584"/>
                  </a:lnTo>
                  <a:lnTo>
                    <a:pt x="167" y="2584"/>
                  </a:lnTo>
                  <a:cubicBezTo>
                    <a:pt x="77" y="2584"/>
                    <a:pt x="0" y="2661"/>
                    <a:pt x="0" y="2751"/>
                  </a:cubicBezTo>
                  <a:cubicBezTo>
                    <a:pt x="0" y="2842"/>
                    <a:pt x="77" y="2919"/>
                    <a:pt x="167" y="2919"/>
                  </a:cubicBezTo>
                  <a:lnTo>
                    <a:pt x="3286" y="2919"/>
                  </a:lnTo>
                  <a:cubicBezTo>
                    <a:pt x="3377" y="2919"/>
                    <a:pt x="3454" y="2842"/>
                    <a:pt x="3454" y="2751"/>
                  </a:cubicBezTo>
                  <a:cubicBezTo>
                    <a:pt x="3454" y="2661"/>
                    <a:pt x="3377" y="2584"/>
                    <a:pt x="3286" y="2584"/>
                  </a:cubicBezTo>
                  <a:lnTo>
                    <a:pt x="2949" y="2584"/>
                  </a:lnTo>
                  <a:lnTo>
                    <a:pt x="2949" y="537"/>
                  </a:lnTo>
                  <a:cubicBezTo>
                    <a:pt x="2949" y="242"/>
                    <a:pt x="2707" y="0"/>
                    <a:pt x="2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8" name="Google Shape;6188;p78"/>
            <p:cNvSpPr/>
            <p:nvPr/>
          </p:nvSpPr>
          <p:spPr>
            <a:xfrm>
              <a:off x="1996210" y="2333831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4"/>
                    <a:pt x="0" y="188"/>
                  </a:cubicBezTo>
                  <a:cubicBezTo>
                    <a:pt x="0" y="289"/>
                    <a:pt x="84" y="374"/>
                    <a:pt x="187" y="374"/>
                  </a:cubicBezTo>
                  <a:cubicBezTo>
                    <a:pt x="290" y="374"/>
                    <a:pt x="373" y="289"/>
                    <a:pt x="373" y="188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9" name="Google Shape;6189;p78"/>
            <p:cNvSpPr/>
            <p:nvPr/>
          </p:nvSpPr>
          <p:spPr>
            <a:xfrm>
              <a:off x="1849910" y="2330721"/>
              <a:ext cx="104806" cy="45970"/>
            </a:xfrm>
            <a:custGeom>
              <a:avLst/>
              <a:gdLst/>
              <a:ahLst/>
              <a:cxnLst/>
              <a:rect l="l" t="t" r="r" b="b"/>
              <a:pathLst>
                <a:path w="3641" h="1597" extrusionOk="0">
                  <a:moveTo>
                    <a:pt x="648" y="336"/>
                  </a:moveTo>
                  <a:cubicBezTo>
                    <a:pt x="699" y="336"/>
                    <a:pt x="745" y="349"/>
                    <a:pt x="790" y="372"/>
                  </a:cubicBezTo>
                  <a:cubicBezTo>
                    <a:pt x="869" y="413"/>
                    <a:pt x="955" y="434"/>
                    <a:pt x="1040" y="434"/>
                  </a:cubicBezTo>
                  <a:cubicBezTo>
                    <a:pt x="1124" y="434"/>
                    <a:pt x="1207" y="414"/>
                    <a:pt x="1282" y="374"/>
                  </a:cubicBezTo>
                  <a:cubicBezTo>
                    <a:pt x="1327" y="351"/>
                    <a:pt x="1376" y="340"/>
                    <a:pt x="1428" y="340"/>
                  </a:cubicBezTo>
                  <a:cubicBezTo>
                    <a:pt x="1478" y="340"/>
                    <a:pt x="1527" y="351"/>
                    <a:pt x="1572" y="374"/>
                  </a:cubicBezTo>
                  <a:cubicBezTo>
                    <a:pt x="1648" y="416"/>
                    <a:pt x="1733" y="436"/>
                    <a:pt x="1817" y="436"/>
                  </a:cubicBezTo>
                  <a:cubicBezTo>
                    <a:pt x="1902" y="436"/>
                    <a:pt x="1986" y="416"/>
                    <a:pt x="2062" y="374"/>
                  </a:cubicBezTo>
                  <a:cubicBezTo>
                    <a:pt x="2107" y="351"/>
                    <a:pt x="2157" y="340"/>
                    <a:pt x="2206" y="340"/>
                  </a:cubicBezTo>
                  <a:cubicBezTo>
                    <a:pt x="2258" y="340"/>
                    <a:pt x="2308" y="351"/>
                    <a:pt x="2352" y="374"/>
                  </a:cubicBezTo>
                  <a:cubicBezTo>
                    <a:pt x="2427" y="414"/>
                    <a:pt x="2510" y="434"/>
                    <a:pt x="2594" y="434"/>
                  </a:cubicBezTo>
                  <a:cubicBezTo>
                    <a:pt x="2679" y="434"/>
                    <a:pt x="2765" y="413"/>
                    <a:pt x="2844" y="372"/>
                  </a:cubicBezTo>
                  <a:cubicBezTo>
                    <a:pt x="2885" y="352"/>
                    <a:pt x="2931" y="339"/>
                    <a:pt x="2978" y="339"/>
                  </a:cubicBezTo>
                  <a:cubicBezTo>
                    <a:pt x="2984" y="339"/>
                    <a:pt x="2990" y="340"/>
                    <a:pt x="2996" y="340"/>
                  </a:cubicBezTo>
                  <a:cubicBezTo>
                    <a:pt x="3163" y="344"/>
                    <a:pt x="3298" y="491"/>
                    <a:pt x="3298" y="663"/>
                  </a:cubicBezTo>
                  <a:lnTo>
                    <a:pt x="3307" y="1207"/>
                  </a:lnTo>
                  <a:cubicBezTo>
                    <a:pt x="3307" y="1239"/>
                    <a:pt x="3282" y="1262"/>
                    <a:pt x="3252" y="1262"/>
                  </a:cubicBezTo>
                  <a:lnTo>
                    <a:pt x="392" y="1262"/>
                  </a:lnTo>
                  <a:cubicBezTo>
                    <a:pt x="362" y="1262"/>
                    <a:pt x="337" y="1239"/>
                    <a:pt x="337" y="1207"/>
                  </a:cubicBezTo>
                  <a:lnTo>
                    <a:pt x="337" y="662"/>
                  </a:lnTo>
                  <a:cubicBezTo>
                    <a:pt x="337" y="488"/>
                    <a:pt x="472" y="342"/>
                    <a:pt x="639" y="336"/>
                  </a:cubicBezTo>
                  <a:close/>
                  <a:moveTo>
                    <a:pt x="1430" y="1"/>
                  </a:moveTo>
                  <a:cubicBezTo>
                    <a:pt x="1325" y="1"/>
                    <a:pt x="1220" y="27"/>
                    <a:pt x="1128" y="77"/>
                  </a:cubicBezTo>
                  <a:cubicBezTo>
                    <a:pt x="1100" y="91"/>
                    <a:pt x="1070" y="98"/>
                    <a:pt x="1039" y="98"/>
                  </a:cubicBezTo>
                  <a:cubicBezTo>
                    <a:pt x="1006" y="98"/>
                    <a:pt x="973" y="91"/>
                    <a:pt x="943" y="75"/>
                  </a:cubicBezTo>
                  <a:cubicBezTo>
                    <a:pt x="855" y="30"/>
                    <a:pt x="757" y="3"/>
                    <a:pt x="656" y="3"/>
                  </a:cubicBezTo>
                  <a:cubicBezTo>
                    <a:pt x="647" y="3"/>
                    <a:pt x="637" y="4"/>
                    <a:pt x="628" y="4"/>
                  </a:cubicBezTo>
                  <a:cubicBezTo>
                    <a:pt x="283" y="15"/>
                    <a:pt x="1" y="308"/>
                    <a:pt x="1" y="662"/>
                  </a:cubicBezTo>
                  <a:lnTo>
                    <a:pt x="1" y="1207"/>
                  </a:lnTo>
                  <a:cubicBezTo>
                    <a:pt x="1" y="1421"/>
                    <a:pt x="177" y="1597"/>
                    <a:pt x="390" y="1597"/>
                  </a:cubicBezTo>
                  <a:lnTo>
                    <a:pt x="3250" y="1597"/>
                  </a:lnTo>
                  <a:cubicBezTo>
                    <a:pt x="3463" y="1597"/>
                    <a:pt x="3637" y="1421"/>
                    <a:pt x="3637" y="1207"/>
                  </a:cubicBezTo>
                  <a:lnTo>
                    <a:pt x="3637" y="662"/>
                  </a:lnTo>
                  <a:cubicBezTo>
                    <a:pt x="3641" y="310"/>
                    <a:pt x="3358" y="15"/>
                    <a:pt x="3013" y="4"/>
                  </a:cubicBezTo>
                  <a:cubicBezTo>
                    <a:pt x="3009" y="4"/>
                    <a:pt x="3006" y="4"/>
                    <a:pt x="3002" y="4"/>
                  </a:cubicBezTo>
                  <a:cubicBezTo>
                    <a:pt x="2897" y="4"/>
                    <a:pt x="2791" y="27"/>
                    <a:pt x="2699" y="75"/>
                  </a:cubicBezTo>
                  <a:cubicBezTo>
                    <a:pt x="2668" y="91"/>
                    <a:pt x="2634" y="99"/>
                    <a:pt x="2602" y="99"/>
                  </a:cubicBezTo>
                  <a:cubicBezTo>
                    <a:pt x="2571" y="99"/>
                    <a:pt x="2541" y="92"/>
                    <a:pt x="2514" y="77"/>
                  </a:cubicBezTo>
                  <a:cubicBezTo>
                    <a:pt x="2420" y="29"/>
                    <a:pt x="2315" y="1"/>
                    <a:pt x="2212" y="1"/>
                  </a:cubicBezTo>
                  <a:cubicBezTo>
                    <a:pt x="2107" y="1"/>
                    <a:pt x="2002" y="27"/>
                    <a:pt x="1910" y="77"/>
                  </a:cubicBezTo>
                  <a:cubicBezTo>
                    <a:pt x="1882" y="91"/>
                    <a:pt x="1851" y="98"/>
                    <a:pt x="1820" y="98"/>
                  </a:cubicBezTo>
                  <a:cubicBezTo>
                    <a:pt x="1789" y="98"/>
                    <a:pt x="1759" y="91"/>
                    <a:pt x="1732" y="77"/>
                  </a:cubicBezTo>
                  <a:cubicBezTo>
                    <a:pt x="1638" y="29"/>
                    <a:pt x="1536" y="1"/>
                    <a:pt x="1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190" name="Google Shape;6190;p78"/>
          <p:cNvGrpSpPr/>
          <p:nvPr/>
        </p:nvGrpSpPr>
        <p:grpSpPr>
          <a:xfrm>
            <a:off x="1160788" y="2125506"/>
            <a:ext cx="244003" cy="327333"/>
            <a:chOff x="879961" y="2212868"/>
            <a:chExt cx="264101" cy="354295"/>
          </a:xfrm>
        </p:grpSpPr>
        <p:sp>
          <p:nvSpPr>
            <p:cNvPr id="6191" name="Google Shape;6191;p78"/>
            <p:cNvSpPr/>
            <p:nvPr/>
          </p:nvSpPr>
          <p:spPr>
            <a:xfrm>
              <a:off x="885663" y="2412061"/>
              <a:ext cx="253259" cy="149980"/>
            </a:xfrm>
            <a:custGeom>
              <a:avLst/>
              <a:gdLst/>
              <a:ahLst/>
              <a:cxnLst/>
              <a:rect l="l" t="t" r="r" b="b"/>
              <a:pathLst>
                <a:path w="8129" h="4814" extrusionOk="0">
                  <a:moveTo>
                    <a:pt x="340" y="0"/>
                  </a:moveTo>
                  <a:cubicBezTo>
                    <a:pt x="154" y="0"/>
                    <a:pt x="1" y="151"/>
                    <a:pt x="1" y="340"/>
                  </a:cubicBezTo>
                  <a:lnTo>
                    <a:pt x="1" y="818"/>
                  </a:lnTo>
                  <a:cubicBezTo>
                    <a:pt x="1" y="1004"/>
                    <a:pt x="152" y="1157"/>
                    <a:pt x="340" y="1157"/>
                  </a:cubicBezTo>
                  <a:lnTo>
                    <a:pt x="719" y="1157"/>
                  </a:lnTo>
                  <a:lnTo>
                    <a:pt x="1049" y="4362"/>
                  </a:lnTo>
                  <a:cubicBezTo>
                    <a:pt x="1076" y="4618"/>
                    <a:pt x="1291" y="4813"/>
                    <a:pt x="1549" y="4813"/>
                  </a:cubicBezTo>
                  <a:lnTo>
                    <a:pt x="6575" y="4813"/>
                  </a:lnTo>
                  <a:cubicBezTo>
                    <a:pt x="6833" y="4813"/>
                    <a:pt x="7048" y="4618"/>
                    <a:pt x="7075" y="4362"/>
                  </a:cubicBezTo>
                  <a:lnTo>
                    <a:pt x="7405" y="1157"/>
                  </a:lnTo>
                  <a:lnTo>
                    <a:pt x="7784" y="1157"/>
                  </a:lnTo>
                  <a:cubicBezTo>
                    <a:pt x="7970" y="1157"/>
                    <a:pt x="8123" y="1006"/>
                    <a:pt x="8123" y="818"/>
                  </a:cubicBezTo>
                  <a:lnTo>
                    <a:pt x="8123" y="340"/>
                  </a:lnTo>
                  <a:cubicBezTo>
                    <a:pt x="8128" y="151"/>
                    <a:pt x="7974" y="0"/>
                    <a:pt x="7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2" name="Google Shape;6192;p78"/>
            <p:cNvSpPr/>
            <p:nvPr/>
          </p:nvSpPr>
          <p:spPr>
            <a:xfrm>
              <a:off x="885663" y="2411999"/>
              <a:ext cx="230890" cy="149918"/>
            </a:xfrm>
            <a:custGeom>
              <a:avLst/>
              <a:gdLst/>
              <a:ahLst/>
              <a:cxnLst/>
              <a:rect l="l" t="t" r="r" b="b"/>
              <a:pathLst>
                <a:path w="7411" h="4812" extrusionOk="0">
                  <a:moveTo>
                    <a:pt x="340" y="0"/>
                  </a:moveTo>
                  <a:cubicBezTo>
                    <a:pt x="154" y="0"/>
                    <a:pt x="1" y="151"/>
                    <a:pt x="1" y="340"/>
                  </a:cubicBezTo>
                  <a:lnTo>
                    <a:pt x="1" y="818"/>
                  </a:lnTo>
                  <a:cubicBezTo>
                    <a:pt x="1" y="1004"/>
                    <a:pt x="152" y="1157"/>
                    <a:pt x="340" y="1157"/>
                  </a:cubicBezTo>
                  <a:lnTo>
                    <a:pt x="719" y="1157"/>
                  </a:lnTo>
                  <a:lnTo>
                    <a:pt x="1049" y="4362"/>
                  </a:lnTo>
                  <a:cubicBezTo>
                    <a:pt x="1076" y="4616"/>
                    <a:pt x="1291" y="4811"/>
                    <a:pt x="1549" y="4811"/>
                  </a:cubicBezTo>
                  <a:lnTo>
                    <a:pt x="2038" y="4811"/>
                  </a:lnTo>
                  <a:cubicBezTo>
                    <a:pt x="1780" y="4811"/>
                    <a:pt x="1565" y="4616"/>
                    <a:pt x="1538" y="4362"/>
                  </a:cubicBezTo>
                  <a:lnTo>
                    <a:pt x="1280" y="1875"/>
                  </a:lnTo>
                  <a:cubicBezTo>
                    <a:pt x="1263" y="1710"/>
                    <a:pt x="1392" y="1568"/>
                    <a:pt x="1558" y="1568"/>
                  </a:cubicBezTo>
                  <a:lnTo>
                    <a:pt x="7368" y="1568"/>
                  </a:lnTo>
                  <a:lnTo>
                    <a:pt x="7410" y="1157"/>
                  </a:lnTo>
                  <a:lnTo>
                    <a:pt x="801" y="1157"/>
                  </a:lnTo>
                  <a:cubicBezTo>
                    <a:pt x="614" y="1157"/>
                    <a:pt x="461" y="1006"/>
                    <a:pt x="461" y="818"/>
                  </a:cubicBezTo>
                  <a:lnTo>
                    <a:pt x="461" y="340"/>
                  </a:lnTo>
                  <a:cubicBezTo>
                    <a:pt x="461" y="153"/>
                    <a:pt x="612" y="0"/>
                    <a:pt x="80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3" name="Google Shape;6193;p78"/>
            <p:cNvSpPr/>
            <p:nvPr/>
          </p:nvSpPr>
          <p:spPr>
            <a:xfrm>
              <a:off x="914079" y="2505690"/>
              <a:ext cx="196495" cy="25952"/>
            </a:xfrm>
            <a:custGeom>
              <a:avLst/>
              <a:gdLst/>
              <a:ahLst/>
              <a:cxnLst/>
              <a:rect l="l" t="t" r="r" b="b"/>
              <a:pathLst>
                <a:path w="6307" h="833" extrusionOk="0">
                  <a:moveTo>
                    <a:pt x="1" y="1"/>
                  </a:moveTo>
                  <a:lnTo>
                    <a:pt x="86" y="832"/>
                  </a:lnTo>
                  <a:lnTo>
                    <a:pt x="6223" y="832"/>
                  </a:lnTo>
                  <a:lnTo>
                    <a:pt x="6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4" name="Google Shape;6194;p78"/>
            <p:cNvSpPr/>
            <p:nvPr/>
          </p:nvSpPr>
          <p:spPr>
            <a:xfrm>
              <a:off x="913954" y="2505690"/>
              <a:ext cx="17976" cy="25952"/>
            </a:xfrm>
            <a:custGeom>
              <a:avLst/>
              <a:gdLst/>
              <a:ahLst/>
              <a:cxnLst/>
              <a:rect l="l" t="t" r="r" b="b"/>
              <a:pathLst>
                <a:path w="577" h="833" extrusionOk="0">
                  <a:moveTo>
                    <a:pt x="1" y="1"/>
                  </a:moveTo>
                  <a:lnTo>
                    <a:pt x="88" y="832"/>
                  </a:lnTo>
                  <a:lnTo>
                    <a:pt x="577" y="832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5" name="Google Shape;6195;p78"/>
            <p:cNvSpPr/>
            <p:nvPr/>
          </p:nvSpPr>
          <p:spPr>
            <a:xfrm>
              <a:off x="938600" y="2356257"/>
              <a:ext cx="54864" cy="33242"/>
            </a:xfrm>
            <a:custGeom>
              <a:avLst/>
              <a:gdLst/>
              <a:ahLst/>
              <a:cxnLst/>
              <a:rect l="l" t="t" r="r" b="b"/>
              <a:pathLst>
                <a:path w="1761" h="1067" extrusionOk="0">
                  <a:moveTo>
                    <a:pt x="929" y="0"/>
                  </a:moveTo>
                  <a:cubicBezTo>
                    <a:pt x="838" y="0"/>
                    <a:pt x="745" y="16"/>
                    <a:pt x="655" y="49"/>
                  </a:cubicBezTo>
                  <a:lnTo>
                    <a:pt x="188" y="220"/>
                  </a:lnTo>
                  <a:cubicBezTo>
                    <a:pt x="35" y="275"/>
                    <a:pt x="1" y="478"/>
                    <a:pt x="129" y="581"/>
                  </a:cubicBezTo>
                  <a:lnTo>
                    <a:pt x="515" y="892"/>
                  </a:lnTo>
                  <a:cubicBezTo>
                    <a:pt x="659" y="1009"/>
                    <a:pt x="835" y="1067"/>
                    <a:pt x="1011" y="1067"/>
                  </a:cubicBezTo>
                  <a:cubicBezTo>
                    <a:pt x="1204" y="1067"/>
                    <a:pt x="1396" y="997"/>
                    <a:pt x="1547" y="858"/>
                  </a:cubicBezTo>
                  <a:lnTo>
                    <a:pt x="1760" y="664"/>
                  </a:lnTo>
                  <a:lnTo>
                    <a:pt x="1624" y="412"/>
                  </a:lnTo>
                  <a:cubicBezTo>
                    <a:pt x="1481" y="151"/>
                    <a:pt x="1211" y="0"/>
                    <a:pt x="9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6" name="Google Shape;6196;p78"/>
            <p:cNvSpPr/>
            <p:nvPr/>
          </p:nvSpPr>
          <p:spPr>
            <a:xfrm>
              <a:off x="938600" y="2356257"/>
              <a:ext cx="37479" cy="33305"/>
            </a:xfrm>
            <a:custGeom>
              <a:avLst/>
              <a:gdLst/>
              <a:ahLst/>
              <a:cxnLst/>
              <a:rect l="l" t="t" r="r" b="b"/>
              <a:pathLst>
                <a:path w="1203" h="1069" extrusionOk="0">
                  <a:moveTo>
                    <a:pt x="931" y="1"/>
                  </a:moveTo>
                  <a:cubicBezTo>
                    <a:pt x="839" y="1"/>
                    <a:pt x="746" y="17"/>
                    <a:pt x="655" y="49"/>
                  </a:cubicBezTo>
                  <a:lnTo>
                    <a:pt x="188" y="220"/>
                  </a:lnTo>
                  <a:cubicBezTo>
                    <a:pt x="35" y="277"/>
                    <a:pt x="1" y="478"/>
                    <a:pt x="127" y="581"/>
                  </a:cubicBezTo>
                  <a:lnTo>
                    <a:pt x="515" y="892"/>
                  </a:lnTo>
                  <a:cubicBezTo>
                    <a:pt x="659" y="1010"/>
                    <a:pt x="838" y="1069"/>
                    <a:pt x="1014" y="1069"/>
                  </a:cubicBezTo>
                  <a:cubicBezTo>
                    <a:pt x="1026" y="1069"/>
                    <a:pt x="1039" y="1068"/>
                    <a:pt x="1051" y="1068"/>
                  </a:cubicBezTo>
                  <a:cubicBezTo>
                    <a:pt x="973" y="1037"/>
                    <a:pt x="898" y="997"/>
                    <a:pt x="829" y="940"/>
                  </a:cubicBezTo>
                  <a:lnTo>
                    <a:pt x="443" y="629"/>
                  </a:lnTo>
                  <a:cubicBezTo>
                    <a:pt x="317" y="527"/>
                    <a:pt x="349" y="325"/>
                    <a:pt x="504" y="270"/>
                  </a:cubicBezTo>
                  <a:lnTo>
                    <a:pt x="970" y="99"/>
                  </a:lnTo>
                  <a:cubicBezTo>
                    <a:pt x="1048" y="69"/>
                    <a:pt x="1126" y="55"/>
                    <a:pt x="1202" y="49"/>
                  </a:cubicBezTo>
                  <a:cubicBezTo>
                    <a:pt x="1116" y="17"/>
                    <a:pt x="1025" y="1"/>
                    <a:pt x="93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7" name="Google Shape;6197;p78"/>
            <p:cNvSpPr/>
            <p:nvPr/>
          </p:nvSpPr>
          <p:spPr>
            <a:xfrm>
              <a:off x="911711" y="2217885"/>
              <a:ext cx="122003" cy="121131"/>
            </a:xfrm>
            <a:custGeom>
              <a:avLst/>
              <a:gdLst/>
              <a:ahLst/>
              <a:cxnLst/>
              <a:rect l="l" t="t" r="r" b="b"/>
              <a:pathLst>
                <a:path w="3916" h="3888" extrusionOk="0">
                  <a:moveTo>
                    <a:pt x="1868" y="1"/>
                  </a:moveTo>
                  <a:cubicBezTo>
                    <a:pt x="1864" y="1"/>
                    <a:pt x="1860" y="1"/>
                    <a:pt x="1856" y="1"/>
                  </a:cubicBezTo>
                  <a:cubicBezTo>
                    <a:pt x="1616" y="8"/>
                    <a:pt x="1429" y="212"/>
                    <a:pt x="1445" y="449"/>
                  </a:cubicBezTo>
                  <a:lnTo>
                    <a:pt x="1456" y="630"/>
                  </a:lnTo>
                  <a:cubicBezTo>
                    <a:pt x="1461" y="713"/>
                    <a:pt x="1392" y="772"/>
                    <a:pt x="1320" y="772"/>
                  </a:cubicBezTo>
                  <a:cubicBezTo>
                    <a:pt x="1290" y="772"/>
                    <a:pt x="1260" y="761"/>
                    <a:pt x="1234" y="738"/>
                  </a:cubicBezTo>
                  <a:lnTo>
                    <a:pt x="1099" y="618"/>
                  </a:lnTo>
                  <a:cubicBezTo>
                    <a:pt x="1018" y="547"/>
                    <a:pt x="918" y="512"/>
                    <a:pt x="818" y="512"/>
                  </a:cubicBezTo>
                  <a:cubicBezTo>
                    <a:pt x="701" y="512"/>
                    <a:pt x="584" y="560"/>
                    <a:pt x="500" y="653"/>
                  </a:cubicBezTo>
                  <a:cubicBezTo>
                    <a:pt x="345" y="829"/>
                    <a:pt x="363" y="1096"/>
                    <a:pt x="535" y="1252"/>
                  </a:cubicBezTo>
                  <a:lnTo>
                    <a:pt x="670" y="1371"/>
                  </a:lnTo>
                  <a:cubicBezTo>
                    <a:pt x="759" y="1449"/>
                    <a:pt x="709" y="1599"/>
                    <a:pt x="592" y="1604"/>
                  </a:cubicBezTo>
                  <a:lnTo>
                    <a:pt x="411" y="1616"/>
                  </a:lnTo>
                  <a:cubicBezTo>
                    <a:pt x="178" y="1629"/>
                    <a:pt x="0" y="1831"/>
                    <a:pt x="14" y="2064"/>
                  </a:cubicBezTo>
                  <a:cubicBezTo>
                    <a:pt x="26" y="2289"/>
                    <a:pt x="216" y="2463"/>
                    <a:pt x="439" y="2463"/>
                  </a:cubicBezTo>
                  <a:cubicBezTo>
                    <a:pt x="447" y="2463"/>
                    <a:pt x="455" y="2463"/>
                    <a:pt x="462" y="2462"/>
                  </a:cubicBezTo>
                  <a:lnTo>
                    <a:pt x="642" y="2452"/>
                  </a:lnTo>
                  <a:cubicBezTo>
                    <a:pt x="645" y="2452"/>
                    <a:pt x="647" y="2451"/>
                    <a:pt x="650" y="2451"/>
                  </a:cubicBezTo>
                  <a:cubicBezTo>
                    <a:pt x="762" y="2451"/>
                    <a:pt x="826" y="2587"/>
                    <a:pt x="752" y="2674"/>
                  </a:cubicBezTo>
                  <a:lnTo>
                    <a:pt x="638" y="2800"/>
                  </a:lnTo>
                  <a:cubicBezTo>
                    <a:pt x="487" y="2971"/>
                    <a:pt x="489" y="3236"/>
                    <a:pt x="656" y="3395"/>
                  </a:cubicBezTo>
                  <a:cubicBezTo>
                    <a:pt x="739" y="3474"/>
                    <a:pt x="844" y="3513"/>
                    <a:pt x="948" y="3513"/>
                  </a:cubicBezTo>
                  <a:cubicBezTo>
                    <a:pt x="1065" y="3513"/>
                    <a:pt x="1181" y="3464"/>
                    <a:pt x="1264" y="3369"/>
                  </a:cubicBezTo>
                  <a:lnTo>
                    <a:pt x="1385" y="3234"/>
                  </a:lnTo>
                  <a:cubicBezTo>
                    <a:pt x="1412" y="3203"/>
                    <a:pt x="1448" y="3188"/>
                    <a:pt x="1484" y="3188"/>
                  </a:cubicBezTo>
                  <a:cubicBezTo>
                    <a:pt x="1549" y="3188"/>
                    <a:pt x="1613" y="3236"/>
                    <a:pt x="1617" y="3314"/>
                  </a:cubicBezTo>
                  <a:lnTo>
                    <a:pt x="1628" y="3483"/>
                  </a:lnTo>
                  <a:cubicBezTo>
                    <a:pt x="1642" y="3706"/>
                    <a:pt x="1826" y="3888"/>
                    <a:pt x="2049" y="3888"/>
                  </a:cubicBezTo>
                  <a:cubicBezTo>
                    <a:pt x="2053" y="3888"/>
                    <a:pt x="2058" y="3888"/>
                    <a:pt x="2062" y="3888"/>
                  </a:cubicBezTo>
                  <a:cubicBezTo>
                    <a:pt x="2302" y="3882"/>
                    <a:pt x="2488" y="3678"/>
                    <a:pt x="2472" y="3440"/>
                  </a:cubicBezTo>
                  <a:lnTo>
                    <a:pt x="2462" y="3260"/>
                  </a:lnTo>
                  <a:cubicBezTo>
                    <a:pt x="2457" y="3176"/>
                    <a:pt x="2525" y="3118"/>
                    <a:pt x="2598" y="3118"/>
                  </a:cubicBezTo>
                  <a:cubicBezTo>
                    <a:pt x="2627" y="3118"/>
                    <a:pt x="2658" y="3128"/>
                    <a:pt x="2684" y="3150"/>
                  </a:cubicBezTo>
                  <a:lnTo>
                    <a:pt x="2810" y="3264"/>
                  </a:lnTo>
                  <a:cubicBezTo>
                    <a:pt x="2894" y="3337"/>
                    <a:pt x="2998" y="3374"/>
                    <a:pt x="3103" y="3374"/>
                  </a:cubicBezTo>
                  <a:cubicBezTo>
                    <a:pt x="3213" y="3374"/>
                    <a:pt x="3323" y="3332"/>
                    <a:pt x="3405" y="3246"/>
                  </a:cubicBezTo>
                  <a:cubicBezTo>
                    <a:pt x="3573" y="3070"/>
                    <a:pt x="3560" y="2795"/>
                    <a:pt x="3379" y="2638"/>
                  </a:cubicBezTo>
                  <a:lnTo>
                    <a:pt x="3244" y="2517"/>
                  </a:lnTo>
                  <a:cubicBezTo>
                    <a:pt x="3155" y="2439"/>
                    <a:pt x="3206" y="2292"/>
                    <a:pt x="3324" y="2285"/>
                  </a:cubicBezTo>
                  <a:lnTo>
                    <a:pt x="3503" y="2274"/>
                  </a:lnTo>
                  <a:cubicBezTo>
                    <a:pt x="3738" y="2260"/>
                    <a:pt x="3916" y="2057"/>
                    <a:pt x="3901" y="1824"/>
                  </a:cubicBezTo>
                  <a:cubicBezTo>
                    <a:pt x="3889" y="1602"/>
                    <a:pt x="3703" y="1429"/>
                    <a:pt x="3481" y="1429"/>
                  </a:cubicBezTo>
                  <a:cubicBezTo>
                    <a:pt x="3473" y="1429"/>
                    <a:pt x="3464" y="1429"/>
                    <a:pt x="3455" y="1430"/>
                  </a:cubicBezTo>
                  <a:lnTo>
                    <a:pt x="3276" y="1440"/>
                  </a:lnTo>
                  <a:cubicBezTo>
                    <a:pt x="3273" y="1441"/>
                    <a:pt x="3270" y="1441"/>
                    <a:pt x="3267" y="1441"/>
                  </a:cubicBezTo>
                  <a:cubicBezTo>
                    <a:pt x="3153" y="1441"/>
                    <a:pt x="3091" y="1305"/>
                    <a:pt x="3166" y="1218"/>
                  </a:cubicBezTo>
                  <a:lnTo>
                    <a:pt x="3286" y="1083"/>
                  </a:lnTo>
                  <a:cubicBezTo>
                    <a:pt x="3441" y="907"/>
                    <a:pt x="3423" y="641"/>
                    <a:pt x="3251" y="484"/>
                  </a:cubicBezTo>
                  <a:cubicBezTo>
                    <a:pt x="3170" y="413"/>
                    <a:pt x="3070" y="379"/>
                    <a:pt x="2971" y="379"/>
                  </a:cubicBezTo>
                  <a:cubicBezTo>
                    <a:pt x="2854" y="379"/>
                    <a:pt x="2737" y="427"/>
                    <a:pt x="2654" y="520"/>
                  </a:cubicBezTo>
                  <a:lnTo>
                    <a:pt x="2533" y="655"/>
                  </a:lnTo>
                  <a:cubicBezTo>
                    <a:pt x="2505" y="686"/>
                    <a:pt x="2469" y="700"/>
                    <a:pt x="2434" y="700"/>
                  </a:cubicBezTo>
                  <a:cubicBezTo>
                    <a:pt x="2368" y="700"/>
                    <a:pt x="2305" y="653"/>
                    <a:pt x="2300" y="577"/>
                  </a:cubicBezTo>
                  <a:lnTo>
                    <a:pt x="2289" y="408"/>
                  </a:lnTo>
                  <a:cubicBezTo>
                    <a:pt x="2275" y="183"/>
                    <a:pt x="2092" y="1"/>
                    <a:pt x="1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8" name="Google Shape;6198;p78"/>
            <p:cNvSpPr/>
            <p:nvPr/>
          </p:nvSpPr>
          <p:spPr>
            <a:xfrm>
              <a:off x="911742" y="2233713"/>
              <a:ext cx="36763" cy="93527"/>
            </a:xfrm>
            <a:custGeom>
              <a:avLst/>
              <a:gdLst/>
              <a:ahLst/>
              <a:cxnLst/>
              <a:rect l="l" t="t" r="r" b="b"/>
              <a:pathLst>
                <a:path w="1180" h="3002" extrusionOk="0">
                  <a:moveTo>
                    <a:pt x="820" y="1"/>
                  </a:moveTo>
                  <a:cubicBezTo>
                    <a:pt x="703" y="1"/>
                    <a:pt x="586" y="49"/>
                    <a:pt x="502" y="143"/>
                  </a:cubicBezTo>
                  <a:cubicBezTo>
                    <a:pt x="346" y="319"/>
                    <a:pt x="363" y="586"/>
                    <a:pt x="536" y="740"/>
                  </a:cubicBezTo>
                  <a:lnTo>
                    <a:pt x="673" y="861"/>
                  </a:lnTo>
                  <a:cubicBezTo>
                    <a:pt x="762" y="940"/>
                    <a:pt x="710" y="1087"/>
                    <a:pt x="593" y="1094"/>
                  </a:cubicBezTo>
                  <a:lnTo>
                    <a:pt x="413" y="1105"/>
                  </a:lnTo>
                  <a:cubicBezTo>
                    <a:pt x="179" y="1119"/>
                    <a:pt x="1" y="1322"/>
                    <a:pt x="15" y="1554"/>
                  </a:cubicBezTo>
                  <a:cubicBezTo>
                    <a:pt x="27" y="1780"/>
                    <a:pt x="217" y="1953"/>
                    <a:pt x="440" y="1953"/>
                  </a:cubicBezTo>
                  <a:cubicBezTo>
                    <a:pt x="448" y="1953"/>
                    <a:pt x="455" y="1953"/>
                    <a:pt x="463" y="1953"/>
                  </a:cubicBezTo>
                  <a:lnTo>
                    <a:pt x="643" y="1940"/>
                  </a:lnTo>
                  <a:cubicBezTo>
                    <a:pt x="645" y="1940"/>
                    <a:pt x="647" y="1940"/>
                    <a:pt x="649" y="1940"/>
                  </a:cubicBezTo>
                  <a:cubicBezTo>
                    <a:pt x="764" y="1940"/>
                    <a:pt x="829" y="2075"/>
                    <a:pt x="753" y="2162"/>
                  </a:cubicBezTo>
                  <a:lnTo>
                    <a:pt x="639" y="2290"/>
                  </a:lnTo>
                  <a:cubicBezTo>
                    <a:pt x="488" y="2461"/>
                    <a:pt x="490" y="2724"/>
                    <a:pt x="657" y="2886"/>
                  </a:cubicBezTo>
                  <a:cubicBezTo>
                    <a:pt x="739" y="2964"/>
                    <a:pt x="843" y="3001"/>
                    <a:pt x="946" y="3001"/>
                  </a:cubicBezTo>
                  <a:cubicBezTo>
                    <a:pt x="1008" y="3001"/>
                    <a:pt x="1069" y="2988"/>
                    <a:pt x="1126" y="2962"/>
                  </a:cubicBezTo>
                  <a:cubicBezTo>
                    <a:pt x="1083" y="2943"/>
                    <a:pt x="1044" y="2918"/>
                    <a:pt x="1009" y="2886"/>
                  </a:cubicBezTo>
                  <a:cubicBezTo>
                    <a:pt x="842" y="2728"/>
                    <a:pt x="836" y="2463"/>
                    <a:pt x="991" y="2290"/>
                  </a:cubicBezTo>
                  <a:lnTo>
                    <a:pt x="1103" y="2162"/>
                  </a:lnTo>
                  <a:cubicBezTo>
                    <a:pt x="1180" y="2075"/>
                    <a:pt x="1116" y="1940"/>
                    <a:pt x="1001" y="1940"/>
                  </a:cubicBezTo>
                  <a:cubicBezTo>
                    <a:pt x="999" y="1940"/>
                    <a:pt x="997" y="1940"/>
                    <a:pt x="994" y="1940"/>
                  </a:cubicBezTo>
                  <a:lnTo>
                    <a:pt x="815" y="1953"/>
                  </a:lnTo>
                  <a:cubicBezTo>
                    <a:pt x="807" y="1953"/>
                    <a:pt x="799" y="1953"/>
                    <a:pt x="792" y="1953"/>
                  </a:cubicBezTo>
                  <a:cubicBezTo>
                    <a:pt x="567" y="1953"/>
                    <a:pt x="381" y="1780"/>
                    <a:pt x="365" y="1554"/>
                  </a:cubicBezTo>
                  <a:cubicBezTo>
                    <a:pt x="349" y="1322"/>
                    <a:pt x="531" y="1121"/>
                    <a:pt x="763" y="1105"/>
                  </a:cubicBezTo>
                  <a:lnTo>
                    <a:pt x="943" y="1094"/>
                  </a:lnTo>
                  <a:cubicBezTo>
                    <a:pt x="1060" y="1087"/>
                    <a:pt x="1112" y="941"/>
                    <a:pt x="1023" y="861"/>
                  </a:cubicBezTo>
                  <a:lnTo>
                    <a:pt x="888" y="740"/>
                  </a:lnTo>
                  <a:cubicBezTo>
                    <a:pt x="712" y="586"/>
                    <a:pt x="698" y="319"/>
                    <a:pt x="852" y="143"/>
                  </a:cubicBezTo>
                  <a:cubicBezTo>
                    <a:pt x="891" y="97"/>
                    <a:pt x="941" y="63"/>
                    <a:pt x="994" y="38"/>
                  </a:cubicBezTo>
                  <a:cubicBezTo>
                    <a:pt x="939" y="13"/>
                    <a:pt x="880" y="1"/>
                    <a:pt x="82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9" name="Google Shape;6199;p78"/>
            <p:cNvSpPr/>
            <p:nvPr/>
          </p:nvSpPr>
          <p:spPr>
            <a:xfrm>
              <a:off x="956267" y="2217885"/>
              <a:ext cx="19098" cy="24052"/>
            </a:xfrm>
            <a:custGeom>
              <a:avLst/>
              <a:gdLst/>
              <a:ahLst/>
              <a:cxnLst/>
              <a:rect l="l" t="t" r="r" b="b"/>
              <a:pathLst>
                <a:path w="613" h="772" extrusionOk="0">
                  <a:moveTo>
                    <a:pt x="427" y="1"/>
                  </a:moveTo>
                  <a:cubicBezTo>
                    <a:pt x="187" y="8"/>
                    <a:pt x="1" y="212"/>
                    <a:pt x="17" y="449"/>
                  </a:cubicBezTo>
                  <a:lnTo>
                    <a:pt x="26" y="623"/>
                  </a:lnTo>
                  <a:lnTo>
                    <a:pt x="157" y="738"/>
                  </a:lnTo>
                  <a:cubicBezTo>
                    <a:pt x="184" y="762"/>
                    <a:pt x="214" y="772"/>
                    <a:pt x="244" y="772"/>
                  </a:cubicBezTo>
                  <a:cubicBezTo>
                    <a:pt x="316" y="772"/>
                    <a:pt x="383" y="714"/>
                    <a:pt x="379" y="630"/>
                  </a:cubicBezTo>
                  <a:lnTo>
                    <a:pt x="367" y="449"/>
                  </a:lnTo>
                  <a:cubicBezTo>
                    <a:pt x="356" y="269"/>
                    <a:pt x="459" y="111"/>
                    <a:pt x="612" y="40"/>
                  </a:cubicBezTo>
                  <a:cubicBezTo>
                    <a:pt x="557" y="13"/>
                    <a:pt x="495" y="1"/>
                    <a:pt x="42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0" name="Google Shape;6200;p78"/>
            <p:cNvSpPr/>
            <p:nvPr/>
          </p:nvSpPr>
          <p:spPr>
            <a:xfrm>
              <a:off x="962156" y="2317216"/>
              <a:ext cx="18911" cy="21808"/>
            </a:xfrm>
            <a:custGeom>
              <a:avLst/>
              <a:gdLst/>
              <a:ahLst/>
              <a:cxnLst/>
              <a:rect l="l" t="t" r="r" b="b"/>
              <a:pathLst>
                <a:path w="607" h="700" extrusionOk="0">
                  <a:moveTo>
                    <a:pt x="216" y="0"/>
                  </a:moveTo>
                  <a:cubicBezTo>
                    <a:pt x="180" y="0"/>
                    <a:pt x="144" y="15"/>
                    <a:pt x="116" y="46"/>
                  </a:cubicBezTo>
                  <a:lnTo>
                    <a:pt x="0" y="175"/>
                  </a:lnTo>
                  <a:lnTo>
                    <a:pt x="7" y="295"/>
                  </a:lnTo>
                  <a:cubicBezTo>
                    <a:pt x="20" y="518"/>
                    <a:pt x="205" y="700"/>
                    <a:pt x="428" y="700"/>
                  </a:cubicBezTo>
                  <a:cubicBezTo>
                    <a:pt x="432" y="700"/>
                    <a:pt x="437" y="700"/>
                    <a:pt x="441" y="700"/>
                  </a:cubicBezTo>
                  <a:cubicBezTo>
                    <a:pt x="501" y="698"/>
                    <a:pt x="557" y="686"/>
                    <a:pt x="606" y="661"/>
                  </a:cubicBezTo>
                  <a:cubicBezTo>
                    <a:pt x="471" y="597"/>
                    <a:pt x="372" y="456"/>
                    <a:pt x="361" y="295"/>
                  </a:cubicBezTo>
                  <a:lnTo>
                    <a:pt x="350" y="126"/>
                  </a:lnTo>
                  <a:cubicBezTo>
                    <a:pt x="346" y="48"/>
                    <a:pt x="282" y="0"/>
                    <a:pt x="21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1" name="Google Shape;6201;p78"/>
            <p:cNvSpPr/>
            <p:nvPr/>
          </p:nvSpPr>
          <p:spPr>
            <a:xfrm>
              <a:off x="954740" y="2260415"/>
              <a:ext cx="36015" cy="36046"/>
            </a:xfrm>
            <a:custGeom>
              <a:avLst/>
              <a:gdLst/>
              <a:ahLst/>
              <a:cxnLst/>
              <a:rect l="l" t="t" r="r" b="b"/>
              <a:pathLst>
                <a:path w="1156" h="1157" extrusionOk="0">
                  <a:moveTo>
                    <a:pt x="578" y="1"/>
                  </a:moveTo>
                  <a:cubicBezTo>
                    <a:pt x="260" y="1"/>
                    <a:pt x="0" y="260"/>
                    <a:pt x="0" y="578"/>
                  </a:cubicBezTo>
                  <a:cubicBezTo>
                    <a:pt x="0" y="898"/>
                    <a:pt x="260" y="1156"/>
                    <a:pt x="578" y="1156"/>
                  </a:cubicBezTo>
                  <a:cubicBezTo>
                    <a:pt x="898" y="1156"/>
                    <a:pt x="1155" y="898"/>
                    <a:pt x="1155" y="578"/>
                  </a:cubicBezTo>
                  <a:cubicBezTo>
                    <a:pt x="1155" y="260"/>
                    <a:pt x="898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2" name="Google Shape;6202;p78"/>
            <p:cNvSpPr/>
            <p:nvPr/>
          </p:nvSpPr>
          <p:spPr>
            <a:xfrm>
              <a:off x="1036623" y="2287679"/>
              <a:ext cx="76828" cy="74772"/>
            </a:xfrm>
            <a:custGeom>
              <a:avLst/>
              <a:gdLst/>
              <a:ahLst/>
              <a:cxnLst/>
              <a:rect l="l" t="t" r="r" b="b"/>
              <a:pathLst>
                <a:path w="2466" h="2400" extrusionOk="0">
                  <a:moveTo>
                    <a:pt x="1547" y="0"/>
                  </a:moveTo>
                  <a:cubicBezTo>
                    <a:pt x="1434" y="0"/>
                    <a:pt x="1328" y="72"/>
                    <a:pt x="1289" y="185"/>
                  </a:cubicBezTo>
                  <a:lnTo>
                    <a:pt x="1252" y="293"/>
                  </a:lnTo>
                  <a:cubicBezTo>
                    <a:pt x="1239" y="332"/>
                    <a:pt x="1205" y="352"/>
                    <a:pt x="1170" y="352"/>
                  </a:cubicBezTo>
                  <a:cubicBezTo>
                    <a:pt x="1140" y="352"/>
                    <a:pt x="1110" y="337"/>
                    <a:pt x="1094" y="304"/>
                  </a:cubicBezTo>
                  <a:lnTo>
                    <a:pt x="1042" y="203"/>
                  </a:lnTo>
                  <a:cubicBezTo>
                    <a:pt x="996" y="106"/>
                    <a:pt x="901" y="51"/>
                    <a:pt x="801" y="51"/>
                  </a:cubicBezTo>
                  <a:cubicBezTo>
                    <a:pt x="760" y="51"/>
                    <a:pt x="718" y="60"/>
                    <a:pt x="678" y="80"/>
                  </a:cubicBezTo>
                  <a:cubicBezTo>
                    <a:pt x="543" y="146"/>
                    <a:pt x="490" y="309"/>
                    <a:pt x="557" y="445"/>
                  </a:cubicBezTo>
                  <a:lnTo>
                    <a:pt x="607" y="549"/>
                  </a:lnTo>
                  <a:cubicBezTo>
                    <a:pt x="636" y="608"/>
                    <a:pt x="592" y="673"/>
                    <a:pt x="532" y="673"/>
                  </a:cubicBezTo>
                  <a:cubicBezTo>
                    <a:pt x="523" y="673"/>
                    <a:pt x="513" y="672"/>
                    <a:pt x="504" y="668"/>
                  </a:cubicBezTo>
                  <a:lnTo>
                    <a:pt x="394" y="631"/>
                  </a:lnTo>
                  <a:cubicBezTo>
                    <a:pt x="364" y="621"/>
                    <a:pt x="335" y="616"/>
                    <a:pt x="306" y="616"/>
                  </a:cubicBezTo>
                  <a:cubicBezTo>
                    <a:pt x="193" y="616"/>
                    <a:pt x="89" y="689"/>
                    <a:pt x="51" y="802"/>
                  </a:cubicBezTo>
                  <a:cubicBezTo>
                    <a:pt x="1" y="944"/>
                    <a:pt x="79" y="1097"/>
                    <a:pt x="221" y="1147"/>
                  </a:cubicBezTo>
                  <a:lnTo>
                    <a:pt x="330" y="1184"/>
                  </a:lnTo>
                  <a:cubicBezTo>
                    <a:pt x="402" y="1209"/>
                    <a:pt x="410" y="1308"/>
                    <a:pt x="340" y="1342"/>
                  </a:cubicBezTo>
                  <a:lnTo>
                    <a:pt x="242" y="1390"/>
                  </a:lnTo>
                  <a:cubicBezTo>
                    <a:pt x="113" y="1456"/>
                    <a:pt x="51" y="1616"/>
                    <a:pt x="109" y="1749"/>
                  </a:cubicBezTo>
                  <a:cubicBezTo>
                    <a:pt x="156" y="1848"/>
                    <a:pt x="255" y="1908"/>
                    <a:pt x="358" y="1908"/>
                  </a:cubicBezTo>
                  <a:cubicBezTo>
                    <a:pt x="398" y="1908"/>
                    <a:pt x="440" y="1898"/>
                    <a:pt x="479" y="1879"/>
                  </a:cubicBezTo>
                  <a:lnTo>
                    <a:pt x="580" y="1829"/>
                  </a:lnTo>
                  <a:cubicBezTo>
                    <a:pt x="593" y="1823"/>
                    <a:pt x="607" y="1820"/>
                    <a:pt x="620" y="1820"/>
                  </a:cubicBezTo>
                  <a:cubicBezTo>
                    <a:pt x="675" y="1820"/>
                    <a:pt x="721" y="1873"/>
                    <a:pt x="701" y="1932"/>
                  </a:cubicBezTo>
                  <a:lnTo>
                    <a:pt x="665" y="2035"/>
                  </a:lnTo>
                  <a:cubicBezTo>
                    <a:pt x="619" y="2176"/>
                    <a:pt x="687" y="2330"/>
                    <a:pt x="825" y="2382"/>
                  </a:cubicBezTo>
                  <a:cubicBezTo>
                    <a:pt x="857" y="2394"/>
                    <a:pt x="889" y="2400"/>
                    <a:pt x="921" y="2400"/>
                  </a:cubicBezTo>
                  <a:cubicBezTo>
                    <a:pt x="1034" y="2400"/>
                    <a:pt x="1140" y="2327"/>
                    <a:pt x="1179" y="2215"/>
                  </a:cubicBezTo>
                  <a:lnTo>
                    <a:pt x="1216" y="2106"/>
                  </a:lnTo>
                  <a:cubicBezTo>
                    <a:pt x="1230" y="2067"/>
                    <a:pt x="1264" y="2047"/>
                    <a:pt x="1298" y="2047"/>
                  </a:cubicBezTo>
                  <a:cubicBezTo>
                    <a:pt x="1329" y="2047"/>
                    <a:pt x="1359" y="2062"/>
                    <a:pt x="1375" y="2094"/>
                  </a:cubicBezTo>
                  <a:lnTo>
                    <a:pt x="1423" y="2192"/>
                  </a:lnTo>
                  <a:cubicBezTo>
                    <a:pt x="1470" y="2289"/>
                    <a:pt x="1570" y="2348"/>
                    <a:pt x="1672" y="2348"/>
                  </a:cubicBezTo>
                  <a:cubicBezTo>
                    <a:pt x="1708" y="2348"/>
                    <a:pt x="1745" y="2341"/>
                    <a:pt x="1780" y="2325"/>
                  </a:cubicBezTo>
                  <a:cubicBezTo>
                    <a:pt x="1920" y="2261"/>
                    <a:pt x="1981" y="2094"/>
                    <a:pt x="1911" y="1957"/>
                  </a:cubicBezTo>
                  <a:lnTo>
                    <a:pt x="1860" y="1856"/>
                  </a:lnTo>
                  <a:cubicBezTo>
                    <a:pt x="1832" y="1796"/>
                    <a:pt x="1877" y="1730"/>
                    <a:pt x="1936" y="1730"/>
                  </a:cubicBezTo>
                  <a:cubicBezTo>
                    <a:pt x="1946" y="1730"/>
                    <a:pt x="1955" y="1732"/>
                    <a:pt x="1965" y="1735"/>
                  </a:cubicBezTo>
                  <a:lnTo>
                    <a:pt x="2073" y="1772"/>
                  </a:lnTo>
                  <a:cubicBezTo>
                    <a:pt x="2103" y="1782"/>
                    <a:pt x="2133" y="1787"/>
                    <a:pt x="2162" y="1787"/>
                  </a:cubicBezTo>
                  <a:cubicBezTo>
                    <a:pt x="2275" y="1787"/>
                    <a:pt x="2380" y="1715"/>
                    <a:pt x="2418" y="1602"/>
                  </a:cubicBezTo>
                  <a:cubicBezTo>
                    <a:pt x="2466" y="1456"/>
                    <a:pt x="2389" y="1299"/>
                    <a:pt x="2247" y="1253"/>
                  </a:cubicBezTo>
                  <a:lnTo>
                    <a:pt x="2139" y="1216"/>
                  </a:lnTo>
                  <a:cubicBezTo>
                    <a:pt x="2066" y="1191"/>
                    <a:pt x="2059" y="1091"/>
                    <a:pt x="2128" y="1058"/>
                  </a:cubicBezTo>
                  <a:lnTo>
                    <a:pt x="2231" y="1006"/>
                  </a:lnTo>
                  <a:cubicBezTo>
                    <a:pt x="2368" y="940"/>
                    <a:pt x="2421" y="777"/>
                    <a:pt x="2354" y="642"/>
                  </a:cubicBezTo>
                  <a:cubicBezTo>
                    <a:pt x="2307" y="546"/>
                    <a:pt x="2211" y="491"/>
                    <a:pt x="2111" y="491"/>
                  </a:cubicBezTo>
                  <a:cubicBezTo>
                    <a:pt x="2070" y="491"/>
                    <a:pt x="2029" y="500"/>
                    <a:pt x="1990" y="519"/>
                  </a:cubicBezTo>
                  <a:lnTo>
                    <a:pt x="1888" y="571"/>
                  </a:lnTo>
                  <a:cubicBezTo>
                    <a:pt x="1875" y="577"/>
                    <a:pt x="1862" y="580"/>
                    <a:pt x="1849" y="580"/>
                  </a:cubicBezTo>
                  <a:cubicBezTo>
                    <a:pt x="1794" y="580"/>
                    <a:pt x="1747" y="526"/>
                    <a:pt x="1767" y="466"/>
                  </a:cubicBezTo>
                  <a:lnTo>
                    <a:pt x="1803" y="365"/>
                  </a:lnTo>
                  <a:cubicBezTo>
                    <a:pt x="1849" y="224"/>
                    <a:pt x="1780" y="70"/>
                    <a:pt x="1643" y="18"/>
                  </a:cubicBezTo>
                  <a:cubicBezTo>
                    <a:pt x="1611" y="6"/>
                    <a:pt x="1579" y="0"/>
                    <a:pt x="15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3" name="Google Shape;6203;p78"/>
            <p:cNvSpPr/>
            <p:nvPr/>
          </p:nvSpPr>
          <p:spPr>
            <a:xfrm>
              <a:off x="1036623" y="2289081"/>
              <a:ext cx="31560" cy="57855"/>
            </a:xfrm>
            <a:custGeom>
              <a:avLst/>
              <a:gdLst/>
              <a:ahLst/>
              <a:cxnLst/>
              <a:rect l="l" t="t" r="r" b="b"/>
              <a:pathLst>
                <a:path w="1013" h="1857" extrusionOk="0">
                  <a:moveTo>
                    <a:pt x="798" y="1"/>
                  </a:moveTo>
                  <a:cubicBezTo>
                    <a:pt x="758" y="1"/>
                    <a:pt x="718" y="10"/>
                    <a:pt x="680" y="28"/>
                  </a:cubicBezTo>
                  <a:cubicBezTo>
                    <a:pt x="543" y="96"/>
                    <a:pt x="490" y="257"/>
                    <a:pt x="557" y="392"/>
                  </a:cubicBezTo>
                  <a:lnTo>
                    <a:pt x="609" y="497"/>
                  </a:lnTo>
                  <a:cubicBezTo>
                    <a:pt x="636" y="557"/>
                    <a:pt x="592" y="621"/>
                    <a:pt x="532" y="621"/>
                  </a:cubicBezTo>
                  <a:cubicBezTo>
                    <a:pt x="523" y="621"/>
                    <a:pt x="514" y="620"/>
                    <a:pt x="504" y="616"/>
                  </a:cubicBezTo>
                  <a:lnTo>
                    <a:pt x="395" y="579"/>
                  </a:lnTo>
                  <a:cubicBezTo>
                    <a:pt x="366" y="569"/>
                    <a:pt x="337" y="565"/>
                    <a:pt x="308" y="565"/>
                  </a:cubicBezTo>
                  <a:cubicBezTo>
                    <a:pt x="194" y="565"/>
                    <a:pt x="89" y="636"/>
                    <a:pt x="51" y="750"/>
                  </a:cubicBezTo>
                  <a:cubicBezTo>
                    <a:pt x="1" y="892"/>
                    <a:pt x="79" y="1046"/>
                    <a:pt x="221" y="1094"/>
                  </a:cubicBezTo>
                  <a:lnTo>
                    <a:pt x="330" y="1132"/>
                  </a:lnTo>
                  <a:cubicBezTo>
                    <a:pt x="404" y="1157"/>
                    <a:pt x="410" y="1256"/>
                    <a:pt x="342" y="1290"/>
                  </a:cubicBezTo>
                  <a:lnTo>
                    <a:pt x="244" y="1340"/>
                  </a:lnTo>
                  <a:cubicBezTo>
                    <a:pt x="113" y="1404"/>
                    <a:pt x="51" y="1564"/>
                    <a:pt x="111" y="1697"/>
                  </a:cubicBezTo>
                  <a:cubicBezTo>
                    <a:pt x="156" y="1798"/>
                    <a:pt x="257" y="1857"/>
                    <a:pt x="360" y="1857"/>
                  </a:cubicBezTo>
                  <a:cubicBezTo>
                    <a:pt x="370" y="1857"/>
                    <a:pt x="380" y="1856"/>
                    <a:pt x="390" y="1855"/>
                  </a:cubicBezTo>
                  <a:cubicBezTo>
                    <a:pt x="378" y="1839"/>
                    <a:pt x="363" y="1820"/>
                    <a:pt x="354" y="1798"/>
                  </a:cubicBezTo>
                  <a:cubicBezTo>
                    <a:pt x="294" y="1665"/>
                    <a:pt x="354" y="1505"/>
                    <a:pt x="488" y="1441"/>
                  </a:cubicBezTo>
                  <a:lnTo>
                    <a:pt x="586" y="1393"/>
                  </a:lnTo>
                  <a:cubicBezTo>
                    <a:pt x="655" y="1359"/>
                    <a:pt x="648" y="1260"/>
                    <a:pt x="575" y="1235"/>
                  </a:cubicBezTo>
                  <a:lnTo>
                    <a:pt x="466" y="1198"/>
                  </a:lnTo>
                  <a:cubicBezTo>
                    <a:pt x="324" y="1148"/>
                    <a:pt x="248" y="995"/>
                    <a:pt x="294" y="853"/>
                  </a:cubicBezTo>
                  <a:cubicBezTo>
                    <a:pt x="331" y="739"/>
                    <a:pt x="438" y="668"/>
                    <a:pt x="552" y="668"/>
                  </a:cubicBezTo>
                  <a:cubicBezTo>
                    <a:pt x="581" y="668"/>
                    <a:pt x="610" y="672"/>
                    <a:pt x="639" y="682"/>
                  </a:cubicBezTo>
                  <a:lnTo>
                    <a:pt x="747" y="719"/>
                  </a:lnTo>
                  <a:cubicBezTo>
                    <a:pt x="757" y="723"/>
                    <a:pt x="767" y="724"/>
                    <a:pt x="776" y="724"/>
                  </a:cubicBezTo>
                  <a:cubicBezTo>
                    <a:pt x="837" y="724"/>
                    <a:pt x="881" y="659"/>
                    <a:pt x="852" y="599"/>
                  </a:cubicBezTo>
                  <a:lnTo>
                    <a:pt x="801" y="496"/>
                  </a:lnTo>
                  <a:cubicBezTo>
                    <a:pt x="735" y="359"/>
                    <a:pt x="790" y="197"/>
                    <a:pt x="923" y="131"/>
                  </a:cubicBezTo>
                  <a:cubicBezTo>
                    <a:pt x="952" y="117"/>
                    <a:pt x="982" y="108"/>
                    <a:pt x="1012" y="105"/>
                  </a:cubicBezTo>
                  <a:cubicBezTo>
                    <a:pt x="959" y="39"/>
                    <a:pt x="880" y="1"/>
                    <a:pt x="79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4" name="Google Shape;6204;p78"/>
            <p:cNvSpPr/>
            <p:nvPr/>
          </p:nvSpPr>
          <p:spPr>
            <a:xfrm>
              <a:off x="1075945" y="2287647"/>
              <a:ext cx="15484" cy="14113"/>
            </a:xfrm>
            <a:custGeom>
              <a:avLst/>
              <a:gdLst/>
              <a:ahLst/>
              <a:cxnLst/>
              <a:rect l="l" t="t" r="r" b="b"/>
              <a:pathLst>
                <a:path w="497" h="453" extrusionOk="0">
                  <a:moveTo>
                    <a:pt x="284" y="0"/>
                  </a:moveTo>
                  <a:cubicBezTo>
                    <a:pt x="171" y="0"/>
                    <a:pt x="66" y="72"/>
                    <a:pt x="27" y="184"/>
                  </a:cubicBezTo>
                  <a:lnTo>
                    <a:pt x="1" y="261"/>
                  </a:lnTo>
                  <a:cubicBezTo>
                    <a:pt x="10" y="275"/>
                    <a:pt x="18" y="287"/>
                    <a:pt x="26" y="302"/>
                  </a:cubicBezTo>
                  <a:lnTo>
                    <a:pt x="77" y="405"/>
                  </a:lnTo>
                  <a:cubicBezTo>
                    <a:pt x="93" y="437"/>
                    <a:pt x="123" y="453"/>
                    <a:pt x="153" y="453"/>
                  </a:cubicBezTo>
                  <a:cubicBezTo>
                    <a:pt x="187" y="453"/>
                    <a:pt x="221" y="433"/>
                    <a:pt x="234" y="394"/>
                  </a:cubicBezTo>
                  <a:lnTo>
                    <a:pt x="273" y="286"/>
                  </a:lnTo>
                  <a:cubicBezTo>
                    <a:pt x="306" y="183"/>
                    <a:pt x="397" y="117"/>
                    <a:pt x="497" y="103"/>
                  </a:cubicBezTo>
                  <a:cubicBezTo>
                    <a:pt x="468" y="65"/>
                    <a:pt x="427" y="37"/>
                    <a:pt x="381" y="19"/>
                  </a:cubicBezTo>
                  <a:cubicBezTo>
                    <a:pt x="349" y="6"/>
                    <a:pt x="316" y="0"/>
                    <a:pt x="28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5" name="Google Shape;6205;p78"/>
            <p:cNvSpPr/>
            <p:nvPr/>
          </p:nvSpPr>
          <p:spPr>
            <a:xfrm>
              <a:off x="1055910" y="2347315"/>
              <a:ext cx="10811" cy="14986"/>
            </a:xfrm>
            <a:custGeom>
              <a:avLst/>
              <a:gdLst/>
              <a:ahLst/>
              <a:cxnLst/>
              <a:rect l="l" t="t" r="r" b="b"/>
              <a:pathLst>
                <a:path w="347" h="481" extrusionOk="0">
                  <a:moveTo>
                    <a:pt x="244" y="1"/>
                  </a:moveTo>
                  <a:cubicBezTo>
                    <a:pt x="232" y="1"/>
                    <a:pt x="219" y="3"/>
                    <a:pt x="206" y="9"/>
                  </a:cubicBezTo>
                  <a:lnTo>
                    <a:pt x="105" y="61"/>
                  </a:lnTo>
                  <a:cubicBezTo>
                    <a:pt x="89" y="68"/>
                    <a:pt x="75" y="75"/>
                    <a:pt x="61" y="79"/>
                  </a:cubicBezTo>
                  <a:lnTo>
                    <a:pt x="46" y="116"/>
                  </a:lnTo>
                  <a:cubicBezTo>
                    <a:pt x="0" y="256"/>
                    <a:pt x="70" y="413"/>
                    <a:pt x="206" y="462"/>
                  </a:cubicBezTo>
                  <a:cubicBezTo>
                    <a:pt x="238" y="474"/>
                    <a:pt x="272" y="480"/>
                    <a:pt x="305" y="480"/>
                  </a:cubicBezTo>
                  <a:cubicBezTo>
                    <a:pt x="316" y="480"/>
                    <a:pt x="327" y="480"/>
                    <a:pt x="338" y="478"/>
                  </a:cubicBezTo>
                  <a:cubicBezTo>
                    <a:pt x="279" y="407"/>
                    <a:pt x="260" y="310"/>
                    <a:pt x="292" y="217"/>
                  </a:cubicBezTo>
                  <a:lnTo>
                    <a:pt x="327" y="114"/>
                  </a:lnTo>
                  <a:cubicBezTo>
                    <a:pt x="346" y="55"/>
                    <a:pt x="300" y="1"/>
                    <a:pt x="24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6" name="Google Shape;6206;p78"/>
            <p:cNvSpPr/>
            <p:nvPr/>
          </p:nvSpPr>
          <p:spPr>
            <a:xfrm>
              <a:off x="1064821" y="2314692"/>
              <a:ext cx="20531" cy="20531"/>
            </a:xfrm>
            <a:custGeom>
              <a:avLst/>
              <a:gdLst/>
              <a:ahLst/>
              <a:cxnLst/>
              <a:rect l="l" t="t" r="r" b="b"/>
              <a:pathLst>
                <a:path w="659" h="659" extrusionOk="0">
                  <a:moveTo>
                    <a:pt x="329" y="1"/>
                  </a:moveTo>
                  <a:cubicBezTo>
                    <a:pt x="148" y="1"/>
                    <a:pt x="0" y="148"/>
                    <a:pt x="0" y="329"/>
                  </a:cubicBezTo>
                  <a:cubicBezTo>
                    <a:pt x="0" y="512"/>
                    <a:pt x="148" y="658"/>
                    <a:pt x="329" y="658"/>
                  </a:cubicBezTo>
                  <a:cubicBezTo>
                    <a:pt x="511" y="658"/>
                    <a:pt x="658" y="512"/>
                    <a:pt x="658" y="329"/>
                  </a:cubicBezTo>
                  <a:cubicBezTo>
                    <a:pt x="658" y="148"/>
                    <a:pt x="511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7" name="Google Shape;6207;p78"/>
            <p:cNvSpPr/>
            <p:nvPr/>
          </p:nvSpPr>
          <p:spPr>
            <a:xfrm>
              <a:off x="879961" y="2212868"/>
              <a:ext cx="264101" cy="354295"/>
            </a:xfrm>
            <a:custGeom>
              <a:avLst/>
              <a:gdLst/>
              <a:ahLst/>
              <a:cxnLst/>
              <a:rect l="l" t="t" r="r" b="b"/>
              <a:pathLst>
                <a:path w="8477" h="11372" extrusionOk="0">
                  <a:moveTo>
                    <a:pt x="2881" y="327"/>
                  </a:moveTo>
                  <a:cubicBezTo>
                    <a:pt x="3013" y="327"/>
                    <a:pt x="3127" y="439"/>
                    <a:pt x="3136" y="579"/>
                  </a:cubicBezTo>
                  <a:lnTo>
                    <a:pt x="3148" y="748"/>
                  </a:lnTo>
                  <a:cubicBezTo>
                    <a:pt x="3154" y="869"/>
                    <a:pt x="3234" y="974"/>
                    <a:pt x="3349" y="1011"/>
                  </a:cubicBezTo>
                  <a:cubicBezTo>
                    <a:pt x="3382" y="1023"/>
                    <a:pt x="3416" y="1029"/>
                    <a:pt x="3449" y="1029"/>
                  </a:cubicBezTo>
                  <a:cubicBezTo>
                    <a:pt x="3533" y="1029"/>
                    <a:pt x="3615" y="993"/>
                    <a:pt x="3673" y="928"/>
                  </a:cubicBezTo>
                  <a:lnTo>
                    <a:pt x="3792" y="793"/>
                  </a:lnTo>
                  <a:cubicBezTo>
                    <a:pt x="3836" y="741"/>
                    <a:pt x="3900" y="709"/>
                    <a:pt x="3968" y="706"/>
                  </a:cubicBezTo>
                  <a:cubicBezTo>
                    <a:pt x="3974" y="705"/>
                    <a:pt x="3981" y="705"/>
                    <a:pt x="3987" y="705"/>
                  </a:cubicBezTo>
                  <a:cubicBezTo>
                    <a:pt x="4049" y="705"/>
                    <a:pt x="4106" y="728"/>
                    <a:pt x="4154" y="770"/>
                  </a:cubicBezTo>
                  <a:cubicBezTo>
                    <a:pt x="4206" y="814"/>
                    <a:pt x="4236" y="878"/>
                    <a:pt x="4241" y="946"/>
                  </a:cubicBezTo>
                  <a:cubicBezTo>
                    <a:pt x="4245" y="1015"/>
                    <a:pt x="4224" y="1079"/>
                    <a:pt x="4176" y="1132"/>
                  </a:cubicBezTo>
                  <a:lnTo>
                    <a:pt x="4057" y="1267"/>
                  </a:lnTo>
                  <a:cubicBezTo>
                    <a:pt x="3977" y="1358"/>
                    <a:pt x="3959" y="1488"/>
                    <a:pt x="4012" y="1598"/>
                  </a:cubicBezTo>
                  <a:cubicBezTo>
                    <a:pt x="4063" y="1703"/>
                    <a:pt x="4168" y="1767"/>
                    <a:pt x="4282" y="1767"/>
                  </a:cubicBezTo>
                  <a:cubicBezTo>
                    <a:pt x="4288" y="1767"/>
                    <a:pt x="4294" y="1767"/>
                    <a:pt x="4300" y="1767"/>
                  </a:cubicBezTo>
                  <a:lnTo>
                    <a:pt x="4481" y="1756"/>
                  </a:lnTo>
                  <a:cubicBezTo>
                    <a:pt x="4487" y="1756"/>
                    <a:pt x="4492" y="1756"/>
                    <a:pt x="4498" y="1756"/>
                  </a:cubicBezTo>
                  <a:cubicBezTo>
                    <a:pt x="4633" y="1756"/>
                    <a:pt x="4743" y="1861"/>
                    <a:pt x="4752" y="1996"/>
                  </a:cubicBezTo>
                  <a:cubicBezTo>
                    <a:pt x="4757" y="2065"/>
                    <a:pt x="4734" y="2129"/>
                    <a:pt x="4688" y="2183"/>
                  </a:cubicBezTo>
                  <a:cubicBezTo>
                    <a:pt x="4643" y="2234"/>
                    <a:pt x="4579" y="2264"/>
                    <a:pt x="4512" y="2270"/>
                  </a:cubicBezTo>
                  <a:lnTo>
                    <a:pt x="4332" y="2280"/>
                  </a:lnTo>
                  <a:cubicBezTo>
                    <a:pt x="4209" y="2287"/>
                    <a:pt x="4105" y="2367"/>
                    <a:pt x="4067" y="2483"/>
                  </a:cubicBezTo>
                  <a:cubicBezTo>
                    <a:pt x="4028" y="2599"/>
                    <a:pt x="4060" y="2725"/>
                    <a:pt x="4153" y="2805"/>
                  </a:cubicBezTo>
                  <a:lnTo>
                    <a:pt x="4288" y="2926"/>
                  </a:lnTo>
                  <a:cubicBezTo>
                    <a:pt x="4341" y="2972"/>
                    <a:pt x="4369" y="3036"/>
                    <a:pt x="4375" y="3107"/>
                  </a:cubicBezTo>
                  <a:cubicBezTo>
                    <a:pt x="4376" y="3178"/>
                    <a:pt x="4352" y="3245"/>
                    <a:pt x="4302" y="3295"/>
                  </a:cubicBezTo>
                  <a:cubicBezTo>
                    <a:pt x="4254" y="3346"/>
                    <a:pt x="4187" y="3372"/>
                    <a:pt x="4118" y="3372"/>
                  </a:cubicBezTo>
                  <a:cubicBezTo>
                    <a:pt x="4055" y="3372"/>
                    <a:pt x="3990" y="3349"/>
                    <a:pt x="3937" y="3304"/>
                  </a:cubicBezTo>
                  <a:lnTo>
                    <a:pt x="3811" y="3192"/>
                  </a:lnTo>
                  <a:cubicBezTo>
                    <a:pt x="3755" y="3143"/>
                    <a:pt x="3685" y="3117"/>
                    <a:pt x="3613" y="3117"/>
                  </a:cubicBezTo>
                  <a:cubicBezTo>
                    <a:pt x="3568" y="3117"/>
                    <a:pt x="3523" y="3127"/>
                    <a:pt x="3481" y="3148"/>
                  </a:cubicBezTo>
                  <a:cubicBezTo>
                    <a:pt x="3374" y="3196"/>
                    <a:pt x="3308" y="3309"/>
                    <a:pt x="3317" y="3432"/>
                  </a:cubicBezTo>
                  <a:lnTo>
                    <a:pt x="3328" y="3612"/>
                  </a:lnTo>
                  <a:cubicBezTo>
                    <a:pt x="3331" y="3683"/>
                    <a:pt x="3307" y="3748"/>
                    <a:pt x="3260" y="3800"/>
                  </a:cubicBezTo>
                  <a:cubicBezTo>
                    <a:pt x="3214" y="3852"/>
                    <a:pt x="3148" y="3882"/>
                    <a:pt x="3079" y="3882"/>
                  </a:cubicBezTo>
                  <a:lnTo>
                    <a:pt x="3072" y="3882"/>
                  </a:lnTo>
                  <a:cubicBezTo>
                    <a:pt x="2939" y="3882"/>
                    <a:pt x="2823" y="3772"/>
                    <a:pt x="2814" y="3631"/>
                  </a:cubicBezTo>
                  <a:lnTo>
                    <a:pt x="2804" y="3462"/>
                  </a:lnTo>
                  <a:cubicBezTo>
                    <a:pt x="2796" y="3340"/>
                    <a:pt x="2716" y="3237"/>
                    <a:pt x="2601" y="3197"/>
                  </a:cubicBezTo>
                  <a:cubicBezTo>
                    <a:pt x="2567" y="3187"/>
                    <a:pt x="2537" y="3183"/>
                    <a:pt x="2503" y="3183"/>
                  </a:cubicBezTo>
                  <a:cubicBezTo>
                    <a:pt x="2420" y="3183"/>
                    <a:pt x="2336" y="3219"/>
                    <a:pt x="2279" y="3285"/>
                  </a:cubicBezTo>
                  <a:lnTo>
                    <a:pt x="2158" y="3420"/>
                  </a:lnTo>
                  <a:cubicBezTo>
                    <a:pt x="2112" y="3473"/>
                    <a:pt x="2048" y="3503"/>
                    <a:pt x="1977" y="3507"/>
                  </a:cubicBezTo>
                  <a:cubicBezTo>
                    <a:pt x="1971" y="3507"/>
                    <a:pt x="1965" y="3507"/>
                    <a:pt x="1959" y="3507"/>
                  </a:cubicBezTo>
                  <a:cubicBezTo>
                    <a:pt x="1895" y="3507"/>
                    <a:pt x="1834" y="3481"/>
                    <a:pt x="1789" y="3436"/>
                  </a:cubicBezTo>
                  <a:cubicBezTo>
                    <a:pt x="1689" y="3343"/>
                    <a:pt x="1686" y="3178"/>
                    <a:pt x="1778" y="3071"/>
                  </a:cubicBezTo>
                  <a:lnTo>
                    <a:pt x="1892" y="2945"/>
                  </a:lnTo>
                  <a:cubicBezTo>
                    <a:pt x="1972" y="2854"/>
                    <a:pt x="1990" y="2725"/>
                    <a:pt x="1936" y="2614"/>
                  </a:cubicBezTo>
                  <a:cubicBezTo>
                    <a:pt x="1886" y="2510"/>
                    <a:pt x="1780" y="2445"/>
                    <a:pt x="1666" y="2445"/>
                  </a:cubicBezTo>
                  <a:cubicBezTo>
                    <a:pt x="1660" y="2445"/>
                    <a:pt x="1654" y="2445"/>
                    <a:pt x="1648" y="2446"/>
                  </a:cubicBezTo>
                  <a:lnTo>
                    <a:pt x="1467" y="2456"/>
                  </a:lnTo>
                  <a:cubicBezTo>
                    <a:pt x="1462" y="2457"/>
                    <a:pt x="1456" y="2457"/>
                    <a:pt x="1451" y="2457"/>
                  </a:cubicBezTo>
                  <a:cubicBezTo>
                    <a:pt x="1316" y="2457"/>
                    <a:pt x="1205" y="2351"/>
                    <a:pt x="1197" y="2216"/>
                  </a:cubicBezTo>
                  <a:cubicBezTo>
                    <a:pt x="1192" y="2147"/>
                    <a:pt x="1215" y="2083"/>
                    <a:pt x="1261" y="2030"/>
                  </a:cubicBezTo>
                  <a:cubicBezTo>
                    <a:pt x="1305" y="1978"/>
                    <a:pt x="1371" y="1948"/>
                    <a:pt x="1437" y="1943"/>
                  </a:cubicBezTo>
                  <a:lnTo>
                    <a:pt x="1616" y="1932"/>
                  </a:lnTo>
                  <a:cubicBezTo>
                    <a:pt x="1739" y="1925"/>
                    <a:pt x="1844" y="1845"/>
                    <a:pt x="1881" y="1729"/>
                  </a:cubicBezTo>
                  <a:cubicBezTo>
                    <a:pt x="1922" y="1614"/>
                    <a:pt x="1888" y="1488"/>
                    <a:pt x="1798" y="1408"/>
                  </a:cubicBezTo>
                  <a:lnTo>
                    <a:pt x="1661" y="1287"/>
                  </a:lnTo>
                  <a:cubicBezTo>
                    <a:pt x="1611" y="1242"/>
                    <a:pt x="1579" y="1178"/>
                    <a:pt x="1575" y="1113"/>
                  </a:cubicBezTo>
                  <a:cubicBezTo>
                    <a:pt x="1570" y="1043"/>
                    <a:pt x="1593" y="979"/>
                    <a:pt x="1639" y="926"/>
                  </a:cubicBezTo>
                  <a:cubicBezTo>
                    <a:pt x="1689" y="868"/>
                    <a:pt x="1760" y="839"/>
                    <a:pt x="1831" y="839"/>
                  </a:cubicBezTo>
                  <a:cubicBezTo>
                    <a:pt x="1892" y="839"/>
                    <a:pt x="1953" y="860"/>
                    <a:pt x="2002" y="903"/>
                  </a:cubicBezTo>
                  <a:lnTo>
                    <a:pt x="2137" y="1024"/>
                  </a:lnTo>
                  <a:cubicBezTo>
                    <a:pt x="2193" y="1073"/>
                    <a:pt x="2264" y="1099"/>
                    <a:pt x="2335" y="1099"/>
                  </a:cubicBezTo>
                  <a:cubicBezTo>
                    <a:pt x="2380" y="1099"/>
                    <a:pt x="2425" y="1089"/>
                    <a:pt x="2468" y="1068"/>
                  </a:cubicBezTo>
                  <a:cubicBezTo>
                    <a:pt x="2576" y="1015"/>
                    <a:pt x="2644" y="901"/>
                    <a:pt x="2636" y="779"/>
                  </a:cubicBezTo>
                  <a:lnTo>
                    <a:pt x="2626" y="599"/>
                  </a:lnTo>
                  <a:cubicBezTo>
                    <a:pt x="2620" y="528"/>
                    <a:pt x="2645" y="460"/>
                    <a:pt x="2692" y="411"/>
                  </a:cubicBezTo>
                  <a:cubicBezTo>
                    <a:pt x="2740" y="359"/>
                    <a:pt x="2805" y="327"/>
                    <a:pt x="2875" y="327"/>
                  </a:cubicBezTo>
                  <a:cubicBezTo>
                    <a:pt x="2877" y="327"/>
                    <a:pt x="2879" y="327"/>
                    <a:pt x="2881" y="327"/>
                  </a:cubicBezTo>
                  <a:close/>
                  <a:moveTo>
                    <a:pt x="6571" y="2571"/>
                  </a:moveTo>
                  <a:cubicBezTo>
                    <a:pt x="6585" y="2571"/>
                    <a:pt x="6598" y="2574"/>
                    <a:pt x="6611" y="2579"/>
                  </a:cubicBezTo>
                  <a:cubicBezTo>
                    <a:pt x="6662" y="2599"/>
                    <a:pt x="6691" y="2661"/>
                    <a:pt x="6671" y="2716"/>
                  </a:cubicBezTo>
                  <a:lnTo>
                    <a:pt x="6635" y="2819"/>
                  </a:lnTo>
                  <a:cubicBezTo>
                    <a:pt x="6602" y="2917"/>
                    <a:pt x="6632" y="3020"/>
                    <a:pt x="6708" y="3089"/>
                  </a:cubicBezTo>
                  <a:cubicBezTo>
                    <a:pt x="6756" y="3130"/>
                    <a:pt x="6815" y="3152"/>
                    <a:pt x="6874" y="3152"/>
                  </a:cubicBezTo>
                  <a:cubicBezTo>
                    <a:pt x="6913" y="3152"/>
                    <a:pt x="6951" y="3143"/>
                    <a:pt x="6987" y="3125"/>
                  </a:cubicBezTo>
                  <a:lnTo>
                    <a:pt x="7090" y="3073"/>
                  </a:lnTo>
                  <a:cubicBezTo>
                    <a:pt x="7104" y="3066"/>
                    <a:pt x="7118" y="3063"/>
                    <a:pt x="7133" y="3063"/>
                  </a:cubicBezTo>
                  <a:cubicBezTo>
                    <a:pt x="7146" y="3063"/>
                    <a:pt x="7158" y="3065"/>
                    <a:pt x="7170" y="3069"/>
                  </a:cubicBezTo>
                  <a:cubicBezTo>
                    <a:pt x="7197" y="3078"/>
                    <a:pt x="7220" y="3096"/>
                    <a:pt x="7231" y="3123"/>
                  </a:cubicBezTo>
                  <a:cubicBezTo>
                    <a:pt x="7258" y="3174"/>
                    <a:pt x="7236" y="3238"/>
                    <a:pt x="7185" y="3263"/>
                  </a:cubicBezTo>
                  <a:lnTo>
                    <a:pt x="7082" y="3315"/>
                  </a:lnTo>
                  <a:cubicBezTo>
                    <a:pt x="6991" y="3359"/>
                    <a:pt x="6936" y="3453"/>
                    <a:pt x="6943" y="3556"/>
                  </a:cubicBezTo>
                  <a:cubicBezTo>
                    <a:pt x="6948" y="3658"/>
                    <a:pt x="7016" y="3745"/>
                    <a:pt x="7114" y="3779"/>
                  </a:cubicBezTo>
                  <a:lnTo>
                    <a:pt x="7222" y="3816"/>
                  </a:lnTo>
                  <a:cubicBezTo>
                    <a:pt x="7249" y="3825"/>
                    <a:pt x="7272" y="3843"/>
                    <a:pt x="7282" y="3869"/>
                  </a:cubicBezTo>
                  <a:cubicBezTo>
                    <a:pt x="7295" y="3894"/>
                    <a:pt x="7295" y="3923"/>
                    <a:pt x="7286" y="3949"/>
                  </a:cubicBezTo>
                  <a:cubicBezTo>
                    <a:pt x="7277" y="3976"/>
                    <a:pt x="7259" y="3997"/>
                    <a:pt x="7233" y="4010"/>
                  </a:cubicBezTo>
                  <a:cubicBezTo>
                    <a:pt x="7220" y="4016"/>
                    <a:pt x="7206" y="4020"/>
                    <a:pt x="7191" y="4020"/>
                  </a:cubicBezTo>
                  <a:cubicBezTo>
                    <a:pt x="7178" y="4020"/>
                    <a:pt x="7165" y="4017"/>
                    <a:pt x="7153" y="4013"/>
                  </a:cubicBezTo>
                  <a:lnTo>
                    <a:pt x="7044" y="3976"/>
                  </a:lnTo>
                  <a:cubicBezTo>
                    <a:pt x="7017" y="3966"/>
                    <a:pt x="6989" y="3962"/>
                    <a:pt x="6962" y="3962"/>
                  </a:cubicBezTo>
                  <a:cubicBezTo>
                    <a:pt x="6891" y="3962"/>
                    <a:pt x="6823" y="3992"/>
                    <a:pt x="6774" y="4049"/>
                  </a:cubicBezTo>
                  <a:cubicBezTo>
                    <a:pt x="6707" y="4127"/>
                    <a:pt x="6691" y="4235"/>
                    <a:pt x="6739" y="4326"/>
                  </a:cubicBezTo>
                  <a:lnTo>
                    <a:pt x="6788" y="4431"/>
                  </a:lnTo>
                  <a:cubicBezTo>
                    <a:pt x="6803" y="4458"/>
                    <a:pt x="6804" y="4486"/>
                    <a:pt x="6794" y="4513"/>
                  </a:cubicBezTo>
                  <a:cubicBezTo>
                    <a:pt x="6783" y="4539"/>
                    <a:pt x="6765" y="4562"/>
                    <a:pt x="6739" y="4573"/>
                  </a:cubicBezTo>
                  <a:cubicBezTo>
                    <a:pt x="6725" y="4579"/>
                    <a:pt x="6712" y="4582"/>
                    <a:pt x="6698" y="4582"/>
                  </a:cubicBezTo>
                  <a:cubicBezTo>
                    <a:pt x="6658" y="4582"/>
                    <a:pt x="6618" y="4558"/>
                    <a:pt x="6598" y="4518"/>
                  </a:cubicBezTo>
                  <a:lnTo>
                    <a:pt x="6548" y="4420"/>
                  </a:lnTo>
                  <a:cubicBezTo>
                    <a:pt x="6506" y="4335"/>
                    <a:pt x="6420" y="4279"/>
                    <a:pt x="6324" y="4279"/>
                  </a:cubicBezTo>
                  <a:cubicBezTo>
                    <a:pt x="6318" y="4279"/>
                    <a:pt x="6312" y="4279"/>
                    <a:pt x="6307" y="4280"/>
                  </a:cubicBezTo>
                  <a:cubicBezTo>
                    <a:pt x="6205" y="4287"/>
                    <a:pt x="6118" y="4353"/>
                    <a:pt x="6085" y="4450"/>
                  </a:cubicBezTo>
                  <a:lnTo>
                    <a:pt x="6047" y="4561"/>
                  </a:lnTo>
                  <a:cubicBezTo>
                    <a:pt x="6038" y="4587"/>
                    <a:pt x="6019" y="4609"/>
                    <a:pt x="5992" y="4623"/>
                  </a:cubicBezTo>
                  <a:cubicBezTo>
                    <a:pt x="5978" y="4629"/>
                    <a:pt x="5963" y="4632"/>
                    <a:pt x="5949" y="4632"/>
                  </a:cubicBezTo>
                  <a:cubicBezTo>
                    <a:pt x="5935" y="4632"/>
                    <a:pt x="5921" y="4630"/>
                    <a:pt x="5909" y="4625"/>
                  </a:cubicBezTo>
                  <a:cubicBezTo>
                    <a:pt x="5859" y="4605"/>
                    <a:pt x="5829" y="4543"/>
                    <a:pt x="5850" y="4486"/>
                  </a:cubicBezTo>
                  <a:lnTo>
                    <a:pt x="5885" y="4385"/>
                  </a:lnTo>
                  <a:cubicBezTo>
                    <a:pt x="5917" y="4287"/>
                    <a:pt x="5889" y="4182"/>
                    <a:pt x="5811" y="4113"/>
                  </a:cubicBezTo>
                  <a:cubicBezTo>
                    <a:pt x="5765" y="4072"/>
                    <a:pt x="5704" y="4051"/>
                    <a:pt x="5646" y="4051"/>
                  </a:cubicBezTo>
                  <a:cubicBezTo>
                    <a:pt x="5606" y="4051"/>
                    <a:pt x="5569" y="4059"/>
                    <a:pt x="5534" y="4077"/>
                  </a:cubicBezTo>
                  <a:lnTo>
                    <a:pt x="5429" y="4129"/>
                  </a:lnTo>
                  <a:cubicBezTo>
                    <a:pt x="5414" y="4137"/>
                    <a:pt x="5398" y="4140"/>
                    <a:pt x="5383" y="4140"/>
                  </a:cubicBezTo>
                  <a:cubicBezTo>
                    <a:pt x="5371" y="4140"/>
                    <a:pt x="5359" y="4138"/>
                    <a:pt x="5347" y="4134"/>
                  </a:cubicBezTo>
                  <a:cubicBezTo>
                    <a:pt x="5320" y="4125"/>
                    <a:pt x="5299" y="4104"/>
                    <a:pt x="5286" y="4077"/>
                  </a:cubicBezTo>
                  <a:cubicBezTo>
                    <a:pt x="5265" y="4027"/>
                    <a:pt x="5290" y="3965"/>
                    <a:pt x="5343" y="3939"/>
                  </a:cubicBezTo>
                  <a:lnTo>
                    <a:pt x="5441" y="3889"/>
                  </a:lnTo>
                  <a:cubicBezTo>
                    <a:pt x="5532" y="3844"/>
                    <a:pt x="5587" y="3748"/>
                    <a:pt x="5580" y="3647"/>
                  </a:cubicBezTo>
                  <a:cubicBezTo>
                    <a:pt x="5574" y="3544"/>
                    <a:pt x="5507" y="3459"/>
                    <a:pt x="5409" y="3425"/>
                  </a:cubicBezTo>
                  <a:lnTo>
                    <a:pt x="5301" y="3388"/>
                  </a:lnTo>
                  <a:cubicBezTo>
                    <a:pt x="5247" y="3365"/>
                    <a:pt x="5215" y="3304"/>
                    <a:pt x="5237" y="3253"/>
                  </a:cubicBezTo>
                  <a:cubicBezTo>
                    <a:pt x="5246" y="3226"/>
                    <a:pt x="5263" y="3203"/>
                    <a:pt x="5290" y="3192"/>
                  </a:cubicBezTo>
                  <a:cubicBezTo>
                    <a:pt x="5303" y="3184"/>
                    <a:pt x="5318" y="3181"/>
                    <a:pt x="5334" y="3181"/>
                  </a:cubicBezTo>
                  <a:cubicBezTo>
                    <a:pt x="5346" y="3181"/>
                    <a:pt x="5358" y="3183"/>
                    <a:pt x="5370" y="3187"/>
                  </a:cubicBezTo>
                  <a:lnTo>
                    <a:pt x="5478" y="3226"/>
                  </a:lnTo>
                  <a:cubicBezTo>
                    <a:pt x="5505" y="3235"/>
                    <a:pt x="5532" y="3239"/>
                    <a:pt x="5559" y="3239"/>
                  </a:cubicBezTo>
                  <a:cubicBezTo>
                    <a:pt x="5630" y="3239"/>
                    <a:pt x="5699" y="3208"/>
                    <a:pt x="5749" y="3151"/>
                  </a:cubicBezTo>
                  <a:cubicBezTo>
                    <a:pt x="5816" y="3075"/>
                    <a:pt x="5832" y="2965"/>
                    <a:pt x="5784" y="2874"/>
                  </a:cubicBezTo>
                  <a:lnTo>
                    <a:pt x="5734" y="2773"/>
                  </a:lnTo>
                  <a:cubicBezTo>
                    <a:pt x="5708" y="2721"/>
                    <a:pt x="5729" y="2657"/>
                    <a:pt x="5781" y="2632"/>
                  </a:cubicBezTo>
                  <a:cubicBezTo>
                    <a:pt x="5796" y="2624"/>
                    <a:pt x="5812" y="2621"/>
                    <a:pt x="5828" y="2621"/>
                  </a:cubicBezTo>
                  <a:cubicBezTo>
                    <a:pt x="5866" y="2621"/>
                    <a:pt x="5903" y="2642"/>
                    <a:pt x="5921" y="2678"/>
                  </a:cubicBezTo>
                  <a:lnTo>
                    <a:pt x="5971" y="2783"/>
                  </a:lnTo>
                  <a:cubicBezTo>
                    <a:pt x="6013" y="2870"/>
                    <a:pt x="6103" y="2924"/>
                    <a:pt x="6201" y="2924"/>
                  </a:cubicBezTo>
                  <a:cubicBezTo>
                    <a:pt x="6205" y="2924"/>
                    <a:pt x="6210" y="2924"/>
                    <a:pt x="6214" y="2924"/>
                  </a:cubicBezTo>
                  <a:cubicBezTo>
                    <a:pt x="6316" y="2917"/>
                    <a:pt x="6403" y="2849"/>
                    <a:pt x="6436" y="2751"/>
                  </a:cubicBezTo>
                  <a:lnTo>
                    <a:pt x="6474" y="2643"/>
                  </a:lnTo>
                  <a:cubicBezTo>
                    <a:pt x="6483" y="2616"/>
                    <a:pt x="6502" y="2595"/>
                    <a:pt x="6529" y="2581"/>
                  </a:cubicBezTo>
                  <a:cubicBezTo>
                    <a:pt x="6543" y="2574"/>
                    <a:pt x="6557" y="2571"/>
                    <a:pt x="6571" y="2571"/>
                  </a:cubicBezTo>
                  <a:close/>
                  <a:moveTo>
                    <a:pt x="2805" y="4772"/>
                  </a:moveTo>
                  <a:cubicBezTo>
                    <a:pt x="3010" y="4772"/>
                    <a:pt x="3209" y="4873"/>
                    <a:pt x="3328" y="5048"/>
                  </a:cubicBezTo>
                  <a:lnTo>
                    <a:pt x="2859" y="4969"/>
                  </a:lnTo>
                  <a:cubicBezTo>
                    <a:pt x="2849" y="4968"/>
                    <a:pt x="2840" y="4967"/>
                    <a:pt x="2830" y="4967"/>
                  </a:cubicBezTo>
                  <a:cubicBezTo>
                    <a:pt x="2751" y="4967"/>
                    <a:pt x="2681" y="5025"/>
                    <a:pt x="2667" y="5106"/>
                  </a:cubicBezTo>
                  <a:cubicBezTo>
                    <a:pt x="2652" y="5199"/>
                    <a:pt x="2715" y="5282"/>
                    <a:pt x="2805" y="5298"/>
                  </a:cubicBezTo>
                  <a:lnTo>
                    <a:pt x="3275" y="5376"/>
                  </a:lnTo>
                  <a:cubicBezTo>
                    <a:pt x="3163" y="5460"/>
                    <a:pt x="3029" y="5502"/>
                    <a:pt x="2895" y="5502"/>
                  </a:cubicBezTo>
                  <a:cubicBezTo>
                    <a:pt x="2755" y="5502"/>
                    <a:pt x="2616" y="5456"/>
                    <a:pt x="2501" y="5364"/>
                  </a:cubicBezTo>
                  <a:lnTo>
                    <a:pt x="2114" y="5053"/>
                  </a:lnTo>
                  <a:cubicBezTo>
                    <a:pt x="2098" y="5041"/>
                    <a:pt x="2096" y="5025"/>
                    <a:pt x="2098" y="5014"/>
                  </a:cubicBezTo>
                  <a:cubicBezTo>
                    <a:pt x="2102" y="5003"/>
                    <a:pt x="2107" y="4987"/>
                    <a:pt x="2125" y="4980"/>
                  </a:cubicBezTo>
                  <a:lnTo>
                    <a:pt x="2592" y="4809"/>
                  </a:lnTo>
                  <a:cubicBezTo>
                    <a:pt x="2661" y="4783"/>
                    <a:pt x="2734" y="4772"/>
                    <a:pt x="2805" y="4772"/>
                  </a:cubicBezTo>
                  <a:close/>
                  <a:moveTo>
                    <a:pt x="7215" y="9566"/>
                  </a:moveTo>
                  <a:lnTo>
                    <a:pt x="7165" y="10063"/>
                  </a:lnTo>
                  <a:lnTo>
                    <a:pt x="1330" y="10063"/>
                  </a:lnTo>
                  <a:lnTo>
                    <a:pt x="1279" y="9566"/>
                  </a:lnTo>
                  <a:close/>
                  <a:moveTo>
                    <a:pt x="7130" y="10399"/>
                  </a:moveTo>
                  <a:lnTo>
                    <a:pt x="7094" y="10735"/>
                  </a:lnTo>
                  <a:cubicBezTo>
                    <a:pt x="7078" y="10907"/>
                    <a:pt x="6934" y="11035"/>
                    <a:pt x="6760" y="11035"/>
                  </a:cubicBezTo>
                  <a:lnTo>
                    <a:pt x="1734" y="11035"/>
                  </a:lnTo>
                  <a:cubicBezTo>
                    <a:pt x="1561" y="11035"/>
                    <a:pt x="1417" y="10907"/>
                    <a:pt x="1399" y="10735"/>
                  </a:cubicBezTo>
                  <a:lnTo>
                    <a:pt x="1364" y="10399"/>
                  </a:lnTo>
                  <a:close/>
                  <a:moveTo>
                    <a:pt x="2868" y="0"/>
                  </a:moveTo>
                  <a:cubicBezTo>
                    <a:pt x="2709" y="4"/>
                    <a:pt x="2565" y="68"/>
                    <a:pt x="2457" y="181"/>
                  </a:cubicBezTo>
                  <a:cubicBezTo>
                    <a:pt x="2341" y="304"/>
                    <a:pt x="2285" y="471"/>
                    <a:pt x="2295" y="640"/>
                  </a:cubicBezTo>
                  <a:lnTo>
                    <a:pt x="2299" y="723"/>
                  </a:lnTo>
                  <a:lnTo>
                    <a:pt x="2235" y="667"/>
                  </a:lnTo>
                  <a:cubicBezTo>
                    <a:pt x="2118" y="565"/>
                    <a:pt x="1973" y="513"/>
                    <a:pt x="1829" y="513"/>
                  </a:cubicBezTo>
                  <a:cubicBezTo>
                    <a:pt x="1672" y="513"/>
                    <a:pt x="1516" y="574"/>
                    <a:pt x="1401" y="697"/>
                  </a:cubicBezTo>
                  <a:cubicBezTo>
                    <a:pt x="1287" y="819"/>
                    <a:pt x="1232" y="981"/>
                    <a:pt x="1245" y="1150"/>
                  </a:cubicBezTo>
                  <a:cubicBezTo>
                    <a:pt x="1259" y="1303"/>
                    <a:pt x="1337" y="1445"/>
                    <a:pt x="1453" y="1548"/>
                  </a:cubicBezTo>
                  <a:lnTo>
                    <a:pt x="1517" y="1605"/>
                  </a:lnTo>
                  <a:lnTo>
                    <a:pt x="1430" y="1610"/>
                  </a:lnTo>
                  <a:cubicBezTo>
                    <a:pt x="1277" y="1619"/>
                    <a:pt x="1133" y="1681"/>
                    <a:pt x="1026" y="1792"/>
                  </a:cubicBezTo>
                  <a:cubicBezTo>
                    <a:pt x="912" y="1912"/>
                    <a:pt x="854" y="2071"/>
                    <a:pt x="863" y="2234"/>
                  </a:cubicBezTo>
                  <a:cubicBezTo>
                    <a:pt x="883" y="2546"/>
                    <a:pt x="1141" y="2788"/>
                    <a:pt x="1449" y="2788"/>
                  </a:cubicBezTo>
                  <a:cubicBezTo>
                    <a:pt x="1462" y="2788"/>
                    <a:pt x="1475" y="2788"/>
                    <a:pt x="1488" y="2787"/>
                  </a:cubicBezTo>
                  <a:lnTo>
                    <a:pt x="1588" y="2782"/>
                  </a:lnTo>
                  <a:lnTo>
                    <a:pt x="1527" y="2847"/>
                  </a:lnTo>
                  <a:cubicBezTo>
                    <a:pt x="1312" y="3089"/>
                    <a:pt x="1325" y="3453"/>
                    <a:pt x="1556" y="3674"/>
                  </a:cubicBezTo>
                  <a:cubicBezTo>
                    <a:pt x="1668" y="3780"/>
                    <a:pt x="1811" y="3836"/>
                    <a:pt x="1961" y="3836"/>
                  </a:cubicBezTo>
                  <a:cubicBezTo>
                    <a:pt x="1970" y="3836"/>
                    <a:pt x="1979" y="3836"/>
                    <a:pt x="1988" y="3836"/>
                  </a:cubicBezTo>
                  <a:cubicBezTo>
                    <a:pt x="2149" y="3830"/>
                    <a:pt x="2297" y="3759"/>
                    <a:pt x="2404" y="3638"/>
                  </a:cubicBezTo>
                  <a:lnTo>
                    <a:pt x="2469" y="3564"/>
                  </a:lnTo>
                  <a:lnTo>
                    <a:pt x="2475" y="3652"/>
                  </a:lnTo>
                  <a:cubicBezTo>
                    <a:pt x="2494" y="3972"/>
                    <a:pt x="2752" y="4216"/>
                    <a:pt x="3063" y="4216"/>
                  </a:cubicBezTo>
                  <a:lnTo>
                    <a:pt x="3079" y="4216"/>
                  </a:lnTo>
                  <a:cubicBezTo>
                    <a:pt x="3241" y="4212"/>
                    <a:pt x="3390" y="4145"/>
                    <a:pt x="3498" y="4026"/>
                  </a:cubicBezTo>
                  <a:cubicBezTo>
                    <a:pt x="3554" y="3963"/>
                    <a:pt x="3596" y="3892"/>
                    <a:pt x="3623" y="3816"/>
                  </a:cubicBezTo>
                  <a:lnTo>
                    <a:pt x="3985" y="4562"/>
                  </a:lnTo>
                  <a:cubicBezTo>
                    <a:pt x="4097" y="4799"/>
                    <a:pt x="4169" y="5053"/>
                    <a:pt x="4190" y="5316"/>
                  </a:cubicBezTo>
                  <a:cubicBezTo>
                    <a:pt x="4058" y="5216"/>
                    <a:pt x="3905" y="5147"/>
                    <a:pt x="3740" y="5115"/>
                  </a:cubicBezTo>
                  <a:lnTo>
                    <a:pt x="3641" y="4934"/>
                  </a:lnTo>
                  <a:cubicBezTo>
                    <a:pt x="3469" y="4621"/>
                    <a:pt x="3140" y="4437"/>
                    <a:pt x="2798" y="4437"/>
                  </a:cubicBezTo>
                  <a:cubicBezTo>
                    <a:pt x="2688" y="4437"/>
                    <a:pt x="2576" y="4456"/>
                    <a:pt x="2468" y="4497"/>
                  </a:cubicBezTo>
                  <a:lnTo>
                    <a:pt x="2000" y="4667"/>
                  </a:lnTo>
                  <a:cubicBezTo>
                    <a:pt x="1872" y="4714"/>
                    <a:pt x="1782" y="4825"/>
                    <a:pt x="1758" y="4961"/>
                  </a:cubicBezTo>
                  <a:cubicBezTo>
                    <a:pt x="1737" y="5096"/>
                    <a:pt x="1794" y="5234"/>
                    <a:pt x="1901" y="5320"/>
                  </a:cubicBezTo>
                  <a:lnTo>
                    <a:pt x="2279" y="5625"/>
                  </a:lnTo>
                  <a:cubicBezTo>
                    <a:pt x="2455" y="5764"/>
                    <a:pt x="2667" y="5835"/>
                    <a:pt x="2880" y="5835"/>
                  </a:cubicBezTo>
                  <a:cubicBezTo>
                    <a:pt x="3115" y="5835"/>
                    <a:pt x="3349" y="5751"/>
                    <a:pt x="3530" y="5584"/>
                  </a:cubicBezTo>
                  <a:lnTo>
                    <a:pt x="3680" y="5444"/>
                  </a:lnTo>
                  <a:cubicBezTo>
                    <a:pt x="3845" y="5478"/>
                    <a:pt x="3991" y="5565"/>
                    <a:pt x="4097" y="5695"/>
                  </a:cubicBezTo>
                  <a:lnTo>
                    <a:pt x="4121" y="5725"/>
                  </a:lnTo>
                  <a:cubicBezTo>
                    <a:pt x="4165" y="5780"/>
                    <a:pt x="4190" y="5849"/>
                    <a:pt x="4190" y="5920"/>
                  </a:cubicBezTo>
                  <a:lnTo>
                    <a:pt x="4190" y="6230"/>
                  </a:lnTo>
                  <a:lnTo>
                    <a:pt x="507" y="6230"/>
                  </a:lnTo>
                  <a:cubicBezTo>
                    <a:pt x="228" y="6230"/>
                    <a:pt x="1" y="6455"/>
                    <a:pt x="1" y="6736"/>
                  </a:cubicBezTo>
                  <a:lnTo>
                    <a:pt x="1" y="7212"/>
                  </a:lnTo>
                  <a:cubicBezTo>
                    <a:pt x="1" y="7493"/>
                    <a:pt x="228" y="7719"/>
                    <a:pt x="507" y="7719"/>
                  </a:cubicBezTo>
                  <a:lnTo>
                    <a:pt x="737" y="7719"/>
                  </a:lnTo>
                  <a:lnTo>
                    <a:pt x="779" y="8122"/>
                  </a:lnTo>
                  <a:cubicBezTo>
                    <a:pt x="788" y="8209"/>
                    <a:pt x="859" y="8278"/>
                    <a:pt x="944" y="8278"/>
                  </a:cubicBezTo>
                  <a:cubicBezTo>
                    <a:pt x="949" y="8278"/>
                    <a:pt x="953" y="8277"/>
                    <a:pt x="957" y="8277"/>
                  </a:cubicBezTo>
                  <a:cubicBezTo>
                    <a:pt x="1049" y="8270"/>
                    <a:pt x="1120" y="8186"/>
                    <a:pt x="1110" y="8092"/>
                  </a:cubicBezTo>
                  <a:lnTo>
                    <a:pt x="1071" y="7717"/>
                  </a:lnTo>
                  <a:lnTo>
                    <a:pt x="5471" y="7717"/>
                  </a:lnTo>
                  <a:cubicBezTo>
                    <a:pt x="5562" y="7717"/>
                    <a:pt x="5642" y="7646"/>
                    <a:pt x="5644" y="7555"/>
                  </a:cubicBezTo>
                  <a:cubicBezTo>
                    <a:pt x="5647" y="7461"/>
                    <a:pt x="5571" y="7385"/>
                    <a:pt x="5478" y="7385"/>
                  </a:cubicBezTo>
                  <a:lnTo>
                    <a:pt x="505" y="7385"/>
                  </a:lnTo>
                  <a:cubicBezTo>
                    <a:pt x="409" y="7385"/>
                    <a:pt x="333" y="7307"/>
                    <a:pt x="333" y="7211"/>
                  </a:cubicBezTo>
                  <a:lnTo>
                    <a:pt x="333" y="6733"/>
                  </a:lnTo>
                  <a:cubicBezTo>
                    <a:pt x="333" y="6637"/>
                    <a:pt x="409" y="6560"/>
                    <a:pt x="505" y="6560"/>
                  </a:cubicBezTo>
                  <a:lnTo>
                    <a:pt x="7952" y="6560"/>
                  </a:lnTo>
                  <a:cubicBezTo>
                    <a:pt x="8048" y="6560"/>
                    <a:pt x="8127" y="6637"/>
                    <a:pt x="8127" y="6733"/>
                  </a:cubicBezTo>
                  <a:lnTo>
                    <a:pt x="8127" y="7211"/>
                  </a:lnTo>
                  <a:cubicBezTo>
                    <a:pt x="8127" y="7307"/>
                    <a:pt x="8048" y="7385"/>
                    <a:pt x="7952" y="7385"/>
                  </a:cubicBezTo>
                  <a:lnTo>
                    <a:pt x="6252" y="7385"/>
                  </a:lnTo>
                  <a:cubicBezTo>
                    <a:pt x="6161" y="7385"/>
                    <a:pt x="6079" y="7456"/>
                    <a:pt x="6077" y="7547"/>
                  </a:cubicBezTo>
                  <a:cubicBezTo>
                    <a:pt x="6076" y="7639"/>
                    <a:pt x="6152" y="7717"/>
                    <a:pt x="6244" y="7717"/>
                  </a:cubicBezTo>
                  <a:lnTo>
                    <a:pt x="7391" y="7717"/>
                  </a:lnTo>
                  <a:lnTo>
                    <a:pt x="7233" y="9235"/>
                  </a:lnTo>
                  <a:lnTo>
                    <a:pt x="1225" y="9235"/>
                  </a:lnTo>
                  <a:lnTo>
                    <a:pt x="1179" y="8789"/>
                  </a:lnTo>
                  <a:cubicBezTo>
                    <a:pt x="1171" y="8701"/>
                    <a:pt x="1099" y="8632"/>
                    <a:pt x="1014" y="8632"/>
                  </a:cubicBezTo>
                  <a:cubicBezTo>
                    <a:pt x="1010" y="8632"/>
                    <a:pt x="1006" y="8632"/>
                    <a:pt x="1001" y="8632"/>
                  </a:cubicBezTo>
                  <a:cubicBezTo>
                    <a:pt x="907" y="8640"/>
                    <a:pt x="836" y="8723"/>
                    <a:pt x="848" y="8817"/>
                  </a:cubicBezTo>
                  <a:lnTo>
                    <a:pt x="1049" y="10772"/>
                  </a:lnTo>
                  <a:cubicBezTo>
                    <a:pt x="1085" y="11114"/>
                    <a:pt x="1373" y="11371"/>
                    <a:pt x="1716" y="11371"/>
                  </a:cubicBezTo>
                  <a:lnTo>
                    <a:pt x="6742" y="11371"/>
                  </a:lnTo>
                  <a:cubicBezTo>
                    <a:pt x="7087" y="11371"/>
                    <a:pt x="7373" y="11112"/>
                    <a:pt x="7409" y="10772"/>
                  </a:cubicBezTo>
                  <a:lnTo>
                    <a:pt x="7723" y="7717"/>
                  </a:lnTo>
                  <a:lnTo>
                    <a:pt x="7952" y="7717"/>
                  </a:lnTo>
                  <a:cubicBezTo>
                    <a:pt x="8233" y="7717"/>
                    <a:pt x="8459" y="7491"/>
                    <a:pt x="8459" y="7211"/>
                  </a:cubicBezTo>
                  <a:lnTo>
                    <a:pt x="8459" y="6733"/>
                  </a:lnTo>
                  <a:cubicBezTo>
                    <a:pt x="8477" y="6454"/>
                    <a:pt x="8251" y="6226"/>
                    <a:pt x="7970" y="6226"/>
                  </a:cubicBezTo>
                  <a:lnTo>
                    <a:pt x="4538" y="6226"/>
                  </a:lnTo>
                  <a:cubicBezTo>
                    <a:pt x="4538" y="6226"/>
                    <a:pt x="4536" y="5735"/>
                    <a:pt x="4536" y="5480"/>
                  </a:cubicBezTo>
                  <a:cubicBezTo>
                    <a:pt x="4535" y="5209"/>
                    <a:pt x="4624" y="4943"/>
                    <a:pt x="4792" y="4731"/>
                  </a:cubicBezTo>
                  <a:cubicBezTo>
                    <a:pt x="4878" y="4623"/>
                    <a:pt x="4993" y="4511"/>
                    <a:pt x="5148" y="4401"/>
                  </a:cubicBezTo>
                  <a:cubicBezTo>
                    <a:pt x="5176" y="4418"/>
                    <a:pt x="5205" y="4434"/>
                    <a:pt x="5238" y="4445"/>
                  </a:cubicBezTo>
                  <a:cubicBezTo>
                    <a:pt x="5285" y="4462"/>
                    <a:pt x="5334" y="4471"/>
                    <a:pt x="5382" y="4471"/>
                  </a:cubicBezTo>
                  <a:cubicBezTo>
                    <a:pt x="5428" y="4471"/>
                    <a:pt x="5473" y="4463"/>
                    <a:pt x="5518" y="4449"/>
                  </a:cubicBezTo>
                  <a:lnTo>
                    <a:pt x="5518" y="4449"/>
                  </a:lnTo>
                  <a:cubicBezTo>
                    <a:pt x="5486" y="4657"/>
                    <a:pt x="5596" y="4857"/>
                    <a:pt x="5793" y="4934"/>
                  </a:cubicBezTo>
                  <a:cubicBezTo>
                    <a:pt x="5845" y="4953"/>
                    <a:pt x="5896" y="4962"/>
                    <a:pt x="5949" y="4962"/>
                  </a:cubicBezTo>
                  <a:cubicBezTo>
                    <a:pt x="6013" y="4962"/>
                    <a:pt x="6076" y="4950"/>
                    <a:pt x="6136" y="4920"/>
                  </a:cubicBezTo>
                  <a:cubicBezTo>
                    <a:pt x="6225" y="4879"/>
                    <a:pt x="6294" y="4811"/>
                    <a:pt x="6339" y="4728"/>
                  </a:cubicBezTo>
                  <a:cubicBezTo>
                    <a:pt x="6423" y="4845"/>
                    <a:pt x="6556" y="4913"/>
                    <a:pt x="6695" y="4913"/>
                  </a:cubicBezTo>
                  <a:cubicBezTo>
                    <a:pt x="6756" y="4913"/>
                    <a:pt x="6817" y="4900"/>
                    <a:pt x="6875" y="4873"/>
                  </a:cubicBezTo>
                  <a:cubicBezTo>
                    <a:pt x="6984" y="4825"/>
                    <a:pt x="7067" y="4733"/>
                    <a:pt x="7108" y="4623"/>
                  </a:cubicBezTo>
                  <a:cubicBezTo>
                    <a:pt x="7142" y="4532"/>
                    <a:pt x="7142" y="4434"/>
                    <a:pt x="7114" y="4342"/>
                  </a:cubicBezTo>
                  <a:lnTo>
                    <a:pt x="7114" y="4342"/>
                  </a:lnTo>
                  <a:cubicBezTo>
                    <a:pt x="7138" y="4346"/>
                    <a:pt x="7163" y="4349"/>
                    <a:pt x="7188" y="4349"/>
                  </a:cubicBezTo>
                  <a:cubicBezTo>
                    <a:pt x="7283" y="4349"/>
                    <a:pt x="7378" y="4317"/>
                    <a:pt x="7460" y="4253"/>
                  </a:cubicBezTo>
                  <a:cubicBezTo>
                    <a:pt x="7503" y="4221"/>
                    <a:pt x="7538" y="4180"/>
                    <a:pt x="7565" y="4134"/>
                  </a:cubicBezTo>
                  <a:cubicBezTo>
                    <a:pt x="7640" y="4001"/>
                    <a:pt x="7645" y="3848"/>
                    <a:pt x="7579" y="3716"/>
                  </a:cubicBezTo>
                  <a:cubicBezTo>
                    <a:pt x="7538" y="3631"/>
                    <a:pt x="7471" y="3565"/>
                    <a:pt x="7389" y="3523"/>
                  </a:cubicBezTo>
                  <a:cubicBezTo>
                    <a:pt x="7586" y="3382"/>
                    <a:pt x="7641" y="3101"/>
                    <a:pt x="7480" y="2892"/>
                  </a:cubicBezTo>
                  <a:cubicBezTo>
                    <a:pt x="7446" y="2849"/>
                    <a:pt x="7407" y="2814"/>
                    <a:pt x="7361" y="2787"/>
                  </a:cubicBezTo>
                  <a:cubicBezTo>
                    <a:pt x="7290" y="2747"/>
                    <a:pt x="7214" y="2727"/>
                    <a:pt x="7138" y="2727"/>
                  </a:cubicBezTo>
                  <a:cubicBezTo>
                    <a:pt x="7093" y="2727"/>
                    <a:pt x="7048" y="2734"/>
                    <a:pt x="7005" y="2748"/>
                  </a:cubicBezTo>
                  <a:cubicBezTo>
                    <a:pt x="7042" y="2519"/>
                    <a:pt x="6900" y="2293"/>
                    <a:pt x="6659" y="2243"/>
                  </a:cubicBezTo>
                  <a:cubicBezTo>
                    <a:pt x="6630" y="2238"/>
                    <a:pt x="6600" y="2235"/>
                    <a:pt x="6571" y="2235"/>
                  </a:cubicBezTo>
                  <a:cubicBezTo>
                    <a:pt x="6528" y="2235"/>
                    <a:pt x="6485" y="2241"/>
                    <a:pt x="6445" y="2254"/>
                  </a:cubicBezTo>
                  <a:cubicBezTo>
                    <a:pt x="6330" y="2289"/>
                    <a:pt x="6237" y="2367"/>
                    <a:pt x="6184" y="2471"/>
                  </a:cubicBezTo>
                  <a:cubicBezTo>
                    <a:pt x="6102" y="2352"/>
                    <a:pt x="5966" y="2284"/>
                    <a:pt x="5826" y="2284"/>
                  </a:cubicBezTo>
                  <a:cubicBezTo>
                    <a:pt x="5761" y="2284"/>
                    <a:pt x="5694" y="2299"/>
                    <a:pt x="5631" y="2330"/>
                  </a:cubicBezTo>
                  <a:cubicBezTo>
                    <a:pt x="5436" y="2428"/>
                    <a:pt x="5345" y="2652"/>
                    <a:pt x="5407" y="2854"/>
                  </a:cubicBezTo>
                  <a:cubicBezTo>
                    <a:pt x="5382" y="2850"/>
                    <a:pt x="5357" y="2848"/>
                    <a:pt x="5331" y="2848"/>
                  </a:cubicBezTo>
                  <a:cubicBezTo>
                    <a:pt x="5235" y="2848"/>
                    <a:pt x="5141" y="2879"/>
                    <a:pt x="5061" y="2940"/>
                  </a:cubicBezTo>
                  <a:cubicBezTo>
                    <a:pt x="5018" y="2974"/>
                    <a:pt x="4983" y="3014"/>
                    <a:pt x="4956" y="3061"/>
                  </a:cubicBezTo>
                  <a:cubicBezTo>
                    <a:pt x="4823" y="3286"/>
                    <a:pt x="4917" y="3562"/>
                    <a:pt x="5132" y="3674"/>
                  </a:cubicBezTo>
                  <a:cubicBezTo>
                    <a:pt x="4988" y="3779"/>
                    <a:pt x="4919" y="3953"/>
                    <a:pt x="4956" y="4125"/>
                  </a:cubicBezTo>
                  <a:cubicBezTo>
                    <a:pt x="4691" y="4315"/>
                    <a:pt x="4519" y="4514"/>
                    <a:pt x="4405" y="4698"/>
                  </a:cubicBezTo>
                  <a:cubicBezTo>
                    <a:pt x="4371" y="4603"/>
                    <a:pt x="4334" y="4509"/>
                    <a:pt x="4289" y="4418"/>
                  </a:cubicBezTo>
                  <a:lnTo>
                    <a:pt x="3927" y="3672"/>
                  </a:lnTo>
                  <a:lnTo>
                    <a:pt x="3927" y="3672"/>
                  </a:lnTo>
                  <a:cubicBezTo>
                    <a:pt x="3989" y="3693"/>
                    <a:pt x="4053" y="3703"/>
                    <a:pt x="4117" y="3703"/>
                  </a:cubicBezTo>
                  <a:cubicBezTo>
                    <a:pt x="4273" y="3703"/>
                    <a:pt x="4428" y="3642"/>
                    <a:pt x="4544" y="3521"/>
                  </a:cubicBezTo>
                  <a:cubicBezTo>
                    <a:pt x="4652" y="3407"/>
                    <a:pt x="4709" y="3258"/>
                    <a:pt x="4705" y="3101"/>
                  </a:cubicBezTo>
                  <a:cubicBezTo>
                    <a:pt x="4700" y="2933"/>
                    <a:pt x="4624" y="2774"/>
                    <a:pt x="4496" y="2662"/>
                  </a:cubicBezTo>
                  <a:lnTo>
                    <a:pt x="4432" y="2607"/>
                  </a:lnTo>
                  <a:lnTo>
                    <a:pt x="4519" y="2604"/>
                  </a:lnTo>
                  <a:cubicBezTo>
                    <a:pt x="4672" y="2595"/>
                    <a:pt x="4815" y="2533"/>
                    <a:pt x="4922" y="2421"/>
                  </a:cubicBezTo>
                  <a:cubicBezTo>
                    <a:pt x="5036" y="2302"/>
                    <a:pt x="5095" y="2144"/>
                    <a:pt x="5086" y="1978"/>
                  </a:cubicBezTo>
                  <a:cubicBezTo>
                    <a:pt x="5064" y="1665"/>
                    <a:pt x="4796" y="1425"/>
                    <a:pt x="4483" y="1425"/>
                  </a:cubicBezTo>
                  <a:lnTo>
                    <a:pt x="4460" y="1425"/>
                  </a:lnTo>
                  <a:lnTo>
                    <a:pt x="4360" y="1433"/>
                  </a:lnTo>
                  <a:lnTo>
                    <a:pt x="4419" y="1369"/>
                  </a:lnTo>
                  <a:cubicBezTo>
                    <a:pt x="4520" y="1255"/>
                    <a:pt x="4579" y="1106"/>
                    <a:pt x="4574" y="953"/>
                  </a:cubicBezTo>
                  <a:cubicBezTo>
                    <a:pt x="4570" y="787"/>
                    <a:pt x="4499" y="635"/>
                    <a:pt x="4376" y="526"/>
                  </a:cubicBezTo>
                  <a:cubicBezTo>
                    <a:pt x="4269" y="430"/>
                    <a:pt x="4133" y="377"/>
                    <a:pt x="3990" y="377"/>
                  </a:cubicBezTo>
                  <a:cubicBezTo>
                    <a:pt x="3976" y="377"/>
                    <a:pt x="3963" y="378"/>
                    <a:pt x="3950" y="379"/>
                  </a:cubicBezTo>
                  <a:cubicBezTo>
                    <a:pt x="3792" y="388"/>
                    <a:pt x="3648" y="459"/>
                    <a:pt x="3543" y="578"/>
                  </a:cubicBezTo>
                  <a:lnTo>
                    <a:pt x="3477" y="652"/>
                  </a:lnTo>
                  <a:lnTo>
                    <a:pt x="3472" y="563"/>
                  </a:lnTo>
                  <a:cubicBezTo>
                    <a:pt x="3452" y="244"/>
                    <a:pt x="3196" y="0"/>
                    <a:pt x="2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8" name="Google Shape;6208;p78"/>
            <p:cNvSpPr/>
            <p:nvPr/>
          </p:nvSpPr>
          <p:spPr>
            <a:xfrm>
              <a:off x="949288" y="2255337"/>
              <a:ext cx="47387" cy="46327"/>
            </a:xfrm>
            <a:custGeom>
              <a:avLst/>
              <a:gdLst/>
              <a:ahLst/>
              <a:cxnLst/>
              <a:rect l="l" t="t" r="r" b="b"/>
              <a:pathLst>
                <a:path w="1521" h="1487" extrusionOk="0">
                  <a:moveTo>
                    <a:pt x="751" y="333"/>
                  </a:moveTo>
                  <a:cubicBezTo>
                    <a:pt x="852" y="333"/>
                    <a:pt x="946" y="368"/>
                    <a:pt x="1023" y="436"/>
                  </a:cubicBezTo>
                  <a:cubicBezTo>
                    <a:pt x="1105" y="509"/>
                    <a:pt x="1154" y="608"/>
                    <a:pt x="1160" y="718"/>
                  </a:cubicBezTo>
                  <a:cubicBezTo>
                    <a:pt x="1176" y="944"/>
                    <a:pt x="1005" y="1138"/>
                    <a:pt x="778" y="1154"/>
                  </a:cubicBezTo>
                  <a:cubicBezTo>
                    <a:pt x="770" y="1154"/>
                    <a:pt x="762" y="1154"/>
                    <a:pt x="754" y="1154"/>
                  </a:cubicBezTo>
                  <a:cubicBezTo>
                    <a:pt x="539" y="1154"/>
                    <a:pt x="358" y="988"/>
                    <a:pt x="342" y="768"/>
                  </a:cubicBezTo>
                  <a:cubicBezTo>
                    <a:pt x="337" y="660"/>
                    <a:pt x="372" y="553"/>
                    <a:pt x="445" y="471"/>
                  </a:cubicBezTo>
                  <a:cubicBezTo>
                    <a:pt x="518" y="389"/>
                    <a:pt x="618" y="340"/>
                    <a:pt x="728" y="333"/>
                  </a:cubicBezTo>
                  <a:close/>
                  <a:moveTo>
                    <a:pt x="756" y="1"/>
                  </a:moveTo>
                  <a:cubicBezTo>
                    <a:pt x="740" y="1"/>
                    <a:pt x="724" y="1"/>
                    <a:pt x="708" y="2"/>
                  </a:cubicBezTo>
                  <a:cubicBezTo>
                    <a:pt x="511" y="13"/>
                    <a:pt x="330" y="102"/>
                    <a:pt x="198" y="251"/>
                  </a:cubicBezTo>
                  <a:cubicBezTo>
                    <a:pt x="67" y="400"/>
                    <a:pt x="1" y="590"/>
                    <a:pt x="13" y="789"/>
                  </a:cubicBezTo>
                  <a:cubicBezTo>
                    <a:pt x="38" y="1182"/>
                    <a:pt x="367" y="1486"/>
                    <a:pt x="756" y="1486"/>
                  </a:cubicBezTo>
                  <a:cubicBezTo>
                    <a:pt x="772" y="1486"/>
                    <a:pt x="787" y="1486"/>
                    <a:pt x="802" y="1484"/>
                  </a:cubicBezTo>
                  <a:cubicBezTo>
                    <a:pt x="1208" y="1459"/>
                    <a:pt x="1521" y="1108"/>
                    <a:pt x="1496" y="697"/>
                  </a:cubicBezTo>
                  <a:cubicBezTo>
                    <a:pt x="1485" y="500"/>
                    <a:pt x="1396" y="318"/>
                    <a:pt x="1247" y="187"/>
                  </a:cubicBezTo>
                  <a:cubicBezTo>
                    <a:pt x="1109" y="66"/>
                    <a:pt x="938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9" name="Google Shape;6209;p78"/>
            <p:cNvSpPr/>
            <p:nvPr/>
          </p:nvSpPr>
          <p:spPr>
            <a:xfrm>
              <a:off x="1059057" y="2309551"/>
              <a:ext cx="33429" cy="30906"/>
            </a:xfrm>
            <a:custGeom>
              <a:avLst/>
              <a:gdLst/>
              <a:ahLst/>
              <a:cxnLst/>
              <a:rect l="l" t="t" r="r" b="b"/>
              <a:pathLst>
                <a:path w="1073" h="992" extrusionOk="0">
                  <a:moveTo>
                    <a:pt x="514" y="331"/>
                  </a:moveTo>
                  <a:cubicBezTo>
                    <a:pt x="532" y="331"/>
                    <a:pt x="550" y="333"/>
                    <a:pt x="566" y="340"/>
                  </a:cubicBezTo>
                  <a:cubicBezTo>
                    <a:pt x="649" y="368"/>
                    <a:pt x="697" y="462"/>
                    <a:pt x="667" y="546"/>
                  </a:cubicBezTo>
                  <a:cubicBezTo>
                    <a:pt x="655" y="589"/>
                    <a:pt x="626" y="622"/>
                    <a:pt x="585" y="640"/>
                  </a:cubicBezTo>
                  <a:cubicBezTo>
                    <a:pt x="562" y="652"/>
                    <a:pt x="538" y="657"/>
                    <a:pt x="513" y="657"/>
                  </a:cubicBezTo>
                  <a:cubicBezTo>
                    <a:pt x="496" y="657"/>
                    <a:pt x="478" y="654"/>
                    <a:pt x="461" y="649"/>
                  </a:cubicBezTo>
                  <a:cubicBezTo>
                    <a:pt x="418" y="635"/>
                    <a:pt x="386" y="606"/>
                    <a:pt x="368" y="567"/>
                  </a:cubicBezTo>
                  <a:cubicBezTo>
                    <a:pt x="347" y="528"/>
                    <a:pt x="345" y="484"/>
                    <a:pt x="360" y="443"/>
                  </a:cubicBezTo>
                  <a:cubicBezTo>
                    <a:pt x="381" y="373"/>
                    <a:pt x="445" y="331"/>
                    <a:pt x="514" y="331"/>
                  </a:cubicBezTo>
                  <a:close/>
                  <a:moveTo>
                    <a:pt x="513" y="0"/>
                  </a:moveTo>
                  <a:cubicBezTo>
                    <a:pt x="438" y="0"/>
                    <a:pt x="364" y="17"/>
                    <a:pt x="294" y="50"/>
                  </a:cubicBezTo>
                  <a:cubicBezTo>
                    <a:pt x="175" y="109"/>
                    <a:pt x="88" y="210"/>
                    <a:pt x="43" y="338"/>
                  </a:cubicBezTo>
                  <a:cubicBezTo>
                    <a:pt x="1" y="464"/>
                    <a:pt x="9" y="597"/>
                    <a:pt x="68" y="717"/>
                  </a:cubicBezTo>
                  <a:cubicBezTo>
                    <a:pt x="129" y="834"/>
                    <a:pt x="230" y="923"/>
                    <a:pt x="354" y="967"/>
                  </a:cubicBezTo>
                  <a:cubicBezTo>
                    <a:pt x="406" y="985"/>
                    <a:pt x="461" y="992"/>
                    <a:pt x="514" y="992"/>
                  </a:cubicBezTo>
                  <a:cubicBezTo>
                    <a:pt x="591" y="992"/>
                    <a:pt x="665" y="974"/>
                    <a:pt x="735" y="942"/>
                  </a:cubicBezTo>
                  <a:cubicBezTo>
                    <a:pt x="852" y="884"/>
                    <a:pt x="941" y="782"/>
                    <a:pt x="985" y="654"/>
                  </a:cubicBezTo>
                  <a:cubicBezTo>
                    <a:pt x="1072" y="395"/>
                    <a:pt x="934" y="112"/>
                    <a:pt x="674" y="27"/>
                  </a:cubicBezTo>
                  <a:cubicBezTo>
                    <a:pt x="621" y="9"/>
                    <a:pt x="567" y="0"/>
                    <a:pt x="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210" name="Google Shape;6210;p78"/>
          <p:cNvGrpSpPr/>
          <p:nvPr/>
        </p:nvGrpSpPr>
        <p:grpSpPr>
          <a:xfrm>
            <a:off x="7730919" y="1498350"/>
            <a:ext cx="255985" cy="327568"/>
            <a:chOff x="7730919" y="1422150"/>
            <a:chExt cx="255985" cy="327568"/>
          </a:xfrm>
        </p:grpSpPr>
        <p:sp>
          <p:nvSpPr>
            <p:cNvPr id="6211" name="Google Shape;6211;p78"/>
            <p:cNvSpPr/>
            <p:nvPr/>
          </p:nvSpPr>
          <p:spPr>
            <a:xfrm>
              <a:off x="7848978" y="1605038"/>
              <a:ext cx="19804" cy="138024"/>
            </a:xfrm>
            <a:custGeom>
              <a:avLst/>
              <a:gdLst/>
              <a:ahLst/>
              <a:cxnLst/>
              <a:rect l="l" t="t" r="r" b="b"/>
              <a:pathLst>
                <a:path w="688" h="4795" extrusionOk="0">
                  <a:moveTo>
                    <a:pt x="0" y="1"/>
                  </a:moveTo>
                  <a:lnTo>
                    <a:pt x="0" y="4451"/>
                  </a:lnTo>
                  <a:cubicBezTo>
                    <a:pt x="0" y="4641"/>
                    <a:pt x="155" y="4794"/>
                    <a:pt x="343" y="4794"/>
                  </a:cubicBezTo>
                  <a:cubicBezTo>
                    <a:pt x="533" y="4794"/>
                    <a:pt x="688" y="4641"/>
                    <a:pt x="688" y="4451"/>
                  </a:cubicBezTo>
                  <a:lnTo>
                    <a:pt x="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2" name="Google Shape;6212;p78"/>
            <p:cNvSpPr/>
            <p:nvPr/>
          </p:nvSpPr>
          <p:spPr>
            <a:xfrm>
              <a:off x="7848978" y="1605038"/>
              <a:ext cx="19804" cy="138024"/>
            </a:xfrm>
            <a:custGeom>
              <a:avLst/>
              <a:gdLst/>
              <a:ahLst/>
              <a:cxnLst/>
              <a:rect l="l" t="t" r="r" b="b"/>
              <a:pathLst>
                <a:path w="688" h="4795" extrusionOk="0">
                  <a:moveTo>
                    <a:pt x="0" y="1"/>
                  </a:moveTo>
                  <a:lnTo>
                    <a:pt x="0" y="4451"/>
                  </a:lnTo>
                  <a:cubicBezTo>
                    <a:pt x="0" y="4640"/>
                    <a:pt x="153" y="4794"/>
                    <a:pt x="343" y="4794"/>
                  </a:cubicBezTo>
                  <a:cubicBezTo>
                    <a:pt x="393" y="4794"/>
                    <a:pt x="441" y="4784"/>
                    <a:pt x="483" y="4766"/>
                  </a:cubicBezTo>
                  <a:cubicBezTo>
                    <a:pt x="364" y="4713"/>
                    <a:pt x="279" y="4593"/>
                    <a:pt x="279" y="4453"/>
                  </a:cubicBezTo>
                  <a:lnTo>
                    <a:pt x="279" y="1097"/>
                  </a:lnTo>
                  <a:lnTo>
                    <a:pt x="688" y="1097"/>
                  </a:lnTo>
                  <a:lnTo>
                    <a:pt x="688" y="1096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3" name="Google Shape;6213;p78"/>
            <p:cNvSpPr/>
            <p:nvPr/>
          </p:nvSpPr>
          <p:spPr>
            <a:xfrm>
              <a:off x="7735669" y="1560533"/>
              <a:ext cx="37190" cy="22596"/>
            </a:xfrm>
            <a:custGeom>
              <a:avLst/>
              <a:gdLst/>
              <a:ahLst/>
              <a:cxnLst/>
              <a:rect l="l" t="t" r="r" b="b"/>
              <a:pathLst>
                <a:path w="1292" h="785" extrusionOk="0">
                  <a:moveTo>
                    <a:pt x="333" y="1"/>
                  </a:moveTo>
                  <a:cubicBezTo>
                    <a:pt x="150" y="1"/>
                    <a:pt x="1" y="150"/>
                    <a:pt x="1" y="333"/>
                  </a:cubicBezTo>
                  <a:lnTo>
                    <a:pt x="1" y="452"/>
                  </a:lnTo>
                  <a:cubicBezTo>
                    <a:pt x="1" y="635"/>
                    <a:pt x="150" y="784"/>
                    <a:pt x="333" y="784"/>
                  </a:cubicBezTo>
                  <a:lnTo>
                    <a:pt x="1291" y="784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4" name="Google Shape;6214;p78"/>
            <p:cNvSpPr/>
            <p:nvPr/>
          </p:nvSpPr>
          <p:spPr>
            <a:xfrm>
              <a:off x="7944784" y="1560533"/>
              <a:ext cx="37248" cy="22596"/>
            </a:xfrm>
            <a:custGeom>
              <a:avLst/>
              <a:gdLst/>
              <a:ahLst/>
              <a:cxnLst/>
              <a:rect l="l" t="t" r="r" b="b"/>
              <a:pathLst>
                <a:path w="1294" h="785" extrusionOk="0">
                  <a:moveTo>
                    <a:pt x="1" y="1"/>
                  </a:moveTo>
                  <a:lnTo>
                    <a:pt x="1" y="784"/>
                  </a:lnTo>
                  <a:lnTo>
                    <a:pt x="959" y="784"/>
                  </a:lnTo>
                  <a:cubicBezTo>
                    <a:pt x="1144" y="784"/>
                    <a:pt x="1293" y="635"/>
                    <a:pt x="1293" y="450"/>
                  </a:cubicBezTo>
                  <a:lnTo>
                    <a:pt x="1293" y="333"/>
                  </a:lnTo>
                  <a:cubicBezTo>
                    <a:pt x="1293" y="150"/>
                    <a:pt x="1144" y="1"/>
                    <a:pt x="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5" name="Google Shape;6215;p78"/>
            <p:cNvSpPr/>
            <p:nvPr/>
          </p:nvSpPr>
          <p:spPr>
            <a:xfrm>
              <a:off x="7778764" y="1592314"/>
              <a:ext cx="153971" cy="150776"/>
            </a:xfrm>
            <a:custGeom>
              <a:avLst/>
              <a:gdLst/>
              <a:ahLst/>
              <a:cxnLst/>
              <a:rect l="l" t="t" r="r" b="b"/>
              <a:pathLst>
                <a:path w="5349" h="5238" extrusionOk="0">
                  <a:moveTo>
                    <a:pt x="1014" y="0"/>
                  </a:moveTo>
                  <a:lnTo>
                    <a:pt x="40" y="4819"/>
                  </a:lnTo>
                  <a:cubicBezTo>
                    <a:pt x="1" y="5009"/>
                    <a:pt x="123" y="5190"/>
                    <a:pt x="310" y="5231"/>
                  </a:cubicBezTo>
                  <a:cubicBezTo>
                    <a:pt x="333" y="5235"/>
                    <a:pt x="355" y="5238"/>
                    <a:pt x="378" y="5238"/>
                  </a:cubicBezTo>
                  <a:cubicBezTo>
                    <a:pt x="540" y="5238"/>
                    <a:pt x="686" y="5123"/>
                    <a:pt x="720" y="4959"/>
                  </a:cubicBezTo>
                  <a:lnTo>
                    <a:pt x="1081" y="3178"/>
                  </a:lnTo>
                  <a:cubicBezTo>
                    <a:pt x="1102" y="3071"/>
                    <a:pt x="1197" y="2993"/>
                    <a:pt x="1305" y="2993"/>
                  </a:cubicBezTo>
                  <a:lnTo>
                    <a:pt x="4190" y="2993"/>
                  </a:lnTo>
                  <a:cubicBezTo>
                    <a:pt x="4298" y="2993"/>
                    <a:pt x="4391" y="3071"/>
                    <a:pt x="4414" y="3178"/>
                  </a:cubicBezTo>
                  <a:lnTo>
                    <a:pt x="4636" y="4273"/>
                  </a:lnTo>
                  <a:lnTo>
                    <a:pt x="5348" y="4273"/>
                  </a:lnTo>
                  <a:lnTo>
                    <a:pt x="4485" y="0"/>
                  </a:lnTo>
                  <a:lnTo>
                    <a:pt x="3802" y="139"/>
                  </a:lnTo>
                  <a:lnTo>
                    <a:pt x="4184" y="2032"/>
                  </a:lnTo>
                  <a:cubicBezTo>
                    <a:pt x="4213" y="2174"/>
                    <a:pt x="4104" y="2304"/>
                    <a:pt x="3960" y="2304"/>
                  </a:cubicBezTo>
                  <a:lnTo>
                    <a:pt x="1538" y="2304"/>
                  </a:lnTo>
                  <a:cubicBezTo>
                    <a:pt x="1394" y="2304"/>
                    <a:pt x="1286" y="2170"/>
                    <a:pt x="1314" y="2032"/>
                  </a:cubicBezTo>
                  <a:lnTo>
                    <a:pt x="1696" y="139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6" name="Google Shape;6216;p78"/>
            <p:cNvSpPr/>
            <p:nvPr/>
          </p:nvSpPr>
          <p:spPr>
            <a:xfrm>
              <a:off x="7899472" y="1678476"/>
              <a:ext cx="22539" cy="36845"/>
            </a:xfrm>
            <a:custGeom>
              <a:avLst/>
              <a:gdLst/>
              <a:ahLst/>
              <a:cxnLst/>
              <a:rect l="l" t="t" r="r" b="b"/>
              <a:pathLst>
                <a:path w="783" h="1280" extrusionOk="0">
                  <a:moveTo>
                    <a:pt x="0" y="0"/>
                  </a:moveTo>
                  <a:cubicBezTo>
                    <a:pt x="109" y="0"/>
                    <a:pt x="203" y="78"/>
                    <a:pt x="224" y="185"/>
                  </a:cubicBezTo>
                  <a:lnTo>
                    <a:pt x="446" y="1280"/>
                  </a:lnTo>
                  <a:lnTo>
                    <a:pt x="782" y="1280"/>
                  </a:lnTo>
                  <a:lnTo>
                    <a:pt x="560" y="185"/>
                  </a:lnTo>
                  <a:cubicBezTo>
                    <a:pt x="539" y="78"/>
                    <a:pt x="445" y="0"/>
                    <a:pt x="33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7" name="Google Shape;6217;p78"/>
            <p:cNvSpPr/>
            <p:nvPr/>
          </p:nvSpPr>
          <p:spPr>
            <a:xfrm>
              <a:off x="7888215" y="1592372"/>
              <a:ext cx="28612" cy="66378"/>
            </a:xfrm>
            <a:custGeom>
              <a:avLst/>
              <a:gdLst/>
              <a:ahLst/>
              <a:cxnLst/>
              <a:rect l="l" t="t" r="r" b="b"/>
              <a:pathLst>
                <a:path w="994" h="2306" extrusionOk="0">
                  <a:moveTo>
                    <a:pt x="683" y="0"/>
                  </a:moveTo>
                  <a:lnTo>
                    <a:pt x="0" y="139"/>
                  </a:lnTo>
                  <a:lnTo>
                    <a:pt x="382" y="2032"/>
                  </a:lnTo>
                  <a:cubicBezTo>
                    <a:pt x="411" y="2174"/>
                    <a:pt x="302" y="2305"/>
                    <a:pt x="158" y="2305"/>
                  </a:cubicBezTo>
                  <a:lnTo>
                    <a:pt x="494" y="2305"/>
                  </a:lnTo>
                  <a:cubicBezTo>
                    <a:pt x="638" y="2305"/>
                    <a:pt x="747" y="2172"/>
                    <a:pt x="718" y="2032"/>
                  </a:cubicBezTo>
                  <a:lnTo>
                    <a:pt x="621" y="1536"/>
                  </a:lnTo>
                  <a:lnTo>
                    <a:pt x="994" y="1536"/>
                  </a:lnTo>
                  <a:lnTo>
                    <a:pt x="695" y="66"/>
                  </a:lnTo>
                  <a:lnTo>
                    <a:pt x="68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8" name="Google Shape;6218;p78"/>
            <p:cNvSpPr/>
            <p:nvPr/>
          </p:nvSpPr>
          <p:spPr>
            <a:xfrm>
              <a:off x="7778879" y="1592314"/>
              <a:ext cx="48762" cy="150805"/>
            </a:xfrm>
            <a:custGeom>
              <a:avLst/>
              <a:gdLst/>
              <a:ahLst/>
              <a:cxnLst/>
              <a:rect l="l" t="t" r="r" b="b"/>
              <a:pathLst>
                <a:path w="1694" h="5239" extrusionOk="0">
                  <a:moveTo>
                    <a:pt x="1013" y="0"/>
                  </a:moveTo>
                  <a:lnTo>
                    <a:pt x="37" y="4819"/>
                  </a:lnTo>
                  <a:cubicBezTo>
                    <a:pt x="0" y="5009"/>
                    <a:pt x="121" y="5190"/>
                    <a:pt x="308" y="5231"/>
                  </a:cubicBezTo>
                  <a:cubicBezTo>
                    <a:pt x="331" y="5236"/>
                    <a:pt x="355" y="5238"/>
                    <a:pt x="378" y="5238"/>
                  </a:cubicBezTo>
                  <a:cubicBezTo>
                    <a:pt x="437" y="5238"/>
                    <a:pt x="494" y="5222"/>
                    <a:pt x="546" y="5195"/>
                  </a:cubicBezTo>
                  <a:cubicBezTo>
                    <a:pt x="418" y="5124"/>
                    <a:pt x="341" y="4975"/>
                    <a:pt x="373" y="4822"/>
                  </a:cubicBezTo>
                  <a:lnTo>
                    <a:pt x="1040" y="1538"/>
                  </a:lnTo>
                  <a:lnTo>
                    <a:pt x="1413" y="1538"/>
                  </a:lnTo>
                  <a:lnTo>
                    <a:pt x="1694" y="139"/>
                  </a:lnTo>
                  <a:lnTo>
                    <a:pt x="101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9" name="Google Shape;6219;p78"/>
            <p:cNvSpPr/>
            <p:nvPr/>
          </p:nvSpPr>
          <p:spPr>
            <a:xfrm>
              <a:off x="7896046" y="1690481"/>
              <a:ext cx="54346" cy="54375"/>
            </a:xfrm>
            <a:custGeom>
              <a:avLst/>
              <a:gdLst/>
              <a:ahLst/>
              <a:cxnLst/>
              <a:rect l="l" t="t" r="r" b="b"/>
              <a:pathLst>
                <a:path w="1888" h="1889" extrusionOk="0">
                  <a:moveTo>
                    <a:pt x="944" y="1"/>
                  </a:moveTo>
                  <a:cubicBezTo>
                    <a:pt x="421" y="1"/>
                    <a:pt x="0" y="424"/>
                    <a:pt x="0" y="945"/>
                  </a:cubicBezTo>
                  <a:cubicBezTo>
                    <a:pt x="0" y="1465"/>
                    <a:pt x="421" y="1888"/>
                    <a:pt x="944" y="1888"/>
                  </a:cubicBezTo>
                  <a:cubicBezTo>
                    <a:pt x="1465" y="1888"/>
                    <a:pt x="1888" y="1465"/>
                    <a:pt x="1888" y="945"/>
                  </a:cubicBezTo>
                  <a:cubicBezTo>
                    <a:pt x="1888" y="424"/>
                    <a:pt x="1465" y="1"/>
                    <a:pt x="9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0" name="Google Shape;6220;p78"/>
            <p:cNvSpPr/>
            <p:nvPr/>
          </p:nvSpPr>
          <p:spPr>
            <a:xfrm>
              <a:off x="7896046" y="1690452"/>
              <a:ext cx="32901" cy="54346"/>
            </a:xfrm>
            <a:custGeom>
              <a:avLst/>
              <a:gdLst/>
              <a:ahLst/>
              <a:cxnLst/>
              <a:rect l="l" t="t" r="r" b="b"/>
              <a:pathLst>
                <a:path w="1143" h="1888" extrusionOk="0">
                  <a:moveTo>
                    <a:pt x="944" y="0"/>
                  </a:moveTo>
                  <a:cubicBezTo>
                    <a:pt x="421" y="0"/>
                    <a:pt x="0" y="421"/>
                    <a:pt x="0" y="944"/>
                  </a:cubicBezTo>
                  <a:cubicBezTo>
                    <a:pt x="0" y="1466"/>
                    <a:pt x="421" y="1888"/>
                    <a:pt x="944" y="1888"/>
                  </a:cubicBezTo>
                  <a:cubicBezTo>
                    <a:pt x="1013" y="1888"/>
                    <a:pt x="1079" y="1881"/>
                    <a:pt x="1143" y="1866"/>
                  </a:cubicBezTo>
                  <a:cubicBezTo>
                    <a:pt x="720" y="1777"/>
                    <a:pt x="400" y="1399"/>
                    <a:pt x="400" y="946"/>
                  </a:cubicBezTo>
                  <a:cubicBezTo>
                    <a:pt x="400" y="492"/>
                    <a:pt x="720" y="116"/>
                    <a:pt x="1143" y="22"/>
                  </a:cubicBezTo>
                  <a:cubicBezTo>
                    <a:pt x="1079" y="9"/>
                    <a:pt x="1013" y="0"/>
                    <a:pt x="944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1" name="Google Shape;6221;p78"/>
            <p:cNvSpPr/>
            <p:nvPr/>
          </p:nvSpPr>
          <p:spPr>
            <a:xfrm>
              <a:off x="7913290" y="1707725"/>
              <a:ext cx="19862" cy="19890"/>
            </a:xfrm>
            <a:custGeom>
              <a:avLst/>
              <a:gdLst/>
              <a:ahLst/>
              <a:cxnLst/>
              <a:rect l="l" t="t" r="r" b="b"/>
              <a:pathLst>
                <a:path w="690" h="691" extrusionOk="0">
                  <a:moveTo>
                    <a:pt x="345" y="1"/>
                  </a:moveTo>
                  <a:cubicBezTo>
                    <a:pt x="155" y="1"/>
                    <a:pt x="0" y="156"/>
                    <a:pt x="0" y="346"/>
                  </a:cubicBezTo>
                  <a:cubicBezTo>
                    <a:pt x="0" y="536"/>
                    <a:pt x="155" y="691"/>
                    <a:pt x="345" y="691"/>
                  </a:cubicBezTo>
                  <a:cubicBezTo>
                    <a:pt x="535" y="691"/>
                    <a:pt x="690" y="536"/>
                    <a:pt x="690" y="346"/>
                  </a:cubicBezTo>
                  <a:cubicBezTo>
                    <a:pt x="690" y="156"/>
                    <a:pt x="535" y="1"/>
                    <a:pt x="3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2" name="Google Shape;6222;p78"/>
            <p:cNvSpPr/>
            <p:nvPr/>
          </p:nvSpPr>
          <p:spPr>
            <a:xfrm>
              <a:off x="7763420" y="1530334"/>
              <a:ext cx="190787" cy="95192"/>
            </a:xfrm>
            <a:custGeom>
              <a:avLst/>
              <a:gdLst/>
              <a:ahLst/>
              <a:cxnLst/>
              <a:rect l="l" t="t" r="r" b="b"/>
              <a:pathLst>
                <a:path w="6628" h="3307" extrusionOk="0">
                  <a:moveTo>
                    <a:pt x="0" y="1"/>
                  </a:moveTo>
                  <a:lnTo>
                    <a:pt x="0" y="1478"/>
                  </a:lnTo>
                  <a:cubicBezTo>
                    <a:pt x="0" y="2487"/>
                    <a:pt x="818" y="3307"/>
                    <a:pt x="1829" y="3307"/>
                  </a:cubicBezTo>
                  <a:lnTo>
                    <a:pt x="4799" y="3307"/>
                  </a:lnTo>
                  <a:cubicBezTo>
                    <a:pt x="5810" y="3307"/>
                    <a:pt x="6628" y="2487"/>
                    <a:pt x="6628" y="1478"/>
                  </a:cubicBezTo>
                  <a:lnTo>
                    <a:pt x="66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3" name="Google Shape;6223;p78"/>
            <p:cNvSpPr/>
            <p:nvPr/>
          </p:nvSpPr>
          <p:spPr>
            <a:xfrm>
              <a:off x="7763420" y="1530334"/>
              <a:ext cx="190787" cy="95192"/>
            </a:xfrm>
            <a:custGeom>
              <a:avLst/>
              <a:gdLst/>
              <a:ahLst/>
              <a:cxnLst/>
              <a:rect l="l" t="t" r="r" b="b"/>
              <a:pathLst>
                <a:path w="6628" h="3307" extrusionOk="0">
                  <a:moveTo>
                    <a:pt x="0" y="1"/>
                  </a:moveTo>
                  <a:lnTo>
                    <a:pt x="0" y="1478"/>
                  </a:lnTo>
                  <a:cubicBezTo>
                    <a:pt x="0" y="2489"/>
                    <a:pt x="821" y="3307"/>
                    <a:pt x="1829" y="3307"/>
                  </a:cubicBezTo>
                  <a:lnTo>
                    <a:pt x="2460" y="3307"/>
                  </a:lnTo>
                  <a:cubicBezTo>
                    <a:pt x="1449" y="3307"/>
                    <a:pt x="631" y="2487"/>
                    <a:pt x="631" y="1478"/>
                  </a:cubicBezTo>
                  <a:lnTo>
                    <a:pt x="631" y="870"/>
                  </a:lnTo>
                  <a:lnTo>
                    <a:pt x="6628" y="870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4" name="Google Shape;6224;p78"/>
            <p:cNvSpPr/>
            <p:nvPr/>
          </p:nvSpPr>
          <p:spPr>
            <a:xfrm>
              <a:off x="7745255" y="1514127"/>
              <a:ext cx="227171" cy="28181"/>
            </a:xfrm>
            <a:custGeom>
              <a:avLst/>
              <a:gdLst/>
              <a:ahLst/>
              <a:cxnLst/>
              <a:rect l="l" t="t" r="r" b="b"/>
              <a:pathLst>
                <a:path w="7892" h="979" extrusionOk="0">
                  <a:moveTo>
                    <a:pt x="390" y="1"/>
                  </a:moveTo>
                  <a:cubicBezTo>
                    <a:pt x="175" y="1"/>
                    <a:pt x="0" y="177"/>
                    <a:pt x="0" y="390"/>
                  </a:cubicBezTo>
                  <a:lnTo>
                    <a:pt x="0" y="591"/>
                  </a:lnTo>
                  <a:cubicBezTo>
                    <a:pt x="0" y="806"/>
                    <a:pt x="176" y="978"/>
                    <a:pt x="390" y="978"/>
                  </a:cubicBezTo>
                  <a:lnTo>
                    <a:pt x="7504" y="978"/>
                  </a:lnTo>
                  <a:cubicBezTo>
                    <a:pt x="7718" y="978"/>
                    <a:pt x="7890" y="806"/>
                    <a:pt x="7892" y="591"/>
                  </a:cubicBezTo>
                  <a:lnTo>
                    <a:pt x="7892" y="390"/>
                  </a:lnTo>
                  <a:cubicBezTo>
                    <a:pt x="7892" y="175"/>
                    <a:pt x="7718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5" name="Google Shape;6225;p78"/>
            <p:cNvSpPr/>
            <p:nvPr/>
          </p:nvSpPr>
          <p:spPr>
            <a:xfrm>
              <a:off x="7745255" y="1514127"/>
              <a:ext cx="29389" cy="28181"/>
            </a:xfrm>
            <a:custGeom>
              <a:avLst/>
              <a:gdLst/>
              <a:ahLst/>
              <a:cxnLst/>
              <a:rect l="l" t="t" r="r" b="b"/>
              <a:pathLst>
                <a:path w="1021" h="979" extrusionOk="0">
                  <a:moveTo>
                    <a:pt x="390" y="1"/>
                  </a:moveTo>
                  <a:cubicBezTo>
                    <a:pt x="176" y="1"/>
                    <a:pt x="0" y="175"/>
                    <a:pt x="0" y="390"/>
                  </a:cubicBezTo>
                  <a:lnTo>
                    <a:pt x="0" y="591"/>
                  </a:lnTo>
                  <a:cubicBezTo>
                    <a:pt x="0" y="804"/>
                    <a:pt x="175" y="978"/>
                    <a:pt x="390" y="978"/>
                  </a:cubicBezTo>
                  <a:lnTo>
                    <a:pt x="1021" y="978"/>
                  </a:lnTo>
                  <a:cubicBezTo>
                    <a:pt x="805" y="978"/>
                    <a:pt x="631" y="806"/>
                    <a:pt x="631" y="591"/>
                  </a:cubicBezTo>
                  <a:lnTo>
                    <a:pt x="631" y="390"/>
                  </a:lnTo>
                  <a:cubicBezTo>
                    <a:pt x="631" y="177"/>
                    <a:pt x="805" y="1"/>
                    <a:pt x="102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6" name="Google Shape;6226;p78"/>
            <p:cNvSpPr/>
            <p:nvPr/>
          </p:nvSpPr>
          <p:spPr>
            <a:xfrm>
              <a:off x="7781182" y="1469707"/>
              <a:ext cx="27375" cy="27403"/>
            </a:xfrm>
            <a:custGeom>
              <a:avLst/>
              <a:gdLst/>
              <a:ahLst/>
              <a:cxnLst/>
              <a:rect l="l" t="t" r="r" b="b"/>
              <a:pathLst>
                <a:path w="951" h="952" extrusionOk="0">
                  <a:moveTo>
                    <a:pt x="475" y="1"/>
                  </a:moveTo>
                  <a:cubicBezTo>
                    <a:pt x="213" y="1"/>
                    <a:pt x="0" y="214"/>
                    <a:pt x="0" y="475"/>
                  </a:cubicBezTo>
                  <a:cubicBezTo>
                    <a:pt x="0" y="738"/>
                    <a:pt x="213" y="952"/>
                    <a:pt x="475" y="952"/>
                  </a:cubicBezTo>
                  <a:cubicBezTo>
                    <a:pt x="738" y="952"/>
                    <a:pt x="951" y="738"/>
                    <a:pt x="951" y="475"/>
                  </a:cubicBezTo>
                  <a:cubicBezTo>
                    <a:pt x="951" y="214"/>
                    <a:pt x="738" y="1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7" name="Google Shape;6227;p78"/>
            <p:cNvSpPr/>
            <p:nvPr/>
          </p:nvSpPr>
          <p:spPr>
            <a:xfrm>
              <a:off x="7781067" y="1469678"/>
              <a:ext cx="19056" cy="27375"/>
            </a:xfrm>
            <a:custGeom>
              <a:avLst/>
              <a:gdLst/>
              <a:ahLst/>
              <a:cxnLst/>
              <a:rect l="l" t="t" r="r" b="b"/>
              <a:pathLst>
                <a:path w="662" h="951" extrusionOk="0">
                  <a:moveTo>
                    <a:pt x="477" y="0"/>
                  </a:moveTo>
                  <a:cubicBezTo>
                    <a:pt x="214" y="0"/>
                    <a:pt x="0" y="212"/>
                    <a:pt x="0" y="475"/>
                  </a:cubicBezTo>
                  <a:cubicBezTo>
                    <a:pt x="0" y="738"/>
                    <a:pt x="214" y="951"/>
                    <a:pt x="477" y="951"/>
                  </a:cubicBezTo>
                  <a:cubicBezTo>
                    <a:pt x="541" y="951"/>
                    <a:pt x="603" y="937"/>
                    <a:pt x="662" y="912"/>
                  </a:cubicBezTo>
                  <a:cubicBezTo>
                    <a:pt x="493" y="844"/>
                    <a:pt x="370" y="675"/>
                    <a:pt x="370" y="476"/>
                  </a:cubicBezTo>
                  <a:cubicBezTo>
                    <a:pt x="370" y="279"/>
                    <a:pt x="489" y="110"/>
                    <a:pt x="662" y="37"/>
                  </a:cubicBezTo>
                  <a:cubicBezTo>
                    <a:pt x="605" y="12"/>
                    <a:pt x="543" y="0"/>
                    <a:pt x="47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8" name="Google Shape;6228;p78"/>
            <p:cNvSpPr/>
            <p:nvPr/>
          </p:nvSpPr>
          <p:spPr>
            <a:xfrm>
              <a:off x="7823903" y="1469678"/>
              <a:ext cx="27432" cy="27432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272" y="0"/>
                  </a:moveTo>
                  <a:cubicBezTo>
                    <a:pt x="121" y="0"/>
                    <a:pt x="0" y="121"/>
                    <a:pt x="0" y="272"/>
                  </a:cubicBezTo>
                  <a:lnTo>
                    <a:pt x="0" y="679"/>
                  </a:lnTo>
                  <a:cubicBezTo>
                    <a:pt x="0" y="830"/>
                    <a:pt x="121" y="953"/>
                    <a:pt x="272" y="953"/>
                  </a:cubicBezTo>
                  <a:lnTo>
                    <a:pt x="679" y="953"/>
                  </a:lnTo>
                  <a:cubicBezTo>
                    <a:pt x="830" y="953"/>
                    <a:pt x="953" y="830"/>
                    <a:pt x="953" y="679"/>
                  </a:cubicBezTo>
                  <a:lnTo>
                    <a:pt x="953" y="272"/>
                  </a:lnTo>
                  <a:cubicBezTo>
                    <a:pt x="953" y="121"/>
                    <a:pt x="830" y="0"/>
                    <a:pt x="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9" name="Google Shape;6229;p78"/>
            <p:cNvSpPr/>
            <p:nvPr/>
          </p:nvSpPr>
          <p:spPr>
            <a:xfrm>
              <a:off x="7823903" y="1469678"/>
              <a:ext cx="18480" cy="27432"/>
            </a:xfrm>
            <a:custGeom>
              <a:avLst/>
              <a:gdLst/>
              <a:ahLst/>
              <a:cxnLst/>
              <a:rect l="l" t="t" r="r" b="b"/>
              <a:pathLst>
                <a:path w="642" h="953" extrusionOk="0">
                  <a:moveTo>
                    <a:pt x="272" y="0"/>
                  </a:moveTo>
                  <a:cubicBezTo>
                    <a:pt x="121" y="0"/>
                    <a:pt x="0" y="121"/>
                    <a:pt x="0" y="272"/>
                  </a:cubicBezTo>
                  <a:lnTo>
                    <a:pt x="0" y="679"/>
                  </a:lnTo>
                  <a:cubicBezTo>
                    <a:pt x="0" y="830"/>
                    <a:pt x="121" y="953"/>
                    <a:pt x="272" y="953"/>
                  </a:cubicBezTo>
                  <a:lnTo>
                    <a:pt x="642" y="953"/>
                  </a:lnTo>
                  <a:cubicBezTo>
                    <a:pt x="491" y="953"/>
                    <a:pt x="368" y="830"/>
                    <a:pt x="368" y="679"/>
                  </a:cubicBezTo>
                  <a:lnTo>
                    <a:pt x="368" y="272"/>
                  </a:lnTo>
                  <a:cubicBezTo>
                    <a:pt x="368" y="121"/>
                    <a:pt x="491" y="0"/>
                    <a:pt x="64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0" name="Google Shape;6230;p78"/>
            <p:cNvSpPr/>
            <p:nvPr/>
          </p:nvSpPr>
          <p:spPr>
            <a:xfrm>
              <a:off x="7909346" y="1469678"/>
              <a:ext cx="27432" cy="27432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272" y="0"/>
                  </a:moveTo>
                  <a:cubicBezTo>
                    <a:pt x="121" y="0"/>
                    <a:pt x="0" y="121"/>
                    <a:pt x="0" y="272"/>
                  </a:cubicBezTo>
                  <a:lnTo>
                    <a:pt x="0" y="679"/>
                  </a:lnTo>
                  <a:cubicBezTo>
                    <a:pt x="0" y="830"/>
                    <a:pt x="121" y="953"/>
                    <a:pt x="272" y="953"/>
                  </a:cubicBezTo>
                  <a:lnTo>
                    <a:pt x="679" y="953"/>
                  </a:lnTo>
                  <a:cubicBezTo>
                    <a:pt x="830" y="953"/>
                    <a:pt x="953" y="830"/>
                    <a:pt x="953" y="679"/>
                  </a:cubicBezTo>
                  <a:lnTo>
                    <a:pt x="953" y="272"/>
                  </a:lnTo>
                  <a:cubicBezTo>
                    <a:pt x="953" y="121"/>
                    <a:pt x="830" y="0"/>
                    <a:pt x="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1" name="Google Shape;6231;p78"/>
            <p:cNvSpPr/>
            <p:nvPr/>
          </p:nvSpPr>
          <p:spPr>
            <a:xfrm>
              <a:off x="7909346" y="1469678"/>
              <a:ext cx="18480" cy="27432"/>
            </a:xfrm>
            <a:custGeom>
              <a:avLst/>
              <a:gdLst/>
              <a:ahLst/>
              <a:cxnLst/>
              <a:rect l="l" t="t" r="r" b="b"/>
              <a:pathLst>
                <a:path w="642" h="953" extrusionOk="0">
                  <a:moveTo>
                    <a:pt x="272" y="0"/>
                  </a:moveTo>
                  <a:cubicBezTo>
                    <a:pt x="121" y="0"/>
                    <a:pt x="0" y="121"/>
                    <a:pt x="0" y="272"/>
                  </a:cubicBezTo>
                  <a:lnTo>
                    <a:pt x="0" y="679"/>
                  </a:lnTo>
                  <a:cubicBezTo>
                    <a:pt x="0" y="830"/>
                    <a:pt x="121" y="953"/>
                    <a:pt x="272" y="953"/>
                  </a:cubicBezTo>
                  <a:lnTo>
                    <a:pt x="642" y="953"/>
                  </a:lnTo>
                  <a:cubicBezTo>
                    <a:pt x="491" y="953"/>
                    <a:pt x="368" y="830"/>
                    <a:pt x="368" y="679"/>
                  </a:cubicBezTo>
                  <a:lnTo>
                    <a:pt x="368" y="272"/>
                  </a:lnTo>
                  <a:cubicBezTo>
                    <a:pt x="368" y="121"/>
                    <a:pt x="491" y="0"/>
                    <a:pt x="642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2" name="Google Shape;6232;p78"/>
            <p:cNvSpPr/>
            <p:nvPr/>
          </p:nvSpPr>
          <p:spPr>
            <a:xfrm>
              <a:off x="7866711" y="1469707"/>
              <a:ext cx="27403" cy="27403"/>
            </a:xfrm>
            <a:custGeom>
              <a:avLst/>
              <a:gdLst/>
              <a:ahLst/>
              <a:cxnLst/>
              <a:rect l="l" t="t" r="r" b="b"/>
              <a:pathLst>
                <a:path w="952" h="952" extrusionOk="0">
                  <a:moveTo>
                    <a:pt x="477" y="1"/>
                  </a:moveTo>
                  <a:cubicBezTo>
                    <a:pt x="214" y="1"/>
                    <a:pt x="1" y="214"/>
                    <a:pt x="1" y="475"/>
                  </a:cubicBezTo>
                  <a:cubicBezTo>
                    <a:pt x="1" y="738"/>
                    <a:pt x="214" y="952"/>
                    <a:pt x="477" y="952"/>
                  </a:cubicBezTo>
                  <a:cubicBezTo>
                    <a:pt x="738" y="952"/>
                    <a:pt x="952" y="738"/>
                    <a:pt x="952" y="475"/>
                  </a:cubicBezTo>
                  <a:cubicBezTo>
                    <a:pt x="952" y="214"/>
                    <a:pt x="738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3" name="Google Shape;6233;p78"/>
            <p:cNvSpPr/>
            <p:nvPr/>
          </p:nvSpPr>
          <p:spPr>
            <a:xfrm>
              <a:off x="7866653" y="1469678"/>
              <a:ext cx="19027" cy="27375"/>
            </a:xfrm>
            <a:custGeom>
              <a:avLst/>
              <a:gdLst/>
              <a:ahLst/>
              <a:cxnLst/>
              <a:rect l="l" t="t" r="r" b="b"/>
              <a:pathLst>
                <a:path w="661" h="951" extrusionOk="0">
                  <a:moveTo>
                    <a:pt x="476" y="0"/>
                  </a:moveTo>
                  <a:cubicBezTo>
                    <a:pt x="214" y="0"/>
                    <a:pt x="1" y="212"/>
                    <a:pt x="1" y="475"/>
                  </a:cubicBezTo>
                  <a:cubicBezTo>
                    <a:pt x="1" y="738"/>
                    <a:pt x="214" y="951"/>
                    <a:pt x="476" y="951"/>
                  </a:cubicBezTo>
                  <a:cubicBezTo>
                    <a:pt x="541" y="951"/>
                    <a:pt x="603" y="937"/>
                    <a:pt x="660" y="912"/>
                  </a:cubicBezTo>
                  <a:cubicBezTo>
                    <a:pt x="490" y="844"/>
                    <a:pt x="369" y="675"/>
                    <a:pt x="369" y="476"/>
                  </a:cubicBezTo>
                  <a:cubicBezTo>
                    <a:pt x="369" y="279"/>
                    <a:pt x="490" y="110"/>
                    <a:pt x="660" y="37"/>
                  </a:cubicBezTo>
                  <a:cubicBezTo>
                    <a:pt x="605" y="12"/>
                    <a:pt x="543" y="0"/>
                    <a:pt x="47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4" name="Google Shape;6234;p78"/>
            <p:cNvSpPr/>
            <p:nvPr/>
          </p:nvSpPr>
          <p:spPr>
            <a:xfrm>
              <a:off x="7730919" y="1509377"/>
              <a:ext cx="255985" cy="168248"/>
            </a:xfrm>
            <a:custGeom>
              <a:avLst/>
              <a:gdLst/>
              <a:ahLst/>
              <a:cxnLst/>
              <a:rect l="l" t="t" r="r" b="b"/>
              <a:pathLst>
                <a:path w="8893" h="5845" extrusionOk="0">
                  <a:moveTo>
                    <a:pt x="8388" y="1941"/>
                  </a:moveTo>
                  <a:cubicBezTo>
                    <a:pt x="8479" y="1941"/>
                    <a:pt x="8555" y="2018"/>
                    <a:pt x="8555" y="2108"/>
                  </a:cubicBezTo>
                  <a:lnTo>
                    <a:pt x="8555" y="2229"/>
                  </a:lnTo>
                  <a:cubicBezTo>
                    <a:pt x="8555" y="2320"/>
                    <a:pt x="8479" y="2394"/>
                    <a:pt x="8388" y="2394"/>
                  </a:cubicBezTo>
                  <a:lnTo>
                    <a:pt x="7915" y="2394"/>
                  </a:lnTo>
                  <a:cubicBezTo>
                    <a:pt x="7922" y="2332"/>
                    <a:pt x="7924" y="2268"/>
                    <a:pt x="7924" y="2204"/>
                  </a:cubicBezTo>
                  <a:lnTo>
                    <a:pt x="7924" y="1941"/>
                  </a:lnTo>
                  <a:close/>
                  <a:moveTo>
                    <a:pt x="964" y="1945"/>
                  </a:moveTo>
                  <a:lnTo>
                    <a:pt x="964" y="2206"/>
                  </a:lnTo>
                  <a:cubicBezTo>
                    <a:pt x="964" y="2270"/>
                    <a:pt x="966" y="2332"/>
                    <a:pt x="973" y="2398"/>
                  </a:cubicBezTo>
                  <a:lnTo>
                    <a:pt x="498" y="2394"/>
                  </a:lnTo>
                  <a:cubicBezTo>
                    <a:pt x="408" y="2394"/>
                    <a:pt x="333" y="2320"/>
                    <a:pt x="333" y="2229"/>
                  </a:cubicBezTo>
                  <a:lnTo>
                    <a:pt x="333" y="2110"/>
                  </a:lnTo>
                  <a:cubicBezTo>
                    <a:pt x="333" y="2019"/>
                    <a:pt x="408" y="1945"/>
                    <a:pt x="498" y="1945"/>
                  </a:cubicBezTo>
                  <a:close/>
                  <a:moveTo>
                    <a:pt x="8002" y="333"/>
                  </a:moveTo>
                  <a:cubicBezTo>
                    <a:pt x="8123" y="333"/>
                    <a:pt x="8224" y="434"/>
                    <a:pt x="8224" y="555"/>
                  </a:cubicBezTo>
                  <a:lnTo>
                    <a:pt x="8224" y="756"/>
                  </a:lnTo>
                  <a:cubicBezTo>
                    <a:pt x="8224" y="878"/>
                    <a:pt x="8123" y="978"/>
                    <a:pt x="8002" y="978"/>
                  </a:cubicBezTo>
                  <a:lnTo>
                    <a:pt x="6458" y="978"/>
                  </a:lnTo>
                  <a:cubicBezTo>
                    <a:pt x="6367" y="978"/>
                    <a:pt x="6291" y="1052"/>
                    <a:pt x="6291" y="1145"/>
                  </a:cubicBezTo>
                  <a:cubicBezTo>
                    <a:pt x="6291" y="1235"/>
                    <a:pt x="6367" y="1310"/>
                    <a:pt x="6458" y="1310"/>
                  </a:cubicBezTo>
                  <a:lnTo>
                    <a:pt x="7590" y="1310"/>
                  </a:lnTo>
                  <a:lnTo>
                    <a:pt x="7590" y="2206"/>
                  </a:lnTo>
                  <a:cubicBezTo>
                    <a:pt x="7590" y="3121"/>
                    <a:pt x="6847" y="3868"/>
                    <a:pt x="5928" y="3868"/>
                  </a:cubicBezTo>
                  <a:lnTo>
                    <a:pt x="2958" y="3868"/>
                  </a:lnTo>
                  <a:cubicBezTo>
                    <a:pt x="2041" y="3868"/>
                    <a:pt x="1296" y="3121"/>
                    <a:pt x="1296" y="2206"/>
                  </a:cubicBezTo>
                  <a:lnTo>
                    <a:pt x="1296" y="1310"/>
                  </a:lnTo>
                  <a:lnTo>
                    <a:pt x="5861" y="1310"/>
                  </a:lnTo>
                  <a:cubicBezTo>
                    <a:pt x="5951" y="1310"/>
                    <a:pt x="6026" y="1235"/>
                    <a:pt x="6026" y="1145"/>
                  </a:cubicBezTo>
                  <a:cubicBezTo>
                    <a:pt x="6026" y="1052"/>
                    <a:pt x="5951" y="978"/>
                    <a:pt x="5861" y="978"/>
                  </a:cubicBezTo>
                  <a:lnTo>
                    <a:pt x="888" y="978"/>
                  </a:lnTo>
                  <a:cubicBezTo>
                    <a:pt x="765" y="978"/>
                    <a:pt x="665" y="878"/>
                    <a:pt x="665" y="756"/>
                  </a:cubicBezTo>
                  <a:lnTo>
                    <a:pt x="665" y="555"/>
                  </a:lnTo>
                  <a:cubicBezTo>
                    <a:pt x="665" y="434"/>
                    <a:pt x="765" y="333"/>
                    <a:pt x="888" y="333"/>
                  </a:cubicBezTo>
                  <a:close/>
                  <a:moveTo>
                    <a:pt x="5534" y="4198"/>
                  </a:moveTo>
                  <a:lnTo>
                    <a:pt x="5685" y="4945"/>
                  </a:lnTo>
                  <a:cubicBezTo>
                    <a:pt x="5688" y="4970"/>
                    <a:pt x="5677" y="4987"/>
                    <a:pt x="5670" y="4996"/>
                  </a:cubicBezTo>
                  <a:cubicBezTo>
                    <a:pt x="5665" y="5005"/>
                    <a:pt x="5649" y="5019"/>
                    <a:pt x="5622" y="5019"/>
                  </a:cubicBezTo>
                  <a:lnTo>
                    <a:pt x="4954" y="5019"/>
                  </a:lnTo>
                  <a:lnTo>
                    <a:pt x="4954" y="4198"/>
                  </a:lnTo>
                  <a:close/>
                  <a:moveTo>
                    <a:pt x="3934" y="4202"/>
                  </a:moveTo>
                  <a:lnTo>
                    <a:pt x="3934" y="5021"/>
                  </a:lnTo>
                  <a:lnTo>
                    <a:pt x="3203" y="5021"/>
                  </a:lnTo>
                  <a:cubicBezTo>
                    <a:pt x="3177" y="5021"/>
                    <a:pt x="3161" y="5005"/>
                    <a:pt x="3154" y="4996"/>
                  </a:cubicBezTo>
                  <a:cubicBezTo>
                    <a:pt x="3147" y="4987"/>
                    <a:pt x="3136" y="4970"/>
                    <a:pt x="3141" y="4945"/>
                  </a:cubicBezTo>
                  <a:lnTo>
                    <a:pt x="3292" y="4202"/>
                  </a:lnTo>
                  <a:close/>
                  <a:moveTo>
                    <a:pt x="4620" y="4202"/>
                  </a:moveTo>
                  <a:lnTo>
                    <a:pt x="4620" y="5021"/>
                  </a:lnTo>
                  <a:lnTo>
                    <a:pt x="4265" y="5021"/>
                  </a:lnTo>
                  <a:lnTo>
                    <a:pt x="4265" y="4202"/>
                  </a:lnTo>
                  <a:close/>
                  <a:moveTo>
                    <a:pt x="888" y="0"/>
                  </a:moveTo>
                  <a:cubicBezTo>
                    <a:pt x="582" y="0"/>
                    <a:pt x="333" y="249"/>
                    <a:pt x="333" y="555"/>
                  </a:cubicBezTo>
                  <a:lnTo>
                    <a:pt x="333" y="756"/>
                  </a:lnTo>
                  <a:cubicBezTo>
                    <a:pt x="333" y="1061"/>
                    <a:pt x="582" y="1310"/>
                    <a:pt x="888" y="1310"/>
                  </a:cubicBezTo>
                  <a:lnTo>
                    <a:pt x="966" y="1310"/>
                  </a:lnTo>
                  <a:lnTo>
                    <a:pt x="966" y="1611"/>
                  </a:lnTo>
                  <a:lnTo>
                    <a:pt x="502" y="1611"/>
                  </a:lnTo>
                  <a:cubicBezTo>
                    <a:pt x="226" y="1611"/>
                    <a:pt x="1" y="1834"/>
                    <a:pt x="1" y="2110"/>
                  </a:cubicBezTo>
                  <a:lnTo>
                    <a:pt x="1" y="2227"/>
                  </a:lnTo>
                  <a:cubicBezTo>
                    <a:pt x="1" y="2504"/>
                    <a:pt x="226" y="2728"/>
                    <a:pt x="502" y="2728"/>
                  </a:cubicBezTo>
                  <a:lnTo>
                    <a:pt x="1035" y="2728"/>
                  </a:lnTo>
                  <a:cubicBezTo>
                    <a:pt x="1204" y="3352"/>
                    <a:pt x="1668" y="3855"/>
                    <a:pt x="2267" y="4077"/>
                  </a:cubicBezTo>
                  <a:lnTo>
                    <a:pt x="2116" y="4822"/>
                  </a:lnTo>
                  <a:cubicBezTo>
                    <a:pt x="2098" y="4915"/>
                    <a:pt x="2157" y="5000"/>
                    <a:pt x="2247" y="5018"/>
                  </a:cubicBezTo>
                  <a:cubicBezTo>
                    <a:pt x="2258" y="5020"/>
                    <a:pt x="2270" y="5021"/>
                    <a:pt x="2280" y="5021"/>
                  </a:cubicBezTo>
                  <a:cubicBezTo>
                    <a:pt x="2358" y="5021"/>
                    <a:pt x="2427" y="4967"/>
                    <a:pt x="2443" y="4888"/>
                  </a:cubicBezTo>
                  <a:lnTo>
                    <a:pt x="2590" y="4163"/>
                  </a:lnTo>
                  <a:cubicBezTo>
                    <a:pt x="2708" y="4186"/>
                    <a:pt x="2828" y="4197"/>
                    <a:pt x="2951" y="4198"/>
                  </a:cubicBezTo>
                  <a:lnTo>
                    <a:pt x="2814" y="4879"/>
                  </a:lnTo>
                  <a:cubicBezTo>
                    <a:pt x="2789" y="4996"/>
                    <a:pt x="2820" y="5114"/>
                    <a:pt x="2896" y="5208"/>
                  </a:cubicBezTo>
                  <a:cubicBezTo>
                    <a:pt x="2971" y="5298"/>
                    <a:pt x="3083" y="5352"/>
                    <a:pt x="3202" y="5352"/>
                  </a:cubicBezTo>
                  <a:lnTo>
                    <a:pt x="5624" y="5352"/>
                  </a:lnTo>
                  <a:cubicBezTo>
                    <a:pt x="5743" y="5352"/>
                    <a:pt x="5855" y="5298"/>
                    <a:pt x="5930" y="5208"/>
                  </a:cubicBezTo>
                  <a:cubicBezTo>
                    <a:pt x="6006" y="5115"/>
                    <a:pt x="6035" y="4996"/>
                    <a:pt x="6013" y="4879"/>
                  </a:cubicBezTo>
                  <a:lnTo>
                    <a:pt x="5875" y="4198"/>
                  </a:lnTo>
                  <a:lnTo>
                    <a:pt x="5930" y="4198"/>
                  </a:lnTo>
                  <a:cubicBezTo>
                    <a:pt x="6035" y="4198"/>
                    <a:pt x="6140" y="4189"/>
                    <a:pt x="6241" y="4173"/>
                  </a:cubicBezTo>
                  <a:lnTo>
                    <a:pt x="6552" y="5711"/>
                  </a:lnTo>
                  <a:cubicBezTo>
                    <a:pt x="6568" y="5791"/>
                    <a:pt x="6637" y="5844"/>
                    <a:pt x="6715" y="5844"/>
                  </a:cubicBezTo>
                  <a:cubicBezTo>
                    <a:pt x="6726" y="5844"/>
                    <a:pt x="6737" y="5844"/>
                    <a:pt x="6747" y="5842"/>
                  </a:cubicBezTo>
                  <a:cubicBezTo>
                    <a:pt x="6840" y="5825"/>
                    <a:pt x="6897" y="5736"/>
                    <a:pt x="6879" y="5647"/>
                  </a:cubicBezTo>
                  <a:lnTo>
                    <a:pt x="6566" y="4097"/>
                  </a:lnTo>
                  <a:cubicBezTo>
                    <a:pt x="7195" y="3885"/>
                    <a:pt x="7684" y="3370"/>
                    <a:pt x="7858" y="2728"/>
                  </a:cubicBezTo>
                  <a:lnTo>
                    <a:pt x="8391" y="2728"/>
                  </a:lnTo>
                  <a:cubicBezTo>
                    <a:pt x="8667" y="2728"/>
                    <a:pt x="8893" y="2504"/>
                    <a:pt x="8893" y="2229"/>
                  </a:cubicBezTo>
                  <a:lnTo>
                    <a:pt x="8893" y="2110"/>
                  </a:lnTo>
                  <a:cubicBezTo>
                    <a:pt x="8887" y="1834"/>
                    <a:pt x="8663" y="1611"/>
                    <a:pt x="8388" y="1611"/>
                  </a:cubicBezTo>
                  <a:lnTo>
                    <a:pt x="7924" y="1611"/>
                  </a:lnTo>
                  <a:lnTo>
                    <a:pt x="7924" y="1310"/>
                  </a:lnTo>
                  <a:lnTo>
                    <a:pt x="8002" y="1310"/>
                  </a:lnTo>
                  <a:cubicBezTo>
                    <a:pt x="8308" y="1310"/>
                    <a:pt x="8557" y="1061"/>
                    <a:pt x="8557" y="756"/>
                  </a:cubicBezTo>
                  <a:lnTo>
                    <a:pt x="8557" y="555"/>
                  </a:lnTo>
                  <a:cubicBezTo>
                    <a:pt x="8557" y="249"/>
                    <a:pt x="8308" y="0"/>
                    <a:pt x="80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5" name="Google Shape;6235;p78"/>
            <p:cNvSpPr/>
            <p:nvPr/>
          </p:nvSpPr>
          <p:spPr>
            <a:xfrm>
              <a:off x="7773755" y="1661031"/>
              <a:ext cx="181432" cy="88687"/>
            </a:xfrm>
            <a:custGeom>
              <a:avLst/>
              <a:gdLst/>
              <a:ahLst/>
              <a:cxnLst/>
              <a:rect l="l" t="t" r="r" b="b"/>
              <a:pathLst>
                <a:path w="6303" h="3081" extrusionOk="0">
                  <a:moveTo>
                    <a:pt x="3132" y="773"/>
                  </a:moveTo>
                  <a:lnTo>
                    <a:pt x="3132" y="2506"/>
                  </a:lnTo>
                  <a:cubicBezTo>
                    <a:pt x="3132" y="2604"/>
                    <a:pt x="3052" y="2684"/>
                    <a:pt x="2954" y="2684"/>
                  </a:cubicBezTo>
                  <a:cubicBezTo>
                    <a:pt x="2856" y="2684"/>
                    <a:pt x="2777" y="2604"/>
                    <a:pt x="2777" y="2506"/>
                  </a:cubicBezTo>
                  <a:lnTo>
                    <a:pt x="2777" y="773"/>
                  </a:lnTo>
                  <a:close/>
                  <a:moveTo>
                    <a:pt x="5192" y="1191"/>
                  </a:moveTo>
                  <a:cubicBezTo>
                    <a:pt x="5620" y="1191"/>
                    <a:pt x="5969" y="1539"/>
                    <a:pt x="5969" y="1968"/>
                  </a:cubicBezTo>
                  <a:cubicBezTo>
                    <a:pt x="5972" y="2396"/>
                    <a:pt x="5622" y="2746"/>
                    <a:pt x="5192" y="2746"/>
                  </a:cubicBezTo>
                  <a:cubicBezTo>
                    <a:pt x="4764" y="2746"/>
                    <a:pt x="4413" y="2396"/>
                    <a:pt x="4413" y="1968"/>
                  </a:cubicBezTo>
                  <a:cubicBezTo>
                    <a:pt x="4413" y="1539"/>
                    <a:pt x="4764" y="1191"/>
                    <a:pt x="5192" y="1191"/>
                  </a:cubicBezTo>
                  <a:close/>
                  <a:moveTo>
                    <a:pt x="675" y="1"/>
                  </a:moveTo>
                  <a:cubicBezTo>
                    <a:pt x="597" y="1"/>
                    <a:pt x="528" y="56"/>
                    <a:pt x="512" y="135"/>
                  </a:cubicBezTo>
                  <a:lnTo>
                    <a:pt x="55" y="2403"/>
                  </a:lnTo>
                  <a:cubicBezTo>
                    <a:pt x="0" y="2680"/>
                    <a:pt x="180" y="2954"/>
                    <a:pt x="457" y="3009"/>
                  </a:cubicBezTo>
                  <a:cubicBezTo>
                    <a:pt x="491" y="3016"/>
                    <a:pt x="526" y="3022"/>
                    <a:pt x="560" y="3022"/>
                  </a:cubicBezTo>
                  <a:cubicBezTo>
                    <a:pt x="660" y="3022"/>
                    <a:pt x="757" y="2991"/>
                    <a:pt x="845" y="2935"/>
                  </a:cubicBezTo>
                  <a:cubicBezTo>
                    <a:pt x="960" y="2858"/>
                    <a:pt x="1037" y="2743"/>
                    <a:pt x="1063" y="2608"/>
                  </a:cubicBezTo>
                  <a:lnTo>
                    <a:pt x="1424" y="827"/>
                  </a:lnTo>
                  <a:cubicBezTo>
                    <a:pt x="1431" y="796"/>
                    <a:pt x="1454" y="777"/>
                    <a:pt x="1484" y="777"/>
                  </a:cubicBezTo>
                  <a:lnTo>
                    <a:pt x="2446" y="777"/>
                  </a:lnTo>
                  <a:lnTo>
                    <a:pt x="2446" y="2510"/>
                  </a:lnTo>
                  <a:cubicBezTo>
                    <a:pt x="2446" y="2792"/>
                    <a:pt x="2675" y="3022"/>
                    <a:pt x="2956" y="3022"/>
                  </a:cubicBezTo>
                  <a:cubicBezTo>
                    <a:pt x="3239" y="3022"/>
                    <a:pt x="3468" y="2792"/>
                    <a:pt x="3468" y="2510"/>
                  </a:cubicBezTo>
                  <a:lnTo>
                    <a:pt x="3468" y="777"/>
                  </a:lnTo>
                  <a:lnTo>
                    <a:pt x="4367" y="777"/>
                  </a:lnTo>
                  <a:cubicBezTo>
                    <a:pt x="4396" y="777"/>
                    <a:pt x="4422" y="796"/>
                    <a:pt x="4428" y="827"/>
                  </a:cubicBezTo>
                  <a:lnTo>
                    <a:pt x="4485" y="1113"/>
                  </a:lnTo>
                  <a:cubicBezTo>
                    <a:pt x="4239" y="1317"/>
                    <a:pt x="4081" y="1626"/>
                    <a:pt x="4081" y="1969"/>
                  </a:cubicBezTo>
                  <a:cubicBezTo>
                    <a:pt x="4081" y="2583"/>
                    <a:pt x="4579" y="3080"/>
                    <a:pt x="5192" y="3080"/>
                  </a:cubicBezTo>
                  <a:cubicBezTo>
                    <a:pt x="5805" y="3080"/>
                    <a:pt x="6303" y="2583"/>
                    <a:pt x="6303" y="1969"/>
                  </a:cubicBezTo>
                  <a:cubicBezTo>
                    <a:pt x="6303" y="1356"/>
                    <a:pt x="5805" y="855"/>
                    <a:pt x="5192" y="855"/>
                  </a:cubicBezTo>
                  <a:cubicBezTo>
                    <a:pt x="5050" y="855"/>
                    <a:pt x="4915" y="882"/>
                    <a:pt x="4790" y="930"/>
                  </a:cubicBezTo>
                  <a:lnTo>
                    <a:pt x="4755" y="757"/>
                  </a:lnTo>
                  <a:cubicBezTo>
                    <a:pt x="4716" y="573"/>
                    <a:pt x="4554" y="439"/>
                    <a:pt x="4367" y="439"/>
                  </a:cubicBezTo>
                  <a:lnTo>
                    <a:pt x="1484" y="439"/>
                  </a:lnTo>
                  <a:cubicBezTo>
                    <a:pt x="1298" y="439"/>
                    <a:pt x="1132" y="573"/>
                    <a:pt x="1097" y="757"/>
                  </a:cubicBezTo>
                  <a:lnTo>
                    <a:pt x="738" y="2538"/>
                  </a:lnTo>
                  <a:cubicBezTo>
                    <a:pt x="729" y="2586"/>
                    <a:pt x="699" y="2627"/>
                    <a:pt x="660" y="2654"/>
                  </a:cubicBezTo>
                  <a:cubicBezTo>
                    <a:pt x="629" y="2674"/>
                    <a:pt x="594" y="2684"/>
                    <a:pt x="559" y="2684"/>
                  </a:cubicBezTo>
                  <a:cubicBezTo>
                    <a:pt x="548" y="2684"/>
                    <a:pt x="536" y="2683"/>
                    <a:pt x="525" y="2680"/>
                  </a:cubicBezTo>
                  <a:cubicBezTo>
                    <a:pt x="427" y="2661"/>
                    <a:pt x="361" y="2565"/>
                    <a:pt x="382" y="2467"/>
                  </a:cubicBezTo>
                  <a:lnTo>
                    <a:pt x="839" y="199"/>
                  </a:lnTo>
                  <a:cubicBezTo>
                    <a:pt x="857" y="109"/>
                    <a:pt x="800" y="22"/>
                    <a:pt x="708" y="4"/>
                  </a:cubicBezTo>
                  <a:cubicBezTo>
                    <a:pt x="697" y="2"/>
                    <a:pt x="68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6" name="Google Shape;6236;p78"/>
            <p:cNvSpPr/>
            <p:nvPr/>
          </p:nvSpPr>
          <p:spPr>
            <a:xfrm>
              <a:off x="7908482" y="1702975"/>
              <a:ext cx="29418" cy="29447"/>
            </a:xfrm>
            <a:custGeom>
              <a:avLst/>
              <a:gdLst/>
              <a:ahLst/>
              <a:cxnLst/>
              <a:rect l="l" t="t" r="r" b="b"/>
              <a:pathLst>
                <a:path w="1022" h="1023" extrusionOk="0">
                  <a:moveTo>
                    <a:pt x="512" y="331"/>
                  </a:moveTo>
                  <a:cubicBezTo>
                    <a:pt x="610" y="331"/>
                    <a:pt x="690" y="411"/>
                    <a:pt x="690" y="509"/>
                  </a:cubicBezTo>
                  <a:cubicBezTo>
                    <a:pt x="690" y="607"/>
                    <a:pt x="610" y="687"/>
                    <a:pt x="512" y="687"/>
                  </a:cubicBezTo>
                  <a:cubicBezTo>
                    <a:pt x="414" y="687"/>
                    <a:pt x="334" y="607"/>
                    <a:pt x="334" y="509"/>
                  </a:cubicBezTo>
                  <a:cubicBezTo>
                    <a:pt x="334" y="411"/>
                    <a:pt x="414" y="331"/>
                    <a:pt x="512" y="331"/>
                  </a:cubicBezTo>
                  <a:close/>
                  <a:moveTo>
                    <a:pt x="512" y="1"/>
                  </a:moveTo>
                  <a:cubicBezTo>
                    <a:pt x="229" y="1"/>
                    <a:pt x="0" y="228"/>
                    <a:pt x="0" y="511"/>
                  </a:cubicBezTo>
                  <a:cubicBezTo>
                    <a:pt x="0" y="793"/>
                    <a:pt x="229" y="1023"/>
                    <a:pt x="512" y="1023"/>
                  </a:cubicBezTo>
                  <a:cubicBezTo>
                    <a:pt x="795" y="1023"/>
                    <a:pt x="1022" y="793"/>
                    <a:pt x="1022" y="511"/>
                  </a:cubicBezTo>
                  <a:cubicBezTo>
                    <a:pt x="1022" y="228"/>
                    <a:pt x="795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7" name="Google Shape;6237;p78"/>
            <p:cNvSpPr/>
            <p:nvPr/>
          </p:nvSpPr>
          <p:spPr>
            <a:xfrm>
              <a:off x="7776346" y="1464899"/>
              <a:ext cx="200171" cy="37018"/>
            </a:xfrm>
            <a:custGeom>
              <a:avLst/>
              <a:gdLst/>
              <a:ahLst/>
              <a:cxnLst/>
              <a:rect l="l" t="t" r="r" b="b"/>
              <a:pathLst>
                <a:path w="6954" h="1286" extrusionOk="0">
                  <a:moveTo>
                    <a:pt x="643" y="331"/>
                  </a:moveTo>
                  <a:cubicBezTo>
                    <a:pt x="813" y="331"/>
                    <a:pt x="952" y="470"/>
                    <a:pt x="952" y="641"/>
                  </a:cubicBezTo>
                  <a:cubicBezTo>
                    <a:pt x="952" y="811"/>
                    <a:pt x="813" y="950"/>
                    <a:pt x="643" y="950"/>
                  </a:cubicBezTo>
                  <a:cubicBezTo>
                    <a:pt x="472" y="950"/>
                    <a:pt x="333" y="811"/>
                    <a:pt x="333" y="641"/>
                  </a:cubicBezTo>
                  <a:cubicBezTo>
                    <a:pt x="333" y="472"/>
                    <a:pt x="472" y="331"/>
                    <a:pt x="643" y="331"/>
                  </a:cubicBezTo>
                  <a:close/>
                  <a:moveTo>
                    <a:pt x="3616" y="331"/>
                  </a:moveTo>
                  <a:cubicBezTo>
                    <a:pt x="3787" y="331"/>
                    <a:pt x="3924" y="470"/>
                    <a:pt x="3924" y="641"/>
                  </a:cubicBezTo>
                  <a:cubicBezTo>
                    <a:pt x="3924" y="811"/>
                    <a:pt x="3787" y="950"/>
                    <a:pt x="3616" y="950"/>
                  </a:cubicBezTo>
                  <a:cubicBezTo>
                    <a:pt x="3444" y="950"/>
                    <a:pt x="3307" y="811"/>
                    <a:pt x="3307" y="641"/>
                  </a:cubicBezTo>
                  <a:cubicBezTo>
                    <a:pt x="3307" y="472"/>
                    <a:pt x="3444" y="331"/>
                    <a:pt x="3616" y="331"/>
                  </a:cubicBezTo>
                  <a:close/>
                  <a:moveTo>
                    <a:pt x="2333" y="331"/>
                  </a:moveTo>
                  <a:cubicBezTo>
                    <a:pt x="2391" y="331"/>
                    <a:pt x="2439" y="381"/>
                    <a:pt x="2439" y="438"/>
                  </a:cubicBezTo>
                  <a:lnTo>
                    <a:pt x="2439" y="845"/>
                  </a:lnTo>
                  <a:cubicBezTo>
                    <a:pt x="2439" y="902"/>
                    <a:pt x="2391" y="952"/>
                    <a:pt x="2333" y="952"/>
                  </a:cubicBezTo>
                  <a:lnTo>
                    <a:pt x="1928" y="952"/>
                  </a:lnTo>
                  <a:cubicBezTo>
                    <a:pt x="1869" y="952"/>
                    <a:pt x="1821" y="902"/>
                    <a:pt x="1821" y="845"/>
                  </a:cubicBezTo>
                  <a:lnTo>
                    <a:pt x="1821" y="438"/>
                  </a:lnTo>
                  <a:cubicBezTo>
                    <a:pt x="1821" y="381"/>
                    <a:pt x="1869" y="331"/>
                    <a:pt x="1928" y="331"/>
                  </a:cubicBezTo>
                  <a:close/>
                  <a:moveTo>
                    <a:pt x="5299" y="331"/>
                  </a:moveTo>
                  <a:cubicBezTo>
                    <a:pt x="5358" y="331"/>
                    <a:pt x="5406" y="381"/>
                    <a:pt x="5406" y="438"/>
                  </a:cubicBezTo>
                  <a:lnTo>
                    <a:pt x="5406" y="845"/>
                  </a:lnTo>
                  <a:cubicBezTo>
                    <a:pt x="5406" y="902"/>
                    <a:pt x="5356" y="952"/>
                    <a:pt x="5299" y="952"/>
                  </a:cubicBezTo>
                  <a:lnTo>
                    <a:pt x="4892" y="952"/>
                  </a:lnTo>
                  <a:cubicBezTo>
                    <a:pt x="4835" y="952"/>
                    <a:pt x="4786" y="902"/>
                    <a:pt x="4786" y="845"/>
                  </a:cubicBezTo>
                  <a:lnTo>
                    <a:pt x="4786" y="438"/>
                  </a:lnTo>
                  <a:cubicBezTo>
                    <a:pt x="4786" y="381"/>
                    <a:pt x="4835" y="331"/>
                    <a:pt x="4892" y="331"/>
                  </a:cubicBezTo>
                  <a:close/>
                  <a:moveTo>
                    <a:pt x="643" y="1"/>
                  </a:moveTo>
                  <a:cubicBezTo>
                    <a:pt x="287" y="1"/>
                    <a:pt x="1" y="289"/>
                    <a:pt x="1" y="642"/>
                  </a:cubicBezTo>
                  <a:cubicBezTo>
                    <a:pt x="1" y="996"/>
                    <a:pt x="289" y="1286"/>
                    <a:pt x="643" y="1286"/>
                  </a:cubicBezTo>
                  <a:cubicBezTo>
                    <a:pt x="941" y="1286"/>
                    <a:pt x="1190" y="1083"/>
                    <a:pt x="1263" y="809"/>
                  </a:cubicBezTo>
                  <a:lnTo>
                    <a:pt x="1485" y="809"/>
                  </a:lnTo>
                  <a:lnTo>
                    <a:pt x="1485" y="845"/>
                  </a:lnTo>
                  <a:cubicBezTo>
                    <a:pt x="1485" y="1087"/>
                    <a:pt x="1682" y="1284"/>
                    <a:pt x="1924" y="1284"/>
                  </a:cubicBezTo>
                  <a:lnTo>
                    <a:pt x="2331" y="1284"/>
                  </a:lnTo>
                  <a:cubicBezTo>
                    <a:pt x="2573" y="1284"/>
                    <a:pt x="2770" y="1087"/>
                    <a:pt x="2770" y="845"/>
                  </a:cubicBezTo>
                  <a:lnTo>
                    <a:pt x="2770" y="809"/>
                  </a:lnTo>
                  <a:lnTo>
                    <a:pt x="2992" y="809"/>
                  </a:lnTo>
                  <a:cubicBezTo>
                    <a:pt x="3067" y="1083"/>
                    <a:pt x="3317" y="1286"/>
                    <a:pt x="3613" y="1286"/>
                  </a:cubicBezTo>
                  <a:cubicBezTo>
                    <a:pt x="3911" y="1286"/>
                    <a:pt x="4160" y="1083"/>
                    <a:pt x="4233" y="809"/>
                  </a:cubicBezTo>
                  <a:lnTo>
                    <a:pt x="4450" y="809"/>
                  </a:lnTo>
                  <a:lnTo>
                    <a:pt x="4450" y="845"/>
                  </a:lnTo>
                  <a:cubicBezTo>
                    <a:pt x="4450" y="1087"/>
                    <a:pt x="4649" y="1284"/>
                    <a:pt x="4890" y="1284"/>
                  </a:cubicBezTo>
                  <a:lnTo>
                    <a:pt x="5297" y="1284"/>
                  </a:lnTo>
                  <a:cubicBezTo>
                    <a:pt x="5539" y="1284"/>
                    <a:pt x="5736" y="1087"/>
                    <a:pt x="5736" y="845"/>
                  </a:cubicBezTo>
                  <a:lnTo>
                    <a:pt x="5736" y="809"/>
                  </a:lnTo>
                  <a:lnTo>
                    <a:pt x="6787" y="809"/>
                  </a:lnTo>
                  <a:cubicBezTo>
                    <a:pt x="6879" y="809"/>
                    <a:pt x="6954" y="733"/>
                    <a:pt x="6954" y="642"/>
                  </a:cubicBezTo>
                  <a:cubicBezTo>
                    <a:pt x="6954" y="552"/>
                    <a:pt x="6879" y="477"/>
                    <a:pt x="6787" y="477"/>
                  </a:cubicBezTo>
                  <a:lnTo>
                    <a:pt x="5736" y="477"/>
                  </a:lnTo>
                  <a:lnTo>
                    <a:pt x="5736" y="442"/>
                  </a:lnTo>
                  <a:cubicBezTo>
                    <a:pt x="5736" y="198"/>
                    <a:pt x="5539" y="1"/>
                    <a:pt x="5297" y="1"/>
                  </a:cubicBezTo>
                  <a:lnTo>
                    <a:pt x="4890" y="1"/>
                  </a:lnTo>
                  <a:cubicBezTo>
                    <a:pt x="4649" y="1"/>
                    <a:pt x="4450" y="198"/>
                    <a:pt x="4450" y="442"/>
                  </a:cubicBezTo>
                  <a:lnTo>
                    <a:pt x="4450" y="477"/>
                  </a:lnTo>
                  <a:lnTo>
                    <a:pt x="4233" y="477"/>
                  </a:lnTo>
                  <a:cubicBezTo>
                    <a:pt x="4160" y="203"/>
                    <a:pt x="3908" y="1"/>
                    <a:pt x="3613" y="1"/>
                  </a:cubicBezTo>
                  <a:cubicBezTo>
                    <a:pt x="3316" y="1"/>
                    <a:pt x="3067" y="203"/>
                    <a:pt x="2992" y="477"/>
                  </a:cubicBezTo>
                  <a:lnTo>
                    <a:pt x="2770" y="477"/>
                  </a:lnTo>
                  <a:lnTo>
                    <a:pt x="2770" y="442"/>
                  </a:lnTo>
                  <a:cubicBezTo>
                    <a:pt x="2770" y="198"/>
                    <a:pt x="2573" y="1"/>
                    <a:pt x="2331" y="1"/>
                  </a:cubicBezTo>
                  <a:lnTo>
                    <a:pt x="1924" y="1"/>
                  </a:lnTo>
                  <a:cubicBezTo>
                    <a:pt x="1682" y="1"/>
                    <a:pt x="1485" y="198"/>
                    <a:pt x="1485" y="442"/>
                  </a:cubicBezTo>
                  <a:lnTo>
                    <a:pt x="1485" y="477"/>
                  </a:lnTo>
                  <a:lnTo>
                    <a:pt x="1263" y="477"/>
                  </a:lnTo>
                  <a:cubicBezTo>
                    <a:pt x="1190" y="203"/>
                    <a:pt x="938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8" name="Google Shape;6238;p78"/>
            <p:cNvSpPr/>
            <p:nvPr/>
          </p:nvSpPr>
          <p:spPr>
            <a:xfrm>
              <a:off x="7827128" y="1422150"/>
              <a:ext cx="15630" cy="35262"/>
            </a:xfrm>
            <a:custGeom>
              <a:avLst/>
              <a:gdLst/>
              <a:ahLst/>
              <a:cxnLst/>
              <a:rect l="l" t="t" r="r" b="b"/>
              <a:pathLst>
                <a:path w="543" h="1225" extrusionOk="0">
                  <a:moveTo>
                    <a:pt x="257" y="1"/>
                  </a:moveTo>
                  <a:cubicBezTo>
                    <a:pt x="233" y="1"/>
                    <a:pt x="208" y="6"/>
                    <a:pt x="185" y="18"/>
                  </a:cubicBezTo>
                  <a:cubicBezTo>
                    <a:pt x="103" y="57"/>
                    <a:pt x="68" y="156"/>
                    <a:pt x="107" y="240"/>
                  </a:cubicBezTo>
                  <a:lnTo>
                    <a:pt x="164" y="355"/>
                  </a:lnTo>
                  <a:cubicBezTo>
                    <a:pt x="185" y="402"/>
                    <a:pt x="178" y="455"/>
                    <a:pt x="146" y="492"/>
                  </a:cubicBezTo>
                  <a:cubicBezTo>
                    <a:pt x="32" y="622"/>
                    <a:pt x="0" y="802"/>
                    <a:pt x="61" y="961"/>
                  </a:cubicBezTo>
                  <a:lnTo>
                    <a:pt x="121" y="1118"/>
                  </a:lnTo>
                  <a:cubicBezTo>
                    <a:pt x="146" y="1184"/>
                    <a:pt x="210" y="1225"/>
                    <a:pt x="276" y="1225"/>
                  </a:cubicBezTo>
                  <a:cubicBezTo>
                    <a:pt x="297" y="1225"/>
                    <a:pt x="316" y="1219"/>
                    <a:pt x="336" y="1212"/>
                  </a:cubicBezTo>
                  <a:cubicBezTo>
                    <a:pt x="423" y="1180"/>
                    <a:pt x="466" y="1084"/>
                    <a:pt x="432" y="997"/>
                  </a:cubicBezTo>
                  <a:lnTo>
                    <a:pt x="372" y="841"/>
                  </a:lnTo>
                  <a:cubicBezTo>
                    <a:pt x="354" y="796"/>
                    <a:pt x="363" y="748"/>
                    <a:pt x="395" y="714"/>
                  </a:cubicBezTo>
                  <a:cubicBezTo>
                    <a:pt x="516" y="574"/>
                    <a:pt x="542" y="377"/>
                    <a:pt x="462" y="210"/>
                  </a:cubicBezTo>
                  <a:lnTo>
                    <a:pt x="407" y="94"/>
                  </a:lnTo>
                  <a:cubicBezTo>
                    <a:pt x="379" y="36"/>
                    <a:pt x="319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9" name="Google Shape;6239;p78"/>
            <p:cNvSpPr/>
            <p:nvPr/>
          </p:nvSpPr>
          <p:spPr>
            <a:xfrm>
              <a:off x="7851050" y="1422150"/>
              <a:ext cx="15630" cy="35262"/>
            </a:xfrm>
            <a:custGeom>
              <a:avLst/>
              <a:gdLst/>
              <a:ahLst/>
              <a:cxnLst/>
              <a:rect l="l" t="t" r="r" b="b"/>
              <a:pathLst>
                <a:path w="543" h="1225" extrusionOk="0">
                  <a:moveTo>
                    <a:pt x="258" y="1"/>
                  </a:moveTo>
                  <a:cubicBezTo>
                    <a:pt x="233" y="1"/>
                    <a:pt x="209" y="6"/>
                    <a:pt x="186" y="18"/>
                  </a:cubicBezTo>
                  <a:cubicBezTo>
                    <a:pt x="102" y="57"/>
                    <a:pt x="67" y="156"/>
                    <a:pt x="108" y="240"/>
                  </a:cubicBezTo>
                  <a:lnTo>
                    <a:pt x="163" y="355"/>
                  </a:lnTo>
                  <a:cubicBezTo>
                    <a:pt x="186" y="402"/>
                    <a:pt x="179" y="455"/>
                    <a:pt x="145" y="492"/>
                  </a:cubicBezTo>
                  <a:cubicBezTo>
                    <a:pt x="31" y="622"/>
                    <a:pt x="1" y="802"/>
                    <a:pt x="61" y="961"/>
                  </a:cubicBezTo>
                  <a:lnTo>
                    <a:pt x="120" y="1118"/>
                  </a:lnTo>
                  <a:cubicBezTo>
                    <a:pt x="145" y="1184"/>
                    <a:pt x="209" y="1225"/>
                    <a:pt x="276" y="1225"/>
                  </a:cubicBezTo>
                  <a:cubicBezTo>
                    <a:pt x="296" y="1225"/>
                    <a:pt x="315" y="1219"/>
                    <a:pt x="337" y="1212"/>
                  </a:cubicBezTo>
                  <a:cubicBezTo>
                    <a:pt x="422" y="1180"/>
                    <a:pt x="465" y="1084"/>
                    <a:pt x="431" y="997"/>
                  </a:cubicBezTo>
                  <a:lnTo>
                    <a:pt x="372" y="841"/>
                  </a:lnTo>
                  <a:cubicBezTo>
                    <a:pt x="355" y="796"/>
                    <a:pt x="363" y="748"/>
                    <a:pt x="394" y="714"/>
                  </a:cubicBezTo>
                  <a:cubicBezTo>
                    <a:pt x="516" y="574"/>
                    <a:pt x="543" y="377"/>
                    <a:pt x="463" y="210"/>
                  </a:cubicBezTo>
                  <a:lnTo>
                    <a:pt x="408" y="94"/>
                  </a:lnTo>
                  <a:cubicBezTo>
                    <a:pt x="379" y="36"/>
                    <a:pt x="319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0" name="Google Shape;6240;p78"/>
            <p:cNvSpPr/>
            <p:nvPr/>
          </p:nvSpPr>
          <p:spPr>
            <a:xfrm>
              <a:off x="7874944" y="1422150"/>
              <a:ext cx="15630" cy="35262"/>
            </a:xfrm>
            <a:custGeom>
              <a:avLst/>
              <a:gdLst/>
              <a:ahLst/>
              <a:cxnLst/>
              <a:rect l="l" t="t" r="r" b="b"/>
              <a:pathLst>
                <a:path w="543" h="1225" extrusionOk="0">
                  <a:moveTo>
                    <a:pt x="258" y="1"/>
                  </a:moveTo>
                  <a:cubicBezTo>
                    <a:pt x="234" y="1"/>
                    <a:pt x="209" y="6"/>
                    <a:pt x="186" y="18"/>
                  </a:cubicBezTo>
                  <a:cubicBezTo>
                    <a:pt x="104" y="57"/>
                    <a:pt x="68" y="156"/>
                    <a:pt x="108" y="240"/>
                  </a:cubicBezTo>
                  <a:lnTo>
                    <a:pt x="164" y="355"/>
                  </a:lnTo>
                  <a:cubicBezTo>
                    <a:pt x="186" y="402"/>
                    <a:pt x="179" y="455"/>
                    <a:pt x="147" y="492"/>
                  </a:cubicBezTo>
                  <a:cubicBezTo>
                    <a:pt x="35" y="622"/>
                    <a:pt x="1" y="802"/>
                    <a:pt x="61" y="961"/>
                  </a:cubicBezTo>
                  <a:lnTo>
                    <a:pt x="122" y="1118"/>
                  </a:lnTo>
                  <a:cubicBezTo>
                    <a:pt x="147" y="1184"/>
                    <a:pt x="211" y="1225"/>
                    <a:pt x="276" y="1225"/>
                  </a:cubicBezTo>
                  <a:cubicBezTo>
                    <a:pt x="298" y="1225"/>
                    <a:pt x="317" y="1219"/>
                    <a:pt x="337" y="1212"/>
                  </a:cubicBezTo>
                  <a:cubicBezTo>
                    <a:pt x="424" y="1180"/>
                    <a:pt x="467" y="1084"/>
                    <a:pt x="433" y="997"/>
                  </a:cubicBezTo>
                  <a:lnTo>
                    <a:pt x="372" y="841"/>
                  </a:lnTo>
                  <a:cubicBezTo>
                    <a:pt x="355" y="796"/>
                    <a:pt x="363" y="748"/>
                    <a:pt x="395" y="714"/>
                  </a:cubicBezTo>
                  <a:cubicBezTo>
                    <a:pt x="516" y="574"/>
                    <a:pt x="543" y="377"/>
                    <a:pt x="463" y="210"/>
                  </a:cubicBezTo>
                  <a:lnTo>
                    <a:pt x="408" y="94"/>
                  </a:lnTo>
                  <a:cubicBezTo>
                    <a:pt x="380" y="36"/>
                    <a:pt x="320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241" name="Google Shape;6241;p78"/>
          <p:cNvGrpSpPr/>
          <p:nvPr/>
        </p:nvGrpSpPr>
        <p:grpSpPr>
          <a:xfrm>
            <a:off x="6964356" y="1498350"/>
            <a:ext cx="327573" cy="327487"/>
            <a:chOff x="6964356" y="1422150"/>
            <a:chExt cx="327573" cy="327487"/>
          </a:xfrm>
        </p:grpSpPr>
        <p:sp>
          <p:nvSpPr>
            <p:cNvPr id="6242" name="Google Shape;6242;p78"/>
            <p:cNvSpPr/>
            <p:nvPr/>
          </p:nvSpPr>
          <p:spPr>
            <a:xfrm>
              <a:off x="7094132" y="1447656"/>
              <a:ext cx="68220" cy="28699"/>
            </a:xfrm>
            <a:custGeom>
              <a:avLst/>
              <a:gdLst/>
              <a:ahLst/>
              <a:cxnLst/>
              <a:rect l="l" t="t" r="r" b="b"/>
              <a:pathLst>
                <a:path w="2370" h="997" extrusionOk="0">
                  <a:moveTo>
                    <a:pt x="436" y="1"/>
                  </a:moveTo>
                  <a:cubicBezTo>
                    <a:pt x="196" y="1"/>
                    <a:pt x="0" y="196"/>
                    <a:pt x="0" y="436"/>
                  </a:cubicBezTo>
                  <a:lnTo>
                    <a:pt x="0" y="996"/>
                  </a:lnTo>
                  <a:lnTo>
                    <a:pt x="2369" y="996"/>
                  </a:lnTo>
                  <a:lnTo>
                    <a:pt x="2369" y="436"/>
                  </a:lnTo>
                  <a:cubicBezTo>
                    <a:pt x="2369" y="196"/>
                    <a:pt x="2174" y="1"/>
                    <a:pt x="19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3" name="Google Shape;6243;p78"/>
            <p:cNvSpPr/>
            <p:nvPr/>
          </p:nvSpPr>
          <p:spPr>
            <a:xfrm>
              <a:off x="7094132" y="1447627"/>
              <a:ext cx="24208" cy="28670"/>
            </a:xfrm>
            <a:custGeom>
              <a:avLst/>
              <a:gdLst/>
              <a:ahLst/>
              <a:cxnLst/>
              <a:rect l="l" t="t" r="r" b="b"/>
              <a:pathLst>
                <a:path w="841" h="996" extrusionOk="0">
                  <a:moveTo>
                    <a:pt x="436" y="0"/>
                  </a:moveTo>
                  <a:cubicBezTo>
                    <a:pt x="196" y="0"/>
                    <a:pt x="0" y="196"/>
                    <a:pt x="0" y="435"/>
                  </a:cubicBezTo>
                  <a:lnTo>
                    <a:pt x="0" y="995"/>
                  </a:lnTo>
                  <a:lnTo>
                    <a:pt x="404" y="995"/>
                  </a:lnTo>
                  <a:lnTo>
                    <a:pt x="404" y="435"/>
                  </a:lnTo>
                  <a:cubicBezTo>
                    <a:pt x="404" y="197"/>
                    <a:pt x="601" y="0"/>
                    <a:pt x="84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4" name="Google Shape;6244;p78"/>
            <p:cNvSpPr/>
            <p:nvPr/>
          </p:nvSpPr>
          <p:spPr>
            <a:xfrm>
              <a:off x="6969279" y="1469045"/>
              <a:ext cx="317873" cy="168248"/>
            </a:xfrm>
            <a:custGeom>
              <a:avLst/>
              <a:gdLst/>
              <a:ahLst/>
              <a:cxnLst/>
              <a:rect l="l" t="t" r="r" b="b"/>
              <a:pathLst>
                <a:path w="11043" h="5845" extrusionOk="0">
                  <a:moveTo>
                    <a:pt x="430" y="1"/>
                  </a:moveTo>
                  <a:cubicBezTo>
                    <a:pt x="194" y="1"/>
                    <a:pt x="0" y="194"/>
                    <a:pt x="0" y="433"/>
                  </a:cubicBezTo>
                  <a:lnTo>
                    <a:pt x="0" y="5845"/>
                  </a:lnTo>
                  <a:lnTo>
                    <a:pt x="11043" y="5845"/>
                  </a:lnTo>
                  <a:lnTo>
                    <a:pt x="11043" y="433"/>
                  </a:lnTo>
                  <a:cubicBezTo>
                    <a:pt x="11043" y="194"/>
                    <a:pt x="10849" y="1"/>
                    <a:pt x="106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5" name="Google Shape;6245;p78"/>
            <p:cNvSpPr/>
            <p:nvPr/>
          </p:nvSpPr>
          <p:spPr>
            <a:xfrm>
              <a:off x="7191751" y="1604635"/>
              <a:ext cx="78036" cy="32671"/>
            </a:xfrm>
            <a:custGeom>
              <a:avLst/>
              <a:gdLst/>
              <a:ahLst/>
              <a:cxnLst/>
              <a:rect l="l" t="t" r="r" b="b"/>
              <a:pathLst>
                <a:path w="2711" h="1135" extrusionOk="0">
                  <a:moveTo>
                    <a:pt x="820" y="1"/>
                  </a:moveTo>
                  <a:cubicBezTo>
                    <a:pt x="368" y="1"/>
                    <a:pt x="0" y="369"/>
                    <a:pt x="0" y="822"/>
                  </a:cubicBezTo>
                  <a:lnTo>
                    <a:pt x="0" y="1135"/>
                  </a:lnTo>
                  <a:lnTo>
                    <a:pt x="2711" y="1135"/>
                  </a:lnTo>
                  <a:lnTo>
                    <a:pt x="2711" y="822"/>
                  </a:lnTo>
                  <a:cubicBezTo>
                    <a:pt x="2711" y="370"/>
                    <a:pt x="2343" y="1"/>
                    <a:pt x="189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6" name="Google Shape;6246;p78"/>
            <p:cNvSpPr/>
            <p:nvPr/>
          </p:nvSpPr>
          <p:spPr>
            <a:xfrm>
              <a:off x="6969279" y="1718635"/>
              <a:ext cx="317873" cy="26223"/>
            </a:xfrm>
            <a:custGeom>
              <a:avLst/>
              <a:gdLst/>
              <a:ahLst/>
              <a:cxnLst/>
              <a:rect l="l" t="t" r="r" b="b"/>
              <a:pathLst>
                <a:path w="11043" h="911" extrusionOk="0">
                  <a:moveTo>
                    <a:pt x="290" y="0"/>
                  </a:moveTo>
                  <a:cubicBezTo>
                    <a:pt x="130" y="0"/>
                    <a:pt x="0" y="128"/>
                    <a:pt x="0" y="288"/>
                  </a:cubicBezTo>
                  <a:lnTo>
                    <a:pt x="0" y="623"/>
                  </a:lnTo>
                  <a:cubicBezTo>
                    <a:pt x="0" y="783"/>
                    <a:pt x="128" y="910"/>
                    <a:pt x="290" y="910"/>
                  </a:cubicBezTo>
                  <a:lnTo>
                    <a:pt x="10753" y="910"/>
                  </a:lnTo>
                  <a:cubicBezTo>
                    <a:pt x="10913" y="910"/>
                    <a:pt x="11043" y="783"/>
                    <a:pt x="11043" y="623"/>
                  </a:cubicBezTo>
                  <a:lnTo>
                    <a:pt x="11043" y="288"/>
                  </a:lnTo>
                  <a:cubicBezTo>
                    <a:pt x="11043" y="128"/>
                    <a:pt x="10913" y="0"/>
                    <a:pt x="10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7" name="Google Shape;6247;p78"/>
            <p:cNvSpPr/>
            <p:nvPr/>
          </p:nvSpPr>
          <p:spPr>
            <a:xfrm>
              <a:off x="6969221" y="1718635"/>
              <a:ext cx="22855" cy="26223"/>
            </a:xfrm>
            <a:custGeom>
              <a:avLst/>
              <a:gdLst/>
              <a:ahLst/>
              <a:cxnLst/>
              <a:rect l="l" t="t" r="r" b="b"/>
              <a:pathLst>
                <a:path w="794" h="911" extrusionOk="0">
                  <a:moveTo>
                    <a:pt x="289" y="0"/>
                  </a:moveTo>
                  <a:cubicBezTo>
                    <a:pt x="129" y="0"/>
                    <a:pt x="1" y="128"/>
                    <a:pt x="1" y="288"/>
                  </a:cubicBezTo>
                  <a:lnTo>
                    <a:pt x="1" y="623"/>
                  </a:lnTo>
                  <a:cubicBezTo>
                    <a:pt x="1" y="783"/>
                    <a:pt x="129" y="910"/>
                    <a:pt x="289" y="910"/>
                  </a:cubicBezTo>
                  <a:lnTo>
                    <a:pt x="793" y="910"/>
                  </a:lnTo>
                  <a:cubicBezTo>
                    <a:pt x="635" y="910"/>
                    <a:pt x="505" y="783"/>
                    <a:pt x="505" y="623"/>
                  </a:cubicBezTo>
                  <a:lnTo>
                    <a:pt x="505" y="288"/>
                  </a:lnTo>
                  <a:cubicBezTo>
                    <a:pt x="505" y="128"/>
                    <a:pt x="633" y="0"/>
                    <a:pt x="79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8" name="Google Shape;6248;p78"/>
            <p:cNvSpPr/>
            <p:nvPr/>
          </p:nvSpPr>
          <p:spPr>
            <a:xfrm>
              <a:off x="6969279" y="1469045"/>
              <a:ext cx="28986" cy="168248"/>
            </a:xfrm>
            <a:custGeom>
              <a:avLst/>
              <a:gdLst/>
              <a:ahLst/>
              <a:cxnLst/>
              <a:rect l="l" t="t" r="r" b="b"/>
              <a:pathLst>
                <a:path w="1007" h="5845" extrusionOk="0">
                  <a:moveTo>
                    <a:pt x="432" y="1"/>
                  </a:moveTo>
                  <a:cubicBezTo>
                    <a:pt x="194" y="1"/>
                    <a:pt x="0" y="194"/>
                    <a:pt x="0" y="433"/>
                  </a:cubicBezTo>
                  <a:lnTo>
                    <a:pt x="0" y="5845"/>
                  </a:lnTo>
                  <a:lnTo>
                    <a:pt x="576" y="5845"/>
                  </a:lnTo>
                  <a:lnTo>
                    <a:pt x="576" y="433"/>
                  </a:lnTo>
                  <a:cubicBezTo>
                    <a:pt x="576" y="194"/>
                    <a:pt x="770" y="1"/>
                    <a:pt x="100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9" name="Google Shape;6249;p78"/>
            <p:cNvSpPr/>
            <p:nvPr/>
          </p:nvSpPr>
          <p:spPr>
            <a:xfrm>
              <a:off x="7086129" y="1668746"/>
              <a:ext cx="84254" cy="49913"/>
            </a:xfrm>
            <a:custGeom>
              <a:avLst/>
              <a:gdLst/>
              <a:ahLst/>
              <a:cxnLst/>
              <a:rect l="l" t="t" r="r" b="b"/>
              <a:pathLst>
                <a:path w="2927" h="1734" extrusionOk="0">
                  <a:moveTo>
                    <a:pt x="552" y="1"/>
                  </a:moveTo>
                  <a:lnTo>
                    <a:pt x="552" y="715"/>
                  </a:lnTo>
                  <a:cubicBezTo>
                    <a:pt x="552" y="927"/>
                    <a:pt x="481" y="1131"/>
                    <a:pt x="349" y="1296"/>
                  </a:cubicBezTo>
                  <a:lnTo>
                    <a:pt x="1" y="1733"/>
                  </a:lnTo>
                  <a:lnTo>
                    <a:pt x="2926" y="1733"/>
                  </a:lnTo>
                  <a:lnTo>
                    <a:pt x="2578" y="1296"/>
                  </a:lnTo>
                  <a:cubicBezTo>
                    <a:pt x="2446" y="1131"/>
                    <a:pt x="2375" y="927"/>
                    <a:pt x="2375" y="715"/>
                  </a:cubicBezTo>
                  <a:lnTo>
                    <a:pt x="23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0" name="Google Shape;6250;p78"/>
            <p:cNvSpPr/>
            <p:nvPr/>
          </p:nvSpPr>
          <p:spPr>
            <a:xfrm>
              <a:off x="7086042" y="1668688"/>
              <a:ext cx="68422" cy="49913"/>
            </a:xfrm>
            <a:custGeom>
              <a:avLst/>
              <a:gdLst/>
              <a:ahLst/>
              <a:cxnLst/>
              <a:rect l="l" t="t" r="r" b="b"/>
              <a:pathLst>
                <a:path w="2377" h="1734" extrusionOk="0">
                  <a:moveTo>
                    <a:pt x="551" y="1"/>
                  </a:moveTo>
                  <a:lnTo>
                    <a:pt x="551" y="715"/>
                  </a:lnTo>
                  <a:cubicBezTo>
                    <a:pt x="551" y="927"/>
                    <a:pt x="480" y="1131"/>
                    <a:pt x="350" y="1295"/>
                  </a:cubicBezTo>
                  <a:lnTo>
                    <a:pt x="0" y="1734"/>
                  </a:lnTo>
                  <a:lnTo>
                    <a:pt x="459" y="1734"/>
                  </a:lnTo>
                  <a:lnTo>
                    <a:pt x="725" y="1398"/>
                  </a:lnTo>
                  <a:cubicBezTo>
                    <a:pt x="857" y="1233"/>
                    <a:pt x="928" y="1028"/>
                    <a:pt x="928" y="818"/>
                  </a:cubicBezTo>
                  <a:lnTo>
                    <a:pt x="928" y="500"/>
                  </a:lnTo>
                  <a:lnTo>
                    <a:pt x="2377" y="500"/>
                  </a:lnTo>
                  <a:lnTo>
                    <a:pt x="237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1" name="Google Shape;6251;p78"/>
            <p:cNvSpPr/>
            <p:nvPr/>
          </p:nvSpPr>
          <p:spPr>
            <a:xfrm>
              <a:off x="6969279" y="1637281"/>
              <a:ext cx="317873" cy="33535"/>
            </a:xfrm>
            <a:custGeom>
              <a:avLst/>
              <a:gdLst/>
              <a:ahLst/>
              <a:cxnLst/>
              <a:rect l="l" t="t" r="r" b="b"/>
              <a:pathLst>
                <a:path w="11043" h="1165" extrusionOk="0">
                  <a:moveTo>
                    <a:pt x="0" y="1"/>
                  </a:moveTo>
                  <a:lnTo>
                    <a:pt x="0" y="733"/>
                  </a:lnTo>
                  <a:cubicBezTo>
                    <a:pt x="0" y="971"/>
                    <a:pt x="194" y="1165"/>
                    <a:pt x="430" y="1165"/>
                  </a:cubicBezTo>
                  <a:lnTo>
                    <a:pt x="10611" y="1165"/>
                  </a:lnTo>
                  <a:cubicBezTo>
                    <a:pt x="10849" y="1165"/>
                    <a:pt x="11043" y="971"/>
                    <a:pt x="11043" y="733"/>
                  </a:cubicBezTo>
                  <a:lnTo>
                    <a:pt x="110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2" name="Google Shape;6252;p78"/>
            <p:cNvSpPr/>
            <p:nvPr/>
          </p:nvSpPr>
          <p:spPr>
            <a:xfrm>
              <a:off x="7191751" y="1637281"/>
              <a:ext cx="78036" cy="33535"/>
            </a:xfrm>
            <a:custGeom>
              <a:avLst/>
              <a:gdLst/>
              <a:ahLst/>
              <a:cxnLst/>
              <a:rect l="l" t="t" r="r" b="b"/>
              <a:pathLst>
                <a:path w="2711" h="1165" extrusionOk="0">
                  <a:moveTo>
                    <a:pt x="0" y="1"/>
                  </a:moveTo>
                  <a:lnTo>
                    <a:pt x="0" y="1165"/>
                  </a:lnTo>
                  <a:lnTo>
                    <a:pt x="2711" y="1165"/>
                  </a:lnTo>
                  <a:lnTo>
                    <a:pt x="271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3" name="Google Shape;6253;p78"/>
            <p:cNvSpPr/>
            <p:nvPr/>
          </p:nvSpPr>
          <p:spPr>
            <a:xfrm>
              <a:off x="6969279" y="1637281"/>
              <a:ext cx="28986" cy="33535"/>
            </a:xfrm>
            <a:custGeom>
              <a:avLst/>
              <a:gdLst/>
              <a:ahLst/>
              <a:cxnLst/>
              <a:rect l="l" t="t" r="r" b="b"/>
              <a:pathLst>
                <a:path w="1007" h="1165" extrusionOk="0">
                  <a:moveTo>
                    <a:pt x="0" y="1"/>
                  </a:moveTo>
                  <a:lnTo>
                    <a:pt x="0" y="733"/>
                  </a:lnTo>
                  <a:cubicBezTo>
                    <a:pt x="0" y="971"/>
                    <a:pt x="194" y="1165"/>
                    <a:pt x="430" y="1165"/>
                  </a:cubicBezTo>
                  <a:lnTo>
                    <a:pt x="1006" y="1165"/>
                  </a:lnTo>
                  <a:cubicBezTo>
                    <a:pt x="770" y="1165"/>
                    <a:pt x="576" y="971"/>
                    <a:pt x="576" y="733"/>
                  </a:cubicBezTo>
                  <a:lnTo>
                    <a:pt x="57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4" name="Google Shape;6254;p78"/>
            <p:cNvSpPr/>
            <p:nvPr/>
          </p:nvSpPr>
          <p:spPr>
            <a:xfrm>
              <a:off x="7204533" y="1617417"/>
              <a:ext cx="52475" cy="101237"/>
            </a:xfrm>
            <a:custGeom>
              <a:avLst/>
              <a:gdLst/>
              <a:ahLst/>
              <a:cxnLst/>
              <a:rect l="l" t="t" r="r" b="b"/>
              <a:pathLst>
                <a:path w="1823" h="3517" extrusionOk="0">
                  <a:moveTo>
                    <a:pt x="376" y="1"/>
                  </a:moveTo>
                  <a:cubicBezTo>
                    <a:pt x="166" y="1"/>
                    <a:pt x="1" y="170"/>
                    <a:pt x="1" y="378"/>
                  </a:cubicBezTo>
                  <a:lnTo>
                    <a:pt x="1" y="3516"/>
                  </a:lnTo>
                  <a:lnTo>
                    <a:pt x="1822" y="3516"/>
                  </a:lnTo>
                  <a:lnTo>
                    <a:pt x="1822" y="378"/>
                  </a:lnTo>
                  <a:cubicBezTo>
                    <a:pt x="1822" y="168"/>
                    <a:pt x="1653" y="1"/>
                    <a:pt x="14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5" name="Google Shape;6255;p78"/>
            <p:cNvSpPr/>
            <p:nvPr/>
          </p:nvSpPr>
          <p:spPr>
            <a:xfrm>
              <a:off x="7204533" y="1617417"/>
              <a:ext cx="20092" cy="101237"/>
            </a:xfrm>
            <a:custGeom>
              <a:avLst/>
              <a:gdLst/>
              <a:ahLst/>
              <a:cxnLst/>
              <a:rect l="l" t="t" r="r" b="b"/>
              <a:pathLst>
                <a:path w="698" h="3517" extrusionOk="0">
                  <a:moveTo>
                    <a:pt x="376" y="1"/>
                  </a:moveTo>
                  <a:cubicBezTo>
                    <a:pt x="169" y="1"/>
                    <a:pt x="1" y="168"/>
                    <a:pt x="1" y="378"/>
                  </a:cubicBezTo>
                  <a:lnTo>
                    <a:pt x="1" y="3516"/>
                  </a:lnTo>
                  <a:lnTo>
                    <a:pt x="322" y="3516"/>
                  </a:lnTo>
                  <a:lnTo>
                    <a:pt x="322" y="378"/>
                  </a:lnTo>
                  <a:cubicBezTo>
                    <a:pt x="322" y="170"/>
                    <a:pt x="491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6" name="Google Shape;6256;p78"/>
            <p:cNvSpPr/>
            <p:nvPr/>
          </p:nvSpPr>
          <p:spPr>
            <a:xfrm>
              <a:off x="7221057" y="1683946"/>
              <a:ext cx="19372" cy="19372"/>
            </a:xfrm>
            <a:custGeom>
              <a:avLst/>
              <a:gdLst/>
              <a:ahLst/>
              <a:cxnLst/>
              <a:rect l="l" t="t" r="r" b="b"/>
              <a:pathLst>
                <a:path w="673" h="673" extrusionOk="0">
                  <a:moveTo>
                    <a:pt x="337" y="0"/>
                  </a:moveTo>
                  <a:cubicBezTo>
                    <a:pt x="150" y="0"/>
                    <a:pt x="1" y="152"/>
                    <a:pt x="1" y="336"/>
                  </a:cubicBezTo>
                  <a:cubicBezTo>
                    <a:pt x="1" y="523"/>
                    <a:pt x="152" y="672"/>
                    <a:pt x="337" y="672"/>
                  </a:cubicBezTo>
                  <a:cubicBezTo>
                    <a:pt x="521" y="672"/>
                    <a:pt x="672" y="523"/>
                    <a:pt x="672" y="336"/>
                  </a:cubicBezTo>
                  <a:cubicBezTo>
                    <a:pt x="672" y="150"/>
                    <a:pt x="521" y="0"/>
                    <a:pt x="3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7" name="Google Shape;6257;p78"/>
            <p:cNvSpPr/>
            <p:nvPr/>
          </p:nvSpPr>
          <p:spPr>
            <a:xfrm>
              <a:off x="7006358" y="1496364"/>
              <a:ext cx="44386" cy="44444"/>
            </a:xfrm>
            <a:custGeom>
              <a:avLst/>
              <a:gdLst/>
              <a:ahLst/>
              <a:cxnLst/>
              <a:rect l="l" t="t" r="r" b="b"/>
              <a:pathLst>
                <a:path w="1542" h="1544" extrusionOk="0">
                  <a:moveTo>
                    <a:pt x="268" y="1"/>
                  </a:moveTo>
                  <a:cubicBezTo>
                    <a:pt x="120" y="1"/>
                    <a:pt x="1" y="122"/>
                    <a:pt x="1" y="267"/>
                  </a:cubicBezTo>
                  <a:lnTo>
                    <a:pt x="1" y="1277"/>
                  </a:lnTo>
                  <a:cubicBezTo>
                    <a:pt x="1" y="1423"/>
                    <a:pt x="120" y="1544"/>
                    <a:pt x="268" y="1544"/>
                  </a:cubicBezTo>
                  <a:lnTo>
                    <a:pt x="1275" y="1544"/>
                  </a:lnTo>
                  <a:cubicBezTo>
                    <a:pt x="1423" y="1544"/>
                    <a:pt x="1542" y="1423"/>
                    <a:pt x="1542" y="1277"/>
                  </a:cubicBezTo>
                  <a:lnTo>
                    <a:pt x="1542" y="267"/>
                  </a:lnTo>
                  <a:cubicBezTo>
                    <a:pt x="1542" y="122"/>
                    <a:pt x="1423" y="1"/>
                    <a:pt x="12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8" name="Google Shape;6258;p78"/>
            <p:cNvSpPr/>
            <p:nvPr/>
          </p:nvSpPr>
          <p:spPr>
            <a:xfrm>
              <a:off x="7072771" y="1496364"/>
              <a:ext cx="44386" cy="44444"/>
            </a:xfrm>
            <a:custGeom>
              <a:avLst/>
              <a:gdLst/>
              <a:ahLst/>
              <a:cxnLst/>
              <a:rect l="l" t="t" r="r" b="b"/>
              <a:pathLst>
                <a:path w="1542" h="1544" extrusionOk="0">
                  <a:moveTo>
                    <a:pt x="268" y="1"/>
                  </a:moveTo>
                  <a:cubicBezTo>
                    <a:pt x="120" y="1"/>
                    <a:pt x="1" y="122"/>
                    <a:pt x="1" y="267"/>
                  </a:cubicBezTo>
                  <a:lnTo>
                    <a:pt x="1" y="1277"/>
                  </a:lnTo>
                  <a:cubicBezTo>
                    <a:pt x="1" y="1423"/>
                    <a:pt x="120" y="1544"/>
                    <a:pt x="268" y="1544"/>
                  </a:cubicBezTo>
                  <a:lnTo>
                    <a:pt x="1275" y="1544"/>
                  </a:lnTo>
                  <a:cubicBezTo>
                    <a:pt x="1425" y="1544"/>
                    <a:pt x="1542" y="1423"/>
                    <a:pt x="1542" y="1277"/>
                  </a:cubicBezTo>
                  <a:lnTo>
                    <a:pt x="1542" y="267"/>
                  </a:lnTo>
                  <a:cubicBezTo>
                    <a:pt x="1542" y="122"/>
                    <a:pt x="1423" y="1"/>
                    <a:pt x="12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9" name="Google Shape;6259;p78"/>
            <p:cNvSpPr/>
            <p:nvPr/>
          </p:nvSpPr>
          <p:spPr>
            <a:xfrm>
              <a:off x="7139185" y="1496364"/>
              <a:ext cx="44444" cy="44444"/>
            </a:xfrm>
            <a:custGeom>
              <a:avLst/>
              <a:gdLst/>
              <a:ahLst/>
              <a:cxnLst/>
              <a:rect l="l" t="t" r="r" b="b"/>
              <a:pathLst>
                <a:path w="1544" h="1544" extrusionOk="0">
                  <a:moveTo>
                    <a:pt x="267" y="1"/>
                  </a:moveTo>
                  <a:cubicBezTo>
                    <a:pt x="122" y="1"/>
                    <a:pt x="1" y="122"/>
                    <a:pt x="1" y="267"/>
                  </a:cubicBezTo>
                  <a:lnTo>
                    <a:pt x="1" y="1277"/>
                  </a:lnTo>
                  <a:cubicBezTo>
                    <a:pt x="1" y="1423"/>
                    <a:pt x="122" y="1544"/>
                    <a:pt x="267" y="1544"/>
                  </a:cubicBezTo>
                  <a:lnTo>
                    <a:pt x="1277" y="1544"/>
                  </a:lnTo>
                  <a:cubicBezTo>
                    <a:pt x="1423" y="1544"/>
                    <a:pt x="1544" y="1423"/>
                    <a:pt x="1544" y="1277"/>
                  </a:cubicBezTo>
                  <a:lnTo>
                    <a:pt x="1544" y="267"/>
                  </a:lnTo>
                  <a:cubicBezTo>
                    <a:pt x="1544" y="122"/>
                    <a:pt x="1423" y="1"/>
                    <a:pt x="12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0" name="Google Shape;6260;p78"/>
            <p:cNvSpPr/>
            <p:nvPr/>
          </p:nvSpPr>
          <p:spPr>
            <a:xfrm>
              <a:off x="7006358" y="1565599"/>
              <a:ext cx="44386" cy="44386"/>
            </a:xfrm>
            <a:custGeom>
              <a:avLst/>
              <a:gdLst/>
              <a:ahLst/>
              <a:cxnLst/>
              <a:rect l="l" t="t" r="r" b="b"/>
              <a:pathLst>
                <a:path w="1542" h="1542" extrusionOk="0">
                  <a:moveTo>
                    <a:pt x="268" y="1"/>
                  </a:moveTo>
                  <a:cubicBezTo>
                    <a:pt x="120" y="1"/>
                    <a:pt x="1" y="120"/>
                    <a:pt x="1" y="267"/>
                  </a:cubicBezTo>
                  <a:lnTo>
                    <a:pt x="1" y="1275"/>
                  </a:lnTo>
                  <a:cubicBezTo>
                    <a:pt x="1" y="1422"/>
                    <a:pt x="120" y="1541"/>
                    <a:pt x="268" y="1541"/>
                  </a:cubicBezTo>
                  <a:lnTo>
                    <a:pt x="1275" y="1541"/>
                  </a:lnTo>
                  <a:cubicBezTo>
                    <a:pt x="1423" y="1541"/>
                    <a:pt x="1542" y="1422"/>
                    <a:pt x="1542" y="1275"/>
                  </a:cubicBezTo>
                  <a:lnTo>
                    <a:pt x="1542" y="267"/>
                  </a:lnTo>
                  <a:cubicBezTo>
                    <a:pt x="1542" y="120"/>
                    <a:pt x="1423" y="1"/>
                    <a:pt x="1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1" name="Google Shape;6261;p78"/>
            <p:cNvSpPr/>
            <p:nvPr/>
          </p:nvSpPr>
          <p:spPr>
            <a:xfrm>
              <a:off x="7072771" y="1565599"/>
              <a:ext cx="44386" cy="44386"/>
            </a:xfrm>
            <a:custGeom>
              <a:avLst/>
              <a:gdLst/>
              <a:ahLst/>
              <a:cxnLst/>
              <a:rect l="l" t="t" r="r" b="b"/>
              <a:pathLst>
                <a:path w="1542" h="1542" extrusionOk="0">
                  <a:moveTo>
                    <a:pt x="268" y="1"/>
                  </a:moveTo>
                  <a:cubicBezTo>
                    <a:pt x="120" y="1"/>
                    <a:pt x="1" y="120"/>
                    <a:pt x="1" y="267"/>
                  </a:cubicBezTo>
                  <a:lnTo>
                    <a:pt x="1" y="1275"/>
                  </a:lnTo>
                  <a:cubicBezTo>
                    <a:pt x="1" y="1422"/>
                    <a:pt x="120" y="1541"/>
                    <a:pt x="268" y="1541"/>
                  </a:cubicBezTo>
                  <a:lnTo>
                    <a:pt x="1275" y="1541"/>
                  </a:lnTo>
                  <a:cubicBezTo>
                    <a:pt x="1425" y="1541"/>
                    <a:pt x="1542" y="1422"/>
                    <a:pt x="1542" y="1275"/>
                  </a:cubicBezTo>
                  <a:lnTo>
                    <a:pt x="1542" y="267"/>
                  </a:lnTo>
                  <a:cubicBezTo>
                    <a:pt x="1542" y="120"/>
                    <a:pt x="1423" y="1"/>
                    <a:pt x="1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2" name="Google Shape;6262;p78"/>
            <p:cNvSpPr/>
            <p:nvPr/>
          </p:nvSpPr>
          <p:spPr>
            <a:xfrm>
              <a:off x="7139185" y="1565599"/>
              <a:ext cx="44444" cy="44386"/>
            </a:xfrm>
            <a:custGeom>
              <a:avLst/>
              <a:gdLst/>
              <a:ahLst/>
              <a:cxnLst/>
              <a:rect l="l" t="t" r="r" b="b"/>
              <a:pathLst>
                <a:path w="1544" h="1542" extrusionOk="0">
                  <a:moveTo>
                    <a:pt x="267" y="1"/>
                  </a:moveTo>
                  <a:cubicBezTo>
                    <a:pt x="122" y="1"/>
                    <a:pt x="1" y="120"/>
                    <a:pt x="1" y="267"/>
                  </a:cubicBezTo>
                  <a:lnTo>
                    <a:pt x="1" y="1275"/>
                  </a:lnTo>
                  <a:cubicBezTo>
                    <a:pt x="1" y="1422"/>
                    <a:pt x="122" y="1541"/>
                    <a:pt x="267" y="1541"/>
                  </a:cubicBezTo>
                  <a:lnTo>
                    <a:pt x="1277" y="1541"/>
                  </a:lnTo>
                  <a:cubicBezTo>
                    <a:pt x="1423" y="1541"/>
                    <a:pt x="1544" y="1422"/>
                    <a:pt x="1544" y="1275"/>
                  </a:cubicBezTo>
                  <a:lnTo>
                    <a:pt x="1544" y="267"/>
                  </a:lnTo>
                  <a:cubicBezTo>
                    <a:pt x="1544" y="120"/>
                    <a:pt x="1423" y="1"/>
                    <a:pt x="1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3" name="Google Shape;6263;p78"/>
            <p:cNvSpPr/>
            <p:nvPr/>
          </p:nvSpPr>
          <p:spPr>
            <a:xfrm>
              <a:off x="6964356" y="1422150"/>
              <a:ext cx="327573" cy="327487"/>
            </a:xfrm>
            <a:custGeom>
              <a:avLst/>
              <a:gdLst/>
              <a:ahLst/>
              <a:cxnLst/>
              <a:rect l="l" t="t" r="r" b="b"/>
              <a:pathLst>
                <a:path w="11380" h="11377" extrusionOk="0">
                  <a:moveTo>
                    <a:pt x="6442" y="1052"/>
                  </a:moveTo>
                  <a:cubicBezTo>
                    <a:pt x="6589" y="1052"/>
                    <a:pt x="6710" y="1173"/>
                    <a:pt x="6710" y="1322"/>
                  </a:cubicBezTo>
                  <a:lnTo>
                    <a:pt x="6710" y="1464"/>
                  </a:lnTo>
                  <a:lnTo>
                    <a:pt x="4675" y="1464"/>
                  </a:lnTo>
                  <a:lnTo>
                    <a:pt x="4675" y="1322"/>
                  </a:lnTo>
                  <a:cubicBezTo>
                    <a:pt x="4675" y="1173"/>
                    <a:pt x="4794" y="1052"/>
                    <a:pt x="4944" y="1052"/>
                  </a:cubicBezTo>
                  <a:close/>
                  <a:moveTo>
                    <a:pt x="11047" y="7641"/>
                  </a:moveTo>
                  <a:lnTo>
                    <a:pt x="11047" y="8206"/>
                  </a:lnTo>
                  <a:cubicBezTo>
                    <a:pt x="11047" y="8353"/>
                    <a:pt x="10930" y="8471"/>
                    <a:pt x="10782" y="8471"/>
                  </a:cubicBezTo>
                  <a:lnTo>
                    <a:pt x="10331" y="8471"/>
                  </a:lnTo>
                  <a:lnTo>
                    <a:pt x="10331" y="7641"/>
                  </a:lnTo>
                  <a:close/>
                  <a:moveTo>
                    <a:pt x="6438" y="8805"/>
                  </a:moveTo>
                  <a:lnTo>
                    <a:pt x="6438" y="9279"/>
                  </a:lnTo>
                  <a:cubicBezTo>
                    <a:pt x="6438" y="9526"/>
                    <a:pt x="6524" y="9770"/>
                    <a:pt x="6678" y="9964"/>
                  </a:cubicBezTo>
                  <a:lnTo>
                    <a:pt x="6811" y="10132"/>
                  </a:lnTo>
                  <a:lnTo>
                    <a:pt x="4577" y="10132"/>
                  </a:lnTo>
                  <a:lnTo>
                    <a:pt x="4709" y="9964"/>
                  </a:lnTo>
                  <a:cubicBezTo>
                    <a:pt x="4862" y="9770"/>
                    <a:pt x="4949" y="9526"/>
                    <a:pt x="4949" y="9279"/>
                  </a:cubicBezTo>
                  <a:lnTo>
                    <a:pt x="4949" y="8805"/>
                  </a:lnTo>
                  <a:close/>
                  <a:moveTo>
                    <a:pt x="8175" y="8805"/>
                  </a:moveTo>
                  <a:lnTo>
                    <a:pt x="8176" y="10132"/>
                  </a:lnTo>
                  <a:lnTo>
                    <a:pt x="7234" y="10132"/>
                  </a:lnTo>
                  <a:lnTo>
                    <a:pt x="6934" y="9757"/>
                  </a:lnTo>
                  <a:cubicBezTo>
                    <a:pt x="6827" y="9622"/>
                    <a:pt x="6767" y="9452"/>
                    <a:pt x="6767" y="9279"/>
                  </a:cubicBezTo>
                  <a:lnTo>
                    <a:pt x="6767" y="8805"/>
                  </a:lnTo>
                  <a:close/>
                  <a:moveTo>
                    <a:pt x="9789" y="6951"/>
                  </a:moveTo>
                  <a:cubicBezTo>
                    <a:pt x="9904" y="6951"/>
                    <a:pt x="9998" y="7045"/>
                    <a:pt x="9998" y="7161"/>
                  </a:cubicBezTo>
                  <a:lnTo>
                    <a:pt x="9998" y="10132"/>
                  </a:lnTo>
                  <a:lnTo>
                    <a:pt x="8509" y="10132"/>
                  </a:lnTo>
                  <a:lnTo>
                    <a:pt x="8509" y="7161"/>
                  </a:lnTo>
                  <a:cubicBezTo>
                    <a:pt x="8509" y="7045"/>
                    <a:pt x="8603" y="6951"/>
                    <a:pt x="8719" y="6951"/>
                  </a:cubicBezTo>
                  <a:close/>
                  <a:moveTo>
                    <a:pt x="6496" y="0"/>
                  </a:moveTo>
                  <a:cubicBezTo>
                    <a:pt x="6437" y="0"/>
                    <a:pt x="6380" y="32"/>
                    <a:pt x="6349" y="89"/>
                  </a:cubicBezTo>
                  <a:lnTo>
                    <a:pt x="6001" y="722"/>
                  </a:lnTo>
                  <a:lnTo>
                    <a:pt x="5379" y="722"/>
                  </a:lnTo>
                  <a:lnTo>
                    <a:pt x="5031" y="89"/>
                  </a:lnTo>
                  <a:cubicBezTo>
                    <a:pt x="5000" y="33"/>
                    <a:pt x="4941" y="1"/>
                    <a:pt x="4881" y="1"/>
                  </a:cubicBezTo>
                  <a:cubicBezTo>
                    <a:pt x="4855" y="1"/>
                    <a:pt x="4828" y="8"/>
                    <a:pt x="4803" y="21"/>
                  </a:cubicBezTo>
                  <a:cubicBezTo>
                    <a:pt x="4723" y="66"/>
                    <a:pt x="4693" y="169"/>
                    <a:pt x="4737" y="249"/>
                  </a:cubicBezTo>
                  <a:lnTo>
                    <a:pt x="4997" y="720"/>
                  </a:lnTo>
                  <a:lnTo>
                    <a:pt x="4938" y="720"/>
                  </a:lnTo>
                  <a:cubicBezTo>
                    <a:pt x="4608" y="720"/>
                    <a:pt x="4337" y="988"/>
                    <a:pt x="4337" y="1320"/>
                  </a:cubicBezTo>
                  <a:lnTo>
                    <a:pt x="4337" y="1463"/>
                  </a:lnTo>
                  <a:lnTo>
                    <a:pt x="598" y="1463"/>
                  </a:lnTo>
                  <a:cubicBezTo>
                    <a:pt x="269" y="1463"/>
                    <a:pt x="1" y="1733"/>
                    <a:pt x="1" y="2062"/>
                  </a:cubicBezTo>
                  <a:lnTo>
                    <a:pt x="1" y="7474"/>
                  </a:lnTo>
                  <a:lnTo>
                    <a:pt x="1" y="8206"/>
                  </a:lnTo>
                  <a:cubicBezTo>
                    <a:pt x="1" y="8535"/>
                    <a:pt x="269" y="8805"/>
                    <a:pt x="598" y="8805"/>
                  </a:cubicBezTo>
                  <a:lnTo>
                    <a:pt x="4609" y="8805"/>
                  </a:lnTo>
                  <a:lnTo>
                    <a:pt x="4609" y="9279"/>
                  </a:lnTo>
                  <a:cubicBezTo>
                    <a:pt x="4609" y="9453"/>
                    <a:pt x="4551" y="9622"/>
                    <a:pt x="4444" y="9757"/>
                  </a:cubicBezTo>
                  <a:lnTo>
                    <a:pt x="4144" y="10132"/>
                  </a:lnTo>
                  <a:lnTo>
                    <a:pt x="2226" y="10132"/>
                  </a:lnTo>
                  <a:cubicBezTo>
                    <a:pt x="2135" y="10132"/>
                    <a:pt x="2061" y="10209"/>
                    <a:pt x="2061" y="10299"/>
                  </a:cubicBezTo>
                  <a:cubicBezTo>
                    <a:pt x="2061" y="10390"/>
                    <a:pt x="2135" y="10467"/>
                    <a:pt x="2226" y="10467"/>
                  </a:cubicBezTo>
                  <a:lnTo>
                    <a:pt x="10921" y="10467"/>
                  </a:lnTo>
                  <a:cubicBezTo>
                    <a:pt x="10986" y="10467"/>
                    <a:pt x="11042" y="10522"/>
                    <a:pt x="11042" y="10587"/>
                  </a:cubicBezTo>
                  <a:lnTo>
                    <a:pt x="11042" y="10922"/>
                  </a:lnTo>
                  <a:cubicBezTo>
                    <a:pt x="11042" y="10987"/>
                    <a:pt x="10986" y="11044"/>
                    <a:pt x="10921" y="11044"/>
                  </a:cubicBezTo>
                  <a:lnTo>
                    <a:pt x="456" y="11044"/>
                  </a:lnTo>
                  <a:cubicBezTo>
                    <a:pt x="388" y="11044"/>
                    <a:pt x="333" y="10987"/>
                    <a:pt x="333" y="10922"/>
                  </a:cubicBezTo>
                  <a:lnTo>
                    <a:pt x="333" y="10587"/>
                  </a:lnTo>
                  <a:cubicBezTo>
                    <a:pt x="333" y="10522"/>
                    <a:pt x="388" y="10467"/>
                    <a:pt x="456" y="10467"/>
                  </a:cubicBezTo>
                  <a:lnTo>
                    <a:pt x="1556" y="10467"/>
                  </a:lnTo>
                  <a:cubicBezTo>
                    <a:pt x="1647" y="10467"/>
                    <a:pt x="1721" y="10390"/>
                    <a:pt x="1721" y="10299"/>
                  </a:cubicBezTo>
                  <a:cubicBezTo>
                    <a:pt x="1721" y="10209"/>
                    <a:pt x="1647" y="10132"/>
                    <a:pt x="1556" y="10132"/>
                  </a:cubicBezTo>
                  <a:lnTo>
                    <a:pt x="456" y="10132"/>
                  </a:lnTo>
                  <a:cubicBezTo>
                    <a:pt x="205" y="10132"/>
                    <a:pt x="1" y="10337"/>
                    <a:pt x="1" y="10587"/>
                  </a:cubicBezTo>
                  <a:lnTo>
                    <a:pt x="1" y="10922"/>
                  </a:lnTo>
                  <a:cubicBezTo>
                    <a:pt x="1" y="11172"/>
                    <a:pt x="205" y="11377"/>
                    <a:pt x="456" y="11377"/>
                  </a:cubicBezTo>
                  <a:lnTo>
                    <a:pt x="10921" y="11377"/>
                  </a:lnTo>
                  <a:cubicBezTo>
                    <a:pt x="11171" y="11377"/>
                    <a:pt x="11376" y="11172"/>
                    <a:pt x="11376" y="10922"/>
                  </a:cubicBezTo>
                  <a:lnTo>
                    <a:pt x="11376" y="10587"/>
                  </a:lnTo>
                  <a:cubicBezTo>
                    <a:pt x="11376" y="10337"/>
                    <a:pt x="11171" y="10132"/>
                    <a:pt x="10921" y="10132"/>
                  </a:cubicBezTo>
                  <a:lnTo>
                    <a:pt x="10327" y="10132"/>
                  </a:lnTo>
                  <a:lnTo>
                    <a:pt x="10327" y="8805"/>
                  </a:lnTo>
                  <a:lnTo>
                    <a:pt x="10777" y="8805"/>
                  </a:lnTo>
                  <a:cubicBezTo>
                    <a:pt x="11106" y="8805"/>
                    <a:pt x="11376" y="8535"/>
                    <a:pt x="11376" y="8206"/>
                  </a:cubicBezTo>
                  <a:lnTo>
                    <a:pt x="11376" y="7474"/>
                  </a:lnTo>
                  <a:lnTo>
                    <a:pt x="11376" y="3569"/>
                  </a:lnTo>
                  <a:cubicBezTo>
                    <a:pt x="11376" y="3478"/>
                    <a:pt x="11299" y="3403"/>
                    <a:pt x="11209" y="3403"/>
                  </a:cubicBezTo>
                  <a:cubicBezTo>
                    <a:pt x="11118" y="3403"/>
                    <a:pt x="11042" y="3478"/>
                    <a:pt x="11042" y="3569"/>
                  </a:cubicBezTo>
                  <a:lnTo>
                    <a:pt x="11042" y="7306"/>
                  </a:lnTo>
                  <a:lnTo>
                    <a:pt x="10327" y="7306"/>
                  </a:lnTo>
                  <a:lnTo>
                    <a:pt x="10327" y="7161"/>
                  </a:lnTo>
                  <a:cubicBezTo>
                    <a:pt x="10327" y="6862"/>
                    <a:pt x="10084" y="6619"/>
                    <a:pt x="9785" y="6619"/>
                  </a:cubicBezTo>
                  <a:lnTo>
                    <a:pt x="8713" y="6619"/>
                  </a:lnTo>
                  <a:cubicBezTo>
                    <a:pt x="8416" y="6619"/>
                    <a:pt x="8171" y="6860"/>
                    <a:pt x="8171" y="7161"/>
                  </a:cubicBezTo>
                  <a:lnTo>
                    <a:pt x="8171" y="7306"/>
                  </a:lnTo>
                  <a:lnTo>
                    <a:pt x="2331" y="7306"/>
                  </a:lnTo>
                  <a:cubicBezTo>
                    <a:pt x="2240" y="7306"/>
                    <a:pt x="2164" y="7383"/>
                    <a:pt x="2164" y="7474"/>
                  </a:cubicBezTo>
                  <a:cubicBezTo>
                    <a:pt x="2164" y="7564"/>
                    <a:pt x="2240" y="7641"/>
                    <a:pt x="2331" y="7641"/>
                  </a:cubicBezTo>
                  <a:lnTo>
                    <a:pt x="8171" y="7641"/>
                  </a:lnTo>
                  <a:lnTo>
                    <a:pt x="8171" y="8471"/>
                  </a:lnTo>
                  <a:lnTo>
                    <a:pt x="596" y="8471"/>
                  </a:lnTo>
                  <a:cubicBezTo>
                    <a:pt x="449" y="8471"/>
                    <a:pt x="331" y="8353"/>
                    <a:pt x="331" y="8206"/>
                  </a:cubicBezTo>
                  <a:lnTo>
                    <a:pt x="331" y="7641"/>
                  </a:lnTo>
                  <a:lnTo>
                    <a:pt x="1654" y="7641"/>
                  </a:lnTo>
                  <a:cubicBezTo>
                    <a:pt x="1744" y="7641"/>
                    <a:pt x="1819" y="7564"/>
                    <a:pt x="1819" y="7474"/>
                  </a:cubicBezTo>
                  <a:cubicBezTo>
                    <a:pt x="1819" y="7383"/>
                    <a:pt x="1744" y="7306"/>
                    <a:pt x="1654" y="7306"/>
                  </a:cubicBezTo>
                  <a:lnTo>
                    <a:pt x="331" y="7306"/>
                  </a:lnTo>
                  <a:lnTo>
                    <a:pt x="331" y="2062"/>
                  </a:lnTo>
                  <a:cubicBezTo>
                    <a:pt x="331" y="1914"/>
                    <a:pt x="449" y="1797"/>
                    <a:pt x="596" y="1797"/>
                  </a:cubicBezTo>
                  <a:lnTo>
                    <a:pt x="10775" y="1797"/>
                  </a:lnTo>
                  <a:cubicBezTo>
                    <a:pt x="10922" y="1797"/>
                    <a:pt x="11040" y="1914"/>
                    <a:pt x="11040" y="2062"/>
                  </a:cubicBezTo>
                  <a:lnTo>
                    <a:pt x="11040" y="2851"/>
                  </a:lnTo>
                  <a:cubicBezTo>
                    <a:pt x="11047" y="2941"/>
                    <a:pt x="11120" y="3016"/>
                    <a:pt x="11214" y="3016"/>
                  </a:cubicBezTo>
                  <a:cubicBezTo>
                    <a:pt x="11305" y="3016"/>
                    <a:pt x="11379" y="2941"/>
                    <a:pt x="11379" y="2851"/>
                  </a:cubicBezTo>
                  <a:lnTo>
                    <a:pt x="11379" y="2062"/>
                  </a:lnTo>
                  <a:cubicBezTo>
                    <a:pt x="11379" y="1733"/>
                    <a:pt x="11111" y="1463"/>
                    <a:pt x="10782" y="1463"/>
                  </a:cubicBezTo>
                  <a:lnTo>
                    <a:pt x="7043" y="1463"/>
                  </a:lnTo>
                  <a:lnTo>
                    <a:pt x="7043" y="1320"/>
                  </a:lnTo>
                  <a:cubicBezTo>
                    <a:pt x="7043" y="990"/>
                    <a:pt x="6774" y="720"/>
                    <a:pt x="6442" y="720"/>
                  </a:cubicBezTo>
                  <a:lnTo>
                    <a:pt x="6383" y="720"/>
                  </a:lnTo>
                  <a:lnTo>
                    <a:pt x="6643" y="249"/>
                  </a:lnTo>
                  <a:cubicBezTo>
                    <a:pt x="6687" y="169"/>
                    <a:pt x="6659" y="66"/>
                    <a:pt x="6577" y="21"/>
                  </a:cubicBezTo>
                  <a:cubicBezTo>
                    <a:pt x="6552" y="7"/>
                    <a:pt x="6524" y="0"/>
                    <a:pt x="6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4" name="Google Shape;6264;p78"/>
            <p:cNvSpPr/>
            <p:nvPr/>
          </p:nvSpPr>
          <p:spPr>
            <a:xfrm>
              <a:off x="7216307" y="1679225"/>
              <a:ext cx="28929" cy="28958"/>
            </a:xfrm>
            <a:custGeom>
              <a:avLst/>
              <a:gdLst/>
              <a:ahLst/>
              <a:cxnLst/>
              <a:rect l="l" t="t" r="r" b="b"/>
              <a:pathLst>
                <a:path w="1005" h="1006" extrusionOk="0">
                  <a:moveTo>
                    <a:pt x="502" y="332"/>
                  </a:moveTo>
                  <a:cubicBezTo>
                    <a:pt x="596" y="332"/>
                    <a:pt x="670" y="408"/>
                    <a:pt x="670" y="500"/>
                  </a:cubicBezTo>
                  <a:cubicBezTo>
                    <a:pt x="670" y="595"/>
                    <a:pt x="596" y="669"/>
                    <a:pt x="502" y="669"/>
                  </a:cubicBezTo>
                  <a:cubicBezTo>
                    <a:pt x="409" y="669"/>
                    <a:pt x="333" y="595"/>
                    <a:pt x="333" y="500"/>
                  </a:cubicBezTo>
                  <a:cubicBezTo>
                    <a:pt x="333" y="408"/>
                    <a:pt x="409" y="332"/>
                    <a:pt x="502" y="332"/>
                  </a:cubicBezTo>
                  <a:close/>
                  <a:moveTo>
                    <a:pt x="502" y="1"/>
                  </a:moveTo>
                  <a:cubicBezTo>
                    <a:pt x="226" y="1"/>
                    <a:pt x="0" y="225"/>
                    <a:pt x="0" y="502"/>
                  </a:cubicBezTo>
                  <a:cubicBezTo>
                    <a:pt x="0" y="781"/>
                    <a:pt x="224" y="1005"/>
                    <a:pt x="502" y="1005"/>
                  </a:cubicBezTo>
                  <a:cubicBezTo>
                    <a:pt x="777" y="1005"/>
                    <a:pt x="1005" y="781"/>
                    <a:pt x="1005" y="502"/>
                  </a:cubicBezTo>
                  <a:cubicBezTo>
                    <a:pt x="1005" y="225"/>
                    <a:pt x="779" y="1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5" name="Google Shape;6265;p78"/>
            <p:cNvSpPr/>
            <p:nvPr/>
          </p:nvSpPr>
          <p:spPr>
            <a:xfrm>
              <a:off x="7215185" y="1632473"/>
              <a:ext cx="12665" cy="9643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167" y="0"/>
                  </a:moveTo>
                  <a:cubicBezTo>
                    <a:pt x="77" y="0"/>
                    <a:pt x="0" y="77"/>
                    <a:pt x="0" y="168"/>
                  </a:cubicBezTo>
                  <a:cubicBezTo>
                    <a:pt x="0" y="258"/>
                    <a:pt x="75" y="335"/>
                    <a:pt x="167" y="335"/>
                  </a:cubicBezTo>
                  <a:lnTo>
                    <a:pt x="272" y="335"/>
                  </a:lnTo>
                  <a:cubicBezTo>
                    <a:pt x="363" y="335"/>
                    <a:pt x="439" y="258"/>
                    <a:pt x="439" y="168"/>
                  </a:cubicBezTo>
                  <a:cubicBezTo>
                    <a:pt x="439" y="77"/>
                    <a:pt x="363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6" name="Google Shape;6266;p78"/>
            <p:cNvSpPr/>
            <p:nvPr/>
          </p:nvSpPr>
          <p:spPr>
            <a:xfrm>
              <a:off x="7233695" y="1632473"/>
              <a:ext cx="12608" cy="9643"/>
            </a:xfrm>
            <a:custGeom>
              <a:avLst/>
              <a:gdLst/>
              <a:ahLst/>
              <a:cxnLst/>
              <a:rect l="l" t="t" r="r" b="b"/>
              <a:pathLst>
                <a:path w="438" h="335" extrusionOk="0">
                  <a:moveTo>
                    <a:pt x="166" y="0"/>
                  </a:moveTo>
                  <a:cubicBezTo>
                    <a:pt x="75" y="0"/>
                    <a:pt x="1" y="77"/>
                    <a:pt x="1" y="168"/>
                  </a:cubicBezTo>
                  <a:cubicBezTo>
                    <a:pt x="1" y="258"/>
                    <a:pt x="75" y="335"/>
                    <a:pt x="166" y="335"/>
                  </a:cubicBezTo>
                  <a:lnTo>
                    <a:pt x="271" y="335"/>
                  </a:lnTo>
                  <a:cubicBezTo>
                    <a:pt x="361" y="335"/>
                    <a:pt x="438" y="258"/>
                    <a:pt x="438" y="168"/>
                  </a:cubicBezTo>
                  <a:cubicBezTo>
                    <a:pt x="438" y="73"/>
                    <a:pt x="365" y="0"/>
                    <a:pt x="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7" name="Google Shape;6267;p78"/>
            <p:cNvSpPr/>
            <p:nvPr/>
          </p:nvSpPr>
          <p:spPr>
            <a:xfrm>
              <a:off x="7215185" y="1647069"/>
              <a:ext cx="12665" cy="9643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167" y="0"/>
                  </a:moveTo>
                  <a:cubicBezTo>
                    <a:pt x="77" y="0"/>
                    <a:pt x="0" y="76"/>
                    <a:pt x="0" y="167"/>
                  </a:cubicBezTo>
                  <a:cubicBezTo>
                    <a:pt x="0" y="258"/>
                    <a:pt x="75" y="334"/>
                    <a:pt x="167" y="334"/>
                  </a:cubicBezTo>
                  <a:lnTo>
                    <a:pt x="272" y="334"/>
                  </a:lnTo>
                  <a:cubicBezTo>
                    <a:pt x="363" y="334"/>
                    <a:pt x="439" y="258"/>
                    <a:pt x="439" y="167"/>
                  </a:cubicBezTo>
                  <a:cubicBezTo>
                    <a:pt x="439" y="76"/>
                    <a:pt x="363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8" name="Google Shape;6268;p78"/>
            <p:cNvSpPr/>
            <p:nvPr/>
          </p:nvSpPr>
          <p:spPr>
            <a:xfrm>
              <a:off x="7233695" y="1647069"/>
              <a:ext cx="12608" cy="9643"/>
            </a:xfrm>
            <a:custGeom>
              <a:avLst/>
              <a:gdLst/>
              <a:ahLst/>
              <a:cxnLst/>
              <a:rect l="l" t="t" r="r" b="b"/>
              <a:pathLst>
                <a:path w="438" h="335" extrusionOk="0">
                  <a:moveTo>
                    <a:pt x="166" y="0"/>
                  </a:moveTo>
                  <a:cubicBezTo>
                    <a:pt x="75" y="0"/>
                    <a:pt x="1" y="76"/>
                    <a:pt x="1" y="167"/>
                  </a:cubicBezTo>
                  <a:cubicBezTo>
                    <a:pt x="1" y="258"/>
                    <a:pt x="75" y="334"/>
                    <a:pt x="166" y="334"/>
                  </a:cubicBezTo>
                  <a:lnTo>
                    <a:pt x="271" y="334"/>
                  </a:lnTo>
                  <a:cubicBezTo>
                    <a:pt x="361" y="334"/>
                    <a:pt x="438" y="258"/>
                    <a:pt x="438" y="167"/>
                  </a:cubicBezTo>
                  <a:cubicBezTo>
                    <a:pt x="438" y="76"/>
                    <a:pt x="365" y="0"/>
                    <a:pt x="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9" name="Google Shape;6269;p78"/>
            <p:cNvSpPr/>
            <p:nvPr/>
          </p:nvSpPr>
          <p:spPr>
            <a:xfrm>
              <a:off x="7215185" y="1661635"/>
              <a:ext cx="12665" cy="9643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167" y="1"/>
                  </a:moveTo>
                  <a:cubicBezTo>
                    <a:pt x="77" y="1"/>
                    <a:pt x="0" y="77"/>
                    <a:pt x="0" y="168"/>
                  </a:cubicBezTo>
                  <a:cubicBezTo>
                    <a:pt x="0" y="258"/>
                    <a:pt x="75" y="335"/>
                    <a:pt x="167" y="335"/>
                  </a:cubicBezTo>
                  <a:lnTo>
                    <a:pt x="272" y="335"/>
                  </a:lnTo>
                  <a:cubicBezTo>
                    <a:pt x="363" y="335"/>
                    <a:pt x="439" y="258"/>
                    <a:pt x="439" y="168"/>
                  </a:cubicBezTo>
                  <a:cubicBezTo>
                    <a:pt x="439" y="77"/>
                    <a:pt x="363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0" name="Google Shape;6270;p78"/>
            <p:cNvSpPr/>
            <p:nvPr/>
          </p:nvSpPr>
          <p:spPr>
            <a:xfrm>
              <a:off x="7233695" y="1661635"/>
              <a:ext cx="12608" cy="9643"/>
            </a:xfrm>
            <a:custGeom>
              <a:avLst/>
              <a:gdLst/>
              <a:ahLst/>
              <a:cxnLst/>
              <a:rect l="l" t="t" r="r" b="b"/>
              <a:pathLst>
                <a:path w="438" h="335" extrusionOk="0">
                  <a:moveTo>
                    <a:pt x="166" y="1"/>
                  </a:moveTo>
                  <a:cubicBezTo>
                    <a:pt x="75" y="1"/>
                    <a:pt x="1" y="77"/>
                    <a:pt x="1" y="168"/>
                  </a:cubicBezTo>
                  <a:cubicBezTo>
                    <a:pt x="1" y="258"/>
                    <a:pt x="75" y="335"/>
                    <a:pt x="166" y="335"/>
                  </a:cubicBezTo>
                  <a:lnTo>
                    <a:pt x="271" y="335"/>
                  </a:lnTo>
                  <a:cubicBezTo>
                    <a:pt x="361" y="335"/>
                    <a:pt x="438" y="258"/>
                    <a:pt x="438" y="168"/>
                  </a:cubicBezTo>
                  <a:cubicBezTo>
                    <a:pt x="438" y="77"/>
                    <a:pt x="365" y="1"/>
                    <a:pt x="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1" name="Google Shape;6271;p78"/>
            <p:cNvSpPr/>
            <p:nvPr/>
          </p:nvSpPr>
          <p:spPr>
            <a:xfrm>
              <a:off x="7001550" y="1491557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5"/>
                  </a:moveTo>
                  <a:cubicBezTo>
                    <a:pt x="1499" y="335"/>
                    <a:pt x="1544" y="379"/>
                    <a:pt x="1544" y="434"/>
                  </a:cubicBezTo>
                  <a:lnTo>
                    <a:pt x="1544" y="1444"/>
                  </a:lnTo>
                  <a:cubicBezTo>
                    <a:pt x="1544" y="1499"/>
                    <a:pt x="1499" y="1543"/>
                    <a:pt x="1442" y="1543"/>
                  </a:cubicBezTo>
                  <a:lnTo>
                    <a:pt x="435" y="1543"/>
                  </a:lnTo>
                  <a:cubicBezTo>
                    <a:pt x="379" y="1543"/>
                    <a:pt x="335" y="1499"/>
                    <a:pt x="335" y="1444"/>
                  </a:cubicBezTo>
                  <a:lnTo>
                    <a:pt x="335" y="434"/>
                  </a:lnTo>
                  <a:cubicBezTo>
                    <a:pt x="335" y="379"/>
                    <a:pt x="379" y="335"/>
                    <a:pt x="435" y="335"/>
                  </a:cubicBezTo>
                  <a:close/>
                  <a:moveTo>
                    <a:pt x="435" y="1"/>
                  </a:moveTo>
                  <a:cubicBezTo>
                    <a:pt x="195" y="1"/>
                    <a:pt x="1" y="194"/>
                    <a:pt x="1" y="434"/>
                  </a:cubicBezTo>
                  <a:lnTo>
                    <a:pt x="1" y="1444"/>
                  </a:lnTo>
                  <a:cubicBezTo>
                    <a:pt x="1" y="1684"/>
                    <a:pt x="195" y="1876"/>
                    <a:pt x="435" y="1876"/>
                  </a:cubicBezTo>
                  <a:lnTo>
                    <a:pt x="1442" y="1876"/>
                  </a:lnTo>
                  <a:cubicBezTo>
                    <a:pt x="1682" y="1876"/>
                    <a:pt x="1876" y="1684"/>
                    <a:pt x="1876" y="1444"/>
                  </a:cubicBezTo>
                  <a:lnTo>
                    <a:pt x="1876" y="434"/>
                  </a:lnTo>
                  <a:cubicBezTo>
                    <a:pt x="1876" y="194"/>
                    <a:pt x="1682" y="1"/>
                    <a:pt x="1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2" name="Google Shape;6272;p78"/>
            <p:cNvSpPr/>
            <p:nvPr/>
          </p:nvSpPr>
          <p:spPr>
            <a:xfrm>
              <a:off x="7067964" y="1491557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5"/>
                  </a:moveTo>
                  <a:cubicBezTo>
                    <a:pt x="1497" y="335"/>
                    <a:pt x="1542" y="379"/>
                    <a:pt x="1542" y="434"/>
                  </a:cubicBezTo>
                  <a:lnTo>
                    <a:pt x="1542" y="1444"/>
                  </a:lnTo>
                  <a:cubicBezTo>
                    <a:pt x="1542" y="1499"/>
                    <a:pt x="1497" y="1543"/>
                    <a:pt x="1442" y="1543"/>
                  </a:cubicBezTo>
                  <a:lnTo>
                    <a:pt x="435" y="1543"/>
                  </a:lnTo>
                  <a:cubicBezTo>
                    <a:pt x="378" y="1543"/>
                    <a:pt x="333" y="1499"/>
                    <a:pt x="333" y="1444"/>
                  </a:cubicBezTo>
                  <a:lnTo>
                    <a:pt x="333" y="434"/>
                  </a:lnTo>
                  <a:cubicBezTo>
                    <a:pt x="333" y="379"/>
                    <a:pt x="378" y="335"/>
                    <a:pt x="435" y="335"/>
                  </a:cubicBezTo>
                  <a:close/>
                  <a:moveTo>
                    <a:pt x="435" y="1"/>
                  </a:moveTo>
                  <a:cubicBezTo>
                    <a:pt x="195" y="1"/>
                    <a:pt x="1" y="194"/>
                    <a:pt x="1" y="434"/>
                  </a:cubicBezTo>
                  <a:lnTo>
                    <a:pt x="1" y="1444"/>
                  </a:lnTo>
                  <a:cubicBezTo>
                    <a:pt x="1" y="1684"/>
                    <a:pt x="195" y="1876"/>
                    <a:pt x="435" y="1876"/>
                  </a:cubicBezTo>
                  <a:lnTo>
                    <a:pt x="1442" y="1876"/>
                  </a:lnTo>
                  <a:cubicBezTo>
                    <a:pt x="1682" y="1876"/>
                    <a:pt x="1876" y="1684"/>
                    <a:pt x="1876" y="1444"/>
                  </a:cubicBezTo>
                  <a:lnTo>
                    <a:pt x="1876" y="434"/>
                  </a:lnTo>
                  <a:cubicBezTo>
                    <a:pt x="1876" y="194"/>
                    <a:pt x="1682" y="1"/>
                    <a:pt x="1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3" name="Google Shape;6273;p78"/>
            <p:cNvSpPr/>
            <p:nvPr/>
          </p:nvSpPr>
          <p:spPr>
            <a:xfrm>
              <a:off x="7134435" y="1491557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5"/>
                  </a:moveTo>
                  <a:cubicBezTo>
                    <a:pt x="1497" y="335"/>
                    <a:pt x="1542" y="379"/>
                    <a:pt x="1542" y="434"/>
                  </a:cubicBezTo>
                  <a:lnTo>
                    <a:pt x="1542" y="1444"/>
                  </a:lnTo>
                  <a:cubicBezTo>
                    <a:pt x="1542" y="1499"/>
                    <a:pt x="1497" y="1543"/>
                    <a:pt x="1442" y="1543"/>
                  </a:cubicBezTo>
                  <a:lnTo>
                    <a:pt x="432" y="1543"/>
                  </a:lnTo>
                  <a:cubicBezTo>
                    <a:pt x="377" y="1543"/>
                    <a:pt x="333" y="1499"/>
                    <a:pt x="333" y="1444"/>
                  </a:cubicBezTo>
                  <a:lnTo>
                    <a:pt x="333" y="434"/>
                  </a:lnTo>
                  <a:cubicBezTo>
                    <a:pt x="333" y="379"/>
                    <a:pt x="377" y="335"/>
                    <a:pt x="432" y="335"/>
                  </a:cubicBezTo>
                  <a:close/>
                  <a:moveTo>
                    <a:pt x="432" y="1"/>
                  </a:moveTo>
                  <a:cubicBezTo>
                    <a:pt x="193" y="1"/>
                    <a:pt x="1" y="194"/>
                    <a:pt x="1" y="434"/>
                  </a:cubicBezTo>
                  <a:lnTo>
                    <a:pt x="1" y="1444"/>
                  </a:lnTo>
                  <a:cubicBezTo>
                    <a:pt x="1" y="1684"/>
                    <a:pt x="193" y="1876"/>
                    <a:pt x="432" y="1876"/>
                  </a:cubicBezTo>
                  <a:lnTo>
                    <a:pt x="1442" y="1876"/>
                  </a:lnTo>
                  <a:cubicBezTo>
                    <a:pt x="1682" y="1876"/>
                    <a:pt x="1876" y="1684"/>
                    <a:pt x="1876" y="1444"/>
                  </a:cubicBezTo>
                  <a:lnTo>
                    <a:pt x="1876" y="434"/>
                  </a:lnTo>
                  <a:cubicBezTo>
                    <a:pt x="1876" y="194"/>
                    <a:pt x="1682" y="1"/>
                    <a:pt x="1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4" name="Google Shape;6274;p78"/>
            <p:cNvSpPr/>
            <p:nvPr/>
          </p:nvSpPr>
          <p:spPr>
            <a:xfrm>
              <a:off x="7001550" y="1560792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3"/>
                  </a:moveTo>
                  <a:cubicBezTo>
                    <a:pt x="1499" y="333"/>
                    <a:pt x="1544" y="377"/>
                    <a:pt x="1544" y="434"/>
                  </a:cubicBezTo>
                  <a:lnTo>
                    <a:pt x="1544" y="1442"/>
                  </a:lnTo>
                  <a:cubicBezTo>
                    <a:pt x="1544" y="1497"/>
                    <a:pt x="1499" y="1541"/>
                    <a:pt x="1442" y="1541"/>
                  </a:cubicBezTo>
                  <a:lnTo>
                    <a:pt x="435" y="1541"/>
                  </a:lnTo>
                  <a:cubicBezTo>
                    <a:pt x="379" y="1541"/>
                    <a:pt x="335" y="1497"/>
                    <a:pt x="335" y="1442"/>
                  </a:cubicBezTo>
                  <a:lnTo>
                    <a:pt x="335" y="434"/>
                  </a:lnTo>
                  <a:cubicBezTo>
                    <a:pt x="335" y="377"/>
                    <a:pt x="379" y="333"/>
                    <a:pt x="435" y="333"/>
                  </a:cubicBezTo>
                  <a:close/>
                  <a:moveTo>
                    <a:pt x="435" y="0"/>
                  </a:moveTo>
                  <a:cubicBezTo>
                    <a:pt x="195" y="0"/>
                    <a:pt x="1" y="194"/>
                    <a:pt x="1" y="434"/>
                  </a:cubicBezTo>
                  <a:lnTo>
                    <a:pt x="1" y="1442"/>
                  </a:lnTo>
                  <a:cubicBezTo>
                    <a:pt x="1" y="1682"/>
                    <a:pt x="195" y="1876"/>
                    <a:pt x="435" y="1876"/>
                  </a:cubicBezTo>
                  <a:lnTo>
                    <a:pt x="1442" y="1876"/>
                  </a:lnTo>
                  <a:cubicBezTo>
                    <a:pt x="1682" y="1876"/>
                    <a:pt x="1876" y="1682"/>
                    <a:pt x="1876" y="1442"/>
                  </a:cubicBezTo>
                  <a:lnTo>
                    <a:pt x="1876" y="434"/>
                  </a:lnTo>
                  <a:cubicBezTo>
                    <a:pt x="1876" y="196"/>
                    <a:pt x="1680" y="0"/>
                    <a:pt x="1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5" name="Google Shape;6275;p78"/>
            <p:cNvSpPr/>
            <p:nvPr/>
          </p:nvSpPr>
          <p:spPr>
            <a:xfrm>
              <a:off x="7067964" y="1560792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3"/>
                  </a:moveTo>
                  <a:cubicBezTo>
                    <a:pt x="1497" y="333"/>
                    <a:pt x="1542" y="377"/>
                    <a:pt x="1542" y="434"/>
                  </a:cubicBezTo>
                  <a:lnTo>
                    <a:pt x="1542" y="1442"/>
                  </a:lnTo>
                  <a:cubicBezTo>
                    <a:pt x="1542" y="1497"/>
                    <a:pt x="1497" y="1541"/>
                    <a:pt x="1442" y="1541"/>
                  </a:cubicBezTo>
                  <a:lnTo>
                    <a:pt x="435" y="1541"/>
                  </a:lnTo>
                  <a:cubicBezTo>
                    <a:pt x="378" y="1541"/>
                    <a:pt x="333" y="1497"/>
                    <a:pt x="333" y="1442"/>
                  </a:cubicBezTo>
                  <a:lnTo>
                    <a:pt x="333" y="434"/>
                  </a:lnTo>
                  <a:cubicBezTo>
                    <a:pt x="333" y="377"/>
                    <a:pt x="378" y="333"/>
                    <a:pt x="435" y="333"/>
                  </a:cubicBezTo>
                  <a:close/>
                  <a:moveTo>
                    <a:pt x="435" y="0"/>
                  </a:moveTo>
                  <a:cubicBezTo>
                    <a:pt x="195" y="0"/>
                    <a:pt x="1" y="194"/>
                    <a:pt x="1" y="434"/>
                  </a:cubicBezTo>
                  <a:lnTo>
                    <a:pt x="1" y="1442"/>
                  </a:lnTo>
                  <a:cubicBezTo>
                    <a:pt x="1" y="1682"/>
                    <a:pt x="195" y="1876"/>
                    <a:pt x="435" y="1876"/>
                  </a:cubicBezTo>
                  <a:lnTo>
                    <a:pt x="1442" y="1876"/>
                  </a:lnTo>
                  <a:cubicBezTo>
                    <a:pt x="1682" y="1876"/>
                    <a:pt x="1876" y="1682"/>
                    <a:pt x="1876" y="1442"/>
                  </a:cubicBezTo>
                  <a:lnTo>
                    <a:pt x="1876" y="434"/>
                  </a:lnTo>
                  <a:cubicBezTo>
                    <a:pt x="1876" y="196"/>
                    <a:pt x="1682" y="0"/>
                    <a:pt x="1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6" name="Google Shape;6276;p78"/>
            <p:cNvSpPr/>
            <p:nvPr/>
          </p:nvSpPr>
          <p:spPr>
            <a:xfrm>
              <a:off x="7134435" y="1560792"/>
              <a:ext cx="54001" cy="54001"/>
            </a:xfrm>
            <a:custGeom>
              <a:avLst/>
              <a:gdLst/>
              <a:ahLst/>
              <a:cxnLst/>
              <a:rect l="l" t="t" r="r" b="b"/>
              <a:pathLst>
                <a:path w="1876" h="1876" extrusionOk="0">
                  <a:moveTo>
                    <a:pt x="1442" y="333"/>
                  </a:moveTo>
                  <a:cubicBezTo>
                    <a:pt x="1497" y="333"/>
                    <a:pt x="1542" y="377"/>
                    <a:pt x="1542" y="434"/>
                  </a:cubicBezTo>
                  <a:lnTo>
                    <a:pt x="1542" y="1442"/>
                  </a:lnTo>
                  <a:cubicBezTo>
                    <a:pt x="1542" y="1497"/>
                    <a:pt x="1497" y="1541"/>
                    <a:pt x="1442" y="1541"/>
                  </a:cubicBezTo>
                  <a:lnTo>
                    <a:pt x="432" y="1541"/>
                  </a:lnTo>
                  <a:cubicBezTo>
                    <a:pt x="377" y="1541"/>
                    <a:pt x="333" y="1497"/>
                    <a:pt x="333" y="1442"/>
                  </a:cubicBezTo>
                  <a:lnTo>
                    <a:pt x="333" y="434"/>
                  </a:lnTo>
                  <a:cubicBezTo>
                    <a:pt x="333" y="377"/>
                    <a:pt x="377" y="333"/>
                    <a:pt x="432" y="333"/>
                  </a:cubicBezTo>
                  <a:close/>
                  <a:moveTo>
                    <a:pt x="432" y="0"/>
                  </a:moveTo>
                  <a:cubicBezTo>
                    <a:pt x="193" y="0"/>
                    <a:pt x="1" y="194"/>
                    <a:pt x="1" y="434"/>
                  </a:cubicBezTo>
                  <a:lnTo>
                    <a:pt x="1" y="1442"/>
                  </a:lnTo>
                  <a:cubicBezTo>
                    <a:pt x="1" y="1682"/>
                    <a:pt x="193" y="1876"/>
                    <a:pt x="432" y="1876"/>
                  </a:cubicBezTo>
                  <a:lnTo>
                    <a:pt x="1442" y="1876"/>
                  </a:lnTo>
                  <a:cubicBezTo>
                    <a:pt x="1682" y="1876"/>
                    <a:pt x="1876" y="1682"/>
                    <a:pt x="1876" y="1442"/>
                  </a:cubicBezTo>
                  <a:lnTo>
                    <a:pt x="1876" y="434"/>
                  </a:lnTo>
                  <a:cubicBezTo>
                    <a:pt x="1876" y="196"/>
                    <a:pt x="1680" y="0"/>
                    <a:pt x="1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7" name="Google Shape;6277;p78"/>
            <p:cNvSpPr/>
            <p:nvPr/>
          </p:nvSpPr>
          <p:spPr>
            <a:xfrm>
              <a:off x="7202835" y="1566376"/>
              <a:ext cx="55814" cy="18941"/>
            </a:xfrm>
            <a:custGeom>
              <a:avLst/>
              <a:gdLst/>
              <a:ahLst/>
              <a:cxnLst/>
              <a:rect l="l" t="t" r="r" b="b"/>
              <a:pathLst>
                <a:path w="1939" h="658" extrusionOk="0">
                  <a:moveTo>
                    <a:pt x="970" y="0"/>
                  </a:moveTo>
                  <a:cubicBezTo>
                    <a:pt x="628" y="0"/>
                    <a:pt x="308" y="133"/>
                    <a:pt x="65" y="373"/>
                  </a:cubicBezTo>
                  <a:cubicBezTo>
                    <a:pt x="1" y="437"/>
                    <a:pt x="1" y="544"/>
                    <a:pt x="65" y="608"/>
                  </a:cubicBezTo>
                  <a:cubicBezTo>
                    <a:pt x="97" y="640"/>
                    <a:pt x="140" y="656"/>
                    <a:pt x="183" y="656"/>
                  </a:cubicBezTo>
                  <a:cubicBezTo>
                    <a:pt x="226" y="656"/>
                    <a:pt x="269" y="640"/>
                    <a:pt x="301" y="608"/>
                  </a:cubicBezTo>
                  <a:cubicBezTo>
                    <a:pt x="479" y="430"/>
                    <a:pt x="717" y="333"/>
                    <a:pt x="970" y="333"/>
                  </a:cubicBezTo>
                  <a:cubicBezTo>
                    <a:pt x="1222" y="333"/>
                    <a:pt x="1458" y="430"/>
                    <a:pt x="1638" y="608"/>
                  </a:cubicBezTo>
                  <a:cubicBezTo>
                    <a:pt x="1670" y="642"/>
                    <a:pt x="1712" y="658"/>
                    <a:pt x="1757" y="658"/>
                  </a:cubicBezTo>
                  <a:cubicBezTo>
                    <a:pt x="1798" y="658"/>
                    <a:pt x="1840" y="642"/>
                    <a:pt x="1874" y="608"/>
                  </a:cubicBezTo>
                  <a:cubicBezTo>
                    <a:pt x="1938" y="544"/>
                    <a:pt x="1938" y="437"/>
                    <a:pt x="1874" y="373"/>
                  </a:cubicBezTo>
                  <a:cubicBezTo>
                    <a:pt x="1632" y="130"/>
                    <a:pt x="1313" y="0"/>
                    <a:pt x="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8" name="Google Shape;6278;p78"/>
            <p:cNvSpPr/>
            <p:nvPr/>
          </p:nvSpPr>
          <p:spPr>
            <a:xfrm>
              <a:off x="7214926" y="1583419"/>
              <a:ext cx="31635" cy="13990"/>
            </a:xfrm>
            <a:custGeom>
              <a:avLst/>
              <a:gdLst/>
              <a:ahLst/>
              <a:cxnLst/>
              <a:rect l="l" t="t" r="r" b="b"/>
              <a:pathLst>
                <a:path w="1099" h="486" extrusionOk="0">
                  <a:moveTo>
                    <a:pt x="543" y="0"/>
                  </a:moveTo>
                  <a:cubicBezTo>
                    <a:pt x="364" y="0"/>
                    <a:pt x="193" y="71"/>
                    <a:pt x="66" y="201"/>
                  </a:cubicBezTo>
                  <a:cubicBezTo>
                    <a:pt x="0" y="265"/>
                    <a:pt x="0" y="371"/>
                    <a:pt x="66" y="435"/>
                  </a:cubicBezTo>
                  <a:cubicBezTo>
                    <a:pt x="98" y="468"/>
                    <a:pt x="141" y="485"/>
                    <a:pt x="183" y="485"/>
                  </a:cubicBezTo>
                  <a:cubicBezTo>
                    <a:pt x="226" y="485"/>
                    <a:pt x="269" y="468"/>
                    <a:pt x="301" y="435"/>
                  </a:cubicBezTo>
                  <a:cubicBezTo>
                    <a:pt x="368" y="370"/>
                    <a:pt x="457" y="334"/>
                    <a:pt x="550" y="334"/>
                  </a:cubicBezTo>
                  <a:cubicBezTo>
                    <a:pt x="644" y="334"/>
                    <a:pt x="733" y="371"/>
                    <a:pt x="798" y="435"/>
                  </a:cubicBezTo>
                  <a:cubicBezTo>
                    <a:pt x="832" y="469"/>
                    <a:pt x="875" y="485"/>
                    <a:pt x="916" y="485"/>
                  </a:cubicBezTo>
                  <a:cubicBezTo>
                    <a:pt x="958" y="485"/>
                    <a:pt x="1001" y="469"/>
                    <a:pt x="1035" y="435"/>
                  </a:cubicBezTo>
                  <a:cubicBezTo>
                    <a:pt x="1099" y="371"/>
                    <a:pt x="1099" y="265"/>
                    <a:pt x="1035" y="201"/>
                  </a:cubicBezTo>
                  <a:cubicBezTo>
                    <a:pt x="905" y="71"/>
                    <a:pt x="733" y="0"/>
                    <a:pt x="550" y="0"/>
                  </a:cubicBezTo>
                  <a:cubicBezTo>
                    <a:pt x="547" y="0"/>
                    <a:pt x="545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279" name="Google Shape;6279;p78"/>
          <p:cNvGrpSpPr/>
          <p:nvPr/>
        </p:nvGrpSpPr>
        <p:grpSpPr>
          <a:xfrm>
            <a:off x="6232685" y="1498378"/>
            <a:ext cx="329732" cy="327458"/>
            <a:chOff x="6232685" y="1422178"/>
            <a:chExt cx="329732" cy="327458"/>
          </a:xfrm>
        </p:grpSpPr>
        <p:sp>
          <p:nvSpPr>
            <p:cNvPr id="6280" name="Google Shape;6280;p78"/>
            <p:cNvSpPr/>
            <p:nvPr/>
          </p:nvSpPr>
          <p:spPr>
            <a:xfrm>
              <a:off x="6255830" y="1610882"/>
              <a:ext cx="91997" cy="133965"/>
            </a:xfrm>
            <a:custGeom>
              <a:avLst/>
              <a:gdLst/>
              <a:ahLst/>
              <a:cxnLst/>
              <a:rect l="l" t="t" r="r" b="b"/>
              <a:pathLst>
                <a:path w="3196" h="4654" extrusionOk="0">
                  <a:moveTo>
                    <a:pt x="3194" y="0"/>
                  </a:moveTo>
                  <a:lnTo>
                    <a:pt x="3194" y="2"/>
                  </a:lnTo>
                  <a:lnTo>
                    <a:pt x="3196" y="0"/>
                  </a:lnTo>
                  <a:close/>
                  <a:moveTo>
                    <a:pt x="3194" y="2"/>
                  </a:moveTo>
                  <a:lnTo>
                    <a:pt x="0" y="2562"/>
                  </a:lnTo>
                  <a:lnTo>
                    <a:pt x="0" y="4209"/>
                  </a:lnTo>
                  <a:cubicBezTo>
                    <a:pt x="0" y="4456"/>
                    <a:pt x="201" y="4653"/>
                    <a:pt x="445" y="4653"/>
                  </a:cubicBezTo>
                  <a:lnTo>
                    <a:pt x="3194" y="4653"/>
                  </a:lnTo>
                  <a:lnTo>
                    <a:pt x="3194" y="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1" name="Google Shape;6281;p78"/>
            <p:cNvSpPr/>
            <p:nvPr/>
          </p:nvSpPr>
          <p:spPr>
            <a:xfrm>
              <a:off x="6325813" y="1610940"/>
              <a:ext cx="21934" cy="133908"/>
            </a:xfrm>
            <a:custGeom>
              <a:avLst/>
              <a:gdLst/>
              <a:ahLst/>
              <a:cxnLst/>
              <a:rect l="l" t="t" r="r" b="b"/>
              <a:pathLst>
                <a:path w="762" h="4652" extrusionOk="0">
                  <a:moveTo>
                    <a:pt x="761" y="0"/>
                  </a:moveTo>
                  <a:lnTo>
                    <a:pt x="1" y="612"/>
                  </a:lnTo>
                  <a:lnTo>
                    <a:pt x="1" y="4651"/>
                  </a:lnTo>
                  <a:lnTo>
                    <a:pt x="761" y="465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2" name="Google Shape;6282;p78"/>
            <p:cNvSpPr/>
            <p:nvPr/>
          </p:nvSpPr>
          <p:spPr>
            <a:xfrm>
              <a:off x="6255830" y="1674475"/>
              <a:ext cx="25504" cy="70494"/>
            </a:xfrm>
            <a:custGeom>
              <a:avLst/>
              <a:gdLst/>
              <a:ahLst/>
              <a:cxnLst/>
              <a:rect l="l" t="t" r="r" b="b"/>
              <a:pathLst>
                <a:path w="886" h="2449" extrusionOk="0">
                  <a:moveTo>
                    <a:pt x="441" y="1"/>
                  </a:moveTo>
                  <a:lnTo>
                    <a:pt x="0" y="354"/>
                  </a:lnTo>
                  <a:lnTo>
                    <a:pt x="0" y="2004"/>
                  </a:lnTo>
                  <a:cubicBezTo>
                    <a:pt x="0" y="2249"/>
                    <a:pt x="201" y="2448"/>
                    <a:pt x="445" y="2448"/>
                  </a:cubicBezTo>
                  <a:lnTo>
                    <a:pt x="885" y="2448"/>
                  </a:lnTo>
                  <a:cubicBezTo>
                    <a:pt x="640" y="2444"/>
                    <a:pt x="441" y="2245"/>
                    <a:pt x="441" y="2000"/>
                  </a:cubicBezTo>
                  <a:lnTo>
                    <a:pt x="441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3" name="Google Shape;6283;p78"/>
            <p:cNvSpPr/>
            <p:nvPr/>
          </p:nvSpPr>
          <p:spPr>
            <a:xfrm>
              <a:off x="6282315" y="1695317"/>
              <a:ext cx="28526" cy="49539"/>
            </a:xfrm>
            <a:custGeom>
              <a:avLst/>
              <a:gdLst/>
              <a:ahLst/>
              <a:cxnLst/>
              <a:rect l="l" t="t" r="r" b="b"/>
              <a:pathLst>
                <a:path w="991" h="1721" extrusionOk="0">
                  <a:moveTo>
                    <a:pt x="385" y="0"/>
                  </a:moveTo>
                  <a:cubicBezTo>
                    <a:pt x="172" y="0"/>
                    <a:pt x="1" y="172"/>
                    <a:pt x="1" y="384"/>
                  </a:cubicBezTo>
                  <a:lnTo>
                    <a:pt x="1" y="1720"/>
                  </a:lnTo>
                  <a:lnTo>
                    <a:pt x="991" y="1720"/>
                  </a:lnTo>
                  <a:lnTo>
                    <a:pt x="991" y="384"/>
                  </a:lnTo>
                  <a:cubicBezTo>
                    <a:pt x="991" y="171"/>
                    <a:pt x="819" y="0"/>
                    <a:pt x="6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4" name="Google Shape;6284;p78"/>
            <p:cNvSpPr/>
            <p:nvPr/>
          </p:nvSpPr>
          <p:spPr>
            <a:xfrm>
              <a:off x="6484233" y="1695317"/>
              <a:ext cx="19372" cy="49539"/>
            </a:xfrm>
            <a:custGeom>
              <a:avLst/>
              <a:gdLst/>
              <a:ahLst/>
              <a:cxnLst/>
              <a:rect l="l" t="t" r="r" b="b"/>
              <a:pathLst>
                <a:path w="673" h="1721" extrusionOk="0">
                  <a:moveTo>
                    <a:pt x="384" y="0"/>
                  </a:moveTo>
                  <a:cubicBezTo>
                    <a:pt x="174" y="0"/>
                    <a:pt x="0" y="171"/>
                    <a:pt x="0" y="384"/>
                  </a:cubicBezTo>
                  <a:lnTo>
                    <a:pt x="0" y="1720"/>
                  </a:lnTo>
                  <a:lnTo>
                    <a:pt x="352" y="1720"/>
                  </a:lnTo>
                  <a:lnTo>
                    <a:pt x="352" y="384"/>
                  </a:lnTo>
                  <a:cubicBezTo>
                    <a:pt x="354" y="192"/>
                    <a:pt x="491" y="36"/>
                    <a:pt x="672" y="5"/>
                  </a:cubicBezTo>
                  <a:cubicBezTo>
                    <a:pt x="649" y="2"/>
                    <a:pt x="629" y="0"/>
                    <a:pt x="606" y="0"/>
                  </a:cubicBezTo>
                  <a:close/>
                </a:path>
              </a:pathLst>
            </a:custGeom>
            <a:solidFill>
              <a:srgbClr val="9FC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5" name="Google Shape;6285;p78"/>
            <p:cNvSpPr/>
            <p:nvPr/>
          </p:nvSpPr>
          <p:spPr>
            <a:xfrm>
              <a:off x="6447327" y="1610882"/>
              <a:ext cx="91968" cy="133965"/>
            </a:xfrm>
            <a:custGeom>
              <a:avLst/>
              <a:gdLst/>
              <a:ahLst/>
              <a:cxnLst/>
              <a:rect l="l" t="t" r="r" b="b"/>
              <a:pathLst>
                <a:path w="3195" h="4654" extrusionOk="0">
                  <a:moveTo>
                    <a:pt x="1" y="0"/>
                  </a:moveTo>
                  <a:lnTo>
                    <a:pt x="3" y="2"/>
                  </a:lnTo>
                  <a:lnTo>
                    <a:pt x="3" y="0"/>
                  </a:lnTo>
                  <a:close/>
                  <a:moveTo>
                    <a:pt x="3" y="2"/>
                  </a:moveTo>
                  <a:lnTo>
                    <a:pt x="3" y="4653"/>
                  </a:lnTo>
                  <a:lnTo>
                    <a:pt x="2750" y="4653"/>
                  </a:lnTo>
                  <a:cubicBezTo>
                    <a:pt x="2996" y="4653"/>
                    <a:pt x="3195" y="4456"/>
                    <a:pt x="3195" y="4209"/>
                  </a:cubicBezTo>
                  <a:lnTo>
                    <a:pt x="3195" y="256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6" name="Google Shape;6286;p78"/>
            <p:cNvSpPr/>
            <p:nvPr/>
          </p:nvSpPr>
          <p:spPr>
            <a:xfrm>
              <a:off x="6447327" y="1610882"/>
              <a:ext cx="22711" cy="133908"/>
            </a:xfrm>
            <a:custGeom>
              <a:avLst/>
              <a:gdLst/>
              <a:ahLst/>
              <a:cxnLst/>
              <a:rect l="l" t="t" r="r" b="b"/>
              <a:pathLst>
                <a:path w="789" h="4652" extrusionOk="0">
                  <a:moveTo>
                    <a:pt x="1" y="0"/>
                  </a:moveTo>
                  <a:lnTo>
                    <a:pt x="1" y="4652"/>
                  </a:lnTo>
                  <a:lnTo>
                    <a:pt x="788" y="4652"/>
                  </a:lnTo>
                  <a:lnTo>
                    <a:pt x="788" y="6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7" name="Google Shape;6287;p78"/>
            <p:cNvSpPr/>
            <p:nvPr/>
          </p:nvSpPr>
          <p:spPr>
            <a:xfrm>
              <a:off x="6484233" y="1695317"/>
              <a:ext cx="28526" cy="49539"/>
            </a:xfrm>
            <a:custGeom>
              <a:avLst/>
              <a:gdLst/>
              <a:ahLst/>
              <a:cxnLst/>
              <a:rect l="l" t="t" r="r" b="b"/>
              <a:pathLst>
                <a:path w="991" h="1721" extrusionOk="0">
                  <a:moveTo>
                    <a:pt x="384" y="0"/>
                  </a:moveTo>
                  <a:cubicBezTo>
                    <a:pt x="171" y="0"/>
                    <a:pt x="0" y="172"/>
                    <a:pt x="0" y="384"/>
                  </a:cubicBezTo>
                  <a:lnTo>
                    <a:pt x="0" y="1720"/>
                  </a:lnTo>
                  <a:lnTo>
                    <a:pt x="990" y="1720"/>
                  </a:lnTo>
                  <a:lnTo>
                    <a:pt x="990" y="384"/>
                  </a:lnTo>
                  <a:cubicBezTo>
                    <a:pt x="990" y="171"/>
                    <a:pt x="818" y="0"/>
                    <a:pt x="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8" name="Google Shape;6288;p78"/>
            <p:cNvSpPr/>
            <p:nvPr/>
          </p:nvSpPr>
          <p:spPr>
            <a:xfrm>
              <a:off x="6282373" y="1695317"/>
              <a:ext cx="19372" cy="49539"/>
            </a:xfrm>
            <a:custGeom>
              <a:avLst/>
              <a:gdLst/>
              <a:ahLst/>
              <a:cxnLst/>
              <a:rect l="l" t="t" r="r" b="b"/>
              <a:pathLst>
                <a:path w="673" h="1721" extrusionOk="0">
                  <a:moveTo>
                    <a:pt x="385" y="0"/>
                  </a:moveTo>
                  <a:cubicBezTo>
                    <a:pt x="175" y="0"/>
                    <a:pt x="1" y="171"/>
                    <a:pt x="1" y="384"/>
                  </a:cubicBezTo>
                  <a:lnTo>
                    <a:pt x="1" y="1720"/>
                  </a:lnTo>
                  <a:lnTo>
                    <a:pt x="353" y="1720"/>
                  </a:lnTo>
                  <a:lnTo>
                    <a:pt x="353" y="384"/>
                  </a:lnTo>
                  <a:cubicBezTo>
                    <a:pt x="353" y="192"/>
                    <a:pt x="490" y="36"/>
                    <a:pt x="673" y="5"/>
                  </a:cubicBezTo>
                  <a:cubicBezTo>
                    <a:pt x="649" y="2"/>
                    <a:pt x="630" y="0"/>
                    <a:pt x="607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9" name="Google Shape;6289;p78"/>
            <p:cNvSpPr/>
            <p:nvPr/>
          </p:nvSpPr>
          <p:spPr>
            <a:xfrm>
              <a:off x="6484233" y="1695317"/>
              <a:ext cx="19372" cy="49539"/>
            </a:xfrm>
            <a:custGeom>
              <a:avLst/>
              <a:gdLst/>
              <a:ahLst/>
              <a:cxnLst/>
              <a:rect l="l" t="t" r="r" b="b"/>
              <a:pathLst>
                <a:path w="673" h="1721" extrusionOk="0">
                  <a:moveTo>
                    <a:pt x="384" y="0"/>
                  </a:moveTo>
                  <a:cubicBezTo>
                    <a:pt x="174" y="0"/>
                    <a:pt x="0" y="171"/>
                    <a:pt x="0" y="384"/>
                  </a:cubicBezTo>
                  <a:lnTo>
                    <a:pt x="0" y="1720"/>
                  </a:lnTo>
                  <a:lnTo>
                    <a:pt x="352" y="1720"/>
                  </a:lnTo>
                  <a:lnTo>
                    <a:pt x="352" y="384"/>
                  </a:lnTo>
                  <a:cubicBezTo>
                    <a:pt x="354" y="192"/>
                    <a:pt x="491" y="36"/>
                    <a:pt x="672" y="5"/>
                  </a:cubicBezTo>
                  <a:cubicBezTo>
                    <a:pt x="649" y="2"/>
                    <a:pt x="629" y="0"/>
                    <a:pt x="60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0" name="Google Shape;6290;p78"/>
            <p:cNvSpPr/>
            <p:nvPr/>
          </p:nvSpPr>
          <p:spPr>
            <a:xfrm>
              <a:off x="6364245" y="1426986"/>
              <a:ext cx="66580" cy="80857"/>
            </a:xfrm>
            <a:custGeom>
              <a:avLst/>
              <a:gdLst/>
              <a:ahLst/>
              <a:cxnLst/>
              <a:rect l="l" t="t" r="r" b="b"/>
              <a:pathLst>
                <a:path w="2313" h="2809" extrusionOk="0">
                  <a:moveTo>
                    <a:pt x="969" y="1"/>
                  </a:moveTo>
                  <a:cubicBezTo>
                    <a:pt x="868" y="1"/>
                    <a:pt x="784" y="83"/>
                    <a:pt x="784" y="186"/>
                  </a:cubicBezTo>
                  <a:lnTo>
                    <a:pt x="784" y="559"/>
                  </a:lnTo>
                  <a:cubicBezTo>
                    <a:pt x="784" y="635"/>
                    <a:pt x="722" y="697"/>
                    <a:pt x="646" y="697"/>
                  </a:cubicBezTo>
                  <a:lnTo>
                    <a:pt x="185" y="697"/>
                  </a:lnTo>
                  <a:cubicBezTo>
                    <a:pt x="82" y="697"/>
                    <a:pt x="0" y="781"/>
                    <a:pt x="0" y="882"/>
                  </a:cubicBezTo>
                  <a:lnTo>
                    <a:pt x="0" y="1257"/>
                  </a:lnTo>
                  <a:cubicBezTo>
                    <a:pt x="0" y="1360"/>
                    <a:pt x="82" y="1442"/>
                    <a:pt x="185" y="1442"/>
                  </a:cubicBezTo>
                  <a:lnTo>
                    <a:pt x="646" y="1442"/>
                  </a:lnTo>
                  <a:cubicBezTo>
                    <a:pt x="722" y="1442"/>
                    <a:pt x="784" y="1504"/>
                    <a:pt x="784" y="1583"/>
                  </a:cubicBezTo>
                  <a:lnTo>
                    <a:pt x="784" y="2809"/>
                  </a:lnTo>
                  <a:lnTo>
                    <a:pt x="1529" y="2809"/>
                  </a:lnTo>
                  <a:lnTo>
                    <a:pt x="1529" y="1583"/>
                  </a:lnTo>
                  <a:cubicBezTo>
                    <a:pt x="1529" y="1504"/>
                    <a:pt x="1591" y="1442"/>
                    <a:pt x="1669" y="1442"/>
                  </a:cubicBezTo>
                  <a:lnTo>
                    <a:pt x="2130" y="1442"/>
                  </a:lnTo>
                  <a:cubicBezTo>
                    <a:pt x="2231" y="1442"/>
                    <a:pt x="2313" y="1360"/>
                    <a:pt x="2313" y="1257"/>
                  </a:cubicBezTo>
                  <a:lnTo>
                    <a:pt x="2313" y="882"/>
                  </a:lnTo>
                  <a:cubicBezTo>
                    <a:pt x="2313" y="781"/>
                    <a:pt x="2231" y="697"/>
                    <a:pt x="2130" y="697"/>
                  </a:cubicBezTo>
                  <a:lnTo>
                    <a:pt x="1669" y="697"/>
                  </a:lnTo>
                  <a:cubicBezTo>
                    <a:pt x="1591" y="697"/>
                    <a:pt x="1529" y="635"/>
                    <a:pt x="1529" y="559"/>
                  </a:cubicBezTo>
                  <a:lnTo>
                    <a:pt x="1529" y="186"/>
                  </a:lnTo>
                  <a:cubicBezTo>
                    <a:pt x="1529" y="83"/>
                    <a:pt x="1447" y="1"/>
                    <a:pt x="1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1" name="Google Shape;6291;p78"/>
            <p:cNvSpPr/>
            <p:nvPr/>
          </p:nvSpPr>
          <p:spPr>
            <a:xfrm>
              <a:off x="6364245" y="1447051"/>
              <a:ext cx="15832" cy="21474"/>
            </a:xfrm>
            <a:custGeom>
              <a:avLst/>
              <a:gdLst/>
              <a:ahLst/>
              <a:cxnLst/>
              <a:rect l="l" t="t" r="r" b="b"/>
              <a:pathLst>
                <a:path w="550" h="746" extrusionOk="0">
                  <a:moveTo>
                    <a:pt x="185" y="0"/>
                  </a:moveTo>
                  <a:cubicBezTo>
                    <a:pt x="82" y="0"/>
                    <a:pt x="0" y="84"/>
                    <a:pt x="0" y="185"/>
                  </a:cubicBezTo>
                  <a:lnTo>
                    <a:pt x="0" y="560"/>
                  </a:lnTo>
                  <a:cubicBezTo>
                    <a:pt x="0" y="663"/>
                    <a:pt x="82" y="745"/>
                    <a:pt x="185" y="745"/>
                  </a:cubicBezTo>
                  <a:lnTo>
                    <a:pt x="550" y="745"/>
                  </a:lnTo>
                  <a:cubicBezTo>
                    <a:pt x="447" y="745"/>
                    <a:pt x="365" y="663"/>
                    <a:pt x="365" y="560"/>
                  </a:cubicBezTo>
                  <a:lnTo>
                    <a:pt x="365" y="185"/>
                  </a:lnTo>
                  <a:cubicBezTo>
                    <a:pt x="365" y="84"/>
                    <a:pt x="447" y="0"/>
                    <a:pt x="55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2" name="Google Shape;6292;p78"/>
            <p:cNvSpPr/>
            <p:nvPr/>
          </p:nvSpPr>
          <p:spPr>
            <a:xfrm>
              <a:off x="6382813" y="1426986"/>
              <a:ext cx="19833" cy="20092"/>
            </a:xfrm>
            <a:custGeom>
              <a:avLst/>
              <a:gdLst/>
              <a:ahLst/>
              <a:cxnLst/>
              <a:rect l="l" t="t" r="r" b="b"/>
              <a:pathLst>
                <a:path w="689" h="698" extrusionOk="0">
                  <a:moveTo>
                    <a:pt x="324" y="1"/>
                  </a:moveTo>
                  <a:cubicBezTo>
                    <a:pt x="223" y="1"/>
                    <a:pt x="139" y="83"/>
                    <a:pt x="139" y="186"/>
                  </a:cubicBezTo>
                  <a:lnTo>
                    <a:pt x="139" y="559"/>
                  </a:lnTo>
                  <a:cubicBezTo>
                    <a:pt x="139" y="635"/>
                    <a:pt x="77" y="697"/>
                    <a:pt x="1" y="697"/>
                  </a:cubicBezTo>
                  <a:lnTo>
                    <a:pt x="365" y="697"/>
                  </a:lnTo>
                  <a:cubicBezTo>
                    <a:pt x="441" y="697"/>
                    <a:pt x="504" y="635"/>
                    <a:pt x="504" y="559"/>
                  </a:cubicBezTo>
                  <a:lnTo>
                    <a:pt x="504" y="186"/>
                  </a:lnTo>
                  <a:cubicBezTo>
                    <a:pt x="504" y="83"/>
                    <a:pt x="587" y="1"/>
                    <a:pt x="68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3" name="Google Shape;6293;p78"/>
            <p:cNvSpPr/>
            <p:nvPr/>
          </p:nvSpPr>
          <p:spPr>
            <a:xfrm>
              <a:off x="6382813" y="1468498"/>
              <a:ext cx="14508" cy="39349"/>
            </a:xfrm>
            <a:custGeom>
              <a:avLst/>
              <a:gdLst/>
              <a:ahLst/>
              <a:cxnLst/>
              <a:rect l="l" t="t" r="r" b="b"/>
              <a:pathLst>
                <a:path w="504" h="1367" extrusionOk="0">
                  <a:moveTo>
                    <a:pt x="1" y="0"/>
                  </a:moveTo>
                  <a:cubicBezTo>
                    <a:pt x="77" y="0"/>
                    <a:pt x="139" y="62"/>
                    <a:pt x="139" y="141"/>
                  </a:cubicBezTo>
                  <a:lnTo>
                    <a:pt x="139" y="1367"/>
                  </a:lnTo>
                  <a:lnTo>
                    <a:pt x="504" y="1367"/>
                  </a:lnTo>
                  <a:lnTo>
                    <a:pt x="504" y="141"/>
                  </a:lnTo>
                  <a:cubicBezTo>
                    <a:pt x="504" y="62"/>
                    <a:pt x="441" y="0"/>
                    <a:pt x="36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4" name="Google Shape;6294;p78"/>
            <p:cNvSpPr/>
            <p:nvPr/>
          </p:nvSpPr>
          <p:spPr>
            <a:xfrm>
              <a:off x="6235621" y="1584369"/>
              <a:ext cx="323860" cy="100258"/>
            </a:xfrm>
            <a:custGeom>
              <a:avLst/>
              <a:gdLst/>
              <a:ahLst/>
              <a:cxnLst/>
              <a:rect l="l" t="t" r="r" b="b"/>
              <a:pathLst>
                <a:path w="11251" h="3483" extrusionOk="0">
                  <a:moveTo>
                    <a:pt x="3894" y="1"/>
                  </a:moveTo>
                  <a:lnTo>
                    <a:pt x="212" y="2967"/>
                  </a:lnTo>
                  <a:cubicBezTo>
                    <a:pt x="0" y="3140"/>
                    <a:pt x="121" y="3483"/>
                    <a:pt x="395" y="3483"/>
                  </a:cubicBezTo>
                  <a:lnTo>
                    <a:pt x="701" y="3483"/>
                  </a:lnTo>
                  <a:lnTo>
                    <a:pt x="3896" y="921"/>
                  </a:lnTo>
                  <a:lnTo>
                    <a:pt x="7353" y="921"/>
                  </a:lnTo>
                  <a:lnTo>
                    <a:pt x="10547" y="3483"/>
                  </a:lnTo>
                  <a:lnTo>
                    <a:pt x="10856" y="3483"/>
                  </a:lnTo>
                  <a:cubicBezTo>
                    <a:pt x="11128" y="3483"/>
                    <a:pt x="11251" y="3138"/>
                    <a:pt x="11037" y="2967"/>
                  </a:cubicBezTo>
                  <a:lnTo>
                    <a:pt x="73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5" name="Google Shape;6295;p78"/>
            <p:cNvSpPr/>
            <p:nvPr/>
          </p:nvSpPr>
          <p:spPr>
            <a:xfrm>
              <a:off x="6317782" y="1500481"/>
              <a:ext cx="159498" cy="69746"/>
            </a:xfrm>
            <a:custGeom>
              <a:avLst/>
              <a:gdLst/>
              <a:ahLst/>
              <a:cxnLst/>
              <a:rect l="l" t="t" r="r" b="b"/>
              <a:pathLst>
                <a:path w="5541" h="2423" extrusionOk="0">
                  <a:moveTo>
                    <a:pt x="2772" y="0"/>
                  </a:moveTo>
                  <a:cubicBezTo>
                    <a:pt x="2649" y="0"/>
                    <a:pt x="2526" y="42"/>
                    <a:pt x="2425" y="124"/>
                  </a:cubicBezTo>
                  <a:lnTo>
                    <a:pt x="193" y="1955"/>
                  </a:lnTo>
                  <a:cubicBezTo>
                    <a:pt x="1" y="2113"/>
                    <a:pt x="113" y="2422"/>
                    <a:pt x="356" y="2422"/>
                  </a:cubicBezTo>
                  <a:lnTo>
                    <a:pt x="5183" y="2422"/>
                  </a:lnTo>
                  <a:cubicBezTo>
                    <a:pt x="5429" y="2422"/>
                    <a:pt x="5541" y="2111"/>
                    <a:pt x="5349" y="1955"/>
                  </a:cubicBezTo>
                  <a:lnTo>
                    <a:pt x="3116" y="124"/>
                  </a:lnTo>
                  <a:cubicBezTo>
                    <a:pt x="3017" y="42"/>
                    <a:pt x="2895" y="0"/>
                    <a:pt x="27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6" name="Google Shape;6296;p78"/>
            <p:cNvSpPr/>
            <p:nvPr/>
          </p:nvSpPr>
          <p:spPr>
            <a:xfrm>
              <a:off x="6337386" y="1526275"/>
              <a:ext cx="120293" cy="218565"/>
            </a:xfrm>
            <a:custGeom>
              <a:avLst/>
              <a:gdLst/>
              <a:ahLst/>
              <a:cxnLst/>
              <a:rect l="l" t="t" r="r" b="b"/>
              <a:pathLst>
                <a:path w="4179" h="7593" extrusionOk="0">
                  <a:moveTo>
                    <a:pt x="2090" y="1"/>
                  </a:moveTo>
                  <a:cubicBezTo>
                    <a:pt x="2015" y="1"/>
                    <a:pt x="1939" y="25"/>
                    <a:pt x="1877" y="73"/>
                  </a:cubicBezTo>
                  <a:lnTo>
                    <a:pt x="0" y="1525"/>
                  </a:lnTo>
                  <a:lnTo>
                    <a:pt x="0" y="7592"/>
                  </a:lnTo>
                  <a:lnTo>
                    <a:pt x="4179" y="7592"/>
                  </a:lnTo>
                  <a:lnTo>
                    <a:pt x="4179" y="1525"/>
                  </a:lnTo>
                  <a:lnTo>
                    <a:pt x="2302" y="73"/>
                  </a:lnTo>
                  <a:cubicBezTo>
                    <a:pt x="2240" y="25"/>
                    <a:pt x="2165" y="1"/>
                    <a:pt x="20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7" name="Google Shape;6297;p78"/>
            <p:cNvSpPr/>
            <p:nvPr/>
          </p:nvSpPr>
          <p:spPr>
            <a:xfrm>
              <a:off x="6366030" y="1695317"/>
              <a:ext cx="63126" cy="49539"/>
            </a:xfrm>
            <a:custGeom>
              <a:avLst/>
              <a:gdLst/>
              <a:ahLst/>
              <a:cxnLst/>
              <a:rect l="l" t="t" r="r" b="b"/>
              <a:pathLst>
                <a:path w="2193" h="1721" extrusionOk="0">
                  <a:moveTo>
                    <a:pt x="1" y="0"/>
                  </a:moveTo>
                  <a:lnTo>
                    <a:pt x="1" y="1720"/>
                  </a:lnTo>
                  <a:lnTo>
                    <a:pt x="2192" y="1720"/>
                  </a:lnTo>
                  <a:lnTo>
                    <a:pt x="21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8" name="Google Shape;6298;p78"/>
            <p:cNvSpPr/>
            <p:nvPr/>
          </p:nvSpPr>
          <p:spPr>
            <a:xfrm>
              <a:off x="6366030" y="1662960"/>
              <a:ext cx="63126" cy="32383"/>
            </a:xfrm>
            <a:custGeom>
              <a:avLst/>
              <a:gdLst/>
              <a:ahLst/>
              <a:cxnLst/>
              <a:rect l="l" t="t" r="r" b="b"/>
              <a:pathLst>
                <a:path w="2193" h="1125" extrusionOk="0">
                  <a:moveTo>
                    <a:pt x="879" y="1"/>
                  </a:moveTo>
                  <a:cubicBezTo>
                    <a:pt x="393" y="1"/>
                    <a:pt x="1" y="395"/>
                    <a:pt x="1" y="879"/>
                  </a:cubicBezTo>
                  <a:lnTo>
                    <a:pt x="1" y="1124"/>
                  </a:lnTo>
                  <a:lnTo>
                    <a:pt x="2192" y="1124"/>
                  </a:lnTo>
                  <a:lnTo>
                    <a:pt x="2192" y="879"/>
                  </a:lnTo>
                  <a:cubicBezTo>
                    <a:pt x="2192" y="395"/>
                    <a:pt x="1798" y="1"/>
                    <a:pt x="13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9" name="Google Shape;6299;p78"/>
            <p:cNvSpPr/>
            <p:nvPr/>
          </p:nvSpPr>
          <p:spPr>
            <a:xfrm>
              <a:off x="6366030" y="1695317"/>
              <a:ext cx="11082" cy="49539"/>
            </a:xfrm>
            <a:custGeom>
              <a:avLst/>
              <a:gdLst/>
              <a:ahLst/>
              <a:cxnLst/>
              <a:rect l="l" t="t" r="r" b="b"/>
              <a:pathLst>
                <a:path w="385" h="1721" extrusionOk="0">
                  <a:moveTo>
                    <a:pt x="1" y="0"/>
                  </a:moveTo>
                  <a:lnTo>
                    <a:pt x="1" y="1720"/>
                  </a:lnTo>
                  <a:lnTo>
                    <a:pt x="385" y="1720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0" name="Google Shape;6300;p78"/>
            <p:cNvSpPr/>
            <p:nvPr/>
          </p:nvSpPr>
          <p:spPr>
            <a:xfrm>
              <a:off x="6366030" y="1662960"/>
              <a:ext cx="36355" cy="32383"/>
            </a:xfrm>
            <a:custGeom>
              <a:avLst/>
              <a:gdLst/>
              <a:ahLst/>
              <a:cxnLst/>
              <a:rect l="l" t="t" r="r" b="b"/>
              <a:pathLst>
                <a:path w="1263" h="1125" extrusionOk="0">
                  <a:moveTo>
                    <a:pt x="879" y="1"/>
                  </a:moveTo>
                  <a:cubicBezTo>
                    <a:pt x="393" y="1"/>
                    <a:pt x="1" y="395"/>
                    <a:pt x="1" y="879"/>
                  </a:cubicBezTo>
                  <a:lnTo>
                    <a:pt x="1" y="1124"/>
                  </a:lnTo>
                  <a:lnTo>
                    <a:pt x="385" y="1124"/>
                  </a:lnTo>
                  <a:lnTo>
                    <a:pt x="385" y="879"/>
                  </a:lnTo>
                  <a:cubicBezTo>
                    <a:pt x="383" y="395"/>
                    <a:pt x="776" y="1"/>
                    <a:pt x="126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1" name="Google Shape;6301;p78"/>
            <p:cNvSpPr/>
            <p:nvPr/>
          </p:nvSpPr>
          <p:spPr>
            <a:xfrm>
              <a:off x="6377603" y="1584426"/>
              <a:ext cx="39925" cy="3992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694" y="1"/>
                  </a:moveTo>
                  <a:cubicBezTo>
                    <a:pt x="311" y="1"/>
                    <a:pt x="0" y="312"/>
                    <a:pt x="0" y="694"/>
                  </a:cubicBezTo>
                  <a:cubicBezTo>
                    <a:pt x="0" y="1078"/>
                    <a:pt x="311" y="1387"/>
                    <a:pt x="694" y="1387"/>
                  </a:cubicBezTo>
                  <a:cubicBezTo>
                    <a:pt x="1077" y="1387"/>
                    <a:pt x="1387" y="1078"/>
                    <a:pt x="1387" y="694"/>
                  </a:cubicBezTo>
                  <a:cubicBezTo>
                    <a:pt x="1387" y="312"/>
                    <a:pt x="1077" y="1"/>
                    <a:pt x="6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2" name="Google Shape;6302;p78"/>
            <p:cNvSpPr/>
            <p:nvPr/>
          </p:nvSpPr>
          <p:spPr>
            <a:xfrm>
              <a:off x="6377545" y="1584426"/>
              <a:ext cx="24841" cy="39925"/>
            </a:xfrm>
            <a:custGeom>
              <a:avLst/>
              <a:gdLst/>
              <a:ahLst/>
              <a:cxnLst/>
              <a:rect l="l" t="t" r="r" b="b"/>
              <a:pathLst>
                <a:path w="863" h="1387" extrusionOk="0">
                  <a:moveTo>
                    <a:pt x="694" y="1"/>
                  </a:moveTo>
                  <a:cubicBezTo>
                    <a:pt x="312" y="1"/>
                    <a:pt x="1" y="312"/>
                    <a:pt x="1" y="694"/>
                  </a:cubicBezTo>
                  <a:cubicBezTo>
                    <a:pt x="1" y="1076"/>
                    <a:pt x="312" y="1387"/>
                    <a:pt x="694" y="1387"/>
                  </a:cubicBezTo>
                  <a:cubicBezTo>
                    <a:pt x="752" y="1387"/>
                    <a:pt x="807" y="1382"/>
                    <a:pt x="863" y="1367"/>
                  </a:cubicBezTo>
                  <a:cubicBezTo>
                    <a:pt x="562" y="1293"/>
                    <a:pt x="338" y="1019"/>
                    <a:pt x="338" y="694"/>
                  </a:cubicBezTo>
                  <a:cubicBezTo>
                    <a:pt x="338" y="370"/>
                    <a:pt x="562" y="97"/>
                    <a:pt x="863" y="22"/>
                  </a:cubicBezTo>
                  <a:cubicBezTo>
                    <a:pt x="809" y="8"/>
                    <a:pt x="752" y="1"/>
                    <a:pt x="69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3" name="Google Shape;6303;p78"/>
            <p:cNvSpPr/>
            <p:nvPr/>
          </p:nvSpPr>
          <p:spPr>
            <a:xfrm>
              <a:off x="6232685" y="1422178"/>
              <a:ext cx="329732" cy="327458"/>
            </a:xfrm>
            <a:custGeom>
              <a:avLst/>
              <a:gdLst/>
              <a:ahLst/>
              <a:cxnLst/>
              <a:rect l="l" t="t" r="r" b="b"/>
              <a:pathLst>
                <a:path w="11455" h="11376" extrusionOk="0">
                  <a:moveTo>
                    <a:pt x="5914" y="335"/>
                  </a:moveTo>
                  <a:cubicBezTo>
                    <a:pt x="5923" y="335"/>
                    <a:pt x="5932" y="344"/>
                    <a:pt x="5932" y="353"/>
                  </a:cubicBezTo>
                  <a:lnTo>
                    <a:pt x="5932" y="726"/>
                  </a:lnTo>
                  <a:cubicBezTo>
                    <a:pt x="5932" y="895"/>
                    <a:pt x="6071" y="1032"/>
                    <a:pt x="6239" y="1032"/>
                  </a:cubicBezTo>
                  <a:lnTo>
                    <a:pt x="6698" y="1032"/>
                  </a:lnTo>
                  <a:cubicBezTo>
                    <a:pt x="6707" y="1032"/>
                    <a:pt x="6716" y="1040"/>
                    <a:pt x="6716" y="1049"/>
                  </a:cubicBezTo>
                  <a:lnTo>
                    <a:pt x="6716" y="1424"/>
                  </a:lnTo>
                  <a:cubicBezTo>
                    <a:pt x="6716" y="1433"/>
                    <a:pt x="6707" y="1442"/>
                    <a:pt x="6698" y="1442"/>
                  </a:cubicBezTo>
                  <a:lnTo>
                    <a:pt x="6239" y="1442"/>
                  </a:lnTo>
                  <a:cubicBezTo>
                    <a:pt x="6071" y="1442"/>
                    <a:pt x="5932" y="1581"/>
                    <a:pt x="5932" y="1750"/>
                  </a:cubicBezTo>
                  <a:lnTo>
                    <a:pt x="5932" y="2585"/>
                  </a:lnTo>
                  <a:cubicBezTo>
                    <a:pt x="5865" y="2564"/>
                    <a:pt x="5796" y="2554"/>
                    <a:pt x="5727" y="2554"/>
                  </a:cubicBezTo>
                  <a:cubicBezTo>
                    <a:pt x="5658" y="2554"/>
                    <a:pt x="5589" y="2564"/>
                    <a:pt x="5521" y="2585"/>
                  </a:cubicBezTo>
                  <a:lnTo>
                    <a:pt x="5521" y="1750"/>
                  </a:lnTo>
                  <a:cubicBezTo>
                    <a:pt x="5521" y="1581"/>
                    <a:pt x="5384" y="1442"/>
                    <a:pt x="5216" y="1442"/>
                  </a:cubicBezTo>
                  <a:lnTo>
                    <a:pt x="4755" y="1442"/>
                  </a:lnTo>
                  <a:cubicBezTo>
                    <a:pt x="4746" y="1442"/>
                    <a:pt x="4738" y="1433"/>
                    <a:pt x="4738" y="1424"/>
                  </a:cubicBezTo>
                  <a:lnTo>
                    <a:pt x="4738" y="1049"/>
                  </a:lnTo>
                  <a:cubicBezTo>
                    <a:pt x="4738" y="1040"/>
                    <a:pt x="4746" y="1032"/>
                    <a:pt x="4755" y="1032"/>
                  </a:cubicBezTo>
                  <a:lnTo>
                    <a:pt x="5216" y="1032"/>
                  </a:lnTo>
                  <a:cubicBezTo>
                    <a:pt x="5384" y="1032"/>
                    <a:pt x="5521" y="895"/>
                    <a:pt x="5521" y="726"/>
                  </a:cubicBezTo>
                  <a:lnTo>
                    <a:pt x="5521" y="353"/>
                  </a:lnTo>
                  <a:cubicBezTo>
                    <a:pt x="5521" y="344"/>
                    <a:pt x="5530" y="335"/>
                    <a:pt x="5539" y="335"/>
                  </a:cubicBezTo>
                  <a:close/>
                  <a:moveTo>
                    <a:pt x="3470" y="6273"/>
                  </a:moveTo>
                  <a:lnTo>
                    <a:pt x="3470" y="6763"/>
                  </a:lnTo>
                  <a:lnTo>
                    <a:pt x="744" y="8950"/>
                  </a:lnTo>
                  <a:lnTo>
                    <a:pt x="497" y="8950"/>
                  </a:lnTo>
                  <a:cubicBezTo>
                    <a:pt x="417" y="8950"/>
                    <a:pt x="387" y="8887"/>
                    <a:pt x="380" y="8868"/>
                  </a:cubicBezTo>
                  <a:cubicBezTo>
                    <a:pt x="374" y="8848"/>
                    <a:pt x="356" y="8781"/>
                    <a:pt x="419" y="8733"/>
                  </a:cubicBezTo>
                  <a:lnTo>
                    <a:pt x="3470" y="6273"/>
                  </a:lnTo>
                  <a:close/>
                  <a:moveTo>
                    <a:pt x="5946" y="8532"/>
                  </a:moveTo>
                  <a:cubicBezTo>
                    <a:pt x="6339" y="8532"/>
                    <a:pt x="6657" y="8852"/>
                    <a:pt x="6657" y="9243"/>
                  </a:cubicBezTo>
                  <a:lnTo>
                    <a:pt x="6657" y="9321"/>
                  </a:lnTo>
                  <a:lnTo>
                    <a:pt x="4800" y="9321"/>
                  </a:lnTo>
                  <a:lnTo>
                    <a:pt x="4800" y="9243"/>
                  </a:lnTo>
                  <a:cubicBezTo>
                    <a:pt x="4800" y="8850"/>
                    <a:pt x="5120" y="8532"/>
                    <a:pt x="5511" y="8532"/>
                  </a:cubicBezTo>
                  <a:close/>
                  <a:moveTo>
                    <a:pt x="2331" y="9653"/>
                  </a:moveTo>
                  <a:cubicBezTo>
                    <a:pt x="2450" y="9653"/>
                    <a:pt x="2548" y="9751"/>
                    <a:pt x="2548" y="9872"/>
                  </a:cubicBezTo>
                  <a:lnTo>
                    <a:pt x="2548" y="11043"/>
                  </a:lnTo>
                  <a:lnTo>
                    <a:pt x="1890" y="11043"/>
                  </a:lnTo>
                  <a:lnTo>
                    <a:pt x="1890" y="9872"/>
                  </a:lnTo>
                  <a:cubicBezTo>
                    <a:pt x="1890" y="9751"/>
                    <a:pt x="1988" y="9653"/>
                    <a:pt x="2109" y="9653"/>
                  </a:cubicBezTo>
                  <a:close/>
                  <a:moveTo>
                    <a:pt x="5562" y="9653"/>
                  </a:moveTo>
                  <a:lnTo>
                    <a:pt x="5562" y="11043"/>
                  </a:lnTo>
                  <a:lnTo>
                    <a:pt x="4800" y="11043"/>
                  </a:lnTo>
                  <a:lnTo>
                    <a:pt x="4800" y="9653"/>
                  </a:lnTo>
                  <a:close/>
                  <a:moveTo>
                    <a:pt x="6657" y="9653"/>
                  </a:moveTo>
                  <a:lnTo>
                    <a:pt x="6657" y="11043"/>
                  </a:lnTo>
                  <a:lnTo>
                    <a:pt x="5895" y="11043"/>
                  </a:lnTo>
                  <a:lnTo>
                    <a:pt x="5895" y="9653"/>
                  </a:lnTo>
                  <a:close/>
                  <a:moveTo>
                    <a:pt x="5729" y="3783"/>
                  </a:moveTo>
                  <a:cubicBezTo>
                    <a:pt x="5768" y="3783"/>
                    <a:pt x="5807" y="3796"/>
                    <a:pt x="5839" y="3822"/>
                  </a:cubicBezTo>
                  <a:lnTo>
                    <a:pt x="7652" y="5224"/>
                  </a:lnTo>
                  <a:lnTo>
                    <a:pt x="7652" y="11043"/>
                  </a:lnTo>
                  <a:lnTo>
                    <a:pt x="6993" y="11043"/>
                  </a:lnTo>
                  <a:lnTo>
                    <a:pt x="6993" y="9243"/>
                  </a:lnTo>
                  <a:cubicBezTo>
                    <a:pt x="6993" y="8667"/>
                    <a:pt x="6524" y="8199"/>
                    <a:pt x="5948" y="8199"/>
                  </a:cubicBezTo>
                  <a:lnTo>
                    <a:pt x="5512" y="8199"/>
                  </a:lnTo>
                  <a:cubicBezTo>
                    <a:pt x="4937" y="8199"/>
                    <a:pt x="4469" y="8667"/>
                    <a:pt x="4469" y="9243"/>
                  </a:cubicBezTo>
                  <a:lnTo>
                    <a:pt x="4469" y="11043"/>
                  </a:lnTo>
                  <a:lnTo>
                    <a:pt x="3806" y="11043"/>
                  </a:lnTo>
                  <a:lnTo>
                    <a:pt x="3806" y="8674"/>
                  </a:lnTo>
                  <a:cubicBezTo>
                    <a:pt x="3806" y="8582"/>
                    <a:pt x="3732" y="8507"/>
                    <a:pt x="3639" y="8507"/>
                  </a:cubicBezTo>
                  <a:cubicBezTo>
                    <a:pt x="3549" y="8507"/>
                    <a:pt x="3474" y="8583"/>
                    <a:pt x="3474" y="8674"/>
                  </a:cubicBezTo>
                  <a:lnTo>
                    <a:pt x="3474" y="11043"/>
                  </a:lnTo>
                  <a:lnTo>
                    <a:pt x="2884" y="11043"/>
                  </a:lnTo>
                  <a:lnTo>
                    <a:pt x="2884" y="9872"/>
                  </a:lnTo>
                  <a:cubicBezTo>
                    <a:pt x="2884" y="9568"/>
                    <a:pt x="2639" y="9321"/>
                    <a:pt x="2333" y="9321"/>
                  </a:cubicBezTo>
                  <a:lnTo>
                    <a:pt x="2111" y="9321"/>
                  </a:lnTo>
                  <a:cubicBezTo>
                    <a:pt x="1807" y="9321"/>
                    <a:pt x="1560" y="9568"/>
                    <a:pt x="1560" y="9872"/>
                  </a:cubicBezTo>
                  <a:lnTo>
                    <a:pt x="1560" y="11043"/>
                  </a:lnTo>
                  <a:lnTo>
                    <a:pt x="1249" y="11043"/>
                  </a:lnTo>
                  <a:cubicBezTo>
                    <a:pt x="1096" y="11043"/>
                    <a:pt x="971" y="10919"/>
                    <a:pt x="971" y="10764"/>
                  </a:cubicBezTo>
                  <a:lnTo>
                    <a:pt x="971" y="9197"/>
                  </a:lnTo>
                  <a:lnTo>
                    <a:pt x="3474" y="7192"/>
                  </a:lnTo>
                  <a:lnTo>
                    <a:pt x="3474" y="7979"/>
                  </a:lnTo>
                  <a:cubicBezTo>
                    <a:pt x="3474" y="8070"/>
                    <a:pt x="3549" y="8146"/>
                    <a:pt x="3639" y="8146"/>
                  </a:cubicBezTo>
                  <a:cubicBezTo>
                    <a:pt x="3732" y="8146"/>
                    <a:pt x="3806" y="8070"/>
                    <a:pt x="3806" y="7979"/>
                  </a:cubicBezTo>
                  <a:lnTo>
                    <a:pt x="3806" y="5224"/>
                  </a:lnTo>
                  <a:lnTo>
                    <a:pt x="5619" y="3822"/>
                  </a:lnTo>
                  <a:cubicBezTo>
                    <a:pt x="5651" y="3796"/>
                    <a:pt x="5690" y="3783"/>
                    <a:pt x="5729" y="3783"/>
                  </a:cubicBezTo>
                  <a:close/>
                  <a:moveTo>
                    <a:pt x="9344" y="9653"/>
                  </a:moveTo>
                  <a:cubicBezTo>
                    <a:pt x="9465" y="9653"/>
                    <a:pt x="9563" y="9751"/>
                    <a:pt x="9563" y="9872"/>
                  </a:cubicBezTo>
                  <a:lnTo>
                    <a:pt x="9563" y="11043"/>
                  </a:lnTo>
                  <a:lnTo>
                    <a:pt x="8905" y="11043"/>
                  </a:lnTo>
                  <a:lnTo>
                    <a:pt x="8905" y="9872"/>
                  </a:lnTo>
                  <a:cubicBezTo>
                    <a:pt x="8905" y="9751"/>
                    <a:pt x="9003" y="9653"/>
                    <a:pt x="9122" y="9653"/>
                  </a:cubicBezTo>
                  <a:close/>
                  <a:moveTo>
                    <a:pt x="7983" y="7192"/>
                  </a:moveTo>
                  <a:lnTo>
                    <a:pt x="10485" y="9197"/>
                  </a:lnTo>
                  <a:lnTo>
                    <a:pt x="10485" y="10764"/>
                  </a:lnTo>
                  <a:cubicBezTo>
                    <a:pt x="10482" y="10919"/>
                    <a:pt x="10357" y="11043"/>
                    <a:pt x="10205" y="11043"/>
                  </a:cubicBezTo>
                  <a:lnTo>
                    <a:pt x="9894" y="11043"/>
                  </a:lnTo>
                  <a:lnTo>
                    <a:pt x="9894" y="9872"/>
                  </a:lnTo>
                  <a:cubicBezTo>
                    <a:pt x="9894" y="9568"/>
                    <a:pt x="9647" y="9321"/>
                    <a:pt x="9343" y="9321"/>
                  </a:cubicBezTo>
                  <a:lnTo>
                    <a:pt x="9120" y="9321"/>
                  </a:lnTo>
                  <a:cubicBezTo>
                    <a:pt x="8817" y="9321"/>
                    <a:pt x="8569" y="9568"/>
                    <a:pt x="8569" y="9872"/>
                  </a:cubicBezTo>
                  <a:lnTo>
                    <a:pt x="8569" y="11043"/>
                  </a:lnTo>
                  <a:lnTo>
                    <a:pt x="7983" y="11043"/>
                  </a:lnTo>
                  <a:lnTo>
                    <a:pt x="7983" y="7192"/>
                  </a:lnTo>
                  <a:close/>
                  <a:moveTo>
                    <a:pt x="5539" y="1"/>
                  </a:moveTo>
                  <a:cubicBezTo>
                    <a:pt x="5345" y="1"/>
                    <a:pt x="5189" y="159"/>
                    <a:pt x="5189" y="353"/>
                  </a:cubicBezTo>
                  <a:lnTo>
                    <a:pt x="5189" y="699"/>
                  </a:lnTo>
                  <a:lnTo>
                    <a:pt x="4755" y="699"/>
                  </a:lnTo>
                  <a:cubicBezTo>
                    <a:pt x="4562" y="699"/>
                    <a:pt x="4403" y="856"/>
                    <a:pt x="4403" y="1049"/>
                  </a:cubicBezTo>
                  <a:lnTo>
                    <a:pt x="4403" y="1424"/>
                  </a:lnTo>
                  <a:cubicBezTo>
                    <a:pt x="4403" y="1618"/>
                    <a:pt x="4562" y="1776"/>
                    <a:pt x="4755" y="1776"/>
                  </a:cubicBezTo>
                  <a:lnTo>
                    <a:pt x="5189" y="1776"/>
                  </a:lnTo>
                  <a:lnTo>
                    <a:pt x="5189" y="2788"/>
                  </a:lnTo>
                  <a:lnTo>
                    <a:pt x="4848" y="3067"/>
                  </a:lnTo>
                  <a:cubicBezTo>
                    <a:pt x="4777" y="3123"/>
                    <a:pt x="4766" y="3232"/>
                    <a:pt x="4826" y="3301"/>
                  </a:cubicBezTo>
                  <a:cubicBezTo>
                    <a:pt x="4859" y="3342"/>
                    <a:pt x="4907" y="3363"/>
                    <a:pt x="4956" y="3363"/>
                  </a:cubicBezTo>
                  <a:cubicBezTo>
                    <a:pt x="4993" y="3363"/>
                    <a:pt x="5030" y="3350"/>
                    <a:pt x="5061" y="3324"/>
                  </a:cubicBezTo>
                  <a:lnTo>
                    <a:pt x="5491" y="2972"/>
                  </a:lnTo>
                  <a:cubicBezTo>
                    <a:pt x="5560" y="2916"/>
                    <a:pt x="5646" y="2888"/>
                    <a:pt x="5731" y="2888"/>
                  </a:cubicBezTo>
                  <a:cubicBezTo>
                    <a:pt x="5816" y="2888"/>
                    <a:pt x="5902" y="2916"/>
                    <a:pt x="5971" y="2972"/>
                  </a:cubicBezTo>
                  <a:lnTo>
                    <a:pt x="8203" y="4805"/>
                  </a:lnTo>
                  <a:cubicBezTo>
                    <a:pt x="8250" y="4842"/>
                    <a:pt x="8239" y="4890"/>
                    <a:pt x="8232" y="4911"/>
                  </a:cubicBezTo>
                  <a:cubicBezTo>
                    <a:pt x="8225" y="4931"/>
                    <a:pt x="8203" y="4975"/>
                    <a:pt x="8141" y="4975"/>
                  </a:cubicBezTo>
                  <a:lnTo>
                    <a:pt x="7875" y="4975"/>
                  </a:lnTo>
                  <a:lnTo>
                    <a:pt x="6042" y="3557"/>
                  </a:lnTo>
                  <a:cubicBezTo>
                    <a:pt x="5950" y="3486"/>
                    <a:pt x="5839" y="3450"/>
                    <a:pt x="5728" y="3450"/>
                  </a:cubicBezTo>
                  <a:cubicBezTo>
                    <a:pt x="5618" y="3450"/>
                    <a:pt x="5507" y="3486"/>
                    <a:pt x="5415" y="3557"/>
                  </a:cubicBezTo>
                  <a:lnTo>
                    <a:pt x="3582" y="4975"/>
                  </a:lnTo>
                  <a:lnTo>
                    <a:pt x="3316" y="4975"/>
                  </a:lnTo>
                  <a:cubicBezTo>
                    <a:pt x="3253" y="4975"/>
                    <a:pt x="3230" y="4931"/>
                    <a:pt x="3223" y="4911"/>
                  </a:cubicBezTo>
                  <a:cubicBezTo>
                    <a:pt x="3218" y="4890"/>
                    <a:pt x="3207" y="4842"/>
                    <a:pt x="3253" y="4805"/>
                  </a:cubicBezTo>
                  <a:lnTo>
                    <a:pt x="4590" y="3706"/>
                  </a:lnTo>
                  <a:cubicBezTo>
                    <a:pt x="4661" y="3650"/>
                    <a:pt x="4674" y="3541"/>
                    <a:pt x="4613" y="3472"/>
                  </a:cubicBezTo>
                  <a:cubicBezTo>
                    <a:pt x="4580" y="3431"/>
                    <a:pt x="4531" y="3410"/>
                    <a:pt x="4482" y="3410"/>
                  </a:cubicBezTo>
                  <a:cubicBezTo>
                    <a:pt x="4445" y="3410"/>
                    <a:pt x="4408" y="3423"/>
                    <a:pt x="4377" y="3449"/>
                  </a:cubicBezTo>
                  <a:lnTo>
                    <a:pt x="3040" y="4547"/>
                  </a:lnTo>
                  <a:cubicBezTo>
                    <a:pt x="2898" y="4663"/>
                    <a:pt x="2846" y="4851"/>
                    <a:pt x="2909" y="5023"/>
                  </a:cubicBezTo>
                  <a:cubicBezTo>
                    <a:pt x="2971" y="5198"/>
                    <a:pt x="3129" y="5308"/>
                    <a:pt x="3312" y="5308"/>
                  </a:cubicBezTo>
                  <a:lnTo>
                    <a:pt x="3470" y="5308"/>
                  </a:lnTo>
                  <a:lnTo>
                    <a:pt x="3470" y="5846"/>
                  </a:lnTo>
                  <a:lnTo>
                    <a:pt x="209" y="8471"/>
                  </a:lnTo>
                  <a:cubicBezTo>
                    <a:pt x="56" y="8594"/>
                    <a:pt x="1" y="8795"/>
                    <a:pt x="65" y="8978"/>
                  </a:cubicBezTo>
                  <a:cubicBezTo>
                    <a:pt x="129" y="9163"/>
                    <a:pt x="298" y="9284"/>
                    <a:pt x="493" y="9284"/>
                  </a:cubicBezTo>
                  <a:lnTo>
                    <a:pt x="635" y="9284"/>
                  </a:lnTo>
                  <a:lnTo>
                    <a:pt x="635" y="10764"/>
                  </a:lnTo>
                  <a:cubicBezTo>
                    <a:pt x="635" y="11102"/>
                    <a:pt x="909" y="11376"/>
                    <a:pt x="1247" y="11376"/>
                  </a:cubicBezTo>
                  <a:lnTo>
                    <a:pt x="10205" y="11376"/>
                  </a:lnTo>
                  <a:cubicBezTo>
                    <a:pt x="10542" y="11376"/>
                    <a:pt x="10816" y="11102"/>
                    <a:pt x="10816" y="10764"/>
                  </a:cubicBezTo>
                  <a:lnTo>
                    <a:pt x="10816" y="9284"/>
                  </a:lnTo>
                  <a:lnTo>
                    <a:pt x="10958" y="9284"/>
                  </a:lnTo>
                  <a:cubicBezTo>
                    <a:pt x="11154" y="9284"/>
                    <a:pt x="11323" y="9163"/>
                    <a:pt x="11387" y="8978"/>
                  </a:cubicBezTo>
                  <a:cubicBezTo>
                    <a:pt x="11454" y="8795"/>
                    <a:pt x="11397" y="8596"/>
                    <a:pt x="11244" y="8471"/>
                  </a:cubicBezTo>
                  <a:lnTo>
                    <a:pt x="9284" y="6895"/>
                  </a:lnTo>
                  <a:cubicBezTo>
                    <a:pt x="9253" y="6870"/>
                    <a:pt x="9217" y="6858"/>
                    <a:pt x="9180" y="6858"/>
                  </a:cubicBezTo>
                  <a:cubicBezTo>
                    <a:pt x="9132" y="6858"/>
                    <a:pt x="9084" y="6879"/>
                    <a:pt x="9051" y="6918"/>
                  </a:cubicBezTo>
                  <a:cubicBezTo>
                    <a:pt x="8994" y="6991"/>
                    <a:pt x="9005" y="7094"/>
                    <a:pt x="9076" y="7153"/>
                  </a:cubicBezTo>
                  <a:lnTo>
                    <a:pt x="11036" y="8729"/>
                  </a:lnTo>
                  <a:cubicBezTo>
                    <a:pt x="11097" y="8781"/>
                    <a:pt x="11081" y="8846"/>
                    <a:pt x="11074" y="8864"/>
                  </a:cubicBezTo>
                  <a:cubicBezTo>
                    <a:pt x="11067" y="8886"/>
                    <a:pt x="11038" y="8948"/>
                    <a:pt x="10958" y="8948"/>
                  </a:cubicBezTo>
                  <a:lnTo>
                    <a:pt x="10709" y="8948"/>
                  </a:lnTo>
                  <a:lnTo>
                    <a:pt x="7983" y="6762"/>
                  </a:lnTo>
                  <a:lnTo>
                    <a:pt x="7983" y="6269"/>
                  </a:lnTo>
                  <a:lnTo>
                    <a:pt x="8493" y="6682"/>
                  </a:lnTo>
                  <a:cubicBezTo>
                    <a:pt x="8524" y="6706"/>
                    <a:pt x="8561" y="6718"/>
                    <a:pt x="8597" y="6718"/>
                  </a:cubicBezTo>
                  <a:cubicBezTo>
                    <a:pt x="8646" y="6718"/>
                    <a:pt x="8694" y="6697"/>
                    <a:pt x="8728" y="6657"/>
                  </a:cubicBezTo>
                  <a:cubicBezTo>
                    <a:pt x="8785" y="6586"/>
                    <a:pt x="8774" y="6481"/>
                    <a:pt x="8703" y="6424"/>
                  </a:cubicBezTo>
                  <a:lnTo>
                    <a:pt x="7983" y="5845"/>
                  </a:lnTo>
                  <a:lnTo>
                    <a:pt x="7983" y="5306"/>
                  </a:lnTo>
                  <a:lnTo>
                    <a:pt x="8141" y="5306"/>
                  </a:lnTo>
                  <a:cubicBezTo>
                    <a:pt x="8324" y="5306"/>
                    <a:pt x="8482" y="5194"/>
                    <a:pt x="8545" y="5022"/>
                  </a:cubicBezTo>
                  <a:cubicBezTo>
                    <a:pt x="8607" y="4849"/>
                    <a:pt x="8555" y="4661"/>
                    <a:pt x="8415" y="4544"/>
                  </a:cubicBezTo>
                  <a:lnTo>
                    <a:pt x="6268" y="2784"/>
                  </a:lnTo>
                  <a:lnTo>
                    <a:pt x="6268" y="1773"/>
                  </a:lnTo>
                  <a:lnTo>
                    <a:pt x="6701" y="1773"/>
                  </a:lnTo>
                  <a:cubicBezTo>
                    <a:pt x="6895" y="1773"/>
                    <a:pt x="7052" y="1616"/>
                    <a:pt x="7052" y="1423"/>
                  </a:cubicBezTo>
                  <a:lnTo>
                    <a:pt x="7052" y="1049"/>
                  </a:lnTo>
                  <a:cubicBezTo>
                    <a:pt x="7052" y="856"/>
                    <a:pt x="6893" y="699"/>
                    <a:pt x="6701" y="699"/>
                  </a:cubicBezTo>
                  <a:lnTo>
                    <a:pt x="6268" y="699"/>
                  </a:lnTo>
                  <a:lnTo>
                    <a:pt x="6268" y="353"/>
                  </a:lnTo>
                  <a:cubicBezTo>
                    <a:pt x="6268" y="159"/>
                    <a:pt x="6110" y="1"/>
                    <a:pt x="5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4" name="Google Shape;6304;p78"/>
            <p:cNvSpPr/>
            <p:nvPr/>
          </p:nvSpPr>
          <p:spPr>
            <a:xfrm>
              <a:off x="6372795" y="1579676"/>
              <a:ext cx="49539" cy="49481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333"/>
                  </a:moveTo>
                  <a:cubicBezTo>
                    <a:pt x="1152" y="333"/>
                    <a:pt x="1388" y="567"/>
                    <a:pt x="1388" y="859"/>
                  </a:cubicBezTo>
                  <a:cubicBezTo>
                    <a:pt x="1388" y="1150"/>
                    <a:pt x="1152" y="1387"/>
                    <a:pt x="861" y="1387"/>
                  </a:cubicBezTo>
                  <a:cubicBezTo>
                    <a:pt x="571" y="1387"/>
                    <a:pt x="334" y="1150"/>
                    <a:pt x="334" y="859"/>
                  </a:cubicBezTo>
                  <a:cubicBezTo>
                    <a:pt x="334" y="567"/>
                    <a:pt x="571" y="333"/>
                    <a:pt x="861" y="333"/>
                  </a:cubicBezTo>
                  <a:close/>
                  <a:moveTo>
                    <a:pt x="861" y="0"/>
                  </a:moveTo>
                  <a:cubicBezTo>
                    <a:pt x="388" y="0"/>
                    <a:pt x="0" y="386"/>
                    <a:pt x="0" y="859"/>
                  </a:cubicBezTo>
                  <a:cubicBezTo>
                    <a:pt x="0" y="1333"/>
                    <a:pt x="386" y="1719"/>
                    <a:pt x="861" y="1719"/>
                  </a:cubicBezTo>
                  <a:cubicBezTo>
                    <a:pt x="1333" y="1719"/>
                    <a:pt x="1721" y="1333"/>
                    <a:pt x="1721" y="859"/>
                  </a:cubicBezTo>
                  <a:cubicBezTo>
                    <a:pt x="1721" y="386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05" name="Google Shape;6305;p78"/>
          <p:cNvGrpSpPr/>
          <p:nvPr/>
        </p:nvGrpSpPr>
        <p:grpSpPr>
          <a:xfrm>
            <a:off x="5503143" y="1523568"/>
            <a:ext cx="327487" cy="277113"/>
            <a:chOff x="5503143" y="1447368"/>
            <a:chExt cx="327487" cy="277113"/>
          </a:xfrm>
        </p:grpSpPr>
        <p:sp>
          <p:nvSpPr>
            <p:cNvPr id="6306" name="Google Shape;6306;p78"/>
            <p:cNvSpPr/>
            <p:nvPr/>
          </p:nvSpPr>
          <p:spPr>
            <a:xfrm>
              <a:off x="5533169" y="1452175"/>
              <a:ext cx="267499" cy="267499"/>
            </a:xfrm>
            <a:custGeom>
              <a:avLst/>
              <a:gdLst/>
              <a:ahLst/>
              <a:cxnLst/>
              <a:rect l="l" t="t" r="r" b="b"/>
              <a:pathLst>
                <a:path w="9293" h="9293" extrusionOk="0">
                  <a:moveTo>
                    <a:pt x="4646" y="0"/>
                  </a:moveTo>
                  <a:cubicBezTo>
                    <a:pt x="2082" y="0"/>
                    <a:pt x="0" y="2080"/>
                    <a:pt x="0" y="4646"/>
                  </a:cubicBezTo>
                  <a:cubicBezTo>
                    <a:pt x="0" y="7213"/>
                    <a:pt x="2082" y="9292"/>
                    <a:pt x="4646" y="9292"/>
                  </a:cubicBezTo>
                  <a:cubicBezTo>
                    <a:pt x="7213" y="9292"/>
                    <a:pt x="9292" y="7213"/>
                    <a:pt x="9292" y="4646"/>
                  </a:cubicBezTo>
                  <a:cubicBezTo>
                    <a:pt x="9292" y="2080"/>
                    <a:pt x="7213" y="0"/>
                    <a:pt x="46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7" name="Google Shape;6307;p78"/>
            <p:cNvSpPr/>
            <p:nvPr/>
          </p:nvSpPr>
          <p:spPr>
            <a:xfrm>
              <a:off x="5762579" y="1492478"/>
              <a:ext cx="38140" cy="172048"/>
            </a:xfrm>
            <a:custGeom>
              <a:avLst/>
              <a:gdLst/>
              <a:ahLst/>
              <a:cxnLst/>
              <a:rect l="l" t="t" r="r" b="b"/>
              <a:pathLst>
                <a:path w="1325" h="5977" extrusionOk="0">
                  <a:moveTo>
                    <a:pt x="1" y="1"/>
                  </a:moveTo>
                  <a:lnTo>
                    <a:pt x="1" y="840"/>
                  </a:lnTo>
                  <a:cubicBezTo>
                    <a:pt x="1" y="1147"/>
                    <a:pt x="108" y="1440"/>
                    <a:pt x="298" y="1671"/>
                  </a:cubicBezTo>
                  <a:cubicBezTo>
                    <a:pt x="388" y="1785"/>
                    <a:pt x="440" y="1924"/>
                    <a:pt x="440" y="2071"/>
                  </a:cubicBezTo>
                  <a:lnTo>
                    <a:pt x="440" y="5976"/>
                  </a:lnTo>
                  <a:cubicBezTo>
                    <a:pt x="996" y="5210"/>
                    <a:pt x="1325" y="4268"/>
                    <a:pt x="1325" y="3248"/>
                  </a:cubicBezTo>
                  <a:cubicBezTo>
                    <a:pt x="1323" y="1982"/>
                    <a:pt x="818" y="83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8" name="Google Shape;6308;p78"/>
            <p:cNvSpPr/>
            <p:nvPr/>
          </p:nvSpPr>
          <p:spPr>
            <a:xfrm>
              <a:off x="5533169" y="1452118"/>
              <a:ext cx="142774" cy="267441"/>
            </a:xfrm>
            <a:custGeom>
              <a:avLst/>
              <a:gdLst/>
              <a:ahLst/>
              <a:cxnLst/>
              <a:rect l="l" t="t" r="r" b="b"/>
              <a:pathLst>
                <a:path w="4960" h="9291" extrusionOk="0">
                  <a:moveTo>
                    <a:pt x="4646" y="0"/>
                  </a:moveTo>
                  <a:cubicBezTo>
                    <a:pt x="2080" y="0"/>
                    <a:pt x="0" y="2080"/>
                    <a:pt x="0" y="4646"/>
                  </a:cubicBezTo>
                  <a:cubicBezTo>
                    <a:pt x="0" y="7211"/>
                    <a:pt x="2080" y="9290"/>
                    <a:pt x="4646" y="9290"/>
                  </a:cubicBezTo>
                  <a:cubicBezTo>
                    <a:pt x="4751" y="9290"/>
                    <a:pt x="4856" y="9287"/>
                    <a:pt x="4959" y="9280"/>
                  </a:cubicBezTo>
                  <a:cubicBezTo>
                    <a:pt x="3205" y="9163"/>
                    <a:pt x="1715" y="8071"/>
                    <a:pt x="1031" y="6541"/>
                  </a:cubicBezTo>
                  <a:cubicBezTo>
                    <a:pt x="946" y="6354"/>
                    <a:pt x="905" y="6148"/>
                    <a:pt x="905" y="5942"/>
                  </a:cubicBezTo>
                  <a:lnTo>
                    <a:pt x="905" y="3354"/>
                  </a:lnTo>
                  <a:cubicBezTo>
                    <a:pt x="905" y="3146"/>
                    <a:pt x="948" y="2942"/>
                    <a:pt x="1033" y="2750"/>
                  </a:cubicBezTo>
                  <a:cubicBezTo>
                    <a:pt x="1717" y="1220"/>
                    <a:pt x="3205" y="128"/>
                    <a:pt x="4959" y="11"/>
                  </a:cubicBezTo>
                  <a:cubicBezTo>
                    <a:pt x="4856" y="6"/>
                    <a:pt x="4751" y="0"/>
                    <a:pt x="464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9" name="Google Shape;6309;p78"/>
            <p:cNvSpPr/>
            <p:nvPr/>
          </p:nvSpPr>
          <p:spPr>
            <a:xfrm>
              <a:off x="5566275" y="1485281"/>
              <a:ext cx="201351" cy="201322"/>
            </a:xfrm>
            <a:custGeom>
              <a:avLst/>
              <a:gdLst/>
              <a:ahLst/>
              <a:cxnLst/>
              <a:rect l="l" t="t" r="r" b="b"/>
              <a:pathLst>
                <a:path w="6995" h="6994" extrusionOk="0">
                  <a:moveTo>
                    <a:pt x="3496" y="0"/>
                  </a:moveTo>
                  <a:cubicBezTo>
                    <a:pt x="1566" y="0"/>
                    <a:pt x="0" y="1564"/>
                    <a:pt x="0" y="3496"/>
                  </a:cubicBezTo>
                  <a:cubicBezTo>
                    <a:pt x="0" y="5428"/>
                    <a:pt x="1566" y="6994"/>
                    <a:pt x="3496" y="6994"/>
                  </a:cubicBezTo>
                  <a:cubicBezTo>
                    <a:pt x="5428" y="6994"/>
                    <a:pt x="6994" y="5428"/>
                    <a:pt x="6994" y="3496"/>
                  </a:cubicBezTo>
                  <a:cubicBezTo>
                    <a:pt x="6994" y="1564"/>
                    <a:pt x="5428" y="0"/>
                    <a:pt x="34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0" name="Google Shape;6310;p78"/>
            <p:cNvSpPr/>
            <p:nvPr/>
          </p:nvSpPr>
          <p:spPr>
            <a:xfrm>
              <a:off x="5564836" y="1485310"/>
              <a:ext cx="109268" cy="201207"/>
            </a:xfrm>
            <a:custGeom>
              <a:avLst/>
              <a:gdLst/>
              <a:ahLst/>
              <a:cxnLst/>
              <a:rect l="l" t="t" r="r" b="b"/>
              <a:pathLst>
                <a:path w="3796" h="6990" extrusionOk="0">
                  <a:moveTo>
                    <a:pt x="3495" y="1"/>
                  </a:moveTo>
                  <a:cubicBezTo>
                    <a:pt x="1565" y="1"/>
                    <a:pt x="0" y="1565"/>
                    <a:pt x="0" y="3495"/>
                  </a:cubicBezTo>
                  <a:cubicBezTo>
                    <a:pt x="0" y="5425"/>
                    <a:pt x="1565" y="6989"/>
                    <a:pt x="3495" y="6989"/>
                  </a:cubicBezTo>
                  <a:cubicBezTo>
                    <a:pt x="3596" y="6989"/>
                    <a:pt x="3696" y="6986"/>
                    <a:pt x="3795" y="6977"/>
                  </a:cubicBezTo>
                  <a:cubicBezTo>
                    <a:pt x="2007" y="6826"/>
                    <a:pt x="601" y="5324"/>
                    <a:pt x="601" y="3495"/>
                  </a:cubicBezTo>
                  <a:cubicBezTo>
                    <a:pt x="601" y="1666"/>
                    <a:pt x="2007" y="164"/>
                    <a:pt x="3795" y="13"/>
                  </a:cubicBezTo>
                  <a:cubicBezTo>
                    <a:pt x="3697" y="4"/>
                    <a:pt x="3598" y="1"/>
                    <a:pt x="349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1" name="Google Shape;6311;p78"/>
            <p:cNvSpPr/>
            <p:nvPr/>
          </p:nvSpPr>
          <p:spPr>
            <a:xfrm>
              <a:off x="5775390" y="1498869"/>
              <a:ext cx="50575" cy="95595"/>
            </a:xfrm>
            <a:custGeom>
              <a:avLst/>
              <a:gdLst/>
              <a:ahLst/>
              <a:cxnLst/>
              <a:rect l="l" t="t" r="r" b="b"/>
              <a:pathLst>
                <a:path w="1757" h="3321" extrusionOk="0">
                  <a:moveTo>
                    <a:pt x="0" y="1"/>
                  </a:moveTo>
                  <a:lnTo>
                    <a:pt x="0" y="618"/>
                  </a:lnTo>
                  <a:cubicBezTo>
                    <a:pt x="0" y="943"/>
                    <a:pt x="176" y="1225"/>
                    <a:pt x="439" y="1375"/>
                  </a:cubicBezTo>
                  <a:lnTo>
                    <a:pt x="439" y="3321"/>
                  </a:lnTo>
                  <a:lnTo>
                    <a:pt x="1319" y="3321"/>
                  </a:lnTo>
                  <a:lnTo>
                    <a:pt x="1319" y="1375"/>
                  </a:lnTo>
                  <a:cubicBezTo>
                    <a:pt x="1580" y="1225"/>
                    <a:pt x="1756" y="941"/>
                    <a:pt x="1756" y="618"/>
                  </a:cubicBezTo>
                  <a:lnTo>
                    <a:pt x="1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2" name="Google Shape;6312;p78"/>
            <p:cNvSpPr/>
            <p:nvPr/>
          </p:nvSpPr>
          <p:spPr>
            <a:xfrm>
              <a:off x="5787913" y="1594416"/>
              <a:ext cx="25360" cy="105756"/>
            </a:xfrm>
            <a:custGeom>
              <a:avLst/>
              <a:gdLst/>
              <a:ahLst/>
              <a:cxnLst/>
              <a:rect l="l" t="t" r="r" b="b"/>
              <a:pathLst>
                <a:path w="881" h="3674" extrusionOk="0">
                  <a:moveTo>
                    <a:pt x="1" y="0"/>
                  </a:moveTo>
                  <a:lnTo>
                    <a:pt x="1" y="3233"/>
                  </a:lnTo>
                  <a:cubicBezTo>
                    <a:pt x="1" y="3475"/>
                    <a:pt x="200" y="3674"/>
                    <a:pt x="441" y="3674"/>
                  </a:cubicBezTo>
                  <a:cubicBezTo>
                    <a:pt x="685" y="3674"/>
                    <a:pt x="880" y="3478"/>
                    <a:pt x="880" y="3233"/>
                  </a:cubicBezTo>
                  <a:lnTo>
                    <a:pt x="8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3" name="Google Shape;6313;p78"/>
            <p:cNvSpPr/>
            <p:nvPr/>
          </p:nvSpPr>
          <p:spPr>
            <a:xfrm>
              <a:off x="5787913" y="1594416"/>
              <a:ext cx="17386" cy="105756"/>
            </a:xfrm>
            <a:custGeom>
              <a:avLst/>
              <a:gdLst/>
              <a:ahLst/>
              <a:cxnLst/>
              <a:rect l="l" t="t" r="r" b="b"/>
              <a:pathLst>
                <a:path w="604" h="3674" extrusionOk="0">
                  <a:moveTo>
                    <a:pt x="1" y="0"/>
                  </a:moveTo>
                  <a:lnTo>
                    <a:pt x="1" y="3233"/>
                  </a:lnTo>
                  <a:cubicBezTo>
                    <a:pt x="1" y="3475"/>
                    <a:pt x="198" y="3674"/>
                    <a:pt x="441" y="3674"/>
                  </a:cubicBezTo>
                  <a:cubicBezTo>
                    <a:pt x="498" y="3674"/>
                    <a:pt x="552" y="3661"/>
                    <a:pt x="603" y="3642"/>
                  </a:cubicBezTo>
                  <a:cubicBezTo>
                    <a:pt x="441" y="3578"/>
                    <a:pt x="326" y="3420"/>
                    <a:pt x="326" y="3233"/>
                  </a:cubicBezTo>
                  <a:lnTo>
                    <a:pt x="32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4" name="Google Shape;6314;p78"/>
            <p:cNvSpPr/>
            <p:nvPr/>
          </p:nvSpPr>
          <p:spPr>
            <a:xfrm>
              <a:off x="5775332" y="1498869"/>
              <a:ext cx="21963" cy="95595"/>
            </a:xfrm>
            <a:custGeom>
              <a:avLst/>
              <a:gdLst/>
              <a:ahLst/>
              <a:cxnLst/>
              <a:rect l="l" t="t" r="r" b="b"/>
              <a:pathLst>
                <a:path w="763" h="3321" extrusionOk="0">
                  <a:moveTo>
                    <a:pt x="0" y="1"/>
                  </a:moveTo>
                  <a:lnTo>
                    <a:pt x="0" y="618"/>
                  </a:lnTo>
                  <a:cubicBezTo>
                    <a:pt x="0" y="943"/>
                    <a:pt x="176" y="1225"/>
                    <a:pt x="438" y="1375"/>
                  </a:cubicBezTo>
                  <a:lnTo>
                    <a:pt x="438" y="3321"/>
                  </a:lnTo>
                  <a:lnTo>
                    <a:pt x="763" y="3321"/>
                  </a:lnTo>
                  <a:lnTo>
                    <a:pt x="763" y="1375"/>
                  </a:lnTo>
                  <a:cubicBezTo>
                    <a:pt x="503" y="1225"/>
                    <a:pt x="326" y="941"/>
                    <a:pt x="326" y="618"/>
                  </a:cubicBezTo>
                  <a:lnTo>
                    <a:pt x="32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5" name="Google Shape;6315;p78"/>
            <p:cNvSpPr/>
            <p:nvPr/>
          </p:nvSpPr>
          <p:spPr>
            <a:xfrm>
              <a:off x="5507980" y="1471722"/>
              <a:ext cx="38457" cy="122710"/>
            </a:xfrm>
            <a:custGeom>
              <a:avLst/>
              <a:gdLst/>
              <a:ahLst/>
              <a:cxnLst/>
              <a:rect l="l" t="t" r="r" b="b"/>
              <a:pathLst>
                <a:path w="1336" h="4263" extrusionOk="0">
                  <a:moveTo>
                    <a:pt x="919" y="0"/>
                  </a:moveTo>
                  <a:cubicBezTo>
                    <a:pt x="411" y="0"/>
                    <a:pt x="1" y="415"/>
                    <a:pt x="1" y="921"/>
                  </a:cubicBezTo>
                  <a:lnTo>
                    <a:pt x="1" y="3928"/>
                  </a:lnTo>
                  <a:cubicBezTo>
                    <a:pt x="1" y="4111"/>
                    <a:pt x="152" y="4262"/>
                    <a:pt x="337" y="4262"/>
                  </a:cubicBezTo>
                  <a:lnTo>
                    <a:pt x="1336" y="4262"/>
                  </a:lnTo>
                  <a:lnTo>
                    <a:pt x="1336" y="285"/>
                  </a:lnTo>
                  <a:cubicBezTo>
                    <a:pt x="1336" y="126"/>
                    <a:pt x="1209" y="0"/>
                    <a:pt x="1051" y="0"/>
                  </a:cubicBezTo>
                  <a:lnTo>
                    <a:pt x="925" y="0"/>
                  </a:lnTo>
                  <a:cubicBezTo>
                    <a:pt x="923" y="0"/>
                    <a:pt x="921" y="0"/>
                    <a:pt x="9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6" name="Google Shape;6316;p78"/>
            <p:cNvSpPr/>
            <p:nvPr/>
          </p:nvSpPr>
          <p:spPr>
            <a:xfrm>
              <a:off x="5507951" y="1471722"/>
              <a:ext cx="32038" cy="122739"/>
            </a:xfrm>
            <a:custGeom>
              <a:avLst/>
              <a:gdLst/>
              <a:ahLst/>
              <a:cxnLst/>
              <a:rect l="l" t="t" r="r" b="b"/>
              <a:pathLst>
                <a:path w="1113" h="4264" extrusionOk="0">
                  <a:moveTo>
                    <a:pt x="924" y="0"/>
                  </a:moveTo>
                  <a:cubicBezTo>
                    <a:pt x="412" y="0"/>
                    <a:pt x="0" y="412"/>
                    <a:pt x="0" y="924"/>
                  </a:cubicBezTo>
                  <a:lnTo>
                    <a:pt x="0" y="3930"/>
                  </a:lnTo>
                  <a:cubicBezTo>
                    <a:pt x="0" y="4113"/>
                    <a:pt x="151" y="4264"/>
                    <a:pt x="336" y="4264"/>
                  </a:cubicBezTo>
                  <a:lnTo>
                    <a:pt x="638" y="4264"/>
                  </a:lnTo>
                  <a:cubicBezTo>
                    <a:pt x="453" y="4262"/>
                    <a:pt x="302" y="4115"/>
                    <a:pt x="302" y="3930"/>
                  </a:cubicBezTo>
                  <a:lnTo>
                    <a:pt x="302" y="924"/>
                  </a:lnTo>
                  <a:cubicBezTo>
                    <a:pt x="302" y="452"/>
                    <a:pt x="656" y="62"/>
                    <a:pt x="1113" y="5"/>
                  </a:cubicBezTo>
                  <a:cubicBezTo>
                    <a:pt x="1093" y="2"/>
                    <a:pt x="1074" y="0"/>
                    <a:pt x="105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7" name="Google Shape;6317;p78"/>
            <p:cNvSpPr/>
            <p:nvPr/>
          </p:nvSpPr>
          <p:spPr>
            <a:xfrm>
              <a:off x="5521078" y="1594416"/>
              <a:ext cx="25360" cy="105756"/>
            </a:xfrm>
            <a:custGeom>
              <a:avLst/>
              <a:gdLst/>
              <a:ahLst/>
              <a:cxnLst/>
              <a:rect l="l" t="t" r="r" b="b"/>
              <a:pathLst>
                <a:path w="881" h="3674" extrusionOk="0">
                  <a:moveTo>
                    <a:pt x="1" y="0"/>
                  </a:moveTo>
                  <a:lnTo>
                    <a:pt x="1" y="3233"/>
                  </a:lnTo>
                  <a:cubicBezTo>
                    <a:pt x="1" y="3478"/>
                    <a:pt x="196" y="3674"/>
                    <a:pt x="442" y="3674"/>
                  </a:cubicBezTo>
                  <a:cubicBezTo>
                    <a:pt x="683" y="3674"/>
                    <a:pt x="881" y="3475"/>
                    <a:pt x="881" y="3233"/>
                  </a:cubicBezTo>
                  <a:lnTo>
                    <a:pt x="8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8" name="Google Shape;6318;p78"/>
            <p:cNvSpPr/>
            <p:nvPr/>
          </p:nvSpPr>
          <p:spPr>
            <a:xfrm>
              <a:off x="5521049" y="1594416"/>
              <a:ext cx="17041" cy="105756"/>
            </a:xfrm>
            <a:custGeom>
              <a:avLst/>
              <a:gdLst/>
              <a:ahLst/>
              <a:cxnLst/>
              <a:rect l="l" t="t" r="r" b="b"/>
              <a:pathLst>
                <a:path w="592" h="3674" extrusionOk="0">
                  <a:moveTo>
                    <a:pt x="0" y="0"/>
                  </a:moveTo>
                  <a:lnTo>
                    <a:pt x="0" y="3233"/>
                  </a:lnTo>
                  <a:cubicBezTo>
                    <a:pt x="0" y="3475"/>
                    <a:pt x="197" y="3674"/>
                    <a:pt x="441" y="3674"/>
                  </a:cubicBezTo>
                  <a:cubicBezTo>
                    <a:pt x="494" y="3674"/>
                    <a:pt x="544" y="3663"/>
                    <a:pt x="592" y="3645"/>
                  </a:cubicBezTo>
                  <a:cubicBezTo>
                    <a:pt x="425" y="3587"/>
                    <a:pt x="302" y="3425"/>
                    <a:pt x="302" y="3233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9" name="Google Shape;6319;p78"/>
            <p:cNvSpPr/>
            <p:nvPr/>
          </p:nvSpPr>
          <p:spPr>
            <a:xfrm>
              <a:off x="5605369" y="1541849"/>
              <a:ext cx="123171" cy="88111"/>
            </a:xfrm>
            <a:custGeom>
              <a:avLst/>
              <a:gdLst/>
              <a:ahLst/>
              <a:cxnLst/>
              <a:rect l="l" t="t" r="r" b="b"/>
              <a:pathLst>
                <a:path w="4279" h="3061" extrusionOk="0">
                  <a:moveTo>
                    <a:pt x="1080" y="0"/>
                  </a:moveTo>
                  <a:cubicBezTo>
                    <a:pt x="770" y="0"/>
                    <a:pt x="464" y="148"/>
                    <a:pt x="276" y="427"/>
                  </a:cubicBezTo>
                  <a:cubicBezTo>
                    <a:pt x="0" y="831"/>
                    <a:pt x="68" y="1380"/>
                    <a:pt x="436" y="1704"/>
                  </a:cubicBezTo>
                  <a:lnTo>
                    <a:pt x="1850" y="2953"/>
                  </a:lnTo>
                  <a:cubicBezTo>
                    <a:pt x="1932" y="3025"/>
                    <a:pt x="2035" y="3061"/>
                    <a:pt x="2138" y="3061"/>
                  </a:cubicBezTo>
                  <a:cubicBezTo>
                    <a:pt x="2240" y="3061"/>
                    <a:pt x="2344" y="3025"/>
                    <a:pt x="2426" y="2953"/>
                  </a:cubicBezTo>
                  <a:lnTo>
                    <a:pt x="3841" y="1704"/>
                  </a:lnTo>
                  <a:cubicBezTo>
                    <a:pt x="4209" y="1380"/>
                    <a:pt x="4278" y="833"/>
                    <a:pt x="4001" y="427"/>
                  </a:cubicBezTo>
                  <a:cubicBezTo>
                    <a:pt x="3811" y="149"/>
                    <a:pt x="3504" y="1"/>
                    <a:pt x="3194" y="1"/>
                  </a:cubicBezTo>
                  <a:cubicBezTo>
                    <a:pt x="2983" y="1"/>
                    <a:pt x="2770" y="69"/>
                    <a:pt x="2591" y="211"/>
                  </a:cubicBezTo>
                  <a:lnTo>
                    <a:pt x="2305" y="440"/>
                  </a:lnTo>
                  <a:cubicBezTo>
                    <a:pt x="2256" y="479"/>
                    <a:pt x="2197" y="499"/>
                    <a:pt x="2137" y="499"/>
                  </a:cubicBezTo>
                  <a:cubicBezTo>
                    <a:pt x="2078" y="499"/>
                    <a:pt x="2018" y="479"/>
                    <a:pt x="1969" y="440"/>
                  </a:cubicBezTo>
                  <a:lnTo>
                    <a:pt x="1683" y="211"/>
                  </a:lnTo>
                  <a:cubicBezTo>
                    <a:pt x="1504" y="69"/>
                    <a:pt x="1291" y="0"/>
                    <a:pt x="1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0" name="Google Shape;6320;p78"/>
            <p:cNvSpPr/>
            <p:nvPr/>
          </p:nvSpPr>
          <p:spPr>
            <a:xfrm>
              <a:off x="5605369" y="1541878"/>
              <a:ext cx="67299" cy="88111"/>
            </a:xfrm>
            <a:custGeom>
              <a:avLst/>
              <a:gdLst/>
              <a:ahLst/>
              <a:cxnLst/>
              <a:rect l="l" t="t" r="r" b="b"/>
              <a:pathLst>
                <a:path w="2338" h="3061" extrusionOk="0">
                  <a:moveTo>
                    <a:pt x="1080" y="1"/>
                  </a:moveTo>
                  <a:cubicBezTo>
                    <a:pt x="769" y="1"/>
                    <a:pt x="463" y="148"/>
                    <a:pt x="276" y="426"/>
                  </a:cubicBezTo>
                  <a:cubicBezTo>
                    <a:pt x="0" y="830"/>
                    <a:pt x="68" y="1379"/>
                    <a:pt x="436" y="1703"/>
                  </a:cubicBezTo>
                  <a:lnTo>
                    <a:pt x="1850" y="2952"/>
                  </a:lnTo>
                  <a:cubicBezTo>
                    <a:pt x="1932" y="3024"/>
                    <a:pt x="2035" y="3060"/>
                    <a:pt x="2138" y="3060"/>
                  </a:cubicBezTo>
                  <a:cubicBezTo>
                    <a:pt x="2206" y="3060"/>
                    <a:pt x="2275" y="3044"/>
                    <a:pt x="2337" y="3012"/>
                  </a:cubicBezTo>
                  <a:cubicBezTo>
                    <a:pt x="2307" y="2995"/>
                    <a:pt x="2279" y="2977"/>
                    <a:pt x="2250" y="2952"/>
                  </a:cubicBezTo>
                  <a:lnTo>
                    <a:pt x="835" y="1703"/>
                  </a:lnTo>
                  <a:cubicBezTo>
                    <a:pt x="466" y="1379"/>
                    <a:pt x="396" y="832"/>
                    <a:pt x="676" y="426"/>
                  </a:cubicBezTo>
                  <a:cubicBezTo>
                    <a:pt x="823" y="208"/>
                    <a:pt x="1043" y="71"/>
                    <a:pt x="1280" y="21"/>
                  </a:cubicBezTo>
                  <a:cubicBezTo>
                    <a:pt x="1214" y="7"/>
                    <a:pt x="1147" y="1"/>
                    <a:pt x="108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1" name="Google Shape;6321;p78"/>
            <p:cNvSpPr/>
            <p:nvPr/>
          </p:nvSpPr>
          <p:spPr>
            <a:xfrm>
              <a:off x="5561496" y="1480358"/>
              <a:ext cx="210965" cy="210965"/>
            </a:xfrm>
            <a:custGeom>
              <a:avLst/>
              <a:gdLst/>
              <a:ahLst/>
              <a:cxnLst/>
              <a:rect l="l" t="t" r="r" b="b"/>
              <a:pathLst>
                <a:path w="7329" h="7329" extrusionOk="0">
                  <a:moveTo>
                    <a:pt x="3664" y="1"/>
                  </a:moveTo>
                  <a:cubicBezTo>
                    <a:pt x="1645" y="1"/>
                    <a:pt x="1" y="1645"/>
                    <a:pt x="1" y="3665"/>
                  </a:cubicBezTo>
                  <a:cubicBezTo>
                    <a:pt x="1" y="5684"/>
                    <a:pt x="1645" y="7328"/>
                    <a:pt x="3664" y="7328"/>
                  </a:cubicBezTo>
                  <a:cubicBezTo>
                    <a:pt x="5685" y="7328"/>
                    <a:pt x="7329" y="5684"/>
                    <a:pt x="7329" y="3665"/>
                  </a:cubicBezTo>
                  <a:cubicBezTo>
                    <a:pt x="7327" y="2652"/>
                    <a:pt x="6920" y="1707"/>
                    <a:pt x="6183" y="1008"/>
                  </a:cubicBezTo>
                  <a:cubicBezTo>
                    <a:pt x="6150" y="977"/>
                    <a:pt x="6109" y="962"/>
                    <a:pt x="6068" y="962"/>
                  </a:cubicBezTo>
                  <a:cubicBezTo>
                    <a:pt x="6023" y="962"/>
                    <a:pt x="5978" y="979"/>
                    <a:pt x="5946" y="1014"/>
                  </a:cubicBezTo>
                  <a:cubicBezTo>
                    <a:pt x="5884" y="1081"/>
                    <a:pt x="5886" y="1188"/>
                    <a:pt x="5953" y="1250"/>
                  </a:cubicBezTo>
                  <a:cubicBezTo>
                    <a:pt x="6625" y="1884"/>
                    <a:pt x="6993" y="2745"/>
                    <a:pt x="6993" y="3667"/>
                  </a:cubicBezTo>
                  <a:cubicBezTo>
                    <a:pt x="6993" y="5505"/>
                    <a:pt x="5500" y="6998"/>
                    <a:pt x="3662" y="6998"/>
                  </a:cubicBezTo>
                  <a:cubicBezTo>
                    <a:pt x="1825" y="6998"/>
                    <a:pt x="332" y="5505"/>
                    <a:pt x="332" y="3667"/>
                  </a:cubicBezTo>
                  <a:cubicBezTo>
                    <a:pt x="332" y="1829"/>
                    <a:pt x="1825" y="336"/>
                    <a:pt x="3662" y="336"/>
                  </a:cubicBezTo>
                  <a:cubicBezTo>
                    <a:pt x="4251" y="336"/>
                    <a:pt x="4828" y="493"/>
                    <a:pt x="5335" y="786"/>
                  </a:cubicBezTo>
                  <a:cubicBezTo>
                    <a:pt x="5361" y="801"/>
                    <a:pt x="5390" y="809"/>
                    <a:pt x="5419" y="809"/>
                  </a:cubicBezTo>
                  <a:cubicBezTo>
                    <a:pt x="5477" y="809"/>
                    <a:pt x="5533" y="779"/>
                    <a:pt x="5564" y="726"/>
                  </a:cubicBezTo>
                  <a:cubicBezTo>
                    <a:pt x="5610" y="646"/>
                    <a:pt x="5584" y="543"/>
                    <a:pt x="5504" y="496"/>
                  </a:cubicBezTo>
                  <a:cubicBezTo>
                    <a:pt x="4949" y="173"/>
                    <a:pt x="4311" y="1"/>
                    <a:pt x="3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2" name="Google Shape;6322;p78"/>
            <p:cNvSpPr/>
            <p:nvPr/>
          </p:nvSpPr>
          <p:spPr>
            <a:xfrm>
              <a:off x="5503143" y="1447368"/>
              <a:ext cx="327487" cy="277113"/>
            </a:xfrm>
            <a:custGeom>
              <a:avLst/>
              <a:gdLst/>
              <a:ahLst/>
              <a:cxnLst/>
              <a:rect l="l" t="t" r="r" b="b"/>
              <a:pathLst>
                <a:path w="11377" h="9627" extrusionOk="0">
                  <a:moveTo>
                    <a:pt x="11043" y="1957"/>
                  </a:moveTo>
                  <a:lnTo>
                    <a:pt x="11043" y="2407"/>
                  </a:lnTo>
                  <a:lnTo>
                    <a:pt x="11044" y="2407"/>
                  </a:lnTo>
                  <a:cubicBezTo>
                    <a:pt x="11044" y="2798"/>
                    <a:pt x="10726" y="3118"/>
                    <a:pt x="10333" y="3118"/>
                  </a:cubicBezTo>
                  <a:cubicBezTo>
                    <a:pt x="9942" y="3118"/>
                    <a:pt x="9622" y="2801"/>
                    <a:pt x="9622" y="2407"/>
                  </a:cubicBezTo>
                  <a:lnTo>
                    <a:pt x="9622" y="1957"/>
                  </a:lnTo>
                  <a:close/>
                  <a:moveTo>
                    <a:pt x="10605" y="3411"/>
                  </a:moveTo>
                  <a:lnTo>
                    <a:pt x="10605" y="4941"/>
                  </a:lnTo>
                  <a:lnTo>
                    <a:pt x="10060" y="4941"/>
                  </a:lnTo>
                  <a:lnTo>
                    <a:pt x="10060" y="3411"/>
                  </a:lnTo>
                  <a:cubicBezTo>
                    <a:pt x="10147" y="3436"/>
                    <a:pt x="10237" y="3446"/>
                    <a:pt x="10333" y="3446"/>
                  </a:cubicBezTo>
                  <a:cubicBezTo>
                    <a:pt x="10428" y="3446"/>
                    <a:pt x="10520" y="3434"/>
                    <a:pt x="10605" y="3411"/>
                  </a:cubicBezTo>
                  <a:close/>
                  <a:moveTo>
                    <a:pt x="1338" y="5275"/>
                  </a:moveTo>
                  <a:lnTo>
                    <a:pt x="1338" y="8341"/>
                  </a:lnTo>
                  <a:cubicBezTo>
                    <a:pt x="1338" y="8492"/>
                    <a:pt x="1216" y="8615"/>
                    <a:pt x="1065" y="8615"/>
                  </a:cubicBezTo>
                  <a:cubicBezTo>
                    <a:pt x="914" y="8615"/>
                    <a:pt x="791" y="8492"/>
                    <a:pt x="791" y="8341"/>
                  </a:cubicBezTo>
                  <a:lnTo>
                    <a:pt x="791" y="5275"/>
                  </a:lnTo>
                  <a:close/>
                  <a:moveTo>
                    <a:pt x="5689" y="333"/>
                  </a:moveTo>
                  <a:cubicBezTo>
                    <a:pt x="7164" y="333"/>
                    <a:pt x="8474" y="1051"/>
                    <a:pt x="9292" y="2152"/>
                  </a:cubicBezTo>
                  <a:lnTo>
                    <a:pt x="9292" y="2405"/>
                  </a:lnTo>
                  <a:cubicBezTo>
                    <a:pt x="9292" y="2753"/>
                    <a:pt x="9464" y="3062"/>
                    <a:pt x="9729" y="3254"/>
                  </a:cubicBezTo>
                  <a:lnTo>
                    <a:pt x="9729" y="6750"/>
                  </a:lnTo>
                  <a:cubicBezTo>
                    <a:pt x="9004" y="8252"/>
                    <a:pt x="7465" y="9292"/>
                    <a:pt x="5689" y="9292"/>
                  </a:cubicBezTo>
                  <a:cubicBezTo>
                    <a:pt x="3928" y="9292"/>
                    <a:pt x="2401" y="8270"/>
                    <a:pt x="1671" y="6788"/>
                  </a:cubicBezTo>
                  <a:lnTo>
                    <a:pt x="1671" y="5108"/>
                  </a:lnTo>
                  <a:lnTo>
                    <a:pt x="1671" y="2837"/>
                  </a:lnTo>
                  <a:cubicBezTo>
                    <a:pt x="2401" y="1354"/>
                    <a:pt x="3928" y="333"/>
                    <a:pt x="5689" y="333"/>
                  </a:cubicBezTo>
                  <a:close/>
                  <a:moveTo>
                    <a:pt x="5687" y="0"/>
                  </a:moveTo>
                  <a:cubicBezTo>
                    <a:pt x="4401" y="0"/>
                    <a:pt x="3192" y="501"/>
                    <a:pt x="2284" y="1410"/>
                  </a:cubicBezTo>
                  <a:cubicBezTo>
                    <a:pt x="2051" y="1642"/>
                    <a:pt x="1847" y="1897"/>
                    <a:pt x="1669" y="2165"/>
                  </a:cubicBezTo>
                  <a:lnTo>
                    <a:pt x="1669" y="1131"/>
                  </a:lnTo>
                  <a:cubicBezTo>
                    <a:pt x="1669" y="882"/>
                    <a:pt x="1466" y="679"/>
                    <a:pt x="1218" y="679"/>
                  </a:cubicBezTo>
                  <a:lnTo>
                    <a:pt x="1091" y="679"/>
                  </a:lnTo>
                  <a:cubicBezTo>
                    <a:pt x="489" y="679"/>
                    <a:pt x="0" y="1168"/>
                    <a:pt x="0" y="1770"/>
                  </a:cubicBezTo>
                  <a:lnTo>
                    <a:pt x="0" y="2060"/>
                  </a:lnTo>
                  <a:cubicBezTo>
                    <a:pt x="0" y="2151"/>
                    <a:pt x="76" y="2227"/>
                    <a:pt x="167" y="2227"/>
                  </a:cubicBezTo>
                  <a:cubicBezTo>
                    <a:pt x="258" y="2227"/>
                    <a:pt x="334" y="2151"/>
                    <a:pt x="334" y="2060"/>
                  </a:cubicBezTo>
                  <a:lnTo>
                    <a:pt x="334" y="1770"/>
                  </a:lnTo>
                  <a:cubicBezTo>
                    <a:pt x="334" y="1353"/>
                    <a:pt x="674" y="1011"/>
                    <a:pt x="1091" y="1011"/>
                  </a:cubicBezTo>
                  <a:lnTo>
                    <a:pt x="1218" y="1011"/>
                  </a:lnTo>
                  <a:cubicBezTo>
                    <a:pt x="1281" y="1011"/>
                    <a:pt x="1335" y="1065"/>
                    <a:pt x="1335" y="1131"/>
                  </a:cubicBezTo>
                  <a:lnTo>
                    <a:pt x="1335" y="4945"/>
                  </a:lnTo>
                  <a:lnTo>
                    <a:pt x="503" y="4945"/>
                  </a:lnTo>
                  <a:cubicBezTo>
                    <a:pt x="409" y="4945"/>
                    <a:pt x="334" y="4868"/>
                    <a:pt x="334" y="4776"/>
                  </a:cubicBezTo>
                  <a:lnTo>
                    <a:pt x="334" y="2757"/>
                  </a:lnTo>
                  <a:cubicBezTo>
                    <a:pt x="334" y="2664"/>
                    <a:pt x="258" y="2590"/>
                    <a:pt x="167" y="2590"/>
                  </a:cubicBezTo>
                  <a:cubicBezTo>
                    <a:pt x="76" y="2590"/>
                    <a:pt x="0" y="2664"/>
                    <a:pt x="0" y="2757"/>
                  </a:cubicBezTo>
                  <a:lnTo>
                    <a:pt x="0" y="4776"/>
                  </a:lnTo>
                  <a:cubicBezTo>
                    <a:pt x="0" y="5035"/>
                    <a:pt x="201" y="5250"/>
                    <a:pt x="455" y="5275"/>
                  </a:cubicBezTo>
                  <a:lnTo>
                    <a:pt x="455" y="8343"/>
                  </a:lnTo>
                  <a:cubicBezTo>
                    <a:pt x="455" y="8679"/>
                    <a:pt x="727" y="8951"/>
                    <a:pt x="1063" y="8951"/>
                  </a:cubicBezTo>
                  <a:cubicBezTo>
                    <a:pt x="1397" y="8951"/>
                    <a:pt x="1669" y="8679"/>
                    <a:pt x="1669" y="8343"/>
                  </a:cubicBezTo>
                  <a:lnTo>
                    <a:pt x="1669" y="7461"/>
                  </a:lnTo>
                  <a:cubicBezTo>
                    <a:pt x="1847" y="7730"/>
                    <a:pt x="2053" y="7984"/>
                    <a:pt x="2284" y="8217"/>
                  </a:cubicBezTo>
                  <a:cubicBezTo>
                    <a:pt x="3192" y="9125"/>
                    <a:pt x="4401" y="9626"/>
                    <a:pt x="5687" y="9626"/>
                  </a:cubicBezTo>
                  <a:cubicBezTo>
                    <a:pt x="6974" y="9626"/>
                    <a:pt x="8183" y="9125"/>
                    <a:pt x="9091" y="8217"/>
                  </a:cubicBezTo>
                  <a:cubicBezTo>
                    <a:pt x="9333" y="7975"/>
                    <a:pt x="9544" y="7712"/>
                    <a:pt x="9727" y="7435"/>
                  </a:cubicBezTo>
                  <a:lnTo>
                    <a:pt x="9727" y="8343"/>
                  </a:lnTo>
                  <a:cubicBezTo>
                    <a:pt x="9727" y="8679"/>
                    <a:pt x="9998" y="8951"/>
                    <a:pt x="10333" y="8951"/>
                  </a:cubicBezTo>
                  <a:cubicBezTo>
                    <a:pt x="10668" y="8951"/>
                    <a:pt x="10939" y="8679"/>
                    <a:pt x="10939" y="8343"/>
                  </a:cubicBezTo>
                  <a:lnTo>
                    <a:pt x="10939" y="6343"/>
                  </a:lnTo>
                  <a:cubicBezTo>
                    <a:pt x="10939" y="6253"/>
                    <a:pt x="10865" y="6178"/>
                    <a:pt x="10772" y="6178"/>
                  </a:cubicBezTo>
                  <a:cubicBezTo>
                    <a:pt x="10682" y="6178"/>
                    <a:pt x="10607" y="6253"/>
                    <a:pt x="10607" y="6343"/>
                  </a:cubicBezTo>
                  <a:lnTo>
                    <a:pt x="10607" y="8343"/>
                  </a:lnTo>
                  <a:cubicBezTo>
                    <a:pt x="10607" y="8494"/>
                    <a:pt x="10484" y="8617"/>
                    <a:pt x="10333" y="8617"/>
                  </a:cubicBezTo>
                  <a:cubicBezTo>
                    <a:pt x="10182" y="8617"/>
                    <a:pt x="10060" y="8494"/>
                    <a:pt x="10060" y="8343"/>
                  </a:cubicBezTo>
                  <a:lnTo>
                    <a:pt x="10060" y="5277"/>
                  </a:lnTo>
                  <a:lnTo>
                    <a:pt x="10607" y="5277"/>
                  </a:lnTo>
                  <a:lnTo>
                    <a:pt x="10607" y="5682"/>
                  </a:lnTo>
                  <a:cubicBezTo>
                    <a:pt x="10607" y="5773"/>
                    <a:pt x="10682" y="5849"/>
                    <a:pt x="10772" y="5849"/>
                  </a:cubicBezTo>
                  <a:cubicBezTo>
                    <a:pt x="10865" y="5849"/>
                    <a:pt x="10939" y="5773"/>
                    <a:pt x="10939" y="5682"/>
                  </a:cubicBezTo>
                  <a:lnTo>
                    <a:pt x="10939" y="3256"/>
                  </a:lnTo>
                  <a:cubicBezTo>
                    <a:pt x="11204" y="3068"/>
                    <a:pt x="11377" y="2757"/>
                    <a:pt x="11377" y="2407"/>
                  </a:cubicBezTo>
                  <a:lnTo>
                    <a:pt x="11377" y="846"/>
                  </a:lnTo>
                  <a:cubicBezTo>
                    <a:pt x="11377" y="752"/>
                    <a:pt x="11302" y="676"/>
                    <a:pt x="11211" y="676"/>
                  </a:cubicBezTo>
                  <a:cubicBezTo>
                    <a:pt x="11119" y="676"/>
                    <a:pt x="11044" y="752"/>
                    <a:pt x="11044" y="843"/>
                  </a:cubicBezTo>
                  <a:lnTo>
                    <a:pt x="11044" y="1621"/>
                  </a:lnTo>
                  <a:lnTo>
                    <a:pt x="10500" y="1621"/>
                  </a:lnTo>
                  <a:lnTo>
                    <a:pt x="10500" y="843"/>
                  </a:lnTo>
                  <a:cubicBezTo>
                    <a:pt x="10500" y="752"/>
                    <a:pt x="10424" y="676"/>
                    <a:pt x="10333" y="676"/>
                  </a:cubicBezTo>
                  <a:cubicBezTo>
                    <a:pt x="10243" y="676"/>
                    <a:pt x="10166" y="752"/>
                    <a:pt x="10166" y="843"/>
                  </a:cubicBezTo>
                  <a:lnTo>
                    <a:pt x="10166" y="1621"/>
                  </a:lnTo>
                  <a:lnTo>
                    <a:pt x="9622" y="1621"/>
                  </a:lnTo>
                  <a:lnTo>
                    <a:pt x="9622" y="843"/>
                  </a:lnTo>
                  <a:cubicBezTo>
                    <a:pt x="9622" y="752"/>
                    <a:pt x="9546" y="676"/>
                    <a:pt x="9455" y="676"/>
                  </a:cubicBezTo>
                  <a:cubicBezTo>
                    <a:pt x="9365" y="676"/>
                    <a:pt x="9288" y="752"/>
                    <a:pt x="9288" y="843"/>
                  </a:cubicBezTo>
                  <a:lnTo>
                    <a:pt x="9288" y="1621"/>
                  </a:lnTo>
                  <a:cubicBezTo>
                    <a:pt x="9224" y="1550"/>
                    <a:pt x="9160" y="1479"/>
                    <a:pt x="9091" y="1410"/>
                  </a:cubicBezTo>
                  <a:cubicBezTo>
                    <a:pt x="8183" y="501"/>
                    <a:pt x="6974" y="0"/>
                    <a:pt x="5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3" name="Google Shape;6323;p78"/>
            <p:cNvSpPr/>
            <p:nvPr/>
          </p:nvSpPr>
          <p:spPr>
            <a:xfrm>
              <a:off x="5600043" y="1537070"/>
              <a:ext cx="133793" cy="97725"/>
            </a:xfrm>
            <a:custGeom>
              <a:avLst/>
              <a:gdLst/>
              <a:ahLst/>
              <a:cxnLst/>
              <a:rect l="l" t="t" r="r" b="b"/>
              <a:pathLst>
                <a:path w="4648" h="3395" extrusionOk="0">
                  <a:moveTo>
                    <a:pt x="1266" y="334"/>
                  </a:moveTo>
                  <a:cubicBezTo>
                    <a:pt x="1447" y="334"/>
                    <a:pt x="1619" y="393"/>
                    <a:pt x="1763" y="508"/>
                  </a:cubicBezTo>
                  <a:lnTo>
                    <a:pt x="2050" y="737"/>
                  </a:lnTo>
                  <a:cubicBezTo>
                    <a:pt x="2130" y="800"/>
                    <a:pt x="2226" y="832"/>
                    <a:pt x="2322" y="832"/>
                  </a:cubicBezTo>
                  <a:cubicBezTo>
                    <a:pt x="2417" y="832"/>
                    <a:pt x="2513" y="800"/>
                    <a:pt x="2592" y="737"/>
                  </a:cubicBezTo>
                  <a:lnTo>
                    <a:pt x="2880" y="508"/>
                  </a:lnTo>
                  <a:cubicBezTo>
                    <a:pt x="3024" y="396"/>
                    <a:pt x="3197" y="335"/>
                    <a:pt x="3376" y="335"/>
                  </a:cubicBezTo>
                  <a:cubicBezTo>
                    <a:pt x="3418" y="335"/>
                    <a:pt x="3460" y="338"/>
                    <a:pt x="3502" y="345"/>
                  </a:cubicBezTo>
                  <a:cubicBezTo>
                    <a:pt x="3726" y="378"/>
                    <a:pt x="3919" y="499"/>
                    <a:pt x="4045" y="689"/>
                  </a:cubicBezTo>
                  <a:cubicBezTo>
                    <a:pt x="4278" y="1022"/>
                    <a:pt x="4221" y="1477"/>
                    <a:pt x="3916" y="1743"/>
                  </a:cubicBezTo>
                  <a:lnTo>
                    <a:pt x="2501" y="2993"/>
                  </a:lnTo>
                  <a:cubicBezTo>
                    <a:pt x="2451" y="3037"/>
                    <a:pt x="2388" y="3059"/>
                    <a:pt x="2325" y="3059"/>
                  </a:cubicBezTo>
                  <a:cubicBezTo>
                    <a:pt x="2261" y="3059"/>
                    <a:pt x="2197" y="3037"/>
                    <a:pt x="2146" y="2993"/>
                  </a:cubicBezTo>
                  <a:lnTo>
                    <a:pt x="731" y="1743"/>
                  </a:lnTo>
                  <a:cubicBezTo>
                    <a:pt x="427" y="1475"/>
                    <a:pt x="368" y="1020"/>
                    <a:pt x="597" y="686"/>
                  </a:cubicBezTo>
                  <a:cubicBezTo>
                    <a:pt x="724" y="499"/>
                    <a:pt x="919" y="378"/>
                    <a:pt x="1141" y="343"/>
                  </a:cubicBezTo>
                  <a:cubicBezTo>
                    <a:pt x="1184" y="336"/>
                    <a:pt x="1223" y="334"/>
                    <a:pt x="1266" y="334"/>
                  </a:cubicBezTo>
                  <a:close/>
                  <a:moveTo>
                    <a:pt x="1267" y="0"/>
                  </a:moveTo>
                  <a:cubicBezTo>
                    <a:pt x="1209" y="0"/>
                    <a:pt x="1151" y="5"/>
                    <a:pt x="1093" y="14"/>
                  </a:cubicBezTo>
                  <a:cubicBezTo>
                    <a:pt x="782" y="60"/>
                    <a:pt x="500" y="238"/>
                    <a:pt x="322" y="499"/>
                  </a:cubicBezTo>
                  <a:cubicBezTo>
                    <a:pt x="0" y="974"/>
                    <a:pt x="80" y="1617"/>
                    <a:pt x="510" y="1996"/>
                  </a:cubicBezTo>
                  <a:lnTo>
                    <a:pt x="1927" y="3243"/>
                  </a:lnTo>
                  <a:cubicBezTo>
                    <a:pt x="2039" y="3343"/>
                    <a:pt x="2181" y="3394"/>
                    <a:pt x="2323" y="3394"/>
                  </a:cubicBezTo>
                  <a:cubicBezTo>
                    <a:pt x="2465" y="3394"/>
                    <a:pt x="2608" y="3346"/>
                    <a:pt x="2721" y="3243"/>
                  </a:cubicBezTo>
                  <a:lnTo>
                    <a:pt x="4136" y="1996"/>
                  </a:lnTo>
                  <a:cubicBezTo>
                    <a:pt x="4566" y="1615"/>
                    <a:pt x="4648" y="974"/>
                    <a:pt x="4326" y="499"/>
                  </a:cubicBezTo>
                  <a:cubicBezTo>
                    <a:pt x="4149" y="238"/>
                    <a:pt x="3868" y="60"/>
                    <a:pt x="3555" y="14"/>
                  </a:cubicBezTo>
                  <a:cubicBezTo>
                    <a:pt x="3498" y="5"/>
                    <a:pt x="3441" y="1"/>
                    <a:pt x="3384" y="1"/>
                  </a:cubicBezTo>
                  <a:cubicBezTo>
                    <a:pt x="3129" y="1"/>
                    <a:pt x="2877" y="87"/>
                    <a:pt x="2675" y="247"/>
                  </a:cubicBezTo>
                  <a:lnTo>
                    <a:pt x="2389" y="476"/>
                  </a:lnTo>
                  <a:cubicBezTo>
                    <a:pt x="2369" y="491"/>
                    <a:pt x="2346" y="499"/>
                    <a:pt x="2323" y="499"/>
                  </a:cubicBezTo>
                  <a:cubicBezTo>
                    <a:pt x="2301" y="499"/>
                    <a:pt x="2278" y="491"/>
                    <a:pt x="2259" y="476"/>
                  </a:cubicBezTo>
                  <a:lnTo>
                    <a:pt x="1973" y="247"/>
                  </a:lnTo>
                  <a:cubicBezTo>
                    <a:pt x="1772" y="88"/>
                    <a:pt x="1521" y="0"/>
                    <a:pt x="1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24" name="Google Shape;6324;p78"/>
          <p:cNvGrpSpPr/>
          <p:nvPr/>
        </p:nvGrpSpPr>
        <p:grpSpPr>
          <a:xfrm>
            <a:off x="4772537" y="1500393"/>
            <a:ext cx="327458" cy="323457"/>
            <a:chOff x="4772537" y="1424193"/>
            <a:chExt cx="327458" cy="323457"/>
          </a:xfrm>
        </p:grpSpPr>
        <p:sp>
          <p:nvSpPr>
            <p:cNvPr id="6325" name="Google Shape;6325;p78"/>
            <p:cNvSpPr/>
            <p:nvPr/>
          </p:nvSpPr>
          <p:spPr>
            <a:xfrm>
              <a:off x="4976902" y="1510183"/>
              <a:ext cx="118364" cy="155871"/>
            </a:xfrm>
            <a:custGeom>
              <a:avLst/>
              <a:gdLst/>
              <a:ahLst/>
              <a:cxnLst/>
              <a:rect l="l" t="t" r="r" b="b"/>
              <a:pathLst>
                <a:path w="4112" h="5415" extrusionOk="0">
                  <a:moveTo>
                    <a:pt x="0" y="1"/>
                  </a:moveTo>
                  <a:lnTo>
                    <a:pt x="0" y="1179"/>
                  </a:lnTo>
                  <a:lnTo>
                    <a:pt x="2286" y="1179"/>
                  </a:lnTo>
                  <a:cubicBezTo>
                    <a:pt x="2645" y="1179"/>
                    <a:pt x="2933" y="1467"/>
                    <a:pt x="2933" y="1824"/>
                  </a:cubicBezTo>
                  <a:lnTo>
                    <a:pt x="2933" y="3591"/>
                  </a:lnTo>
                  <a:cubicBezTo>
                    <a:pt x="2933" y="3948"/>
                    <a:pt x="2645" y="4238"/>
                    <a:pt x="2286" y="4238"/>
                  </a:cubicBezTo>
                  <a:lnTo>
                    <a:pt x="0" y="4238"/>
                  </a:lnTo>
                  <a:lnTo>
                    <a:pt x="0" y="5414"/>
                  </a:lnTo>
                  <a:lnTo>
                    <a:pt x="2455" y="5414"/>
                  </a:lnTo>
                  <a:cubicBezTo>
                    <a:pt x="3370" y="5414"/>
                    <a:pt x="4111" y="4673"/>
                    <a:pt x="4111" y="3760"/>
                  </a:cubicBezTo>
                  <a:lnTo>
                    <a:pt x="4111" y="1655"/>
                  </a:lnTo>
                  <a:cubicBezTo>
                    <a:pt x="4111" y="740"/>
                    <a:pt x="3368" y="1"/>
                    <a:pt x="24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6" name="Google Shape;6326;p78"/>
            <p:cNvSpPr/>
            <p:nvPr/>
          </p:nvSpPr>
          <p:spPr>
            <a:xfrm>
              <a:off x="4976902" y="1510183"/>
              <a:ext cx="50834" cy="33966"/>
            </a:xfrm>
            <a:custGeom>
              <a:avLst/>
              <a:gdLst/>
              <a:ahLst/>
              <a:cxnLst/>
              <a:rect l="l" t="t" r="r" b="b"/>
              <a:pathLst>
                <a:path w="1766" h="1180" extrusionOk="0">
                  <a:moveTo>
                    <a:pt x="0" y="1"/>
                  </a:moveTo>
                  <a:lnTo>
                    <a:pt x="0" y="1179"/>
                  </a:lnTo>
                  <a:lnTo>
                    <a:pt x="1765" y="1179"/>
                  </a:lnTo>
                  <a:lnTo>
                    <a:pt x="176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7" name="Google Shape;6327;p78"/>
            <p:cNvSpPr/>
            <p:nvPr/>
          </p:nvSpPr>
          <p:spPr>
            <a:xfrm>
              <a:off x="4976902" y="1632157"/>
              <a:ext cx="50834" cy="33909"/>
            </a:xfrm>
            <a:custGeom>
              <a:avLst/>
              <a:gdLst/>
              <a:ahLst/>
              <a:cxnLst/>
              <a:rect l="l" t="t" r="r" b="b"/>
              <a:pathLst>
                <a:path w="1766" h="1178" extrusionOk="0">
                  <a:moveTo>
                    <a:pt x="0" y="1"/>
                  </a:moveTo>
                  <a:lnTo>
                    <a:pt x="0" y="1177"/>
                  </a:lnTo>
                  <a:lnTo>
                    <a:pt x="1765" y="1177"/>
                  </a:lnTo>
                  <a:lnTo>
                    <a:pt x="1765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8" name="Google Shape;6328;p78"/>
            <p:cNvSpPr/>
            <p:nvPr/>
          </p:nvSpPr>
          <p:spPr>
            <a:xfrm>
              <a:off x="4777402" y="1429001"/>
              <a:ext cx="234252" cy="313872"/>
            </a:xfrm>
            <a:custGeom>
              <a:avLst/>
              <a:gdLst/>
              <a:ahLst/>
              <a:cxnLst/>
              <a:rect l="l" t="t" r="r" b="b"/>
              <a:pathLst>
                <a:path w="8138" h="10904" extrusionOk="0">
                  <a:moveTo>
                    <a:pt x="567" y="0"/>
                  </a:moveTo>
                  <a:cubicBezTo>
                    <a:pt x="255" y="0"/>
                    <a:pt x="0" y="252"/>
                    <a:pt x="0" y="565"/>
                  </a:cubicBezTo>
                  <a:lnTo>
                    <a:pt x="0" y="9541"/>
                  </a:lnTo>
                  <a:cubicBezTo>
                    <a:pt x="0" y="10293"/>
                    <a:pt x="610" y="10904"/>
                    <a:pt x="1364" y="10904"/>
                  </a:cubicBezTo>
                  <a:lnTo>
                    <a:pt x="6772" y="10904"/>
                  </a:lnTo>
                  <a:cubicBezTo>
                    <a:pt x="7524" y="10904"/>
                    <a:pt x="8135" y="10294"/>
                    <a:pt x="8137" y="9541"/>
                  </a:cubicBezTo>
                  <a:lnTo>
                    <a:pt x="8137" y="565"/>
                  </a:lnTo>
                  <a:cubicBezTo>
                    <a:pt x="8137" y="252"/>
                    <a:pt x="7883" y="0"/>
                    <a:pt x="7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9" name="Google Shape;6329;p78"/>
            <p:cNvSpPr/>
            <p:nvPr/>
          </p:nvSpPr>
          <p:spPr>
            <a:xfrm>
              <a:off x="4777287" y="1429001"/>
              <a:ext cx="57081" cy="313872"/>
            </a:xfrm>
            <a:custGeom>
              <a:avLst/>
              <a:gdLst/>
              <a:ahLst/>
              <a:cxnLst/>
              <a:rect l="l" t="t" r="r" b="b"/>
              <a:pathLst>
                <a:path w="1983" h="10904" extrusionOk="0">
                  <a:moveTo>
                    <a:pt x="568" y="0"/>
                  </a:moveTo>
                  <a:cubicBezTo>
                    <a:pt x="253" y="0"/>
                    <a:pt x="1" y="252"/>
                    <a:pt x="1" y="565"/>
                  </a:cubicBezTo>
                  <a:lnTo>
                    <a:pt x="1" y="9541"/>
                  </a:lnTo>
                  <a:cubicBezTo>
                    <a:pt x="1" y="10294"/>
                    <a:pt x="612" y="10904"/>
                    <a:pt x="1362" y="10904"/>
                  </a:cubicBezTo>
                  <a:lnTo>
                    <a:pt x="1983" y="10904"/>
                  </a:lnTo>
                  <a:cubicBezTo>
                    <a:pt x="1231" y="10904"/>
                    <a:pt x="621" y="10294"/>
                    <a:pt x="621" y="9541"/>
                  </a:cubicBezTo>
                  <a:lnTo>
                    <a:pt x="621" y="565"/>
                  </a:lnTo>
                  <a:cubicBezTo>
                    <a:pt x="621" y="252"/>
                    <a:pt x="874" y="0"/>
                    <a:pt x="118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0" name="Google Shape;6330;p78"/>
            <p:cNvSpPr/>
            <p:nvPr/>
          </p:nvSpPr>
          <p:spPr>
            <a:xfrm>
              <a:off x="4843038" y="1479668"/>
              <a:ext cx="102820" cy="73546"/>
            </a:xfrm>
            <a:custGeom>
              <a:avLst/>
              <a:gdLst/>
              <a:ahLst/>
              <a:cxnLst/>
              <a:rect l="l" t="t" r="r" b="b"/>
              <a:pathLst>
                <a:path w="3572" h="2555" extrusionOk="0">
                  <a:moveTo>
                    <a:pt x="903" y="0"/>
                  </a:moveTo>
                  <a:cubicBezTo>
                    <a:pt x="644" y="0"/>
                    <a:pt x="389" y="124"/>
                    <a:pt x="230" y="357"/>
                  </a:cubicBezTo>
                  <a:cubicBezTo>
                    <a:pt x="1" y="695"/>
                    <a:pt x="56" y="1151"/>
                    <a:pt x="363" y="1420"/>
                  </a:cubicBezTo>
                  <a:lnTo>
                    <a:pt x="1542" y="2463"/>
                  </a:lnTo>
                  <a:cubicBezTo>
                    <a:pt x="1613" y="2524"/>
                    <a:pt x="1699" y="2555"/>
                    <a:pt x="1786" y="2555"/>
                  </a:cubicBezTo>
                  <a:cubicBezTo>
                    <a:pt x="1872" y="2555"/>
                    <a:pt x="1958" y="2524"/>
                    <a:pt x="2027" y="2463"/>
                  </a:cubicBezTo>
                  <a:lnTo>
                    <a:pt x="3207" y="1420"/>
                  </a:lnTo>
                  <a:cubicBezTo>
                    <a:pt x="3513" y="1150"/>
                    <a:pt x="3571" y="695"/>
                    <a:pt x="3340" y="357"/>
                  </a:cubicBezTo>
                  <a:cubicBezTo>
                    <a:pt x="3182" y="125"/>
                    <a:pt x="2926" y="1"/>
                    <a:pt x="2666" y="1"/>
                  </a:cubicBezTo>
                  <a:cubicBezTo>
                    <a:pt x="2490" y="1"/>
                    <a:pt x="2313" y="57"/>
                    <a:pt x="2164" y="176"/>
                  </a:cubicBezTo>
                  <a:lnTo>
                    <a:pt x="1924" y="368"/>
                  </a:lnTo>
                  <a:cubicBezTo>
                    <a:pt x="1883" y="400"/>
                    <a:pt x="1834" y="416"/>
                    <a:pt x="1784" y="416"/>
                  </a:cubicBezTo>
                  <a:cubicBezTo>
                    <a:pt x="1735" y="416"/>
                    <a:pt x="1686" y="400"/>
                    <a:pt x="1645" y="368"/>
                  </a:cubicBezTo>
                  <a:lnTo>
                    <a:pt x="1405" y="176"/>
                  </a:lnTo>
                  <a:cubicBezTo>
                    <a:pt x="1255" y="57"/>
                    <a:pt x="1078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1" name="Google Shape;6331;p78"/>
            <p:cNvSpPr/>
            <p:nvPr/>
          </p:nvSpPr>
          <p:spPr>
            <a:xfrm>
              <a:off x="4843154" y="1479639"/>
              <a:ext cx="57052" cy="73517"/>
            </a:xfrm>
            <a:custGeom>
              <a:avLst/>
              <a:gdLst/>
              <a:ahLst/>
              <a:cxnLst/>
              <a:rect l="l" t="t" r="r" b="b"/>
              <a:pathLst>
                <a:path w="1982" h="2554" extrusionOk="0">
                  <a:moveTo>
                    <a:pt x="901" y="1"/>
                  </a:moveTo>
                  <a:cubicBezTo>
                    <a:pt x="642" y="1"/>
                    <a:pt x="386" y="125"/>
                    <a:pt x="230" y="358"/>
                  </a:cubicBezTo>
                  <a:cubicBezTo>
                    <a:pt x="0" y="696"/>
                    <a:pt x="57" y="1152"/>
                    <a:pt x="363" y="1421"/>
                  </a:cubicBezTo>
                  <a:lnTo>
                    <a:pt x="1543" y="2464"/>
                  </a:lnTo>
                  <a:cubicBezTo>
                    <a:pt x="1611" y="2524"/>
                    <a:pt x="1696" y="2554"/>
                    <a:pt x="1781" y="2554"/>
                  </a:cubicBezTo>
                  <a:cubicBezTo>
                    <a:pt x="1851" y="2554"/>
                    <a:pt x="1921" y="2533"/>
                    <a:pt x="1982" y="2492"/>
                  </a:cubicBezTo>
                  <a:cubicBezTo>
                    <a:pt x="1970" y="2485"/>
                    <a:pt x="1955" y="2475"/>
                    <a:pt x="1943" y="2464"/>
                  </a:cubicBezTo>
                  <a:lnTo>
                    <a:pt x="763" y="1421"/>
                  </a:lnTo>
                  <a:cubicBezTo>
                    <a:pt x="457" y="1151"/>
                    <a:pt x="398" y="696"/>
                    <a:pt x="629" y="358"/>
                  </a:cubicBezTo>
                  <a:cubicBezTo>
                    <a:pt x="745" y="185"/>
                    <a:pt x="916" y="75"/>
                    <a:pt x="1100" y="26"/>
                  </a:cubicBezTo>
                  <a:cubicBezTo>
                    <a:pt x="1035" y="9"/>
                    <a:pt x="968" y="1"/>
                    <a:pt x="9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2" name="Google Shape;6332;p78"/>
            <p:cNvSpPr/>
            <p:nvPr/>
          </p:nvSpPr>
          <p:spPr>
            <a:xfrm>
              <a:off x="4772595" y="1424193"/>
              <a:ext cx="327401" cy="323457"/>
            </a:xfrm>
            <a:custGeom>
              <a:avLst/>
              <a:gdLst/>
              <a:ahLst/>
              <a:cxnLst/>
              <a:rect l="l" t="t" r="r" b="b"/>
              <a:pathLst>
                <a:path w="11374" h="11237" extrusionOk="0">
                  <a:moveTo>
                    <a:pt x="9383" y="4331"/>
                  </a:moveTo>
                  <a:cubicBezTo>
                    <a:pt x="9648" y="4331"/>
                    <a:pt x="9863" y="4548"/>
                    <a:pt x="9863" y="4811"/>
                  </a:cubicBezTo>
                  <a:lnTo>
                    <a:pt x="9863" y="6578"/>
                  </a:lnTo>
                  <a:cubicBezTo>
                    <a:pt x="9863" y="6843"/>
                    <a:pt x="9648" y="7058"/>
                    <a:pt x="9383" y="7058"/>
                  </a:cubicBezTo>
                  <a:lnTo>
                    <a:pt x="8468" y="7058"/>
                  </a:lnTo>
                  <a:lnTo>
                    <a:pt x="8468" y="4331"/>
                  </a:lnTo>
                  <a:close/>
                  <a:moveTo>
                    <a:pt x="4188" y="0"/>
                  </a:moveTo>
                  <a:cubicBezTo>
                    <a:pt x="4095" y="0"/>
                    <a:pt x="4021" y="75"/>
                    <a:pt x="4021" y="167"/>
                  </a:cubicBezTo>
                  <a:cubicBezTo>
                    <a:pt x="4021" y="258"/>
                    <a:pt x="4095" y="332"/>
                    <a:pt x="4188" y="332"/>
                  </a:cubicBezTo>
                  <a:lnTo>
                    <a:pt x="7735" y="332"/>
                  </a:lnTo>
                  <a:cubicBezTo>
                    <a:pt x="7954" y="332"/>
                    <a:pt x="8135" y="514"/>
                    <a:pt x="8135" y="732"/>
                  </a:cubicBezTo>
                  <a:lnTo>
                    <a:pt x="8135" y="9708"/>
                  </a:lnTo>
                  <a:cubicBezTo>
                    <a:pt x="8135" y="10369"/>
                    <a:pt x="7597" y="10904"/>
                    <a:pt x="6939" y="10904"/>
                  </a:cubicBezTo>
                  <a:lnTo>
                    <a:pt x="1531" y="10904"/>
                  </a:lnTo>
                  <a:cubicBezTo>
                    <a:pt x="869" y="10904"/>
                    <a:pt x="334" y="10365"/>
                    <a:pt x="334" y="9708"/>
                  </a:cubicBezTo>
                  <a:lnTo>
                    <a:pt x="334" y="4936"/>
                  </a:lnTo>
                  <a:cubicBezTo>
                    <a:pt x="334" y="4845"/>
                    <a:pt x="260" y="4770"/>
                    <a:pt x="167" y="4770"/>
                  </a:cubicBezTo>
                  <a:cubicBezTo>
                    <a:pt x="77" y="4770"/>
                    <a:pt x="0" y="4845"/>
                    <a:pt x="0" y="4936"/>
                  </a:cubicBezTo>
                  <a:lnTo>
                    <a:pt x="0" y="9708"/>
                  </a:lnTo>
                  <a:cubicBezTo>
                    <a:pt x="0" y="10552"/>
                    <a:pt x="688" y="11236"/>
                    <a:pt x="1531" y="11236"/>
                  </a:cubicBezTo>
                  <a:lnTo>
                    <a:pt x="6939" y="11236"/>
                  </a:lnTo>
                  <a:cubicBezTo>
                    <a:pt x="7783" y="11236"/>
                    <a:pt x="8468" y="10550"/>
                    <a:pt x="8468" y="9708"/>
                  </a:cubicBezTo>
                  <a:lnTo>
                    <a:pt x="8468" y="8568"/>
                  </a:lnTo>
                  <a:lnTo>
                    <a:pt x="9552" y="8568"/>
                  </a:lnTo>
                  <a:cubicBezTo>
                    <a:pt x="10556" y="8568"/>
                    <a:pt x="11373" y="7751"/>
                    <a:pt x="11373" y="6747"/>
                  </a:cubicBezTo>
                  <a:lnTo>
                    <a:pt x="11373" y="4642"/>
                  </a:lnTo>
                  <a:cubicBezTo>
                    <a:pt x="11373" y="3638"/>
                    <a:pt x="10556" y="2821"/>
                    <a:pt x="9552" y="2821"/>
                  </a:cubicBezTo>
                  <a:lnTo>
                    <a:pt x="9022" y="2821"/>
                  </a:lnTo>
                  <a:cubicBezTo>
                    <a:pt x="8930" y="2821"/>
                    <a:pt x="8855" y="2897"/>
                    <a:pt x="8855" y="2988"/>
                  </a:cubicBezTo>
                  <a:cubicBezTo>
                    <a:pt x="8855" y="3078"/>
                    <a:pt x="8930" y="3155"/>
                    <a:pt x="9022" y="3155"/>
                  </a:cubicBezTo>
                  <a:lnTo>
                    <a:pt x="9552" y="3155"/>
                  </a:lnTo>
                  <a:cubicBezTo>
                    <a:pt x="10375" y="3155"/>
                    <a:pt x="11041" y="3823"/>
                    <a:pt x="11041" y="4642"/>
                  </a:cubicBezTo>
                  <a:lnTo>
                    <a:pt x="11041" y="6747"/>
                  </a:lnTo>
                  <a:cubicBezTo>
                    <a:pt x="11041" y="7570"/>
                    <a:pt x="10373" y="8236"/>
                    <a:pt x="9552" y="8236"/>
                  </a:cubicBezTo>
                  <a:lnTo>
                    <a:pt x="8468" y="8236"/>
                  </a:lnTo>
                  <a:lnTo>
                    <a:pt x="8468" y="7392"/>
                  </a:lnTo>
                  <a:lnTo>
                    <a:pt x="9383" y="7392"/>
                  </a:lnTo>
                  <a:cubicBezTo>
                    <a:pt x="9833" y="7392"/>
                    <a:pt x="10197" y="7028"/>
                    <a:pt x="10197" y="6578"/>
                  </a:cubicBezTo>
                  <a:lnTo>
                    <a:pt x="10197" y="4811"/>
                  </a:lnTo>
                  <a:cubicBezTo>
                    <a:pt x="10197" y="4363"/>
                    <a:pt x="9833" y="3999"/>
                    <a:pt x="9383" y="3999"/>
                  </a:cubicBezTo>
                  <a:lnTo>
                    <a:pt x="8468" y="3999"/>
                  </a:lnTo>
                  <a:lnTo>
                    <a:pt x="8468" y="732"/>
                  </a:lnTo>
                  <a:cubicBezTo>
                    <a:pt x="8468" y="329"/>
                    <a:pt x="8139" y="0"/>
                    <a:pt x="7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3" name="Google Shape;6333;p78"/>
            <p:cNvSpPr/>
            <p:nvPr/>
          </p:nvSpPr>
          <p:spPr>
            <a:xfrm>
              <a:off x="4772537" y="1424193"/>
              <a:ext cx="100316" cy="124697"/>
            </a:xfrm>
            <a:custGeom>
              <a:avLst/>
              <a:gdLst/>
              <a:ahLst/>
              <a:cxnLst/>
              <a:rect l="l" t="t" r="r" b="b"/>
              <a:pathLst>
                <a:path w="3485" h="4332" extrusionOk="0">
                  <a:moveTo>
                    <a:pt x="735" y="0"/>
                  </a:moveTo>
                  <a:cubicBezTo>
                    <a:pt x="329" y="0"/>
                    <a:pt x="1" y="329"/>
                    <a:pt x="1" y="732"/>
                  </a:cubicBezTo>
                  <a:lnTo>
                    <a:pt x="1" y="4166"/>
                  </a:lnTo>
                  <a:cubicBezTo>
                    <a:pt x="1" y="4258"/>
                    <a:pt x="75" y="4331"/>
                    <a:pt x="168" y="4331"/>
                  </a:cubicBezTo>
                  <a:cubicBezTo>
                    <a:pt x="258" y="4331"/>
                    <a:pt x="335" y="4257"/>
                    <a:pt x="335" y="4166"/>
                  </a:cubicBezTo>
                  <a:lnTo>
                    <a:pt x="335" y="732"/>
                  </a:lnTo>
                  <a:cubicBezTo>
                    <a:pt x="335" y="514"/>
                    <a:pt x="514" y="332"/>
                    <a:pt x="735" y="332"/>
                  </a:cubicBezTo>
                  <a:lnTo>
                    <a:pt x="3319" y="332"/>
                  </a:lnTo>
                  <a:cubicBezTo>
                    <a:pt x="3409" y="332"/>
                    <a:pt x="3484" y="258"/>
                    <a:pt x="3484" y="167"/>
                  </a:cubicBezTo>
                  <a:cubicBezTo>
                    <a:pt x="3484" y="75"/>
                    <a:pt x="3409" y="0"/>
                    <a:pt x="3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4" name="Google Shape;6334;p78"/>
            <p:cNvSpPr/>
            <p:nvPr/>
          </p:nvSpPr>
          <p:spPr>
            <a:xfrm>
              <a:off x="4837713" y="1474946"/>
              <a:ext cx="113269" cy="83102"/>
            </a:xfrm>
            <a:custGeom>
              <a:avLst/>
              <a:gdLst/>
              <a:ahLst/>
              <a:cxnLst/>
              <a:rect l="l" t="t" r="r" b="b"/>
              <a:pathLst>
                <a:path w="3935" h="2887" extrusionOk="0">
                  <a:moveTo>
                    <a:pt x="2856" y="332"/>
                  </a:moveTo>
                  <a:cubicBezTo>
                    <a:pt x="2888" y="332"/>
                    <a:pt x="2921" y="335"/>
                    <a:pt x="2953" y="340"/>
                  </a:cubicBezTo>
                  <a:cubicBezTo>
                    <a:pt x="3134" y="368"/>
                    <a:pt x="3287" y="464"/>
                    <a:pt x="3388" y="617"/>
                  </a:cubicBezTo>
                  <a:cubicBezTo>
                    <a:pt x="3572" y="883"/>
                    <a:pt x="3525" y="1248"/>
                    <a:pt x="3282" y="1463"/>
                  </a:cubicBezTo>
                  <a:lnTo>
                    <a:pt x="2103" y="2504"/>
                  </a:lnTo>
                  <a:cubicBezTo>
                    <a:pt x="2066" y="2536"/>
                    <a:pt x="2020" y="2552"/>
                    <a:pt x="1973" y="2552"/>
                  </a:cubicBezTo>
                  <a:cubicBezTo>
                    <a:pt x="1927" y="2552"/>
                    <a:pt x="1880" y="2536"/>
                    <a:pt x="1842" y="2504"/>
                  </a:cubicBezTo>
                  <a:lnTo>
                    <a:pt x="664" y="1463"/>
                  </a:lnTo>
                  <a:cubicBezTo>
                    <a:pt x="420" y="1250"/>
                    <a:pt x="374" y="885"/>
                    <a:pt x="557" y="617"/>
                  </a:cubicBezTo>
                  <a:cubicBezTo>
                    <a:pt x="658" y="468"/>
                    <a:pt x="815" y="370"/>
                    <a:pt x="993" y="340"/>
                  </a:cubicBezTo>
                  <a:cubicBezTo>
                    <a:pt x="1025" y="336"/>
                    <a:pt x="1058" y="334"/>
                    <a:pt x="1092" y="334"/>
                  </a:cubicBezTo>
                  <a:cubicBezTo>
                    <a:pt x="1236" y="334"/>
                    <a:pt x="1375" y="382"/>
                    <a:pt x="1490" y="473"/>
                  </a:cubicBezTo>
                  <a:lnTo>
                    <a:pt x="1730" y="665"/>
                  </a:lnTo>
                  <a:cubicBezTo>
                    <a:pt x="1802" y="722"/>
                    <a:pt x="1888" y="750"/>
                    <a:pt x="1973" y="750"/>
                  </a:cubicBezTo>
                  <a:cubicBezTo>
                    <a:pt x="2059" y="750"/>
                    <a:pt x="2144" y="722"/>
                    <a:pt x="2215" y="665"/>
                  </a:cubicBezTo>
                  <a:lnTo>
                    <a:pt x="2455" y="473"/>
                  </a:lnTo>
                  <a:cubicBezTo>
                    <a:pt x="2572" y="381"/>
                    <a:pt x="2711" y="332"/>
                    <a:pt x="2856" y="332"/>
                  </a:cubicBezTo>
                  <a:close/>
                  <a:moveTo>
                    <a:pt x="1090" y="1"/>
                  </a:moveTo>
                  <a:cubicBezTo>
                    <a:pt x="1039" y="1"/>
                    <a:pt x="988" y="5"/>
                    <a:pt x="938" y="13"/>
                  </a:cubicBezTo>
                  <a:cubicBezTo>
                    <a:pt x="669" y="52"/>
                    <a:pt x="429" y="205"/>
                    <a:pt x="276" y="428"/>
                  </a:cubicBezTo>
                  <a:cubicBezTo>
                    <a:pt x="1" y="835"/>
                    <a:pt x="70" y="1386"/>
                    <a:pt x="438" y="1713"/>
                  </a:cubicBezTo>
                  <a:lnTo>
                    <a:pt x="1618" y="2755"/>
                  </a:lnTo>
                  <a:cubicBezTo>
                    <a:pt x="1718" y="2844"/>
                    <a:pt x="1842" y="2886"/>
                    <a:pt x="1967" y="2886"/>
                  </a:cubicBezTo>
                  <a:cubicBezTo>
                    <a:pt x="2091" y="2886"/>
                    <a:pt x="2219" y="2842"/>
                    <a:pt x="2315" y="2755"/>
                  </a:cubicBezTo>
                  <a:lnTo>
                    <a:pt x="3495" y="1713"/>
                  </a:lnTo>
                  <a:cubicBezTo>
                    <a:pt x="3865" y="1390"/>
                    <a:pt x="3934" y="835"/>
                    <a:pt x="3659" y="428"/>
                  </a:cubicBezTo>
                  <a:cubicBezTo>
                    <a:pt x="3511" y="205"/>
                    <a:pt x="3271" y="52"/>
                    <a:pt x="3003" y="13"/>
                  </a:cubicBezTo>
                  <a:cubicBezTo>
                    <a:pt x="2954" y="5"/>
                    <a:pt x="2905" y="1"/>
                    <a:pt x="2856" y="1"/>
                  </a:cubicBezTo>
                  <a:cubicBezTo>
                    <a:pt x="2636" y="1"/>
                    <a:pt x="2422" y="75"/>
                    <a:pt x="2247" y="212"/>
                  </a:cubicBezTo>
                  <a:lnTo>
                    <a:pt x="2007" y="402"/>
                  </a:lnTo>
                  <a:cubicBezTo>
                    <a:pt x="1996" y="411"/>
                    <a:pt x="1983" y="415"/>
                    <a:pt x="1970" y="415"/>
                  </a:cubicBezTo>
                  <a:cubicBezTo>
                    <a:pt x="1958" y="415"/>
                    <a:pt x="1945" y="411"/>
                    <a:pt x="1935" y="402"/>
                  </a:cubicBezTo>
                  <a:lnTo>
                    <a:pt x="1693" y="212"/>
                  </a:lnTo>
                  <a:cubicBezTo>
                    <a:pt x="1523" y="74"/>
                    <a:pt x="1309" y="1"/>
                    <a:pt x="1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5" name="Google Shape;6335;p78"/>
            <p:cNvSpPr/>
            <p:nvPr/>
          </p:nvSpPr>
          <p:spPr>
            <a:xfrm>
              <a:off x="4869696" y="1581260"/>
              <a:ext cx="47265" cy="55785"/>
            </a:xfrm>
            <a:custGeom>
              <a:avLst/>
              <a:gdLst/>
              <a:ahLst/>
              <a:cxnLst/>
              <a:rect l="l" t="t" r="r" b="b"/>
              <a:pathLst>
                <a:path w="1642" h="1938" extrusionOk="0">
                  <a:moveTo>
                    <a:pt x="825" y="651"/>
                  </a:moveTo>
                  <a:cubicBezTo>
                    <a:pt x="842" y="651"/>
                    <a:pt x="858" y="661"/>
                    <a:pt x="864" y="679"/>
                  </a:cubicBezTo>
                  <a:lnTo>
                    <a:pt x="1040" y="1149"/>
                  </a:lnTo>
                  <a:cubicBezTo>
                    <a:pt x="1051" y="1177"/>
                    <a:pt x="1030" y="1209"/>
                    <a:pt x="998" y="1209"/>
                  </a:cubicBezTo>
                  <a:lnTo>
                    <a:pt x="642" y="1209"/>
                  </a:lnTo>
                  <a:cubicBezTo>
                    <a:pt x="616" y="1209"/>
                    <a:pt x="594" y="1177"/>
                    <a:pt x="605" y="1149"/>
                  </a:cubicBezTo>
                  <a:lnTo>
                    <a:pt x="783" y="679"/>
                  </a:lnTo>
                  <a:cubicBezTo>
                    <a:pt x="791" y="661"/>
                    <a:pt x="808" y="651"/>
                    <a:pt x="825" y="651"/>
                  </a:cubicBezTo>
                  <a:close/>
                  <a:moveTo>
                    <a:pt x="825" y="0"/>
                  </a:moveTo>
                  <a:cubicBezTo>
                    <a:pt x="744" y="0"/>
                    <a:pt x="669" y="48"/>
                    <a:pt x="639" y="127"/>
                  </a:cubicBezTo>
                  <a:cubicBezTo>
                    <a:pt x="639" y="128"/>
                    <a:pt x="639" y="128"/>
                    <a:pt x="637" y="132"/>
                  </a:cubicBezTo>
                  <a:lnTo>
                    <a:pt x="34" y="1710"/>
                  </a:lnTo>
                  <a:cubicBezTo>
                    <a:pt x="1" y="1797"/>
                    <a:pt x="45" y="1897"/>
                    <a:pt x="136" y="1929"/>
                  </a:cubicBezTo>
                  <a:cubicBezTo>
                    <a:pt x="153" y="1934"/>
                    <a:pt x="170" y="1937"/>
                    <a:pt x="187" y="1937"/>
                  </a:cubicBezTo>
                  <a:cubicBezTo>
                    <a:pt x="257" y="1937"/>
                    <a:pt x="323" y="1893"/>
                    <a:pt x="349" y="1824"/>
                  </a:cubicBezTo>
                  <a:lnTo>
                    <a:pt x="429" y="1614"/>
                  </a:lnTo>
                  <a:cubicBezTo>
                    <a:pt x="445" y="1573"/>
                    <a:pt x="488" y="1543"/>
                    <a:pt x="534" y="1543"/>
                  </a:cubicBezTo>
                  <a:lnTo>
                    <a:pt x="1117" y="1543"/>
                  </a:lnTo>
                  <a:cubicBezTo>
                    <a:pt x="1163" y="1543"/>
                    <a:pt x="1202" y="1573"/>
                    <a:pt x="1220" y="1614"/>
                  </a:cubicBezTo>
                  <a:lnTo>
                    <a:pt x="1300" y="1827"/>
                  </a:lnTo>
                  <a:cubicBezTo>
                    <a:pt x="1325" y="1895"/>
                    <a:pt x="1389" y="1938"/>
                    <a:pt x="1456" y="1938"/>
                  </a:cubicBezTo>
                  <a:cubicBezTo>
                    <a:pt x="1481" y="1938"/>
                    <a:pt x="1508" y="1931"/>
                    <a:pt x="1531" y="1920"/>
                  </a:cubicBezTo>
                  <a:cubicBezTo>
                    <a:pt x="1607" y="1879"/>
                    <a:pt x="1641" y="1787"/>
                    <a:pt x="1609" y="1707"/>
                  </a:cubicBezTo>
                  <a:lnTo>
                    <a:pt x="1016" y="134"/>
                  </a:lnTo>
                  <a:cubicBezTo>
                    <a:pt x="1014" y="128"/>
                    <a:pt x="1014" y="127"/>
                    <a:pt x="1012" y="123"/>
                  </a:cubicBezTo>
                  <a:cubicBezTo>
                    <a:pt x="980" y="47"/>
                    <a:pt x="907" y="0"/>
                    <a:pt x="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6" name="Google Shape;6336;p78"/>
            <p:cNvSpPr/>
            <p:nvPr/>
          </p:nvSpPr>
          <p:spPr>
            <a:xfrm>
              <a:off x="4818598" y="1581979"/>
              <a:ext cx="40385" cy="54346"/>
            </a:xfrm>
            <a:custGeom>
              <a:avLst/>
              <a:gdLst/>
              <a:ahLst/>
              <a:cxnLst/>
              <a:rect l="l" t="t" r="r" b="b"/>
              <a:pathLst>
                <a:path w="1403" h="1888" extrusionOk="0">
                  <a:moveTo>
                    <a:pt x="608" y="333"/>
                  </a:moveTo>
                  <a:cubicBezTo>
                    <a:pt x="947" y="333"/>
                    <a:pt x="1067" y="649"/>
                    <a:pt x="1067" y="944"/>
                  </a:cubicBezTo>
                  <a:cubicBezTo>
                    <a:pt x="1067" y="1232"/>
                    <a:pt x="924" y="1545"/>
                    <a:pt x="617" y="1550"/>
                  </a:cubicBezTo>
                  <a:cubicBezTo>
                    <a:pt x="576" y="1550"/>
                    <a:pt x="512" y="1552"/>
                    <a:pt x="446" y="1552"/>
                  </a:cubicBezTo>
                  <a:cubicBezTo>
                    <a:pt x="384" y="1552"/>
                    <a:pt x="336" y="1504"/>
                    <a:pt x="336" y="1442"/>
                  </a:cubicBezTo>
                  <a:cubicBezTo>
                    <a:pt x="336" y="1193"/>
                    <a:pt x="334" y="695"/>
                    <a:pt x="334" y="443"/>
                  </a:cubicBezTo>
                  <a:cubicBezTo>
                    <a:pt x="334" y="381"/>
                    <a:pt x="382" y="333"/>
                    <a:pt x="444" y="333"/>
                  </a:cubicBezTo>
                  <a:close/>
                  <a:moveTo>
                    <a:pt x="169" y="0"/>
                  </a:moveTo>
                  <a:cubicBezTo>
                    <a:pt x="125" y="0"/>
                    <a:pt x="84" y="18"/>
                    <a:pt x="52" y="48"/>
                  </a:cubicBezTo>
                  <a:cubicBezTo>
                    <a:pt x="21" y="80"/>
                    <a:pt x="2" y="121"/>
                    <a:pt x="2" y="166"/>
                  </a:cubicBezTo>
                  <a:lnTo>
                    <a:pt x="2" y="169"/>
                  </a:lnTo>
                  <a:lnTo>
                    <a:pt x="2" y="1694"/>
                  </a:lnTo>
                  <a:lnTo>
                    <a:pt x="0" y="1694"/>
                  </a:lnTo>
                  <a:cubicBezTo>
                    <a:pt x="0" y="1706"/>
                    <a:pt x="4" y="1719"/>
                    <a:pt x="5" y="1730"/>
                  </a:cubicBezTo>
                  <a:cubicBezTo>
                    <a:pt x="7" y="1770"/>
                    <a:pt x="25" y="1810"/>
                    <a:pt x="53" y="1840"/>
                  </a:cubicBezTo>
                  <a:cubicBezTo>
                    <a:pt x="85" y="1870"/>
                    <a:pt x="128" y="1888"/>
                    <a:pt x="173" y="1888"/>
                  </a:cubicBezTo>
                  <a:cubicBezTo>
                    <a:pt x="185" y="1888"/>
                    <a:pt x="498" y="1886"/>
                    <a:pt x="624" y="1884"/>
                  </a:cubicBezTo>
                  <a:cubicBezTo>
                    <a:pt x="1075" y="1875"/>
                    <a:pt x="1402" y="1479"/>
                    <a:pt x="1402" y="944"/>
                  </a:cubicBezTo>
                  <a:cubicBezTo>
                    <a:pt x="1402" y="379"/>
                    <a:pt x="1083" y="0"/>
                    <a:pt x="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7" name="Google Shape;6337;p78"/>
            <p:cNvSpPr/>
            <p:nvPr/>
          </p:nvSpPr>
          <p:spPr>
            <a:xfrm>
              <a:off x="4927761" y="1581864"/>
              <a:ext cx="40414" cy="54404"/>
            </a:xfrm>
            <a:custGeom>
              <a:avLst/>
              <a:gdLst/>
              <a:ahLst/>
              <a:cxnLst/>
              <a:rect l="l" t="t" r="r" b="b"/>
              <a:pathLst>
                <a:path w="1404" h="1890" extrusionOk="0">
                  <a:moveTo>
                    <a:pt x="607" y="337"/>
                  </a:moveTo>
                  <a:cubicBezTo>
                    <a:pt x="948" y="337"/>
                    <a:pt x="1067" y="653"/>
                    <a:pt x="1067" y="948"/>
                  </a:cubicBezTo>
                  <a:cubicBezTo>
                    <a:pt x="1067" y="1236"/>
                    <a:pt x="925" y="1549"/>
                    <a:pt x="616" y="1554"/>
                  </a:cubicBezTo>
                  <a:cubicBezTo>
                    <a:pt x="577" y="1554"/>
                    <a:pt x="513" y="1556"/>
                    <a:pt x="447" y="1556"/>
                  </a:cubicBezTo>
                  <a:cubicBezTo>
                    <a:pt x="385" y="1556"/>
                    <a:pt x="337" y="1508"/>
                    <a:pt x="337" y="1446"/>
                  </a:cubicBezTo>
                  <a:cubicBezTo>
                    <a:pt x="337" y="1197"/>
                    <a:pt x="333" y="699"/>
                    <a:pt x="333" y="447"/>
                  </a:cubicBezTo>
                  <a:cubicBezTo>
                    <a:pt x="333" y="385"/>
                    <a:pt x="383" y="337"/>
                    <a:pt x="445" y="337"/>
                  </a:cubicBezTo>
                  <a:close/>
                  <a:moveTo>
                    <a:pt x="170" y="1"/>
                  </a:moveTo>
                  <a:cubicBezTo>
                    <a:pt x="125" y="1"/>
                    <a:pt x="83" y="18"/>
                    <a:pt x="53" y="50"/>
                  </a:cubicBezTo>
                  <a:cubicBezTo>
                    <a:pt x="21" y="81"/>
                    <a:pt x="3" y="123"/>
                    <a:pt x="3" y="168"/>
                  </a:cubicBezTo>
                  <a:lnTo>
                    <a:pt x="3" y="170"/>
                  </a:lnTo>
                  <a:lnTo>
                    <a:pt x="3" y="1698"/>
                  </a:lnTo>
                  <a:lnTo>
                    <a:pt x="1" y="1698"/>
                  </a:lnTo>
                  <a:cubicBezTo>
                    <a:pt x="1" y="1710"/>
                    <a:pt x="3" y="1721"/>
                    <a:pt x="6" y="1732"/>
                  </a:cubicBezTo>
                  <a:cubicBezTo>
                    <a:pt x="8" y="1773"/>
                    <a:pt x="26" y="1812"/>
                    <a:pt x="54" y="1840"/>
                  </a:cubicBezTo>
                  <a:cubicBezTo>
                    <a:pt x="85" y="1872"/>
                    <a:pt x="127" y="1890"/>
                    <a:pt x="172" y="1890"/>
                  </a:cubicBezTo>
                  <a:cubicBezTo>
                    <a:pt x="186" y="1890"/>
                    <a:pt x="499" y="1888"/>
                    <a:pt x="625" y="1885"/>
                  </a:cubicBezTo>
                  <a:cubicBezTo>
                    <a:pt x="1076" y="1876"/>
                    <a:pt x="1403" y="1481"/>
                    <a:pt x="1403" y="946"/>
                  </a:cubicBezTo>
                  <a:cubicBezTo>
                    <a:pt x="1403" y="381"/>
                    <a:pt x="1083" y="1"/>
                    <a:pt x="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38" name="Google Shape;6338;p78"/>
          <p:cNvGrpSpPr/>
          <p:nvPr/>
        </p:nvGrpSpPr>
        <p:grpSpPr>
          <a:xfrm>
            <a:off x="4041902" y="1500393"/>
            <a:ext cx="327458" cy="323399"/>
            <a:chOff x="4041902" y="1424193"/>
            <a:chExt cx="327458" cy="323399"/>
          </a:xfrm>
        </p:grpSpPr>
        <p:sp>
          <p:nvSpPr>
            <p:cNvPr id="6339" name="Google Shape;6339;p78"/>
            <p:cNvSpPr/>
            <p:nvPr/>
          </p:nvSpPr>
          <p:spPr>
            <a:xfrm>
              <a:off x="4246238" y="1474313"/>
              <a:ext cx="118364" cy="154547"/>
            </a:xfrm>
            <a:custGeom>
              <a:avLst/>
              <a:gdLst/>
              <a:ahLst/>
              <a:cxnLst/>
              <a:rect l="l" t="t" r="r" b="b"/>
              <a:pathLst>
                <a:path w="4112" h="5369" extrusionOk="0">
                  <a:moveTo>
                    <a:pt x="1" y="1"/>
                  </a:moveTo>
                  <a:lnTo>
                    <a:pt x="1" y="1177"/>
                  </a:lnTo>
                  <a:lnTo>
                    <a:pt x="2287" y="1177"/>
                  </a:lnTo>
                  <a:cubicBezTo>
                    <a:pt x="2646" y="1177"/>
                    <a:pt x="2934" y="1467"/>
                    <a:pt x="2934" y="1824"/>
                  </a:cubicBezTo>
                  <a:lnTo>
                    <a:pt x="2934" y="3545"/>
                  </a:lnTo>
                  <a:cubicBezTo>
                    <a:pt x="2934" y="3902"/>
                    <a:pt x="2646" y="4190"/>
                    <a:pt x="2287" y="4190"/>
                  </a:cubicBezTo>
                  <a:lnTo>
                    <a:pt x="1" y="4190"/>
                  </a:lnTo>
                  <a:lnTo>
                    <a:pt x="1" y="5368"/>
                  </a:lnTo>
                  <a:lnTo>
                    <a:pt x="2455" y="5368"/>
                  </a:lnTo>
                  <a:cubicBezTo>
                    <a:pt x="3371" y="5368"/>
                    <a:pt x="4112" y="4625"/>
                    <a:pt x="4112" y="3712"/>
                  </a:cubicBezTo>
                  <a:lnTo>
                    <a:pt x="4112" y="1657"/>
                  </a:lnTo>
                  <a:cubicBezTo>
                    <a:pt x="4112" y="742"/>
                    <a:pt x="3369" y="3"/>
                    <a:pt x="2455" y="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0" name="Google Shape;6340;p78"/>
            <p:cNvSpPr/>
            <p:nvPr/>
          </p:nvSpPr>
          <p:spPr>
            <a:xfrm>
              <a:off x="4246238" y="1474313"/>
              <a:ext cx="50834" cy="33909"/>
            </a:xfrm>
            <a:custGeom>
              <a:avLst/>
              <a:gdLst/>
              <a:ahLst/>
              <a:cxnLst/>
              <a:rect l="l" t="t" r="r" b="b"/>
              <a:pathLst>
                <a:path w="1766" h="1178" extrusionOk="0">
                  <a:moveTo>
                    <a:pt x="1" y="1"/>
                  </a:moveTo>
                  <a:lnTo>
                    <a:pt x="1" y="1177"/>
                  </a:lnTo>
                  <a:lnTo>
                    <a:pt x="1766" y="1177"/>
                  </a:lnTo>
                  <a:lnTo>
                    <a:pt x="176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1" name="Google Shape;6341;p78"/>
            <p:cNvSpPr/>
            <p:nvPr/>
          </p:nvSpPr>
          <p:spPr>
            <a:xfrm>
              <a:off x="4246238" y="1594876"/>
              <a:ext cx="50834" cy="33938"/>
            </a:xfrm>
            <a:custGeom>
              <a:avLst/>
              <a:gdLst/>
              <a:ahLst/>
              <a:cxnLst/>
              <a:rect l="l" t="t" r="r" b="b"/>
              <a:pathLst>
                <a:path w="1766" h="1179" extrusionOk="0">
                  <a:moveTo>
                    <a:pt x="1" y="0"/>
                  </a:moveTo>
                  <a:lnTo>
                    <a:pt x="1" y="1179"/>
                  </a:lnTo>
                  <a:lnTo>
                    <a:pt x="1766" y="1179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2" name="Google Shape;6342;p78"/>
            <p:cNvSpPr/>
            <p:nvPr/>
          </p:nvSpPr>
          <p:spPr>
            <a:xfrm>
              <a:off x="4046709" y="1429001"/>
              <a:ext cx="234224" cy="313785"/>
            </a:xfrm>
            <a:custGeom>
              <a:avLst/>
              <a:gdLst/>
              <a:ahLst/>
              <a:cxnLst/>
              <a:rect l="l" t="t" r="r" b="b"/>
              <a:pathLst>
                <a:path w="8137" h="10901" extrusionOk="0">
                  <a:moveTo>
                    <a:pt x="567" y="0"/>
                  </a:moveTo>
                  <a:cubicBezTo>
                    <a:pt x="255" y="0"/>
                    <a:pt x="0" y="252"/>
                    <a:pt x="0" y="565"/>
                  </a:cubicBezTo>
                  <a:lnTo>
                    <a:pt x="0" y="6518"/>
                  </a:lnTo>
                  <a:cubicBezTo>
                    <a:pt x="0" y="7564"/>
                    <a:pt x="477" y="8499"/>
                    <a:pt x="1225" y="9120"/>
                  </a:cubicBezTo>
                  <a:cubicBezTo>
                    <a:pt x="1387" y="9255"/>
                    <a:pt x="1330" y="9514"/>
                    <a:pt x="1125" y="9567"/>
                  </a:cubicBezTo>
                  <a:lnTo>
                    <a:pt x="361" y="9770"/>
                  </a:lnTo>
                  <a:cubicBezTo>
                    <a:pt x="148" y="9825"/>
                    <a:pt x="0" y="10019"/>
                    <a:pt x="0" y="10239"/>
                  </a:cubicBezTo>
                  <a:lnTo>
                    <a:pt x="0" y="10543"/>
                  </a:lnTo>
                  <a:cubicBezTo>
                    <a:pt x="0" y="10740"/>
                    <a:pt x="160" y="10900"/>
                    <a:pt x="358" y="10900"/>
                  </a:cubicBezTo>
                  <a:lnTo>
                    <a:pt x="7778" y="10900"/>
                  </a:lnTo>
                  <a:cubicBezTo>
                    <a:pt x="7977" y="10900"/>
                    <a:pt x="8137" y="10740"/>
                    <a:pt x="8137" y="10543"/>
                  </a:cubicBezTo>
                  <a:lnTo>
                    <a:pt x="8137" y="10239"/>
                  </a:lnTo>
                  <a:cubicBezTo>
                    <a:pt x="8137" y="10019"/>
                    <a:pt x="7988" y="9825"/>
                    <a:pt x="7776" y="9770"/>
                  </a:cubicBezTo>
                  <a:lnTo>
                    <a:pt x="7012" y="9567"/>
                  </a:lnTo>
                  <a:cubicBezTo>
                    <a:pt x="6808" y="9514"/>
                    <a:pt x="6751" y="9253"/>
                    <a:pt x="6912" y="9120"/>
                  </a:cubicBezTo>
                  <a:cubicBezTo>
                    <a:pt x="7661" y="8501"/>
                    <a:pt x="8137" y="7566"/>
                    <a:pt x="8137" y="6518"/>
                  </a:cubicBezTo>
                  <a:lnTo>
                    <a:pt x="8137" y="565"/>
                  </a:lnTo>
                  <a:cubicBezTo>
                    <a:pt x="8137" y="252"/>
                    <a:pt x="7883" y="0"/>
                    <a:pt x="75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3" name="Google Shape;6343;p78"/>
            <p:cNvSpPr/>
            <p:nvPr/>
          </p:nvSpPr>
          <p:spPr>
            <a:xfrm>
              <a:off x="4046709" y="1429030"/>
              <a:ext cx="59844" cy="313814"/>
            </a:xfrm>
            <a:custGeom>
              <a:avLst/>
              <a:gdLst/>
              <a:ahLst/>
              <a:cxnLst/>
              <a:rect l="l" t="t" r="r" b="b"/>
              <a:pathLst>
                <a:path w="2079" h="10902" extrusionOk="0">
                  <a:moveTo>
                    <a:pt x="567" y="1"/>
                  </a:moveTo>
                  <a:cubicBezTo>
                    <a:pt x="253" y="1"/>
                    <a:pt x="0" y="253"/>
                    <a:pt x="0" y="568"/>
                  </a:cubicBezTo>
                  <a:lnTo>
                    <a:pt x="0" y="6518"/>
                  </a:lnTo>
                  <a:cubicBezTo>
                    <a:pt x="0" y="7565"/>
                    <a:pt x="475" y="8500"/>
                    <a:pt x="1225" y="9120"/>
                  </a:cubicBezTo>
                  <a:cubicBezTo>
                    <a:pt x="1387" y="9255"/>
                    <a:pt x="1328" y="9517"/>
                    <a:pt x="1124" y="9570"/>
                  </a:cubicBezTo>
                  <a:lnTo>
                    <a:pt x="359" y="9771"/>
                  </a:lnTo>
                  <a:cubicBezTo>
                    <a:pt x="146" y="9828"/>
                    <a:pt x="0" y="10020"/>
                    <a:pt x="0" y="10240"/>
                  </a:cubicBezTo>
                  <a:lnTo>
                    <a:pt x="0" y="10544"/>
                  </a:lnTo>
                  <a:cubicBezTo>
                    <a:pt x="0" y="10743"/>
                    <a:pt x="160" y="10901"/>
                    <a:pt x="358" y="10901"/>
                  </a:cubicBezTo>
                  <a:lnTo>
                    <a:pt x="1042" y="10901"/>
                  </a:lnTo>
                  <a:cubicBezTo>
                    <a:pt x="848" y="10899"/>
                    <a:pt x="692" y="10741"/>
                    <a:pt x="692" y="10544"/>
                  </a:cubicBezTo>
                  <a:lnTo>
                    <a:pt x="692" y="10240"/>
                  </a:lnTo>
                  <a:cubicBezTo>
                    <a:pt x="692" y="10020"/>
                    <a:pt x="841" y="9828"/>
                    <a:pt x="1051" y="9771"/>
                  </a:cubicBezTo>
                  <a:lnTo>
                    <a:pt x="1815" y="9570"/>
                  </a:lnTo>
                  <a:cubicBezTo>
                    <a:pt x="2019" y="9517"/>
                    <a:pt x="2078" y="9254"/>
                    <a:pt x="1915" y="9120"/>
                  </a:cubicBezTo>
                  <a:cubicBezTo>
                    <a:pt x="1166" y="8500"/>
                    <a:pt x="692" y="7565"/>
                    <a:pt x="692" y="6518"/>
                  </a:cubicBezTo>
                  <a:lnTo>
                    <a:pt x="692" y="568"/>
                  </a:lnTo>
                  <a:cubicBezTo>
                    <a:pt x="692" y="253"/>
                    <a:pt x="944" y="1"/>
                    <a:pt x="1257" y="1"/>
                  </a:cubicBezTo>
                  <a:close/>
                  <a:moveTo>
                    <a:pt x="1042" y="10901"/>
                  </a:moveTo>
                  <a:cubicBezTo>
                    <a:pt x="1044" y="10901"/>
                    <a:pt x="1045" y="10901"/>
                    <a:pt x="1046" y="10901"/>
                  </a:cubicBezTo>
                  <a:cubicBezTo>
                    <a:pt x="1047" y="10901"/>
                    <a:pt x="1048" y="10901"/>
                    <a:pt x="1049" y="1090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4" name="Google Shape;6344;p78"/>
            <p:cNvSpPr/>
            <p:nvPr/>
          </p:nvSpPr>
          <p:spPr>
            <a:xfrm>
              <a:off x="4112403" y="1479524"/>
              <a:ext cx="102820" cy="73546"/>
            </a:xfrm>
            <a:custGeom>
              <a:avLst/>
              <a:gdLst/>
              <a:ahLst/>
              <a:cxnLst/>
              <a:rect l="l" t="t" r="r" b="b"/>
              <a:pathLst>
                <a:path w="3572" h="2555" extrusionOk="0">
                  <a:moveTo>
                    <a:pt x="901" y="1"/>
                  </a:moveTo>
                  <a:cubicBezTo>
                    <a:pt x="643" y="1"/>
                    <a:pt x="388" y="124"/>
                    <a:pt x="230" y="357"/>
                  </a:cubicBezTo>
                  <a:cubicBezTo>
                    <a:pt x="0" y="694"/>
                    <a:pt x="56" y="1153"/>
                    <a:pt x="363" y="1421"/>
                  </a:cubicBezTo>
                  <a:lnTo>
                    <a:pt x="1541" y="2463"/>
                  </a:lnTo>
                  <a:cubicBezTo>
                    <a:pt x="1613" y="2524"/>
                    <a:pt x="1699" y="2555"/>
                    <a:pt x="1785" y="2555"/>
                  </a:cubicBezTo>
                  <a:cubicBezTo>
                    <a:pt x="1872" y="2555"/>
                    <a:pt x="1957" y="2524"/>
                    <a:pt x="2027" y="2463"/>
                  </a:cubicBezTo>
                  <a:lnTo>
                    <a:pt x="3207" y="1421"/>
                  </a:lnTo>
                  <a:cubicBezTo>
                    <a:pt x="3512" y="1149"/>
                    <a:pt x="3571" y="694"/>
                    <a:pt x="3340" y="357"/>
                  </a:cubicBezTo>
                  <a:cubicBezTo>
                    <a:pt x="3182" y="125"/>
                    <a:pt x="2926" y="1"/>
                    <a:pt x="2667" y="1"/>
                  </a:cubicBezTo>
                  <a:cubicBezTo>
                    <a:pt x="2491" y="1"/>
                    <a:pt x="2313" y="58"/>
                    <a:pt x="2163" y="177"/>
                  </a:cubicBezTo>
                  <a:lnTo>
                    <a:pt x="1924" y="367"/>
                  </a:lnTo>
                  <a:cubicBezTo>
                    <a:pt x="1883" y="400"/>
                    <a:pt x="1833" y="417"/>
                    <a:pt x="1784" y="417"/>
                  </a:cubicBezTo>
                  <a:cubicBezTo>
                    <a:pt x="1735" y="417"/>
                    <a:pt x="1685" y="400"/>
                    <a:pt x="1644" y="367"/>
                  </a:cubicBezTo>
                  <a:lnTo>
                    <a:pt x="1405" y="177"/>
                  </a:lnTo>
                  <a:cubicBezTo>
                    <a:pt x="1255" y="58"/>
                    <a:pt x="1077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5" name="Google Shape;6345;p78"/>
            <p:cNvSpPr/>
            <p:nvPr/>
          </p:nvSpPr>
          <p:spPr>
            <a:xfrm>
              <a:off x="4112518" y="1479524"/>
              <a:ext cx="57052" cy="73517"/>
            </a:xfrm>
            <a:custGeom>
              <a:avLst/>
              <a:gdLst/>
              <a:ahLst/>
              <a:cxnLst/>
              <a:rect l="l" t="t" r="r" b="b"/>
              <a:pathLst>
                <a:path w="1982" h="2554" extrusionOk="0">
                  <a:moveTo>
                    <a:pt x="899" y="1"/>
                  </a:moveTo>
                  <a:cubicBezTo>
                    <a:pt x="641" y="1"/>
                    <a:pt x="386" y="124"/>
                    <a:pt x="229" y="357"/>
                  </a:cubicBezTo>
                  <a:cubicBezTo>
                    <a:pt x="0" y="694"/>
                    <a:pt x="57" y="1153"/>
                    <a:pt x="363" y="1421"/>
                  </a:cubicBezTo>
                  <a:lnTo>
                    <a:pt x="1543" y="2463"/>
                  </a:lnTo>
                  <a:cubicBezTo>
                    <a:pt x="1611" y="2523"/>
                    <a:pt x="1696" y="2554"/>
                    <a:pt x="1781" y="2554"/>
                  </a:cubicBezTo>
                  <a:cubicBezTo>
                    <a:pt x="1851" y="2554"/>
                    <a:pt x="1921" y="2533"/>
                    <a:pt x="1982" y="2491"/>
                  </a:cubicBezTo>
                  <a:cubicBezTo>
                    <a:pt x="1969" y="2486"/>
                    <a:pt x="1955" y="2475"/>
                    <a:pt x="1943" y="2463"/>
                  </a:cubicBezTo>
                  <a:lnTo>
                    <a:pt x="762" y="1421"/>
                  </a:lnTo>
                  <a:cubicBezTo>
                    <a:pt x="457" y="1149"/>
                    <a:pt x="398" y="694"/>
                    <a:pt x="629" y="357"/>
                  </a:cubicBezTo>
                  <a:cubicBezTo>
                    <a:pt x="745" y="186"/>
                    <a:pt x="915" y="74"/>
                    <a:pt x="1100" y="26"/>
                  </a:cubicBezTo>
                  <a:cubicBezTo>
                    <a:pt x="1034" y="9"/>
                    <a:pt x="967" y="1"/>
                    <a:pt x="899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6" name="Google Shape;6346;p78"/>
            <p:cNvSpPr/>
            <p:nvPr/>
          </p:nvSpPr>
          <p:spPr>
            <a:xfrm>
              <a:off x="4041902" y="1424193"/>
              <a:ext cx="327458" cy="323399"/>
            </a:xfrm>
            <a:custGeom>
              <a:avLst/>
              <a:gdLst/>
              <a:ahLst/>
              <a:cxnLst/>
              <a:rect l="l" t="t" r="r" b="b"/>
              <a:pathLst>
                <a:path w="11376" h="11235" extrusionOk="0">
                  <a:moveTo>
                    <a:pt x="9553" y="1909"/>
                  </a:moveTo>
                  <a:cubicBezTo>
                    <a:pt x="10376" y="1909"/>
                    <a:pt x="11043" y="2577"/>
                    <a:pt x="11043" y="3396"/>
                  </a:cubicBezTo>
                  <a:lnTo>
                    <a:pt x="11043" y="5451"/>
                  </a:lnTo>
                  <a:cubicBezTo>
                    <a:pt x="11043" y="6274"/>
                    <a:pt x="10375" y="6940"/>
                    <a:pt x="9553" y="6940"/>
                  </a:cubicBezTo>
                  <a:lnTo>
                    <a:pt x="8460" y="6940"/>
                  </a:lnTo>
                  <a:cubicBezTo>
                    <a:pt x="8468" y="6855"/>
                    <a:pt x="8469" y="6770"/>
                    <a:pt x="8469" y="6685"/>
                  </a:cubicBezTo>
                  <a:lnTo>
                    <a:pt x="8469" y="3085"/>
                  </a:lnTo>
                  <a:lnTo>
                    <a:pt x="9385" y="3085"/>
                  </a:lnTo>
                  <a:cubicBezTo>
                    <a:pt x="9649" y="3085"/>
                    <a:pt x="9864" y="3301"/>
                    <a:pt x="9864" y="3565"/>
                  </a:cubicBezTo>
                  <a:lnTo>
                    <a:pt x="9864" y="5286"/>
                  </a:lnTo>
                  <a:cubicBezTo>
                    <a:pt x="9864" y="5549"/>
                    <a:pt x="9649" y="5764"/>
                    <a:pt x="9385" y="5764"/>
                  </a:cubicBezTo>
                  <a:lnTo>
                    <a:pt x="8928" y="5764"/>
                  </a:lnTo>
                  <a:cubicBezTo>
                    <a:pt x="8835" y="5764"/>
                    <a:pt x="8761" y="5840"/>
                    <a:pt x="8761" y="5931"/>
                  </a:cubicBezTo>
                  <a:cubicBezTo>
                    <a:pt x="8761" y="6022"/>
                    <a:pt x="8835" y="6098"/>
                    <a:pt x="8928" y="6098"/>
                  </a:cubicBezTo>
                  <a:lnTo>
                    <a:pt x="9385" y="6098"/>
                  </a:lnTo>
                  <a:cubicBezTo>
                    <a:pt x="9834" y="6098"/>
                    <a:pt x="10199" y="5734"/>
                    <a:pt x="10199" y="5286"/>
                  </a:cubicBezTo>
                  <a:lnTo>
                    <a:pt x="10199" y="3565"/>
                  </a:lnTo>
                  <a:cubicBezTo>
                    <a:pt x="10199" y="3116"/>
                    <a:pt x="9834" y="2753"/>
                    <a:pt x="9385" y="2753"/>
                  </a:cubicBezTo>
                  <a:lnTo>
                    <a:pt x="8469" y="2753"/>
                  </a:lnTo>
                  <a:lnTo>
                    <a:pt x="8469" y="1909"/>
                  </a:lnTo>
                  <a:close/>
                  <a:moveTo>
                    <a:pt x="6799" y="0"/>
                  </a:moveTo>
                  <a:cubicBezTo>
                    <a:pt x="6708" y="0"/>
                    <a:pt x="6633" y="75"/>
                    <a:pt x="6633" y="165"/>
                  </a:cubicBezTo>
                  <a:cubicBezTo>
                    <a:pt x="6633" y="258"/>
                    <a:pt x="6708" y="332"/>
                    <a:pt x="6799" y="332"/>
                  </a:cubicBezTo>
                  <a:lnTo>
                    <a:pt x="7737" y="332"/>
                  </a:lnTo>
                  <a:cubicBezTo>
                    <a:pt x="7957" y="332"/>
                    <a:pt x="8137" y="512"/>
                    <a:pt x="8137" y="732"/>
                  </a:cubicBezTo>
                  <a:lnTo>
                    <a:pt x="8137" y="6685"/>
                  </a:lnTo>
                  <a:cubicBezTo>
                    <a:pt x="8137" y="7644"/>
                    <a:pt x="7712" y="8545"/>
                    <a:pt x="6973" y="9159"/>
                  </a:cubicBezTo>
                  <a:cubicBezTo>
                    <a:pt x="6850" y="9262"/>
                    <a:pt x="6795" y="9422"/>
                    <a:pt x="6829" y="9580"/>
                  </a:cubicBezTo>
                  <a:cubicBezTo>
                    <a:pt x="6864" y="9734"/>
                    <a:pt x="6980" y="9859"/>
                    <a:pt x="7135" y="9900"/>
                  </a:cubicBezTo>
                  <a:lnTo>
                    <a:pt x="7899" y="10102"/>
                  </a:lnTo>
                  <a:cubicBezTo>
                    <a:pt x="8039" y="10140"/>
                    <a:pt x="8137" y="10266"/>
                    <a:pt x="8137" y="10408"/>
                  </a:cubicBezTo>
                  <a:lnTo>
                    <a:pt x="8137" y="10712"/>
                  </a:lnTo>
                  <a:cubicBezTo>
                    <a:pt x="8137" y="10817"/>
                    <a:pt x="8050" y="10904"/>
                    <a:pt x="7945" y="10904"/>
                  </a:cubicBezTo>
                  <a:lnTo>
                    <a:pt x="525" y="10904"/>
                  </a:lnTo>
                  <a:cubicBezTo>
                    <a:pt x="422" y="10904"/>
                    <a:pt x="334" y="10817"/>
                    <a:pt x="334" y="10712"/>
                  </a:cubicBezTo>
                  <a:lnTo>
                    <a:pt x="334" y="10408"/>
                  </a:lnTo>
                  <a:cubicBezTo>
                    <a:pt x="334" y="10264"/>
                    <a:pt x="432" y="10136"/>
                    <a:pt x="571" y="10102"/>
                  </a:cubicBezTo>
                  <a:lnTo>
                    <a:pt x="1335" y="9900"/>
                  </a:lnTo>
                  <a:cubicBezTo>
                    <a:pt x="1491" y="9859"/>
                    <a:pt x="1609" y="9734"/>
                    <a:pt x="1643" y="9580"/>
                  </a:cubicBezTo>
                  <a:cubicBezTo>
                    <a:pt x="1676" y="9423"/>
                    <a:pt x="1623" y="9262"/>
                    <a:pt x="1499" y="9159"/>
                  </a:cubicBezTo>
                  <a:cubicBezTo>
                    <a:pt x="757" y="8547"/>
                    <a:pt x="334" y="7644"/>
                    <a:pt x="334" y="6685"/>
                  </a:cubicBezTo>
                  <a:lnTo>
                    <a:pt x="334" y="4191"/>
                  </a:lnTo>
                  <a:cubicBezTo>
                    <a:pt x="334" y="4100"/>
                    <a:pt x="258" y="4026"/>
                    <a:pt x="167" y="4026"/>
                  </a:cubicBezTo>
                  <a:cubicBezTo>
                    <a:pt x="77" y="4026"/>
                    <a:pt x="0" y="4100"/>
                    <a:pt x="0" y="4191"/>
                  </a:cubicBezTo>
                  <a:lnTo>
                    <a:pt x="0" y="6685"/>
                  </a:lnTo>
                  <a:cubicBezTo>
                    <a:pt x="0" y="7744"/>
                    <a:pt x="470" y="8739"/>
                    <a:pt x="1285" y="9414"/>
                  </a:cubicBezTo>
                  <a:cubicBezTo>
                    <a:pt x="1324" y="9448"/>
                    <a:pt x="1321" y="9487"/>
                    <a:pt x="1316" y="9505"/>
                  </a:cubicBezTo>
                  <a:cubicBezTo>
                    <a:pt x="1312" y="9521"/>
                    <a:pt x="1298" y="9562"/>
                    <a:pt x="1250" y="9574"/>
                  </a:cubicBezTo>
                  <a:lnTo>
                    <a:pt x="486" y="9777"/>
                  </a:lnTo>
                  <a:cubicBezTo>
                    <a:pt x="201" y="9852"/>
                    <a:pt x="0" y="10113"/>
                    <a:pt x="0" y="10406"/>
                  </a:cubicBezTo>
                  <a:lnTo>
                    <a:pt x="0" y="10710"/>
                  </a:lnTo>
                  <a:cubicBezTo>
                    <a:pt x="0" y="10998"/>
                    <a:pt x="237" y="11234"/>
                    <a:pt x="525" y="11234"/>
                  </a:cubicBezTo>
                  <a:lnTo>
                    <a:pt x="7945" y="11234"/>
                  </a:lnTo>
                  <a:cubicBezTo>
                    <a:pt x="8235" y="11234"/>
                    <a:pt x="8469" y="10998"/>
                    <a:pt x="8469" y="10710"/>
                  </a:cubicBezTo>
                  <a:lnTo>
                    <a:pt x="8469" y="10406"/>
                  </a:lnTo>
                  <a:cubicBezTo>
                    <a:pt x="8469" y="10109"/>
                    <a:pt x="8270" y="9852"/>
                    <a:pt x="7986" y="9777"/>
                  </a:cubicBezTo>
                  <a:lnTo>
                    <a:pt x="7222" y="9574"/>
                  </a:lnTo>
                  <a:cubicBezTo>
                    <a:pt x="7172" y="9562"/>
                    <a:pt x="7159" y="9521"/>
                    <a:pt x="7154" y="9505"/>
                  </a:cubicBezTo>
                  <a:cubicBezTo>
                    <a:pt x="7151" y="9491"/>
                    <a:pt x="7145" y="9448"/>
                    <a:pt x="7186" y="9414"/>
                  </a:cubicBezTo>
                  <a:cubicBezTo>
                    <a:pt x="7847" y="8865"/>
                    <a:pt x="8281" y="8106"/>
                    <a:pt x="8421" y="7273"/>
                  </a:cubicBezTo>
                  <a:lnTo>
                    <a:pt x="9553" y="7273"/>
                  </a:lnTo>
                  <a:cubicBezTo>
                    <a:pt x="10558" y="7273"/>
                    <a:pt x="11375" y="6455"/>
                    <a:pt x="11375" y="5451"/>
                  </a:cubicBezTo>
                  <a:lnTo>
                    <a:pt x="11375" y="3396"/>
                  </a:lnTo>
                  <a:cubicBezTo>
                    <a:pt x="11375" y="2392"/>
                    <a:pt x="10558" y="1575"/>
                    <a:pt x="9553" y="1575"/>
                  </a:cubicBezTo>
                  <a:lnTo>
                    <a:pt x="8469" y="1575"/>
                  </a:lnTo>
                  <a:lnTo>
                    <a:pt x="8469" y="732"/>
                  </a:lnTo>
                  <a:cubicBezTo>
                    <a:pt x="8469" y="329"/>
                    <a:pt x="8140" y="0"/>
                    <a:pt x="7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7" name="Google Shape;6347;p78"/>
            <p:cNvSpPr/>
            <p:nvPr/>
          </p:nvSpPr>
          <p:spPr>
            <a:xfrm>
              <a:off x="4041902" y="1424193"/>
              <a:ext cx="178467" cy="103568"/>
            </a:xfrm>
            <a:custGeom>
              <a:avLst/>
              <a:gdLst/>
              <a:ahLst/>
              <a:cxnLst/>
              <a:rect l="l" t="t" r="r" b="b"/>
              <a:pathLst>
                <a:path w="6200" h="3598" extrusionOk="0">
                  <a:moveTo>
                    <a:pt x="734" y="0"/>
                  </a:moveTo>
                  <a:cubicBezTo>
                    <a:pt x="329" y="0"/>
                    <a:pt x="0" y="329"/>
                    <a:pt x="0" y="732"/>
                  </a:cubicBezTo>
                  <a:lnTo>
                    <a:pt x="0" y="3430"/>
                  </a:lnTo>
                  <a:cubicBezTo>
                    <a:pt x="0" y="3521"/>
                    <a:pt x="75" y="3597"/>
                    <a:pt x="167" y="3597"/>
                  </a:cubicBezTo>
                  <a:cubicBezTo>
                    <a:pt x="258" y="3597"/>
                    <a:pt x="334" y="3521"/>
                    <a:pt x="334" y="3430"/>
                  </a:cubicBezTo>
                  <a:lnTo>
                    <a:pt x="334" y="732"/>
                  </a:lnTo>
                  <a:cubicBezTo>
                    <a:pt x="334" y="512"/>
                    <a:pt x="514" y="332"/>
                    <a:pt x="734" y="332"/>
                  </a:cubicBezTo>
                  <a:lnTo>
                    <a:pt x="6033" y="332"/>
                  </a:lnTo>
                  <a:cubicBezTo>
                    <a:pt x="6123" y="332"/>
                    <a:pt x="6200" y="258"/>
                    <a:pt x="6200" y="165"/>
                  </a:cubicBezTo>
                  <a:cubicBezTo>
                    <a:pt x="6200" y="75"/>
                    <a:pt x="6123" y="0"/>
                    <a:pt x="6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8" name="Google Shape;6348;p78"/>
            <p:cNvSpPr/>
            <p:nvPr/>
          </p:nvSpPr>
          <p:spPr>
            <a:xfrm>
              <a:off x="4107077" y="1474745"/>
              <a:ext cx="113413" cy="83102"/>
            </a:xfrm>
            <a:custGeom>
              <a:avLst/>
              <a:gdLst/>
              <a:ahLst/>
              <a:cxnLst/>
              <a:rect l="l" t="t" r="r" b="b"/>
              <a:pathLst>
                <a:path w="3940" h="2887" extrusionOk="0">
                  <a:moveTo>
                    <a:pt x="2854" y="334"/>
                  </a:moveTo>
                  <a:cubicBezTo>
                    <a:pt x="2887" y="334"/>
                    <a:pt x="2920" y="336"/>
                    <a:pt x="2953" y="341"/>
                  </a:cubicBezTo>
                  <a:cubicBezTo>
                    <a:pt x="3132" y="368"/>
                    <a:pt x="3287" y="466"/>
                    <a:pt x="3388" y="617"/>
                  </a:cubicBezTo>
                  <a:cubicBezTo>
                    <a:pt x="3571" y="885"/>
                    <a:pt x="3525" y="1249"/>
                    <a:pt x="3282" y="1463"/>
                  </a:cubicBezTo>
                  <a:lnTo>
                    <a:pt x="2101" y="2504"/>
                  </a:lnTo>
                  <a:cubicBezTo>
                    <a:pt x="2065" y="2537"/>
                    <a:pt x="2019" y="2554"/>
                    <a:pt x="1973" y="2554"/>
                  </a:cubicBezTo>
                  <a:cubicBezTo>
                    <a:pt x="1927" y="2554"/>
                    <a:pt x="1880" y="2537"/>
                    <a:pt x="1842" y="2504"/>
                  </a:cubicBezTo>
                  <a:lnTo>
                    <a:pt x="662" y="1463"/>
                  </a:lnTo>
                  <a:cubicBezTo>
                    <a:pt x="420" y="1249"/>
                    <a:pt x="374" y="885"/>
                    <a:pt x="555" y="617"/>
                  </a:cubicBezTo>
                  <a:cubicBezTo>
                    <a:pt x="658" y="467"/>
                    <a:pt x="813" y="370"/>
                    <a:pt x="991" y="341"/>
                  </a:cubicBezTo>
                  <a:cubicBezTo>
                    <a:pt x="1024" y="336"/>
                    <a:pt x="1058" y="334"/>
                    <a:pt x="1092" y="334"/>
                  </a:cubicBezTo>
                  <a:cubicBezTo>
                    <a:pt x="1236" y="334"/>
                    <a:pt x="1373" y="384"/>
                    <a:pt x="1488" y="475"/>
                  </a:cubicBezTo>
                  <a:lnTo>
                    <a:pt x="1728" y="665"/>
                  </a:lnTo>
                  <a:cubicBezTo>
                    <a:pt x="1801" y="722"/>
                    <a:pt x="1887" y="750"/>
                    <a:pt x="1973" y="750"/>
                  </a:cubicBezTo>
                  <a:cubicBezTo>
                    <a:pt x="2059" y="750"/>
                    <a:pt x="2144" y="722"/>
                    <a:pt x="2215" y="665"/>
                  </a:cubicBezTo>
                  <a:lnTo>
                    <a:pt x="2455" y="475"/>
                  </a:lnTo>
                  <a:cubicBezTo>
                    <a:pt x="2571" y="382"/>
                    <a:pt x="2710" y="334"/>
                    <a:pt x="2854" y="334"/>
                  </a:cubicBezTo>
                  <a:close/>
                  <a:moveTo>
                    <a:pt x="1090" y="1"/>
                  </a:moveTo>
                  <a:cubicBezTo>
                    <a:pt x="1040" y="1"/>
                    <a:pt x="989" y="4"/>
                    <a:pt x="939" y="12"/>
                  </a:cubicBezTo>
                  <a:cubicBezTo>
                    <a:pt x="669" y="52"/>
                    <a:pt x="429" y="206"/>
                    <a:pt x="276" y="430"/>
                  </a:cubicBezTo>
                  <a:cubicBezTo>
                    <a:pt x="1" y="835"/>
                    <a:pt x="70" y="1386"/>
                    <a:pt x="438" y="1713"/>
                  </a:cubicBezTo>
                  <a:lnTo>
                    <a:pt x="1618" y="2757"/>
                  </a:lnTo>
                  <a:cubicBezTo>
                    <a:pt x="1718" y="2845"/>
                    <a:pt x="1842" y="2886"/>
                    <a:pt x="1966" y="2886"/>
                  </a:cubicBezTo>
                  <a:cubicBezTo>
                    <a:pt x="2091" y="2886"/>
                    <a:pt x="2219" y="2842"/>
                    <a:pt x="2316" y="2757"/>
                  </a:cubicBezTo>
                  <a:lnTo>
                    <a:pt x="3495" y="1713"/>
                  </a:lnTo>
                  <a:cubicBezTo>
                    <a:pt x="3872" y="1388"/>
                    <a:pt x="3939" y="835"/>
                    <a:pt x="3664" y="430"/>
                  </a:cubicBezTo>
                  <a:cubicBezTo>
                    <a:pt x="3511" y="206"/>
                    <a:pt x="3271" y="53"/>
                    <a:pt x="3003" y="12"/>
                  </a:cubicBezTo>
                  <a:cubicBezTo>
                    <a:pt x="2954" y="5"/>
                    <a:pt x="2906" y="1"/>
                    <a:pt x="2857" y="1"/>
                  </a:cubicBezTo>
                  <a:cubicBezTo>
                    <a:pt x="2637" y="1"/>
                    <a:pt x="2422" y="76"/>
                    <a:pt x="2247" y="212"/>
                  </a:cubicBezTo>
                  <a:lnTo>
                    <a:pt x="2007" y="403"/>
                  </a:lnTo>
                  <a:cubicBezTo>
                    <a:pt x="1996" y="412"/>
                    <a:pt x="1983" y="417"/>
                    <a:pt x="1970" y="417"/>
                  </a:cubicBezTo>
                  <a:cubicBezTo>
                    <a:pt x="1957" y="417"/>
                    <a:pt x="1945" y="412"/>
                    <a:pt x="1934" y="403"/>
                  </a:cubicBezTo>
                  <a:lnTo>
                    <a:pt x="1694" y="212"/>
                  </a:lnTo>
                  <a:cubicBezTo>
                    <a:pt x="1520" y="74"/>
                    <a:pt x="1307" y="1"/>
                    <a:pt x="1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9" name="Google Shape;6349;p78"/>
            <p:cNvSpPr/>
            <p:nvPr/>
          </p:nvSpPr>
          <p:spPr>
            <a:xfrm>
              <a:off x="4078376" y="1581605"/>
              <a:ext cx="52274" cy="49568"/>
            </a:xfrm>
            <a:custGeom>
              <a:avLst/>
              <a:gdLst/>
              <a:ahLst/>
              <a:cxnLst/>
              <a:rect l="l" t="t" r="r" b="b"/>
              <a:pathLst>
                <a:path w="1816" h="1722" extrusionOk="0">
                  <a:moveTo>
                    <a:pt x="451" y="0"/>
                  </a:moveTo>
                  <a:cubicBezTo>
                    <a:pt x="447" y="0"/>
                    <a:pt x="444" y="1"/>
                    <a:pt x="440" y="1"/>
                  </a:cubicBezTo>
                  <a:cubicBezTo>
                    <a:pt x="351" y="8"/>
                    <a:pt x="276" y="72"/>
                    <a:pt x="258" y="163"/>
                  </a:cubicBezTo>
                  <a:lnTo>
                    <a:pt x="17" y="1503"/>
                  </a:lnTo>
                  <a:cubicBezTo>
                    <a:pt x="1" y="1592"/>
                    <a:pt x="54" y="1682"/>
                    <a:pt x="145" y="1703"/>
                  </a:cubicBezTo>
                  <a:cubicBezTo>
                    <a:pt x="156" y="1706"/>
                    <a:pt x="168" y="1707"/>
                    <a:pt x="180" y="1707"/>
                  </a:cubicBezTo>
                  <a:cubicBezTo>
                    <a:pt x="260" y="1707"/>
                    <a:pt x="329" y="1651"/>
                    <a:pt x="342" y="1570"/>
                  </a:cubicBezTo>
                  <a:lnTo>
                    <a:pt x="452" y="971"/>
                  </a:lnTo>
                  <a:cubicBezTo>
                    <a:pt x="456" y="947"/>
                    <a:pt x="475" y="935"/>
                    <a:pt x="494" y="935"/>
                  </a:cubicBezTo>
                  <a:cubicBezTo>
                    <a:pt x="513" y="935"/>
                    <a:pt x="531" y="946"/>
                    <a:pt x="537" y="968"/>
                  </a:cubicBezTo>
                  <a:lnTo>
                    <a:pt x="719" y="1579"/>
                  </a:lnTo>
                  <a:cubicBezTo>
                    <a:pt x="719" y="1581"/>
                    <a:pt x="720" y="1583"/>
                    <a:pt x="720" y="1584"/>
                  </a:cubicBezTo>
                  <a:cubicBezTo>
                    <a:pt x="747" y="1664"/>
                    <a:pt x="822" y="1721"/>
                    <a:pt x="907" y="1721"/>
                  </a:cubicBezTo>
                  <a:cubicBezTo>
                    <a:pt x="992" y="1721"/>
                    <a:pt x="1067" y="1664"/>
                    <a:pt x="1094" y="1583"/>
                  </a:cubicBezTo>
                  <a:cubicBezTo>
                    <a:pt x="1094" y="1581"/>
                    <a:pt x="1095" y="1579"/>
                    <a:pt x="1095" y="1576"/>
                  </a:cubicBezTo>
                  <a:lnTo>
                    <a:pt x="1270" y="968"/>
                  </a:lnTo>
                  <a:cubicBezTo>
                    <a:pt x="1276" y="946"/>
                    <a:pt x="1294" y="935"/>
                    <a:pt x="1312" y="935"/>
                  </a:cubicBezTo>
                  <a:cubicBezTo>
                    <a:pt x="1331" y="935"/>
                    <a:pt x="1350" y="947"/>
                    <a:pt x="1355" y="971"/>
                  </a:cubicBezTo>
                  <a:lnTo>
                    <a:pt x="1470" y="1574"/>
                  </a:lnTo>
                  <a:cubicBezTo>
                    <a:pt x="1486" y="1654"/>
                    <a:pt x="1557" y="1710"/>
                    <a:pt x="1636" y="1710"/>
                  </a:cubicBezTo>
                  <a:cubicBezTo>
                    <a:pt x="1646" y="1710"/>
                    <a:pt x="1656" y="1709"/>
                    <a:pt x="1666" y="1707"/>
                  </a:cubicBezTo>
                  <a:cubicBezTo>
                    <a:pt x="1758" y="1689"/>
                    <a:pt x="1815" y="1602"/>
                    <a:pt x="1799" y="1512"/>
                  </a:cubicBezTo>
                  <a:lnTo>
                    <a:pt x="1541" y="163"/>
                  </a:lnTo>
                  <a:cubicBezTo>
                    <a:pt x="1524" y="72"/>
                    <a:pt x="1449" y="6"/>
                    <a:pt x="1360" y="1"/>
                  </a:cubicBezTo>
                  <a:cubicBezTo>
                    <a:pt x="1357" y="1"/>
                    <a:pt x="1355" y="1"/>
                    <a:pt x="1352" y="1"/>
                  </a:cubicBezTo>
                  <a:cubicBezTo>
                    <a:pt x="1266" y="1"/>
                    <a:pt x="1189" y="55"/>
                    <a:pt x="1159" y="136"/>
                  </a:cubicBezTo>
                  <a:cubicBezTo>
                    <a:pt x="1159" y="139"/>
                    <a:pt x="1158" y="141"/>
                    <a:pt x="1158" y="143"/>
                  </a:cubicBezTo>
                  <a:lnTo>
                    <a:pt x="946" y="886"/>
                  </a:lnTo>
                  <a:cubicBezTo>
                    <a:pt x="941" y="907"/>
                    <a:pt x="923" y="918"/>
                    <a:pt x="904" y="918"/>
                  </a:cubicBezTo>
                  <a:cubicBezTo>
                    <a:pt x="886" y="918"/>
                    <a:pt x="868" y="907"/>
                    <a:pt x="863" y="886"/>
                  </a:cubicBezTo>
                  <a:lnTo>
                    <a:pt x="642" y="141"/>
                  </a:lnTo>
                  <a:cubicBezTo>
                    <a:pt x="642" y="139"/>
                    <a:pt x="640" y="136"/>
                    <a:pt x="640" y="134"/>
                  </a:cubicBezTo>
                  <a:cubicBezTo>
                    <a:pt x="612" y="54"/>
                    <a:pt x="536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0" name="Google Shape;6350;p78"/>
            <p:cNvSpPr/>
            <p:nvPr/>
          </p:nvSpPr>
          <p:spPr>
            <a:xfrm>
              <a:off x="4197039" y="1581692"/>
              <a:ext cx="52245" cy="49481"/>
            </a:xfrm>
            <a:custGeom>
              <a:avLst/>
              <a:gdLst/>
              <a:ahLst/>
              <a:cxnLst/>
              <a:rect l="l" t="t" r="r" b="b"/>
              <a:pathLst>
                <a:path w="1815" h="1719" extrusionOk="0">
                  <a:moveTo>
                    <a:pt x="455" y="1"/>
                  </a:moveTo>
                  <a:cubicBezTo>
                    <a:pt x="449" y="1"/>
                    <a:pt x="444" y="1"/>
                    <a:pt x="439" y="1"/>
                  </a:cubicBezTo>
                  <a:cubicBezTo>
                    <a:pt x="350" y="7"/>
                    <a:pt x="276" y="72"/>
                    <a:pt x="258" y="163"/>
                  </a:cubicBezTo>
                  <a:lnTo>
                    <a:pt x="14" y="1503"/>
                  </a:lnTo>
                  <a:cubicBezTo>
                    <a:pt x="0" y="1587"/>
                    <a:pt x="46" y="1672"/>
                    <a:pt x="126" y="1695"/>
                  </a:cubicBezTo>
                  <a:cubicBezTo>
                    <a:pt x="144" y="1701"/>
                    <a:pt x="162" y="1704"/>
                    <a:pt x="179" y="1704"/>
                  </a:cubicBezTo>
                  <a:cubicBezTo>
                    <a:pt x="257" y="1704"/>
                    <a:pt x="327" y="1647"/>
                    <a:pt x="341" y="1567"/>
                  </a:cubicBezTo>
                  <a:lnTo>
                    <a:pt x="450" y="970"/>
                  </a:lnTo>
                  <a:cubicBezTo>
                    <a:pt x="454" y="945"/>
                    <a:pt x="474" y="933"/>
                    <a:pt x="494" y="933"/>
                  </a:cubicBezTo>
                  <a:cubicBezTo>
                    <a:pt x="513" y="933"/>
                    <a:pt x="531" y="943"/>
                    <a:pt x="537" y="965"/>
                  </a:cubicBezTo>
                  <a:lnTo>
                    <a:pt x="716" y="1576"/>
                  </a:lnTo>
                  <a:cubicBezTo>
                    <a:pt x="716" y="1578"/>
                    <a:pt x="720" y="1580"/>
                    <a:pt x="720" y="1583"/>
                  </a:cubicBezTo>
                  <a:cubicBezTo>
                    <a:pt x="747" y="1661"/>
                    <a:pt x="821" y="1718"/>
                    <a:pt x="907" y="1718"/>
                  </a:cubicBezTo>
                  <a:cubicBezTo>
                    <a:pt x="992" y="1718"/>
                    <a:pt x="1067" y="1661"/>
                    <a:pt x="1093" y="1580"/>
                  </a:cubicBezTo>
                  <a:cubicBezTo>
                    <a:pt x="1093" y="1578"/>
                    <a:pt x="1095" y="1576"/>
                    <a:pt x="1095" y="1573"/>
                  </a:cubicBezTo>
                  <a:lnTo>
                    <a:pt x="1267" y="965"/>
                  </a:lnTo>
                  <a:cubicBezTo>
                    <a:pt x="1274" y="943"/>
                    <a:pt x="1293" y="932"/>
                    <a:pt x="1311" y="932"/>
                  </a:cubicBezTo>
                  <a:cubicBezTo>
                    <a:pt x="1331" y="932"/>
                    <a:pt x="1350" y="944"/>
                    <a:pt x="1354" y="968"/>
                  </a:cubicBezTo>
                  <a:lnTo>
                    <a:pt x="1470" y="1571"/>
                  </a:lnTo>
                  <a:cubicBezTo>
                    <a:pt x="1486" y="1651"/>
                    <a:pt x="1556" y="1707"/>
                    <a:pt x="1636" y="1707"/>
                  </a:cubicBezTo>
                  <a:cubicBezTo>
                    <a:pt x="1646" y="1707"/>
                    <a:pt x="1655" y="1706"/>
                    <a:pt x="1666" y="1704"/>
                  </a:cubicBezTo>
                  <a:cubicBezTo>
                    <a:pt x="1756" y="1686"/>
                    <a:pt x="1815" y="1599"/>
                    <a:pt x="1799" y="1509"/>
                  </a:cubicBezTo>
                  <a:lnTo>
                    <a:pt x="1541" y="160"/>
                  </a:lnTo>
                  <a:cubicBezTo>
                    <a:pt x="1523" y="71"/>
                    <a:pt x="1449" y="7"/>
                    <a:pt x="1360" y="3"/>
                  </a:cubicBezTo>
                  <a:cubicBezTo>
                    <a:pt x="1356" y="3"/>
                    <a:pt x="1352" y="3"/>
                    <a:pt x="1348" y="3"/>
                  </a:cubicBezTo>
                  <a:cubicBezTo>
                    <a:pt x="1264" y="3"/>
                    <a:pt x="1186" y="57"/>
                    <a:pt x="1159" y="138"/>
                  </a:cubicBezTo>
                  <a:cubicBezTo>
                    <a:pt x="1159" y="140"/>
                    <a:pt x="1157" y="142"/>
                    <a:pt x="1157" y="145"/>
                  </a:cubicBezTo>
                  <a:lnTo>
                    <a:pt x="946" y="886"/>
                  </a:lnTo>
                  <a:cubicBezTo>
                    <a:pt x="940" y="908"/>
                    <a:pt x="922" y="918"/>
                    <a:pt x="904" y="918"/>
                  </a:cubicBezTo>
                  <a:cubicBezTo>
                    <a:pt x="886" y="918"/>
                    <a:pt x="868" y="908"/>
                    <a:pt x="862" y="886"/>
                  </a:cubicBezTo>
                  <a:lnTo>
                    <a:pt x="642" y="142"/>
                  </a:lnTo>
                  <a:cubicBezTo>
                    <a:pt x="642" y="136"/>
                    <a:pt x="640" y="136"/>
                    <a:pt x="640" y="135"/>
                  </a:cubicBezTo>
                  <a:cubicBezTo>
                    <a:pt x="612" y="54"/>
                    <a:pt x="53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1" name="Google Shape;6351;p78"/>
            <p:cNvSpPr/>
            <p:nvPr/>
          </p:nvSpPr>
          <p:spPr>
            <a:xfrm>
              <a:off x="4139118" y="1581605"/>
              <a:ext cx="49395" cy="49395"/>
            </a:xfrm>
            <a:custGeom>
              <a:avLst/>
              <a:gdLst/>
              <a:ahLst/>
              <a:cxnLst/>
              <a:rect l="l" t="t" r="r" b="b"/>
              <a:pathLst>
                <a:path w="1716" h="1716" extrusionOk="0">
                  <a:moveTo>
                    <a:pt x="859" y="335"/>
                  </a:moveTo>
                  <a:cubicBezTo>
                    <a:pt x="1147" y="335"/>
                    <a:pt x="1383" y="570"/>
                    <a:pt x="1383" y="859"/>
                  </a:cubicBezTo>
                  <a:cubicBezTo>
                    <a:pt x="1383" y="1147"/>
                    <a:pt x="1147" y="1384"/>
                    <a:pt x="859" y="1384"/>
                  </a:cubicBezTo>
                  <a:cubicBezTo>
                    <a:pt x="569" y="1384"/>
                    <a:pt x="334" y="1147"/>
                    <a:pt x="334" y="859"/>
                  </a:cubicBezTo>
                  <a:cubicBezTo>
                    <a:pt x="334" y="570"/>
                    <a:pt x="569" y="335"/>
                    <a:pt x="859" y="335"/>
                  </a:cubicBezTo>
                  <a:close/>
                  <a:moveTo>
                    <a:pt x="859" y="1"/>
                  </a:moveTo>
                  <a:cubicBezTo>
                    <a:pt x="386" y="1"/>
                    <a:pt x="0" y="387"/>
                    <a:pt x="0" y="859"/>
                  </a:cubicBezTo>
                  <a:cubicBezTo>
                    <a:pt x="0" y="1332"/>
                    <a:pt x="386" y="1716"/>
                    <a:pt x="859" y="1716"/>
                  </a:cubicBezTo>
                  <a:cubicBezTo>
                    <a:pt x="1331" y="1716"/>
                    <a:pt x="1715" y="1332"/>
                    <a:pt x="1715" y="859"/>
                  </a:cubicBezTo>
                  <a:cubicBezTo>
                    <a:pt x="1715" y="387"/>
                    <a:pt x="1331" y="1"/>
                    <a:pt x="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52" name="Google Shape;6352;p78"/>
          <p:cNvGrpSpPr/>
          <p:nvPr/>
        </p:nvGrpSpPr>
        <p:grpSpPr>
          <a:xfrm>
            <a:off x="3311151" y="1523971"/>
            <a:ext cx="327545" cy="276019"/>
            <a:chOff x="3311151" y="1447771"/>
            <a:chExt cx="327545" cy="276019"/>
          </a:xfrm>
        </p:grpSpPr>
        <p:sp>
          <p:nvSpPr>
            <p:cNvPr id="6353" name="Google Shape;6353;p78"/>
            <p:cNvSpPr/>
            <p:nvPr/>
          </p:nvSpPr>
          <p:spPr>
            <a:xfrm>
              <a:off x="3384157" y="1490636"/>
              <a:ext cx="62348" cy="37737"/>
            </a:xfrm>
            <a:custGeom>
              <a:avLst/>
              <a:gdLst/>
              <a:ahLst/>
              <a:cxnLst/>
              <a:rect l="l" t="t" r="r" b="b"/>
              <a:pathLst>
                <a:path w="2166" h="1311" extrusionOk="0">
                  <a:moveTo>
                    <a:pt x="1" y="1"/>
                  </a:moveTo>
                  <a:lnTo>
                    <a:pt x="1" y="466"/>
                  </a:lnTo>
                  <a:cubicBezTo>
                    <a:pt x="1" y="633"/>
                    <a:pt x="68" y="793"/>
                    <a:pt x="186" y="911"/>
                  </a:cubicBezTo>
                  <a:lnTo>
                    <a:pt x="585" y="1311"/>
                  </a:lnTo>
                  <a:lnTo>
                    <a:pt x="1581" y="1311"/>
                  </a:lnTo>
                  <a:lnTo>
                    <a:pt x="1981" y="911"/>
                  </a:lnTo>
                  <a:cubicBezTo>
                    <a:pt x="2098" y="793"/>
                    <a:pt x="2166" y="633"/>
                    <a:pt x="2166" y="466"/>
                  </a:cubicBezTo>
                  <a:lnTo>
                    <a:pt x="21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4" name="Google Shape;6354;p78"/>
            <p:cNvSpPr/>
            <p:nvPr/>
          </p:nvSpPr>
          <p:spPr>
            <a:xfrm>
              <a:off x="3384157" y="1490549"/>
              <a:ext cx="37593" cy="37766"/>
            </a:xfrm>
            <a:custGeom>
              <a:avLst/>
              <a:gdLst/>
              <a:ahLst/>
              <a:cxnLst/>
              <a:rect l="l" t="t" r="r" b="b"/>
              <a:pathLst>
                <a:path w="1306" h="1312" extrusionOk="0">
                  <a:moveTo>
                    <a:pt x="1" y="0"/>
                  </a:moveTo>
                  <a:lnTo>
                    <a:pt x="1" y="468"/>
                  </a:lnTo>
                  <a:cubicBezTo>
                    <a:pt x="1" y="635"/>
                    <a:pt x="68" y="795"/>
                    <a:pt x="186" y="912"/>
                  </a:cubicBezTo>
                  <a:lnTo>
                    <a:pt x="585" y="1312"/>
                  </a:lnTo>
                  <a:lnTo>
                    <a:pt x="1305" y="1312"/>
                  </a:lnTo>
                  <a:lnTo>
                    <a:pt x="708" y="724"/>
                  </a:lnTo>
                  <a:cubicBezTo>
                    <a:pt x="587" y="610"/>
                    <a:pt x="523" y="450"/>
                    <a:pt x="523" y="281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5" name="Google Shape;6355;p78"/>
            <p:cNvSpPr/>
            <p:nvPr/>
          </p:nvSpPr>
          <p:spPr>
            <a:xfrm>
              <a:off x="3384273" y="1452665"/>
              <a:ext cx="62233" cy="37996"/>
            </a:xfrm>
            <a:custGeom>
              <a:avLst/>
              <a:gdLst/>
              <a:ahLst/>
              <a:cxnLst/>
              <a:rect l="l" t="t" r="r" b="b"/>
              <a:pathLst>
                <a:path w="2162" h="1320" extrusionOk="0">
                  <a:moveTo>
                    <a:pt x="649" y="1"/>
                  </a:moveTo>
                  <a:cubicBezTo>
                    <a:pt x="548" y="1"/>
                    <a:pt x="450" y="37"/>
                    <a:pt x="375" y="104"/>
                  </a:cubicBezTo>
                  <a:lnTo>
                    <a:pt x="89" y="351"/>
                  </a:lnTo>
                  <a:cubicBezTo>
                    <a:pt x="31" y="399"/>
                    <a:pt x="0" y="470"/>
                    <a:pt x="0" y="547"/>
                  </a:cubicBezTo>
                  <a:lnTo>
                    <a:pt x="0" y="1320"/>
                  </a:lnTo>
                  <a:lnTo>
                    <a:pt x="2162" y="1320"/>
                  </a:lnTo>
                  <a:lnTo>
                    <a:pt x="2162" y="547"/>
                  </a:lnTo>
                  <a:cubicBezTo>
                    <a:pt x="2162" y="470"/>
                    <a:pt x="2128" y="399"/>
                    <a:pt x="2073" y="351"/>
                  </a:cubicBezTo>
                  <a:lnTo>
                    <a:pt x="1787" y="104"/>
                  </a:lnTo>
                  <a:cubicBezTo>
                    <a:pt x="1710" y="40"/>
                    <a:pt x="1612" y="1"/>
                    <a:pt x="1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6" name="Google Shape;6356;p78"/>
            <p:cNvSpPr/>
            <p:nvPr/>
          </p:nvSpPr>
          <p:spPr>
            <a:xfrm>
              <a:off x="3384215" y="1452665"/>
              <a:ext cx="22942" cy="37939"/>
            </a:xfrm>
            <a:custGeom>
              <a:avLst/>
              <a:gdLst/>
              <a:ahLst/>
              <a:cxnLst/>
              <a:rect l="l" t="t" r="r" b="b"/>
              <a:pathLst>
                <a:path w="797" h="1318" extrusionOk="0">
                  <a:moveTo>
                    <a:pt x="649" y="1"/>
                  </a:moveTo>
                  <a:cubicBezTo>
                    <a:pt x="550" y="1"/>
                    <a:pt x="452" y="37"/>
                    <a:pt x="377" y="104"/>
                  </a:cubicBezTo>
                  <a:lnTo>
                    <a:pt x="89" y="349"/>
                  </a:lnTo>
                  <a:cubicBezTo>
                    <a:pt x="33" y="399"/>
                    <a:pt x="1" y="470"/>
                    <a:pt x="1" y="545"/>
                  </a:cubicBezTo>
                  <a:lnTo>
                    <a:pt x="1" y="1318"/>
                  </a:lnTo>
                  <a:lnTo>
                    <a:pt x="523" y="1318"/>
                  </a:lnTo>
                  <a:lnTo>
                    <a:pt x="523" y="356"/>
                  </a:lnTo>
                  <a:cubicBezTo>
                    <a:pt x="521" y="282"/>
                    <a:pt x="553" y="211"/>
                    <a:pt x="610" y="161"/>
                  </a:cubicBezTo>
                  <a:lnTo>
                    <a:pt x="797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7" name="Google Shape;6357;p78"/>
            <p:cNvSpPr/>
            <p:nvPr/>
          </p:nvSpPr>
          <p:spPr>
            <a:xfrm>
              <a:off x="3503541" y="1490636"/>
              <a:ext cx="62291" cy="37737"/>
            </a:xfrm>
            <a:custGeom>
              <a:avLst/>
              <a:gdLst/>
              <a:ahLst/>
              <a:cxnLst/>
              <a:rect l="l" t="t" r="r" b="b"/>
              <a:pathLst>
                <a:path w="2164" h="1311" extrusionOk="0">
                  <a:moveTo>
                    <a:pt x="0" y="1"/>
                  </a:moveTo>
                  <a:lnTo>
                    <a:pt x="0" y="466"/>
                  </a:lnTo>
                  <a:cubicBezTo>
                    <a:pt x="0" y="633"/>
                    <a:pt x="66" y="793"/>
                    <a:pt x="183" y="911"/>
                  </a:cubicBezTo>
                  <a:lnTo>
                    <a:pt x="583" y="1311"/>
                  </a:lnTo>
                  <a:lnTo>
                    <a:pt x="1579" y="1311"/>
                  </a:lnTo>
                  <a:lnTo>
                    <a:pt x="1978" y="911"/>
                  </a:lnTo>
                  <a:cubicBezTo>
                    <a:pt x="2098" y="793"/>
                    <a:pt x="2163" y="633"/>
                    <a:pt x="2163" y="466"/>
                  </a:cubicBezTo>
                  <a:lnTo>
                    <a:pt x="21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8" name="Google Shape;6358;p78"/>
            <p:cNvSpPr/>
            <p:nvPr/>
          </p:nvSpPr>
          <p:spPr>
            <a:xfrm>
              <a:off x="3503425" y="1490549"/>
              <a:ext cx="37593" cy="37766"/>
            </a:xfrm>
            <a:custGeom>
              <a:avLst/>
              <a:gdLst/>
              <a:ahLst/>
              <a:cxnLst/>
              <a:rect l="l" t="t" r="r" b="b"/>
              <a:pathLst>
                <a:path w="1306" h="1312" extrusionOk="0">
                  <a:moveTo>
                    <a:pt x="1" y="0"/>
                  </a:moveTo>
                  <a:lnTo>
                    <a:pt x="1" y="468"/>
                  </a:lnTo>
                  <a:cubicBezTo>
                    <a:pt x="1" y="635"/>
                    <a:pt x="68" y="795"/>
                    <a:pt x="186" y="912"/>
                  </a:cubicBezTo>
                  <a:lnTo>
                    <a:pt x="585" y="1312"/>
                  </a:lnTo>
                  <a:lnTo>
                    <a:pt x="1305" y="1312"/>
                  </a:lnTo>
                  <a:lnTo>
                    <a:pt x="708" y="724"/>
                  </a:lnTo>
                  <a:cubicBezTo>
                    <a:pt x="591" y="610"/>
                    <a:pt x="523" y="450"/>
                    <a:pt x="523" y="281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9" name="Google Shape;6359;p78"/>
            <p:cNvSpPr/>
            <p:nvPr/>
          </p:nvSpPr>
          <p:spPr>
            <a:xfrm>
              <a:off x="3503598" y="1452665"/>
              <a:ext cx="62233" cy="37996"/>
            </a:xfrm>
            <a:custGeom>
              <a:avLst/>
              <a:gdLst/>
              <a:ahLst/>
              <a:cxnLst/>
              <a:rect l="l" t="t" r="r" b="b"/>
              <a:pathLst>
                <a:path w="2162" h="1320" extrusionOk="0">
                  <a:moveTo>
                    <a:pt x="649" y="1"/>
                  </a:moveTo>
                  <a:cubicBezTo>
                    <a:pt x="549" y="1"/>
                    <a:pt x="451" y="37"/>
                    <a:pt x="375" y="104"/>
                  </a:cubicBezTo>
                  <a:lnTo>
                    <a:pt x="89" y="351"/>
                  </a:lnTo>
                  <a:cubicBezTo>
                    <a:pt x="32" y="399"/>
                    <a:pt x="0" y="470"/>
                    <a:pt x="0" y="547"/>
                  </a:cubicBezTo>
                  <a:lnTo>
                    <a:pt x="0" y="1320"/>
                  </a:lnTo>
                  <a:lnTo>
                    <a:pt x="2161" y="1320"/>
                  </a:lnTo>
                  <a:lnTo>
                    <a:pt x="2161" y="547"/>
                  </a:lnTo>
                  <a:cubicBezTo>
                    <a:pt x="2161" y="470"/>
                    <a:pt x="2127" y="399"/>
                    <a:pt x="2072" y="351"/>
                  </a:cubicBezTo>
                  <a:lnTo>
                    <a:pt x="1786" y="104"/>
                  </a:lnTo>
                  <a:cubicBezTo>
                    <a:pt x="1712" y="40"/>
                    <a:pt x="1614" y="1"/>
                    <a:pt x="1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0" name="Google Shape;6360;p78"/>
            <p:cNvSpPr/>
            <p:nvPr/>
          </p:nvSpPr>
          <p:spPr>
            <a:xfrm>
              <a:off x="3503598" y="1452665"/>
              <a:ext cx="22884" cy="37939"/>
            </a:xfrm>
            <a:custGeom>
              <a:avLst/>
              <a:gdLst/>
              <a:ahLst/>
              <a:cxnLst/>
              <a:rect l="l" t="t" r="r" b="b"/>
              <a:pathLst>
                <a:path w="795" h="1318" extrusionOk="0">
                  <a:moveTo>
                    <a:pt x="649" y="1"/>
                  </a:moveTo>
                  <a:cubicBezTo>
                    <a:pt x="549" y="1"/>
                    <a:pt x="451" y="37"/>
                    <a:pt x="375" y="104"/>
                  </a:cubicBezTo>
                  <a:lnTo>
                    <a:pt x="89" y="349"/>
                  </a:lnTo>
                  <a:cubicBezTo>
                    <a:pt x="30" y="399"/>
                    <a:pt x="0" y="470"/>
                    <a:pt x="0" y="545"/>
                  </a:cubicBezTo>
                  <a:lnTo>
                    <a:pt x="0" y="1318"/>
                  </a:lnTo>
                  <a:lnTo>
                    <a:pt x="523" y="1318"/>
                  </a:lnTo>
                  <a:lnTo>
                    <a:pt x="523" y="356"/>
                  </a:lnTo>
                  <a:cubicBezTo>
                    <a:pt x="517" y="282"/>
                    <a:pt x="551" y="211"/>
                    <a:pt x="610" y="161"/>
                  </a:cubicBezTo>
                  <a:lnTo>
                    <a:pt x="794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1" name="Google Shape;6361;p78"/>
            <p:cNvSpPr/>
            <p:nvPr/>
          </p:nvSpPr>
          <p:spPr>
            <a:xfrm>
              <a:off x="3435342" y="1520633"/>
              <a:ext cx="198559" cy="198617"/>
            </a:xfrm>
            <a:custGeom>
              <a:avLst/>
              <a:gdLst/>
              <a:ahLst/>
              <a:cxnLst/>
              <a:rect l="l" t="t" r="r" b="b"/>
              <a:pathLst>
                <a:path w="6898" h="6900" extrusionOk="0">
                  <a:moveTo>
                    <a:pt x="3452" y="0"/>
                  </a:moveTo>
                  <a:cubicBezTo>
                    <a:pt x="2673" y="0"/>
                    <a:pt x="1955" y="258"/>
                    <a:pt x="1378" y="693"/>
                  </a:cubicBezTo>
                  <a:cubicBezTo>
                    <a:pt x="1623" y="878"/>
                    <a:pt x="1840" y="1093"/>
                    <a:pt x="2030" y="1333"/>
                  </a:cubicBezTo>
                  <a:cubicBezTo>
                    <a:pt x="2435" y="1060"/>
                    <a:pt x="2924" y="900"/>
                    <a:pt x="3452" y="900"/>
                  </a:cubicBezTo>
                  <a:cubicBezTo>
                    <a:pt x="4859" y="900"/>
                    <a:pt x="6002" y="2042"/>
                    <a:pt x="6002" y="3450"/>
                  </a:cubicBezTo>
                  <a:cubicBezTo>
                    <a:pt x="6002" y="4859"/>
                    <a:pt x="4859" y="6000"/>
                    <a:pt x="3452" y="6000"/>
                  </a:cubicBezTo>
                  <a:cubicBezTo>
                    <a:pt x="2924" y="6000"/>
                    <a:pt x="2435" y="5841"/>
                    <a:pt x="2030" y="5567"/>
                  </a:cubicBezTo>
                  <a:cubicBezTo>
                    <a:pt x="1776" y="5396"/>
                    <a:pt x="1555" y="5183"/>
                    <a:pt x="1378" y="4936"/>
                  </a:cubicBezTo>
                  <a:cubicBezTo>
                    <a:pt x="1077" y="4518"/>
                    <a:pt x="899" y="4005"/>
                    <a:pt x="899" y="3450"/>
                  </a:cubicBezTo>
                  <a:cubicBezTo>
                    <a:pt x="899" y="2894"/>
                    <a:pt x="1077" y="2384"/>
                    <a:pt x="1378" y="1964"/>
                  </a:cubicBezTo>
                  <a:cubicBezTo>
                    <a:pt x="1200" y="1717"/>
                    <a:pt x="981" y="1504"/>
                    <a:pt x="727" y="1333"/>
                  </a:cubicBezTo>
                  <a:cubicBezTo>
                    <a:pt x="272" y="1916"/>
                    <a:pt x="0" y="2652"/>
                    <a:pt x="0" y="3450"/>
                  </a:cubicBezTo>
                  <a:cubicBezTo>
                    <a:pt x="0" y="4248"/>
                    <a:pt x="272" y="4982"/>
                    <a:pt x="727" y="5567"/>
                  </a:cubicBezTo>
                  <a:cubicBezTo>
                    <a:pt x="914" y="5807"/>
                    <a:pt x="1134" y="6022"/>
                    <a:pt x="1378" y="6207"/>
                  </a:cubicBezTo>
                  <a:cubicBezTo>
                    <a:pt x="1955" y="6642"/>
                    <a:pt x="2673" y="6900"/>
                    <a:pt x="3452" y="6900"/>
                  </a:cubicBezTo>
                  <a:cubicBezTo>
                    <a:pt x="5355" y="6900"/>
                    <a:pt x="6898" y="5355"/>
                    <a:pt x="6898" y="3452"/>
                  </a:cubicBezTo>
                  <a:cubicBezTo>
                    <a:pt x="6898" y="1545"/>
                    <a:pt x="5355" y="0"/>
                    <a:pt x="34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2" name="Google Shape;6362;p78"/>
            <p:cNvSpPr/>
            <p:nvPr/>
          </p:nvSpPr>
          <p:spPr>
            <a:xfrm>
              <a:off x="3316074" y="1520517"/>
              <a:ext cx="198559" cy="198588"/>
            </a:xfrm>
            <a:custGeom>
              <a:avLst/>
              <a:gdLst/>
              <a:ahLst/>
              <a:cxnLst/>
              <a:rect l="l" t="t" r="r" b="b"/>
              <a:pathLst>
                <a:path w="6898" h="6899" extrusionOk="0">
                  <a:moveTo>
                    <a:pt x="3448" y="1"/>
                  </a:moveTo>
                  <a:cubicBezTo>
                    <a:pt x="1545" y="1"/>
                    <a:pt x="0" y="1545"/>
                    <a:pt x="0" y="3450"/>
                  </a:cubicBezTo>
                  <a:cubicBezTo>
                    <a:pt x="0" y="5354"/>
                    <a:pt x="1545" y="6898"/>
                    <a:pt x="3448" y="6898"/>
                  </a:cubicBezTo>
                  <a:cubicBezTo>
                    <a:pt x="4225" y="6898"/>
                    <a:pt x="4943" y="6641"/>
                    <a:pt x="5521" y="6205"/>
                  </a:cubicBezTo>
                  <a:cubicBezTo>
                    <a:pt x="5277" y="6020"/>
                    <a:pt x="5058" y="5805"/>
                    <a:pt x="4870" y="5565"/>
                  </a:cubicBezTo>
                  <a:cubicBezTo>
                    <a:pt x="4463" y="5837"/>
                    <a:pt x="3974" y="5997"/>
                    <a:pt x="3448" y="5997"/>
                  </a:cubicBezTo>
                  <a:cubicBezTo>
                    <a:pt x="2040" y="5997"/>
                    <a:pt x="898" y="4856"/>
                    <a:pt x="898" y="3447"/>
                  </a:cubicBezTo>
                  <a:cubicBezTo>
                    <a:pt x="898" y="2039"/>
                    <a:pt x="2039" y="896"/>
                    <a:pt x="3448" y="896"/>
                  </a:cubicBezTo>
                  <a:cubicBezTo>
                    <a:pt x="3974" y="896"/>
                    <a:pt x="4463" y="1056"/>
                    <a:pt x="4870" y="1330"/>
                  </a:cubicBezTo>
                  <a:cubicBezTo>
                    <a:pt x="5122" y="1501"/>
                    <a:pt x="5343" y="1714"/>
                    <a:pt x="5521" y="1961"/>
                  </a:cubicBezTo>
                  <a:cubicBezTo>
                    <a:pt x="5821" y="2379"/>
                    <a:pt x="5999" y="2892"/>
                    <a:pt x="5999" y="3447"/>
                  </a:cubicBezTo>
                  <a:cubicBezTo>
                    <a:pt x="5999" y="4003"/>
                    <a:pt x="5821" y="4513"/>
                    <a:pt x="5521" y="4935"/>
                  </a:cubicBezTo>
                  <a:cubicBezTo>
                    <a:pt x="5698" y="5180"/>
                    <a:pt x="5919" y="5393"/>
                    <a:pt x="6173" y="5565"/>
                  </a:cubicBezTo>
                  <a:cubicBezTo>
                    <a:pt x="6628" y="4981"/>
                    <a:pt x="6898" y="4245"/>
                    <a:pt x="6898" y="3447"/>
                  </a:cubicBezTo>
                  <a:cubicBezTo>
                    <a:pt x="6898" y="2651"/>
                    <a:pt x="6626" y="1918"/>
                    <a:pt x="6173" y="1334"/>
                  </a:cubicBezTo>
                  <a:cubicBezTo>
                    <a:pt x="5986" y="1096"/>
                    <a:pt x="5766" y="879"/>
                    <a:pt x="5521" y="696"/>
                  </a:cubicBezTo>
                  <a:cubicBezTo>
                    <a:pt x="4943" y="260"/>
                    <a:pt x="4225" y="1"/>
                    <a:pt x="3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3" name="Google Shape;6363;p78"/>
            <p:cNvSpPr/>
            <p:nvPr/>
          </p:nvSpPr>
          <p:spPr>
            <a:xfrm>
              <a:off x="3541253" y="1546455"/>
              <a:ext cx="79994" cy="146861"/>
            </a:xfrm>
            <a:custGeom>
              <a:avLst/>
              <a:gdLst/>
              <a:ahLst/>
              <a:cxnLst/>
              <a:rect l="l" t="t" r="r" b="b"/>
              <a:pathLst>
                <a:path w="2779" h="5102" extrusionOk="0">
                  <a:moveTo>
                    <a:pt x="228" y="1"/>
                  </a:moveTo>
                  <a:cubicBezTo>
                    <a:pt x="151" y="1"/>
                    <a:pt x="77" y="4"/>
                    <a:pt x="0" y="11"/>
                  </a:cubicBezTo>
                  <a:cubicBezTo>
                    <a:pt x="1303" y="127"/>
                    <a:pt x="2323" y="1220"/>
                    <a:pt x="2323" y="2551"/>
                  </a:cubicBezTo>
                  <a:cubicBezTo>
                    <a:pt x="2323" y="3882"/>
                    <a:pt x="1301" y="4976"/>
                    <a:pt x="0" y="5091"/>
                  </a:cubicBezTo>
                  <a:cubicBezTo>
                    <a:pt x="77" y="5096"/>
                    <a:pt x="151" y="5102"/>
                    <a:pt x="228" y="5102"/>
                  </a:cubicBezTo>
                  <a:cubicBezTo>
                    <a:pt x="1635" y="5102"/>
                    <a:pt x="2778" y="3959"/>
                    <a:pt x="2778" y="2551"/>
                  </a:cubicBezTo>
                  <a:cubicBezTo>
                    <a:pt x="2778" y="1142"/>
                    <a:pt x="1635" y="1"/>
                    <a:pt x="22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4" name="Google Shape;6364;p78"/>
            <p:cNvSpPr/>
            <p:nvPr/>
          </p:nvSpPr>
          <p:spPr>
            <a:xfrm>
              <a:off x="3435342" y="1558949"/>
              <a:ext cx="105871" cy="160217"/>
            </a:xfrm>
            <a:custGeom>
              <a:avLst/>
              <a:gdLst/>
              <a:ahLst/>
              <a:cxnLst/>
              <a:rect l="l" t="t" r="r" b="b"/>
              <a:pathLst>
                <a:path w="3678" h="5566" extrusionOk="0">
                  <a:moveTo>
                    <a:pt x="725" y="0"/>
                  </a:moveTo>
                  <a:cubicBezTo>
                    <a:pt x="611" y="146"/>
                    <a:pt x="508" y="299"/>
                    <a:pt x="420" y="464"/>
                  </a:cubicBezTo>
                  <a:cubicBezTo>
                    <a:pt x="151" y="955"/>
                    <a:pt x="0" y="1517"/>
                    <a:pt x="0" y="2117"/>
                  </a:cubicBezTo>
                  <a:cubicBezTo>
                    <a:pt x="0" y="2915"/>
                    <a:pt x="272" y="3649"/>
                    <a:pt x="727" y="4234"/>
                  </a:cubicBezTo>
                  <a:cubicBezTo>
                    <a:pt x="914" y="4474"/>
                    <a:pt x="1134" y="4689"/>
                    <a:pt x="1378" y="4874"/>
                  </a:cubicBezTo>
                  <a:cubicBezTo>
                    <a:pt x="1955" y="5309"/>
                    <a:pt x="2673" y="5565"/>
                    <a:pt x="3452" y="5565"/>
                  </a:cubicBezTo>
                  <a:cubicBezTo>
                    <a:pt x="3526" y="5565"/>
                    <a:pt x="3603" y="5563"/>
                    <a:pt x="3677" y="5558"/>
                  </a:cubicBezTo>
                  <a:cubicBezTo>
                    <a:pt x="2986" y="5514"/>
                    <a:pt x="2353" y="5265"/>
                    <a:pt x="1832" y="4874"/>
                  </a:cubicBezTo>
                  <a:cubicBezTo>
                    <a:pt x="1589" y="4689"/>
                    <a:pt x="1370" y="4474"/>
                    <a:pt x="1182" y="4234"/>
                  </a:cubicBezTo>
                  <a:cubicBezTo>
                    <a:pt x="727" y="3649"/>
                    <a:pt x="455" y="2915"/>
                    <a:pt x="455" y="2117"/>
                  </a:cubicBezTo>
                  <a:cubicBezTo>
                    <a:pt x="455" y="1627"/>
                    <a:pt x="558" y="1159"/>
                    <a:pt x="743" y="738"/>
                  </a:cubicBezTo>
                  <a:cubicBezTo>
                    <a:pt x="807" y="806"/>
                    <a:pt x="869" y="877"/>
                    <a:pt x="924" y="955"/>
                  </a:cubicBezTo>
                  <a:cubicBezTo>
                    <a:pt x="979" y="1031"/>
                    <a:pt x="1029" y="1111"/>
                    <a:pt x="1072" y="1193"/>
                  </a:cubicBezTo>
                  <a:cubicBezTo>
                    <a:pt x="1148" y="992"/>
                    <a:pt x="1251" y="804"/>
                    <a:pt x="1376" y="631"/>
                  </a:cubicBezTo>
                  <a:cubicBezTo>
                    <a:pt x="1198" y="384"/>
                    <a:pt x="978" y="171"/>
                    <a:pt x="72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5" name="Google Shape;6365;p78"/>
            <p:cNvSpPr/>
            <p:nvPr/>
          </p:nvSpPr>
          <p:spPr>
            <a:xfrm>
              <a:off x="3475041" y="1520690"/>
              <a:ext cx="66177" cy="38399"/>
            </a:xfrm>
            <a:custGeom>
              <a:avLst/>
              <a:gdLst/>
              <a:ahLst/>
              <a:cxnLst/>
              <a:rect l="l" t="t" r="r" b="b"/>
              <a:pathLst>
                <a:path w="2299" h="1334" extrusionOk="0">
                  <a:moveTo>
                    <a:pt x="2073" y="0"/>
                  </a:moveTo>
                  <a:cubicBezTo>
                    <a:pt x="1506" y="0"/>
                    <a:pt x="969" y="139"/>
                    <a:pt x="498" y="380"/>
                  </a:cubicBezTo>
                  <a:cubicBezTo>
                    <a:pt x="496" y="382"/>
                    <a:pt x="494" y="382"/>
                    <a:pt x="493" y="384"/>
                  </a:cubicBezTo>
                  <a:cubicBezTo>
                    <a:pt x="318" y="473"/>
                    <a:pt x="155" y="578"/>
                    <a:pt x="0" y="693"/>
                  </a:cubicBezTo>
                  <a:cubicBezTo>
                    <a:pt x="246" y="878"/>
                    <a:pt x="462" y="1093"/>
                    <a:pt x="653" y="1333"/>
                  </a:cubicBezTo>
                  <a:cubicBezTo>
                    <a:pt x="807" y="1228"/>
                    <a:pt x="974" y="1143"/>
                    <a:pt x="1152" y="1074"/>
                  </a:cubicBezTo>
                  <a:lnTo>
                    <a:pt x="1092" y="994"/>
                  </a:lnTo>
                  <a:cubicBezTo>
                    <a:pt x="962" y="826"/>
                    <a:pt x="823" y="677"/>
                    <a:pt x="676" y="539"/>
                  </a:cubicBezTo>
                  <a:cubicBezTo>
                    <a:pt x="1152" y="236"/>
                    <a:pt x="1703" y="44"/>
                    <a:pt x="2298" y="7"/>
                  </a:cubicBezTo>
                  <a:cubicBezTo>
                    <a:pt x="2224" y="2"/>
                    <a:pt x="2147" y="0"/>
                    <a:pt x="207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6" name="Google Shape;6366;p78"/>
            <p:cNvSpPr/>
            <p:nvPr/>
          </p:nvSpPr>
          <p:spPr>
            <a:xfrm>
              <a:off x="3316074" y="1520633"/>
              <a:ext cx="105871" cy="198530"/>
            </a:xfrm>
            <a:custGeom>
              <a:avLst/>
              <a:gdLst/>
              <a:ahLst/>
              <a:cxnLst/>
              <a:rect l="l" t="t" r="r" b="b"/>
              <a:pathLst>
                <a:path w="3678" h="6897" extrusionOk="0">
                  <a:moveTo>
                    <a:pt x="3448" y="0"/>
                  </a:moveTo>
                  <a:cubicBezTo>
                    <a:pt x="1545" y="0"/>
                    <a:pt x="0" y="1545"/>
                    <a:pt x="0" y="3448"/>
                  </a:cubicBezTo>
                  <a:cubicBezTo>
                    <a:pt x="0" y="5352"/>
                    <a:pt x="1545" y="6896"/>
                    <a:pt x="3448" y="6896"/>
                  </a:cubicBezTo>
                  <a:cubicBezTo>
                    <a:pt x="3526" y="6896"/>
                    <a:pt x="3601" y="6894"/>
                    <a:pt x="3677" y="6889"/>
                  </a:cubicBezTo>
                  <a:cubicBezTo>
                    <a:pt x="1881" y="6772"/>
                    <a:pt x="455" y="5277"/>
                    <a:pt x="455" y="3448"/>
                  </a:cubicBezTo>
                  <a:cubicBezTo>
                    <a:pt x="455" y="1619"/>
                    <a:pt x="1877" y="125"/>
                    <a:pt x="3677" y="7"/>
                  </a:cubicBezTo>
                  <a:cubicBezTo>
                    <a:pt x="3601" y="2"/>
                    <a:pt x="3525" y="0"/>
                    <a:pt x="344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7" name="Google Shape;6367;p78"/>
            <p:cNvSpPr/>
            <p:nvPr/>
          </p:nvSpPr>
          <p:spPr>
            <a:xfrm>
              <a:off x="3421869" y="1546513"/>
              <a:ext cx="80713" cy="134368"/>
            </a:xfrm>
            <a:custGeom>
              <a:avLst/>
              <a:gdLst/>
              <a:ahLst/>
              <a:cxnLst/>
              <a:rect l="l" t="t" r="r" b="b"/>
              <a:pathLst>
                <a:path w="2804" h="4668" extrusionOk="0">
                  <a:moveTo>
                    <a:pt x="228" y="1"/>
                  </a:moveTo>
                  <a:cubicBezTo>
                    <a:pt x="152" y="1"/>
                    <a:pt x="75" y="4"/>
                    <a:pt x="1" y="11"/>
                  </a:cubicBezTo>
                  <a:cubicBezTo>
                    <a:pt x="440" y="49"/>
                    <a:pt x="848" y="200"/>
                    <a:pt x="1195" y="434"/>
                  </a:cubicBezTo>
                  <a:cubicBezTo>
                    <a:pt x="1449" y="605"/>
                    <a:pt x="1668" y="818"/>
                    <a:pt x="1846" y="1065"/>
                  </a:cubicBezTo>
                  <a:cubicBezTo>
                    <a:pt x="2146" y="1483"/>
                    <a:pt x="2324" y="1997"/>
                    <a:pt x="2324" y="2551"/>
                  </a:cubicBezTo>
                  <a:cubicBezTo>
                    <a:pt x="2324" y="2873"/>
                    <a:pt x="2263" y="3182"/>
                    <a:pt x="2155" y="3466"/>
                  </a:cubicBezTo>
                  <a:cubicBezTo>
                    <a:pt x="2153" y="3468"/>
                    <a:pt x="2153" y="3473"/>
                    <a:pt x="2153" y="3475"/>
                  </a:cubicBezTo>
                  <a:cubicBezTo>
                    <a:pt x="2075" y="3676"/>
                    <a:pt x="1972" y="3864"/>
                    <a:pt x="1849" y="4037"/>
                  </a:cubicBezTo>
                  <a:cubicBezTo>
                    <a:pt x="2027" y="4284"/>
                    <a:pt x="2245" y="4497"/>
                    <a:pt x="2500" y="4668"/>
                  </a:cubicBezTo>
                  <a:cubicBezTo>
                    <a:pt x="2613" y="4522"/>
                    <a:pt x="2715" y="4366"/>
                    <a:pt x="2803" y="4204"/>
                  </a:cubicBezTo>
                  <a:cubicBezTo>
                    <a:pt x="2656" y="4104"/>
                    <a:pt x="2528" y="3991"/>
                    <a:pt x="2418" y="3863"/>
                  </a:cubicBezTo>
                  <a:cubicBezTo>
                    <a:pt x="2649" y="3481"/>
                    <a:pt x="2779" y="3031"/>
                    <a:pt x="2779" y="2551"/>
                  </a:cubicBezTo>
                  <a:cubicBezTo>
                    <a:pt x="2779" y="1997"/>
                    <a:pt x="2601" y="1485"/>
                    <a:pt x="2302" y="1065"/>
                  </a:cubicBezTo>
                  <a:cubicBezTo>
                    <a:pt x="2125" y="818"/>
                    <a:pt x="1904" y="605"/>
                    <a:pt x="1650" y="434"/>
                  </a:cubicBezTo>
                  <a:cubicBezTo>
                    <a:pt x="1245" y="161"/>
                    <a:pt x="756" y="1"/>
                    <a:pt x="228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8" name="Google Shape;6368;p78"/>
            <p:cNvSpPr/>
            <p:nvPr/>
          </p:nvSpPr>
          <p:spPr>
            <a:xfrm>
              <a:off x="3441877" y="1680837"/>
              <a:ext cx="33074" cy="27375"/>
            </a:xfrm>
            <a:custGeom>
              <a:avLst/>
              <a:gdLst/>
              <a:ahLst/>
              <a:cxnLst/>
              <a:rect l="l" t="t" r="r" b="b"/>
              <a:pathLst>
                <a:path w="1149" h="951" extrusionOk="0">
                  <a:moveTo>
                    <a:pt x="500" y="0"/>
                  </a:moveTo>
                  <a:cubicBezTo>
                    <a:pt x="345" y="105"/>
                    <a:pt x="178" y="192"/>
                    <a:pt x="1" y="260"/>
                  </a:cubicBezTo>
                  <a:lnTo>
                    <a:pt x="61" y="340"/>
                  </a:lnTo>
                  <a:cubicBezTo>
                    <a:pt x="235" y="565"/>
                    <a:pt x="434" y="770"/>
                    <a:pt x="651" y="951"/>
                  </a:cubicBezTo>
                  <a:cubicBezTo>
                    <a:pt x="827" y="860"/>
                    <a:pt x="994" y="755"/>
                    <a:pt x="1149" y="638"/>
                  </a:cubicBezTo>
                  <a:cubicBezTo>
                    <a:pt x="907" y="455"/>
                    <a:pt x="688" y="240"/>
                    <a:pt x="50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9" name="Google Shape;6369;p78"/>
            <p:cNvSpPr/>
            <p:nvPr/>
          </p:nvSpPr>
          <p:spPr>
            <a:xfrm>
              <a:off x="3311151" y="1447771"/>
              <a:ext cx="327545" cy="276019"/>
            </a:xfrm>
            <a:custGeom>
              <a:avLst/>
              <a:gdLst/>
              <a:ahLst/>
              <a:cxnLst/>
              <a:rect l="l" t="t" r="r" b="b"/>
              <a:pathLst>
                <a:path w="11379" h="9589" extrusionOk="0">
                  <a:moveTo>
                    <a:pt x="4051" y="338"/>
                  </a:moveTo>
                  <a:cubicBezTo>
                    <a:pt x="4110" y="338"/>
                    <a:pt x="4168" y="361"/>
                    <a:pt x="4215" y="398"/>
                  </a:cubicBezTo>
                  <a:lnTo>
                    <a:pt x="4280" y="455"/>
                  </a:lnTo>
                  <a:lnTo>
                    <a:pt x="3893" y="614"/>
                  </a:lnTo>
                  <a:cubicBezTo>
                    <a:pt x="3804" y="649"/>
                    <a:pt x="3711" y="667"/>
                    <a:pt x="3618" y="667"/>
                  </a:cubicBezTo>
                  <a:cubicBezTo>
                    <a:pt x="3525" y="667"/>
                    <a:pt x="3433" y="649"/>
                    <a:pt x="3344" y="614"/>
                  </a:cubicBezTo>
                  <a:lnTo>
                    <a:pt x="2954" y="455"/>
                  </a:lnTo>
                  <a:lnTo>
                    <a:pt x="3022" y="398"/>
                  </a:lnTo>
                  <a:cubicBezTo>
                    <a:pt x="3068" y="358"/>
                    <a:pt x="3125" y="338"/>
                    <a:pt x="3185" y="338"/>
                  </a:cubicBezTo>
                  <a:close/>
                  <a:moveTo>
                    <a:pt x="8196" y="338"/>
                  </a:moveTo>
                  <a:cubicBezTo>
                    <a:pt x="8256" y="338"/>
                    <a:pt x="8313" y="361"/>
                    <a:pt x="8359" y="398"/>
                  </a:cubicBezTo>
                  <a:lnTo>
                    <a:pt x="8427" y="455"/>
                  </a:lnTo>
                  <a:lnTo>
                    <a:pt x="8038" y="614"/>
                  </a:lnTo>
                  <a:cubicBezTo>
                    <a:pt x="7949" y="649"/>
                    <a:pt x="7856" y="667"/>
                    <a:pt x="7763" y="667"/>
                  </a:cubicBezTo>
                  <a:cubicBezTo>
                    <a:pt x="7670" y="667"/>
                    <a:pt x="7577" y="649"/>
                    <a:pt x="7488" y="614"/>
                  </a:cubicBezTo>
                  <a:lnTo>
                    <a:pt x="7101" y="455"/>
                  </a:lnTo>
                  <a:lnTo>
                    <a:pt x="7167" y="398"/>
                  </a:lnTo>
                  <a:cubicBezTo>
                    <a:pt x="7213" y="358"/>
                    <a:pt x="7272" y="338"/>
                    <a:pt x="7332" y="338"/>
                  </a:cubicBezTo>
                  <a:close/>
                  <a:moveTo>
                    <a:pt x="2704" y="713"/>
                  </a:moveTo>
                  <a:lnTo>
                    <a:pt x="3219" y="923"/>
                  </a:lnTo>
                  <a:cubicBezTo>
                    <a:pt x="3294" y="953"/>
                    <a:pt x="3372" y="976"/>
                    <a:pt x="3452" y="987"/>
                  </a:cubicBezTo>
                  <a:lnTo>
                    <a:pt x="3452" y="1323"/>
                  </a:lnTo>
                  <a:lnTo>
                    <a:pt x="2704" y="1323"/>
                  </a:lnTo>
                  <a:lnTo>
                    <a:pt x="2704" y="717"/>
                  </a:lnTo>
                  <a:lnTo>
                    <a:pt x="2704" y="713"/>
                  </a:lnTo>
                  <a:close/>
                  <a:moveTo>
                    <a:pt x="4534" y="713"/>
                  </a:moveTo>
                  <a:lnTo>
                    <a:pt x="4534" y="717"/>
                  </a:lnTo>
                  <a:lnTo>
                    <a:pt x="4534" y="1323"/>
                  </a:lnTo>
                  <a:lnTo>
                    <a:pt x="3786" y="1323"/>
                  </a:lnTo>
                  <a:lnTo>
                    <a:pt x="3786" y="987"/>
                  </a:lnTo>
                  <a:cubicBezTo>
                    <a:pt x="3866" y="974"/>
                    <a:pt x="3944" y="953"/>
                    <a:pt x="4019" y="923"/>
                  </a:cubicBezTo>
                  <a:lnTo>
                    <a:pt x="4534" y="713"/>
                  </a:lnTo>
                  <a:close/>
                  <a:moveTo>
                    <a:pt x="6850" y="713"/>
                  </a:moveTo>
                  <a:lnTo>
                    <a:pt x="7366" y="923"/>
                  </a:lnTo>
                  <a:cubicBezTo>
                    <a:pt x="7440" y="953"/>
                    <a:pt x="7519" y="976"/>
                    <a:pt x="7599" y="987"/>
                  </a:cubicBezTo>
                  <a:lnTo>
                    <a:pt x="7599" y="1323"/>
                  </a:lnTo>
                  <a:lnTo>
                    <a:pt x="6850" y="1323"/>
                  </a:lnTo>
                  <a:lnTo>
                    <a:pt x="6850" y="717"/>
                  </a:lnTo>
                  <a:lnTo>
                    <a:pt x="6850" y="713"/>
                  </a:lnTo>
                  <a:close/>
                  <a:moveTo>
                    <a:pt x="8679" y="713"/>
                  </a:moveTo>
                  <a:lnTo>
                    <a:pt x="8679" y="717"/>
                  </a:lnTo>
                  <a:lnTo>
                    <a:pt x="8679" y="1323"/>
                  </a:lnTo>
                  <a:lnTo>
                    <a:pt x="7931" y="1323"/>
                  </a:lnTo>
                  <a:lnTo>
                    <a:pt x="7931" y="987"/>
                  </a:lnTo>
                  <a:cubicBezTo>
                    <a:pt x="8011" y="974"/>
                    <a:pt x="8089" y="953"/>
                    <a:pt x="8166" y="923"/>
                  </a:cubicBezTo>
                  <a:lnTo>
                    <a:pt x="8679" y="713"/>
                  </a:lnTo>
                  <a:close/>
                  <a:moveTo>
                    <a:pt x="4534" y="1657"/>
                  </a:moveTo>
                  <a:lnTo>
                    <a:pt x="4534" y="1957"/>
                  </a:lnTo>
                  <a:cubicBezTo>
                    <a:pt x="4534" y="2082"/>
                    <a:pt x="4485" y="2197"/>
                    <a:pt x="4399" y="2284"/>
                  </a:cubicBezTo>
                  <a:lnTo>
                    <a:pt x="4261" y="2423"/>
                  </a:lnTo>
                  <a:cubicBezTo>
                    <a:pt x="4049" y="2384"/>
                    <a:pt x="3836" y="2366"/>
                    <a:pt x="3619" y="2366"/>
                  </a:cubicBezTo>
                  <a:cubicBezTo>
                    <a:pt x="3610" y="2366"/>
                    <a:pt x="3601" y="2366"/>
                    <a:pt x="3592" y="2366"/>
                  </a:cubicBezTo>
                  <a:cubicBezTo>
                    <a:pt x="3381" y="2366"/>
                    <a:pt x="3177" y="2385"/>
                    <a:pt x="2978" y="2423"/>
                  </a:cubicBezTo>
                  <a:lnTo>
                    <a:pt x="2839" y="2284"/>
                  </a:lnTo>
                  <a:cubicBezTo>
                    <a:pt x="2754" y="2197"/>
                    <a:pt x="2704" y="2080"/>
                    <a:pt x="2704" y="1957"/>
                  </a:cubicBezTo>
                  <a:lnTo>
                    <a:pt x="2704" y="1657"/>
                  </a:lnTo>
                  <a:close/>
                  <a:moveTo>
                    <a:pt x="8679" y="1657"/>
                  </a:moveTo>
                  <a:lnTo>
                    <a:pt x="8679" y="1957"/>
                  </a:lnTo>
                  <a:cubicBezTo>
                    <a:pt x="8679" y="2082"/>
                    <a:pt x="8631" y="2197"/>
                    <a:pt x="8544" y="2284"/>
                  </a:cubicBezTo>
                  <a:lnTo>
                    <a:pt x="8407" y="2423"/>
                  </a:lnTo>
                  <a:cubicBezTo>
                    <a:pt x="8198" y="2384"/>
                    <a:pt x="7984" y="2364"/>
                    <a:pt x="7766" y="2364"/>
                  </a:cubicBezTo>
                  <a:cubicBezTo>
                    <a:pt x="7547" y="2364"/>
                    <a:pt x="7332" y="2384"/>
                    <a:pt x="7122" y="2423"/>
                  </a:cubicBezTo>
                  <a:lnTo>
                    <a:pt x="6985" y="2284"/>
                  </a:lnTo>
                  <a:cubicBezTo>
                    <a:pt x="6898" y="2197"/>
                    <a:pt x="6850" y="2080"/>
                    <a:pt x="6850" y="1957"/>
                  </a:cubicBezTo>
                  <a:lnTo>
                    <a:pt x="6850" y="1657"/>
                  </a:lnTo>
                  <a:close/>
                  <a:moveTo>
                    <a:pt x="5692" y="4801"/>
                  </a:moveTo>
                  <a:cubicBezTo>
                    <a:pt x="5896" y="5160"/>
                    <a:pt x="6003" y="5562"/>
                    <a:pt x="6003" y="5979"/>
                  </a:cubicBezTo>
                  <a:cubicBezTo>
                    <a:pt x="6003" y="6397"/>
                    <a:pt x="5896" y="6799"/>
                    <a:pt x="5692" y="7156"/>
                  </a:cubicBezTo>
                  <a:cubicBezTo>
                    <a:pt x="5487" y="6799"/>
                    <a:pt x="5380" y="6397"/>
                    <a:pt x="5380" y="5979"/>
                  </a:cubicBezTo>
                  <a:cubicBezTo>
                    <a:pt x="5380" y="5562"/>
                    <a:pt x="5487" y="5160"/>
                    <a:pt x="5692" y="4801"/>
                  </a:cubicBezTo>
                  <a:close/>
                  <a:moveTo>
                    <a:pt x="3184" y="0"/>
                  </a:moveTo>
                  <a:cubicBezTo>
                    <a:pt x="3043" y="0"/>
                    <a:pt x="2908" y="52"/>
                    <a:pt x="2802" y="143"/>
                  </a:cubicBezTo>
                  <a:lnTo>
                    <a:pt x="2515" y="390"/>
                  </a:lnTo>
                  <a:cubicBezTo>
                    <a:pt x="2421" y="470"/>
                    <a:pt x="2366" y="587"/>
                    <a:pt x="2366" y="711"/>
                  </a:cubicBezTo>
                  <a:lnTo>
                    <a:pt x="2366" y="1952"/>
                  </a:lnTo>
                  <a:cubicBezTo>
                    <a:pt x="2366" y="2160"/>
                    <a:pt x="2446" y="2357"/>
                    <a:pt x="2594" y="2506"/>
                  </a:cubicBezTo>
                  <a:cubicBezTo>
                    <a:pt x="1095" y="2949"/>
                    <a:pt x="0" y="4335"/>
                    <a:pt x="0" y="5974"/>
                  </a:cubicBezTo>
                  <a:cubicBezTo>
                    <a:pt x="0" y="7968"/>
                    <a:pt x="1621" y="9589"/>
                    <a:pt x="3616" y="9589"/>
                  </a:cubicBezTo>
                  <a:cubicBezTo>
                    <a:pt x="4167" y="9589"/>
                    <a:pt x="4693" y="9470"/>
                    <a:pt x="5185" y="9232"/>
                  </a:cubicBezTo>
                  <a:cubicBezTo>
                    <a:pt x="5268" y="9191"/>
                    <a:pt x="5304" y="9091"/>
                    <a:pt x="5263" y="9010"/>
                  </a:cubicBezTo>
                  <a:cubicBezTo>
                    <a:pt x="5235" y="8950"/>
                    <a:pt x="5174" y="8915"/>
                    <a:pt x="5112" y="8915"/>
                  </a:cubicBezTo>
                  <a:cubicBezTo>
                    <a:pt x="5088" y="8915"/>
                    <a:pt x="5064" y="8921"/>
                    <a:pt x="5041" y="8931"/>
                  </a:cubicBezTo>
                  <a:cubicBezTo>
                    <a:pt x="4595" y="9146"/>
                    <a:pt x="4115" y="9257"/>
                    <a:pt x="3616" y="9257"/>
                  </a:cubicBezTo>
                  <a:cubicBezTo>
                    <a:pt x="1804" y="9257"/>
                    <a:pt x="333" y="7783"/>
                    <a:pt x="333" y="5974"/>
                  </a:cubicBezTo>
                  <a:cubicBezTo>
                    <a:pt x="333" y="4166"/>
                    <a:pt x="1806" y="2693"/>
                    <a:pt x="3616" y="2693"/>
                  </a:cubicBezTo>
                  <a:cubicBezTo>
                    <a:pt x="4332" y="2693"/>
                    <a:pt x="5014" y="2920"/>
                    <a:pt x="5588" y="3351"/>
                  </a:cubicBezTo>
                  <a:cubicBezTo>
                    <a:pt x="5819" y="3527"/>
                    <a:pt x="6027" y="3731"/>
                    <a:pt x="6207" y="3960"/>
                  </a:cubicBezTo>
                  <a:cubicBezTo>
                    <a:pt x="6658" y="4540"/>
                    <a:pt x="6898" y="5236"/>
                    <a:pt x="6898" y="5974"/>
                  </a:cubicBezTo>
                  <a:cubicBezTo>
                    <a:pt x="6898" y="6658"/>
                    <a:pt x="6694" y="7305"/>
                    <a:pt x="6303" y="7858"/>
                  </a:cubicBezTo>
                  <a:cubicBezTo>
                    <a:pt x="6150" y="7741"/>
                    <a:pt x="6015" y="7606"/>
                    <a:pt x="5894" y="7454"/>
                  </a:cubicBezTo>
                  <a:cubicBezTo>
                    <a:pt x="6180" y="7014"/>
                    <a:pt x="6335" y="6504"/>
                    <a:pt x="6335" y="5972"/>
                  </a:cubicBezTo>
                  <a:cubicBezTo>
                    <a:pt x="6335" y="5400"/>
                    <a:pt x="6159" y="4852"/>
                    <a:pt x="5825" y="4389"/>
                  </a:cubicBezTo>
                  <a:cubicBezTo>
                    <a:pt x="5636" y="4124"/>
                    <a:pt x="5404" y="3898"/>
                    <a:pt x="5132" y="3717"/>
                  </a:cubicBezTo>
                  <a:cubicBezTo>
                    <a:pt x="4684" y="3415"/>
                    <a:pt x="4159" y="3255"/>
                    <a:pt x="3617" y="3255"/>
                  </a:cubicBezTo>
                  <a:cubicBezTo>
                    <a:pt x="2119" y="3255"/>
                    <a:pt x="900" y="4476"/>
                    <a:pt x="900" y="5972"/>
                  </a:cubicBezTo>
                  <a:cubicBezTo>
                    <a:pt x="900" y="7469"/>
                    <a:pt x="2119" y="8690"/>
                    <a:pt x="3617" y="8690"/>
                  </a:cubicBezTo>
                  <a:cubicBezTo>
                    <a:pt x="3948" y="8690"/>
                    <a:pt x="4270" y="8631"/>
                    <a:pt x="4577" y="8515"/>
                  </a:cubicBezTo>
                  <a:cubicBezTo>
                    <a:pt x="4664" y="8484"/>
                    <a:pt x="4705" y="8388"/>
                    <a:pt x="4675" y="8300"/>
                  </a:cubicBezTo>
                  <a:cubicBezTo>
                    <a:pt x="4649" y="8233"/>
                    <a:pt x="4585" y="8193"/>
                    <a:pt x="4517" y="8193"/>
                  </a:cubicBezTo>
                  <a:cubicBezTo>
                    <a:pt x="4498" y="8193"/>
                    <a:pt x="4479" y="8196"/>
                    <a:pt x="4460" y="8203"/>
                  </a:cubicBezTo>
                  <a:cubicBezTo>
                    <a:pt x="4190" y="8304"/>
                    <a:pt x="3909" y="8356"/>
                    <a:pt x="3617" y="8356"/>
                  </a:cubicBezTo>
                  <a:cubicBezTo>
                    <a:pt x="2302" y="8356"/>
                    <a:pt x="1234" y="7287"/>
                    <a:pt x="1234" y="5972"/>
                  </a:cubicBezTo>
                  <a:cubicBezTo>
                    <a:pt x="1234" y="4657"/>
                    <a:pt x="2302" y="3589"/>
                    <a:pt x="3617" y="3589"/>
                  </a:cubicBezTo>
                  <a:cubicBezTo>
                    <a:pt x="4035" y="3589"/>
                    <a:pt x="4438" y="3695"/>
                    <a:pt x="4799" y="3902"/>
                  </a:cubicBezTo>
                  <a:cubicBezTo>
                    <a:pt x="4373" y="4511"/>
                    <a:pt x="4149" y="5222"/>
                    <a:pt x="4149" y="5972"/>
                  </a:cubicBezTo>
                  <a:cubicBezTo>
                    <a:pt x="4149" y="6784"/>
                    <a:pt x="4410" y="7552"/>
                    <a:pt x="4909" y="8192"/>
                  </a:cubicBezTo>
                  <a:cubicBezTo>
                    <a:pt x="5105" y="8444"/>
                    <a:pt x="5336" y="8670"/>
                    <a:pt x="5592" y="8862"/>
                  </a:cubicBezTo>
                  <a:cubicBezTo>
                    <a:pt x="6223" y="9338"/>
                    <a:pt x="6975" y="9589"/>
                    <a:pt x="7766" y="9589"/>
                  </a:cubicBezTo>
                  <a:cubicBezTo>
                    <a:pt x="9758" y="9589"/>
                    <a:pt x="11379" y="7968"/>
                    <a:pt x="11379" y="5974"/>
                  </a:cubicBezTo>
                  <a:cubicBezTo>
                    <a:pt x="11379" y="4342"/>
                    <a:pt x="10284" y="2952"/>
                    <a:pt x="8788" y="2512"/>
                  </a:cubicBezTo>
                  <a:cubicBezTo>
                    <a:pt x="8933" y="2362"/>
                    <a:pt x="9013" y="2165"/>
                    <a:pt x="9013" y="1955"/>
                  </a:cubicBezTo>
                  <a:lnTo>
                    <a:pt x="9013" y="717"/>
                  </a:lnTo>
                  <a:cubicBezTo>
                    <a:pt x="9013" y="592"/>
                    <a:pt x="8960" y="473"/>
                    <a:pt x="8866" y="393"/>
                  </a:cubicBezTo>
                  <a:lnTo>
                    <a:pt x="8580" y="148"/>
                  </a:lnTo>
                  <a:cubicBezTo>
                    <a:pt x="8473" y="55"/>
                    <a:pt x="8338" y="6"/>
                    <a:pt x="8198" y="6"/>
                  </a:cubicBezTo>
                  <a:lnTo>
                    <a:pt x="7334" y="6"/>
                  </a:lnTo>
                  <a:cubicBezTo>
                    <a:pt x="7193" y="6"/>
                    <a:pt x="7058" y="55"/>
                    <a:pt x="6952" y="148"/>
                  </a:cubicBezTo>
                  <a:lnTo>
                    <a:pt x="6665" y="393"/>
                  </a:lnTo>
                  <a:cubicBezTo>
                    <a:pt x="6571" y="473"/>
                    <a:pt x="6516" y="592"/>
                    <a:pt x="6516" y="717"/>
                  </a:cubicBezTo>
                  <a:lnTo>
                    <a:pt x="6516" y="1955"/>
                  </a:lnTo>
                  <a:cubicBezTo>
                    <a:pt x="6516" y="2165"/>
                    <a:pt x="6596" y="2362"/>
                    <a:pt x="6744" y="2512"/>
                  </a:cubicBezTo>
                  <a:cubicBezTo>
                    <a:pt x="6578" y="2560"/>
                    <a:pt x="6418" y="2620"/>
                    <a:pt x="6260" y="2691"/>
                  </a:cubicBezTo>
                  <a:cubicBezTo>
                    <a:pt x="6177" y="2729"/>
                    <a:pt x="6141" y="2828"/>
                    <a:pt x="6178" y="2912"/>
                  </a:cubicBezTo>
                  <a:cubicBezTo>
                    <a:pt x="6206" y="2973"/>
                    <a:pt x="6267" y="3008"/>
                    <a:pt x="6330" y="3008"/>
                  </a:cubicBezTo>
                  <a:cubicBezTo>
                    <a:pt x="6354" y="3008"/>
                    <a:pt x="6377" y="3003"/>
                    <a:pt x="6399" y="2993"/>
                  </a:cubicBezTo>
                  <a:cubicBezTo>
                    <a:pt x="6827" y="2794"/>
                    <a:pt x="7288" y="2695"/>
                    <a:pt x="7766" y="2695"/>
                  </a:cubicBezTo>
                  <a:cubicBezTo>
                    <a:pt x="9575" y="2695"/>
                    <a:pt x="11047" y="4168"/>
                    <a:pt x="11047" y="5977"/>
                  </a:cubicBezTo>
                  <a:cubicBezTo>
                    <a:pt x="11047" y="7787"/>
                    <a:pt x="9573" y="9258"/>
                    <a:pt x="7766" y="9258"/>
                  </a:cubicBezTo>
                  <a:cubicBezTo>
                    <a:pt x="7048" y="9258"/>
                    <a:pt x="6365" y="9031"/>
                    <a:pt x="5793" y="8601"/>
                  </a:cubicBezTo>
                  <a:cubicBezTo>
                    <a:pt x="5562" y="8425"/>
                    <a:pt x="5352" y="8220"/>
                    <a:pt x="5173" y="7991"/>
                  </a:cubicBezTo>
                  <a:cubicBezTo>
                    <a:pt x="4721" y="7412"/>
                    <a:pt x="4481" y="6715"/>
                    <a:pt x="4481" y="5977"/>
                  </a:cubicBezTo>
                  <a:cubicBezTo>
                    <a:pt x="4481" y="5293"/>
                    <a:pt x="4686" y="4646"/>
                    <a:pt x="5077" y="4094"/>
                  </a:cubicBezTo>
                  <a:cubicBezTo>
                    <a:pt x="5229" y="4211"/>
                    <a:pt x="5366" y="4346"/>
                    <a:pt x="5485" y="4497"/>
                  </a:cubicBezTo>
                  <a:cubicBezTo>
                    <a:pt x="5199" y="4938"/>
                    <a:pt x="5046" y="5448"/>
                    <a:pt x="5046" y="5979"/>
                  </a:cubicBezTo>
                  <a:cubicBezTo>
                    <a:pt x="5046" y="6552"/>
                    <a:pt x="5221" y="7099"/>
                    <a:pt x="5555" y="7563"/>
                  </a:cubicBezTo>
                  <a:cubicBezTo>
                    <a:pt x="5743" y="7828"/>
                    <a:pt x="5976" y="8053"/>
                    <a:pt x="6248" y="8235"/>
                  </a:cubicBezTo>
                  <a:cubicBezTo>
                    <a:pt x="6696" y="8537"/>
                    <a:pt x="7220" y="8697"/>
                    <a:pt x="7762" y="8697"/>
                  </a:cubicBezTo>
                  <a:cubicBezTo>
                    <a:pt x="9260" y="8697"/>
                    <a:pt x="10480" y="7476"/>
                    <a:pt x="10480" y="5979"/>
                  </a:cubicBezTo>
                  <a:cubicBezTo>
                    <a:pt x="10480" y="4481"/>
                    <a:pt x="9260" y="3262"/>
                    <a:pt x="7762" y="3262"/>
                  </a:cubicBezTo>
                  <a:cubicBezTo>
                    <a:pt x="7469" y="3262"/>
                    <a:pt x="7181" y="3308"/>
                    <a:pt x="6902" y="3400"/>
                  </a:cubicBezTo>
                  <a:cubicBezTo>
                    <a:pt x="6817" y="3429"/>
                    <a:pt x="6767" y="3525"/>
                    <a:pt x="6799" y="3610"/>
                  </a:cubicBezTo>
                  <a:cubicBezTo>
                    <a:pt x="6821" y="3679"/>
                    <a:pt x="6886" y="3725"/>
                    <a:pt x="6956" y="3725"/>
                  </a:cubicBezTo>
                  <a:cubicBezTo>
                    <a:pt x="6974" y="3725"/>
                    <a:pt x="6992" y="3722"/>
                    <a:pt x="7010" y="3715"/>
                  </a:cubicBezTo>
                  <a:cubicBezTo>
                    <a:pt x="7252" y="3635"/>
                    <a:pt x="7504" y="3592"/>
                    <a:pt x="7762" y="3592"/>
                  </a:cubicBezTo>
                  <a:cubicBezTo>
                    <a:pt x="9077" y="3592"/>
                    <a:pt x="10145" y="4662"/>
                    <a:pt x="10145" y="5977"/>
                  </a:cubicBezTo>
                  <a:cubicBezTo>
                    <a:pt x="10145" y="7289"/>
                    <a:pt x="9077" y="8361"/>
                    <a:pt x="7762" y="8361"/>
                  </a:cubicBezTo>
                  <a:cubicBezTo>
                    <a:pt x="7344" y="8361"/>
                    <a:pt x="6941" y="8254"/>
                    <a:pt x="6580" y="8048"/>
                  </a:cubicBezTo>
                  <a:cubicBezTo>
                    <a:pt x="7007" y="7438"/>
                    <a:pt x="7232" y="6728"/>
                    <a:pt x="7232" y="5977"/>
                  </a:cubicBezTo>
                  <a:cubicBezTo>
                    <a:pt x="7232" y="5163"/>
                    <a:pt x="6969" y="4397"/>
                    <a:pt x="6470" y="3758"/>
                  </a:cubicBezTo>
                  <a:cubicBezTo>
                    <a:pt x="6273" y="3503"/>
                    <a:pt x="6043" y="3280"/>
                    <a:pt x="5787" y="3086"/>
                  </a:cubicBezTo>
                  <a:cubicBezTo>
                    <a:pt x="5436" y="2823"/>
                    <a:pt x="5050" y="2629"/>
                    <a:pt x="4639" y="2506"/>
                  </a:cubicBezTo>
                  <a:cubicBezTo>
                    <a:pt x="4783" y="2357"/>
                    <a:pt x="4863" y="2160"/>
                    <a:pt x="4863" y="1952"/>
                  </a:cubicBezTo>
                  <a:lnTo>
                    <a:pt x="4863" y="711"/>
                  </a:lnTo>
                  <a:cubicBezTo>
                    <a:pt x="4863" y="587"/>
                    <a:pt x="4810" y="470"/>
                    <a:pt x="4718" y="390"/>
                  </a:cubicBezTo>
                  <a:lnTo>
                    <a:pt x="4430" y="143"/>
                  </a:lnTo>
                  <a:cubicBezTo>
                    <a:pt x="4323" y="52"/>
                    <a:pt x="4188" y="0"/>
                    <a:pt x="4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70" name="Google Shape;6370;p78"/>
          <p:cNvGrpSpPr/>
          <p:nvPr/>
        </p:nvGrpSpPr>
        <p:grpSpPr>
          <a:xfrm>
            <a:off x="2580574" y="1504222"/>
            <a:ext cx="329515" cy="315744"/>
            <a:chOff x="2580574" y="1428022"/>
            <a:chExt cx="329515" cy="315744"/>
          </a:xfrm>
        </p:grpSpPr>
        <p:sp>
          <p:nvSpPr>
            <p:cNvPr id="6371" name="Google Shape;6371;p78"/>
            <p:cNvSpPr/>
            <p:nvPr/>
          </p:nvSpPr>
          <p:spPr>
            <a:xfrm>
              <a:off x="2807422" y="1567701"/>
              <a:ext cx="97293" cy="135347"/>
            </a:xfrm>
            <a:custGeom>
              <a:avLst/>
              <a:gdLst/>
              <a:ahLst/>
              <a:cxnLst/>
              <a:rect l="l" t="t" r="r" b="b"/>
              <a:pathLst>
                <a:path w="3380" h="4702" extrusionOk="0">
                  <a:moveTo>
                    <a:pt x="1247" y="0"/>
                  </a:moveTo>
                  <a:lnTo>
                    <a:pt x="1" y="562"/>
                  </a:lnTo>
                  <a:lnTo>
                    <a:pt x="1623" y="4166"/>
                  </a:lnTo>
                  <a:cubicBezTo>
                    <a:pt x="1677" y="4284"/>
                    <a:pt x="1771" y="4381"/>
                    <a:pt x="1886" y="4438"/>
                  </a:cubicBezTo>
                  <a:lnTo>
                    <a:pt x="2347" y="4669"/>
                  </a:lnTo>
                  <a:cubicBezTo>
                    <a:pt x="2391" y="4691"/>
                    <a:pt x="2437" y="4702"/>
                    <a:pt x="2482" y="4702"/>
                  </a:cubicBezTo>
                  <a:cubicBezTo>
                    <a:pt x="2612" y="4702"/>
                    <a:pt x="2734" y="4616"/>
                    <a:pt x="2770" y="4479"/>
                  </a:cubicBezTo>
                  <a:lnTo>
                    <a:pt x="2901" y="3982"/>
                  </a:lnTo>
                  <a:cubicBezTo>
                    <a:pt x="2935" y="3855"/>
                    <a:pt x="2924" y="3724"/>
                    <a:pt x="2871" y="3603"/>
                  </a:cubicBezTo>
                  <a:lnTo>
                    <a:pt x="2788" y="3420"/>
                  </a:lnTo>
                  <a:cubicBezTo>
                    <a:pt x="2732" y="3296"/>
                    <a:pt x="2788" y="3146"/>
                    <a:pt x="2912" y="3091"/>
                  </a:cubicBezTo>
                  <a:lnTo>
                    <a:pt x="3099" y="3006"/>
                  </a:lnTo>
                  <a:cubicBezTo>
                    <a:pt x="3283" y="2924"/>
                    <a:pt x="3379" y="2711"/>
                    <a:pt x="3303" y="2522"/>
                  </a:cubicBezTo>
                  <a:cubicBezTo>
                    <a:pt x="3244" y="2373"/>
                    <a:pt x="3103" y="2284"/>
                    <a:pt x="2955" y="2284"/>
                  </a:cubicBezTo>
                  <a:cubicBezTo>
                    <a:pt x="2903" y="2284"/>
                    <a:pt x="2851" y="2295"/>
                    <a:pt x="2800" y="2318"/>
                  </a:cubicBezTo>
                  <a:lnTo>
                    <a:pt x="2587" y="2412"/>
                  </a:lnTo>
                  <a:cubicBezTo>
                    <a:pt x="2556" y="2426"/>
                    <a:pt x="2524" y="2433"/>
                    <a:pt x="2492" y="2433"/>
                  </a:cubicBezTo>
                  <a:cubicBezTo>
                    <a:pt x="2404" y="2433"/>
                    <a:pt x="2319" y="2382"/>
                    <a:pt x="2283" y="2297"/>
                  </a:cubicBezTo>
                  <a:lnTo>
                    <a:pt x="2226" y="2176"/>
                  </a:lnTo>
                  <a:cubicBezTo>
                    <a:pt x="2173" y="2060"/>
                    <a:pt x="2226" y="1922"/>
                    <a:pt x="2341" y="1870"/>
                  </a:cubicBezTo>
                  <a:lnTo>
                    <a:pt x="2555" y="1776"/>
                  </a:lnTo>
                  <a:cubicBezTo>
                    <a:pt x="2745" y="1691"/>
                    <a:pt x="2828" y="1467"/>
                    <a:pt x="2745" y="1278"/>
                  </a:cubicBezTo>
                  <a:cubicBezTo>
                    <a:pt x="2682" y="1138"/>
                    <a:pt x="2544" y="1056"/>
                    <a:pt x="2400" y="1056"/>
                  </a:cubicBezTo>
                  <a:cubicBezTo>
                    <a:pt x="2349" y="1056"/>
                    <a:pt x="2297" y="1066"/>
                    <a:pt x="2247" y="1088"/>
                  </a:cubicBezTo>
                  <a:lnTo>
                    <a:pt x="2050" y="1177"/>
                  </a:lnTo>
                  <a:cubicBezTo>
                    <a:pt x="2018" y="1192"/>
                    <a:pt x="1983" y="1199"/>
                    <a:pt x="1949" y="1199"/>
                  </a:cubicBezTo>
                  <a:cubicBezTo>
                    <a:pt x="1855" y="1199"/>
                    <a:pt x="1763" y="1144"/>
                    <a:pt x="1721" y="1053"/>
                  </a:cubicBezTo>
                  <a:lnTo>
                    <a:pt x="12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2" name="Google Shape;6372;p78"/>
            <p:cNvSpPr/>
            <p:nvPr/>
          </p:nvSpPr>
          <p:spPr>
            <a:xfrm>
              <a:off x="2807422" y="1577201"/>
              <a:ext cx="80368" cy="125877"/>
            </a:xfrm>
            <a:custGeom>
              <a:avLst/>
              <a:gdLst/>
              <a:ahLst/>
              <a:cxnLst/>
              <a:rect l="l" t="t" r="r" b="b"/>
              <a:pathLst>
                <a:path w="2792" h="4373" extrusionOk="0">
                  <a:moveTo>
                    <a:pt x="516" y="1"/>
                  </a:moveTo>
                  <a:lnTo>
                    <a:pt x="1" y="232"/>
                  </a:lnTo>
                  <a:lnTo>
                    <a:pt x="1625" y="3836"/>
                  </a:lnTo>
                  <a:cubicBezTo>
                    <a:pt x="1678" y="3954"/>
                    <a:pt x="1771" y="4051"/>
                    <a:pt x="1886" y="4108"/>
                  </a:cubicBezTo>
                  <a:lnTo>
                    <a:pt x="2347" y="4339"/>
                  </a:lnTo>
                  <a:cubicBezTo>
                    <a:pt x="2390" y="4362"/>
                    <a:pt x="2437" y="4372"/>
                    <a:pt x="2482" y="4372"/>
                  </a:cubicBezTo>
                  <a:cubicBezTo>
                    <a:pt x="2612" y="4372"/>
                    <a:pt x="2735" y="4286"/>
                    <a:pt x="2772" y="4149"/>
                  </a:cubicBezTo>
                  <a:lnTo>
                    <a:pt x="2791" y="4073"/>
                  </a:lnTo>
                  <a:lnTo>
                    <a:pt x="2402" y="3877"/>
                  </a:lnTo>
                  <a:cubicBezTo>
                    <a:pt x="2286" y="3820"/>
                    <a:pt x="2194" y="3723"/>
                    <a:pt x="2141" y="3605"/>
                  </a:cubicBezTo>
                  <a:lnTo>
                    <a:pt x="516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3" name="Google Shape;6373;p78"/>
            <p:cNvSpPr/>
            <p:nvPr/>
          </p:nvSpPr>
          <p:spPr>
            <a:xfrm>
              <a:off x="2637804" y="1580281"/>
              <a:ext cx="54720" cy="158692"/>
            </a:xfrm>
            <a:custGeom>
              <a:avLst/>
              <a:gdLst/>
              <a:ahLst/>
              <a:cxnLst/>
              <a:rect l="l" t="t" r="r" b="b"/>
              <a:pathLst>
                <a:path w="1901" h="5513" extrusionOk="0">
                  <a:moveTo>
                    <a:pt x="1" y="1"/>
                  </a:moveTo>
                  <a:lnTo>
                    <a:pt x="1" y="4311"/>
                  </a:lnTo>
                  <a:cubicBezTo>
                    <a:pt x="1" y="4490"/>
                    <a:pt x="63" y="4666"/>
                    <a:pt x="177" y="4806"/>
                  </a:cubicBezTo>
                  <a:lnTo>
                    <a:pt x="626" y="5359"/>
                  </a:lnTo>
                  <a:cubicBezTo>
                    <a:pt x="710" y="5461"/>
                    <a:pt x="830" y="5513"/>
                    <a:pt x="950" y="5513"/>
                  </a:cubicBezTo>
                  <a:cubicBezTo>
                    <a:pt x="1070" y="5513"/>
                    <a:pt x="1190" y="5461"/>
                    <a:pt x="1273" y="5359"/>
                  </a:cubicBezTo>
                  <a:lnTo>
                    <a:pt x="1725" y="4806"/>
                  </a:lnTo>
                  <a:cubicBezTo>
                    <a:pt x="1839" y="4666"/>
                    <a:pt x="1901" y="4490"/>
                    <a:pt x="1901" y="4311"/>
                  </a:cubicBezTo>
                  <a:lnTo>
                    <a:pt x="1901" y="3973"/>
                  </a:lnTo>
                  <a:cubicBezTo>
                    <a:pt x="1901" y="3875"/>
                    <a:pt x="1862" y="3783"/>
                    <a:pt x="1794" y="3713"/>
                  </a:cubicBezTo>
                  <a:lnTo>
                    <a:pt x="1609" y="3525"/>
                  </a:lnTo>
                  <a:cubicBezTo>
                    <a:pt x="1538" y="3450"/>
                    <a:pt x="1538" y="3335"/>
                    <a:pt x="1609" y="3264"/>
                  </a:cubicBezTo>
                  <a:lnTo>
                    <a:pt x="1773" y="3098"/>
                  </a:lnTo>
                  <a:cubicBezTo>
                    <a:pt x="1844" y="3024"/>
                    <a:pt x="1844" y="2908"/>
                    <a:pt x="1773" y="2837"/>
                  </a:cubicBezTo>
                  <a:lnTo>
                    <a:pt x="1609" y="2670"/>
                  </a:lnTo>
                  <a:cubicBezTo>
                    <a:pt x="1538" y="2597"/>
                    <a:pt x="1538" y="2482"/>
                    <a:pt x="1609" y="2411"/>
                  </a:cubicBezTo>
                  <a:lnTo>
                    <a:pt x="1794" y="2222"/>
                  </a:lnTo>
                  <a:cubicBezTo>
                    <a:pt x="1862" y="2153"/>
                    <a:pt x="1901" y="2057"/>
                    <a:pt x="1901" y="1963"/>
                  </a:cubicBezTo>
                  <a:lnTo>
                    <a:pt x="19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4" name="Google Shape;6374;p78"/>
            <p:cNvSpPr/>
            <p:nvPr/>
          </p:nvSpPr>
          <p:spPr>
            <a:xfrm>
              <a:off x="2637775" y="1580281"/>
              <a:ext cx="36125" cy="158692"/>
            </a:xfrm>
            <a:custGeom>
              <a:avLst/>
              <a:gdLst/>
              <a:ahLst/>
              <a:cxnLst/>
              <a:rect l="l" t="t" r="r" b="b"/>
              <a:pathLst>
                <a:path w="1255" h="5513" extrusionOk="0">
                  <a:moveTo>
                    <a:pt x="2" y="1"/>
                  </a:moveTo>
                  <a:lnTo>
                    <a:pt x="2" y="4311"/>
                  </a:lnTo>
                  <a:cubicBezTo>
                    <a:pt x="0" y="4490"/>
                    <a:pt x="62" y="4666"/>
                    <a:pt x="178" y="4806"/>
                  </a:cubicBezTo>
                  <a:lnTo>
                    <a:pt x="627" y="5359"/>
                  </a:lnTo>
                  <a:cubicBezTo>
                    <a:pt x="711" y="5462"/>
                    <a:pt x="831" y="5513"/>
                    <a:pt x="951" y="5513"/>
                  </a:cubicBezTo>
                  <a:cubicBezTo>
                    <a:pt x="1062" y="5513"/>
                    <a:pt x="1173" y="5469"/>
                    <a:pt x="1255" y="5382"/>
                  </a:cubicBezTo>
                  <a:cubicBezTo>
                    <a:pt x="1248" y="5375"/>
                    <a:pt x="1241" y="5368"/>
                    <a:pt x="1237" y="5361"/>
                  </a:cubicBezTo>
                  <a:lnTo>
                    <a:pt x="786" y="4808"/>
                  </a:lnTo>
                  <a:cubicBezTo>
                    <a:pt x="672" y="4668"/>
                    <a:pt x="610" y="4492"/>
                    <a:pt x="610" y="4312"/>
                  </a:cubicBezTo>
                  <a:lnTo>
                    <a:pt x="610" y="1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5" name="Google Shape;6375;p78"/>
            <p:cNvSpPr/>
            <p:nvPr/>
          </p:nvSpPr>
          <p:spPr>
            <a:xfrm>
              <a:off x="2585410" y="1451081"/>
              <a:ext cx="159411" cy="159411"/>
            </a:xfrm>
            <a:custGeom>
              <a:avLst/>
              <a:gdLst/>
              <a:ahLst/>
              <a:cxnLst/>
              <a:rect l="l" t="t" r="r" b="b"/>
              <a:pathLst>
                <a:path w="5538" h="5538" extrusionOk="0">
                  <a:moveTo>
                    <a:pt x="2770" y="987"/>
                  </a:moveTo>
                  <a:cubicBezTo>
                    <a:pt x="3294" y="987"/>
                    <a:pt x="3717" y="1412"/>
                    <a:pt x="3717" y="1936"/>
                  </a:cubicBezTo>
                  <a:cubicBezTo>
                    <a:pt x="3717" y="2461"/>
                    <a:pt x="3291" y="2885"/>
                    <a:pt x="2770" y="2885"/>
                  </a:cubicBezTo>
                  <a:cubicBezTo>
                    <a:pt x="2246" y="2885"/>
                    <a:pt x="1821" y="2461"/>
                    <a:pt x="1821" y="1936"/>
                  </a:cubicBezTo>
                  <a:cubicBezTo>
                    <a:pt x="1821" y="1412"/>
                    <a:pt x="2246" y="987"/>
                    <a:pt x="2770" y="987"/>
                  </a:cubicBezTo>
                  <a:close/>
                  <a:moveTo>
                    <a:pt x="2770" y="1"/>
                  </a:moveTo>
                  <a:cubicBezTo>
                    <a:pt x="1241" y="1"/>
                    <a:pt x="1" y="1241"/>
                    <a:pt x="1" y="2768"/>
                  </a:cubicBezTo>
                  <a:cubicBezTo>
                    <a:pt x="1" y="4297"/>
                    <a:pt x="1241" y="5537"/>
                    <a:pt x="2770" y="5537"/>
                  </a:cubicBezTo>
                  <a:cubicBezTo>
                    <a:pt x="4297" y="5537"/>
                    <a:pt x="5537" y="4297"/>
                    <a:pt x="5537" y="2768"/>
                  </a:cubicBezTo>
                  <a:cubicBezTo>
                    <a:pt x="5537" y="1241"/>
                    <a:pt x="4295" y="1"/>
                    <a:pt x="2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6" name="Google Shape;6376;p78"/>
            <p:cNvSpPr/>
            <p:nvPr/>
          </p:nvSpPr>
          <p:spPr>
            <a:xfrm>
              <a:off x="2585410" y="1451081"/>
              <a:ext cx="88025" cy="159411"/>
            </a:xfrm>
            <a:custGeom>
              <a:avLst/>
              <a:gdLst/>
              <a:ahLst/>
              <a:cxnLst/>
              <a:rect l="l" t="t" r="r" b="b"/>
              <a:pathLst>
                <a:path w="3058" h="5538" extrusionOk="0">
                  <a:moveTo>
                    <a:pt x="2770" y="1"/>
                  </a:moveTo>
                  <a:cubicBezTo>
                    <a:pt x="1241" y="1"/>
                    <a:pt x="1" y="1241"/>
                    <a:pt x="1" y="2768"/>
                  </a:cubicBezTo>
                  <a:cubicBezTo>
                    <a:pt x="1" y="4297"/>
                    <a:pt x="1241" y="5537"/>
                    <a:pt x="2770" y="5537"/>
                  </a:cubicBezTo>
                  <a:cubicBezTo>
                    <a:pt x="2868" y="5537"/>
                    <a:pt x="2962" y="5532"/>
                    <a:pt x="3058" y="5521"/>
                  </a:cubicBezTo>
                  <a:cubicBezTo>
                    <a:pt x="1664" y="5377"/>
                    <a:pt x="579" y="4199"/>
                    <a:pt x="579" y="2768"/>
                  </a:cubicBezTo>
                  <a:cubicBezTo>
                    <a:pt x="579" y="1337"/>
                    <a:pt x="1664" y="161"/>
                    <a:pt x="3058" y="17"/>
                  </a:cubicBezTo>
                  <a:cubicBezTo>
                    <a:pt x="2962" y="8"/>
                    <a:pt x="2868" y="1"/>
                    <a:pt x="277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7" name="Google Shape;6377;p78"/>
            <p:cNvSpPr/>
            <p:nvPr/>
          </p:nvSpPr>
          <p:spPr>
            <a:xfrm>
              <a:off x="2696761" y="1466915"/>
              <a:ext cx="48013" cy="112405"/>
            </a:xfrm>
            <a:custGeom>
              <a:avLst/>
              <a:gdLst/>
              <a:ahLst/>
              <a:cxnLst/>
              <a:rect l="l" t="t" r="r" b="b"/>
              <a:pathLst>
                <a:path w="1668" h="3905" extrusionOk="0">
                  <a:moveTo>
                    <a:pt x="555" y="0"/>
                  </a:moveTo>
                  <a:cubicBezTo>
                    <a:pt x="77" y="882"/>
                    <a:pt x="0" y="1968"/>
                    <a:pt x="443" y="2950"/>
                  </a:cubicBezTo>
                  <a:cubicBezTo>
                    <a:pt x="605" y="3309"/>
                    <a:pt x="827" y="3631"/>
                    <a:pt x="1093" y="3905"/>
                  </a:cubicBezTo>
                  <a:cubicBezTo>
                    <a:pt x="1454" y="3439"/>
                    <a:pt x="1667" y="2854"/>
                    <a:pt x="1667" y="2218"/>
                  </a:cubicBezTo>
                  <a:cubicBezTo>
                    <a:pt x="1667" y="1310"/>
                    <a:pt x="1230" y="503"/>
                    <a:pt x="555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8" name="Google Shape;6378;p78"/>
            <p:cNvSpPr/>
            <p:nvPr/>
          </p:nvSpPr>
          <p:spPr>
            <a:xfrm>
              <a:off x="2705916" y="1432859"/>
              <a:ext cx="181432" cy="159354"/>
            </a:xfrm>
            <a:custGeom>
              <a:avLst/>
              <a:gdLst/>
              <a:ahLst/>
              <a:cxnLst/>
              <a:rect l="l" t="t" r="r" b="b"/>
              <a:pathLst>
                <a:path w="6303" h="5536" extrusionOk="0">
                  <a:moveTo>
                    <a:pt x="2813" y="1061"/>
                  </a:moveTo>
                  <a:cubicBezTo>
                    <a:pt x="3174" y="1061"/>
                    <a:pt x="3520" y="1269"/>
                    <a:pt x="3678" y="1620"/>
                  </a:cubicBezTo>
                  <a:cubicBezTo>
                    <a:pt x="3893" y="2098"/>
                    <a:pt x="3680" y="2660"/>
                    <a:pt x="3201" y="2875"/>
                  </a:cubicBezTo>
                  <a:cubicBezTo>
                    <a:pt x="3075" y="2933"/>
                    <a:pt x="2942" y="2960"/>
                    <a:pt x="2812" y="2960"/>
                  </a:cubicBezTo>
                  <a:cubicBezTo>
                    <a:pt x="2450" y="2960"/>
                    <a:pt x="2105" y="2752"/>
                    <a:pt x="1947" y="2401"/>
                  </a:cubicBezTo>
                  <a:cubicBezTo>
                    <a:pt x="1732" y="1922"/>
                    <a:pt x="1945" y="1361"/>
                    <a:pt x="2423" y="1146"/>
                  </a:cubicBezTo>
                  <a:cubicBezTo>
                    <a:pt x="2549" y="1088"/>
                    <a:pt x="2682" y="1061"/>
                    <a:pt x="2813" y="1061"/>
                  </a:cubicBezTo>
                  <a:close/>
                  <a:moveTo>
                    <a:pt x="3150" y="1"/>
                  </a:moveTo>
                  <a:cubicBezTo>
                    <a:pt x="2771" y="1"/>
                    <a:pt x="2385" y="79"/>
                    <a:pt x="2016" y="245"/>
                  </a:cubicBezTo>
                  <a:cubicBezTo>
                    <a:pt x="623" y="874"/>
                    <a:pt x="0" y="2511"/>
                    <a:pt x="630" y="3904"/>
                  </a:cubicBezTo>
                  <a:cubicBezTo>
                    <a:pt x="1091" y="4928"/>
                    <a:pt x="2099" y="5536"/>
                    <a:pt x="3153" y="5536"/>
                  </a:cubicBezTo>
                  <a:cubicBezTo>
                    <a:pt x="3533" y="5536"/>
                    <a:pt x="3919" y="5457"/>
                    <a:pt x="4287" y="5290"/>
                  </a:cubicBezTo>
                  <a:cubicBezTo>
                    <a:pt x="5681" y="4661"/>
                    <a:pt x="6303" y="3024"/>
                    <a:pt x="5675" y="1631"/>
                  </a:cubicBezTo>
                  <a:cubicBezTo>
                    <a:pt x="5214" y="607"/>
                    <a:pt x="4206" y="1"/>
                    <a:pt x="3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9" name="Google Shape;6379;p78"/>
            <p:cNvSpPr/>
            <p:nvPr/>
          </p:nvSpPr>
          <p:spPr>
            <a:xfrm>
              <a:off x="2705916" y="1436918"/>
              <a:ext cx="130799" cy="155295"/>
            </a:xfrm>
            <a:custGeom>
              <a:avLst/>
              <a:gdLst/>
              <a:ahLst/>
              <a:cxnLst/>
              <a:rect l="l" t="t" r="r" b="b"/>
              <a:pathLst>
                <a:path w="4544" h="5395" extrusionOk="0">
                  <a:moveTo>
                    <a:pt x="2284" y="1"/>
                  </a:moveTo>
                  <a:lnTo>
                    <a:pt x="2284" y="1"/>
                  </a:lnTo>
                  <a:cubicBezTo>
                    <a:pt x="2194" y="29"/>
                    <a:pt x="2105" y="65"/>
                    <a:pt x="2016" y="104"/>
                  </a:cubicBezTo>
                  <a:cubicBezTo>
                    <a:pt x="623" y="733"/>
                    <a:pt x="0" y="2370"/>
                    <a:pt x="630" y="3763"/>
                  </a:cubicBezTo>
                  <a:cubicBezTo>
                    <a:pt x="1092" y="4787"/>
                    <a:pt x="2099" y="5395"/>
                    <a:pt x="3154" y="5395"/>
                  </a:cubicBezTo>
                  <a:cubicBezTo>
                    <a:pt x="3534" y="5395"/>
                    <a:pt x="3920" y="5316"/>
                    <a:pt x="4289" y="5149"/>
                  </a:cubicBezTo>
                  <a:cubicBezTo>
                    <a:pt x="4378" y="5110"/>
                    <a:pt x="4462" y="5066"/>
                    <a:pt x="4543" y="5018"/>
                  </a:cubicBezTo>
                  <a:lnTo>
                    <a:pt x="4543" y="5018"/>
                  </a:lnTo>
                  <a:cubicBezTo>
                    <a:pt x="4258" y="5113"/>
                    <a:pt x="3966" y="5159"/>
                    <a:pt x="3678" y="5159"/>
                  </a:cubicBezTo>
                  <a:cubicBezTo>
                    <a:pt x="2624" y="5159"/>
                    <a:pt x="1616" y="4551"/>
                    <a:pt x="1156" y="3527"/>
                  </a:cubicBezTo>
                  <a:cubicBezTo>
                    <a:pt x="567" y="2224"/>
                    <a:pt x="1074" y="704"/>
                    <a:pt x="2284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0" name="Google Shape;6380;p78"/>
            <p:cNvSpPr/>
            <p:nvPr/>
          </p:nvSpPr>
          <p:spPr>
            <a:xfrm>
              <a:off x="2709745" y="1428022"/>
              <a:ext cx="200344" cy="279704"/>
            </a:xfrm>
            <a:custGeom>
              <a:avLst/>
              <a:gdLst/>
              <a:ahLst/>
              <a:cxnLst/>
              <a:rect l="l" t="t" r="r" b="b"/>
              <a:pathLst>
                <a:path w="6960" h="9717" extrusionOk="0">
                  <a:moveTo>
                    <a:pt x="3015" y="1"/>
                  </a:moveTo>
                  <a:cubicBezTo>
                    <a:pt x="2605" y="1"/>
                    <a:pt x="2198" y="88"/>
                    <a:pt x="1815" y="260"/>
                  </a:cubicBezTo>
                  <a:cubicBezTo>
                    <a:pt x="1101" y="582"/>
                    <a:pt x="554" y="1161"/>
                    <a:pt x="278" y="1895"/>
                  </a:cubicBezTo>
                  <a:cubicBezTo>
                    <a:pt x="1" y="2627"/>
                    <a:pt x="26" y="3425"/>
                    <a:pt x="347" y="4138"/>
                  </a:cubicBezTo>
                  <a:cubicBezTo>
                    <a:pt x="669" y="4854"/>
                    <a:pt x="1250" y="5400"/>
                    <a:pt x="1982" y="5675"/>
                  </a:cubicBezTo>
                  <a:cubicBezTo>
                    <a:pt x="2320" y="5805"/>
                    <a:pt x="2672" y="5867"/>
                    <a:pt x="3022" y="5867"/>
                  </a:cubicBezTo>
                  <a:cubicBezTo>
                    <a:pt x="3152" y="5867"/>
                    <a:pt x="3278" y="5858"/>
                    <a:pt x="3406" y="5842"/>
                  </a:cubicBezTo>
                  <a:lnTo>
                    <a:pt x="3806" y="6729"/>
                  </a:lnTo>
                  <a:cubicBezTo>
                    <a:pt x="3835" y="6792"/>
                    <a:pt x="3896" y="6829"/>
                    <a:pt x="3959" y="6829"/>
                  </a:cubicBezTo>
                  <a:cubicBezTo>
                    <a:pt x="3982" y="6829"/>
                    <a:pt x="4005" y="6824"/>
                    <a:pt x="4026" y="6815"/>
                  </a:cubicBezTo>
                  <a:cubicBezTo>
                    <a:pt x="4112" y="6775"/>
                    <a:pt x="4149" y="6678"/>
                    <a:pt x="4112" y="6594"/>
                  </a:cubicBezTo>
                  <a:lnTo>
                    <a:pt x="3742" y="5778"/>
                  </a:lnTo>
                  <a:cubicBezTo>
                    <a:pt x="3907" y="5736"/>
                    <a:pt x="4069" y="5681"/>
                    <a:pt x="4227" y="5610"/>
                  </a:cubicBezTo>
                  <a:cubicBezTo>
                    <a:pt x="4389" y="5537"/>
                    <a:pt x="4540" y="5450"/>
                    <a:pt x="4684" y="5352"/>
                  </a:cubicBezTo>
                  <a:lnTo>
                    <a:pt x="4965" y="5972"/>
                  </a:lnTo>
                  <a:cubicBezTo>
                    <a:pt x="5033" y="6125"/>
                    <a:pt x="5185" y="6217"/>
                    <a:pt x="5343" y="6217"/>
                  </a:cubicBezTo>
                  <a:cubicBezTo>
                    <a:pt x="5400" y="6217"/>
                    <a:pt x="5457" y="6205"/>
                    <a:pt x="5512" y="6180"/>
                  </a:cubicBezTo>
                  <a:lnTo>
                    <a:pt x="5708" y="6091"/>
                  </a:lnTo>
                  <a:cubicBezTo>
                    <a:pt x="5735" y="6079"/>
                    <a:pt x="5764" y="6073"/>
                    <a:pt x="5793" y="6073"/>
                  </a:cubicBezTo>
                  <a:cubicBezTo>
                    <a:pt x="5873" y="6073"/>
                    <a:pt x="5950" y="6119"/>
                    <a:pt x="5987" y="6196"/>
                  </a:cubicBezTo>
                  <a:cubicBezTo>
                    <a:pt x="6008" y="6248"/>
                    <a:pt x="6010" y="6304"/>
                    <a:pt x="5990" y="6356"/>
                  </a:cubicBezTo>
                  <a:cubicBezTo>
                    <a:pt x="5971" y="6409"/>
                    <a:pt x="5933" y="6450"/>
                    <a:pt x="5882" y="6473"/>
                  </a:cubicBezTo>
                  <a:lnTo>
                    <a:pt x="5669" y="6569"/>
                  </a:lnTo>
                  <a:cubicBezTo>
                    <a:pt x="5468" y="6660"/>
                    <a:pt x="5379" y="6896"/>
                    <a:pt x="5468" y="7094"/>
                  </a:cubicBezTo>
                  <a:lnTo>
                    <a:pt x="5525" y="7216"/>
                  </a:lnTo>
                  <a:cubicBezTo>
                    <a:pt x="5569" y="7314"/>
                    <a:pt x="5646" y="7387"/>
                    <a:pt x="5747" y="7424"/>
                  </a:cubicBezTo>
                  <a:cubicBezTo>
                    <a:pt x="5792" y="7442"/>
                    <a:pt x="5839" y="7451"/>
                    <a:pt x="5886" y="7451"/>
                  </a:cubicBezTo>
                  <a:cubicBezTo>
                    <a:pt x="5942" y="7451"/>
                    <a:pt x="5998" y="7438"/>
                    <a:pt x="6051" y="7415"/>
                  </a:cubicBezTo>
                  <a:lnTo>
                    <a:pt x="6264" y="7321"/>
                  </a:lnTo>
                  <a:cubicBezTo>
                    <a:pt x="6292" y="7308"/>
                    <a:pt x="6320" y="7302"/>
                    <a:pt x="6349" y="7302"/>
                  </a:cubicBezTo>
                  <a:cubicBezTo>
                    <a:pt x="6376" y="7302"/>
                    <a:pt x="6402" y="7307"/>
                    <a:pt x="6428" y="7318"/>
                  </a:cubicBezTo>
                  <a:cubicBezTo>
                    <a:pt x="6481" y="7341"/>
                    <a:pt x="6524" y="7383"/>
                    <a:pt x="6543" y="7437"/>
                  </a:cubicBezTo>
                  <a:cubicBezTo>
                    <a:pt x="6584" y="7538"/>
                    <a:pt x="6531" y="7661"/>
                    <a:pt x="6426" y="7707"/>
                  </a:cubicBezTo>
                  <a:lnTo>
                    <a:pt x="6239" y="7792"/>
                  </a:lnTo>
                  <a:cubicBezTo>
                    <a:pt x="6138" y="7838"/>
                    <a:pt x="6061" y="7920"/>
                    <a:pt x="6022" y="8023"/>
                  </a:cubicBezTo>
                  <a:cubicBezTo>
                    <a:pt x="5981" y="8126"/>
                    <a:pt x="5987" y="8240"/>
                    <a:pt x="6031" y="8339"/>
                  </a:cubicBezTo>
                  <a:lnTo>
                    <a:pt x="6113" y="8524"/>
                  </a:lnTo>
                  <a:cubicBezTo>
                    <a:pt x="6150" y="8606"/>
                    <a:pt x="6157" y="8702"/>
                    <a:pt x="6134" y="8791"/>
                  </a:cubicBezTo>
                  <a:lnTo>
                    <a:pt x="6005" y="9289"/>
                  </a:lnTo>
                  <a:cubicBezTo>
                    <a:pt x="5990" y="9342"/>
                    <a:pt x="5951" y="9367"/>
                    <a:pt x="5930" y="9376"/>
                  </a:cubicBezTo>
                  <a:cubicBezTo>
                    <a:pt x="5918" y="9381"/>
                    <a:pt x="5898" y="9387"/>
                    <a:pt x="5874" y="9387"/>
                  </a:cubicBezTo>
                  <a:cubicBezTo>
                    <a:pt x="5857" y="9387"/>
                    <a:pt x="5836" y="9384"/>
                    <a:pt x="5814" y="9374"/>
                  </a:cubicBezTo>
                  <a:lnTo>
                    <a:pt x="5356" y="9143"/>
                  </a:lnTo>
                  <a:cubicBezTo>
                    <a:pt x="5272" y="9102"/>
                    <a:pt x="5208" y="9033"/>
                    <a:pt x="5171" y="8949"/>
                  </a:cubicBezTo>
                  <a:lnTo>
                    <a:pt x="4426" y="7298"/>
                  </a:lnTo>
                  <a:cubicBezTo>
                    <a:pt x="4399" y="7237"/>
                    <a:pt x="4339" y="7199"/>
                    <a:pt x="4275" y="7199"/>
                  </a:cubicBezTo>
                  <a:cubicBezTo>
                    <a:pt x="4252" y="7199"/>
                    <a:pt x="4229" y="7204"/>
                    <a:pt x="4206" y="7214"/>
                  </a:cubicBezTo>
                  <a:cubicBezTo>
                    <a:pt x="4122" y="7252"/>
                    <a:pt x="4085" y="7350"/>
                    <a:pt x="4122" y="7433"/>
                  </a:cubicBezTo>
                  <a:lnTo>
                    <a:pt x="4867" y="9084"/>
                  </a:lnTo>
                  <a:cubicBezTo>
                    <a:pt x="4935" y="9237"/>
                    <a:pt x="5055" y="9361"/>
                    <a:pt x="5207" y="9438"/>
                  </a:cubicBezTo>
                  <a:lnTo>
                    <a:pt x="5667" y="9669"/>
                  </a:lnTo>
                  <a:cubicBezTo>
                    <a:pt x="5733" y="9703"/>
                    <a:pt x="5804" y="9717"/>
                    <a:pt x="5875" y="9717"/>
                  </a:cubicBezTo>
                  <a:cubicBezTo>
                    <a:pt x="5939" y="9717"/>
                    <a:pt x="6006" y="9704"/>
                    <a:pt x="6067" y="9676"/>
                  </a:cubicBezTo>
                  <a:cubicBezTo>
                    <a:pt x="6195" y="9617"/>
                    <a:pt x="6289" y="9507"/>
                    <a:pt x="6326" y="9369"/>
                  </a:cubicBezTo>
                  <a:lnTo>
                    <a:pt x="6458" y="8871"/>
                  </a:lnTo>
                  <a:cubicBezTo>
                    <a:pt x="6499" y="8709"/>
                    <a:pt x="6486" y="8535"/>
                    <a:pt x="6417" y="8382"/>
                  </a:cubicBezTo>
                  <a:lnTo>
                    <a:pt x="6335" y="8197"/>
                  </a:lnTo>
                  <a:cubicBezTo>
                    <a:pt x="6325" y="8171"/>
                    <a:pt x="6328" y="8148"/>
                    <a:pt x="6333" y="8135"/>
                  </a:cubicBezTo>
                  <a:cubicBezTo>
                    <a:pt x="6337" y="8124"/>
                    <a:pt x="6348" y="8103"/>
                    <a:pt x="6374" y="8089"/>
                  </a:cubicBezTo>
                  <a:lnTo>
                    <a:pt x="6561" y="8005"/>
                  </a:lnTo>
                  <a:cubicBezTo>
                    <a:pt x="6831" y="7890"/>
                    <a:pt x="6959" y="7582"/>
                    <a:pt x="6852" y="7314"/>
                  </a:cubicBezTo>
                  <a:cubicBezTo>
                    <a:pt x="6797" y="7174"/>
                    <a:pt x="6691" y="7067"/>
                    <a:pt x="6552" y="7010"/>
                  </a:cubicBezTo>
                  <a:cubicBezTo>
                    <a:pt x="6487" y="6983"/>
                    <a:pt x="6417" y="6969"/>
                    <a:pt x="6347" y="6969"/>
                  </a:cubicBezTo>
                  <a:cubicBezTo>
                    <a:pt x="6271" y="6969"/>
                    <a:pt x="6195" y="6986"/>
                    <a:pt x="6125" y="7019"/>
                  </a:cubicBezTo>
                  <a:lnTo>
                    <a:pt x="5912" y="7113"/>
                  </a:lnTo>
                  <a:cubicBezTo>
                    <a:pt x="5904" y="7117"/>
                    <a:pt x="5895" y="7119"/>
                    <a:pt x="5886" y="7119"/>
                  </a:cubicBezTo>
                  <a:cubicBezTo>
                    <a:pt x="5862" y="7119"/>
                    <a:pt x="5838" y="7105"/>
                    <a:pt x="5829" y="7083"/>
                  </a:cubicBezTo>
                  <a:lnTo>
                    <a:pt x="5774" y="6960"/>
                  </a:lnTo>
                  <a:cubicBezTo>
                    <a:pt x="5765" y="6941"/>
                    <a:pt x="5768" y="6921"/>
                    <a:pt x="5770" y="6911"/>
                  </a:cubicBezTo>
                  <a:cubicBezTo>
                    <a:pt x="5775" y="6902"/>
                    <a:pt x="5784" y="6884"/>
                    <a:pt x="5804" y="6877"/>
                  </a:cubicBezTo>
                  <a:lnTo>
                    <a:pt x="6017" y="6781"/>
                  </a:lnTo>
                  <a:cubicBezTo>
                    <a:pt x="6149" y="6720"/>
                    <a:pt x="6250" y="6614"/>
                    <a:pt x="6301" y="6479"/>
                  </a:cubicBezTo>
                  <a:cubicBezTo>
                    <a:pt x="6353" y="6344"/>
                    <a:pt x="6348" y="6196"/>
                    <a:pt x="6289" y="6063"/>
                  </a:cubicBezTo>
                  <a:cubicBezTo>
                    <a:pt x="6199" y="5862"/>
                    <a:pt x="6001" y="5743"/>
                    <a:pt x="5794" y="5743"/>
                  </a:cubicBezTo>
                  <a:cubicBezTo>
                    <a:pt x="5719" y="5743"/>
                    <a:pt x="5643" y="5758"/>
                    <a:pt x="5571" y="5791"/>
                  </a:cubicBezTo>
                  <a:lnTo>
                    <a:pt x="5375" y="5880"/>
                  </a:lnTo>
                  <a:cubicBezTo>
                    <a:pt x="5364" y="5884"/>
                    <a:pt x="5353" y="5887"/>
                    <a:pt x="5341" y="5887"/>
                  </a:cubicBezTo>
                  <a:cubicBezTo>
                    <a:pt x="5310" y="5887"/>
                    <a:pt x="5280" y="5869"/>
                    <a:pt x="5267" y="5839"/>
                  </a:cubicBezTo>
                  <a:lnTo>
                    <a:pt x="4952" y="5146"/>
                  </a:lnTo>
                  <a:cubicBezTo>
                    <a:pt x="5311" y="4831"/>
                    <a:pt x="5590" y="4435"/>
                    <a:pt x="5765" y="3976"/>
                  </a:cubicBezTo>
                  <a:cubicBezTo>
                    <a:pt x="6042" y="3244"/>
                    <a:pt x="6017" y="2446"/>
                    <a:pt x="5695" y="1733"/>
                  </a:cubicBezTo>
                  <a:cubicBezTo>
                    <a:pt x="5431" y="1147"/>
                    <a:pt x="4995" y="676"/>
                    <a:pt x="4433" y="366"/>
                  </a:cubicBezTo>
                  <a:cubicBezTo>
                    <a:pt x="4408" y="352"/>
                    <a:pt x="4380" y="346"/>
                    <a:pt x="4353" y="346"/>
                  </a:cubicBezTo>
                  <a:cubicBezTo>
                    <a:pt x="4294" y="346"/>
                    <a:pt x="4236" y="376"/>
                    <a:pt x="4206" y="432"/>
                  </a:cubicBezTo>
                  <a:cubicBezTo>
                    <a:pt x="4162" y="516"/>
                    <a:pt x="4192" y="615"/>
                    <a:pt x="4273" y="660"/>
                  </a:cubicBezTo>
                  <a:cubicBezTo>
                    <a:pt x="4771" y="933"/>
                    <a:pt x="5157" y="1351"/>
                    <a:pt x="5393" y="1870"/>
                  </a:cubicBezTo>
                  <a:cubicBezTo>
                    <a:pt x="5678" y="2503"/>
                    <a:pt x="5699" y="3210"/>
                    <a:pt x="5454" y="3861"/>
                  </a:cubicBezTo>
                  <a:cubicBezTo>
                    <a:pt x="5207" y="4509"/>
                    <a:pt x="4721" y="5025"/>
                    <a:pt x="4089" y="5311"/>
                  </a:cubicBezTo>
                  <a:cubicBezTo>
                    <a:pt x="3747" y="5464"/>
                    <a:pt x="3384" y="5542"/>
                    <a:pt x="3020" y="5542"/>
                  </a:cubicBezTo>
                  <a:cubicBezTo>
                    <a:pt x="2710" y="5542"/>
                    <a:pt x="2398" y="5485"/>
                    <a:pt x="2098" y="5371"/>
                  </a:cubicBezTo>
                  <a:cubicBezTo>
                    <a:pt x="1449" y="5124"/>
                    <a:pt x="934" y="4641"/>
                    <a:pt x="648" y="4008"/>
                  </a:cubicBezTo>
                  <a:cubicBezTo>
                    <a:pt x="363" y="3374"/>
                    <a:pt x="340" y="2668"/>
                    <a:pt x="587" y="2018"/>
                  </a:cubicBezTo>
                  <a:cubicBezTo>
                    <a:pt x="834" y="1365"/>
                    <a:pt x="1318" y="853"/>
                    <a:pt x="1952" y="566"/>
                  </a:cubicBezTo>
                  <a:cubicBezTo>
                    <a:pt x="2292" y="413"/>
                    <a:pt x="2653" y="336"/>
                    <a:pt x="3017" y="336"/>
                  </a:cubicBezTo>
                  <a:cubicBezTo>
                    <a:pt x="3208" y="336"/>
                    <a:pt x="3400" y="357"/>
                    <a:pt x="3591" y="400"/>
                  </a:cubicBezTo>
                  <a:cubicBezTo>
                    <a:pt x="3603" y="403"/>
                    <a:pt x="3615" y="404"/>
                    <a:pt x="3627" y="404"/>
                  </a:cubicBezTo>
                  <a:cubicBezTo>
                    <a:pt x="3703" y="404"/>
                    <a:pt x="3773" y="352"/>
                    <a:pt x="3792" y="272"/>
                  </a:cubicBezTo>
                  <a:cubicBezTo>
                    <a:pt x="3811" y="183"/>
                    <a:pt x="3756" y="93"/>
                    <a:pt x="3664" y="73"/>
                  </a:cubicBezTo>
                  <a:cubicBezTo>
                    <a:pt x="3449" y="25"/>
                    <a:pt x="3231" y="1"/>
                    <a:pt x="3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1" name="Google Shape;6381;p78"/>
            <p:cNvSpPr/>
            <p:nvPr/>
          </p:nvSpPr>
          <p:spPr>
            <a:xfrm>
              <a:off x="2580574" y="1446274"/>
              <a:ext cx="148675" cy="297493"/>
            </a:xfrm>
            <a:custGeom>
              <a:avLst/>
              <a:gdLst/>
              <a:ahLst/>
              <a:cxnLst/>
              <a:rect l="l" t="t" r="r" b="b"/>
              <a:pathLst>
                <a:path w="5165" h="10335" extrusionOk="0">
                  <a:moveTo>
                    <a:pt x="3716" y="5763"/>
                  </a:moveTo>
                  <a:lnTo>
                    <a:pt x="3716" y="6612"/>
                  </a:lnTo>
                  <a:lnTo>
                    <a:pt x="3720" y="6612"/>
                  </a:lnTo>
                  <a:cubicBezTo>
                    <a:pt x="3720" y="6666"/>
                    <a:pt x="3699" y="6717"/>
                    <a:pt x="3660" y="6758"/>
                  </a:cubicBezTo>
                  <a:lnTo>
                    <a:pt x="3475" y="6947"/>
                  </a:lnTo>
                  <a:cubicBezTo>
                    <a:pt x="3341" y="7082"/>
                    <a:pt x="3341" y="7304"/>
                    <a:pt x="3475" y="7439"/>
                  </a:cubicBezTo>
                  <a:lnTo>
                    <a:pt x="3640" y="7606"/>
                  </a:lnTo>
                  <a:cubicBezTo>
                    <a:pt x="3645" y="7613"/>
                    <a:pt x="3645" y="7626"/>
                    <a:pt x="3640" y="7633"/>
                  </a:cubicBezTo>
                  <a:lnTo>
                    <a:pt x="3475" y="7800"/>
                  </a:lnTo>
                  <a:cubicBezTo>
                    <a:pt x="3341" y="7935"/>
                    <a:pt x="3341" y="8157"/>
                    <a:pt x="3475" y="8292"/>
                  </a:cubicBezTo>
                  <a:lnTo>
                    <a:pt x="3660" y="8482"/>
                  </a:lnTo>
                  <a:cubicBezTo>
                    <a:pt x="3697" y="8520"/>
                    <a:pt x="3716" y="8573"/>
                    <a:pt x="3716" y="8626"/>
                  </a:cubicBezTo>
                  <a:lnTo>
                    <a:pt x="3716" y="8964"/>
                  </a:lnTo>
                  <a:cubicBezTo>
                    <a:pt x="3716" y="9106"/>
                    <a:pt x="3668" y="9243"/>
                    <a:pt x="3580" y="9353"/>
                  </a:cubicBezTo>
                  <a:lnTo>
                    <a:pt x="3128" y="9906"/>
                  </a:lnTo>
                  <a:cubicBezTo>
                    <a:pt x="3082" y="9963"/>
                    <a:pt x="3011" y="9998"/>
                    <a:pt x="2934" y="9998"/>
                  </a:cubicBezTo>
                  <a:cubicBezTo>
                    <a:pt x="2860" y="9998"/>
                    <a:pt x="2789" y="9966"/>
                    <a:pt x="2742" y="9906"/>
                  </a:cubicBezTo>
                  <a:lnTo>
                    <a:pt x="2291" y="9353"/>
                  </a:lnTo>
                  <a:cubicBezTo>
                    <a:pt x="2202" y="9243"/>
                    <a:pt x="2152" y="9104"/>
                    <a:pt x="2152" y="8964"/>
                  </a:cubicBezTo>
                  <a:lnTo>
                    <a:pt x="2152" y="5763"/>
                  </a:lnTo>
                  <a:cubicBezTo>
                    <a:pt x="2401" y="5830"/>
                    <a:pt x="2664" y="5870"/>
                    <a:pt x="2934" y="5870"/>
                  </a:cubicBezTo>
                  <a:cubicBezTo>
                    <a:pt x="3201" y="5870"/>
                    <a:pt x="3464" y="5830"/>
                    <a:pt x="3716" y="5763"/>
                  </a:cubicBezTo>
                  <a:close/>
                  <a:moveTo>
                    <a:pt x="2934" y="1"/>
                  </a:moveTo>
                  <a:cubicBezTo>
                    <a:pt x="1317" y="1"/>
                    <a:pt x="0" y="1316"/>
                    <a:pt x="0" y="2937"/>
                  </a:cubicBezTo>
                  <a:cubicBezTo>
                    <a:pt x="0" y="4160"/>
                    <a:pt x="754" y="5208"/>
                    <a:pt x="1820" y="5649"/>
                  </a:cubicBezTo>
                  <a:lnTo>
                    <a:pt x="1820" y="8966"/>
                  </a:lnTo>
                  <a:cubicBezTo>
                    <a:pt x="1820" y="9184"/>
                    <a:pt x="1895" y="9398"/>
                    <a:pt x="2033" y="9566"/>
                  </a:cubicBezTo>
                  <a:lnTo>
                    <a:pt x="2485" y="10119"/>
                  </a:lnTo>
                  <a:cubicBezTo>
                    <a:pt x="2595" y="10256"/>
                    <a:pt x="2760" y="10334"/>
                    <a:pt x="2938" y="10334"/>
                  </a:cubicBezTo>
                  <a:cubicBezTo>
                    <a:pt x="3116" y="10334"/>
                    <a:pt x="3279" y="10256"/>
                    <a:pt x="3391" y="10119"/>
                  </a:cubicBezTo>
                  <a:lnTo>
                    <a:pt x="3841" y="9566"/>
                  </a:lnTo>
                  <a:cubicBezTo>
                    <a:pt x="3979" y="9398"/>
                    <a:pt x="4054" y="9184"/>
                    <a:pt x="4054" y="8966"/>
                  </a:cubicBezTo>
                  <a:lnTo>
                    <a:pt x="4054" y="8628"/>
                  </a:lnTo>
                  <a:cubicBezTo>
                    <a:pt x="4054" y="8486"/>
                    <a:pt x="3999" y="8352"/>
                    <a:pt x="3901" y="8251"/>
                  </a:cubicBezTo>
                  <a:lnTo>
                    <a:pt x="3716" y="8061"/>
                  </a:lnTo>
                  <a:cubicBezTo>
                    <a:pt x="3711" y="8056"/>
                    <a:pt x="3711" y="8041"/>
                    <a:pt x="3716" y="8034"/>
                  </a:cubicBezTo>
                  <a:lnTo>
                    <a:pt x="3882" y="7869"/>
                  </a:lnTo>
                  <a:cubicBezTo>
                    <a:pt x="4015" y="7732"/>
                    <a:pt x="4015" y="7510"/>
                    <a:pt x="3882" y="7375"/>
                  </a:cubicBezTo>
                  <a:lnTo>
                    <a:pt x="3716" y="7208"/>
                  </a:lnTo>
                  <a:cubicBezTo>
                    <a:pt x="3711" y="7203"/>
                    <a:pt x="3711" y="7188"/>
                    <a:pt x="3716" y="7181"/>
                  </a:cubicBezTo>
                  <a:lnTo>
                    <a:pt x="3901" y="6993"/>
                  </a:lnTo>
                  <a:cubicBezTo>
                    <a:pt x="4001" y="6891"/>
                    <a:pt x="4054" y="6758"/>
                    <a:pt x="4054" y="6614"/>
                  </a:cubicBezTo>
                  <a:lnTo>
                    <a:pt x="4054" y="5651"/>
                  </a:lnTo>
                  <a:cubicBezTo>
                    <a:pt x="4450" y="5489"/>
                    <a:pt x="4809" y="5240"/>
                    <a:pt x="5103" y="4917"/>
                  </a:cubicBezTo>
                  <a:cubicBezTo>
                    <a:pt x="5165" y="4849"/>
                    <a:pt x="5161" y="4744"/>
                    <a:pt x="5092" y="4682"/>
                  </a:cubicBezTo>
                  <a:cubicBezTo>
                    <a:pt x="5059" y="4652"/>
                    <a:pt x="5018" y="4637"/>
                    <a:pt x="4977" y="4637"/>
                  </a:cubicBezTo>
                  <a:cubicBezTo>
                    <a:pt x="4932" y="4637"/>
                    <a:pt x="4887" y="4656"/>
                    <a:pt x="4854" y="4691"/>
                  </a:cubicBezTo>
                  <a:cubicBezTo>
                    <a:pt x="4363" y="5230"/>
                    <a:pt x="3663" y="5535"/>
                    <a:pt x="2934" y="5535"/>
                  </a:cubicBezTo>
                  <a:cubicBezTo>
                    <a:pt x="1502" y="5535"/>
                    <a:pt x="334" y="4369"/>
                    <a:pt x="334" y="2933"/>
                  </a:cubicBezTo>
                  <a:cubicBezTo>
                    <a:pt x="334" y="1499"/>
                    <a:pt x="1500" y="333"/>
                    <a:pt x="2934" y="333"/>
                  </a:cubicBezTo>
                  <a:cubicBezTo>
                    <a:pt x="3428" y="333"/>
                    <a:pt x="3908" y="470"/>
                    <a:pt x="4321" y="733"/>
                  </a:cubicBezTo>
                  <a:cubicBezTo>
                    <a:pt x="4349" y="750"/>
                    <a:pt x="4380" y="759"/>
                    <a:pt x="4411" y="759"/>
                  </a:cubicBezTo>
                  <a:cubicBezTo>
                    <a:pt x="4466" y="759"/>
                    <a:pt x="4519" y="732"/>
                    <a:pt x="4550" y="682"/>
                  </a:cubicBezTo>
                  <a:cubicBezTo>
                    <a:pt x="4600" y="603"/>
                    <a:pt x="4577" y="502"/>
                    <a:pt x="4498" y="452"/>
                  </a:cubicBezTo>
                  <a:cubicBezTo>
                    <a:pt x="4031" y="157"/>
                    <a:pt x="3491" y="1"/>
                    <a:pt x="2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2" name="Google Shape;6382;p78"/>
            <p:cNvSpPr/>
            <p:nvPr/>
          </p:nvSpPr>
          <p:spPr>
            <a:xfrm>
              <a:off x="2632968" y="1474687"/>
              <a:ext cx="64219" cy="64219"/>
            </a:xfrm>
            <a:custGeom>
              <a:avLst/>
              <a:gdLst/>
              <a:ahLst/>
              <a:cxnLst/>
              <a:rect l="l" t="t" r="r" b="b"/>
              <a:pathLst>
                <a:path w="2231" h="2231" extrusionOk="0">
                  <a:moveTo>
                    <a:pt x="1118" y="334"/>
                  </a:moveTo>
                  <a:cubicBezTo>
                    <a:pt x="1548" y="334"/>
                    <a:pt x="1900" y="685"/>
                    <a:pt x="1900" y="1116"/>
                  </a:cubicBezTo>
                  <a:cubicBezTo>
                    <a:pt x="1900" y="1547"/>
                    <a:pt x="1548" y="1898"/>
                    <a:pt x="1118" y="1898"/>
                  </a:cubicBezTo>
                  <a:cubicBezTo>
                    <a:pt x="686" y="1898"/>
                    <a:pt x="336" y="1547"/>
                    <a:pt x="336" y="1116"/>
                  </a:cubicBezTo>
                  <a:cubicBezTo>
                    <a:pt x="336" y="685"/>
                    <a:pt x="686" y="334"/>
                    <a:pt x="1118" y="334"/>
                  </a:cubicBezTo>
                  <a:close/>
                  <a:moveTo>
                    <a:pt x="1114" y="0"/>
                  </a:moveTo>
                  <a:cubicBezTo>
                    <a:pt x="499" y="0"/>
                    <a:pt x="0" y="501"/>
                    <a:pt x="0" y="1116"/>
                  </a:cubicBezTo>
                  <a:cubicBezTo>
                    <a:pt x="0" y="1731"/>
                    <a:pt x="499" y="2231"/>
                    <a:pt x="1114" y="2231"/>
                  </a:cubicBezTo>
                  <a:cubicBezTo>
                    <a:pt x="1731" y="2231"/>
                    <a:pt x="2231" y="1731"/>
                    <a:pt x="2231" y="1116"/>
                  </a:cubicBezTo>
                  <a:cubicBezTo>
                    <a:pt x="2231" y="500"/>
                    <a:pt x="1731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3" name="Google Shape;6383;p78"/>
            <p:cNvSpPr/>
            <p:nvPr/>
          </p:nvSpPr>
          <p:spPr>
            <a:xfrm>
              <a:off x="2753761" y="1458595"/>
              <a:ext cx="69660" cy="64306"/>
            </a:xfrm>
            <a:custGeom>
              <a:avLst/>
              <a:gdLst/>
              <a:ahLst/>
              <a:cxnLst/>
              <a:rect l="l" t="t" r="r" b="b"/>
              <a:pathLst>
                <a:path w="2420" h="2234" extrusionOk="0">
                  <a:moveTo>
                    <a:pt x="1152" y="334"/>
                  </a:moveTo>
                  <a:cubicBezTo>
                    <a:pt x="1244" y="334"/>
                    <a:pt x="1339" y="351"/>
                    <a:pt x="1429" y="385"/>
                  </a:cubicBezTo>
                  <a:cubicBezTo>
                    <a:pt x="1625" y="458"/>
                    <a:pt x="1779" y="604"/>
                    <a:pt x="1865" y="796"/>
                  </a:cubicBezTo>
                  <a:cubicBezTo>
                    <a:pt x="2041" y="1188"/>
                    <a:pt x="1865" y="1651"/>
                    <a:pt x="1472" y="1828"/>
                  </a:cubicBezTo>
                  <a:cubicBezTo>
                    <a:pt x="1369" y="1875"/>
                    <a:pt x="1260" y="1899"/>
                    <a:pt x="1151" y="1899"/>
                  </a:cubicBezTo>
                  <a:cubicBezTo>
                    <a:pt x="1057" y="1899"/>
                    <a:pt x="963" y="1881"/>
                    <a:pt x="873" y="1846"/>
                  </a:cubicBezTo>
                  <a:cubicBezTo>
                    <a:pt x="677" y="1773"/>
                    <a:pt x="523" y="1626"/>
                    <a:pt x="438" y="1435"/>
                  </a:cubicBezTo>
                  <a:cubicBezTo>
                    <a:pt x="352" y="1244"/>
                    <a:pt x="345" y="1034"/>
                    <a:pt x="420" y="836"/>
                  </a:cubicBezTo>
                  <a:cubicBezTo>
                    <a:pt x="494" y="641"/>
                    <a:pt x="640" y="486"/>
                    <a:pt x="832" y="403"/>
                  </a:cubicBezTo>
                  <a:cubicBezTo>
                    <a:pt x="933" y="355"/>
                    <a:pt x="1042" y="334"/>
                    <a:pt x="1152" y="334"/>
                  </a:cubicBezTo>
                  <a:close/>
                  <a:moveTo>
                    <a:pt x="1151" y="1"/>
                  </a:moveTo>
                  <a:cubicBezTo>
                    <a:pt x="994" y="1"/>
                    <a:pt x="838" y="34"/>
                    <a:pt x="692" y="101"/>
                  </a:cubicBezTo>
                  <a:cubicBezTo>
                    <a:pt x="420" y="222"/>
                    <a:pt x="212" y="444"/>
                    <a:pt x="107" y="723"/>
                  </a:cubicBezTo>
                  <a:cubicBezTo>
                    <a:pt x="0" y="1000"/>
                    <a:pt x="11" y="1304"/>
                    <a:pt x="134" y="1576"/>
                  </a:cubicBezTo>
                  <a:cubicBezTo>
                    <a:pt x="256" y="1846"/>
                    <a:pt x="478" y="2056"/>
                    <a:pt x="756" y="2159"/>
                  </a:cubicBezTo>
                  <a:cubicBezTo>
                    <a:pt x="884" y="2209"/>
                    <a:pt x="1017" y="2233"/>
                    <a:pt x="1150" y="2233"/>
                  </a:cubicBezTo>
                  <a:cubicBezTo>
                    <a:pt x="1307" y="2233"/>
                    <a:pt x="1461" y="2200"/>
                    <a:pt x="1609" y="2132"/>
                  </a:cubicBezTo>
                  <a:cubicBezTo>
                    <a:pt x="2169" y="1880"/>
                    <a:pt x="2419" y="1217"/>
                    <a:pt x="2167" y="657"/>
                  </a:cubicBezTo>
                  <a:cubicBezTo>
                    <a:pt x="2044" y="387"/>
                    <a:pt x="1822" y="177"/>
                    <a:pt x="1545" y="74"/>
                  </a:cubicBezTo>
                  <a:cubicBezTo>
                    <a:pt x="1417" y="25"/>
                    <a:pt x="1284" y="1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84" name="Google Shape;6384;p78"/>
          <p:cNvGrpSpPr/>
          <p:nvPr/>
        </p:nvGrpSpPr>
        <p:grpSpPr>
          <a:xfrm>
            <a:off x="1850082" y="1498695"/>
            <a:ext cx="327343" cy="327031"/>
            <a:chOff x="1850082" y="1422495"/>
            <a:chExt cx="327343" cy="327031"/>
          </a:xfrm>
        </p:grpSpPr>
        <p:sp>
          <p:nvSpPr>
            <p:cNvPr id="6385" name="Google Shape;6385;p78"/>
            <p:cNvSpPr/>
            <p:nvPr/>
          </p:nvSpPr>
          <p:spPr>
            <a:xfrm>
              <a:off x="1875301" y="1508743"/>
              <a:ext cx="297378" cy="235778"/>
            </a:xfrm>
            <a:custGeom>
              <a:avLst/>
              <a:gdLst/>
              <a:ahLst/>
              <a:cxnLst/>
              <a:rect l="l" t="t" r="r" b="b"/>
              <a:pathLst>
                <a:path w="10331" h="8191" extrusionOk="0">
                  <a:moveTo>
                    <a:pt x="7368" y="1"/>
                  </a:moveTo>
                  <a:cubicBezTo>
                    <a:pt x="7323" y="1"/>
                    <a:pt x="7278" y="15"/>
                    <a:pt x="7238" y="45"/>
                  </a:cubicBezTo>
                  <a:lnTo>
                    <a:pt x="6166" y="863"/>
                  </a:lnTo>
                  <a:cubicBezTo>
                    <a:pt x="5988" y="1000"/>
                    <a:pt x="5771" y="1073"/>
                    <a:pt x="5549" y="1073"/>
                  </a:cubicBezTo>
                  <a:lnTo>
                    <a:pt x="2981" y="1073"/>
                  </a:lnTo>
                  <a:cubicBezTo>
                    <a:pt x="1333" y="1073"/>
                    <a:pt x="0" y="2406"/>
                    <a:pt x="0" y="4051"/>
                  </a:cubicBezTo>
                  <a:cubicBezTo>
                    <a:pt x="0" y="5127"/>
                    <a:pt x="573" y="6072"/>
                    <a:pt x="1428" y="6593"/>
                  </a:cubicBezTo>
                  <a:cubicBezTo>
                    <a:pt x="1801" y="6822"/>
                    <a:pt x="2051" y="7204"/>
                    <a:pt x="2105" y="7638"/>
                  </a:cubicBezTo>
                  <a:lnTo>
                    <a:pt x="2142" y="7951"/>
                  </a:lnTo>
                  <a:cubicBezTo>
                    <a:pt x="2160" y="8088"/>
                    <a:pt x="2275" y="8191"/>
                    <a:pt x="2414" y="8191"/>
                  </a:cubicBezTo>
                  <a:lnTo>
                    <a:pt x="2766" y="8191"/>
                  </a:lnTo>
                  <a:cubicBezTo>
                    <a:pt x="2904" y="8191"/>
                    <a:pt x="3020" y="8088"/>
                    <a:pt x="3038" y="7951"/>
                  </a:cubicBezTo>
                  <a:lnTo>
                    <a:pt x="3098" y="7460"/>
                  </a:lnTo>
                  <a:cubicBezTo>
                    <a:pt x="3128" y="7213"/>
                    <a:pt x="3338" y="7028"/>
                    <a:pt x="3583" y="7028"/>
                  </a:cubicBezTo>
                  <a:lnTo>
                    <a:pt x="6013" y="7028"/>
                  </a:lnTo>
                  <a:cubicBezTo>
                    <a:pt x="6262" y="7028"/>
                    <a:pt x="6470" y="7213"/>
                    <a:pt x="6498" y="7460"/>
                  </a:cubicBezTo>
                  <a:lnTo>
                    <a:pt x="6559" y="7951"/>
                  </a:lnTo>
                  <a:cubicBezTo>
                    <a:pt x="6576" y="8088"/>
                    <a:pt x="6692" y="8191"/>
                    <a:pt x="6831" y="8191"/>
                  </a:cubicBezTo>
                  <a:lnTo>
                    <a:pt x="7183" y="8191"/>
                  </a:lnTo>
                  <a:cubicBezTo>
                    <a:pt x="7321" y="8191"/>
                    <a:pt x="7437" y="8088"/>
                    <a:pt x="7454" y="7951"/>
                  </a:cubicBezTo>
                  <a:lnTo>
                    <a:pt x="7552" y="7155"/>
                  </a:lnTo>
                  <a:cubicBezTo>
                    <a:pt x="7572" y="6984"/>
                    <a:pt x="7680" y="6838"/>
                    <a:pt x="7838" y="6767"/>
                  </a:cubicBezTo>
                  <a:cubicBezTo>
                    <a:pt x="8558" y="6442"/>
                    <a:pt x="9127" y="5843"/>
                    <a:pt x="9408" y="5098"/>
                  </a:cubicBezTo>
                  <a:cubicBezTo>
                    <a:pt x="9454" y="4972"/>
                    <a:pt x="9573" y="4889"/>
                    <a:pt x="9710" y="4889"/>
                  </a:cubicBezTo>
                  <a:lnTo>
                    <a:pt x="10048" y="4889"/>
                  </a:lnTo>
                  <a:cubicBezTo>
                    <a:pt x="10202" y="4889"/>
                    <a:pt x="10328" y="4762"/>
                    <a:pt x="10328" y="4608"/>
                  </a:cubicBezTo>
                  <a:lnTo>
                    <a:pt x="10328" y="3481"/>
                  </a:lnTo>
                  <a:cubicBezTo>
                    <a:pt x="10330" y="3328"/>
                    <a:pt x="10202" y="3202"/>
                    <a:pt x="10048" y="3202"/>
                  </a:cubicBezTo>
                  <a:lnTo>
                    <a:pt x="9708" y="3202"/>
                  </a:lnTo>
                  <a:cubicBezTo>
                    <a:pt x="9575" y="3202"/>
                    <a:pt x="9454" y="3117"/>
                    <a:pt x="9406" y="2992"/>
                  </a:cubicBezTo>
                  <a:cubicBezTo>
                    <a:pt x="9122" y="2242"/>
                    <a:pt x="8540" y="1634"/>
                    <a:pt x="7808" y="1316"/>
                  </a:cubicBezTo>
                  <a:cubicBezTo>
                    <a:pt x="7669" y="1257"/>
                    <a:pt x="7584" y="1121"/>
                    <a:pt x="7584" y="973"/>
                  </a:cubicBezTo>
                  <a:lnTo>
                    <a:pt x="7584" y="218"/>
                  </a:lnTo>
                  <a:cubicBezTo>
                    <a:pt x="7584" y="89"/>
                    <a:pt x="7479" y="1"/>
                    <a:pt x="73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6" name="Google Shape;6386;p78"/>
            <p:cNvSpPr/>
            <p:nvPr/>
          </p:nvSpPr>
          <p:spPr>
            <a:xfrm>
              <a:off x="2034987" y="1508801"/>
              <a:ext cx="58462" cy="30829"/>
            </a:xfrm>
            <a:custGeom>
              <a:avLst/>
              <a:gdLst/>
              <a:ahLst/>
              <a:cxnLst/>
              <a:rect l="l" t="t" r="r" b="b"/>
              <a:pathLst>
                <a:path w="2031" h="1071" extrusionOk="0">
                  <a:moveTo>
                    <a:pt x="1820" y="0"/>
                  </a:moveTo>
                  <a:cubicBezTo>
                    <a:pt x="1775" y="0"/>
                    <a:pt x="1730" y="14"/>
                    <a:pt x="1689" y="45"/>
                  </a:cubicBezTo>
                  <a:lnTo>
                    <a:pt x="619" y="863"/>
                  </a:lnTo>
                  <a:cubicBezTo>
                    <a:pt x="441" y="998"/>
                    <a:pt x="223" y="1071"/>
                    <a:pt x="0" y="1071"/>
                  </a:cubicBezTo>
                  <a:lnTo>
                    <a:pt x="496" y="1071"/>
                  </a:lnTo>
                  <a:cubicBezTo>
                    <a:pt x="718" y="1069"/>
                    <a:pt x="937" y="996"/>
                    <a:pt x="1115" y="859"/>
                  </a:cubicBezTo>
                  <a:lnTo>
                    <a:pt x="2030" y="162"/>
                  </a:lnTo>
                  <a:cubicBezTo>
                    <a:pt x="2006" y="64"/>
                    <a:pt x="1916" y="0"/>
                    <a:pt x="182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7" name="Google Shape;6387;p78"/>
            <p:cNvSpPr/>
            <p:nvPr/>
          </p:nvSpPr>
          <p:spPr>
            <a:xfrm>
              <a:off x="1875301" y="1539546"/>
              <a:ext cx="100028" cy="204949"/>
            </a:xfrm>
            <a:custGeom>
              <a:avLst/>
              <a:gdLst/>
              <a:ahLst/>
              <a:cxnLst/>
              <a:rect l="l" t="t" r="r" b="b"/>
              <a:pathLst>
                <a:path w="3475" h="7120" extrusionOk="0">
                  <a:moveTo>
                    <a:pt x="2981" y="1"/>
                  </a:moveTo>
                  <a:cubicBezTo>
                    <a:pt x="1333" y="1"/>
                    <a:pt x="0" y="1334"/>
                    <a:pt x="0" y="2980"/>
                  </a:cubicBezTo>
                  <a:cubicBezTo>
                    <a:pt x="0" y="4055"/>
                    <a:pt x="573" y="4999"/>
                    <a:pt x="1428" y="5521"/>
                  </a:cubicBezTo>
                  <a:cubicBezTo>
                    <a:pt x="1801" y="5750"/>
                    <a:pt x="2051" y="6133"/>
                    <a:pt x="2105" y="6566"/>
                  </a:cubicBezTo>
                  <a:lnTo>
                    <a:pt x="2142" y="6879"/>
                  </a:lnTo>
                  <a:cubicBezTo>
                    <a:pt x="2160" y="7016"/>
                    <a:pt x="2275" y="7119"/>
                    <a:pt x="2414" y="7119"/>
                  </a:cubicBezTo>
                  <a:lnTo>
                    <a:pt x="2766" y="7119"/>
                  </a:lnTo>
                  <a:cubicBezTo>
                    <a:pt x="2791" y="7119"/>
                    <a:pt x="2816" y="7114"/>
                    <a:pt x="2837" y="7110"/>
                  </a:cubicBezTo>
                  <a:cubicBezTo>
                    <a:pt x="2734" y="7082"/>
                    <a:pt x="2652" y="6993"/>
                    <a:pt x="2638" y="6879"/>
                  </a:cubicBezTo>
                  <a:lnTo>
                    <a:pt x="2601" y="6566"/>
                  </a:lnTo>
                  <a:cubicBezTo>
                    <a:pt x="2547" y="6133"/>
                    <a:pt x="2297" y="5749"/>
                    <a:pt x="1923" y="5521"/>
                  </a:cubicBezTo>
                  <a:cubicBezTo>
                    <a:pt x="1067" y="4997"/>
                    <a:pt x="496" y="4055"/>
                    <a:pt x="496" y="2980"/>
                  </a:cubicBezTo>
                  <a:cubicBezTo>
                    <a:pt x="496" y="1334"/>
                    <a:pt x="1829" y="1"/>
                    <a:pt x="347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8" name="Google Shape;6388;p78"/>
            <p:cNvSpPr/>
            <p:nvPr/>
          </p:nvSpPr>
          <p:spPr>
            <a:xfrm>
              <a:off x="2048431" y="1711006"/>
              <a:ext cx="35809" cy="33506"/>
            </a:xfrm>
            <a:custGeom>
              <a:avLst/>
              <a:gdLst/>
              <a:ahLst/>
              <a:cxnLst/>
              <a:rect l="l" t="t" r="r" b="b"/>
              <a:pathLst>
                <a:path w="1244" h="1164" extrusionOk="0">
                  <a:moveTo>
                    <a:pt x="1" y="1"/>
                  </a:moveTo>
                  <a:cubicBezTo>
                    <a:pt x="250" y="1"/>
                    <a:pt x="459" y="186"/>
                    <a:pt x="488" y="433"/>
                  </a:cubicBezTo>
                  <a:lnTo>
                    <a:pt x="548" y="923"/>
                  </a:lnTo>
                  <a:cubicBezTo>
                    <a:pt x="566" y="1060"/>
                    <a:pt x="682" y="1163"/>
                    <a:pt x="818" y="1163"/>
                  </a:cubicBezTo>
                  <a:lnTo>
                    <a:pt x="1172" y="1163"/>
                  </a:lnTo>
                  <a:cubicBezTo>
                    <a:pt x="1195" y="1163"/>
                    <a:pt x="1220" y="1158"/>
                    <a:pt x="1243" y="1154"/>
                  </a:cubicBezTo>
                  <a:cubicBezTo>
                    <a:pt x="1138" y="1126"/>
                    <a:pt x="1057" y="1037"/>
                    <a:pt x="1042" y="923"/>
                  </a:cubicBezTo>
                  <a:lnTo>
                    <a:pt x="984" y="433"/>
                  </a:lnTo>
                  <a:cubicBezTo>
                    <a:pt x="952" y="186"/>
                    <a:pt x="744" y="1"/>
                    <a:pt x="49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9" name="Google Shape;6389;p78"/>
            <p:cNvSpPr/>
            <p:nvPr/>
          </p:nvSpPr>
          <p:spPr>
            <a:xfrm>
              <a:off x="1966817" y="1475436"/>
              <a:ext cx="97236" cy="92889"/>
            </a:xfrm>
            <a:custGeom>
              <a:avLst/>
              <a:gdLst/>
              <a:ahLst/>
              <a:cxnLst/>
              <a:rect l="l" t="t" r="r" b="b"/>
              <a:pathLst>
                <a:path w="3378" h="3227" extrusionOk="0">
                  <a:moveTo>
                    <a:pt x="1689" y="1"/>
                  </a:moveTo>
                  <a:cubicBezTo>
                    <a:pt x="756" y="1"/>
                    <a:pt x="1" y="756"/>
                    <a:pt x="1" y="1689"/>
                  </a:cubicBezTo>
                  <a:cubicBezTo>
                    <a:pt x="1" y="2374"/>
                    <a:pt x="408" y="2964"/>
                    <a:pt x="989" y="3227"/>
                  </a:cubicBezTo>
                  <a:lnTo>
                    <a:pt x="2390" y="3227"/>
                  </a:lnTo>
                  <a:cubicBezTo>
                    <a:pt x="2971" y="2960"/>
                    <a:pt x="3378" y="2374"/>
                    <a:pt x="3378" y="1689"/>
                  </a:cubicBezTo>
                  <a:cubicBezTo>
                    <a:pt x="3378" y="756"/>
                    <a:pt x="2623" y="1"/>
                    <a:pt x="1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0" name="Google Shape;6390;p78"/>
            <p:cNvSpPr/>
            <p:nvPr/>
          </p:nvSpPr>
          <p:spPr>
            <a:xfrm>
              <a:off x="1966817" y="1475551"/>
              <a:ext cx="54778" cy="92889"/>
            </a:xfrm>
            <a:custGeom>
              <a:avLst/>
              <a:gdLst/>
              <a:ahLst/>
              <a:cxnLst/>
              <a:rect l="l" t="t" r="r" b="b"/>
              <a:pathLst>
                <a:path w="1903" h="3227" extrusionOk="0">
                  <a:moveTo>
                    <a:pt x="1689" y="0"/>
                  </a:moveTo>
                  <a:cubicBezTo>
                    <a:pt x="756" y="0"/>
                    <a:pt x="1" y="756"/>
                    <a:pt x="1" y="1689"/>
                  </a:cubicBezTo>
                  <a:cubicBezTo>
                    <a:pt x="1" y="2370"/>
                    <a:pt x="406" y="2960"/>
                    <a:pt x="989" y="3226"/>
                  </a:cubicBezTo>
                  <a:lnTo>
                    <a:pt x="1416" y="3226"/>
                  </a:lnTo>
                  <a:cubicBezTo>
                    <a:pt x="835" y="2960"/>
                    <a:pt x="428" y="2370"/>
                    <a:pt x="428" y="1689"/>
                  </a:cubicBezTo>
                  <a:cubicBezTo>
                    <a:pt x="428" y="829"/>
                    <a:pt x="1073" y="118"/>
                    <a:pt x="1903" y="13"/>
                  </a:cubicBezTo>
                  <a:cubicBezTo>
                    <a:pt x="1833" y="4"/>
                    <a:pt x="1762" y="0"/>
                    <a:pt x="1689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1" name="Google Shape;6391;p78"/>
            <p:cNvSpPr/>
            <p:nvPr/>
          </p:nvSpPr>
          <p:spPr>
            <a:xfrm>
              <a:off x="1850082" y="1470743"/>
              <a:ext cx="327343" cy="278783"/>
            </a:xfrm>
            <a:custGeom>
              <a:avLst/>
              <a:gdLst/>
              <a:ahLst/>
              <a:cxnLst/>
              <a:rect l="l" t="t" r="r" b="b"/>
              <a:pathLst>
                <a:path w="11372" h="9685" extrusionOk="0">
                  <a:moveTo>
                    <a:pt x="5744" y="0"/>
                  </a:moveTo>
                  <a:cubicBezTo>
                    <a:pt x="4722" y="0"/>
                    <a:pt x="3889" y="834"/>
                    <a:pt x="3889" y="1856"/>
                  </a:cubicBezTo>
                  <a:cubicBezTo>
                    <a:pt x="3889" y="2384"/>
                    <a:pt x="4116" y="2880"/>
                    <a:pt x="4497" y="3226"/>
                  </a:cubicBezTo>
                  <a:lnTo>
                    <a:pt x="4076" y="3226"/>
                  </a:lnTo>
                  <a:cubicBezTo>
                    <a:pt x="3985" y="3226"/>
                    <a:pt x="3910" y="3301"/>
                    <a:pt x="3910" y="3393"/>
                  </a:cubicBezTo>
                  <a:cubicBezTo>
                    <a:pt x="3910" y="3484"/>
                    <a:pt x="3985" y="3559"/>
                    <a:pt x="4076" y="3559"/>
                  </a:cubicBezTo>
                  <a:lnTo>
                    <a:pt x="7415" y="3559"/>
                  </a:lnTo>
                  <a:cubicBezTo>
                    <a:pt x="7506" y="3559"/>
                    <a:pt x="7582" y="3484"/>
                    <a:pt x="7582" y="3393"/>
                  </a:cubicBezTo>
                  <a:cubicBezTo>
                    <a:pt x="7582" y="3301"/>
                    <a:pt x="7506" y="3226"/>
                    <a:pt x="7415" y="3226"/>
                  </a:cubicBezTo>
                  <a:lnTo>
                    <a:pt x="6996" y="3226"/>
                  </a:lnTo>
                  <a:cubicBezTo>
                    <a:pt x="7346" y="2905"/>
                    <a:pt x="7568" y="2453"/>
                    <a:pt x="7596" y="1968"/>
                  </a:cubicBezTo>
                  <a:lnTo>
                    <a:pt x="8213" y="1500"/>
                  </a:lnTo>
                  <a:cubicBezTo>
                    <a:pt x="8223" y="1492"/>
                    <a:pt x="8233" y="1489"/>
                    <a:pt x="8242" y="1489"/>
                  </a:cubicBezTo>
                  <a:cubicBezTo>
                    <a:pt x="8251" y="1489"/>
                    <a:pt x="8258" y="1492"/>
                    <a:pt x="8263" y="1495"/>
                  </a:cubicBezTo>
                  <a:cubicBezTo>
                    <a:pt x="8277" y="1502"/>
                    <a:pt x="8290" y="1515"/>
                    <a:pt x="8290" y="1540"/>
                  </a:cubicBezTo>
                  <a:lnTo>
                    <a:pt x="8290" y="2295"/>
                  </a:lnTo>
                  <a:cubicBezTo>
                    <a:pt x="8290" y="2514"/>
                    <a:pt x="8418" y="2709"/>
                    <a:pt x="8615" y="2793"/>
                  </a:cubicBezTo>
                  <a:cubicBezTo>
                    <a:pt x="9306" y="3093"/>
                    <a:pt x="9857" y="3671"/>
                    <a:pt x="10124" y="4374"/>
                  </a:cubicBezTo>
                  <a:cubicBezTo>
                    <a:pt x="10195" y="4563"/>
                    <a:pt x="10378" y="4691"/>
                    <a:pt x="10581" y="4691"/>
                  </a:cubicBezTo>
                  <a:lnTo>
                    <a:pt x="10922" y="4691"/>
                  </a:lnTo>
                  <a:cubicBezTo>
                    <a:pt x="10984" y="4691"/>
                    <a:pt x="11036" y="4740"/>
                    <a:pt x="11036" y="4806"/>
                  </a:cubicBezTo>
                  <a:lnTo>
                    <a:pt x="11036" y="5931"/>
                  </a:lnTo>
                  <a:cubicBezTo>
                    <a:pt x="11036" y="5993"/>
                    <a:pt x="10986" y="6047"/>
                    <a:pt x="10922" y="6047"/>
                  </a:cubicBezTo>
                  <a:lnTo>
                    <a:pt x="10584" y="6047"/>
                  </a:lnTo>
                  <a:cubicBezTo>
                    <a:pt x="10381" y="6047"/>
                    <a:pt x="10197" y="6175"/>
                    <a:pt x="10126" y="6365"/>
                  </a:cubicBezTo>
                  <a:cubicBezTo>
                    <a:pt x="9864" y="7060"/>
                    <a:pt x="9324" y="7634"/>
                    <a:pt x="8647" y="7940"/>
                  </a:cubicBezTo>
                  <a:cubicBezTo>
                    <a:pt x="8437" y="8034"/>
                    <a:pt x="8291" y="8233"/>
                    <a:pt x="8261" y="8460"/>
                  </a:cubicBezTo>
                  <a:lnTo>
                    <a:pt x="8163" y="9255"/>
                  </a:lnTo>
                  <a:cubicBezTo>
                    <a:pt x="8156" y="9308"/>
                    <a:pt x="8112" y="9349"/>
                    <a:pt x="8060" y="9349"/>
                  </a:cubicBezTo>
                  <a:lnTo>
                    <a:pt x="7707" y="9349"/>
                  </a:lnTo>
                  <a:cubicBezTo>
                    <a:pt x="7653" y="9349"/>
                    <a:pt x="7609" y="9308"/>
                    <a:pt x="7602" y="9255"/>
                  </a:cubicBezTo>
                  <a:lnTo>
                    <a:pt x="7541" y="8764"/>
                  </a:lnTo>
                  <a:cubicBezTo>
                    <a:pt x="7502" y="8436"/>
                    <a:pt x="7221" y="8187"/>
                    <a:pt x="6889" y="8187"/>
                  </a:cubicBezTo>
                  <a:lnTo>
                    <a:pt x="4461" y="8187"/>
                  </a:lnTo>
                  <a:cubicBezTo>
                    <a:pt x="4129" y="8187"/>
                    <a:pt x="3848" y="8436"/>
                    <a:pt x="3807" y="8764"/>
                  </a:cubicBezTo>
                  <a:lnTo>
                    <a:pt x="3747" y="9255"/>
                  </a:lnTo>
                  <a:cubicBezTo>
                    <a:pt x="3741" y="9308"/>
                    <a:pt x="3697" y="9349"/>
                    <a:pt x="3644" y="9349"/>
                  </a:cubicBezTo>
                  <a:lnTo>
                    <a:pt x="3290" y="9349"/>
                  </a:lnTo>
                  <a:cubicBezTo>
                    <a:pt x="3237" y="9349"/>
                    <a:pt x="3192" y="9308"/>
                    <a:pt x="3185" y="9255"/>
                  </a:cubicBezTo>
                  <a:lnTo>
                    <a:pt x="3148" y="8942"/>
                  </a:lnTo>
                  <a:cubicBezTo>
                    <a:pt x="3087" y="8459"/>
                    <a:pt x="2812" y="8034"/>
                    <a:pt x="2391" y="7776"/>
                  </a:cubicBezTo>
                  <a:cubicBezTo>
                    <a:pt x="1548" y="7261"/>
                    <a:pt x="1043" y="6363"/>
                    <a:pt x="1043" y="5377"/>
                  </a:cubicBezTo>
                  <a:cubicBezTo>
                    <a:pt x="1043" y="3999"/>
                    <a:pt x="2071" y="2803"/>
                    <a:pt x="3430" y="2595"/>
                  </a:cubicBezTo>
                  <a:cubicBezTo>
                    <a:pt x="3521" y="2581"/>
                    <a:pt x="3583" y="2498"/>
                    <a:pt x="3569" y="2407"/>
                  </a:cubicBezTo>
                  <a:cubicBezTo>
                    <a:pt x="3558" y="2323"/>
                    <a:pt x="3487" y="2264"/>
                    <a:pt x="3406" y="2264"/>
                  </a:cubicBezTo>
                  <a:cubicBezTo>
                    <a:pt x="3398" y="2264"/>
                    <a:pt x="3389" y="2265"/>
                    <a:pt x="3381" y="2266"/>
                  </a:cubicBezTo>
                  <a:cubicBezTo>
                    <a:pt x="2645" y="2377"/>
                    <a:pt x="1969" y="2750"/>
                    <a:pt x="1479" y="3317"/>
                  </a:cubicBezTo>
                  <a:cubicBezTo>
                    <a:pt x="1010" y="3857"/>
                    <a:pt x="741" y="4541"/>
                    <a:pt x="715" y="5254"/>
                  </a:cubicBezTo>
                  <a:lnTo>
                    <a:pt x="508" y="5254"/>
                  </a:lnTo>
                  <a:cubicBezTo>
                    <a:pt x="228" y="5254"/>
                    <a:pt x="0" y="5482"/>
                    <a:pt x="0" y="5761"/>
                  </a:cubicBezTo>
                  <a:lnTo>
                    <a:pt x="0" y="6171"/>
                  </a:lnTo>
                  <a:cubicBezTo>
                    <a:pt x="0" y="6264"/>
                    <a:pt x="75" y="6338"/>
                    <a:pt x="165" y="6338"/>
                  </a:cubicBezTo>
                  <a:cubicBezTo>
                    <a:pt x="258" y="6338"/>
                    <a:pt x="332" y="6264"/>
                    <a:pt x="332" y="6171"/>
                  </a:cubicBezTo>
                  <a:lnTo>
                    <a:pt x="332" y="5761"/>
                  </a:lnTo>
                  <a:cubicBezTo>
                    <a:pt x="332" y="5665"/>
                    <a:pt x="411" y="5588"/>
                    <a:pt x="507" y="5588"/>
                  </a:cubicBezTo>
                  <a:lnTo>
                    <a:pt x="716" y="5588"/>
                  </a:lnTo>
                  <a:cubicBezTo>
                    <a:pt x="748" y="6063"/>
                    <a:pt x="889" y="6525"/>
                    <a:pt x="1123" y="6935"/>
                  </a:cubicBezTo>
                  <a:cubicBezTo>
                    <a:pt x="1386" y="7394"/>
                    <a:pt x="1763" y="7783"/>
                    <a:pt x="2215" y="8061"/>
                  </a:cubicBezTo>
                  <a:cubicBezTo>
                    <a:pt x="2551" y="8265"/>
                    <a:pt x="2767" y="8603"/>
                    <a:pt x="2814" y="8985"/>
                  </a:cubicBezTo>
                  <a:lnTo>
                    <a:pt x="2853" y="9298"/>
                  </a:lnTo>
                  <a:cubicBezTo>
                    <a:pt x="2879" y="9518"/>
                    <a:pt x="3068" y="9685"/>
                    <a:pt x="3288" y="9685"/>
                  </a:cubicBezTo>
                  <a:lnTo>
                    <a:pt x="3640" y="9685"/>
                  </a:lnTo>
                  <a:cubicBezTo>
                    <a:pt x="3862" y="9685"/>
                    <a:pt x="4049" y="9518"/>
                    <a:pt x="4076" y="9298"/>
                  </a:cubicBezTo>
                  <a:lnTo>
                    <a:pt x="4136" y="8807"/>
                  </a:lnTo>
                  <a:cubicBezTo>
                    <a:pt x="4155" y="8645"/>
                    <a:pt x="4294" y="8523"/>
                    <a:pt x="4458" y="8523"/>
                  </a:cubicBezTo>
                  <a:lnTo>
                    <a:pt x="6887" y="8523"/>
                  </a:lnTo>
                  <a:cubicBezTo>
                    <a:pt x="7051" y="8523"/>
                    <a:pt x="7189" y="8645"/>
                    <a:pt x="7209" y="8807"/>
                  </a:cubicBezTo>
                  <a:lnTo>
                    <a:pt x="7269" y="9298"/>
                  </a:lnTo>
                  <a:cubicBezTo>
                    <a:pt x="7296" y="9518"/>
                    <a:pt x="7484" y="9685"/>
                    <a:pt x="7705" y="9685"/>
                  </a:cubicBezTo>
                  <a:lnTo>
                    <a:pt x="8060" y="9685"/>
                  </a:lnTo>
                  <a:cubicBezTo>
                    <a:pt x="8282" y="9685"/>
                    <a:pt x="8469" y="9518"/>
                    <a:pt x="8496" y="9298"/>
                  </a:cubicBezTo>
                  <a:lnTo>
                    <a:pt x="8593" y="8503"/>
                  </a:lnTo>
                  <a:cubicBezTo>
                    <a:pt x="8606" y="8391"/>
                    <a:pt x="8679" y="8292"/>
                    <a:pt x="8782" y="8247"/>
                  </a:cubicBezTo>
                  <a:cubicBezTo>
                    <a:pt x="9541" y="7904"/>
                    <a:pt x="10143" y="7264"/>
                    <a:pt x="10437" y="6486"/>
                  </a:cubicBezTo>
                  <a:cubicBezTo>
                    <a:pt x="10460" y="6425"/>
                    <a:pt x="10518" y="6383"/>
                    <a:pt x="10584" y="6383"/>
                  </a:cubicBezTo>
                  <a:lnTo>
                    <a:pt x="10922" y="6383"/>
                  </a:lnTo>
                  <a:cubicBezTo>
                    <a:pt x="11167" y="6383"/>
                    <a:pt x="11370" y="6184"/>
                    <a:pt x="11370" y="5935"/>
                  </a:cubicBezTo>
                  <a:lnTo>
                    <a:pt x="11370" y="4808"/>
                  </a:lnTo>
                  <a:cubicBezTo>
                    <a:pt x="11371" y="4554"/>
                    <a:pt x="11171" y="4355"/>
                    <a:pt x="10924" y="4355"/>
                  </a:cubicBezTo>
                  <a:lnTo>
                    <a:pt x="10584" y="4355"/>
                  </a:lnTo>
                  <a:cubicBezTo>
                    <a:pt x="10518" y="4355"/>
                    <a:pt x="10461" y="4314"/>
                    <a:pt x="10437" y="4252"/>
                  </a:cubicBezTo>
                  <a:cubicBezTo>
                    <a:pt x="10136" y="3464"/>
                    <a:pt x="9521" y="2819"/>
                    <a:pt x="8748" y="2483"/>
                  </a:cubicBezTo>
                  <a:cubicBezTo>
                    <a:pt x="8673" y="2451"/>
                    <a:pt x="8624" y="2375"/>
                    <a:pt x="8624" y="2291"/>
                  </a:cubicBezTo>
                  <a:lnTo>
                    <a:pt x="8624" y="1536"/>
                  </a:lnTo>
                  <a:cubicBezTo>
                    <a:pt x="8624" y="1388"/>
                    <a:pt x="8542" y="1257"/>
                    <a:pt x="8410" y="1193"/>
                  </a:cubicBezTo>
                  <a:cubicBezTo>
                    <a:pt x="8355" y="1166"/>
                    <a:pt x="8297" y="1153"/>
                    <a:pt x="8238" y="1153"/>
                  </a:cubicBezTo>
                  <a:cubicBezTo>
                    <a:pt x="8157" y="1153"/>
                    <a:pt x="8077" y="1179"/>
                    <a:pt x="8009" y="1230"/>
                  </a:cubicBezTo>
                  <a:lnTo>
                    <a:pt x="7575" y="1563"/>
                  </a:lnTo>
                  <a:cubicBezTo>
                    <a:pt x="7538" y="1317"/>
                    <a:pt x="7449" y="1083"/>
                    <a:pt x="7317" y="871"/>
                  </a:cubicBezTo>
                  <a:cubicBezTo>
                    <a:pt x="7286" y="821"/>
                    <a:pt x="7232" y="792"/>
                    <a:pt x="7176" y="792"/>
                  </a:cubicBezTo>
                  <a:cubicBezTo>
                    <a:pt x="7146" y="792"/>
                    <a:pt x="7116" y="800"/>
                    <a:pt x="7088" y="818"/>
                  </a:cubicBezTo>
                  <a:cubicBezTo>
                    <a:pt x="7012" y="866"/>
                    <a:pt x="6987" y="969"/>
                    <a:pt x="7035" y="1047"/>
                  </a:cubicBezTo>
                  <a:cubicBezTo>
                    <a:pt x="7186" y="1289"/>
                    <a:pt x="7266" y="1566"/>
                    <a:pt x="7266" y="1852"/>
                  </a:cubicBezTo>
                  <a:cubicBezTo>
                    <a:pt x="7266" y="2435"/>
                    <a:pt x="6932" y="2970"/>
                    <a:pt x="6407" y="3224"/>
                  </a:cubicBezTo>
                  <a:lnTo>
                    <a:pt x="5083" y="3224"/>
                  </a:lnTo>
                  <a:cubicBezTo>
                    <a:pt x="4559" y="2970"/>
                    <a:pt x="4223" y="2437"/>
                    <a:pt x="4223" y="1852"/>
                  </a:cubicBezTo>
                  <a:cubicBezTo>
                    <a:pt x="4223" y="1013"/>
                    <a:pt x="4906" y="331"/>
                    <a:pt x="5744" y="331"/>
                  </a:cubicBezTo>
                  <a:cubicBezTo>
                    <a:pt x="6029" y="331"/>
                    <a:pt x="6306" y="409"/>
                    <a:pt x="6546" y="560"/>
                  </a:cubicBezTo>
                  <a:cubicBezTo>
                    <a:pt x="6573" y="577"/>
                    <a:pt x="6604" y="585"/>
                    <a:pt x="6634" y="585"/>
                  </a:cubicBezTo>
                  <a:cubicBezTo>
                    <a:pt x="6690" y="585"/>
                    <a:pt x="6744" y="558"/>
                    <a:pt x="6775" y="507"/>
                  </a:cubicBezTo>
                  <a:cubicBezTo>
                    <a:pt x="6825" y="429"/>
                    <a:pt x="6800" y="327"/>
                    <a:pt x="6722" y="278"/>
                  </a:cubicBezTo>
                  <a:cubicBezTo>
                    <a:pt x="6429" y="96"/>
                    <a:pt x="6091" y="0"/>
                    <a:pt x="5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2" name="Google Shape;6392;p78"/>
            <p:cNvSpPr/>
            <p:nvPr/>
          </p:nvSpPr>
          <p:spPr>
            <a:xfrm>
              <a:off x="1999981" y="1488131"/>
              <a:ext cx="31088" cy="71905"/>
            </a:xfrm>
            <a:custGeom>
              <a:avLst/>
              <a:gdLst/>
              <a:ahLst/>
              <a:cxnLst/>
              <a:rect l="l" t="t" r="r" b="b"/>
              <a:pathLst>
                <a:path w="1080" h="2498" extrusionOk="0">
                  <a:moveTo>
                    <a:pt x="539" y="1"/>
                  </a:moveTo>
                  <a:cubicBezTo>
                    <a:pt x="449" y="1"/>
                    <a:pt x="374" y="75"/>
                    <a:pt x="374" y="168"/>
                  </a:cubicBezTo>
                  <a:lnTo>
                    <a:pt x="374" y="363"/>
                  </a:lnTo>
                  <a:cubicBezTo>
                    <a:pt x="155" y="434"/>
                    <a:pt x="1" y="635"/>
                    <a:pt x="1" y="875"/>
                  </a:cubicBezTo>
                  <a:cubicBezTo>
                    <a:pt x="1" y="1174"/>
                    <a:pt x="242" y="1415"/>
                    <a:pt x="539" y="1415"/>
                  </a:cubicBezTo>
                  <a:lnTo>
                    <a:pt x="552" y="1415"/>
                  </a:lnTo>
                  <a:cubicBezTo>
                    <a:pt x="660" y="1423"/>
                    <a:pt x="747" y="1513"/>
                    <a:pt x="747" y="1622"/>
                  </a:cubicBezTo>
                  <a:cubicBezTo>
                    <a:pt x="747" y="1735"/>
                    <a:pt x="653" y="1828"/>
                    <a:pt x="539" y="1828"/>
                  </a:cubicBezTo>
                  <a:cubicBezTo>
                    <a:pt x="427" y="1828"/>
                    <a:pt x="333" y="1735"/>
                    <a:pt x="333" y="1622"/>
                  </a:cubicBezTo>
                  <a:cubicBezTo>
                    <a:pt x="333" y="1531"/>
                    <a:pt x="257" y="1455"/>
                    <a:pt x="166" y="1455"/>
                  </a:cubicBezTo>
                  <a:cubicBezTo>
                    <a:pt x="75" y="1455"/>
                    <a:pt x="1" y="1531"/>
                    <a:pt x="1" y="1622"/>
                  </a:cubicBezTo>
                  <a:cubicBezTo>
                    <a:pt x="1" y="1862"/>
                    <a:pt x="157" y="2066"/>
                    <a:pt x="374" y="2135"/>
                  </a:cubicBezTo>
                  <a:lnTo>
                    <a:pt x="374" y="2331"/>
                  </a:lnTo>
                  <a:cubicBezTo>
                    <a:pt x="374" y="2421"/>
                    <a:pt x="449" y="2498"/>
                    <a:pt x="539" y="2498"/>
                  </a:cubicBezTo>
                  <a:cubicBezTo>
                    <a:pt x="632" y="2498"/>
                    <a:pt x="706" y="2421"/>
                    <a:pt x="706" y="2331"/>
                  </a:cubicBezTo>
                  <a:lnTo>
                    <a:pt x="706" y="2135"/>
                  </a:lnTo>
                  <a:cubicBezTo>
                    <a:pt x="925" y="2064"/>
                    <a:pt x="1080" y="1862"/>
                    <a:pt x="1080" y="1622"/>
                  </a:cubicBezTo>
                  <a:cubicBezTo>
                    <a:pt x="1080" y="1325"/>
                    <a:pt x="838" y="1081"/>
                    <a:pt x="539" y="1081"/>
                  </a:cubicBezTo>
                  <a:lnTo>
                    <a:pt x="529" y="1081"/>
                  </a:lnTo>
                  <a:cubicBezTo>
                    <a:pt x="420" y="1076"/>
                    <a:pt x="333" y="984"/>
                    <a:pt x="333" y="875"/>
                  </a:cubicBezTo>
                  <a:cubicBezTo>
                    <a:pt x="331" y="763"/>
                    <a:pt x="424" y="669"/>
                    <a:pt x="539" y="669"/>
                  </a:cubicBezTo>
                  <a:cubicBezTo>
                    <a:pt x="653" y="669"/>
                    <a:pt x="747" y="763"/>
                    <a:pt x="747" y="875"/>
                  </a:cubicBezTo>
                  <a:cubicBezTo>
                    <a:pt x="747" y="966"/>
                    <a:pt x="822" y="1042"/>
                    <a:pt x="912" y="1042"/>
                  </a:cubicBezTo>
                  <a:cubicBezTo>
                    <a:pt x="1005" y="1042"/>
                    <a:pt x="1080" y="966"/>
                    <a:pt x="1080" y="875"/>
                  </a:cubicBezTo>
                  <a:cubicBezTo>
                    <a:pt x="1080" y="635"/>
                    <a:pt x="921" y="431"/>
                    <a:pt x="706" y="363"/>
                  </a:cubicBezTo>
                  <a:lnTo>
                    <a:pt x="706" y="168"/>
                  </a:lnTo>
                  <a:cubicBezTo>
                    <a:pt x="706" y="75"/>
                    <a:pt x="632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3" name="Google Shape;6393;p78"/>
            <p:cNvSpPr/>
            <p:nvPr/>
          </p:nvSpPr>
          <p:spPr>
            <a:xfrm>
              <a:off x="2033403" y="1422581"/>
              <a:ext cx="9643" cy="40702"/>
            </a:xfrm>
            <a:custGeom>
              <a:avLst/>
              <a:gdLst/>
              <a:ahLst/>
              <a:cxnLst/>
              <a:rect l="l" t="t" r="r" b="b"/>
              <a:pathLst>
                <a:path w="335" h="1414" extrusionOk="0">
                  <a:moveTo>
                    <a:pt x="167" y="1"/>
                  </a:moveTo>
                  <a:cubicBezTo>
                    <a:pt x="77" y="1"/>
                    <a:pt x="0" y="76"/>
                    <a:pt x="0" y="166"/>
                  </a:cubicBezTo>
                  <a:lnTo>
                    <a:pt x="0" y="1247"/>
                  </a:lnTo>
                  <a:cubicBezTo>
                    <a:pt x="0" y="1337"/>
                    <a:pt x="73" y="1414"/>
                    <a:pt x="167" y="1414"/>
                  </a:cubicBezTo>
                  <a:cubicBezTo>
                    <a:pt x="258" y="1414"/>
                    <a:pt x="334" y="1337"/>
                    <a:pt x="334" y="1247"/>
                  </a:cubicBezTo>
                  <a:lnTo>
                    <a:pt x="334" y="166"/>
                  </a:lnTo>
                  <a:cubicBezTo>
                    <a:pt x="334" y="76"/>
                    <a:pt x="25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4" name="Google Shape;6394;p78"/>
            <p:cNvSpPr/>
            <p:nvPr/>
          </p:nvSpPr>
          <p:spPr>
            <a:xfrm>
              <a:off x="2010719" y="1422495"/>
              <a:ext cx="9614" cy="35981"/>
            </a:xfrm>
            <a:custGeom>
              <a:avLst/>
              <a:gdLst/>
              <a:ahLst/>
              <a:cxnLst/>
              <a:rect l="l" t="t" r="r" b="b"/>
              <a:pathLst>
                <a:path w="334" h="1250" extrusionOk="0">
                  <a:moveTo>
                    <a:pt x="166" y="0"/>
                  </a:moveTo>
                  <a:cubicBezTo>
                    <a:pt x="76" y="0"/>
                    <a:pt x="1" y="77"/>
                    <a:pt x="1" y="167"/>
                  </a:cubicBezTo>
                  <a:lnTo>
                    <a:pt x="1" y="1083"/>
                  </a:lnTo>
                  <a:cubicBezTo>
                    <a:pt x="1" y="1177"/>
                    <a:pt x="74" y="1250"/>
                    <a:pt x="166" y="1250"/>
                  </a:cubicBezTo>
                  <a:cubicBezTo>
                    <a:pt x="259" y="1250"/>
                    <a:pt x="333" y="1173"/>
                    <a:pt x="333" y="1083"/>
                  </a:cubicBezTo>
                  <a:lnTo>
                    <a:pt x="333" y="167"/>
                  </a:lnTo>
                  <a:cubicBezTo>
                    <a:pt x="333" y="77"/>
                    <a:pt x="259" y="0"/>
                    <a:pt x="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5" name="Google Shape;6395;p78"/>
            <p:cNvSpPr/>
            <p:nvPr/>
          </p:nvSpPr>
          <p:spPr>
            <a:xfrm>
              <a:off x="1987976" y="1422581"/>
              <a:ext cx="9585" cy="40702"/>
            </a:xfrm>
            <a:custGeom>
              <a:avLst/>
              <a:gdLst/>
              <a:ahLst/>
              <a:cxnLst/>
              <a:rect l="l" t="t" r="r" b="b"/>
              <a:pathLst>
                <a:path w="333" h="1414" extrusionOk="0">
                  <a:moveTo>
                    <a:pt x="165" y="1"/>
                  </a:moveTo>
                  <a:cubicBezTo>
                    <a:pt x="75" y="1"/>
                    <a:pt x="0" y="76"/>
                    <a:pt x="0" y="166"/>
                  </a:cubicBezTo>
                  <a:lnTo>
                    <a:pt x="0" y="1247"/>
                  </a:lnTo>
                  <a:cubicBezTo>
                    <a:pt x="0" y="1337"/>
                    <a:pt x="75" y="1414"/>
                    <a:pt x="165" y="1414"/>
                  </a:cubicBezTo>
                  <a:cubicBezTo>
                    <a:pt x="258" y="1414"/>
                    <a:pt x="332" y="1337"/>
                    <a:pt x="332" y="1247"/>
                  </a:cubicBezTo>
                  <a:lnTo>
                    <a:pt x="332" y="166"/>
                  </a:lnTo>
                  <a:cubicBezTo>
                    <a:pt x="332" y="76"/>
                    <a:pt x="258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6" name="Google Shape;6396;p78"/>
            <p:cNvSpPr/>
            <p:nvPr/>
          </p:nvSpPr>
          <p:spPr>
            <a:xfrm>
              <a:off x="2103588" y="1593437"/>
              <a:ext cx="10766" cy="10823"/>
            </a:xfrm>
            <a:custGeom>
              <a:avLst/>
              <a:gdLst/>
              <a:ahLst/>
              <a:cxnLst/>
              <a:rect l="l" t="t" r="r" b="b"/>
              <a:pathLst>
                <a:path w="374" h="376" extrusionOk="0">
                  <a:moveTo>
                    <a:pt x="187" y="0"/>
                  </a:moveTo>
                  <a:cubicBezTo>
                    <a:pt x="84" y="0"/>
                    <a:pt x="1" y="86"/>
                    <a:pt x="1" y="189"/>
                  </a:cubicBezTo>
                  <a:cubicBezTo>
                    <a:pt x="1" y="290"/>
                    <a:pt x="84" y="375"/>
                    <a:pt x="187" y="375"/>
                  </a:cubicBezTo>
                  <a:cubicBezTo>
                    <a:pt x="289" y="375"/>
                    <a:pt x="374" y="290"/>
                    <a:pt x="374" y="189"/>
                  </a:cubicBezTo>
                  <a:cubicBezTo>
                    <a:pt x="374" y="86"/>
                    <a:pt x="289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97" name="Google Shape;6397;p78"/>
          <p:cNvGrpSpPr/>
          <p:nvPr/>
        </p:nvGrpSpPr>
        <p:grpSpPr>
          <a:xfrm>
            <a:off x="1140146" y="1498407"/>
            <a:ext cx="285864" cy="327385"/>
            <a:chOff x="1140146" y="1422207"/>
            <a:chExt cx="285864" cy="327385"/>
          </a:xfrm>
        </p:grpSpPr>
        <p:sp>
          <p:nvSpPr>
            <p:cNvPr id="6398" name="Google Shape;6398;p78"/>
            <p:cNvSpPr/>
            <p:nvPr/>
          </p:nvSpPr>
          <p:spPr>
            <a:xfrm>
              <a:off x="1376523" y="1573890"/>
              <a:ext cx="44703" cy="22683"/>
            </a:xfrm>
            <a:custGeom>
              <a:avLst/>
              <a:gdLst/>
              <a:ahLst/>
              <a:cxnLst/>
              <a:rect l="l" t="t" r="r" b="b"/>
              <a:pathLst>
                <a:path w="1553" h="788" extrusionOk="0">
                  <a:moveTo>
                    <a:pt x="1" y="0"/>
                  </a:moveTo>
                  <a:lnTo>
                    <a:pt x="1" y="788"/>
                  </a:lnTo>
                  <a:lnTo>
                    <a:pt x="1197" y="788"/>
                  </a:lnTo>
                  <a:cubicBezTo>
                    <a:pt x="1393" y="788"/>
                    <a:pt x="1553" y="628"/>
                    <a:pt x="1553" y="429"/>
                  </a:cubicBezTo>
                  <a:lnTo>
                    <a:pt x="1553" y="356"/>
                  </a:lnTo>
                  <a:cubicBezTo>
                    <a:pt x="1553" y="160"/>
                    <a:pt x="1393" y="0"/>
                    <a:pt x="1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9" name="Google Shape;6399;p78"/>
            <p:cNvSpPr/>
            <p:nvPr/>
          </p:nvSpPr>
          <p:spPr>
            <a:xfrm>
              <a:off x="1144896" y="1573890"/>
              <a:ext cx="44761" cy="22596"/>
            </a:xfrm>
            <a:custGeom>
              <a:avLst/>
              <a:gdLst/>
              <a:ahLst/>
              <a:cxnLst/>
              <a:rect l="l" t="t" r="r" b="b"/>
              <a:pathLst>
                <a:path w="1555" h="785" extrusionOk="0">
                  <a:moveTo>
                    <a:pt x="356" y="0"/>
                  </a:moveTo>
                  <a:cubicBezTo>
                    <a:pt x="161" y="0"/>
                    <a:pt x="1" y="160"/>
                    <a:pt x="1" y="356"/>
                  </a:cubicBezTo>
                  <a:lnTo>
                    <a:pt x="1" y="429"/>
                  </a:lnTo>
                  <a:cubicBezTo>
                    <a:pt x="1" y="624"/>
                    <a:pt x="161" y="784"/>
                    <a:pt x="356" y="784"/>
                  </a:cubicBezTo>
                  <a:lnTo>
                    <a:pt x="1554" y="784"/>
                  </a:lnTo>
                  <a:lnTo>
                    <a:pt x="15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0" name="Google Shape;6400;p78"/>
            <p:cNvSpPr/>
            <p:nvPr/>
          </p:nvSpPr>
          <p:spPr>
            <a:xfrm>
              <a:off x="1172273" y="1557366"/>
              <a:ext cx="221558" cy="95739"/>
            </a:xfrm>
            <a:custGeom>
              <a:avLst/>
              <a:gdLst/>
              <a:ahLst/>
              <a:cxnLst/>
              <a:rect l="l" t="t" r="r" b="b"/>
              <a:pathLst>
                <a:path w="7697" h="3326" extrusionOk="0">
                  <a:moveTo>
                    <a:pt x="355" y="0"/>
                  </a:moveTo>
                  <a:cubicBezTo>
                    <a:pt x="159" y="0"/>
                    <a:pt x="1" y="159"/>
                    <a:pt x="1" y="354"/>
                  </a:cubicBezTo>
                  <a:lnTo>
                    <a:pt x="1" y="1371"/>
                  </a:lnTo>
                  <a:cubicBezTo>
                    <a:pt x="1" y="2450"/>
                    <a:pt x="877" y="3326"/>
                    <a:pt x="1956" y="3326"/>
                  </a:cubicBezTo>
                  <a:lnTo>
                    <a:pt x="5742" y="3326"/>
                  </a:lnTo>
                  <a:cubicBezTo>
                    <a:pt x="6822" y="3326"/>
                    <a:pt x="7697" y="2450"/>
                    <a:pt x="7697" y="1371"/>
                  </a:cubicBezTo>
                  <a:lnTo>
                    <a:pt x="7697" y="354"/>
                  </a:lnTo>
                  <a:cubicBezTo>
                    <a:pt x="7697" y="159"/>
                    <a:pt x="7540" y="0"/>
                    <a:pt x="73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1" name="Google Shape;6401;p78"/>
            <p:cNvSpPr/>
            <p:nvPr/>
          </p:nvSpPr>
          <p:spPr>
            <a:xfrm>
              <a:off x="1172244" y="1557366"/>
              <a:ext cx="169141" cy="95739"/>
            </a:xfrm>
            <a:custGeom>
              <a:avLst/>
              <a:gdLst/>
              <a:ahLst/>
              <a:cxnLst/>
              <a:rect l="l" t="t" r="r" b="b"/>
              <a:pathLst>
                <a:path w="5876" h="3326" extrusionOk="0">
                  <a:moveTo>
                    <a:pt x="354" y="0"/>
                  </a:moveTo>
                  <a:cubicBezTo>
                    <a:pt x="158" y="0"/>
                    <a:pt x="0" y="159"/>
                    <a:pt x="0" y="354"/>
                  </a:cubicBezTo>
                  <a:lnTo>
                    <a:pt x="0" y="1371"/>
                  </a:lnTo>
                  <a:cubicBezTo>
                    <a:pt x="0" y="2450"/>
                    <a:pt x="876" y="3326"/>
                    <a:pt x="1955" y="3326"/>
                  </a:cubicBezTo>
                  <a:lnTo>
                    <a:pt x="5741" y="3326"/>
                  </a:lnTo>
                  <a:cubicBezTo>
                    <a:pt x="5785" y="3326"/>
                    <a:pt x="5831" y="3322"/>
                    <a:pt x="5876" y="3320"/>
                  </a:cubicBezTo>
                  <a:cubicBezTo>
                    <a:pt x="5837" y="3132"/>
                    <a:pt x="5764" y="2949"/>
                    <a:pt x="5661" y="2780"/>
                  </a:cubicBezTo>
                  <a:lnTo>
                    <a:pt x="5544" y="2585"/>
                  </a:lnTo>
                  <a:cubicBezTo>
                    <a:pt x="5405" y="2354"/>
                    <a:pt x="5165" y="2218"/>
                    <a:pt x="4897" y="2218"/>
                  </a:cubicBezTo>
                  <a:cubicBezTo>
                    <a:pt x="4786" y="2218"/>
                    <a:pt x="4680" y="2243"/>
                    <a:pt x="4582" y="2288"/>
                  </a:cubicBezTo>
                  <a:lnTo>
                    <a:pt x="4546" y="2243"/>
                  </a:lnTo>
                  <a:cubicBezTo>
                    <a:pt x="4378" y="2028"/>
                    <a:pt x="4122" y="1904"/>
                    <a:pt x="3848" y="1904"/>
                  </a:cubicBezTo>
                  <a:cubicBezTo>
                    <a:pt x="3574" y="1904"/>
                    <a:pt x="3320" y="2028"/>
                    <a:pt x="3151" y="2243"/>
                  </a:cubicBezTo>
                  <a:lnTo>
                    <a:pt x="3116" y="2288"/>
                  </a:lnTo>
                  <a:cubicBezTo>
                    <a:pt x="3020" y="2243"/>
                    <a:pt x="2911" y="2218"/>
                    <a:pt x="2799" y="2218"/>
                  </a:cubicBezTo>
                  <a:cubicBezTo>
                    <a:pt x="2533" y="2218"/>
                    <a:pt x="2291" y="2357"/>
                    <a:pt x="2152" y="2585"/>
                  </a:cubicBezTo>
                  <a:lnTo>
                    <a:pt x="2035" y="2780"/>
                  </a:lnTo>
                  <a:cubicBezTo>
                    <a:pt x="1944" y="2931"/>
                    <a:pt x="1877" y="3091"/>
                    <a:pt x="1832" y="3258"/>
                  </a:cubicBezTo>
                  <a:cubicBezTo>
                    <a:pt x="1063" y="3043"/>
                    <a:pt x="498" y="2336"/>
                    <a:pt x="498" y="1499"/>
                  </a:cubicBezTo>
                  <a:lnTo>
                    <a:pt x="498" y="333"/>
                  </a:lnTo>
                  <a:cubicBezTo>
                    <a:pt x="498" y="150"/>
                    <a:pt x="647" y="0"/>
                    <a:pt x="82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2" name="Google Shape;6402;p78"/>
            <p:cNvSpPr/>
            <p:nvPr/>
          </p:nvSpPr>
          <p:spPr>
            <a:xfrm>
              <a:off x="1237305" y="1628069"/>
              <a:ext cx="91450" cy="61485"/>
            </a:xfrm>
            <a:custGeom>
              <a:avLst/>
              <a:gdLst/>
              <a:ahLst/>
              <a:cxnLst/>
              <a:rect l="l" t="t" r="r" b="b"/>
              <a:pathLst>
                <a:path w="3177" h="2136" extrusionOk="0">
                  <a:moveTo>
                    <a:pt x="1589" y="0"/>
                  </a:moveTo>
                  <a:cubicBezTo>
                    <a:pt x="1492" y="0"/>
                    <a:pt x="1394" y="42"/>
                    <a:pt x="1328" y="127"/>
                  </a:cubicBezTo>
                  <a:lnTo>
                    <a:pt x="968" y="585"/>
                  </a:lnTo>
                  <a:cubicBezTo>
                    <a:pt x="942" y="618"/>
                    <a:pt x="906" y="632"/>
                    <a:pt x="871" y="632"/>
                  </a:cubicBezTo>
                  <a:cubicBezTo>
                    <a:pt x="814" y="632"/>
                    <a:pt x="759" y="595"/>
                    <a:pt x="746" y="532"/>
                  </a:cubicBezTo>
                  <a:lnTo>
                    <a:pt x="735" y="479"/>
                  </a:lnTo>
                  <a:cubicBezTo>
                    <a:pt x="715" y="376"/>
                    <a:pt x="627" y="318"/>
                    <a:pt x="538" y="318"/>
                  </a:cubicBezTo>
                  <a:cubicBezTo>
                    <a:pt x="474" y="318"/>
                    <a:pt x="409" y="348"/>
                    <a:pt x="370" y="413"/>
                  </a:cubicBezTo>
                  <a:lnTo>
                    <a:pt x="253" y="608"/>
                  </a:lnTo>
                  <a:cubicBezTo>
                    <a:pt x="1" y="1030"/>
                    <a:pt x="6" y="1554"/>
                    <a:pt x="264" y="1966"/>
                  </a:cubicBezTo>
                  <a:lnTo>
                    <a:pt x="369" y="2135"/>
                  </a:lnTo>
                  <a:lnTo>
                    <a:pt x="2811" y="2135"/>
                  </a:lnTo>
                  <a:lnTo>
                    <a:pt x="2914" y="1966"/>
                  </a:lnTo>
                  <a:cubicBezTo>
                    <a:pt x="3172" y="1550"/>
                    <a:pt x="3177" y="1026"/>
                    <a:pt x="2926" y="608"/>
                  </a:cubicBezTo>
                  <a:lnTo>
                    <a:pt x="2807" y="413"/>
                  </a:lnTo>
                  <a:cubicBezTo>
                    <a:pt x="2768" y="348"/>
                    <a:pt x="2704" y="318"/>
                    <a:pt x="2640" y="318"/>
                  </a:cubicBezTo>
                  <a:cubicBezTo>
                    <a:pt x="2551" y="318"/>
                    <a:pt x="2462" y="376"/>
                    <a:pt x="2443" y="479"/>
                  </a:cubicBezTo>
                  <a:lnTo>
                    <a:pt x="2432" y="532"/>
                  </a:lnTo>
                  <a:cubicBezTo>
                    <a:pt x="2420" y="597"/>
                    <a:pt x="2366" y="634"/>
                    <a:pt x="2309" y="634"/>
                  </a:cubicBezTo>
                  <a:cubicBezTo>
                    <a:pt x="2273" y="634"/>
                    <a:pt x="2236" y="619"/>
                    <a:pt x="2210" y="585"/>
                  </a:cubicBezTo>
                  <a:lnTo>
                    <a:pt x="1851" y="127"/>
                  </a:lnTo>
                  <a:cubicBezTo>
                    <a:pt x="1784" y="42"/>
                    <a:pt x="1687" y="0"/>
                    <a:pt x="1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3" name="Google Shape;6403;p78"/>
            <p:cNvSpPr/>
            <p:nvPr/>
          </p:nvSpPr>
          <p:spPr>
            <a:xfrm>
              <a:off x="1237420" y="1637137"/>
              <a:ext cx="20955" cy="52360"/>
            </a:xfrm>
            <a:custGeom>
              <a:avLst/>
              <a:gdLst/>
              <a:ahLst/>
              <a:cxnLst/>
              <a:rect l="l" t="t" r="r" b="b"/>
              <a:pathLst>
                <a:path w="728" h="1819" extrusionOk="0">
                  <a:moveTo>
                    <a:pt x="537" y="1"/>
                  </a:moveTo>
                  <a:cubicBezTo>
                    <a:pt x="473" y="1"/>
                    <a:pt x="408" y="31"/>
                    <a:pt x="368" y="96"/>
                  </a:cubicBezTo>
                  <a:lnTo>
                    <a:pt x="251" y="292"/>
                  </a:lnTo>
                  <a:cubicBezTo>
                    <a:pt x="0" y="711"/>
                    <a:pt x="4" y="1235"/>
                    <a:pt x="262" y="1650"/>
                  </a:cubicBezTo>
                  <a:lnTo>
                    <a:pt x="366" y="1818"/>
                  </a:lnTo>
                  <a:lnTo>
                    <a:pt x="727" y="1818"/>
                  </a:lnTo>
                  <a:lnTo>
                    <a:pt x="622" y="1650"/>
                  </a:lnTo>
                  <a:cubicBezTo>
                    <a:pt x="365" y="1235"/>
                    <a:pt x="359" y="715"/>
                    <a:pt x="612" y="293"/>
                  </a:cubicBezTo>
                  <a:lnTo>
                    <a:pt x="718" y="114"/>
                  </a:lnTo>
                  <a:cubicBezTo>
                    <a:pt x="685" y="41"/>
                    <a:pt x="612" y="1"/>
                    <a:pt x="53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4" name="Google Shape;6404;p78"/>
            <p:cNvSpPr/>
            <p:nvPr/>
          </p:nvSpPr>
          <p:spPr>
            <a:xfrm>
              <a:off x="1261717" y="1628097"/>
              <a:ext cx="26597" cy="18278"/>
            </a:xfrm>
            <a:custGeom>
              <a:avLst/>
              <a:gdLst/>
              <a:ahLst/>
              <a:cxnLst/>
              <a:rect l="l" t="t" r="r" b="b"/>
              <a:pathLst>
                <a:path w="924" h="635" extrusionOk="0">
                  <a:moveTo>
                    <a:pt x="743" y="1"/>
                  </a:moveTo>
                  <a:cubicBezTo>
                    <a:pt x="645" y="1"/>
                    <a:pt x="548" y="43"/>
                    <a:pt x="482" y="128"/>
                  </a:cubicBezTo>
                  <a:lnTo>
                    <a:pt x="123" y="586"/>
                  </a:lnTo>
                  <a:cubicBezTo>
                    <a:pt x="98" y="617"/>
                    <a:pt x="62" y="633"/>
                    <a:pt x="27" y="634"/>
                  </a:cubicBezTo>
                  <a:lnTo>
                    <a:pt x="27" y="634"/>
                  </a:lnTo>
                  <a:lnTo>
                    <a:pt x="374" y="632"/>
                  </a:lnTo>
                  <a:cubicBezTo>
                    <a:pt x="376" y="632"/>
                    <a:pt x="378" y="633"/>
                    <a:pt x="381" y="633"/>
                  </a:cubicBezTo>
                  <a:cubicBezTo>
                    <a:pt x="416" y="633"/>
                    <a:pt x="454" y="620"/>
                    <a:pt x="480" y="586"/>
                  </a:cubicBezTo>
                  <a:lnTo>
                    <a:pt x="839" y="128"/>
                  </a:lnTo>
                  <a:cubicBezTo>
                    <a:pt x="864" y="97"/>
                    <a:pt x="891" y="73"/>
                    <a:pt x="923" y="53"/>
                  </a:cubicBezTo>
                  <a:cubicBezTo>
                    <a:pt x="868" y="18"/>
                    <a:pt x="805" y="1"/>
                    <a:pt x="743" y="1"/>
                  </a:cubicBezTo>
                  <a:close/>
                  <a:moveTo>
                    <a:pt x="27" y="634"/>
                  </a:moveTo>
                  <a:lnTo>
                    <a:pt x="18" y="634"/>
                  </a:lnTo>
                  <a:lnTo>
                    <a:pt x="18" y="634"/>
                  </a:lnTo>
                  <a:cubicBezTo>
                    <a:pt x="19" y="634"/>
                    <a:pt x="21" y="634"/>
                    <a:pt x="22" y="634"/>
                  </a:cubicBezTo>
                  <a:cubicBezTo>
                    <a:pt x="24" y="634"/>
                    <a:pt x="26" y="634"/>
                    <a:pt x="27" y="634"/>
                  </a:cubicBezTo>
                  <a:close/>
                  <a:moveTo>
                    <a:pt x="1" y="632"/>
                  </a:moveTo>
                  <a:lnTo>
                    <a:pt x="1" y="634"/>
                  </a:lnTo>
                  <a:lnTo>
                    <a:pt x="18" y="634"/>
                  </a:lnTo>
                  <a:lnTo>
                    <a:pt x="18" y="634"/>
                  </a:lnTo>
                  <a:cubicBezTo>
                    <a:pt x="12" y="634"/>
                    <a:pt x="6" y="633"/>
                    <a:pt x="1" y="632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5" name="Google Shape;6405;p78"/>
            <p:cNvSpPr/>
            <p:nvPr/>
          </p:nvSpPr>
          <p:spPr>
            <a:xfrm>
              <a:off x="1207883" y="1668602"/>
              <a:ext cx="150661" cy="44386"/>
            </a:xfrm>
            <a:custGeom>
              <a:avLst/>
              <a:gdLst/>
              <a:ahLst/>
              <a:cxnLst/>
              <a:rect l="l" t="t" r="r" b="b"/>
              <a:pathLst>
                <a:path w="5234" h="1542" extrusionOk="0">
                  <a:moveTo>
                    <a:pt x="289" y="0"/>
                  </a:moveTo>
                  <a:cubicBezTo>
                    <a:pt x="131" y="0"/>
                    <a:pt x="1" y="130"/>
                    <a:pt x="1" y="288"/>
                  </a:cubicBezTo>
                  <a:lnTo>
                    <a:pt x="1" y="1541"/>
                  </a:lnTo>
                  <a:lnTo>
                    <a:pt x="5233" y="1541"/>
                  </a:lnTo>
                  <a:lnTo>
                    <a:pt x="5233" y="288"/>
                  </a:lnTo>
                  <a:cubicBezTo>
                    <a:pt x="5228" y="130"/>
                    <a:pt x="5100" y="0"/>
                    <a:pt x="4940" y="0"/>
                  </a:cubicBezTo>
                  <a:cubicBezTo>
                    <a:pt x="4784" y="0"/>
                    <a:pt x="4654" y="130"/>
                    <a:pt x="4654" y="288"/>
                  </a:cubicBezTo>
                  <a:lnTo>
                    <a:pt x="4654" y="343"/>
                  </a:lnTo>
                  <a:cubicBezTo>
                    <a:pt x="4654" y="466"/>
                    <a:pt x="4556" y="564"/>
                    <a:pt x="4434" y="564"/>
                  </a:cubicBezTo>
                  <a:lnTo>
                    <a:pt x="3081" y="564"/>
                  </a:lnTo>
                  <a:cubicBezTo>
                    <a:pt x="2981" y="564"/>
                    <a:pt x="2901" y="484"/>
                    <a:pt x="2901" y="382"/>
                  </a:cubicBezTo>
                  <a:lnTo>
                    <a:pt x="2901" y="290"/>
                  </a:lnTo>
                  <a:cubicBezTo>
                    <a:pt x="2901" y="132"/>
                    <a:pt x="2772" y="4"/>
                    <a:pt x="2614" y="4"/>
                  </a:cubicBezTo>
                  <a:cubicBezTo>
                    <a:pt x="2457" y="4"/>
                    <a:pt x="2327" y="132"/>
                    <a:pt x="2327" y="290"/>
                  </a:cubicBezTo>
                  <a:lnTo>
                    <a:pt x="2327" y="382"/>
                  </a:lnTo>
                  <a:cubicBezTo>
                    <a:pt x="2327" y="484"/>
                    <a:pt x="2247" y="564"/>
                    <a:pt x="2148" y="564"/>
                  </a:cubicBezTo>
                  <a:lnTo>
                    <a:pt x="795" y="564"/>
                  </a:lnTo>
                  <a:cubicBezTo>
                    <a:pt x="673" y="564"/>
                    <a:pt x="575" y="466"/>
                    <a:pt x="575" y="343"/>
                  </a:cubicBezTo>
                  <a:lnTo>
                    <a:pt x="575" y="288"/>
                  </a:lnTo>
                  <a:cubicBezTo>
                    <a:pt x="575" y="130"/>
                    <a:pt x="445" y="0"/>
                    <a:pt x="2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6" name="Google Shape;6406;p78"/>
            <p:cNvSpPr/>
            <p:nvPr/>
          </p:nvSpPr>
          <p:spPr>
            <a:xfrm>
              <a:off x="1207797" y="1668602"/>
              <a:ext cx="13068" cy="44386"/>
            </a:xfrm>
            <a:custGeom>
              <a:avLst/>
              <a:gdLst/>
              <a:ahLst/>
              <a:cxnLst/>
              <a:rect l="l" t="t" r="r" b="b"/>
              <a:pathLst>
                <a:path w="454" h="1542" extrusionOk="0">
                  <a:moveTo>
                    <a:pt x="286" y="0"/>
                  </a:moveTo>
                  <a:cubicBezTo>
                    <a:pt x="130" y="0"/>
                    <a:pt x="0" y="130"/>
                    <a:pt x="0" y="288"/>
                  </a:cubicBezTo>
                  <a:lnTo>
                    <a:pt x="0" y="1541"/>
                  </a:lnTo>
                  <a:lnTo>
                    <a:pt x="334" y="1541"/>
                  </a:lnTo>
                  <a:lnTo>
                    <a:pt x="334" y="288"/>
                  </a:lnTo>
                  <a:cubicBezTo>
                    <a:pt x="334" y="192"/>
                    <a:pt x="381" y="105"/>
                    <a:pt x="454" y="54"/>
                  </a:cubicBezTo>
                  <a:cubicBezTo>
                    <a:pt x="407" y="22"/>
                    <a:pt x="349" y="0"/>
                    <a:pt x="286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7" name="Google Shape;6407;p78"/>
            <p:cNvSpPr/>
            <p:nvPr/>
          </p:nvSpPr>
          <p:spPr>
            <a:xfrm>
              <a:off x="1172273" y="1710546"/>
              <a:ext cx="221558" cy="34312"/>
            </a:xfrm>
            <a:custGeom>
              <a:avLst/>
              <a:gdLst/>
              <a:ahLst/>
              <a:cxnLst/>
              <a:rect l="l" t="t" r="r" b="b"/>
              <a:pathLst>
                <a:path w="7697" h="1192" extrusionOk="0">
                  <a:moveTo>
                    <a:pt x="445" y="1"/>
                  </a:moveTo>
                  <a:cubicBezTo>
                    <a:pt x="202" y="1"/>
                    <a:pt x="1" y="202"/>
                    <a:pt x="1" y="445"/>
                  </a:cubicBezTo>
                  <a:lnTo>
                    <a:pt x="1" y="747"/>
                  </a:lnTo>
                  <a:cubicBezTo>
                    <a:pt x="1" y="992"/>
                    <a:pt x="202" y="1191"/>
                    <a:pt x="445" y="1191"/>
                  </a:cubicBezTo>
                  <a:lnTo>
                    <a:pt x="7252" y="1191"/>
                  </a:lnTo>
                  <a:cubicBezTo>
                    <a:pt x="7498" y="1191"/>
                    <a:pt x="7697" y="992"/>
                    <a:pt x="7697" y="747"/>
                  </a:cubicBezTo>
                  <a:lnTo>
                    <a:pt x="7697" y="445"/>
                  </a:lnTo>
                  <a:cubicBezTo>
                    <a:pt x="7697" y="202"/>
                    <a:pt x="7498" y="1"/>
                    <a:pt x="7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8" name="Google Shape;6408;p78"/>
            <p:cNvSpPr/>
            <p:nvPr/>
          </p:nvSpPr>
          <p:spPr>
            <a:xfrm>
              <a:off x="1172273" y="1710546"/>
              <a:ext cx="28843" cy="34312"/>
            </a:xfrm>
            <a:custGeom>
              <a:avLst/>
              <a:gdLst/>
              <a:ahLst/>
              <a:cxnLst/>
              <a:rect l="l" t="t" r="r" b="b"/>
              <a:pathLst>
                <a:path w="1002" h="1192" extrusionOk="0">
                  <a:moveTo>
                    <a:pt x="445" y="1"/>
                  </a:moveTo>
                  <a:cubicBezTo>
                    <a:pt x="202" y="1"/>
                    <a:pt x="1" y="202"/>
                    <a:pt x="1" y="445"/>
                  </a:cubicBezTo>
                  <a:lnTo>
                    <a:pt x="1" y="747"/>
                  </a:lnTo>
                  <a:cubicBezTo>
                    <a:pt x="1" y="992"/>
                    <a:pt x="202" y="1191"/>
                    <a:pt x="445" y="1191"/>
                  </a:cubicBezTo>
                  <a:lnTo>
                    <a:pt x="1001" y="1191"/>
                  </a:lnTo>
                  <a:cubicBezTo>
                    <a:pt x="770" y="1191"/>
                    <a:pt x="586" y="1005"/>
                    <a:pt x="586" y="777"/>
                  </a:cubicBezTo>
                  <a:lnTo>
                    <a:pt x="586" y="417"/>
                  </a:lnTo>
                  <a:cubicBezTo>
                    <a:pt x="586" y="187"/>
                    <a:pt x="772" y="1"/>
                    <a:pt x="1001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9" name="Google Shape;6409;p78"/>
            <p:cNvSpPr/>
            <p:nvPr/>
          </p:nvSpPr>
          <p:spPr>
            <a:xfrm>
              <a:off x="1246920" y="1427015"/>
              <a:ext cx="28497" cy="40731"/>
            </a:xfrm>
            <a:custGeom>
              <a:avLst/>
              <a:gdLst/>
              <a:ahLst/>
              <a:cxnLst/>
              <a:rect l="l" t="t" r="r" b="b"/>
              <a:pathLst>
                <a:path w="990" h="1415" extrusionOk="0">
                  <a:moveTo>
                    <a:pt x="479" y="0"/>
                  </a:moveTo>
                  <a:cubicBezTo>
                    <a:pt x="431" y="0"/>
                    <a:pt x="381" y="9"/>
                    <a:pt x="332" y="26"/>
                  </a:cubicBezTo>
                  <a:cubicBezTo>
                    <a:pt x="122" y="101"/>
                    <a:pt x="1" y="332"/>
                    <a:pt x="63" y="549"/>
                  </a:cubicBezTo>
                  <a:cubicBezTo>
                    <a:pt x="92" y="650"/>
                    <a:pt x="157" y="736"/>
                    <a:pt x="239" y="789"/>
                  </a:cubicBezTo>
                  <a:cubicBezTo>
                    <a:pt x="303" y="830"/>
                    <a:pt x="349" y="894"/>
                    <a:pt x="372" y="970"/>
                  </a:cubicBezTo>
                  <a:lnTo>
                    <a:pt x="504" y="1415"/>
                  </a:lnTo>
                  <a:lnTo>
                    <a:pt x="989" y="1271"/>
                  </a:lnTo>
                  <a:lnTo>
                    <a:pt x="856" y="824"/>
                  </a:lnTo>
                  <a:cubicBezTo>
                    <a:pt x="835" y="748"/>
                    <a:pt x="842" y="668"/>
                    <a:pt x="872" y="595"/>
                  </a:cubicBezTo>
                  <a:cubicBezTo>
                    <a:pt x="909" y="508"/>
                    <a:pt x="918" y="405"/>
                    <a:pt x="890" y="309"/>
                  </a:cubicBezTo>
                  <a:cubicBezTo>
                    <a:pt x="835" y="122"/>
                    <a:pt x="665" y="0"/>
                    <a:pt x="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0" name="Google Shape;6410;p78"/>
            <p:cNvSpPr/>
            <p:nvPr/>
          </p:nvSpPr>
          <p:spPr>
            <a:xfrm>
              <a:off x="1190611" y="1448922"/>
              <a:ext cx="174178" cy="73977"/>
            </a:xfrm>
            <a:custGeom>
              <a:avLst/>
              <a:gdLst/>
              <a:ahLst/>
              <a:cxnLst/>
              <a:rect l="l" t="t" r="r" b="b"/>
              <a:pathLst>
                <a:path w="6051" h="2570" extrusionOk="0">
                  <a:moveTo>
                    <a:pt x="4520" y="1"/>
                  </a:moveTo>
                  <a:cubicBezTo>
                    <a:pt x="4367" y="1"/>
                    <a:pt x="4214" y="23"/>
                    <a:pt x="4063" y="67"/>
                  </a:cubicBezTo>
                  <a:lnTo>
                    <a:pt x="1282" y="892"/>
                  </a:lnTo>
                  <a:cubicBezTo>
                    <a:pt x="771" y="1043"/>
                    <a:pt x="366" y="1436"/>
                    <a:pt x="203" y="1944"/>
                  </a:cubicBezTo>
                  <a:lnTo>
                    <a:pt x="0" y="2569"/>
                  </a:lnTo>
                  <a:lnTo>
                    <a:pt x="6050" y="776"/>
                  </a:lnTo>
                  <a:lnTo>
                    <a:pt x="5540" y="362"/>
                  </a:lnTo>
                  <a:cubicBezTo>
                    <a:pt x="5249" y="126"/>
                    <a:pt x="4888" y="1"/>
                    <a:pt x="45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1" name="Google Shape;6411;p78"/>
            <p:cNvSpPr/>
            <p:nvPr/>
          </p:nvSpPr>
          <p:spPr>
            <a:xfrm>
              <a:off x="1190611" y="1470168"/>
              <a:ext cx="51525" cy="52619"/>
            </a:xfrm>
            <a:custGeom>
              <a:avLst/>
              <a:gdLst/>
              <a:ahLst/>
              <a:cxnLst/>
              <a:rect l="l" t="t" r="r" b="b"/>
              <a:pathLst>
                <a:path w="1790" h="1828" extrusionOk="0">
                  <a:moveTo>
                    <a:pt x="1790" y="1"/>
                  </a:moveTo>
                  <a:lnTo>
                    <a:pt x="1282" y="150"/>
                  </a:lnTo>
                  <a:cubicBezTo>
                    <a:pt x="770" y="301"/>
                    <a:pt x="366" y="696"/>
                    <a:pt x="201" y="1204"/>
                  </a:cubicBezTo>
                  <a:lnTo>
                    <a:pt x="0" y="1828"/>
                  </a:lnTo>
                  <a:lnTo>
                    <a:pt x="508" y="1677"/>
                  </a:lnTo>
                  <a:lnTo>
                    <a:pt x="711" y="1053"/>
                  </a:lnTo>
                  <a:cubicBezTo>
                    <a:pt x="875" y="546"/>
                    <a:pt x="1280" y="152"/>
                    <a:pt x="179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2" name="Google Shape;6412;p78"/>
            <p:cNvSpPr/>
            <p:nvPr/>
          </p:nvSpPr>
          <p:spPr>
            <a:xfrm>
              <a:off x="1171668" y="1464986"/>
              <a:ext cx="215772" cy="76770"/>
            </a:xfrm>
            <a:custGeom>
              <a:avLst/>
              <a:gdLst/>
              <a:ahLst/>
              <a:cxnLst/>
              <a:rect l="l" t="t" r="r" b="b"/>
              <a:pathLst>
                <a:path w="7496" h="2667" extrusionOk="0">
                  <a:moveTo>
                    <a:pt x="7199" y="1"/>
                  </a:moveTo>
                  <a:cubicBezTo>
                    <a:pt x="7179" y="1"/>
                    <a:pt x="7157" y="4"/>
                    <a:pt x="7136" y="10"/>
                  </a:cubicBezTo>
                  <a:lnTo>
                    <a:pt x="184" y="2070"/>
                  </a:lnTo>
                  <a:cubicBezTo>
                    <a:pt x="68" y="2104"/>
                    <a:pt x="1" y="2228"/>
                    <a:pt x="36" y="2346"/>
                  </a:cubicBezTo>
                  <a:lnTo>
                    <a:pt x="84" y="2507"/>
                  </a:lnTo>
                  <a:cubicBezTo>
                    <a:pt x="112" y="2603"/>
                    <a:pt x="200" y="2666"/>
                    <a:pt x="296" y="2666"/>
                  </a:cubicBezTo>
                  <a:cubicBezTo>
                    <a:pt x="317" y="2666"/>
                    <a:pt x="338" y="2663"/>
                    <a:pt x="360" y="2657"/>
                  </a:cubicBezTo>
                  <a:lnTo>
                    <a:pt x="7312" y="597"/>
                  </a:lnTo>
                  <a:cubicBezTo>
                    <a:pt x="7430" y="565"/>
                    <a:pt x="7495" y="440"/>
                    <a:pt x="7460" y="321"/>
                  </a:cubicBezTo>
                  <a:lnTo>
                    <a:pt x="7412" y="160"/>
                  </a:lnTo>
                  <a:cubicBezTo>
                    <a:pt x="7384" y="65"/>
                    <a:pt x="7295" y="1"/>
                    <a:pt x="7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3" name="Google Shape;6413;p78"/>
            <p:cNvSpPr/>
            <p:nvPr/>
          </p:nvSpPr>
          <p:spPr>
            <a:xfrm>
              <a:off x="1171726" y="1520374"/>
              <a:ext cx="24582" cy="21387"/>
            </a:xfrm>
            <a:custGeom>
              <a:avLst/>
              <a:gdLst/>
              <a:ahLst/>
              <a:cxnLst/>
              <a:rect l="l" t="t" r="r" b="b"/>
              <a:pathLst>
                <a:path w="854" h="743" extrusionOk="0">
                  <a:moveTo>
                    <a:pt x="681" y="0"/>
                  </a:moveTo>
                  <a:cubicBezTo>
                    <a:pt x="679" y="1"/>
                    <a:pt x="676" y="2"/>
                    <a:pt x="674" y="3"/>
                  </a:cubicBezTo>
                  <a:lnTo>
                    <a:pt x="674" y="3"/>
                  </a:lnTo>
                  <a:lnTo>
                    <a:pt x="681" y="0"/>
                  </a:lnTo>
                  <a:close/>
                  <a:moveTo>
                    <a:pt x="853" y="587"/>
                  </a:moveTo>
                  <a:lnTo>
                    <a:pt x="850" y="588"/>
                  </a:lnTo>
                  <a:lnTo>
                    <a:pt x="850" y="588"/>
                  </a:lnTo>
                  <a:cubicBezTo>
                    <a:pt x="851" y="588"/>
                    <a:pt x="852" y="587"/>
                    <a:pt x="853" y="587"/>
                  </a:cubicBezTo>
                  <a:close/>
                  <a:moveTo>
                    <a:pt x="674" y="3"/>
                  </a:moveTo>
                  <a:lnTo>
                    <a:pt x="185" y="146"/>
                  </a:lnTo>
                  <a:cubicBezTo>
                    <a:pt x="68" y="182"/>
                    <a:pt x="0" y="304"/>
                    <a:pt x="36" y="422"/>
                  </a:cubicBezTo>
                  <a:lnTo>
                    <a:pt x="86" y="585"/>
                  </a:lnTo>
                  <a:cubicBezTo>
                    <a:pt x="115" y="681"/>
                    <a:pt x="200" y="742"/>
                    <a:pt x="296" y="742"/>
                  </a:cubicBezTo>
                  <a:cubicBezTo>
                    <a:pt x="317" y="742"/>
                    <a:pt x="339" y="739"/>
                    <a:pt x="361" y="733"/>
                  </a:cubicBezTo>
                  <a:lnTo>
                    <a:pt x="850" y="588"/>
                  </a:lnTo>
                  <a:lnTo>
                    <a:pt x="850" y="588"/>
                  </a:lnTo>
                  <a:cubicBezTo>
                    <a:pt x="831" y="593"/>
                    <a:pt x="813" y="596"/>
                    <a:pt x="794" y="596"/>
                  </a:cubicBezTo>
                  <a:cubicBezTo>
                    <a:pt x="705" y="596"/>
                    <a:pt x="622" y="536"/>
                    <a:pt x="596" y="446"/>
                  </a:cubicBezTo>
                  <a:lnTo>
                    <a:pt x="541" y="258"/>
                  </a:lnTo>
                  <a:cubicBezTo>
                    <a:pt x="508" y="149"/>
                    <a:pt x="568" y="36"/>
                    <a:pt x="674" y="3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4" name="Google Shape;6414;p78"/>
            <p:cNvSpPr/>
            <p:nvPr/>
          </p:nvSpPr>
          <p:spPr>
            <a:xfrm>
              <a:off x="1352801" y="1499704"/>
              <a:ext cx="57628" cy="42458"/>
            </a:xfrm>
            <a:custGeom>
              <a:avLst/>
              <a:gdLst/>
              <a:ahLst/>
              <a:cxnLst/>
              <a:rect l="l" t="t" r="r" b="b"/>
              <a:pathLst>
                <a:path w="2002" h="1475" extrusionOk="0">
                  <a:moveTo>
                    <a:pt x="926" y="0"/>
                  </a:moveTo>
                  <a:cubicBezTo>
                    <a:pt x="879" y="0"/>
                    <a:pt x="831" y="9"/>
                    <a:pt x="784" y="27"/>
                  </a:cubicBezTo>
                  <a:cubicBezTo>
                    <a:pt x="608" y="95"/>
                    <a:pt x="507" y="283"/>
                    <a:pt x="541" y="468"/>
                  </a:cubicBezTo>
                  <a:lnTo>
                    <a:pt x="546" y="500"/>
                  </a:lnTo>
                  <a:cubicBezTo>
                    <a:pt x="567" y="576"/>
                    <a:pt x="526" y="656"/>
                    <a:pt x="453" y="683"/>
                  </a:cubicBezTo>
                  <a:lnTo>
                    <a:pt x="169" y="784"/>
                  </a:lnTo>
                  <a:cubicBezTo>
                    <a:pt x="57" y="825"/>
                    <a:pt x="0" y="944"/>
                    <a:pt x="39" y="1056"/>
                  </a:cubicBezTo>
                  <a:lnTo>
                    <a:pt x="66" y="1129"/>
                  </a:lnTo>
                  <a:cubicBezTo>
                    <a:pt x="98" y="1217"/>
                    <a:pt x="179" y="1271"/>
                    <a:pt x="266" y="1271"/>
                  </a:cubicBezTo>
                  <a:cubicBezTo>
                    <a:pt x="290" y="1271"/>
                    <a:pt x="314" y="1267"/>
                    <a:pt x="338" y="1259"/>
                  </a:cubicBezTo>
                  <a:lnTo>
                    <a:pt x="622" y="1156"/>
                  </a:lnTo>
                  <a:cubicBezTo>
                    <a:pt x="639" y="1150"/>
                    <a:pt x="655" y="1147"/>
                    <a:pt x="672" y="1147"/>
                  </a:cubicBezTo>
                  <a:cubicBezTo>
                    <a:pt x="729" y="1147"/>
                    <a:pt x="785" y="1181"/>
                    <a:pt x="811" y="1237"/>
                  </a:cubicBezTo>
                  <a:cubicBezTo>
                    <a:pt x="816" y="1250"/>
                    <a:pt x="820" y="1259"/>
                    <a:pt x="827" y="1269"/>
                  </a:cubicBezTo>
                  <a:cubicBezTo>
                    <a:pt x="896" y="1397"/>
                    <a:pt x="1032" y="1474"/>
                    <a:pt x="1173" y="1474"/>
                  </a:cubicBezTo>
                  <a:cubicBezTo>
                    <a:pt x="1213" y="1474"/>
                    <a:pt x="1252" y="1468"/>
                    <a:pt x="1291" y="1456"/>
                  </a:cubicBezTo>
                  <a:cubicBezTo>
                    <a:pt x="1504" y="1388"/>
                    <a:pt x="1616" y="1157"/>
                    <a:pt x="1541" y="949"/>
                  </a:cubicBezTo>
                  <a:cubicBezTo>
                    <a:pt x="1541" y="948"/>
                    <a:pt x="1539" y="944"/>
                    <a:pt x="1539" y="942"/>
                  </a:cubicBezTo>
                  <a:lnTo>
                    <a:pt x="1539" y="942"/>
                  </a:lnTo>
                  <a:cubicBezTo>
                    <a:pt x="1552" y="944"/>
                    <a:pt x="1565" y="944"/>
                    <a:pt x="1578" y="944"/>
                  </a:cubicBezTo>
                  <a:cubicBezTo>
                    <a:pt x="1630" y="944"/>
                    <a:pt x="1682" y="933"/>
                    <a:pt x="1733" y="912"/>
                  </a:cubicBezTo>
                  <a:cubicBezTo>
                    <a:pt x="1906" y="836"/>
                    <a:pt x="2002" y="646"/>
                    <a:pt x="1959" y="461"/>
                  </a:cubicBezTo>
                  <a:cubicBezTo>
                    <a:pt x="1915" y="275"/>
                    <a:pt x="1750" y="158"/>
                    <a:pt x="1574" y="158"/>
                  </a:cubicBezTo>
                  <a:cubicBezTo>
                    <a:pt x="1531" y="158"/>
                    <a:pt x="1487" y="165"/>
                    <a:pt x="1443" y="180"/>
                  </a:cubicBezTo>
                  <a:cubicBezTo>
                    <a:pt x="1388" y="201"/>
                    <a:pt x="1340" y="231"/>
                    <a:pt x="1299" y="269"/>
                  </a:cubicBezTo>
                  <a:cubicBezTo>
                    <a:pt x="1299" y="267"/>
                    <a:pt x="1298" y="265"/>
                    <a:pt x="1298" y="263"/>
                  </a:cubicBezTo>
                  <a:cubicBezTo>
                    <a:pt x="1241" y="101"/>
                    <a:pt x="1088" y="0"/>
                    <a:pt x="926" y="0"/>
                  </a:cubicBezTo>
                  <a:close/>
                </a:path>
              </a:pathLst>
            </a:custGeom>
            <a:solidFill>
              <a:srgbClr val="F8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5" name="Google Shape;6415;p78"/>
            <p:cNvSpPr/>
            <p:nvPr/>
          </p:nvSpPr>
          <p:spPr>
            <a:xfrm>
              <a:off x="1140146" y="1552616"/>
              <a:ext cx="285864" cy="196976"/>
            </a:xfrm>
            <a:custGeom>
              <a:avLst/>
              <a:gdLst/>
              <a:ahLst/>
              <a:cxnLst/>
              <a:rect l="l" t="t" r="r" b="b"/>
              <a:pathLst>
                <a:path w="9931" h="6843" extrusionOk="0">
                  <a:moveTo>
                    <a:pt x="952" y="908"/>
                  </a:moveTo>
                  <a:lnTo>
                    <a:pt x="952" y="1360"/>
                  </a:lnTo>
                  <a:lnTo>
                    <a:pt x="521" y="1360"/>
                  </a:lnTo>
                  <a:cubicBezTo>
                    <a:pt x="418" y="1360"/>
                    <a:pt x="333" y="1274"/>
                    <a:pt x="333" y="1171"/>
                  </a:cubicBezTo>
                  <a:lnTo>
                    <a:pt x="333" y="1097"/>
                  </a:lnTo>
                  <a:cubicBezTo>
                    <a:pt x="333" y="994"/>
                    <a:pt x="418" y="908"/>
                    <a:pt x="521" y="908"/>
                  </a:cubicBezTo>
                  <a:close/>
                  <a:moveTo>
                    <a:pt x="9408" y="908"/>
                  </a:moveTo>
                  <a:cubicBezTo>
                    <a:pt x="9513" y="908"/>
                    <a:pt x="9598" y="994"/>
                    <a:pt x="9598" y="1097"/>
                  </a:cubicBezTo>
                  <a:lnTo>
                    <a:pt x="9598" y="1171"/>
                  </a:lnTo>
                  <a:cubicBezTo>
                    <a:pt x="9598" y="1274"/>
                    <a:pt x="9513" y="1360"/>
                    <a:pt x="9408" y="1360"/>
                  </a:cubicBezTo>
                  <a:lnTo>
                    <a:pt x="8980" y="1360"/>
                  </a:lnTo>
                  <a:lnTo>
                    <a:pt x="8980" y="908"/>
                  </a:lnTo>
                  <a:close/>
                  <a:moveTo>
                    <a:pt x="4970" y="2783"/>
                  </a:moveTo>
                  <a:cubicBezTo>
                    <a:pt x="5022" y="2783"/>
                    <a:pt x="5068" y="2806"/>
                    <a:pt x="5102" y="2847"/>
                  </a:cubicBezTo>
                  <a:lnTo>
                    <a:pt x="5461" y="3306"/>
                  </a:lnTo>
                  <a:cubicBezTo>
                    <a:pt x="5517" y="3378"/>
                    <a:pt x="5602" y="3419"/>
                    <a:pt x="5692" y="3419"/>
                  </a:cubicBezTo>
                  <a:cubicBezTo>
                    <a:pt x="5715" y="3419"/>
                    <a:pt x="5738" y="3416"/>
                    <a:pt x="5761" y="3411"/>
                  </a:cubicBezTo>
                  <a:cubicBezTo>
                    <a:pt x="5875" y="3384"/>
                    <a:pt x="5956" y="3295"/>
                    <a:pt x="5978" y="3181"/>
                  </a:cubicBezTo>
                  <a:lnTo>
                    <a:pt x="5990" y="3128"/>
                  </a:lnTo>
                  <a:cubicBezTo>
                    <a:pt x="5990" y="3121"/>
                    <a:pt x="5994" y="3109"/>
                    <a:pt x="6013" y="3103"/>
                  </a:cubicBezTo>
                  <a:cubicBezTo>
                    <a:pt x="6016" y="3103"/>
                    <a:pt x="6018" y="3103"/>
                    <a:pt x="6021" y="3103"/>
                  </a:cubicBezTo>
                  <a:cubicBezTo>
                    <a:pt x="6037" y="3103"/>
                    <a:pt x="6044" y="3113"/>
                    <a:pt x="6045" y="3119"/>
                  </a:cubicBezTo>
                  <a:lnTo>
                    <a:pt x="6163" y="3315"/>
                  </a:lnTo>
                  <a:cubicBezTo>
                    <a:pt x="6367" y="3656"/>
                    <a:pt x="6378" y="4074"/>
                    <a:pt x="6196" y="4426"/>
                  </a:cubicBezTo>
                  <a:lnTo>
                    <a:pt x="5434" y="4426"/>
                  </a:lnTo>
                  <a:cubicBezTo>
                    <a:pt x="5425" y="4426"/>
                    <a:pt x="5422" y="4419"/>
                    <a:pt x="5422" y="4411"/>
                  </a:cubicBezTo>
                  <a:lnTo>
                    <a:pt x="5422" y="4319"/>
                  </a:lnTo>
                  <a:cubicBezTo>
                    <a:pt x="5422" y="4068"/>
                    <a:pt x="5217" y="3866"/>
                    <a:pt x="4968" y="3866"/>
                  </a:cubicBezTo>
                  <a:cubicBezTo>
                    <a:pt x="4719" y="3866"/>
                    <a:pt x="4515" y="4070"/>
                    <a:pt x="4515" y="4319"/>
                  </a:cubicBezTo>
                  <a:lnTo>
                    <a:pt x="4515" y="4411"/>
                  </a:lnTo>
                  <a:cubicBezTo>
                    <a:pt x="4515" y="4420"/>
                    <a:pt x="4508" y="4426"/>
                    <a:pt x="4501" y="4426"/>
                  </a:cubicBezTo>
                  <a:lnTo>
                    <a:pt x="3744" y="4426"/>
                  </a:lnTo>
                  <a:cubicBezTo>
                    <a:pt x="3561" y="4077"/>
                    <a:pt x="3573" y="3660"/>
                    <a:pt x="3777" y="3315"/>
                  </a:cubicBezTo>
                  <a:lnTo>
                    <a:pt x="3895" y="3119"/>
                  </a:lnTo>
                  <a:cubicBezTo>
                    <a:pt x="3896" y="3114"/>
                    <a:pt x="3904" y="3103"/>
                    <a:pt x="3921" y="3103"/>
                  </a:cubicBezTo>
                  <a:cubicBezTo>
                    <a:pt x="3922" y="3103"/>
                    <a:pt x="3924" y="3103"/>
                    <a:pt x="3925" y="3103"/>
                  </a:cubicBezTo>
                  <a:cubicBezTo>
                    <a:pt x="3948" y="3109"/>
                    <a:pt x="3950" y="3123"/>
                    <a:pt x="3950" y="3128"/>
                  </a:cubicBezTo>
                  <a:lnTo>
                    <a:pt x="3961" y="3181"/>
                  </a:lnTo>
                  <a:cubicBezTo>
                    <a:pt x="3984" y="3295"/>
                    <a:pt x="4065" y="3384"/>
                    <a:pt x="4179" y="3411"/>
                  </a:cubicBezTo>
                  <a:cubicBezTo>
                    <a:pt x="4203" y="3416"/>
                    <a:pt x="4226" y="3419"/>
                    <a:pt x="4249" y="3419"/>
                  </a:cubicBezTo>
                  <a:cubicBezTo>
                    <a:pt x="4338" y="3419"/>
                    <a:pt x="4420" y="3379"/>
                    <a:pt x="4480" y="3306"/>
                  </a:cubicBezTo>
                  <a:lnTo>
                    <a:pt x="4839" y="2847"/>
                  </a:lnTo>
                  <a:cubicBezTo>
                    <a:pt x="4871" y="2808"/>
                    <a:pt x="4919" y="2783"/>
                    <a:pt x="4970" y="2783"/>
                  </a:cubicBezTo>
                  <a:close/>
                  <a:moveTo>
                    <a:pt x="7293" y="4196"/>
                  </a:moveTo>
                  <a:cubicBezTo>
                    <a:pt x="7361" y="4196"/>
                    <a:pt x="7414" y="4250"/>
                    <a:pt x="7414" y="4317"/>
                  </a:cubicBezTo>
                  <a:lnTo>
                    <a:pt x="7414" y="5321"/>
                  </a:lnTo>
                  <a:lnTo>
                    <a:pt x="6351" y="5321"/>
                  </a:lnTo>
                  <a:cubicBezTo>
                    <a:pt x="6260" y="5321"/>
                    <a:pt x="6186" y="5396"/>
                    <a:pt x="6186" y="5487"/>
                  </a:cubicBezTo>
                  <a:cubicBezTo>
                    <a:pt x="6186" y="5579"/>
                    <a:pt x="6260" y="5654"/>
                    <a:pt x="6351" y="5654"/>
                  </a:cubicBezTo>
                  <a:lnTo>
                    <a:pt x="8368" y="5654"/>
                  </a:lnTo>
                  <a:cubicBezTo>
                    <a:pt x="8523" y="5654"/>
                    <a:pt x="8647" y="5778"/>
                    <a:pt x="8647" y="5931"/>
                  </a:cubicBezTo>
                  <a:lnTo>
                    <a:pt x="8647" y="6233"/>
                  </a:lnTo>
                  <a:cubicBezTo>
                    <a:pt x="8647" y="6388"/>
                    <a:pt x="8523" y="6512"/>
                    <a:pt x="8368" y="6512"/>
                  </a:cubicBezTo>
                  <a:lnTo>
                    <a:pt x="1561" y="6512"/>
                  </a:lnTo>
                  <a:cubicBezTo>
                    <a:pt x="1408" y="6512"/>
                    <a:pt x="1284" y="6388"/>
                    <a:pt x="1284" y="6233"/>
                  </a:cubicBezTo>
                  <a:lnTo>
                    <a:pt x="1284" y="5931"/>
                  </a:lnTo>
                  <a:cubicBezTo>
                    <a:pt x="1284" y="5778"/>
                    <a:pt x="1408" y="5654"/>
                    <a:pt x="1561" y="5654"/>
                  </a:cubicBezTo>
                  <a:lnTo>
                    <a:pt x="5763" y="5654"/>
                  </a:lnTo>
                  <a:cubicBezTo>
                    <a:pt x="5853" y="5654"/>
                    <a:pt x="5930" y="5579"/>
                    <a:pt x="5930" y="5487"/>
                  </a:cubicBezTo>
                  <a:cubicBezTo>
                    <a:pt x="5930" y="5396"/>
                    <a:pt x="5853" y="5321"/>
                    <a:pt x="5763" y="5321"/>
                  </a:cubicBezTo>
                  <a:lnTo>
                    <a:pt x="2514" y="5321"/>
                  </a:lnTo>
                  <a:lnTo>
                    <a:pt x="2514" y="4317"/>
                  </a:lnTo>
                  <a:cubicBezTo>
                    <a:pt x="2514" y="4250"/>
                    <a:pt x="2569" y="4196"/>
                    <a:pt x="2635" y="4196"/>
                  </a:cubicBezTo>
                  <a:cubicBezTo>
                    <a:pt x="2702" y="4196"/>
                    <a:pt x="2756" y="4250"/>
                    <a:pt x="2756" y="4317"/>
                  </a:cubicBezTo>
                  <a:lnTo>
                    <a:pt x="2756" y="4372"/>
                  </a:lnTo>
                  <a:cubicBezTo>
                    <a:pt x="2756" y="4586"/>
                    <a:pt x="2928" y="4758"/>
                    <a:pt x="3141" y="4758"/>
                  </a:cubicBezTo>
                  <a:lnTo>
                    <a:pt x="4494" y="4758"/>
                  </a:lnTo>
                  <a:cubicBezTo>
                    <a:pt x="4686" y="4758"/>
                    <a:pt x="4840" y="4603"/>
                    <a:pt x="4840" y="4411"/>
                  </a:cubicBezTo>
                  <a:lnTo>
                    <a:pt x="4840" y="4319"/>
                  </a:lnTo>
                  <a:cubicBezTo>
                    <a:pt x="4840" y="4251"/>
                    <a:pt x="4894" y="4198"/>
                    <a:pt x="4961" y="4198"/>
                  </a:cubicBezTo>
                  <a:cubicBezTo>
                    <a:pt x="5027" y="4198"/>
                    <a:pt x="5080" y="4251"/>
                    <a:pt x="5080" y="4319"/>
                  </a:cubicBezTo>
                  <a:lnTo>
                    <a:pt x="5080" y="4411"/>
                  </a:lnTo>
                  <a:cubicBezTo>
                    <a:pt x="5080" y="4603"/>
                    <a:pt x="5237" y="4758"/>
                    <a:pt x="5427" y="4758"/>
                  </a:cubicBezTo>
                  <a:lnTo>
                    <a:pt x="6781" y="4758"/>
                  </a:lnTo>
                  <a:cubicBezTo>
                    <a:pt x="7000" y="4758"/>
                    <a:pt x="7174" y="4586"/>
                    <a:pt x="7174" y="4372"/>
                  </a:cubicBezTo>
                  <a:lnTo>
                    <a:pt x="7174" y="4317"/>
                  </a:lnTo>
                  <a:cubicBezTo>
                    <a:pt x="7174" y="4250"/>
                    <a:pt x="7227" y="4196"/>
                    <a:pt x="7293" y="4196"/>
                  </a:cubicBezTo>
                  <a:close/>
                  <a:moveTo>
                    <a:pt x="1471" y="0"/>
                  </a:moveTo>
                  <a:cubicBezTo>
                    <a:pt x="1184" y="0"/>
                    <a:pt x="952" y="233"/>
                    <a:pt x="952" y="519"/>
                  </a:cubicBezTo>
                  <a:lnTo>
                    <a:pt x="952" y="572"/>
                  </a:lnTo>
                  <a:lnTo>
                    <a:pt x="521" y="572"/>
                  </a:lnTo>
                  <a:cubicBezTo>
                    <a:pt x="233" y="572"/>
                    <a:pt x="1" y="807"/>
                    <a:pt x="1" y="1095"/>
                  </a:cubicBezTo>
                  <a:lnTo>
                    <a:pt x="1" y="1168"/>
                  </a:lnTo>
                  <a:cubicBezTo>
                    <a:pt x="1" y="1457"/>
                    <a:pt x="233" y="1690"/>
                    <a:pt x="521" y="1690"/>
                  </a:cubicBezTo>
                  <a:lnTo>
                    <a:pt x="955" y="1690"/>
                  </a:lnTo>
                  <a:cubicBezTo>
                    <a:pt x="1035" y="2789"/>
                    <a:pt x="1952" y="3654"/>
                    <a:pt x="3070" y="3654"/>
                  </a:cubicBezTo>
                  <a:lnTo>
                    <a:pt x="3298" y="3654"/>
                  </a:lnTo>
                  <a:cubicBezTo>
                    <a:pt x="3255" y="3912"/>
                    <a:pt x="3280" y="4177"/>
                    <a:pt x="3374" y="4424"/>
                  </a:cubicBezTo>
                  <a:lnTo>
                    <a:pt x="3143" y="4424"/>
                  </a:lnTo>
                  <a:cubicBezTo>
                    <a:pt x="3115" y="4424"/>
                    <a:pt x="3090" y="4399"/>
                    <a:pt x="3090" y="4371"/>
                  </a:cubicBezTo>
                  <a:lnTo>
                    <a:pt x="3090" y="4314"/>
                  </a:lnTo>
                  <a:cubicBezTo>
                    <a:pt x="3090" y="4063"/>
                    <a:pt x="2885" y="3860"/>
                    <a:pt x="2636" y="3860"/>
                  </a:cubicBezTo>
                  <a:cubicBezTo>
                    <a:pt x="2388" y="3860"/>
                    <a:pt x="2183" y="4065"/>
                    <a:pt x="2183" y="4314"/>
                  </a:cubicBezTo>
                  <a:lnTo>
                    <a:pt x="2183" y="5318"/>
                  </a:lnTo>
                  <a:lnTo>
                    <a:pt x="1561" y="5318"/>
                  </a:lnTo>
                  <a:cubicBezTo>
                    <a:pt x="1223" y="5318"/>
                    <a:pt x="950" y="5592"/>
                    <a:pt x="950" y="5929"/>
                  </a:cubicBezTo>
                  <a:lnTo>
                    <a:pt x="950" y="6231"/>
                  </a:lnTo>
                  <a:cubicBezTo>
                    <a:pt x="950" y="6569"/>
                    <a:pt x="1223" y="6843"/>
                    <a:pt x="1561" y="6843"/>
                  </a:cubicBezTo>
                  <a:lnTo>
                    <a:pt x="8368" y="6843"/>
                  </a:lnTo>
                  <a:cubicBezTo>
                    <a:pt x="8706" y="6843"/>
                    <a:pt x="8980" y="6569"/>
                    <a:pt x="8980" y="6231"/>
                  </a:cubicBezTo>
                  <a:lnTo>
                    <a:pt x="8980" y="5929"/>
                  </a:lnTo>
                  <a:cubicBezTo>
                    <a:pt x="8980" y="5592"/>
                    <a:pt x="8706" y="5318"/>
                    <a:pt x="8368" y="5318"/>
                  </a:cubicBezTo>
                  <a:lnTo>
                    <a:pt x="7746" y="5318"/>
                  </a:lnTo>
                  <a:lnTo>
                    <a:pt x="7746" y="4317"/>
                  </a:lnTo>
                  <a:cubicBezTo>
                    <a:pt x="7746" y="4065"/>
                    <a:pt x="7542" y="3864"/>
                    <a:pt x="7293" y="3864"/>
                  </a:cubicBezTo>
                  <a:cubicBezTo>
                    <a:pt x="7044" y="3864"/>
                    <a:pt x="6840" y="4068"/>
                    <a:pt x="6840" y="4317"/>
                  </a:cubicBezTo>
                  <a:lnTo>
                    <a:pt x="6840" y="4372"/>
                  </a:lnTo>
                  <a:cubicBezTo>
                    <a:pt x="6840" y="4401"/>
                    <a:pt x="6815" y="4426"/>
                    <a:pt x="6787" y="4426"/>
                  </a:cubicBezTo>
                  <a:lnTo>
                    <a:pt x="6555" y="4426"/>
                  </a:lnTo>
                  <a:cubicBezTo>
                    <a:pt x="6651" y="4179"/>
                    <a:pt x="6676" y="3914"/>
                    <a:pt x="6634" y="3656"/>
                  </a:cubicBezTo>
                  <a:lnTo>
                    <a:pt x="6859" y="3656"/>
                  </a:lnTo>
                  <a:cubicBezTo>
                    <a:pt x="7977" y="3656"/>
                    <a:pt x="8894" y="2789"/>
                    <a:pt x="8974" y="1692"/>
                  </a:cubicBezTo>
                  <a:lnTo>
                    <a:pt x="9408" y="1692"/>
                  </a:lnTo>
                  <a:cubicBezTo>
                    <a:pt x="9698" y="1692"/>
                    <a:pt x="9931" y="1459"/>
                    <a:pt x="9931" y="1171"/>
                  </a:cubicBezTo>
                  <a:lnTo>
                    <a:pt x="9931" y="1097"/>
                  </a:lnTo>
                  <a:cubicBezTo>
                    <a:pt x="9931" y="809"/>
                    <a:pt x="9696" y="572"/>
                    <a:pt x="9408" y="572"/>
                  </a:cubicBezTo>
                  <a:lnTo>
                    <a:pt x="8980" y="572"/>
                  </a:lnTo>
                  <a:lnTo>
                    <a:pt x="8980" y="519"/>
                  </a:lnTo>
                  <a:cubicBezTo>
                    <a:pt x="8980" y="233"/>
                    <a:pt x="8747" y="0"/>
                    <a:pt x="8461" y="0"/>
                  </a:cubicBezTo>
                  <a:lnTo>
                    <a:pt x="3116" y="0"/>
                  </a:lnTo>
                  <a:cubicBezTo>
                    <a:pt x="3026" y="0"/>
                    <a:pt x="2951" y="75"/>
                    <a:pt x="2951" y="165"/>
                  </a:cubicBezTo>
                  <a:cubicBezTo>
                    <a:pt x="2951" y="258"/>
                    <a:pt x="3026" y="332"/>
                    <a:pt x="3116" y="332"/>
                  </a:cubicBezTo>
                  <a:lnTo>
                    <a:pt x="8461" y="332"/>
                  </a:lnTo>
                  <a:cubicBezTo>
                    <a:pt x="8562" y="332"/>
                    <a:pt x="8647" y="418"/>
                    <a:pt x="8647" y="519"/>
                  </a:cubicBezTo>
                  <a:lnTo>
                    <a:pt x="8647" y="1536"/>
                  </a:lnTo>
                  <a:cubicBezTo>
                    <a:pt x="8647" y="2522"/>
                    <a:pt x="7844" y="3324"/>
                    <a:pt x="6858" y="3324"/>
                  </a:cubicBezTo>
                  <a:lnTo>
                    <a:pt x="6534" y="3324"/>
                  </a:lnTo>
                  <a:cubicBezTo>
                    <a:pt x="6507" y="3263"/>
                    <a:pt x="6479" y="3203"/>
                    <a:pt x="6443" y="3146"/>
                  </a:cubicBezTo>
                  <a:lnTo>
                    <a:pt x="6324" y="2950"/>
                  </a:lnTo>
                  <a:cubicBezTo>
                    <a:pt x="6259" y="2838"/>
                    <a:pt x="6141" y="2774"/>
                    <a:pt x="6015" y="2774"/>
                  </a:cubicBezTo>
                  <a:cubicBezTo>
                    <a:pt x="5993" y="2774"/>
                    <a:pt x="5971" y="2776"/>
                    <a:pt x="5949" y="2780"/>
                  </a:cubicBezTo>
                  <a:cubicBezTo>
                    <a:pt x="5809" y="2803"/>
                    <a:pt x="5701" y="2904"/>
                    <a:pt x="5663" y="3038"/>
                  </a:cubicBezTo>
                  <a:lnTo>
                    <a:pt x="5359" y="2648"/>
                  </a:lnTo>
                  <a:cubicBezTo>
                    <a:pt x="5263" y="2526"/>
                    <a:pt x="5121" y="2456"/>
                    <a:pt x="4965" y="2456"/>
                  </a:cubicBezTo>
                  <a:cubicBezTo>
                    <a:pt x="4812" y="2456"/>
                    <a:pt x="4668" y="2526"/>
                    <a:pt x="4572" y="2648"/>
                  </a:cubicBezTo>
                  <a:lnTo>
                    <a:pt x="4268" y="3038"/>
                  </a:lnTo>
                  <a:cubicBezTo>
                    <a:pt x="4231" y="2904"/>
                    <a:pt x="4121" y="2803"/>
                    <a:pt x="3980" y="2780"/>
                  </a:cubicBezTo>
                  <a:cubicBezTo>
                    <a:pt x="3958" y="2776"/>
                    <a:pt x="3936" y="2774"/>
                    <a:pt x="3914" y="2774"/>
                  </a:cubicBezTo>
                  <a:cubicBezTo>
                    <a:pt x="3788" y="2774"/>
                    <a:pt x="3672" y="2838"/>
                    <a:pt x="3605" y="2950"/>
                  </a:cubicBezTo>
                  <a:lnTo>
                    <a:pt x="3488" y="3146"/>
                  </a:lnTo>
                  <a:cubicBezTo>
                    <a:pt x="3452" y="3203"/>
                    <a:pt x="3424" y="3263"/>
                    <a:pt x="3397" y="3324"/>
                  </a:cubicBezTo>
                  <a:lnTo>
                    <a:pt x="3072" y="3324"/>
                  </a:lnTo>
                  <a:cubicBezTo>
                    <a:pt x="2085" y="3324"/>
                    <a:pt x="1284" y="2522"/>
                    <a:pt x="1284" y="1536"/>
                  </a:cubicBezTo>
                  <a:lnTo>
                    <a:pt x="1284" y="519"/>
                  </a:lnTo>
                  <a:cubicBezTo>
                    <a:pt x="1284" y="418"/>
                    <a:pt x="1369" y="332"/>
                    <a:pt x="1471" y="332"/>
                  </a:cubicBezTo>
                  <a:lnTo>
                    <a:pt x="2444" y="332"/>
                  </a:lnTo>
                  <a:cubicBezTo>
                    <a:pt x="2535" y="332"/>
                    <a:pt x="2610" y="258"/>
                    <a:pt x="2610" y="165"/>
                  </a:cubicBezTo>
                  <a:cubicBezTo>
                    <a:pt x="2610" y="75"/>
                    <a:pt x="2535" y="0"/>
                    <a:pt x="2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6" name="Google Shape;6416;p78"/>
            <p:cNvSpPr/>
            <p:nvPr/>
          </p:nvSpPr>
          <p:spPr>
            <a:xfrm>
              <a:off x="1166343" y="1422207"/>
              <a:ext cx="226365" cy="124322"/>
            </a:xfrm>
            <a:custGeom>
              <a:avLst/>
              <a:gdLst/>
              <a:ahLst/>
              <a:cxnLst/>
              <a:rect l="l" t="t" r="r" b="b"/>
              <a:pathLst>
                <a:path w="7864" h="4319" extrusionOk="0">
                  <a:moveTo>
                    <a:pt x="3276" y="336"/>
                  </a:moveTo>
                  <a:cubicBezTo>
                    <a:pt x="3315" y="336"/>
                    <a:pt x="3358" y="345"/>
                    <a:pt x="3395" y="364"/>
                  </a:cubicBezTo>
                  <a:cubicBezTo>
                    <a:pt x="3459" y="398"/>
                    <a:pt x="3509" y="455"/>
                    <a:pt x="3529" y="524"/>
                  </a:cubicBezTo>
                  <a:cubicBezTo>
                    <a:pt x="3546" y="583"/>
                    <a:pt x="3543" y="645"/>
                    <a:pt x="3520" y="700"/>
                  </a:cubicBezTo>
                  <a:cubicBezTo>
                    <a:pt x="3474" y="810"/>
                    <a:pt x="3466" y="931"/>
                    <a:pt x="3498" y="1039"/>
                  </a:cubicBezTo>
                  <a:lnTo>
                    <a:pt x="3552" y="1223"/>
                  </a:lnTo>
                  <a:lnTo>
                    <a:pt x="3385" y="1270"/>
                  </a:lnTo>
                  <a:lnTo>
                    <a:pt x="3331" y="1091"/>
                  </a:lnTo>
                  <a:cubicBezTo>
                    <a:pt x="3298" y="977"/>
                    <a:pt x="3227" y="881"/>
                    <a:pt x="3129" y="817"/>
                  </a:cubicBezTo>
                  <a:cubicBezTo>
                    <a:pt x="3091" y="792"/>
                    <a:pt x="3042" y="748"/>
                    <a:pt x="3022" y="672"/>
                  </a:cubicBezTo>
                  <a:cubicBezTo>
                    <a:pt x="2985" y="540"/>
                    <a:pt x="3059" y="396"/>
                    <a:pt x="3187" y="352"/>
                  </a:cubicBezTo>
                  <a:cubicBezTo>
                    <a:pt x="3216" y="339"/>
                    <a:pt x="3246" y="336"/>
                    <a:pt x="3276" y="336"/>
                  </a:cubicBezTo>
                  <a:close/>
                  <a:moveTo>
                    <a:pt x="5365" y="1093"/>
                  </a:moveTo>
                  <a:cubicBezTo>
                    <a:pt x="5693" y="1093"/>
                    <a:pt x="6017" y="1205"/>
                    <a:pt x="6276" y="1416"/>
                  </a:cubicBezTo>
                  <a:lnTo>
                    <a:pt x="6468" y="1573"/>
                  </a:lnTo>
                  <a:lnTo>
                    <a:pt x="1124" y="3154"/>
                  </a:lnTo>
                  <a:lnTo>
                    <a:pt x="1202" y="2922"/>
                  </a:lnTo>
                  <a:cubicBezTo>
                    <a:pt x="1350" y="2467"/>
                    <a:pt x="1712" y="2113"/>
                    <a:pt x="2171" y="1978"/>
                  </a:cubicBezTo>
                  <a:lnTo>
                    <a:pt x="4952" y="1153"/>
                  </a:lnTo>
                  <a:cubicBezTo>
                    <a:pt x="5087" y="1112"/>
                    <a:pt x="5226" y="1093"/>
                    <a:pt x="5365" y="1093"/>
                  </a:cubicBezTo>
                  <a:close/>
                  <a:moveTo>
                    <a:pt x="3273" y="1"/>
                  </a:moveTo>
                  <a:cubicBezTo>
                    <a:pt x="3206" y="1"/>
                    <a:pt x="3138" y="12"/>
                    <a:pt x="3074" y="35"/>
                  </a:cubicBezTo>
                  <a:cubicBezTo>
                    <a:pt x="2779" y="140"/>
                    <a:pt x="2613" y="460"/>
                    <a:pt x="2700" y="760"/>
                  </a:cubicBezTo>
                  <a:cubicBezTo>
                    <a:pt x="2738" y="897"/>
                    <a:pt x="2825" y="1015"/>
                    <a:pt x="2944" y="1093"/>
                  </a:cubicBezTo>
                  <a:cubicBezTo>
                    <a:pt x="2976" y="1112"/>
                    <a:pt x="3001" y="1146"/>
                    <a:pt x="3011" y="1183"/>
                  </a:cubicBezTo>
                  <a:lnTo>
                    <a:pt x="3065" y="1366"/>
                  </a:lnTo>
                  <a:lnTo>
                    <a:pt x="2078" y="1660"/>
                  </a:lnTo>
                  <a:cubicBezTo>
                    <a:pt x="1513" y="1827"/>
                    <a:pt x="1069" y="2260"/>
                    <a:pt x="888" y="2822"/>
                  </a:cubicBezTo>
                  <a:lnTo>
                    <a:pt x="740" y="3275"/>
                  </a:lnTo>
                  <a:lnTo>
                    <a:pt x="322" y="3400"/>
                  </a:lnTo>
                  <a:cubicBezTo>
                    <a:pt x="116" y="3458"/>
                    <a:pt x="1" y="3677"/>
                    <a:pt x="61" y="3881"/>
                  </a:cubicBezTo>
                  <a:lnTo>
                    <a:pt x="107" y="4041"/>
                  </a:lnTo>
                  <a:cubicBezTo>
                    <a:pt x="136" y="4141"/>
                    <a:pt x="203" y="4223"/>
                    <a:pt x="294" y="4272"/>
                  </a:cubicBezTo>
                  <a:cubicBezTo>
                    <a:pt x="353" y="4303"/>
                    <a:pt x="415" y="4319"/>
                    <a:pt x="479" y="4319"/>
                  </a:cubicBezTo>
                  <a:cubicBezTo>
                    <a:pt x="516" y="4319"/>
                    <a:pt x="552" y="4315"/>
                    <a:pt x="589" y="4303"/>
                  </a:cubicBezTo>
                  <a:lnTo>
                    <a:pt x="5226" y="2931"/>
                  </a:lnTo>
                  <a:cubicBezTo>
                    <a:pt x="5315" y="2904"/>
                    <a:pt x="5365" y="2813"/>
                    <a:pt x="5340" y="2724"/>
                  </a:cubicBezTo>
                  <a:cubicBezTo>
                    <a:pt x="5318" y="2651"/>
                    <a:pt x="5252" y="2604"/>
                    <a:pt x="5180" y="2604"/>
                  </a:cubicBezTo>
                  <a:cubicBezTo>
                    <a:pt x="5165" y="2604"/>
                    <a:pt x="5149" y="2606"/>
                    <a:pt x="5134" y="2611"/>
                  </a:cubicBezTo>
                  <a:lnTo>
                    <a:pt x="497" y="3983"/>
                  </a:lnTo>
                  <a:cubicBezTo>
                    <a:pt x="492" y="3984"/>
                    <a:pt x="486" y="3985"/>
                    <a:pt x="481" y="3985"/>
                  </a:cubicBezTo>
                  <a:cubicBezTo>
                    <a:pt x="458" y="3985"/>
                    <a:pt x="435" y="3969"/>
                    <a:pt x="427" y="3945"/>
                  </a:cubicBezTo>
                  <a:lnTo>
                    <a:pt x="379" y="3784"/>
                  </a:lnTo>
                  <a:cubicBezTo>
                    <a:pt x="372" y="3764"/>
                    <a:pt x="379" y="3748"/>
                    <a:pt x="383" y="3741"/>
                  </a:cubicBezTo>
                  <a:cubicBezTo>
                    <a:pt x="388" y="3734"/>
                    <a:pt x="397" y="3721"/>
                    <a:pt x="417" y="3714"/>
                  </a:cubicBezTo>
                  <a:lnTo>
                    <a:pt x="7368" y="1654"/>
                  </a:lnTo>
                  <a:cubicBezTo>
                    <a:pt x="7373" y="1653"/>
                    <a:pt x="7378" y="1652"/>
                    <a:pt x="7383" y="1652"/>
                  </a:cubicBezTo>
                  <a:cubicBezTo>
                    <a:pt x="7407" y="1652"/>
                    <a:pt x="7430" y="1669"/>
                    <a:pt x="7437" y="1693"/>
                  </a:cubicBezTo>
                  <a:lnTo>
                    <a:pt x="7485" y="1855"/>
                  </a:lnTo>
                  <a:cubicBezTo>
                    <a:pt x="7492" y="1875"/>
                    <a:pt x="7485" y="1891"/>
                    <a:pt x="7481" y="1898"/>
                  </a:cubicBezTo>
                  <a:cubicBezTo>
                    <a:pt x="7476" y="1903"/>
                    <a:pt x="7467" y="1917"/>
                    <a:pt x="7448" y="1925"/>
                  </a:cubicBezTo>
                  <a:lnTo>
                    <a:pt x="5768" y="2422"/>
                  </a:lnTo>
                  <a:cubicBezTo>
                    <a:pt x="5679" y="2449"/>
                    <a:pt x="5631" y="2539"/>
                    <a:pt x="5654" y="2628"/>
                  </a:cubicBezTo>
                  <a:cubicBezTo>
                    <a:pt x="5677" y="2702"/>
                    <a:pt x="5744" y="2748"/>
                    <a:pt x="5817" y="2748"/>
                  </a:cubicBezTo>
                  <a:cubicBezTo>
                    <a:pt x="5832" y="2748"/>
                    <a:pt x="5847" y="2746"/>
                    <a:pt x="5862" y="2742"/>
                  </a:cubicBezTo>
                  <a:lnTo>
                    <a:pt x="7542" y="2244"/>
                  </a:lnTo>
                  <a:cubicBezTo>
                    <a:pt x="7748" y="2184"/>
                    <a:pt x="7864" y="1965"/>
                    <a:pt x="7803" y="1761"/>
                  </a:cubicBezTo>
                  <a:lnTo>
                    <a:pt x="7755" y="1599"/>
                  </a:lnTo>
                  <a:cubicBezTo>
                    <a:pt x="7706" y="1430"/>
                    <a:pt x="7549" y="1322"/>
                    <a:pt x="7382" y="1322"/>
                  </a:cubicBezTo>
                  <a:cubicBezTo>
                    <a:pt x="7346" y="1322"/>
                    <a:pt x="7308" y="1327"/>
                    <a:pt x="7272" y="1338"/>
                  </a:cubicBezTo>
                  <a:lnTo>
                    <a:pt x="6854" y="1461"/>
                  </a:lnTo>
                  <a:lnTo>
                    <a:pt x="6486" y="1162"/>
                  </a:lnTo>
                  <a:cubicBezTo>
                    <a:pt x="6163" y="900"/>
                    <a:pt x="5765" y="762"/>
                    <a:pt x="5360" y="762"/>
                  </a:cubicBezTo>
                  <a:cubicBezTo>
                    <a:pt x="5191" y="762"/>
                    <a:pt x="5021" y="786"/>
                    <a:pt x="4855" y="835"/>
                  </a:cubicBezTo>
                  <a:lnTo>
                    <a:pt x="3868" y="1128"/>
                  </a:lnTo>
                  <a:lnTo>
                    <a:pt x="3815" y="945"/>
                  </a:lnTo>
                  <a:cubicBezTo>
                    <a:pt x="3802" y="899"/>
                    <a:pt x="3813" y="856"/>
                    <a:pt x="3824" y="828"/>
                  </a:cubicBezTo>
                  <a:cubicBezTo>
                    <a:pt x="3877" y="702"/>
                    <a:pt x="3884" y="560"/>
                    <a:pt x="3847" y="428"/>
                  </a:cubicBezTo>
                  <a:cubicBezTo>
                    <a:pt x="3801" y="273"/>
                    <a:pt x="3690" y="140"/>
                    <a:pt x="3545" y="67"/>
                  </a:cubicBezTo>
                  <a:cubicBezTo>
                    <a:pt x="3459" y="23"/>
                    <a:pt x="3366" y="1"/>
                    <a:pt x="3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7" name="Google Shape;6417;p78"/>
            <p:cNvSpPr/>
            <p:nvPr/>
          </p:nvSpPr>
          <p:spPr>
            <a:xfrm>
              <a:off x="1348454" y="1494954"/>
              <a:ext cx="67242" cy="52043"/>
            </a:xfrm>
            <a:custGeom>
              <a:avLst/>
              <a:gdLst/>
              <a:ahLst/>
              <a:cxnLst/>
              <a:rect l="l" t="t" r="r" b="b"/>
              <a:pathLst>
                <a:path w="2336" h="1808" extrusionOk="0">
                  <a:moveTo>
                    <a:pt x="1082" y="332"/>
                  </a:moveTo>
                  <a:cubicBezTo>
                    <a:pt x="1113" y="332"/>
                    <a:pt x="1145" y="339"/>
                    <a:pt x="1175" y="352"/>
                  </a:cubicBezTo>
                  <a:cubicBezTo>
                    <a:pt x="1230" y="377"/>
                    <a:pt x="1273" y="423"/>
                    <a:pt x="1296" y="482"/>
                  </a:cubicBezTo>
                  <a:lnTo>
                    <a:pt x="1298" y="485"/>
                  </a:lnTo>
                  <a:cubicBezTo>
                    <a:pt x="1315" y="539"/>
                    <a:pt x="1360" y="581"/>
                    <a:pt x="1417" y="594"/>
                  </a:cubicBezTo>
                  <a:cubicBezTo>
                    <a:pt x="1430" y="598"/>
                    <a:pt x="1444" y="601"/>
                    <a:pt x="1459" y="601"/>
                  </a:cubicBezTo>
                  <a:cubicBezTo>
                    <a:pt x="1498" y="601"/>
                    <a:pt x="1538" y="583"/>
                    <a:pt x="1568" y="555"/>
                  </a:cubicBezTo>
                  <a:cubicBezTo>
                    <a:pt x="1593" y="531"/>
                    <a:pt x="1619" y="514"/>
                    <a:pt x="1651" y="503"/>
                  </a:cubicBezTo>
                  <a:cubicBezTo>
                    <a:pt x="1675" y="494"/>
                    <a:pt x="1700" y="490"/>
                    <a:pt x="1726" y="490"/>
                  </a:cubicBezTo>
                  <a:cubicBezTo>
                    <a:pt x="1763" y="490"/>
                    <a:pt x="1801" y="499"/>
                    <a:pt x="1834" y="517"/>
                  </a:cubicBezTo>
                  <a:cubicBezTo>
                    <a:pt x="1893" y="547"/>
                    <a:pt x="1932" y="601"/>
                    <a:pt x="1948" y="665"/>
                  </a:cubicBezTo>
                  <a:cubicBezTo>
                    <a:pt x="1973" y="770"/>
                    <a:pt x="1916" y="882"/>
                    <a:pt x="1817" y="926"/>
                  </a:cubicBezTo>
                  <a:cubicBezTo>
                    <a:pt x="1787" y="938"/>
                    <a:pt x="1756" y="945"/>
                    <a:pt x="1726" y="945"/>
                  </a:cubicBezTo>
                  <a:cubicBezTo>
                    <a:pt x="1719" y="945"/>
                    <a:pt x="1713" y="944"/>
                    <a:pt x="1706" y="944"/>
                  </a:cubicBezTo>
                  <a:cubicBezTo>
                    <a:pt x="1701" y="943"/>
                    <a:pt x="1696" y="943"/>
                    <a:pt x="1691" y="943"/>
                  </a:cubicBezTo>
                  <a:cubicBezTo>
                    <a:pt x="1638" y="943"/>
                    <a:pt x="1590" y="967"/>
                    <a:pt x="1559" y="1008"/>
                  </a:cubicBezTo>
                  <a:cubicBezTo>
                    <a:pt x="1523" y="1054"/>
                    <a:pt x="1514" y="1114"/>
                    <a:pt x="1536" y="1168"/>
                  </a:cubicBezTo>
                  <a:lnTo>
                    <a:pt x="1538" y="1171"/>
                  </a:lnTo>
                  <a:cubicBezTo>
                    <a:pt x="1557" y="1230"/>
                    <a:pt x="1554" y="1292"/>
                    <a:pt x="1527" y="1347"/>
                  </a:cubicBezTo>
                  <a:cubicBezTo>
                    <a:pt x="1500" y="1402"/>
                    <a:pt x="1450" y="1443"/>
                    <a:pt x="1394" y="1463"/>
                  </a:cubicBezTo>
                  <a:cubicBezTo>
                    <a:pt x="1371" y="1470"/>
                    <a:pt x="1347" y="1474"/>
                    <a:pt x="1324" y="1474"/>
                  </a:cubicBezTo>
                  <a:cubicBezTo>
                    <a:pt x="1243" y="1474"/>
                    <a:pt x="1164" y="1430"/>
                    <a:pt x="1123" y="1356"/>
                  </a:cubicBezTo>
                  <a:cubicBezTo>
                    <a:pt x="1122" y="1349"/>
                    <a:pt x="1118" y="1345"/>
                    <a:pt x="1115" y="1338"/>
                  </a:cubicBezTo>
                  <a:cubicBezTo>
                    <a:pt x="1065" y="1221"/>
                    <a:pt x="946" y="1150"/>
                    <a:pt x="825" y="1150"/>
                  </a:cubicBezTo>
                  <a:cubicBezTo>
                    <a:pt x="789" y="1150"/>
                    <a:pt x="754" y="1157"/>
                    <a:pt x="720" y="1168"/>
                  </a:cubicBezTo>
                  <a:lnTo>
                    <a:pt x="436" y="1269"/>
                  </a:lnTo>
                  <a:cubicBezTo>
                    <a:pt x="429" y="1271"/>
                    <a:pt x="423" y="1272"/>
                    <a:pt x="418" y="1272"/>
                  </a:cubicBezTo>
                  <a:cubicBezTo>
                    <a:pt x="411" y="1272"/>
                    <a:pt x="405" y="1270"/>
                    <a:pt x="400" y="1267"/>
                  </a:cubicBezTo>
                  <a:cubicBezTo>
                    <a:pt x="391" y="1264"/>
                    <a:pt x="382" y="1257"/>
                    <a:pt x="375" y="1241"/>
                  </a:cubicBezTo>
                  <a:lnTo>
                    <a:pt x="349" y="1168"/>
                  </a:lnTo>
                  <a:cubicBezTo>
                    <a:pt x="340" y="1143"/>
                    <a:pt x="354" y="1116"/>
                    <a:pt x="377" y="1107"/>
                  </a:cubicBezTo>
                  <a:lnTo>
                    <a:pt x="661" y="1006"/>
                  </a:lnTo>
                  <a:cubicBezTo>
                    <a:pt x="818" y="949"/>
                    <a:pt x="905" y="780"/>
                    <a:pt x="862" y="620"/>
                  </a:cubicBezTo>
                  <a:cubicBezTo>
                    <a:pt x="860" y="615"/>
                    <a:pt x="860" y="608"/>
                    <a:pt x="857" y="601"/>
                  </a:cubicBezTo>
                  <a:cubicBezTo>
                    <a:pt x="837" y="496"/>
                    <a:pt x="898" y="388"/>
                    <a:pt x="997" y="348"/>
                  </a:cubicBezTo>
                  <a:cubicBezTo>
                    <a:pt x="1025" y="337"/>
                    <a:pt x="1053" y="332"/>
                    <a:pt x="1082" y="332"/>
                  </a:cubicBezTo>
                  <a:close/>
                  <a:moveTo>
                    <a:pt x="1079" y="1"/>
                  </a:moveTo>
                  <a:cubicBezTo>
                    <a:pt x="1010" y="1"/>
                    <a:pt x="941" y="13"/>
                    <a:pt x="875" y="39"/>
                  </a:cubicBezTo>
                  <a:cubicBezTo>
                    <a:pt x="624" y="137"/>
                    <a:pt x="478" y="398"/>
                    <a:pt x="528" y="663"/>
                  </a:cubicBezTo>
                  <a:cubicBezTo>
                    <a:pt x="532" y="674"/>
                    <a:pt x="533" y="686"/>
                    <a:pt x="535" y="695"/>
                  </a:cubicBezTo>
                  <a:lnTo>
                    <a:pt x="265" y="789"/>
                  </a:lnTo>
                  <a:cubicBezTo>
                    <a:pt x="169" y="823"/>
                    <a:pt x="93" y="892"/>
                    <a:pt x="48" y="985"/>
                  </a:cubicBezTo>
                  <a:cubicBezTo>
                    <a:pt x="4" y="1077"/>
                    <a:pt x="0" y="1180"/>
                    <a:pt x="34" y="1276"/>
                  </a:cubicBezTo>
                  <a:lnTo>
                    <a:pt x="61" y="1349"/>
                  </a:lnTo>
                  <a:cubicBezTo>
                    <a:pt x="93" y="1445"/>
                    <a:pt x="162" y="1521"/>
                    <a:pt x="256" y="1566"/>
                  </a:cubicBezTo>
                  <a:cubicBezTo>
                    <a:pt x="307" y="1591"/>
                    <a:pt x="361" y="1603"/>
                    <a:pt x="416" y="1603"/>
                  </a:cubicBezTo>
                  <a:cubicBezTo>
                    <a:pt x="460" y="1603"/>
                    <a:pt x="504" y="1595"/>
                    <a:pt x="546" y="1580"/>
                  </a:cubicBezTo>
                  <a:lnTo>
                    <a:pt x="818" y="1486"/>
                  </a:lnTo>
                  <a:cubicBezTo>
                    <a:pt x="821" y="1495"/>
                    <a:pt x="827" y="1505"/>
                    <a:pt x="834" y="1514"/>
                  </a:cubicBezTo>
                  <a:cubicBezTo>
                    <a:pt x="933" y="1699"/>
                    <a:pt x="1123" y="1808"/>
                    <a:pt x="1324" y="1808"/>
                  </a:cubicBezTo>
                  <a:cubicBezTo>
                    <a:pt x="1379" y="1808"/>
                    <a:pt x="1438" y="1799"/>
                    <a:pt x="1495" y="1781"/>
                  </a:cubicBezTo>
                  <a:cubicBezTo>
                    <a:pt x="1642" y="1735"/>
                    <a:pt x="1760" y="1632"/>
                    <a:pt x="1825" y="1497"/>
                  </a:cubicBezTo>
                  <a:cubicBezTo>
                    <a:pt x="1865" y="1420"/>
                    <a:pt x="1884" y="1338"/>
                    <a:pt x="1884" y="1257"/>
                  </a:cubicBezTo>
                  <a:cubicBezTo>
                    <a:pt x="1905" y="1250"/>
                    <a:pt x="1929" y="1241"/>
                    <a:pt x="1950" y="1232"/>
                  </a:cubicBezTo>
                  <a:cubicBezTo>
                    <a:pt x="2195" y="1125"/>
                    <a:pt x="2336" y="850"/>
                    <a:pt x="2273" y="590"/>
                  </a:cubicBezTo>
                  <a:cubicBezTo>
                    <a:pt x="2234" y="434"/>
                    <a:pt x="2135" y="304"/>
                    <a:pt x="1994" y="226"/>
                  </a:cubicBezTo>
                  <a:cubicBezTo>
                    <a:pt x="1912" y="181"/>
                    <a:pt x="1821" y="158"/>
                    <a:pt x="1728" y="158"/>
                  </a:cubicBezTo>
                  <a:cubicBezTo>
                    <a:pt x="1665" y="158"/>
                    <a:pt x="1601" y="168"/>
                    <a:pt x="1539" y="190"/>
                  </a:cubicBezTo>
                  <a:cubicBezTo>
                    <a:pt x="1529" y="194"/>
                    <a:pt x="1520" y="197"/>
                    <a:pt x="1509" y="201"/>
                  </a:cubicBezTo>
                  <a:cubicBezTo>
                    <a:pt x="1456" y="139"/>
                    <a:pt x="1388" y="87"/>
                    <a:pt x="1310" y="52"/>
                  </a:cubicBezTo>
                  <a:cubicBezTo>
                    <a:pt x="1237" y="17"/>
                    <a:pt x="115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41"/>
          <p:cNvSpPr txBox="1"/>
          <p:nvPr>
            <p:ph type="title"/>
          </p:nvPr>
        </p:nvSpPr>
        <p:spPr>
          <a:xfrm>
            <a:off x="2411730" y="628015"/>
            <a:ext cx="3314700" cy="6343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olidFill>
                  <a:schemeClr val="accent3"/>
                </a:solidFill>
                <a:effectLst/>
              </a:rPr>
              <a:t>Table </a:t>
            </a:r>
            <a:r>
              <a:rPr lang="en-GB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Contents </a:t>
            </a:r>
            <a:endParaRPr lang="en-GB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sp>
        <p:nvSpPr>
          <p:cNvPr id="1965" name="Google Shape;1965;p41"/>
          <p:cNvSpPr txBox="1"/>
          <p:nvPr>
            <p:ph type="body" idx="1"/>
            <p:custDataLst>
              <p:tags r:id="rId1"/>
            </p:custDataLst>
          </p:nvPr>
        </p:nvSpPr>
        <p:spPr>
          <a:xfrm>
            <a:off x="2843530" y="1492250"/>
            <a:ext cx="5110480" cy="30251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Section 1</a:t>
            </a:r>
            <a:r>
              <a:rPr lang="en-US" altLang="en-GB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:</a:t>
            </a:r>
            <a:r>
              <a:rPr lang="en-US" altLang="en-GB">
                <a:solidFill>
                  <a:schemeClr val="accent3"/>
                </a:solidFill>
                <a:effectLst/>
              </a:rPr>
              <a:t> Properties of Plastics</a:t>
            </a: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Section 2:</a:t>
            </a:r>
            <a:r>
              <a:rPr lang="en-US" altLang="en-GB">
                <a:solidFill>
                  <a:schemeClr val="accent3"/>
                </a:solidFill>
                <a:effectLst/>
              </a:rPr>
              <a:t> Recycling Plastics</a:t>
            </a: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Section 3:</a:t>
            </a:r>
            <a:r>
              <a:rPr lang="en-US" altLang="en-GB">
                <a:solidFill>
                  <a:schemeClr val="accent3"/>
                </a:solidFill>
                <a:effectLst/>
              </a:rPr>
              <a:t> My Plastics Footprint</a:t>
            </a: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GB"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heel spokes="8"/>
      </p:transition>
    </mc:Choice>
    <mc:Fallback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7" dur="1000" fill="hold"/>
                                              <p:tgtEl>
                                                <p:spTgt spid="1965">
                                                  <p:txEl>
                                                    <p:pRg st="0" end="0"/>
                                                  </p:txEl>
                                                </p:spTgt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12" dur="1000" fill="hold"/>
                                              <p:tgtEl>
                                                <p:spTgt spid="1965">
                                                  <p:txEl>
                                                    <p:pRg st="3" end="3"/>
                                                  </p:txEl>
                                                </p:spTgt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17" dur="1000" fill="hold"/>
                                              <p:tgtEl>
                                                <p:spTgt spid="1965">
                                                  <p:txEl>
                                                    <p:pRg st="6" end="6"/>
                                                  </p:txEl>
                                                </p:spTgt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5" grpId="0" build="p"/>
      <p:bldP spid="1965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69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/>
          <p:nvPr>
            <p:ph type="subTitle" idx="1"/>
          </p:nvPr>
        </p:nvSpPr>
        <p:spPr>
          <a:xfrm rot="210">
            <a:off x="899795" y="1780540"/>
            <a:ext cx="7075170" cy="695960"/>
          </a:xfrm>
        </p:spPr>
        <p:txBody>
          <a:bodyPr/>
          <a:p>
            <a:endParaRPr lang="en-US" altLang="en-US"/>
          </a:p>
          <a:p>
            <a:r>
              <a:rPr lang="en-US" altLang="en-US"/>
              <a:t>I hope everyone enjoys watching and listening to this presentation!</a:t>
            </a:r>
            <a:endParaRPr lang="en-US" altLang="en-US"/>
          </a:p>
          <a:p>
            <a:r>
              <a:rPr lang="en-US" altLang="en-US" sz="800"/>
              <a:t>N WHEN I SAY PLZ DON’T SAY ANYTHING!</a:t>
            </a:r>
            <a:endParaRPr lang="en-US" altLang="en-US" sz="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44"/>
          <p:cNvSpPr/>
          <p:nvPr/>
        </p:nvSpPr>
        <p:spPr>
          <a:xfrm>
            <a:off x="3421650" y="732833"/>
            <a:ext cx="2300700" cy="23007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8" name="Google Shape;2038;p44"/>
          <p:cNvSpPr txBox="1"/>
          <p:nvPr>
            <p:ph type="title"/>
          </p:nvPr>
        </p:nvSpPr>
        <p:spPr>
          <a:xfrm flipH="1">
            <a:off x="467995" y="987425"/>
            <a:ext cx="7297420" cy="19227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Section </a:t>
            </a:r>
            <a:r>
              <a:rPr lang="en-GB"/>
              <a:t>1</a:t>
            </a:r>
            <a:endParaRPr lang="en-GB"/>
          </a:p>
        </p:txBody>
      </p:sp>
      <p:sp>
        <p:nvSpPr>
          <p:cNvPr id="2039" name="Google Shape;2039;p44"/>
          <p:cNvSpPr txBox="1"/>
          <p:nvPr>
            <p:ph type="subTitle" idx="1"/>
          </p:nvPr>
        </p:nvSpPr>
        <p:spPr>
          <a:xfrm rot="-501" flipH="1">
            <a:off x="2483427" y="4057163"/>
            <a:ext cx="41187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lang="en-GB"/>
          </a:p>
        </p:txBody>
      </p:sp>
      <p:sp>
        <p:nvSpPr>
          <p:cNvPr id="2040" name="Google Shape;2040;p44"/>
          <p:cNvSpPr/>
          <p:nvPr/>
        </p:nvSpPr>
        <p:spPr>
          <a:xfrm>
            <a:off x="1246972" y="2952839"/>
            <a:ext cx="8788" cy="16692"/>
          </a:xfrm>
          <a:custGeom>
            <a:avLst/>
            <a:gdLst/>
            <a:ahLst/>
            <a:cxnLst/>
            <a:rect l="l" t="t" r="r" b="b"/>
            <a:pathLst>
              <a:path w="288" h="547" extrusionOk="0">
                <a:moveTo>
                  <a:pt x="217" y="1"/>
                </a:moveTo>
                <a:cubicBezTo>
                  <a:pt x="189" y="1"/>
                  <a:pt x="163" y="17"/>
                  <a:pt x="152" y="45"/>
                </a:cubicBezTo>
                <a:lnTo>
                  <a:pt x="11" y="460"/>
                </a:lnTo>
                <a:cubicBezTo>
                  <a:pt x="1" y="495"/>
                  <a:pt x="18" y="533"/>
                  <a:pt x="52" y="544"/>
                </a:cubicBezTo>
                <a:cubicBezTo>
                  <a:pt x="59" y="545"/>
                  <a:pt x="66" y="547"/>
                  <a:pt x="74" y="547"/>
                </a:cubicBezTo>
                <a:cubicBezTo>
                  <a:pt x="101" y="547"/>
                  <a:pt x="126" y="531"/>
                  <a:pt x="136" y="502"/>
                </a:cubicBezTo>
                <a:lnTo>
                  <a:pt x="277" y="88"/>
                </a:lnTo>
                <a:cubicBezTo>
                  <a:pt x="288" y="52"/>
                  <a:pt x="269" y="16"/>
                  <a:pt x="237" y="4"/>
                </a:cubicBezTo>
                <a:cubicBezTo>
                  <a:pt x="230" y="2"/>
                  <a:pt x="223" y="1"/>
                  <a:pt x="217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041" name="Google Shape;2041;p44"/>
          <p:cNvGrpSpPr/>
          <p:nvPr/>
        </p:nvGrpSpPr>
        <p:grpSpPr>
          <a:xfrm>
            <a:off x="1216661" y="2204673"/>
            <a:ext cx="1319399" cy="2398822"/>
            <a:chOff x="1113300" y="1634150"/>
            <a:chExt cx="524925" cy="954375"/>
          </a:xfrm>
        </p:grpSpPr>
        <p:sp>
          <p:nvSpPr>
            <p:cNvPr id="2042" name="Google Shape;2042;p44"/>
            <p:cNvSpPr/>
            <p:nvPr/>
          </p:nvSpPr>
          <p:spPr>
            <a:xfrm>
              <a:off x="1145500" y="2546925"/>
              <a:ext cx="492725" cy="41600"/>
            </a:xfrm>
            <a:custGeom>
              <a:avLst/>
              <a:gdLst/>
              <a:ahLst/>
              <a:cxnLst/>
              <a:rect l="l" t="t" r="r" b="b"/>
              <a:pathLst>
                <a:path w="19709" h="1664" extrusionOk="0">
                  <a:moveTo>
                    <a:pt x="9855" y="1"/>
                  </a:moveTo>
                  <a:cubicBezTo>
                    <a:pt x="7241" y="1"/>
                    <a:pt x="4735" y="89"/>
                    <a:pt x="2886" y="245"/>
                  </a:cubicBezTo>
                  <a:cubicBezTo>
                    <a:pt x="1038" y="401"/>
                    <a:pt x="0" y="612"/>
                    <a:pt x="0" y="833"/>
                  </a:cubicBezTo>
                  <a:cubicBezTo>
                    <a:pt x="0" y="1053"/>
                    <a:pt x="1038" y="1264"/>
                    <a:pt x="2886" y="1420"/>
                  </a:cubicBezTo>
                  <a:cubicBezTo>
                    <a:pt x="4735" y="1576"/>
                    <a:pt x="7241" y="1663"/>
                    <a:pt x="9855" y="1663"/>
                  </a:cubicBezTo>
                  <a:cubicBezTo>
                    <a:pt x="12468" y="1663"/>
                    <a:pt x="14976" y="1576"/>
                    <a:pt x="16823" y="1420"/>
                  </a:cubicBezTo>
                  <a:cubicBezTo>
                    <a:pt x="18671" y="1264"/>
                    <a:pt x="19709" y="1053"/>
                    <a:pt x="19709" y="833"/>
                  </a:cubicBezTo>
                  <a:cubicBezTo>
                    <a:pt x="19709" y="612"/>
                    <a:pt x="18671" y="401"/>
                    <a:pt x="16823" y="245"/>
                  </a:cubicBezTo>
                  <a:cubicBezTo>
                    <a:pt x="14976" y="89"/>
                    <a:pt x="12468" y="1"/>
                    <a:pt x="98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3" name="Google Shape;2043;p44"/>
            <p:cNvSpPr/>
            <p:nvPr/>
          </p:nvSpPr>
          <p:spPr>
            <a:xfrm>
              <a:off x="1364000" y="2175150"/>
              <a:ext cx="161225" cy="335600"/>
            </a:xfrm>
            <a:custGeom>
              <a:avLst/>
              <a:gdLst/>
              <a:ahLst/>
              <a:cxnLst/>
              <a:rect l="l" t="t" r="r" b="b"/>
              <a:pathLst>
                <a:path w="6449" h="13424" extrusionOk="0">
                  <a:moveTo>
                    <a:pt x="3643" y="0"/>
                  </a:moveTo>
                  <a:cubicBezTo>
                    <a:pt x="2399" y="0"/>
                    <a:pt x="1155" y="274"/>
                    <a:pt x="0" y="760"/>
                  </a:cubicBezTo>
                  <a:cubicBezTo>
                    <a:pt x="146" y="1576"/>
                    <a:pt x="295" y="2394"/>
                    <a:pt x="440" y="3210"/>
                  </a:cubicBezTo>
                  <a:cubicBezTo>
                    <a:pt x="701" y="6894"/>
                    <a:pt x="1360" y="10044"/>
                    <a:pt x="2130" y="13424"/>
                  </a:cubicBezTo>
                  <a:lnTo>
                    <a:pt x="6449" y="13143"/>
                  </a:lnTo>
                  <a:cubicBezTo>
                    <a:pt x="6124" y="9917"/>
                    <a:pt x="5784" y="6529"/>
                    <a:pt x="5510" y="3301"/>
                  </a:cubicBezTo>
                  <a:cubicBezTo>
                    <a:pt x="5421" y="2273"/>
                    <a:pt x="5367" y="1193"/>
                    <a:pt x="5278" y="165"/>
                  </a:cubicBezTo>
                  <a:cubicBezTo>
                    <a:pt x="4738" y="54"/>
                    <a:pt x="4190" y="0"/>
                    <a:pt x="3643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4" name="Google Shape;2044;p44"/>
            <p:cNvSpPr/>
            <p:nvPr/>
          </p:nvSpPr>
          <p:spPr>
            <a:xfrm>
              <a:off x="1425825" y="2238675"/>
              <a:ext cx="50200" cy="16775"/>
            </a:xfrm>
            <a:custGeom>
              <a:avLst/>
              <a:gdLst/>
              <a:ahLst/>
              <a:cxnLst/>
              <a:rect l="l" t="t" r="r" b="b"/>
              <a:pathLst>
                <a:path w="2008" h="671" extrusionOk="0">
                  <a:moveTo>
                    <a:pt x="1934" y="1"/>
                  </a:moveTo>
                  <a:cubicBezTo>
                    <a:pt x="1911" y="1"/>
                    <a:pt x="1888" y="13"/>
                    <a:pt x="1876" y="33"/>
                  </a:cubicBezTo>
                  <a:cubicBezTo>
                    <a:pt x="1700" y="329"/>
                    <a:pt x="1361" y="527"/>
                    <a:pt x="1017" y="539"/>
                  </a:cubicBezTo>
                  <a:cubicBezTo>
                    <a:pt x="1014" y="539"/>
                    <a:pt x="1011" y="539"/>
                    <a:pt x="1008" y="539"/>
                  </a:cubicBezTo>
                  <a:cubicBezTo>
                    <a:pt x="662" y="539"/>
                    <a:pt x="322" y="369"/>
                    <a:pt x="129" y="86"/>
                  </a:cubicBezTo>
                  <a:cubicBezTo>
                    <a:pt x="117" y="67"/>
                    <a:pt x="96" y="57"/>
                    <a:pt x="75" y="57"/>
                  </a:cubicBezTo>
                  <a:cubicBezTo>
                    <a:pt x="62" y="57"/>
                    <a:pt x="49" y="61"/>
                    <a:pt x="37" y="68"/>
                  </a:cubicBezTo>
                  <a:cubicBezTo>
                    <a:pt x="7" y="88"/>
                    <a:pt x="0" y="128"/>
                    <a:pt x="20" y="160"/>
                  </a:cubicBezTo>
                  <a:cubicBezTo>
                    <a:pt x="232" y="472"/>
                    <a:pt x="609" y="670"/>
                    <a:pt x="988" y="670"/>
                  </a:cubicBezTo>
                  <a:cubicBezTo>
                    <a:pt x="999" y="670"/>
                    <a:pt x="1009" y="670"/>
                    <a:pt x="1021" y="667"/>
                  </a:cubicBezTo>
                  <a:cubicBezTo>
                    <a:pt x="1410" y="656"/>
                    <a:pt x="1789" y="433"/>
                    <a:pt x="1989" y="98"/>
                  </a:cubicBezTo>
                  <a:cubicBezTo>
                    <a:pt x="2007" y="68"/>
                    <a:pt x="1996" y="27"/>
                    <a:pt x="1966" y="10"/>
                  </a:cubicBezTo>
                  <a:cubicBezTo>
                    <a:pt x="1956" y="4"/>
                    <a:pt x="1945" y="1"/>
                    <a:pt x="19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5" name="Google Shape;2045;p44"/>
            <p:cNvSpPr/>
            <p:nvPr/>
          </p:nvSpPr>
          <p:spPr>
            <a:xfrm>
              <a:off x="1223425" y="2188100"/>
              <a:ext cx="158100" cy="318750"/>
            </a:xfrm>
            <a:custGeom>
              <a:avLst/>
              <a:gdLst/>
              <a:ahLst/>
              <a:cxnLst/>
              <a:rect l="l" t="t" r="r" b="b"/>
              <a:pathLst>
                <a:path w="6324" h="12750" extrusionOk="0">
                  <a:moveTo>
                    <a:pt x="5326" y="0"/>
                  </a:moveTo>
                  <a:cubicBezTo>
                    <a:pt x="3548" y="90"/>
                    <a:pt x="1779" y="242"/>
                    <a:pt x="1" y="333"/>
                  </a:cubicBezTo>
                  <a:cubicBezTo>
                    <a:pt x="67" y="1095"/>
                    <a:pt x="197" y="1853"/>
                    <a:pt x="388" y="2595"/>
                  </a:cubicBezTo>
                  <a:cubicBezTo>
                    <a:pt x="943" y="5928"/>
                    <a:pt x="1232" y="9328"/>
                    <a:pt x="1642" y="12750"/>
                  </a:cubicBezTo>
                  <a:lnTo>
                    <a:pt x="6324" y="12580"/>
                  </a:lnTo>
                  <a:cubicBezTo>
                    <a:pt x="6172" y="7952"/>
                    <a:pt x="6016" y="5445"/>
                    <a:pt x="5432" y="1857"/>
                  </a:cubicBezTo>
                  <a:cubicBezTo>
                    <a:pt x="5389" y="1215"/>
                    <a:pt x="5367" y="642"/>
                    <a:pt x="5326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6" name="Google Shape;2046;p44"/>
            <p:cNvSpPr/>
            <p:nvPr/>
          </p:nvSpPr>
          <p:spPr>
            <a:xfrm>
              <a:off x="1238900" y="2250600"/>
              <a:ext cx="34625" cy="15375"/>
            </a:xfrm>
            <a:custGeom>
              <a:avLst/>
              <a:gdLst/>
              <a:ahLst/>
              <a:cxnLst/>
              <a:rect l="l" t="t" r="r" b="b"/>
              <a:pathLst>
                <a:path w="1385" h="615" extrusionOk="0">
                  <a:moveTo>
                    <a:pt x="1310" y="1"/>
                  </a:moveTo>
                  <a:cubicBezTo>
                    <a:pt x="1286" y="1"/>
                    <a:pt x="1263" y="14"/>
                    <a:pt x="1252" y="36"/>
                  </a:cubicBezTo>
                  <a:cubicBezTo>
                    <a:pt x="1149" y="233"/>
                    <a:pt x="963" y="388"/>
                    <a:pt x="753" y="451"/>
                  </a:cubicBezTo>
                  <a:cubicBezTo>
                    <a:pt x="678" y="473"/>
                    <a:pt x="599" y="484"/>
                    <a:pt x="520" y="484"/>
                  </a:cubicBezTo>
                  <a:cubicBezTo>
                    <a:pt x="377" y="484"/>
                    <a:pt x="232" y="448"/>
                    <a:pt x="108" y="379"/>
                  </a:cubicBezTo>
                  <a:cubicBezTo>
                    <a:pt x="97" y="373"/>
                    <a:pt x="86" y="371"/>
                    <a:pt x="75" y="371"/>
                  </a:cubicBezTo>
                  <a:cubicBezTo>
                    <a:pt x="52" y="371"/>
                    <a:pt x="31" y="383"/>
                    <a:pt x="18" y="405"/>
                  </a:cubicBezTo>
                  <a:cubicBezTo>
                    <a:pt x="1" y="436"/>
                    <a:pt x="11" y="476"/>
                    <a:pt x="44" y="493"/>
                  </a:cubicBezTo>
                  <a:cubicBezTo>
                    <a:pt x="188" y="573"/>
                    <a:pt x="351" y="615"/>
                    <a:pt x="516" y="615"/>
                  </a:cubicBezTo>
                  <a:cubicBezTo>
                    <a:pt x="608" y="615"/>
                    <a:pt x="701" y="601"/>
                    <a:pt x="791" y="573"/>
                  </a:cubicBezTo>
                  <a:cubicBezTo>
                    <a:pt x="1040" y="501"/>
                    <a:pt x="1249" y="326"/>
                    <a:pt x="1369" y="95"/>
                  </a:cubicBezTo>
                  <a:cubicBezTo>
                    <a:pt x="1385" y="65"/>
                    <a:pt x="1373" y="23"/>
                    <a:pt x="1340" y="7"/>
                  </a:cubicBezTo>
                  <a:cubicBezTo>
                    <a:pt x="1330" y="3"/>
                    <a:pt x="1320" y="1"/>
                    <a:pt x="131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7" name="Google Shape;2047;p44"/>
            <p:cNvSpPr/>
            <p:nvPr/>
          </p:nvSpPr>
          <p:spPr>
            <a:xfrm>
              <a:off x="1113300" y="1821950"/>
              <a:ext cx="140325" cy="387650"/>
            </a:xfrm>
            <a:custGeom>
              <a:avLst/>
              <a:gdLst/>
              <a:ahLst/>
              <a:cxnLst/>
              <a:rect l="l" t="t" r="r" b="b"/>
              <a:pathLst>
                <a:path w="5613" h="15506" extrusionOk="0">
                  <a:moveTo>
                    <a:pt x="2839" y="1"/>
                  </a:moveTo>
                  <a:cubicBezTo>
                    <a:pt x="2350" y="1562"/>
                    <a:pt x="1826" y="3287"/>
                    <a:pt x="1321" y="5473"/>
                  </a:cubicBezTo>
                  <a:cubicBezTo>
                    <a:pt x="809" y="7679"/>
                    <a:pt x="413" y="10125"/>
                    <a:pt x="117" y="12369"/>
                  </a:cubicBezTo>
                  <a:cubicBezTo>
                    <a:pt x="0" y="13267"/>
                    <a:pt x="621" y="14031"/>
                    <a:pt x="1004" y="14853"/>
                  </a:cubicBezTo>
                  <a:cubicBezTo>
                    <a:pt x="1497" y="15093"/>
                    <a:pt x="1990" y="15345"/>
                    <a:pt x="2515" y="15505"/>
                  </a:cubicBezTo>
                  <a:cubicBezTo>
                    <a:pt x="2625" y="15397"/>
                    <a:pt x="2638" y="15236"/>
                    <a:pt x="2546" y="15111"/>
                  </a:cubicBezTo>
                  <a:lnTo>
                    <a:pt x="2546" y="15111"/>
                  </a:lnTo>
                  <a:cubicBezTo>
                    <a:pt x="2610" y="15152"/>
                    <a:pt x="2666" y="15151"/>
                    <a:pt x="2731" y="15192"/>
                  </a:cubicBezTo>
                  <a:cubicBezTo>
                    <a:pt x="2826" y="15093"/>
                    <a:pt x="2848" y="14981"/>
                    <a:pt x="2803" y="14852"/>
                  </a:cubicBezTo>
                  <a:cubicBezTo>
                    <a:pt x="2759" y="14722"/>
                    <a:pt x="2668" y="14615"/>
                    <a:pt x="2580" y="14509"/>
                  </a:cubicBezTo>
                  <a:cubicBezTo>
                    <a:pt x="2380" y="14273"/>
                    <a:pt x="2182" y="14037"/>
                    <a:pt x="1982" y="13801"/>
                  </a:cubicBezTo>
                  <a:cubicBezTo>
                    <a:pt x="1951" y="13431"/>
                    <a:pt x="1876" y="13062"/>
                    <a:pt x="1846" y="12692"/>
                  </a:cubicBezTo>
                  <a:lnTo>
                    <a:pt x="1846" y="12692"/>
                  </a:lnTo>
                  <a:cubicBezTo>
                    <a:pt x="2102" y="13191"/>
                    <a:pt x="2340" y="13685"/>
                    <a:pt x="2596" y="14184"/>
                  </a:cubicBezTo>
                  <a:cubicBezTo>
                    <a:pt x="2739" y="14173"/>
                    <a:pt x="2859" y="14051"/>
                    <a:pt x="2915" y="13920"/>
                  </a:cubicBezTo>
                  <a:cubicBezTo>
                    <a:pt x="2969" y="13787"/>
                    <a:pt x="2975" y="13638"/>
                    <a:pt x="2981" y="13495"/>
                  </a:cubicBezTo>
                  <a:cubicBezTo>
                    <a:pt x="3005" y="12686"/>
                    <a:pt x="3032" y="11877"/>
                    <a:pt x="3058" y="11069"/>
                  </a:cubicBezTo>
                  <a:cubicBezTo>
                    <a:pt x="3468" y="9839"/>
                    <a:pt x="4026" y="8452"/>
                    <a:pt x="4525" y="7108"/>
                  </a:cubicBezTo>
                  <a:lnTo>
                    <a:pt x="5612" y="1030"/>
                  </a:lnTo>
                  <a:cubicBezTo>
                    <a:pt x="4680" y="680"/>
                    <a:pt x="3768" y="351"/>
                    <a:pt x="2839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8" name="Google Shape;2048;p44"/>
            <p:cNvSpPr/>
            <p:nvPr/>
          </p:nvSpPr>
          <p:spPr>
            <a:xfrm>
              <a:off x="1152575" y="2128550"/>
              <a:ext cx="11550" cy="17100"/>
            </a:xfrm>
            <a:custGeom>
              <a:avLst/>
              <a:gdLst/>
              <a:ahLst/>
              <a:cxnLst/>
              <a:rect l="l" t="t" r="r" b="b"/>
              <a:pathLst>
                <a:path w="462" h="684" extrusionOk="0">
                  <a:moveTo>
                    <a:pt x="75" y="1"/>
                  </a:moveTo>
                  <a:cubicBezTo>
                    <a:pt x="64" y="1"/>
                    <a:pt x="53" y="4"/>
                    <a:pt x="43" y="9"/>
                  </a:cubicBezTo>
                  <a:cubicBezTo>
                    <a:pt x="10" y="28"/>
                    <a:pt x="0" y="66"/>
                    <a:pt x="17" y="99"/>
                  </a:cubicBezTo>
                  <a:lnTo>
                    <a:pt x="330" y="649"/>
                  </a:lnTo>
                  <a:cubicBezTo>
                    <a:pt x="342" y="671"/>
                    <a:pt x="363" y="684"/>
                    <a:pt x="388" y="684"/>
                  </a:cubicBezTo>
                  <a:cubicBezTo>
                    <a:pt x="398" y="684"/>
                    <a:pt x="409" y="681"/>
                    <a:pt x="419" y="674"/>
                  </a:cubicBezTo>
                  <a:cubicBezTo>
                    <a:pt x="452" y="657"/>
                    <a:pt x="462" y="617"/>
                    <a:pt x="445" y="585"/>
                  </a:cubicBezTo>
                  <a:lnTo>
                    <a:pt x="132" y="35"/>
                  </a:lnTo>
                  <a:cubicBezTo>
                    <a:pt x="120" y="13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9" name="Google Shape;2049;p44"/>
            <p:cNvSpPr/>
            <p:nvPr/>
          </p:nvSpPr>
          <p:spPr>
            <a:xfrm>
              <a:off x="1158775" y="2166225"/>
              <a:ext cx="22125" cy="38250"/>
            </a:xfrm>
            <a:custGeom>
              <a:avLst/>
              <a:gdLst/>
              <a:ahLst/>
              <a:cxnLst/>
              <a:rect l="l" t="t" r="r" b="b"/>
              <a:pathLst>
                <a:path w="885" h="1530" extrusionOk="0">
                  <a:moveTo>
                    <a:pt x="64" y="0"/>
                  </a:moveTo>
                  <a:cubicBezTo>
                    <a:pt x="28" y="2"/>
                    <a:pt x="1" y="33"/>
                    <a:pt x="4" y="69"/>
                  </a:cubicBezTo>
                  <a:cubicBezTo>
                    <a:pt x="11" y="183"/>
                    <a:pt x="28" y="288"/>
                    <a:pt x="47" y="388"/>
                  </a:cubicBezTo>
                  <a:cubicBezTo>
                    <a:pt x="64" y="489"/>
                    <a:pt x="80" y="586"/>
                    <a:pt x="87" y="693"/>
                  </a:cubicBezTo>
                  <a:cubicBezTo>
                    <a:pt x="90" y="708"/>
                    <a:pt x="94" y="719"/>
                    <a:pt x="104" y="731"/>
                  </a:cubicBezTo>
                  <a:lnTo>
                    <a:pt x="763" y="1505"/>
                  </a:lnTo>
                  <a:cubicBezTo>
                    <a:pt x="776" y="1523"/>
                    <a:pt x="796" y="1530"/>
                    <a:pt x="813" y="1530"/>
                  </a:cubicBezTo>
                  <a:cubicBezTo>
                    <a:pt x="827" y="1530"/>
                    <a:pt x="843" y="1524"/>
                    <a:pt x="854" y="1515"/>
                  </a:cubicBezTo>
                  <a:cubicBezTo>
                    <a:pt x="880" y="1491"/>
                    <a:pt x="884" y="1448"/>
                    <a:pt x="862" y="1423"/>
                  </a:cubicBezTo>
                  <a:lnTo>
                    <a:pt x="217" y="662"/>
                  </a:lnTo>
                  <a:cubicBezTo>
                    <a:pt x="207" y="558"/>
                    <a:pt x="191" y="460"/>
                    <a:pt x="175" y="366"/>
                  </a:cubicBezTo>
                  <a:cubicBezTo>
                    <a:pt x="157" y="265"/>
                    <a:pt x="141" y="167"/>
                    <a:pt x="134" y="60"/>
                  </a:cubicBezTo>
                  <a:cubicBezTo>
                    <a:pt x="132" y="24"/>
                    <a:pt x="100" y="2"/>
                    <a:pt x="6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0" name="Google Shape;2050;p44"/>
            <p:cNvSpPr/>
            <p:nvPr/>
          </p:nvSpPr>
          <p:spPr>
            <a:xfrm>
              <a:off x="1442050" y="1880325"/>
              <a:ext cx="132475" cy="172025"/>
            </a:xfrm>
            <a:custGeom>
              <a:avLst/>
              <a:gdLst/>
              <a:ahLst/>
              <a:cxnLst/>
              <a:rect l="l" t="t" r="r" b="b"/>
              <a:pathLst>
                <a:path w="5299" h="6881" extrusionOk="0">
                  <a:moveTo>
                    <a:pt x="1731" y="1"/>
                  </a:moveTo>
                  <a:cubicBezTo>
                    <a:pt x="1151" y="1"/>
                    <a:pt x="564" y="111"/>
                    <a:pt x="0" y="257"/>
                  </a:cubicBezTo>
                  <a:lnTo>
                    <a:pt x="1215" y="6250"/>
                  </a:lnTo>
                  <a:cubicBezTo>
                    <a:pt x="1588" y="6663"/>
                    <a:pt x="2148" y="6881"/>
                    <a:pt x="2706" y="6881"/>
                  </a:cubicBezTo>
                  <a:cubicBezTo>
                    <a:pt x="2847" y="6881"/>
                    <a:pt x="2988" y="6867"/>
                    <a:pt x="3125" y="6839"/>
                  </a:cubicBezTo>
                  <a:cubicBezTo>
                    <a:pt x="3807" y="6699"/>
                    <a:pt x="4405" y="6239"/>
                    <a:pt x="4775" y="5648"/>
                  </a:cubicBezTo>
                  <a:cubicBezTo>
                    <a:pt x="5144" y="5056"/>
                    <a:pt x="5298" y="4346"/>
                    <a:pt x="5278" y="3651"/>
                  </a:cubicBezTo>
                  <a:cubicBezTo>
                    <a:pt x="5257" y="2889"/>
                    <a:pt x="5035" y="2133"/>
                    <a:pt x="4610" y="1507"/>
                  </a:cubicBezTo>
                  <a:cubicBezTo>
                    <a:pt x="4184" y="879"/>
                    <a:pt x="3555" y="385"/>
                    <a:pt x="2832" y="159"/>
                  </a:cubicBezTo>
                  <a:cubicBezTo>
                    <a:pt x="2474" y="47"/>
                    <a:pt x="2104" y="1"/>
                    <a:pt x="17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1" name="Google Shape;2051;p44"/>
            <p:cNvSpPr/>
            <p:nvPr/>
          </p:nvSpPr>
          <p:spPr>
            <a:xfrm>
              <a:off x="1531075" y="1935450"/>
              <a:ext cx="35475" cy="88200"/>
            </a:xfrm>
            <a:custGeom>
              <a:avLst/>
              <a:gdLst/>
              <a:ahLst/>
              <a:cxnLst/>
              <a:rect l="l" t="t" r="r" b="b"/>
              <a:pathLst>
                <a:path w="1419" h="3528" extrusionOk="0">
                  <a:moveTo>
                    <a:pt x="1345" y="1"/>
                  </a:moveTo>
                  <a:cubicBezTo>
                    <a:pt x="1330" y="1"/>
                    <a:pt x="1315" y="6"/>
                    <a:pt x="1302" y="17"/>
                  </a:cubicBezTo>
                  <a:cubicBezTo>
                    <a:pt x="916" y="348"/>
                    <a:pt x="492" y="641"/>
                    <a:pt x="43" y="886"/>
                  </a:cubicBezTo>
                  <a:cubicBezTo>
                    <a:pt x="13" y="901"/>
                    <a:pt x="0" y="937"/>
                    <a:pt x="13" y="969"/>
                  </a:cubicBezTo>
                  <a:cubicBezTo>
                    <a:pt x="180" y="1393"/>
                    <a:pt x="352" y="1809"/>
                    <a:pt x="525" y="2228"/>
                  </a:cubicBezTo>
                  <a:cubicBezTo>
                    <a:pt x="696" y="2644"/>
                    <a:pt x="871" y="3063"/>
                    <a:pt x="1038" y="3486"/>
                  </a:cubicBezTo>
                  <a:cubicBezTo>
                    <a:pt x="1049" y="3512"/>
                    <a:pt x="1072" y="3527"/>
                    <a:pt x="1099" y="3527"/>
                  </a:cubicBezTo>
                  <a:cubicBezTo>
                    <a:pt x="1108" y="3527"/>
                    <a:pt x="1115" y="3526"/>
                    <a:pt x="1122" y="3523"/>
                  </a:cubicBezTo>
                  <a:cubicBezTo>
                    <a:pt x="1157" y="3509"/>
                    <a:pt x="1172" y="3472"/>
                    <a:pt x="1159" y="3437"/>
                  </a:cubicBezTo>
                  <a:cubicBezTo>
                    <a:pt x="992" y="3013"/>
                    <a:pt x="821" y="2597"/>
                    <a:pt x="646" y="2178"/>
                  </a:cubicBezTo>
                  <a:cubicBezTo>
                    <a:pt x="482" y="1779"/>
                    <a:pt x="316" y="1379"/>
                    <a:pt x="156" y="974"/>
                  </a:cubicBezTo>
                  <a:cubicBezTo>
                    <a:pt x="595" y="731"/>
                    <a:pt x="1008" y="441"/>
                    <a:pt x="1388" y="117"/>
                  </a:cubicBezTo>
                  <a:cubicBezTo>
                    <a:pt x="1415" y="92"/>
                    <a:pt x="1418" y="50"/>
                    <a:pt x="1395" y="24"/>
                  </a:cubicBezTo>
                  <a:cubicBezTo>
                    <a:pt x="1383" y="9"/>
                    <a:pt x="1364" y="1"/>
                    <a:pt x="134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2" name="Google Shape;2052;p44"/>
            <p:cNvSpPr/>
            <p:nvPr/>
          </p:nvSpPr>
          <p:spPr>
            <a:xfrm>
              <a:off x="1441500" y="1773350"/>
              <a:ext cx="110575" cy="100775"/>
            </a:xfrm>
            <a:custGeom>
              <a:avLst/>
              <a:gdLst/>
              <a:ahLst/>
              <a:cxnLst/>
              <a:rect l="l" t="t" r="r" b="b"/>
              <a:pathLst>
                <a:path w="4423" h="4031" extrusionOk="0">
                  <a:moveTo>
                    <a:pt x="1482" y="1"/>
                  </a:moveTo>
                  <a:lnTo>
                    <a:pt x="1" y="1440"/>
                  </a:lnTo>
                  <a:lnTo>
                    <a:pt x="3636" y="4030"/>
                  </a:lnTo>
                  <a:lnTo>
                    <a:pt x="4422" y="3720"/>
                  </a:lnTo>
                  <a:cubicBezTo>
                    <a:pt x="3679" y="2245"/>
                    <a:pt x="2364" y="754"/>
                    <a:pt x="1482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3" name="Google Shape;2053;p44"/>
            <p:cNvSpPr/>
            <p:nvPr/>
          </p:nvSpPr>
          <p:spPr>
            <a:xfrm>
              <a:off x="1208075" y="1996050"/>
              <a:ext cx="294950" cy="215400"/>
            </a:xfrm>
            <a:custGeom>
              <a:avLst/>
              <a:gdLst/>
              <a:ahLst/>
              <a:cxnLst/>
              <a:rect l="l" t="t" r="r" b="b"/>
              <a:pathLst>
                <a:path w="11798" h="8616" extrusionOk="0">
                  <a:moveTo>
                    <a:pt x="4551" y="0"/>
                  </a:moveTo>
                  <a:cubicBezTo>
                    <a:pt x="3023" y="0"/>
                    <a:pt x="1495" y="156"/>
                    <a:pt x="0" y="460"/>
                  </a:cubicBezTo>
                  <a:cubicBezTo>
                    <a:pt x="136" y="3178"/>
                    <a:pt x="272" y="5895"/>
                    <a:pt x="408" y="8616"/>
                  </a:cubicBezTo>
                  <a:lnTo>
                    <a:pt x="6189" y="8458"/>
                  </a:lnTo>
                  <a:cubicBezTo>
                    <a:pt x="7447" y="8005"/>
                    <a:pt x="8760" y="7806"/>
                    <a:pt x="10085" y="7806"/>
                  </a:cubicBezTo>
                  <a:cubicBezTo>
                    <a:pt x="10655" y="7806"/>
                    <a:pt x="11227" y="7843"/>
                    <a:pt x="11798" y="7912"/>
                  </a:cubicBezTo>
                  <a:cubicBezTo>
                    <a:pt x="11472" y="5606"/>
                    <a:pt x="11150" y="3229"/>
                    <a:pt x="10826" y="921"/>
                  </a:cubicBezTo>
                  <a:cubicBezTo>
                    <a:pt x="8797" y="301"/>
                    <a:pt x="6675" y="0"/>
                    <a:pt x="4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4" name="Google Shape;2054;p44"/>
            <p:cNvSpPr/>
            <p:nvPr/>
          </p:nvSpPr>
          <p:spPr>
            <a:xfrm>
              <a:off x="1419025" y="2021025"/>
              <a:ext cx="69925" cy="58375"/>
            </a:xfrm>
            <a:custGeom>
              <a:avLst/>
              <a:gdLst/>
              <a:ahLst/>
              <a:cxnLst/>
              <a:rect l="l" t="t" r="r" b="b"/>
              <a:pathLst>
                <a:path w="2797" h="2335" extrusionOk="0">
                  <a:moveTo>
                    <a:pt x="76" y="0"/>
                  </a:moveTo>
                  <a:cubicBezTo>
                    <a:pt x="67" y="0"/>
                    <a:pt x="58" y="2"/>
                    <a:pt x="49" y="6"/>
                  </a:cubicBezTo>
                  <a:cubicBezTo>
                    <a:pt x="15" y="20"/>
                    <a:pt x="1" y="57"/>
                    <a:pt x="15" y="92"/>
                  </a:cubicBezTo>
                  <a:cubicBezTo>
                    <a:pt x="501" y="1198"/>
                    <a:pt x="1533" y="2057"/>
                    <a:pt x="2710" y="2333"/>
                  </a:cubicBezTo>
                  <a:cubicBezTo>
                    <a:pt x="2712" y="2335"/>
                    <a:pt x="2718" y="2335"/>
                    <a:pt x="2724" y="2335"/>
                  </a:cubicBezTo>
                  <a:cubicBezTo>
                    <a:pt x="2754" y="2335"/>
                    <a:pt x="2781" y="2314"/>
                    <a:pt x="2788" y="2284"/>
                  </a:cubicBezTo>
                  <a:cubicBezTo>
                    <a:pt x="2797" y="2249"/>
                    <a:pt x="2775" y="2214"/>
                    <a:pt x="2740" y="2206"/>
                  </a:cubicBezTo>
                  <a:cubicBezTo>
                    <a:pt x="1602" y="1940"/>
                    <a:pt x="604" y="1108"/>
                    <a:pt x="135" y="40"/>
                  </a:cubicBezTo>
                  <a:cubicBezTo>
                    <a:pt x="124" y="15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5" name="Google Shape;2055;p44"/>
            <p:cNvSpPr/>
            <p:nvPr/>
          </p:nvSpPr>
          <p:spPr>
            <a:xfrm>
              <a:off x="1214300" y="2018325"/>
              <a:ext cx="42325" cy="65300"/>
            </a:xfrm>
            <a:custGeom>
              <a:avLst/>
              <a:gdLst/>
              <a:ahLst/>
              <a:cxnLst/>
              <a:rect l="l" t="t" r="r" b="b"/>
              <a:pathLst>
                <a:path w="1693" h="2612" extrusionOk="0">
                  <a:moveTo>
                    <a:pt x="1617" y="1"/>
                  </a:moveTo>
                  <a:cubicBezTo>
                    <a:pt x="1595" y="1"/>
                    <a:pt x="1573" y="12"/>
                    <a:pt x="1560" y="32"/>
                  </a:cubicBezTo>
                  <a:lnTo>
                    <a:pt x="20" y="2510"/>
                  </a:lnTo>
                  <a:cubicBezTo>
                    <a:pt x="0" y="2543"/>
                    <a:pt x="11" y="2581"/>
                    <a:pt x="41" y="2601"/>
                  </a:cubicBezTo>
                  <a:cubicBezTo>
                    <a:pt x="51" y="2608"/>
                    <a:pt x="63" y="2611"/>
                    <a:pt x="76" y="2611"/>
                  </a:cubicBezTo>
                  <a:cubicBezTo>
                    <a:pt x="97" y="2611"/>
                    <a:pt x="119" y="2600"/>
                    <a:pt x="133" y="2580"/>
                  </a:cubicBezTo>
                  <a:lnTo>
                    <a:pt x="1673" y="101"/>
                  </a:lnTo>
                  <a:cubicBezTo>
                    <a:pt x="1693" y="70"/>
                    <a:pt x="1681" y="30"/>
                    <a:pt x="1651" y="11"/>
                  </a:cubicBezTo>
                  <a:cubicBezTo>
                    <a:pt x="1641" y="4"/>
                    <a:pt x="1629" y="1"/>
                    <a:pt x="161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6" name="Google Shape;2056;p44"/>
            <p:cNvSpPr/>
            <p:nvPr/>
          </p:nvSpPr>
          <p:spPr>
            <a:xfrm>
              <a:off x="1336550" y="2104200"/>
              <a:ext cx="27800" cy="103500"/>
            </a:xfrm>
            <a:custGeom>
              <a:avLst/>
              <a:gdLst/>
              <a:ahLst/>
              <a:cxnLst/>
              <a:rect l="l" t="t" r="r" b="b"/>
              <a:pathLst>
                <a:path w="1112" h="4140" extrusionOk="0">
                  <a:moveTo>
                    <a:pt x="73" y="0"/>
                  </a:moveTo>
                  <a:cubicBezTo>
                    <a:pt x="56" y="0"/>
                    <a:pt x="39" y="7"/>
                    <a:pt x="26" y="21"/>
                  </a:cubicBezTo>
                  <a:cubicBezTo>
                    <a:pt x="0" y="47"/>
                    <a:pt x="0" y="88"/>
                    <a:pt x="28" y="114"/>
                  </a:cubicBezTo>
                  <a:cubicBezTo>
                    <a:pt x="93" y="175"/>
                    <a:pt x="179" y="228"/>
                    <a:pt x="262" y="280"/>
                  </a:cubicBezTo>
                  <a:cubicBezTo>
                    <a:pt x="332" y="323"/>
                    <a:pt x="403" y="367"/>
                    <a:pt x="456" y="414"/>
                  </a:cubicBezTo>
                  <a:lnTo>
                    <a:pt x="975" y="4081"/>
                  </a:lnTo>
                  <a:cubicBezTo>
                    <a:pt x="978" y="4114"/>
                    <a:pt x="1007" y="4138"/>
                    <a:pt x="1040" y="4138"/>
                  </a:cubicBezTo>
                  <a:cubicBezTo>
                    <a:pt x="1041" y="4138"/>
                    <a:pt x="1043" y="4137"/>
                    <a:pt x="1045" y="4137"/>
                  </a:cubicBezTo>
                  <a:cubicBezTo>
                    <a:pt x="1047" y="4137"/>
                    <a:pt x="1048" y="4138"/>
                    <a:pt x="1050" y="4139"/>
                  </a:cubicBezTo>
                  <a:cubicBezTo>
                    <a:pt x="1085" y="4134"/>
                    <a:pt x="1111" y="4099"/>
                    <a:pt x="1105" y="4064"/>
                  </a:cubicBezTo>
                  <a:lnTo>
                    <a:pt x="585" y="374"/>
                  </a:lnTo>
                  <a:cubicBezTo>
                    <a:pt x="584" y="358"/>
                    <a:pt x="576" y="346"/>
                    <a:pt x="565" y="336"/>
                  </a:cubicBezTo>
                  <a:cubicBezTo>
                    <a:pt x="499" y="273"/>
                    <a:pt x="413" y="221"/>
                    <a:pt x="332" y="168"/>
                  </a:cubicBezTo>
                  <a:cubicBezTo>
                    <a:pt x="255" y="121"/>
                    <a:pt x="175" y="72"/>
                    <a:pt x="119" y="18"/>
                  </a:cubicBezTo>
                  <a:cubicBezTo>
                    <a:pt x="106" y="6"/>
                    <a:pt x="89" y="0"/>
                    <a:pt x="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7" name="Google Shape;2057;p44"/>
            <p:cNvSpPr/>
            <p:nvPr/>
          </p:nvSpPr>
          <p:spPr>
            <a:xfrm>
              <a:off x="1216825" y="2169300"/>
              <a:ext cx="285100" cy="24450"/>
            </a:xfrm>
            <a:custGeom>
              <a:avLst/>
              <a:gdLst/>
              <a:ahLst/>
              <a:cxnLst/>
              <a:rect l="l" t="t" r="r" b="b"/>
              <a:pathLst>
                <a:path w="11404" h="978" extrusionOk="0">
                  <a:moveTo>
                    <a:pt x="9725" y="1"/>
                  </a:moveTo>
                  <a:cubicBezTo>
                    <a:pt x="8357" y="1"/>
                    <a:pt x="6991" y="246"/>
                    <a:pt x="5706" y="726"/>
                  </a:cubicBezTo>
                  <a:lnTo>
                    <a:pt x="65" y="845"/>
                  </a:lnTo>
                  <a:cubicBezTo>
                    <a:pt x="29" y="848"/>
                    <a:pt x="0" y="878"/>
                    <a:pt x="0" y="914"/>
                  </a:cubicBezTo>
                  <a:cubicBezTo>
                    <a:pt x="3" y="949"/>
                    <a:pt x="32" y="978"/>
                    <a:pt x="68" y="978"/>
                  </a:cubicBezTo>
                  <a:lnTo>
                    <a:pt x="5719" y="856"/>
                  </a:lnTo>
                  <a:cubicBezTo>
                    <a:pt x="5726" y="856"/>
                    <a:pt x="5733" y="854"/>
                    <a:pt x="5740" y="852"/>
                  </a:cubicBezTo>
                  <a:cubicBezTo>
                    <a:pt x="7015" y="375"/>
                    <a:pt x="8369" y="133"/>
                    <a:pt x="9725" y="133"/>
                  </a:cubicBezTo>
                  <a:cubicBezTo>
                    <a:pt x="10258" y="133"/>
                    <a:pt x="10792" y="170"/>
                    <a:pt x="11322" y="246"/>
                  </a:cubicBezTo>
                  <a:cubicBezTo>
                    <a:pt x="11326" y="247"/>
                    <a:pt x="11329" y="247"/>
                    <a:pt x="11333" y="247"/>
                  </a:cubicBezTo>
                  <a:cubicBezTo>
                    <a:pt x="11364" y="247"/>
                    <a:pt x="11393" y="224"/>
                    <a:pt x="11398" y="192"/>
                  </a:cubicBezTo>
                  <a:cubicBezTo>
                    <a:pt x="11404" y="156"/>
                    <a:pt x="11378" y="122"/>
                    <a:pt x="11342" y="116"/>
                  </a:cubicBezTo>
                  <a:cubicBezTo>
                    <a:pt x="10806" y="39"/>
                    <a:pt x="10265" y="1"/>
                    <a:pt x="972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8" name="Google Shape;2058;p44"/>
            <p:cNvSpPr/>
            <p:nvPr/>
          </p:nvSpPr>
          <p:spPr>
            <a:xfrm>
              <a:off x="1168825" y="1730075"/>
              <a:ext cx="324875" cy="296250"/>
            </a:xfrm>
            <a:custGeom>
              <a:avLst/>
              <a:gdLst/>
              <a:ahLst/>
              <a:cxnLst/>
              <a:rect l="l" t="t" r="r" b="b"/>
              <a:pathLst>
                <a:path w="12995" h="11850" extrusionOk="0">
                  <a:moveTo>
                    <a:pt x="5569" y="1"/>
                  </a:moveTo>
                  <a:cubicBezTo>
                    <a:pt x="4815" y="264"/>
                    <a:pt x="4039" y="507"/>
                    <a:pt x="3304" y="813"/>
                  </a:cubicBezTo>
                  <a:cubicBezTo>
                    <a:pt x="2581" y="1113"/>
                    <a:pt x="1963" y="1500"/>
                    <a:pt x="1447" y="2092"/>
                  </a:cubicBezTo>
                  <a:lnTo>
                    <a:pt x="1" y="3743"/>
                  </a:lnTo>
                  <a:cubicBezTo>
                    <a:pt x="690" y="4136"/>
                    <a:pt x="1369" y="4554"/>
                    <a:pt x="2059" y="4947"/>
                  </a:cubicBezTo>
                  <a:cubicBezTo>
                    <a:pt x="1778" y="7155"/>
                    <a:pt x="1469" y="9392"/>
                    <a:pt x="1189" y="11601"/>
                  </a:cubicBezTo>
                  <a:lnTo>
                    <a:pt x="12676" y="11850"/>
                  </a:lnTo>
                  <a:cubicBezTo>
                    <a:pt x="12460" y="9126"/>
                    <a:pt x="11725" y="4837"/>
                    <a:pt x="11490" y="3503"/>
                  </a:cubicBezTo>
                  <a:cubicBezTo>
                    <a:pt x="11981" y="2968"/>
                    <a:pt x="12503" y="2472"/>
                    <a:pt x="12995" y="1942"/>
                  </a:cubicBezTo>
                  <a:cubicBezTo>
                    <a:pt x="12091" y="981"/>
                    <a:pt x="10829" y="351"/>
                    <a:pt x="9518" y="214"/>
                  </a:cubicBezTo>
                  <a:cubicBezTo>
                    <a:pt x="8789" y="136"/>
                    <a:pt x="8075" y="78"/>
                    <a:pt x="7344" y="1"/>
                  </a:cubicBezTo>
                  <a:cubicBezTo>
                    <a:pt x="7157" y="292"/>
                    <a:pt x="6821" y="481"/>
                    <a:pt x="6473" y="491"/>
                  </a:cubicBezTo>
                  <a:cubicBezTo>
                    <a:pt x="6467" y="491"/>
                    <a:pt x="6460" y="491"/>
                    <a:pt x="6454" y="491"/>
                  </a:cubicBezTo>
                  <a:cubicBezTo>
                    <a:pt x="6114" y="491"/>
                    <a:pt x="5768" y="274"/>
                    <a:pt x="55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9" name="Google Shape;2059;p44"/>
            <p:cNvSpPr/>
            <p:nvPr/>
          </p:nvSpPr>
          <p:spPr>
            <a:xfrm>
              <a:off x="1295275" y="1733400"/>
              <a:ext cx="76825" cy="25825"/>
            </a:xfrm>
            <a:custGeom>
              <a:avLst/>
              <a:gdLst/>
              <a:ahLst/>
              <a:cxnLst/>
              <a:rect l="l" t="t" r="r" b="b"/>
              <a:pathLst>
                <a:path w="3073" h="1033" extrusionOk="0">
                  <a:moveTo>
                    <a:pt x="2997" y="1"/>
                  </a:moveTo>
                  <a:cubicBezTo>
                    <a:pt x="2974" y="1"/>
                    <a:pt x="2951" y="15"/>
                    <a:pt x="2939" y="38"/>
                  </a:cubicBezTo>
                  <a:cubicBezTo>
                    <a:pt x="2679" y="548"/>
                    <a:pt x="2117" y="897"/>
                    <a:pt x="1543" y="901"/>
                  </a:cubicBezTo>
                  <a:cubicBezTo>
                    <a:pt x="1541" y="901"/>
                    <a:pt x="1540" y="901"/>
                    <a:pt x="1539" y="901"/>
                  </a:cubicBezTo>
                  <a:cubicBezTo>
                    <a:pt x="968" y="901"/>
                    <a:pt x="400" y="564"/>
                    <a:pt x="133" y="55"/>
                  </a:cubicBezTo>
                  <a:cubicBezTo>
                    <a:pt x="120" y="34"/>
                    <a:pt x="98" y="21"/>
                    <a:pt x="74" y="21"/>
                  </a:cubicBezTo>
                  <a:cubicBezTo>
                    <a:pt x="64" y="21"/>
                    <a:pt x="53" y="24"/>
                    <a:pt x="43" y="29"/>
                  </a:cubicBezTo>
                  <a:cubicBezTo>
                    <a:pt x="12" y="46"/>
                    <a:pt x="0" y="86"/>
                    <a:pt x="16" y="118"/>
                  </a:cubicBezTo>
                  <a:cubicBezTo>
                    <a:pt x="305" y="667"/>
                    <a:pt x="912" y="1033"/>
                    <a:pt x="1531" y="1033"/>
                  </a:cubicBezTo>
                  <a:lnTo>
                    <a:pt x="1543" y="1033"/>
                  </a:lnTo>
                  <a:cubicBezTo>
                    <a:pt x="2166" y="1027"/>
                    <a:pt x="2774" y="652"/>
                    <a:pt x="3057" y="96"/>
                  </a:cubicBezTo>
                  <a:cubicBezTo>
                    <a:pt x="3072" y="65"/>
                    <a:pt x="3059" y="25"/>
                    <a:pt x="3028" y="9"/>
                  </a:cubicBezTo>
                  <a:cubicBezTo>
                    <a:pt x="3018" y="3"/>
                    <a:pt x="3008" y="1"/>
                    <a:pt x="299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0" name="Google Shape;2060;p44"/>
            <p:cNvSpPr/>
            <p:nvPr/>
          </p:nvSpPr>
          <p:spPr>
            <a:xfrm>
              <a:off x="1217100" y="1826425"/>
              <a:ext cx="7725" cy="29825"/>
            </a:xfrm>
            <a:custGeom>
              <a:avLst/>
              <a:gdLst/>
              <a:ahLst/>
              <a:cxnLst/>
              <a:rect l="l" t="t" r="r" b="b"/>
              <a:pathLst>
                <a:path w="309" h="1193" extrusionOk="0">
                  <a:moveTo>
                    <a:pt x="241" y="0"/>
                  </a:moveTo>
                  <a:cubicBezTo>
                    <a:pt x="207" y="0"/>
                    <a:pt x="178" y="23"/>
                    <a:pt x="172" y="56"/>
                  </a:cubicBezTo>
                  <a:lnTo>
                    <a:pt x="7" y="1118"/>
                  </a:lnTo>
                  <a:cubicBezTo>
                    <a:pt x="1" y="1154"/>
                    <a:pt x="25" y="1187"/>
                    <a:pt x="61" y="1193"/>
                  </a:cubicBezTo>
                  <a:lnTo>
                    <a:pt x="72" y="1193"/>
                  </a:lnTo>
                  <a:cubicBezTo>
                    <a:pt x="102" y="1193"/>
                    <a:pt x="131" y="1170"/>
                    <a:pt x="137" y="1137"/>
                  </a:cubicBezTo>
                  <a:lnTo>
                    <a:pt x="303" y="76"/>
                  </a:lnTo>
                  <a:cubicBezTo>
                    <a:pt x="308" y="41"/>
                    <a:pt x="283" y="6"/>
                    <a:pt x="247" y="1"/>
                  </a:cubicBezTo>
                  <a:cubicBezTo>
                    <a:pt x="245" y="0"/>
                    <a:pt x="243" y="0"/>
                    <a:pt x="24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1" name="Google Shape;2061;p44"/>
            <p:cNvSpPr/>
            <p:nvPr/>
          </p:nvSpPr>
          <p:spPr>
            <a:xfrm>
              <a:off x="1175975" y="1813450"/>
              <a:ext cx="46225" cy="31225"/>
            </a:xfrm>
            <a:custGeom>
              <a:avLst/>
              <a:gdLst/>
              <a:ahLst/>
              <a:cxnLst/>
              <a:rect l="l" t="t" r="r" b="b"/>
              <a:pathLst>
                <a:path w="1849" h="1249" extrusionOk="0">
                  <a:moveTo>
                    <a:pt x="75" y="1"/>
                  </a:moveTo>
                  <a:cubicBezTo>
                    <a:pt x="53" y="1"/>
                    <a:pt x="32" y="12"/>
                    <a:pt x="19" y="31"/>
                  </a:cubicBezTo>
                  <a:cubicBezTo>
                    <a:pt x="1" y="61"/>
                    <a:pt x="9" y="102"/>
                    <a:pt x="39" y="122"/>
                  </a:cubicBezTo>
                  <a:lnTo>
                    <a:pt x="1739" y="1239"/>
                  </a:lnTo>
                  <a:cubicBezTo>
                    <a:pt x="1749" y="1246"/>
                    <a:pt x="1762" y="1249"/>
                    <a:pt x="1775" y="1249"/>
                  </a:cubicBezTo>
                  <a:cubicBezTo>
                    <a:pt x="1796" y="1249"/>
                    <a:pt x="1817" y="1239"/>
                    <a:pt x="1829" y="1220"/>
                  </a:cubicBezTo>
                  <a:cubicBezTo>
                    <a:pt x="1849" y="1190"/>
                    <a:pt x="1840" y="1148"/>
                    <a:pt x="1810" y="1130"/>
                  </a:cubicBezTo>
                  <a:lnTo>
                    <a:pt x="111" y="12"/>
                  </a:lnTo>
                  <a:cubicBezTo>
                    <a:pt x="100" y="4"/>
                    <a:pt x="87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2" name="Google Shape;2062;p44"/>
            <p:cNvSpPr/>
            <p:nvPr/>
          </p:nvSpPr>
          <p:spPr>
            <a:xfrm>
              <a:off x="1456725" y="1770075"/>
              <a:ext cx="30475" cy="32325"/>
            </a:xfrm>
            <a:custGeom>
              <a:avLst/>
              <a:gdLst/>
              <a:ahLst/>
              <a:cxnLst/>
              <a:rect l="l" t="t" r="r" b="b"/>
              <a:pathLst>
                <a:path w="1219" h="1293" extrusionOk="0">
                  <a:moveTo>
                    <a:pt x="1146" y="0"/>
                  </a:moveTo>
                  <a:cubicBezTo>
                    <a:pt x="1129" y="0"/>
                    <a:pt x="1111" y="7"/>
                    <a:pt x="1097" y="22"/>
                  </a:cubicBezTo>
                  <a:lnTo>
                    <a:pt x="25" y="1181"/>
                  </a:lnTo>
                  <a:cubicBezTo>
                    <a:pt x="1" y="1208"/>
                    <a:pt x="2" y="1248"/>
                    <a:pt x="29" y="1274"/>
                  </a:cubicBezTo>
                  <a:cubicBezTo>
                    <a:pt x="42" y="1287"/>
                    <a:pt x="58" y="1292"/>
                    <a:pt x="74" y="1292"/>
                  </a:cubicBezTo>
                  <a:cubicBezTo>
                    <a:pt x="92" y="1292"/>
                    <a:pt x="109" y="1285"/>
                    <a:pt x="122" y="1271"/>
                  </a:cubicBezTo>
                  <a:lnTo>
                    <a:pt x="1194" y="110"/>
                  </a:lnTo>
                  <a:cubicBezTo>
                    <a:pt x="1219" y="83"/>
                    <a:pt x="1217" y="43"/>
                    <a:pt x="1190" y="17"/>
                  </a:cubicBezTo>
                  <a:cubicBezTo>
                    <a:pt x="1178" y="6"/>
                    <a:pt x="1162" y="0"/>
                    <a:pt x="114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3" name="Google Shape;2063;p44"/>
            <p:cNvSpPr/>
            <p:nvPr/>
          </p:nvSpPr>
          <p:spPr>
            <a:xfrm>
              <a:off x="1201425" y="1997150"/>
              <a:ext cx="280575" cy="5125"/>
            </a:xfrm>
            <a:custGeom>
              <a:avLst/>
              <a:gdLst/>
              <a:ahLst/>
              <a:cxnLst/>
              <a:rect l="l" t="t" r="r" b="b"/>
              <a:pathLst>
                <a:path w="11223" h="205" extrusionOk="0">
                  <a:moveTo>
                    <a:pt x="66" y="0"/>
                  </a:moveTo>
                  <a:cubicBezTo>
                    <a:pt x="30" y="0"/>
                    <a:pt x="0" y="30"/>
                    <a:pt x="0" y="66"/>
                  </a:cubicBezTo>
                  <a:cubicBezTo>
                    <a:pt x="0" y="102"/>
                    <a:pt x="30" y="132"/>
                    <a:pt x="66" y="132"/>
                  </a:cubicBezTo>
                  <a:lnTo>
                    <a:pt x="11156" y="205"/>
                  </a:lnTo>
                  <a:cubicBezTo>
                    <a:pt x="11193" y="205"/>
                    <a:pt x="11222" y="176"/>
                    <a:pt x="11221" y="139"/>
                  </a:cubicBezTo>
                  <a:cubicBezTo>
                    <a:pt x="11221" y="103"/>
                    <a:pt x="11191" y="73"/>
                    <a:pt x="11155" y="73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4" name="Google Shape;2064;p44"/>
            <p:cNvSpPr/>
            <p:nvPr/>
          </p:nvSpPr>
          <p:spPr>
            <a:xfrm>
              <a:off x="1369700" y="1732150"/>
              <a:ext cx="121725" cy="222175"/>
            </a:xfrm>
            <a:custGeom>
              <a:avLst/>
              <a:gdLst/>
              <a:ahLst/>
              <a:cxnLst/>
              <a:rect l="l" t="t" r="r" b="b"/>
              <a:pathLst>
                <a:path w="4869" h="8887" extrusionOk="0">
                  <a:moveTo>
                    <a:pt x="1195" y="0"/>
                  </a:moveTo>
                  <a:cubicBezTo>
                    <a:pt x="949" y="802"/>
                    <a:pt x="703" y="1603"/>
                    <a:pt x="457" y="2405"/>
                  </a:cubicBezTo>
                  <a:cubicBezTo>
                    <a:pt x="221" y="3174"/>
                    <a:pt x="1" y="4013"/>
                    <a:pt x="338" y="4742"/>
                  </a:cubicBezTo>
                  <a:cubicBezTo>
                    <a:pt x="531" y="5161"/>
                    <a:pt x="889" y="5477"/>
                    <a:pt x="1235" y="5780"/>
                  </a:cubicBezTo>
                  <a:cubicBezTo>
                    <a:pt x="2420" y="6815"/>
                    <a:pt x="3603" y="7851"/>
                    <a:pt x="4788" y="8886"/>
                  </a:cubicBezTo>
                  <a:cubicBezTo>
                    <a:pt x="4818" y="8393"/>
                    <a:pt x="4840" y="7758"/>
                    <a:pt x="4868" y="7264"/>
                  </a:cubicBezTo>
                  <a:cubicBezTo>
                    <a:pt x="3809" y="6448"/>
                    <a:pt x="2791" y="5578"/>
                    <a:pt x="1819" y="4661"/>
                  </a:cubicBezTo>
                  <a:cubicBezTo>
                    <a:pt x="1586" y="4439"/>
                    <a:pt x="1346" y="4205"/>
                    <a:pt x="1219" y="3906"/>
                  </a:cubicBezTo>
                  <a:cubicBezTo>
                    <a:pt x="1030" y="3460"/>
                    <a:pt x="1086" y="2868"/>
                    <a:pt x="1212" y="2399"/>
                  </a:cubicBezTo>
                  <a:cubicBezTo>
                    <a:pt x="1423" y="1626"/>
                    <a:pt x="1696" y="832"/>
                    <a:pt x="1908" y="59"/>
                  </a:cubicBezTo>
                  <a:cubicBezTo>
                    <a:pt x="1665" y="36"/>
                    <a:pt x="1438" y="23"/>
                    <a:pt x="1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5" name="Google Shape;2065;p44"/>
            <p:cNvSpPr/>
            <p:nvPr/>
          </p:nvSpPr>
          <p:spPr>
            <a:xfrm>
              <a:off x="1473000" y="1938300"/>
              <a:ext cx="27350" cy="10825"/>
            </a:xfrm>
            <a:custGeom>
              <a:avLst/>
              <a:gdLst/>
              <a:ahLst/>
              <a:cxnLst/>
              <a:rect l="l" t="t" r="r" b="b"/>
              <a:pathLst>
                <a:path w="1094" h="433" extrusionOk="0">
                  <a:moveTo>
                    <a:pt x="1018" y="1"/>
                  </a:moveTo>
                  <a:cubicBezTo>
                    <a:pt x="994" y="1"/>
                    <a:pt x="970" y="14"/>
                    <a:pt x="959" y="36"/>
                  </a:cubicBezTo>
                  <a:cubicBezTo>
                    <a:pt x="882" y="180"/>
                    <a:pt x="726" y="284"/>
                    <a:pt x="563" y="299"/>
                  </a:cubicBezTo>
                  <a:cubicBezTo>
                    <a:pt x="550" y="300"/>
                    <a:pt x="537" y="300"/>
                    <a:pt x="524" y="300"/>
                  </a:cubicBezTo>
                  <a:cubicBezTo>
                    <a:pt x="373" y="300"/>
                    <a:pt x="221" y="227"/>
                    <a:pt x="126" y="108"/>
                  </a:cubicBezTo>
                  <a:cubicBezTo>
                    <a:pt x="113" y="93"/>
                    <a:pt x="94" y="85"/>
                    <a:pt x="75" y="85"/>
                  </a:cubicBezTo>
                  <a:cubicBezTo>
                    <a:pt x="61" y="85"/>
                    <a:pt x="47" y="89"/>
                    <a:pt x="35" y="98"/>
                  </a:cubicBezTo>
                  <a:cubicBezTo>
                    <a:pt x="6" y="121"/>
                    <a:pt x="0" y="163"/>
                    <a:pt x="23" y="191"/>
                  </a:cubicBezTo>
                  <a:cubicBezTo>
                    <a:pt x="142" y="341"/>
                    <a:pt x="332" y="433"/>
                    <a:pt x="523" y="433"/>
                  </a:cubicBezTo>
                  <a:cubicBezTo>
                    <a:pt x="542" y="433"/>
                    <a:pt x="558" y="433"/>
                    <a:pt x="575" y="430"/>
                  </a:cubicBezTo>
                  <a:cubicBezTo>
                    <a:pt x="784" y="412"/>
                    <a:pt x="977" y="284"/>
                    <a:pt x="1075" y="98"/>
                  </a:cubicBezTo>
                  <a:cubicBezTo>
                    <a:pt x="1094" y="66"/>
                    <a:pt x="1081" y="27"/>
                    <a:pt x="1048" y="8"/>
                  </a:cubicBezTo>
                  <a:cubicBezTo>
                    <a:pt x="1039" y="3"/>
                    <a:pt x="1028" y="1"/>
                    <a:pt x="101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6" name="Google Shape;2066;p44"/>
            <p:cNvSpPr/>
            <p:nvPr/>
          </p:nvSpPr>
          <p:spPr>
            <a:xfrm>
              <a:off x="1287050" y="1638525"/>
              <a:ext cx="104850" cy="55825"/>
            </a:xfrm>
            <a:custGeom>
              <a:avLst/>
              <a:gdLst/>
              <a:ahLst/>
              <a:cxnLst/>
              <a:rect l="l" t="t" r="r" b="b"/>
              <a:pathLst>
                <a:path w="4194" h="2233" extrusionOk="0">
                  <a:moveTo>
                    <a:pt x="2206" y="1"/>
                  </a:moveTo>
                  <a:cubicBezTo>
                    <a:pt x="1870" y="1"/>
                    <a:pt x="1534" y="74"/>
                    <a:pt x="1234" y="222"/>
                  </a:cubicBezTo>
                  <a:cubicBezTo>
                    <a:pt x="564" y="551"/>
                    <a:pt x="0" y="1252"/>
                    <a:pt x="215" y="2174"/>
                  </a:cubicBezTo>
                  <a:lnTo>
                    <a:pt x="3338" y="2232"/>
                  </a:lnTo>
                  <a:cubicBezTo>
                    <a:pt x="3357" y="2232"/>
                    <a:pt x="3376" y="2233"/>
                    <a:pt x="3394" y="2233"/>
                  </a:cubicBezTo>
                  <a:cubicBezTo>
                    <a:pt x="3574" y="2233"/>
                    <a:pt x="3754" y="2195"/>
                    <a:pt x="3903" y="2103"/>
                  </a:cubicBezTo>
                  <a:cubicBezTo>
                    <a:pt x="4070" y="2001"/>
                    <a:pt x="4189" y="1823"/>
                    <a:pt x="4189" y="1633"/>
                  </a:cubicBezTo>
                  <a:cubicBezTo>
                    <a:pt x="4193" y="1441"/>
                    <a:pt x="4103" y="1244"/>
                    <a:pt x="3910" y="1205"/>
                  </a:cubicBezTo>
                  <a:cubicBezTo>
                    <a:pt x="3970" y="854"/>
                    <a:pt x="3696" y="525"/>
                    <a:pt x="3386" y="330"/>
                  </a:cubicBezTo>
                  <a:cubicBezTo>
                    <a:pt x="3038" y="112"/>
                    <a:pt x="2622" y="1"/>
                    <a:pt x="2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7" name="Google Shape;2067;p44"/>
            <p:cNvSpPr/>
            <p:nvPr/>
          </p:nvSpPr>
          <p:spPr>
            <a:xfrm>
              <a:off x="1310950" y="1634150"/>
              <a:ext cx="67875" cy="13500"/>
            </a:xfrm>
            <a:custGeom>
              <a:avLst/>
              <a:gdLst/>
              <a:ahLst/>
              <a:cxnLst/>
              <a:rect l="l" t="t" r="r" b="b"/>
              <a:pathLst>
                <a:path w="2715" h="540" extrusionOk="0">
                  <a:moveTo>
                    <a:pt x="1480" y="0"/>
                  </a:moveTo>
                  <a:cubicBezTo>
                    <a:pt x="1466" y="0"/>
                    <a:pt x="1452" y="0"/>
                    <a:pt x="1437" y="1"/>
                  </a:cubicBezTo>
                  <a:cubicBezTo>
                    <a:pt x="1013" y="7"/>
                    <a:pt x="591" y="144"/>
                    <a:pt x="244" y="392"/>
                  </a:cubicBezTo>
                  <a:cubicBezTo>
                    <a:pt x="227" y="381"/>
                    <a:pt x="210" y="372"/>
                    <a:pt x="192" y="364"/>
                  </a:cubicBezTo>
                  <a:cubicBezTo>
                    <a:pt x="165" y="350"/>
                    <a:pt x="138" y="335"/>
                    <a:pt x="115" y="318"/>
                  </a:cubicBezTo>
                  <a:cubicBezTo>
                    <a:pt x="103" y="309"/>
                    <a:pt x="88" y="304"/>
                    <a:pt x="74" y="304"/>
                  </a:cubicBezTo>
                  <a:cubicBezTo>
                    <a:pt x="54" y="304"/>
                    <a:pt x="35" y="313"/>
                    <a:pt x="22" y="330"/>
                  </a:cubicBezTo>
                  <a:cubicBezTo>
                    <a:pt x="1" y="361"/>
                    <a:pt x="7" y="401"/>
                    <a:pt x="35" y="422"/>
                  </a:cubicBezTo>
                  <a:cubicBezTo>
                    <a:pt x="64" y="447"/>
                    <a:pt x="95" y="463"/>
                    <a:pt x="128" y="480"/>
                  </a:cubicBezTo>
                  <a:cubicBezTo>
                    <a:pt x="154" y="494"/>
                    <a:pt x="181" y="508"/>
                    <a:pt x="205" y="527"/>
                  </a:cubicBezTo>
                  <a:cubicBezTo>
                    <a:pt x="215" y="535"/>
                    <a:pt x="230" y="540"/>
                    <a:pt x="244" y="540"/>
                  </a:cubicBezTo>
                  <a:cubicBezTo>
                    <a:pt x="258" y="540"/>
                    <a:pt x="272" y="535"/>
                    <a:pt x="285" y="524"/>
                  </a:cubicBezTo>
                  <a:cubicBezTo>
                    <a:pt x="616" y="274"/>
                    <a:pt x="1027" y="137"/>
                    <a:pt x="1439" y="131"/>
                  </a:cubicBezTo>
                  <a:cubicBezTo>
                    <a:pt x="1441" y="131"/>
                    <a:pt x="1443" y="131"/>
                    <a:pt x="1446" y="131"/>
                  </a:cubicBezTo>
                  <a:cubicBezTo>
                    <a:pt x="1854" y="131"/>
                    <a:pt x="2267" y="258"/>
                    <a:pt x="2601" y="498"/>
                  </a:cubicBezTo>
                  <a:cubicBezTo>
                    <a:pt x="2612" y="507"/>
                    <a:pt x="2626" y="511"/>
                    <a:pt x="2639" y="511"/>
                  </a:cubicBezTo>
                  <a:cubicBezTo>
                    <a:pt x="2659" y="511"/>
                    <a:pt x="2680" y="501"/>
                    <a:pt x="2693" y="484"/>
                  </a:cubicBezTo>
                  <a:cubicBezTo>
                    <a:pt x="2714" y="455"/>
                    <a:pt x="2708" y="414"/>
                    <a:pt x="2678" y="392"/>
                  </a:cubicBezTo>
                  <a:cubicBezTo>
                    <a:pt x="2330" y="144"/>
                    <a:pt x="1904" y="0"/>
                    <a:pt x="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8" name="Google Shape;2068;p44"/>
            <p:cNvSpPr/>
            <p:nvPr/>
          </p:nvSpPr>
          <p:spPr>
            <a:xfrm>
              <a:off x="1287400" y="1658275"/>
              <a:ext cx="92925" cy="90400"/>
            </a:xfrm>
            <a:custGeom>
              <a:avLst/>
              <a:gdLst/>
              <a:ahLst/>
              <a:cxnLst/>
              <a:rect l="l" t="t" r="r" b="b"/>
              <a:pathLst>
                <a:path w="3717" h="3616" extrusionOk="0">
                  <a:moveTo>
                    <a:pt x="1862" y="1"/>
                  </a:moveTo>
                  <a:cubicBezTo>
                    <a:pt x="1806" y="18"/>
                    <a:pt x="1745" y="75"/>
                    <a:pt x="1690" y="91"/>
                  </a:cubicBezTo>
                  <a:cubicBezTo>
                    <a:pt x="1645" y="464"/>
                    <a:pt x="1402" y="808"/>
                    <a:pt x="1079" y="1001"/>
                  </a:cubicBezTo>
                  <a:cubicBezTo>
                    <a:pt x="1057" y="936"/>
                    <a:pt x="1040" y="900"/>
                    <a:pt x="1019" y="834"/>
                  </a:cubicBezTo>
                  <a:cubicBezTo>
                    <a:pt x="959" y="819"/>
                    <a:pt x="897" y="812"/>
                    <a:pt x="836" y="812"/>
                  </a:cubicBezTo>
                  <a:cubicBezTo>
                    <a:pt x="608" y="812"/>
                    <a:pt x="379" y="913"/>
                    <a:pt x="232" y="1087"/>
                  </a:cubicBezTo>
                  <a:cubicBezTo>
                    <a:pt x="47" y="1312"/>
                    <a:pt x="1" y="1642"/>
                    <a:pt x="122" y="1906"/>
                  </a:cubicBezTo>
                  <a:cubicBezTo>
                    <a:pt x="244" y="2171"/>
                    <a:pt x="525" y="2352"/>
                    <a:pt x="814" y="2358"/>
                  </a:cubicBezTo>
                  <a:cubicBezTo>
                    <a:pt x="801" y="2591"/>
                    <a:pt x="793" y="2824"/>
                    <a:pt x="780" y="3056"/>
                  </a:cubicBezTo>
                  <a:cubicBezTo>
                    <a:pt x="999" y="3381"/>
                    <a:pt x="1376" y="3599"/>
                    <a:pt x="1769" y="3614"/>
                  </a:cubicBezTo>
                  <a:cubicBezTo>
                    <a:pt x="1782" y="3615"/>
                    <a:pt x="1794" y="3615"/>
                    <a:pt x="1807" y="3615"/>
                  </a:cubicBezTo>
                  <a:cubicBezTo>
                    <a:pt x="2189" y="3615"/>
                    <a:pt x="2567" y="3389"/>
                    <a:pt x="2803" y="3088"/>
                  </a:cubicBezTo>
                  <a:cubicBezTo>
                    <a:pt x="2795" y="2967"/>
                    <a:pt x="2803" y="2843"/>
                    <a:pt x="2795" y="2721"/>
                  </a:cubicBezTo>
                  <a:cubicBezTo>
                    <a:pt x="3190" y="2658"/>
                    <a:pt x="3494" y="2308"/>
                    <a:pt x="3606" y="1923"/>
                  </a:cubicBezTo>
                  <a:cubicBezTo>
                    <a:pt x="3716" y="1540"/>
                    <a:pt x="3632" y="1144"/>
                    <a:pt x="3549" y="754"/>
                  </a:cubicBezTo>
                  <a:cubicBezTo>
                    <a:pt x="3493" y="795"/>
                    <a:pt x="3423" y="815"/>
                    <a:pt x="3354" y="815"/>
                  </a:cubicBezTo>
                  <a:cubicBezTo>
                    <a:pt x="3295" y="815"/>
                    <a:pt x="3236" y="800"/>
                    <a:pt x="3186" y="770"/>
                  </a:cubicBezTo>
                  <a:cubicBezTo>
                    <a:pt x="3077" y="701"/>
                    <a:pt x="2978" y="542"/>
                    <a:pt x="2998" y="418"/>
                  </a:cubicBezTo>
                  <a:lnTo>
                    <a:pt x="2998" y="418"/>
                  </a:lnTo>
                  <a:cubicBezTo>
                    <a:pt x="2887" y="466"/>
                    <a:pt x="2766" y="490"/>
                    <a:pt x="2645" y="490"/>
                  </a:cubicBezTo>
                  <a:cubicBezTo>
                    <a:pt x="2544" y="490"/>
                    <a:pt x="2442" y="473"/>
                    <a:pt x="2347" y="440"/>
                  </a:cubicBezTo>
                  <a:cubicBezTo>
                    <a:pt x="2138" y="364"/>
                    <a:pt x="1962" y="199"/>
                    <a:pt x="1862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9" name="Google Shape;2069;p44"/>
            <p:cNvSpPr/>
            <p:nvPr/>
          </p:nvSpPr>
          <p:spPr>
            <a:xfrm>
              <a:off x="1329375" y="1683750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2" y="1"/>
                  </a:moveTo>
                  <a:cubicBezTo>
                    <a:pt x="59" y="1"/>
                    <a:pt x="0" y="60"/>
                    <a:pt x="0" y="132"/>
                  </a:cubicBezTo>
                  <a:cubicBezTo>
                    <a:pt x="0" y="205"/>
                    <a:pt x="59" y="265"/>
                    <a:pt x="132" y="265"/>
                  </a:cubicBezTo>
                  <a:cubicBezTo>
                    <a:pt x="206" y="265"/>
                    <a:pt x="264" y="205"/>
                    <a:pt x="264" y="132"/>
                  </a:cubicBezTo>
                  <a:cubicBezTo>
                    <a:pt x="264" y="60"/>
                    <a:pt x="206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0" name="Google Shape;2070;p44"/>
            <p:cNvSpPr/>
            <p:nvPr/>
          </p:nvSpPr>
          <p:spPr>
            <a:xfrm>
              <a:off x="1361750" y="1685300"/>
              <a:ext cx="6625" cy="6675"/>
            </a:xfrm>
            <a:custGeom>
              <a:avLst/>
              <a:gdLst/>
              <a:ahLst/>
              <a:cxnLst/>
              <a:rect l="l" t="t" r="r" b="b"/>
              <a:pathLst>
                <a:path w="265" h="267" extrusionOk="0">
                  <a:moveTo>
                    <a:pt x="133" y="0"/>
                  </a:moveTo>
                  <a:cubicBezTo>
                    <a:pt x="60" y="0"/>
                    <a:pt x="0" y="60"/>
                    <a:pt x="0" y="133"/>
                  </a:cubicBezTo>
                  <a:cubicBezTo>
                    <a:pt x="0" y="206"/>
                    <a:pt x="60" y="266"/>
                    <a:pt x="133" y="266"/>
                  </a:cubicBezTo>
                  <a:cubicBezTo>
                    <a:pt x="206" y="266"/>
                    <a:pt x="265" y="206"/>
                    <a:pt x="265" y="133"/>
                  </a:cubicBezTo>
                  <a:cubicBezTo>
                    <a:pt x="265" y="60"/>
                    <a:pt x="206" y="0"/>
                    <a:pt x="13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1" name="Google Shape;2071;p44"/>
            <p:cNvSpPr/>
            <p:nvPr/>
          </p:nvSpPr>
          <p:spPr>
            <a:xfrm>
              <a:off x="1324325" y="1670875"/>
              <a:ext cx="17925" cy="6625"/>
            </a:xfrm>
            <a:custGeom>
              <a:avLst/>
              <a:gdLst/>
              <a:ahLst/>
              <a:cxnLst/>
              <a:rect l="l" t="t" r="r" b="b"/>
              <a:pathLst>
                <a:path w="717" h="265" extrusionOk="0">
                  <a:moveTo>
                    <a:pt x="377" y="0"/>
                  </a:moveTo>
                  <a:cubicBezTo>
                    <a:pt x="366" y="0"/>
                    <a:pt x="355" y="1"/>
                    <a:pt x="344" y="1"/>
                  </a:cubicBezTo>
                  <a:cubicBezTo>
                    <a:pt x="223" y="8"/>
                    <a:pt x="106" y="66"/>
                    <a:pt x="23" y="153"/>
                  </a:cubicBezTo>
                  <a:cubicBezTo>
                    <a:pt x="0" y="180"/>
                    <a:pt x="0" y="221"/>
                    <a:pt x="28" y="246"/>
                  </a:cubicBezTo>
                  <a:cubicBezTo>
                    <a:pt x="39" y="259"/>
                    <a:pt x="56" y="264"/>
                    <a:pt x="72" y="264"/>
                  </a:cubicBezTo>
                  <a:cubicBezTo>
                    <a:pt x="89" y="264"/>
                    <a:pt x="108" y="257"/>
                    <a:pt x="118" y="243"/>
                  </a:cubicBezTo>
                  <a:cubicBezTo>
                    <a:pt x="179" y="177"/>
                    <a:pt x="265" y="139"/>
                    <a:pt x="352" y="131"/>
                  </a:cubicBezTo>
                  <a:cubicBezTo>
                    <a:pt x="361" y="131"/>
                    <a:pt x="370" y="130"/>
                    <a:pt x="379" y="130"/>
                  </a:cubicBezTo>
                  <a:cubicBezTo>
                    <a:pt x="460" y="130"/>
                    <a:pt x="538" y="158"/>
                    <a:pt x="601" y="209"/>
                  </a:cubicBezTo>
                  <a:cubicBezTo>
                    <a:pt x="613" y="218"/>
                    <a:pt x="627" y="222"/>
                    <a:pt x="642" y="222"/>
                  </a:cubicBezTo>
                  <a:cubicBezTo>
                    <a:pt x="661" y="222"/>
                    <a:pt x="681" y="214"/>
                    <a:pt x="694" y="197"/>
                  </a:cubicBezTo>
                  <a:cubicBezTo>
                    <a:pt x="717" y="169"/>
                    <a:pt x="711" y="129"/>
                    <a:pt x="682" y="104"/>
                  </a:cubicBezTo>
                  <a:cubicBezTo>
                    <a:pt x="597" y="38"/>
                    <a:pt x="486" y="0"/>
                    <a:pt x="37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2" name="Google Shape;2072;p44"/>
            <p:cNvSpPr/>
            <p:nvPr/>
          </p:nvSpPr>
          <p:spPr>
            <a:xfrm>
              <a:off x="1357175" y="1674400"/>
              <a:ext cx="13450" cy="5250"/>
            </a:xfrm>
            <a:custGeom>
              <a:avLst/>
              <a:gdLst/>
              <a:ahLst/>
              <a:cxnLst/>
              <a:rect l="l" t="t" r="r" b="b"/>
              <a:pathLst>
                <a:path w="538" h="210" extrusionOk="0">
                  <a:moveTo>
                    <a:pt x="283" y="0"/>
                  </a:moveTo>
                  <a:cubicBezTo>
                    <a:pt x="191" y="0"/>
                    <a:pt x="99" y="32"/>
                    <a:pt x="30" y="95"/>
                  </a:cubicBezTo>
                  <a:cubicBezTo>
                    <a:pt x="3" y="119"/>
                    <a:pt x="0" y="161"/>
                    <a:pt x="24" y="188"/>
                  </a:cubicBezTo>
                  <a:cubicBezTo>
                    <a:pt x="37" y="202"/>
                    <a:pt x="54" y="209"/>
                    <a:pt x="73" y="209"/>
                  </a:cubicBezTo>
                  <a:cubicBezTo>
                    <a:pt x="89" y="209"/>
                    <a:pt x="103" y="203"/>
                    <a:pt x="119" y="191"/>
                  </a:cubicBezTo>
                  <a:cubicBezTo>
                    <a:pt x="163" y="151"/>
                    <a:pt x="225" y="130"/>
                    <a:pt x="286" y="130"/>
                  </a:cubicBezTo>
                  <a:cubicBezTo>
                    <a:pt x="336" y="130"/>
                    <a:pt x="385" y="144"/>
                    <a:pt x="425" y="172"/>
                  </a:cubicBezTo>
                  <a:cubicBezTo>
                    <a:pt x="436" y="181"/>
                    <a:pt x="449" y="186"/>
                    <a:pt x="462" y="186"/>
                  </a:cubicBezTo>
                  <a:cubicBezTo>
                    <a:pt x="483" y="186"/>
                    <a:pt x="503" y="175"/>
                    <a:pt x="516" y="158"/>
                  </a:cubicBezTo>
                  <a:cubicBezTo>
                    <a:pt x="538" y="130"/>
                    <a:pt x="531" y="89"/>
                    <a:pt x="502" y="68"/>
                  </a:cubicBezTo>
                  <a:cubicBezTo>
                    <a:pt x="438" y="23"/>
                    <a:pt x="361" y="0"/>
                    <a:pt x="28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3" name="Google Shape;2073;p44"/>
            <p:cNvSpPr/>
            <p:nvPr/>
          </p:nvSpPr>
          <p:spPr>
            <a:xfrm>
              <a:off x="1344650" y="1682850"/>
              <a:ext cx="9000" cy="18975"/>
            </a:xfrm>
            <a:custGeom>
              <a:avLst/>
              <a:gdLst/>
              <a:ahLst/>
              <a:cxnLst/>
              <a:rect l="l" t="t" r="r" b="b"/>
              <a:pathLst>
                <a:path w="360" h="759" extrusionOk="0">
                  <a:moveTo>
                    <a:pt x="229" y="0"/>
                  </a:moveTo>
                  <a:cubicBezTo>
                    <a:pt x="226" y="0"/>
                    <a:pt x="222" y="0"/>
                    <a:pt x="218" y="1"/>
                  </a:cubicBezTo>
                  <a:cubicBezTo>
                    <a:pt x="181" y="4"/>
                    <a:pt x="155" y="37"/>
                    <a:pt x="160" y="73"/>
                  </a:cubicBezTo>
                  <a:lnTo>
                    <a:pt x="217" y="612"/>
                  </a:lnTo>
                  <a:cubicBezTo>
                    <a:pt x="208" y="610"/>
                    <a:pt x="200" y="610"/>
                    <a:pt x="191" y="609"/>
                  </a:cubicBezTo>
                  <a:cubicBezTo>
                    <a:pt x="157" y="603"/>
                    <a:pt x="124" y="600"/>
                    <a:pt x="92" y="590"/>
                  </a:cubicBezTo>
                  <a:cubicBezTo>
                    <a:pt x="86" y="588"/>
                    <a:pt x="80" y="588"/>
                    <a:pt x="75" y="588"/>
                  </a:cubicBezTo>
                  <a:cubicBezTo>
                    <a:pt x="45" y="588"/>
                    <a:pt x="19" y="607"/>
                    <a:pt x="11" y="636"/>
                  </a:cubicBezTo>
                  <a:cubicBezTo>
                    <a:pt x="1" y="672"/>
                    <a:pt x="21" y="707"/>
                    <a:pt x="55" y="717"/>
                  </a:cubicBezTo>
                  <a:cubicBezTo>
                    <a:pt x="92" y="729"/>
                    <a:pt x="134" y="733"/>
                    <a:pt x="174" y="739"/>
                  </a:cubicBezTo>
                  <a:cubicBezTo>
                    <a:pt x="208" y="745"/>
                    <a:pt x="241" y="747"/>
                    <a:pt x="271" y="757"/>
                  </a:cubicBezTo>
                  <a:cubicBezTo>
                    <a:pt x="277" y="759"/>
                    <a:pt x="284" y="759"/>
                    <a:pt x="290" y="759"/>
                  </a:cubicBezTo>
                  <a:cubicBezTo>
                    <a:pt x="305" y="759"/>
                    <a:pt x="320" y="755"/>
                    <a:pt x="334" y="746"/>
                  </a:cubicBezTo>
                  <a:cubicBezTo>
                    <a:pt x="351" y="732"/>
                    <a:pt x="360" y="710"/>
                    <a:pt x="358" y="689"/>
                  </a:cubicBezTo>
                  <a:lnTo>
                    <a:pt x="290" y="60"/>
                  </a:lnTo>
                  <a:cubicBezTo>
                    <a:pt x="287" y="27"/>
                    <a:pt x="260" y="0"/>
                    <a:pt x="22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4" name="Google Shape;2074;p44"/>
            <p:cNvSpPr/>
            <p:nvPr/>
          </p:nvSpPr>
          <p:spPr>
            <a:xfrm>
              <a:off x="1334950" y="1696325"/>
              <a:ext cx="9900" cy="9800"/>
            </a:xfrm>
            <a:custGeom>
              <a:avLst/>
              <a:gdLst/>
              <a:ahLst/>
              <a:cxnLst/>
              <a:rect l="l" t="t" r="r" b="b"/>
              <a:pathLst>
                <a:path w="396" h="392" extrusionOk="0">
                  <a:moveTo>
                    <a:pt x="105" y="1"/>
                  </a:moveTo>
                  <a:cubicBezTo>
                    <a:pt x="82" y="1"/>
                    <a:pt x="58" y="14"/>
                    <a:pt x="47" y="35"/>
                  </a:cubicBezTo>
                  <a:cubicBezTo>
                    <a:pt x="0" y="121"/>
                    <a:pt x="13" y="234"/>
                    <a:pt x="77" y="307"/>
                  </a:cubicBezTo>
                  <a:cubicBezTo>
                    <a:pt x="123" y="361"/>
                    <a:pt x="194" y="391"/>
                    <a:pt x="264" y="391"/>
                  </a:cubicBezTo>
                  <a:cubicBezTo>
                    <a:pt x="292" y="391"/>
                    <a:pt x="317" y="387"/>
                    <a:pt x="342" y="380"/>
                  </a:cubicBezTo>
                  <a:cubicBezTo>
                    <a:pt x="377" y="367"/>
                    <a:pt x="396" y="331"/>
                    <a:pt x="383" y="296"/>
                  </a:cubicBezTo>
                  <a:cubicBezTo>
                    <a:pt x="373" y="268"/>
                    <a:pt x="349" y="251"/>
                    <a:pt x="322" y="251"/>
                  </a:cubicBezTo>
                  <a:cubicBezTo>
                    <a:pt x="314" y="251"/>
                    <a:pt x="306" y="253"/>
                    <a:pt x="299" y="256"/>
                  </a:cubicBezTo>
                  <a:cubicBezTo>
                    <a:pt x="288" y="259"/>
                    <a:pt x="276" y="261"/>
                    <a:pt x="264" y="261"/>
                  </a:cubicBezTo>
                  <a:cubicBezTo>
                    <a:pt x="231" y="261"/>
                    <a:pt x="198" y="248"/>
                    <a:pt x="177" y="223"/>
                  </a:cubicBezTo>
                  <a:cubicBezTo>
                    <a:pt x="149" y="191"/>
                    <a:pt x="143" y="137"/>
                    <a:pt x="163" y="98"/>
                  </a:cubicBezTo>
                  <a:cubicBezTo>
                    <a:pt x="182" y="65"/>
                    <a:pt x="169" y="25"/>
                    <a:pt x="136" y="8"/>
                  </a:cubicBezTo>
                  <a:cubicBezTo>
                    <a:pt x="126" y="3"/>
                    <a:pt x="116" y="1"/>
                    <a:pt x="10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5" name="Google Shape;2075;p44"/>
            <p:cNvSpPr/>
            <p:nvPr/>
          </p:nvSpPr>
          <p:spPr>
            <a:xfrm>
              <a:off x="1330075" y="1724025"/>
              <a:ext cx="30300" cy="5925"/>
            </a:xfrm>
            <a:custGeom>
              <a:avLst/>
              <a:gdLst/>
              <a:ahLst/>
              <a:cxnLst/>
              <a:rect l="l" t="t" r="r" b="b"/>
              <a:pathLst>
                <a:path w="1212" h="237" extrusionOk="0">
                  <a:moveTo>
                    <a:pt x="77" y="0"/>
                  </a:moveTo>
                  <a:cubicBezTo>
                    <a:pt x="51" y="0"/>
                    <a:pt x="25" y="16"/>
                    <a:pt x="15" y="42"/>
                  </a:cubicBezTo>
                  <a:cubicBezTo>
                    <a:pt x="1" y="77"/>
                    <a:pt x="18" y="114"/>
                    <a:pt x="52" y="127"/>
                  </a:cubicBezTo>
                  <a:cubicBezTo>
                    <a:pt x="251" y="200"/>
                    <a:pt x="464" y="237"/>
                    <a:pt x="674" y="237"/>
                  </a:cubicBezTo>
                  <a:cubicBezTo>
                    <a:pt x="837" y="237"/>
                    <a:pt x="1000" y="215"/>
                    <a:pt x="1157" y="170"/>
                  </a:cubicBezTo>
                  <a:cubicBezTo>
                    <a:pt x="1190" y="160"/>
                    <a:pt x="1211" y="124"/>
                    <a:pt x="1201" y="88"/>
                  </a:cubicBezTo>
                  <a:cubicBezTo>
                    <a:pt x="1194" y="60"/>
                    <a:pt x="1168" y="42"/>
                    <a:pt x="1138" y="42"/>
                  </a:cubicBezTo>
                  <a:cubicBezTo>
                    <a:pt x="1133" y="42"/>
                    <a:pt x="1127" y="43"/>
                    <a:pt x="1121" y="44"/>
                  </a:cubicBezTo>
                  <a:cubicBezTo>
                    <a:pt x="975" y="85"/>
                    <a:pt x="824" y="106"/>
                    <a:pt x="672" y="106"/>
                  </a:cubicBezTo>
                  <a:cubicBezTo>
                    <a:pt x="477" y="106"/>
                    <a:pt x="282" y="71"/>
                    <a:pt x="99" y="4"/>
                  </a:cubicBezTo>
                  <a:cubicBezTo>
                    <a:pt x="92" y="1"/>
                    <a:pt x="85" y="0"/>
                    <a:pt x="7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6" name="Google Shape;2076;p44"/>
            <p:cNvSpPr/>
            <p:nvPr/>
          </p:nvSpPr>
          <p:spPr>
            <a:xfrm>
              <a:off x="1298600" y="1687200"/>
              <a:ext cx="14350" cy="8050"/>
            </a:xfrm>
            <a:custGeom>
              <a:avLst/>
              <a:gdLst/>
              <a:ahLst/>
              <a:cxnLst/>
              <a:rect l="l" t="t" r="r" b="b"/>
              <a:pathLst>
                <a:path w="574" h="322" extrusionOk="0">
                  <a:moveTo>
                    <a:pt x="75" y="1"/>
                  </a:moveTo>
                  <a:cubicBezTo>
                    <a:pt x="50" y="1"/>
                    <a:pt x="25" y="16"/>
                    <a:pt x="15" y="40"/>
                  </a:cubicBezTo>
                  <a:cubicBezTo>
                    <a:pt x="0" y="73"/>
                    <a:pt x="15" y="113"/>
                    <a:pt x="49" y="127"/>
                  </a:cubicBezTo>
                  <a:lnTo>
                    <a:pt x="472" y="316"/>
                  </a:lnTo>
                  <a:cubicBezTo>
                    <a:pt x="481" y="320"/>
                    <a:pt x="489" y="322"/>
                    <a:pt x="499" y="322"/>
                  </a:cubicBezTo>
                  <a:cubicBezTo>
                    <a:pt x="523" y="322"/>
                    <a:pt x="546" y="308"/>
                    <a:pt x="559" y="283"/>
                  </a:cubicBezTo>
                  <a:cubicBezTo>
                    <a:pt x="573" y="249"/>
                    <a:pt x="559" y="209"/>
                    <a:pt x="525" y="195"/>
                  </a:cubicBezTo>
                  <a:lnTo>
                    <a:pt x="102" y="6"/>
                  </a:lnTo>
                  <a:cubicBezTo>
                    <a:pt x="93" y="2"/>
                    <a:pt x="84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7" name="Google Shape;2077;p44"/>
            <p:cNvSpPr/>
            <p:nvPr/>
          </p:nvSpPr>
          <p:spPr>
            <a:xfrm>
              <a:off x="1356275" y="1778425"/>
              <a:ext cx="204700" cy="163800"/>
            </a:xfrm>
            <a:custGeom>
              <a:avLst/>
              <a:gdLst/>
              <a:ahLst/>
              <a:cxnLst/>
              <a:rect l="l" t="t" r="r" b="b"/>
              <a:pathLst>
                <a:path w="8188" h="6552" extrusionOk="0">
                  <a:moveTo>
                    <a:pt x="2382" y="0"/>
                  </a:moveTo>
                  <a:cubicBezTo>
                    <a:pt x="2282" y="0"/>
                    <a:pt x="2183" y="8"/>
                    <a:pt x="2083" y="26"/>
                  </a:cubicBezTo>
                  <a:cubicBezTo>
                    <a:pt x="1644" y="108"/>
                    <a:pt x="1196" y="179"/>
                    <a:pt x="755" y="259"/>
                  </a:cubicBezTo>
                  <a:cubicBezTo>
                    <a:pt x="568" y="598"/>
                    <a:pt x="379" y="938"/>
                    <a:pt x="191" y="1276"/>
                  </a:cubicBezTo>
                  <a:cubicBezTo>
                    <a:pt x="115" y="1413"/>
                    <a:pt x="95" y="1577"/>
                    <a:pt x="176" y="1712"/>
                  </a:cubicBezTo>
                  <a:cubicBezTo>
                    <a:pt x="9" y="1880"/>
                    <a:pt x="0" y="2198"/>
                    <a:pt x="151" y="2384"/>
                  </a:cubicBezTo>
                  <a:cubicBezTo>
                    <a:pt x="66" y="2448"/>
                    <a:pt x="5" y="2590"/>
                    <a:pt x="16" y="2695"/>
                  </a:cubicBezTo>
                  <a:cubicBezTo>
                    <a:pt x="26" y="2800"/>
                    <a:pt x="98" y="2897"/>
                    <a:pt x="195" y="2941"/>
                  </a:cubicBezTo>
                  <a:cubicBezTo>
                    <a:pt x="131" y="3005"/>
                    <a:pt x="126" y="3113"/>
                    <a:pt x="151" y="3200"/>
                  </a:cubicBezTo>
                  <a:cubicBezTo>
                    <a:pt x="173" y="3289"/>
                    <a:pt x="226" y="3364"/>
                    <a:pt x="281" y="3440"/>
                  </a:cubicBezTo>
                  <a:cubicBezTo>
                    <a:pt x="408" y="3620"/>
                    <a:pt x="534" y="3799"/>
                    <a:pt x="661" y="3979"/>
                  </a:cubicBezTo>
                  <a:cubicBezTo>
                    <a:pt x="937" y="3898"/>
                    <a:pt x="1230" y="3846"/>
                    <a:pt x="1504" y="3763"/>
                  </a:cubicBezTo>
                  <a:cubicBezTo>
                    <a:pt x="1509" y="3649"/>
                    <a:pt x="1431" y="3563"/>
                    <a:pt x="1334" y="3504"/>
                  </a:cubicBezTo>
                  <a:cubicBezTo>
                    <a:pt x="1238" y="3443"/>
                    <a:pt x="1124" y="3420"/>
                    <a:pt x="1013" y="3397"/>
                  </a:cubicBezTo>
                  <a:cubicBezTo>
                    <a:pt x="1266" y="3291"/>
                    <a:pt x="1517" y="3188"/>
                    <a:pt x="1769" y="3083"/>
                  </a:cubicBezTo>
                  <a:cubicBezTo>
                    <a:pt x="2132" y="3327"/>
                    <a:pt x="2488" y="3572"/>
                    <a:pt x="2849" y="3817"/>
                  </a:cubicBezTo>
                  <a:cubicBezTo>
                    <a:pt x="3599" y="4592"/>
                    <a:pt x="4300" y="5254"/>
                    <a:pt x="5004" y="5980"/>
                  </a:cubicBezTo>
                  <a:cubicBezTo>
                    <a:pt x="5348" y="6340"/>
                    <a:pt x="5810" y="6552"/>
                    <a:pt x="6303" y="6552"/>
                  </a:cubicBezTo>
                  <a:cubicBezTo>
                    <a:pt x="6335" y="6552"/>
                    <a:pt x="6368" y="6551"/>
                    <a:pt x="6400" y="6549"/>
                  </a:cubicBezTo>
                  <a:cubicBezTo>
                    <a:pt x="7062" y="6512"/>
                    <a:pt x="7664" y="6045"/>
                    <a:pt x="7924" y="5436"/>
                  </a:cubicBezTo>
                  <a:cubicBezTo>
                    <a:pt x="8187" y="4827"/>
                    <a:pt x="8127" y="4105"/>
                    <a:pt x="7830" y="3513"/>
                  </a:cubicBezTo>
                  <a:cubicBezTo>
                    <a:pt x="7535" y="2924"/>
                    <a:pt x="6428" y="1745"/>
                    <a:pt x="4553" y="1053"/>
                  </a:cubicBezTo>
                  <a:cubicBezTo>
                    <a:pt x="3951" y="529"/>
                    <a:pt x="3169" y="0"/>
                    <a:pt x="2382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8" name="Google Shape;2078;p44"/>
            <p:cNvSpPr/>
            <p:nvPr/>
          </p:nvSpPr>
          <p:spPr>
            <a:xfrm>
              <a:off x="1357425" y="1800050"/>
              <a:ext cx="22675" cy="24150"/>
            </a:xfrm>
            <a:custGeom>
              <a:avLst/>
              <a:gdLst/>
              <a:ahLst/>
              <a:cxnLst/>
              <a:rect l="l" t="t" r="r" b="b"/>
              <a:pathLst>
                <a:path w="907" h="966" extrusionOk="0">
                  <a:moveTo>
                    <a:pt x="833" y="0"/>
                  </a:moveTo>
                  <a:cubicBezTo>
                    <a:pt x="815" y="0"/>
                    <a:pt x="798" y="8"/>
                    <a:pt x="785" y="22"/>
                  </a:cubicBezTo>
                  <a:lnTo>
                    <a:pt x="26" y="854"/>
                  </a:lnTo>
                  <a:cubicBezTo>
                    <a:pt x="0" y="881"/>
                    <a:pt x="2" y="923"/>
                    <a:pt x="29" y="947"/>
                  </a:cubicBezTo>
                  <a:cubicBezTo>
                    <a:pt x="42" y="960"/>
                    <a:pt x="57" y="965"/>
                    <a:pt x="73" y="965"/>
                  </a:cubicBezTo>
                  <a:cubicBezTo>
                    <a:pt x="92" y="965"/>
                    <a:pt x="109" y="958"/>
                    <a:pt x="122" y="944"/>
                  </a:cubicBezTo>
                  <a:lnTo>
                    <a:pt x="881" y="111"/>
                  </a:lnTo>
                  <a:cubicBezTo>
                    <a:pt x="906" y="83"/>
                    <a:pt x="904" y="43"/>
                    <a:pt x="878" y="18"/>
                  </a:cubicBezTo>
                  <a:cubicBezTo>
                    <a:pt x="865" y="6"/>
                    <a:pt x="849" y="0"/>
                    <a:pt x="83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9" name="Google Shape;2079;p44"/>
            <p:cNvSpPr/>
            <p:nvPr/>
          </p:nvSpPr>
          <p:spPr>
            <a:xfrm>
              <a:off x="1356300" y="1820850"/>
              <a:ext cx="26475" cy="19250"/>
            </a:xfrm>
            <a:custGeom>
              <a:avLst/>
              <a:gdLst/>
              <a:ahLst/>
              <a:cxnLst/>
              <a:rect l="l" t="t" r="r" b="b"/>
              <a:pathLst>
                <a:path w="1059" h="770" extrusionOk="0">
                  <a:moveTo>
                    <a:pt x="984" y="1"/>
                  </a:moveTo>
                  <a:cubicBezTo>
                    <a:pt x="971" y="1"/>
                    <a:pt x="957" y="5"/>
                    <a:pt x="946" y="13"/>
                  </a:cubicBezTo>
                  <a:lnTo>
                    <a:pt x="38" y="649"/>
                  </a:lnTo>
                  <a:cubicBezTo>
                    <a:pt x="8" y="670"/>
                    <a:pt x="1" y="710"/>
                    <a:pt x="22" y="741"/>
                  </a:cubicBezTo>
                  <a:cubicBezTo>
                    <a:pt x="35" y="760"/>
                    <a:pt x="54" y="770"/>
                    <a:pt x="75" y="770"/>
                  </a:cubicBezTo>
                  <a:cubicBezTo>
                    <a:pt x="88" y="770"/>
                    <a:pt x="102" y="765"/>
                    <a:pt x="114" y="757"/>
                  </a:cubicBezTo>
                  <a:lnTo>
                    <a:pt x="1022" y="121"/>
                  </a:lnTo>
                  <a:cubicBezTo>
                    <a:pt x="1052" y="101"/>
                    <a:pt x="1059" y="59"/>
                    <a:pt x="1037" y="29"/>
                  </a:cubicBezTo>
                  <a:cubicBezTo>
                    <a:pt x="1025" y="11"/>
                    <a:pt x="1005" y="1"/>
                    <a:pt x="98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0" name="Google Shape;2080;p44"/>
            <p:cNvSpPr/>
            <p:nvPr/>
          </p:nvSpPr>
          <p:spPr>
            <a:xfrm>
              <a:off x="1357100" y="1839175"/>
              <a:ext cx="28600" cy="15500"/>
            </a:xfrm>
            <a:custGeom>
              <a:avLst/>
              <a:gdLst/>
              <a:ahLst/>
              <a:cxnLst/>
              <a:rect l="l" t="t" r="r" b="b"/>
              <a:pathLst>
                <a:path w="1144" h="620" extrusionOk="0">
                  <a:moveTo>
                    <a:pt x="1070" y="1"/>
                  </a:moveTo>
                  <a:cubicBezTo>
                    <a:pt x="1060" y="1"/>
                    <a:pt x="1050" y="3"/>
                    <a:pt x="1041" y="8"/>
                  </a:cubicBezTo>
                  <a:lnTo>
                    <a:pt x="47" y="495"/>
                  </a:lnTo>
                  <a:cubicBezTo>
                    <a:pt x="15" y="511"/>
                    <a:pt x="0" y="551"/>
                    <a:pt x="16" y="583"/>
                  </a:cubicBezTo>
                  <a:cubicBezTo>
                    <a:pt x="27" y="608"/>
                    <a:pt x="50" y="620"/>
                    <a:pt x="76" y="620"/>
                  </a:cubicBezTo>
                  <a:cubicBezTo>
                    <a:pt x="85" y="620"/>
                    <a:pt x="95" y="618"/>
                    <a:pt x="105" y="613"/>
                  </a:cubicBezTo>
                  <a:lnTo>
                    <a:pt x="1098" y="125"/>
                  </a:lnTo>
                  <a:cubicBezTo>
                    <a:pt x="1130" y="109"/>
                    <a:pt x="1144" y="69"/>
                    <a:pt x="1128" y="38"/>
                  </a:cubicBezTo>
                  <a:cubicBezTo>
                    <a:pt x="1117" y="15"/>
                    <a:pt x="1094" y="1"/>
                    <a:pt x="107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1" name="Google Shape;2081;p44"/>
            <p:cNvSpPr/>
            <p:nvPr/>
          </p:nvSpPr>
          <p:spPr>
            <a:xfrm>
              <a:off x="1373725" y="1859725"/>
              <a:ext cx="10875" cy="5575"/>
            </a:xfrm>
            <a:custGeom>
              <a:avLst/>
              <a:gdLst/>
              <a:ahLst/>
              <a:cxnLst/>
              <a:rect l="l" t="t" r="r" b="b"/>
              <a:pathLst>
                <a:path w="435" h="223" extrusionOk="0">
                  <a:moveTo>
                    <a:pt x="75" y="1"/>
                  </a:moveTo>
                  <a:cubicBezTo>
                    <a:pt x="47" y="1"/>
                    <a:pt x="20" y="18"/>
                    <a:pt x="11" y="47"/>
                  </a:cubicBezTo>
                  <a:cubicBezTo>
                    <a:pt x="0" y="81"/>
                    <a:pt x="20" y="118"/>
                    <a:pt x="54" y="129"/>
                  </a:cubicBezTo>
                  <a:lnTo>
                    <a:pt x="342" y="218"/>
                  </a:lnTo>
                  <a:cubicBezTo>
                    <a:pt x="349" y="220"/>
                    <a:pt x="355" y="222"/>
                    <a:pt x="362" y="222"/>
                  </a:cubicBezTo>
                  <a:cubicBezTo>
                    <a:pt x="390" y="222"/>
                    <a:pt x="415" y="204"/>
                    <a:pt x="425" y="175"/>
                  </a:cubicBezTo>
                  <a:cubicBezTo>
                    <a:pt x="435" y="139"/>
                    <a:pt x="415" y="104"/>
                    <a:pt x="382" y="94"/>
                  </a:cubicBezTo>
                  <a:lnTo>
                    <a:pt x="93" y="4"/>
                  </a:lnTo>
                  <a:cubicBezTo>
                    <a:pt x="87" y="2"/>
                    <a:pt x="81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2" name="Google Shape;2082;p44"/>
            <p:cNvSpPr/>
            <p:nvPr/>
          </p:nvSpPr>
          <p:spPr>
            <a:xfrm>
              <a:off x="1467600" y="1801050"/>
              <a:ext cx="69000" cy="45950"/>
            </a:xfrm>
            <a:custGeom>
              <a:avLst/>
              <a:gdLst/>
              <a:ahLst/>
              <a:cxnLst/>
              <a:rect l="l" t="t" r="r" b="b"/>
              <a:pathLst>
                <a:path w="2760" h="1838" extrusionOk="0">
                  <a:moveTo>
                    <a:pt x="75" y="1"/>
                  </a:moveTo>
                  <a:cubicBezTo>
                    <a:pt x="49" y="1"/>
                    <a:pt x="25" y="15"/>
                    <a:pt x="15" y="41"/>
                  </a:cubicBezTo>
                  <a:cubicBezTo>
                    <a:pt x="0" y="75"/>
                    <a:pt x="15" y="113"/>
                    <a:pt x="48" y="128"/>
                  </a:cubicBezTo>
                  <a:cubicBezTo>
                    <a:pt x="998" y="549"/>
                    <a:pt x="1870" y="1120"/>
                    <a:pt x="2641" y="1820"/>
                  </a:cubicBezTo>
                  <a:cubicBezTo>
                    <a:pt x="2654" y="1833"/>
                    <a:pt x="2669" y="1837"/>
                    <a:pt x="2685" y="1837"/>
                  </a:cubicBezTo>
                  <a:cubicBezTo>
                    <a:pt x="2704" y="1837"/>
                    <a:pt x="2721" y="1830"/>
                    <a:pt x="2734" y="1815"/>
                  </a:cubicBezTo>
                  <a:cubicBezTo>
                    <a:pt x="2759" y="1787"/>
                    <a:pt x="2756" y="1747"/>
                    <a:pt x="2731" y="1722"/>
                  </a:cubicBezTo>
                  <a:cubicBezTo>
                    <a:pt x="1949" y="1010"/>
                    <a:pt x="1065" y="434"/>
                    <a:pt x="102" y="6"/>
                  </a:cubicBezTo>
                  <a:cubicBezTo>
                    <a:pt x="93" y="3"/>
                    <a:pt x="84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3" name="Google Shape;2083;p44"/>
            <p:cNvSpPr/>
            <p:nvPr/>
          </p:nvSpPr>
          <p:spPr>
            <a:xfrm>
              <a:off x="1405550" y="2481075"/>
              <a:ext cx="163450" cy="84025"/>
            </a:xfrm>
            <a:custGeom>
              <a:avLst/>
              <a:gdLst/>
              <a:ahLst/>
              <a:cxnLst/>
              <a:rect l="l" t="t" r="r" b="b"/>
              <a:pathLst>
                <a:path w="6538" h="3361" extrusionOk="0">
                  <a:moveTo>
                    <a:pt x="4870" y="0"/>
                  </a:moveTo>
                  <a:lnTo>
                    <a:pt x="1" y="267"/>
                  </a:lnTo>
                  <a:cubicBezTo>
                    <a:pt x="98" y="1307"/>
                    <a:pt x="154" y="2322"/>
                    <a:pt x="249" y="3361"/>
                  </a:cubicBezTo>
                  <a:lnTo>
                    <a:pt x="6538" y="3359"/>
                  </a:lnTo>
                  <a:cubicBezTo>
                    <a:pt x="6415" y="2840"/>
                    <a:pt x="5946" y="2496"/>
                    <a:pt x="5609" y="2086"/>
                  </a:cubicBezTo>
                  <a:cubicBezTo>
                    <a:pt x="5160" y="1540"/>
                    <a:pt x="4828" y="706"/>
                    <a:pt x="4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4" name="Google Shape;2084;p44"/>
            <p:cNvSpPr/>
            <p:nvPr/>
          </p:nvSpPr>
          <p:spPr>
            <a:xfrm>
              <a:off x="1408725" y="2537200"/>
              <a:ext cx="150625" cy="22200"/>
            </a:xfrm>
            <a:custGeom>
              <a:avLst/>
              <a:gdLst/>
              <a:ahLst/>
              <a:cxnLst/>
              <a:rect l="l" t="t" r="r" b="b"/>
              <a:pathLst>
                <a:path w="6025" h="888" extrusionOk="0">
                  <a:moveTo>
                    <a:pt x="4715" y="1"/>
                  </a:moveTo>
                  <a:cubicBezTo>
                    <a:pt x="4613" y="1"/>
                    <a:pt x="4512" y="7"/>
                    <a:pt x="4411" y="21"/>
                  </a:cubicBezTo>
                  <a:cubicBezTo>
                    <a:pt x="3881" y="94"/>
                    <a:pt x="3372" y="360"/>
                    <a:pt x="3010" y="756"/>
                  </a:cubicBezTo>
                  <a:cubicBezTo>
                    <a:pt x="2530" y="711"/>
                    <a:pt x="2035" y="660"/>
                    <a:pt x="1556" y="610"/>
                  </a:cubicBezTo>
                  <a:cubicBezTo>
                    <a:pt x="1070" y="560"/>
                    <a:pt x="566" y="507"/>
                    <a:pt x="77" y="464"/>
                  </a:cubicBezTo>
                  <a:cubicBezTo>
                    <a:pt x="73" y="463"/>
                    <a:pt x="69" y="463"/>
                    <a:pt x="66" y="463"/>
                  </a:cubicBezTo>
                  <a:cubicBezTo>
                    <a:pt x="34" y="463"/>
                    <a:pt x="8" y="490"/>
                    <a:pt x="5" y="523"/>
                  </a:cubicBezTo>
                  <a:cubicBezTo>
                    <a:pt x="1" y="558"/>
                    <a:pt x="28" y="591"/>
                    <a:pt x="64" y="594"/>
                  </a:cubicBezTo>
                  <a:cubicBezTo>
                    <a:pt x="551" y="637"/>
                    <a:pt x="1053" y="691"/>
                    <a:pt x="1542" y="741"/>
                  </a:cubicBezTo>
                  <a:cubicBezTo>
                    <a:pt x="2031" y="791"/>
                    <a:pt x="2538" y="844"/>
                    <a:pt x="3030" y="887"/>
                  </a:cubicBezTo>
                  <a:lnTo>
                    <a:pt x="3036" y="887"/>
                  </a:lnTo>
                  <a:cubicBezTo>
                    <a:pt x="3053" y="887"/>
                    <a:pt x="3072" y="879"/>
                    <a:pt x="3087" y="867"/>
                  </a:cubicBezTo>
                  <a:cubicBezTo>
                    <a:pt x="3429" y="481"/>
                    <a:pt x="3918" y="221"/>
                    <a:pt x="4430" y="151"/>
                  </a:cubicBezTo>
                  <a:cubicBezTo>
                    <a:pt x="4524" y="138"/>
                    <a:pt x="4620" y="131"/>
                    <a:pt x="4717" y="131"/>
                  </a:cubicBezTo>
                  <a:cubicBezTo>
                    <a:pt x="5138" y="131"/>
                    <a:pt x="5562" y="254"/>
                    <a:pt x="5915" y="481"/>
                  </a:cubicBezTo>
                  <a:cubicBezTo>
                    <a:pt x="5926" y="488"/>
                    <a:pt x="5938" y="492"/>
                    <a:pt x="5950" y="492"/>
                  </a:cubicBezTo>
                  <a:cubicBezTo>
                    <a:pt x="5972" y="492"/>
                    <a:pt x="5993" y="481"/>
                    <a:pt x="6005" y="461"/>
                  </a:cubicBezTo>
                  <a:cubicBezTo>
                    <a:pt x="6025" y="431"/>
                    <a:pt x="6016" y="390"/>
                    <a:pt x="5986" y="371"/>
                  </a:cubicBezTo>
                  <a:cubicBezTo>
                    <a:pt x="5612" y="129"/>
                    <a:pt x="5162" y="1"/>
                    <a:pt x="471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5" name="Google Shape;2085;p44"/>
            <p:cNvSpPr/>
            <p:nvPr/>
          </p:nvSpPr>
          <p:spPr>
            <a:xfrm>
              <a:off x="1437075" y="2485525"/>
              <a:ext cx="21175" cy="70400"/>
            </a:xfrm>
            <a:custGeom>
              <a:avLst/>
              <a:gdLst/>
              <a:ahLst/>
              <a:cxnLst/>
              <a:rect l="l" t="t" r="r" b="b"/>
              <a:pathLst>
                <a:path w="847" h="2816" extrusionOk="0">
                  <a:moveTo>
                    <a:pt x="72" y="0"/>
                  </a:moveTo>
                  <a:cubicBezTo>
                    <a:pt x="67" y="0"/>
                    <a:pt x="62" y="1"/>
                    <a:pt x="56" y="2"/>
                  </a:cubicBezTo>
                  <a:cubicBezTo>
                    <a:pt x="22" y="11"/>
                    <a:pt x="1" y="47"/>
                    <a:pt x="9" y="82"/>
                  </a:cubicBezTo>
                  <a:lnTo>
                    <a:pt x="711" y="2767"/>
                  </a:lnTo>
                  <a:cubicBezTo>
                    <a:pt x="721" y="2795"/>
                    <a:pt x="747" y="2815"/>
                    <a:pt x="775" y="2815"/>
                  </a:cubicBezTo>
                  <a:cubicBezTo>
                    <a:pt x="781" y="2815"/>
                    <a:pt x="788" y="2815"/>
                    <a:pt x="793" y="2813"/>
                  </a:cubicBezTo>
                  <a:cubicBezTo>
                    <a:pt x="825" y="2804"/>
                    <a:pt x="847" y="2768"/>
                    <a:pt x="838" y="2733"/>
                  </a:cubicBezTo>
                  <a:lnTo>
                    <a:pt x="136" y="49"/>
                  </a:lnTo>
                  <a:cubicBezTo>
                    <a:pt x="129" y="20"/>
                    <a:pt x="102" y="0"/>
                    <a:pt x="7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6" name="Google Shape;2086;p44"/>
            <p:cNvSpPr/>
            <p:nvPr/>
          </p:nvSpPr>
          <p:spPr>
            <a:xfrm>
              <a:off x="1475500" y="2499275"/>
              <a:ext cx="43200" cy="7800"/>
            </a:xfrm>
            <a:custGeom>
              <a:avLst/>
              <a:gdLst/>
              <a:ahLst/>
              <a:cxnLst/>
              <a:rect l="l" t="t" r="r" b="b"/>
              <a:pathLst>
                <a:path w="1728" h="312" extrusionOk="0">
                  <a:moveTo>
                    <a:pt x="1661" y="0"/>
                  </a:moveTo>
                  <a:cubicBezTo>
                    <a:pt x="1658" y="0"/>
                    <a:pt x="1655" y="1"/>
                    <a:pt x="1651" y="1"/>
                  </a:cubicBezTo>
                  <a:lnTo>
                    <a:pt x="60" y="180"/>
                  </a:lnTo>
                  <a:cubicBezTo>
                    <a:pt x="25" y="184"/>
                    <a:pt x="0" y="217"/>
                    <a:pt x="3" y="253"/>
                  </a:cubicBezTo>
                  <a:cubicBezTo>
                    <a:pt x="7" y="287"/>
                    <a:pt x="36" y="311"/>
                    <a:pt x="67" y="311"/>
                  </a:cubicBezTo>
                  <a:cubicBezTo>
                    <a:pt x="70" y="311"/>
                    <a:pt x="72" y="311"/>
                    <a:pt x="77" y="310"/>
                  </a:cubicBezTo>
                  <a:lnTo>
                    <a:pt x="1667" y="131"/>
                  </a:lnTo>
                  <a:cubicBezTo>
                    <a:pt x="1703" y="125"/>
                    <a:pt x="1727" y="94"/>
                    <a:pt x="1724" y="58"/>
                  </a:cubicBezTo>
                  <a:cubicBezTo>
                    <a:pt x="1719" y="26"/>
                    <a:pt x="1693" y="0"/>
                    <a:pt x="166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7" name="Google Shape;2087;p44"/>
            <p:cNvSpPr/>
            <p:nvPr/>
          </p:nvSpPr>
          <p:spPr>
            <a:xfrm>
              <a:off x="1480450" y="2512375"/>
              <a:ext cx="40350" cy="5550"/>
            </a:xfrm>
            <a:custGeom>
              <a:avLst/>
              <a:gdLst/>
              <a:ahLst/>
              <a:cxnLst/>
              <a:rect l="l" t="t" r="r" b="b"/>
              <a:pathLst>
                <a:path w="1614" h="222" extrusionOk="0">
                  <a:moveTo>
                    <a:pt x="1545" y="0"/>
                  </a:moveTo>
                  <a:cubicBezTo>
                    <a:pt x="1544" y="0"/>
                    <a:pt x="1543" y="0"/>
                    <a:pt x="1542" y="0"/>
                  </a:cubicBezTo>
                  <a:lnTo>
                    <a:pt x="62" y="92"/>
                  </a:lnTo>
                  <a:cubicBezTo>
                    <a:pt x="27" y="93"/>
                    <a:pt x="1" y="126"/>
                    <a:pt x="2" y="162"/>
                  </a:cubicBezTo>
                  <a:cubicBezTo>
                    <a:pt x="5" y="195"/>
                    <a:pt x="34" y="222"/>
                    <a:pt x="68" y="222"/>
                  </a:cubicBezTo>
                  <a:lnTo>
                    <a:pt x="72" y="222"/>
                  </a:lnTo>
                  <a:lnTo>
                    <a:pt x="1552" y="130"/>
                  </a:lnTo>
                  <a:cubicBezTo>
                    <a:pt x="1588" y="129"/>
                    <a:pt x="1613" y="98"/>
                    <a:pt x="1612" y="62"/>
                  </a:cubicBezTo>
                  <a:cubicBezTo>
                    <a:pt x="1611" y="27"/>
                    <a:pt x="1579" y="0"/>
                    <a:pt x="154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8" name="Google Shape;2088;p44"/>
            <p:cNvSpPr/>
            <p:nvPr/>
          </p:nvSpPr>
          <p:spPr>
            <a:xfrm>
              <a:off x="1207600" y="2487700"/>
              <a:ext cx="178600" cy="77400"/>
            </a:xfrm>
            <a:custGeom>
              <a:avLst/>
              <a:gdLst/>
              <a:ahLst/>
              <a:cxnLst/>
              <a:rect l="l" t="t" r="r" b="b"/>
              <a:pathLst>
                <a:path w="7144" h="3096" extrusionOk="0">
                  <a:moveTo>
                    <a:pt x="7091" y="1"/>
                  </a:moveTo>
                  <a:cubicBezTo>
                    <a:pt x="5390" y="87"/>
                    <a:pt x="3689" y="173"/>
                    <a:pt x="1988" y="260"/>
                  </a:cubicBezTo>
                  <a:cubicBezTo>
                    <a:pt x="2053" y="1046"/>
                    <a:pt x="1609" y="1839"/>
                    <a:pt x="938" y="2254"/>
                  </a:cubicBezTo>
                  <a:cubicBezTo>
                    <a:pt x="754" y="2368"/>
                    <a:pt x="552" y="2457"/>
                    <a:pt x="374" y="2581"/>
                  </a:cubicBezTo>
                  <a:cubicBezTo>
                    <a:pt x="197" y="2707"/>
                    <a:pt x="38" y="2881"/>
                    <a:pt x="1" y="3096"/>
                  </a:cubicBezTo>
                  <a:lnTo>
                    <a:pt x="7144" y="3062"/>
                  </a:lnTo>
                  <a:cubicBezTo>
                    <a:pt x="7115" y="2045"/>
                    <a:pt x="7120" y="1016"/>
                    <a:pt x="70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9" name="Google Shape;2089;p44"/>
            <p:cNvSpPr/>
            <p:nvPr/>
          </p:nvSpPr>
          <p:spPr>
            <a:xfrm>
              <a:off x="1229800" y="2543600"/>
              <a:ext cx="154150" cy="19050"/>
            </a:xfrm>
            <a:custGeom>
              <a:avLst/>
              <a:gdLst/>
              <a:ahLst/>
              <a:cxnLst/>
              <a:rect l="l" t="t" r="r" b="b"/>
              <a:pathLst>
                <a:path w="6166" h="762" extrusionOk="0">
                  <a:moveTo>
                    <a:pt x="68" y="1"/>
                  </a:moveTo>
                  <a:cubicBezTo>
                    <a:pt x="38" y="2"/>
                    <a:pt x="2" y="29"/>
                    <a:pt x="2" y="65"/>
                  </a:cubicBezTo>
                  <a:cubicBezTo>
                    <a:pt x="0" y="101"/>
                    <a:pt x="30" y="131"/>
                    <a:pt x="66" y="131"/>
                  </a:cubicBezTo>
                  <a:cubicBezTo>
                    <a:pt x="546" y="138"/>
                    <a:pt x="1014" y="365"/>
                    <a:pt x="1316" y="737"/>
                  </a:cubicBezTo>
                  <a:cubicBezTo>
                    <a:pt x="1330" y="753"/>
                    <a:pt x="1347" y="761"/>
                    <a:pt x="1367" y="761"/>
                  </a:cubicBezTo>
                  <a:lnTo>
                    <a:pt x="1370" y="761"/>
                  </a:lnTo>
                  <a:cubicBezTo>
                    <a:pt x="2149" y="681"/>
                    <a:pt x="2942" y="604"/>
                    <a:pt x="3736" y="528"/>
                  </a:cubicBezTo>
                  <a:cubicBezTo>
                    <a:pt x="4529" y="451"/>
                    <a:pt x="5325" y="374"/>
                    <a:pt x="6104" y="294"/>
                  </a:cubicBezTo>
                  <a:cubicBezTo>
                    <a:pt x="6140" y="289"/>
                    <a:pt x="6166" y="258"/>
                    <a:pt x="6163" y="222"/>
                  </a:cubicBezTo>
                  <a:cubicBezTo>
                    <a:pt x="6160" y="190"/>
                    <a:pt x="6133" y="163"/>
                    <a:pt x="6101" y="163"/>
                  </a:cubicBezTo>
                  <a:cubicBezTo>
                    <a:pt x="6098" y="163"/>
                    <a:pt x="6095" y="163"/>
                    <a:pt x="6092" y="164"/>
                  </a:cubicBezTo>
                  <a:cubicBezTo>
                    <a:pt x="5312" y="244"/>
                    <a:pt x="4519" y="321"/>
                    <a:pt x="3726" y="397"/>
                  </a:cubicBezTo>
                  <a:cubicBezTo>
                    <a:pt x="2945" y="474"/>
                    <a:pt x="2162" y="550"/>
                    <a:pt x="1394" y="628"/>
                  </a:cubicBezTo>
                  <a:cubicBezTo>
                    <a:pt x="1067" y="242"/>
                    <a:pt x="574" y="8"/>
                    <a:pt x="6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0" name="Google Shape;2090;p44"/>
            <p:cNvSpPr/>
            <p:nvPr/>
          </p:nvSpPr>
          <p:spPr>
            <a:xfrm>
              <a:off x="1289200" y="2492375"/>
              <a:ext cx="13375" cy="66825"/>
            </a:xfrm>
            <a:custGeom>
              <a:avLst/>
              <a:gdLst/>
              <a:ahLst/>
              <a:cxnLst/>
              <a:rect l="l" t="t" r="r" b="b"/>
              <a:pathLst>
                <a:path w="535" h="2673" extrusionOk="0">
                  <a:moveTo>
                    <a:pt x="467" y="1"/>
                  </a:moveTo>
                  <a:cubicBezTo>
                    <a:pt x="435" y="1"/>
                    <a:pt x="404" y="24"/>
                    <a:pt x="399" y="57"/>
                  </a:cubicBezTo>
                  <a:lnTo>
                    <a:pt x="6" y="2599"/>
                  </a:lnTo>
                  <a:cubicBezTo>
                    <a:pt x="0" y="2634"/>
                    <a:pt x="26" y="2667"/>
                    <a:pt x="62" y="2673"/>
                  </a:cubicBezTo>
                  <a:lnTo>
                    <a:pt x="72" y="2673"/>
                  </a:lnTo>
                  <a:cubicBezTo>
                    <a:pt x="105" y="2673"/>
                    <a:pt x="133" y="2650"/>
                    <a:pt x="136" y="2617"/>
                  </a:cubicBezTo>
                  <a:lnTo>
                    <a:pt x="529" y="77"/>
                  </a:lnTo>
                  <a:cubicBezTo>
                    <a:pt x="535" y="41"/>
                    <a:pt x="511" y="7"/>
                    <a:pt x="475" y="1"/>
                  </a:cubicBezTo>
                  <a:cubicBezTo>
                    <a:pt x="472" y="1"/>
                    <a:pt x="470" y="1"/>
                    <a:pt x="46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1" name="Google Shape;2091;p44"/>
            <p:cNvSpPr/>
            <p:nvPr/>
          </p:nvSpPr>
          <p:spPr>
            <a:xfrm>
              <a:off x="1254075" y="2508950"/>
              <a:ext cx="22075" cy="3375"/>
            </a:xfrm>
            <a:custGeom>
              <a:avLst/>
              <a:gdLst/>
              <a:ahLst/>
              <a:cxnLst/>
              <a:rect l="l" t="t" r="r" b="b"/>
              <a:pathLst>
                <a:path w="883" h="135" extrusionOk="0">
                  <a:moveTo>
                    <a:pt x="816" y="0"/>
                  </a:moveTo>
                  <a:lnTo>
                    <a:pt x="66" y="2"/>
                  </a:lnTo>
                  <a:cubicBezTo>
                    <a:pt x="29" y="2"/>
                    <a:pt x="0" y="32"/>
                    <a:pt x="0" y="67"/>
                  </a:cubicBezTo>
                  <a:cubicBezTo>
                    <a:pt x="0" y="106"/>
                    <a:pt x="30" y="134"/>
                    <a:pt x="66" y="134"/>
                  </a:cubicBezTo>
                  <a:lnTo>
                    <a:pt x="816" y="132"/>
                  </a:lnTo>
                  <a:cubicBezTo>
                    <a:pt x="853" y="132"/>
                    <a:pt x="882" y="102"/>
                    <a:pt x="882" y="66"/>
                  </a:cubicBezTo>
                  <a:cubicBezTo>
                    <a:pt x="882" y="29"/>
                    <a:pt x="852" y="0"/>
                    <a:pt x="81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2" name="Google Shape;2092;p44"/>
            <p:cNvSpPr/>
            <p:nvPr/>
          </p:nvSpPr>
          <p:spPr>
            <a:xfrm>
              <a:off x="1250200" y="2519450"/>
              <a:ext cx="21575" cy="3350"/>
            </a:xfrm>
            <a:custGeom>
              <a:avLst/>
              <a:gdLst/>
              <a:ahLst/>
              <a:cxnLst/>
              <a:rect l="l" t="t" r="r" b="b"/>
              <a:pathLst>
                <a:path w="863" h="134" extrusionOk="0">
                  <a:moveTo>
                    <a:pt x="795" y="0"/>
                  </a:moveTo>
                  <a:lnTo>
                    <a:pt x="66" y="2"/>
                  </a:lnTo>
                  <a:cubicBezTo>
                    <a:pt x="29" y="2"/>
                    <a:pt x="1" y="32"/>
                    <a:pt x="1" y="68"/>
                  </a:cubicBezTo>
                  <a:cubicBezTo>
                    <a:pt x="1" y="105"/>
                    <a:pt x="31" y="133"/>
                    <a:pt x="66" y="133"/>
                  </a:cubicBezTo>
                  <a:lnTo>
                    <a:pt x="795" y="132"/>
                  </a:lnTo>
                  <a:cubicBezTo>
                    <a:pt x="834" y="132"/>
                    <a:pt x="863" y="102"/>
                    <a:pt x="863" y="66"/>
                  </a:cubicBezTo>
                  <a:cubicBezTo>
                    <a:pt x="863" y="29"/>
                    <a:pt x="831" y="0"/>
                    <a:pt x="79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8" grpId="0"/>
      <p:bldP spid="203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45"/>
          <p:cNvSpPr txBox="1"/>
          <p:nvPr>
            <p:ph type="title"/>
          </p:nvPr>
        </p:nvSpPr>
        <p:spPr>
          <a:xfrm flipH="1">
            <a:off x="156210" y="-20320"/>
            <a:ext cx="8785860" cy="15354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1</a:t>
            </a:r>
            <a:r>
              <a:rPr lang="en-US" altLang="en-GB" sz="4000"/>
              <a:t>.What are some objects in your home that are made by plastics?</a:t>
            </a:r>
            <a:endParaRPr lang="en-US" altLang="en-GB" sz="4000"/>
          </a:p>
        </p:txBody>
      </p:sp>
      <p:sp>
        <p:nvSpPr>
          <p:cNvPr id="2098" name="Google Shape;2098;p45"/>
          <p:cNvSpPr txBox="1"/>
          <p:nvPr>
            <p:ph type="subTitle" idx="1"/>
          </p:nvPr>
        </p:nvSpPr>
        <p:spPr>
          <a:xfrm flipH="1">
            <a:off x="323125" y="2283485"/>
            <a:ext cx="4876200" cy="12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  <a:latin typeface="Anaheim"/>
                <a:ea typeface="Anaheim"/>
                <a:cs typeface="Anaheim"/>
                <a:sym typeface="Anaheim"/>
              </a:rPr>
              <a:t>Some objects in my home that are made by plastics are: Spoon, cup, water bottle, pen, tape, plastic box,etc.</a:t>
            </a:r>
            <a:endParaRPr lang="en-US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2099" name="Google Shape;2099;p45"/>
          <p:cNvGrpSpPr/>
          <p:nvPr/>
        </p:nvGrpSpPr>
        <p:grpSpPr>
          <a:xfrm>
            <a:off x="352336" y="3465298"/>
            <a:ext cx="1178612" cy="1597129"/>
            <a:chOff x="720001" y="3006193"/>
            <a:chExt cx="1178612" cy="1597129"/>
          </a:xfrm>
        </p:grpSpPr>
        <p:sp>
          <p:nvSpPr>
            <p:cNvPr id="2100" name="Google Shape;2100;p45"/>
            <p:cNvSpPr/>
            <p:nvPr/>
          </p:nvSpPr>
          <p:spPr>
            <a:xfrm>
              <a:off x="720001" y="4336026"/>
              <a:ext cx="1178612" cy="267296"/>
            </a:xfrm>
            <a:custGeom>
              <a:avLst/>
              <a:gdLst/>
              <a:ahLst/>
              <a:cxnLst/>
              <a:rect l="l" t="t" r="r" b="b"/>
              <a:pathLst>
                <a:path w="17276" h="3918" extrusionOk="0">
                  <a:moveTo>
                    <a:pt x="8676" y="1"/>
                  </a:moveTo>
                  <a:cubicBezTo>
                    <a:pt x="8059" y="1"/>
                    <a:pt x="7442" y="48"/>
                    <a:pt x="6831" y="146"/>
                  </a:cubicBezTo>
                  <a:cubicBezTo>
                    <a:pt x="6565" y="185"/>
                    <a:pt x="6300" y="237"/>
                    <a:pt x="6038" y="299"/>
                  </a:cubicBezTo>
                  <a:cubicBezTo>
                    <a:pt x="5993" y="308"/>
                    <a:pt x="5948" y="321"/>
                    <a:pt x="5902" y="330"/>
                  </a:cubicBezTo>
                  <a:cubicBezTo>
                    <a:pt x="5754" y="368"/>
                    <a:pt x="5605" y="407"/>
                    <a:pt x="5459" y="451"/>
                  </a:cubicBezTo>
                  <a:cubicBezTo>
                    <a:pt x="5073" y="562"/>
                    <a:pt x="4691" y="693"/>
                    <a:pt x="4315" y="850"/>
                  </a:cubicBezTo>
                  <a:cubicBezTo>
                    <a:pt x="3965" y="991"/>
                    <a:pt x="3619" y="1155"/>
                    <a:pt x="3278" y="1336"/>
                  </a:cubicBezTo>
                  <a:cubicBezTo>
                    <a:pt x="3264" y="1345"/>
                    <a:pt x="3245" y="1352"/>
                    <a:pt x="3231" y="1361"/>
                  </a:cubicBezTo>
                  <a:cubicBezTo>
                    <a:pt x="2062" y="1990"/>
                    <a:pt x="965" y="2857"/>
                    <a:pt x="1" y="3914"/>
                  </a:cubicBezTo>
                  <a:lnTo>
                    <a:pt x="17273" y="3914"/>
                  </a:lnTo>
                  <a:cubicBezTo>
                    <a:pt x="17215" y="3839"/>
                    <a:pt x="17155" y="3764"/>
                    <a:pt x="17095" y="3693"/>
                  </a:cubicBezTo>
                  <a:cubicBezTo>
                    <a:pt x="17022" y="3606"/>
                    <a:pt x="16948" y="3522"/>
                    <a:pt x="16873" y="3441"/>
                  </a:cubicBezTo>
                  <a:cubicBezTo>
                    <a:pt x="16763" y="3318"/>
                    <a:pt x="16652" y="3198"/>
                    <a:pt x="16537" y="3085"/>
                  </a:cubicBezTo>
                  <a:cubicBezTo>
                    <a:pt x="16519" y="3066"/>
                    <a:pt x="16503" y="3050"/>
                    <a:pt x="16485" y="3034"/>
                  </a:cubicBezTo>
                  <a:cubicBezTo>
                    <a:pt x="16316" y="2868"/>
                    <a:pt x="16145" y="2710"/>
                    <a:pt x="15968" y="2559"/>
                  </a:cubicBezTo>
                  <a:cubicBezTo>
                    <a:pt x="15900" y="2500"/>
                    <a:pt x="15831" y="2442"/>
                    <a:pt x="15761" y="2386"/>
                  </a:cubicBezTo>
                  <a:cubicBezTo>
                    <a:pt x="15734" y="2362"/>
                    <a:pt x="15705" y="2341"/>
                    <a:pt x="15676" y="2319"/>
                  </a:cubicBezTo>
                  <a:cubicBezTo>
                    <a:pt x="15673" y="2315"/>
                    <a:pt x="15673" y="2315"/>
                    <a:pt x="15672" y="2315"/>
                  </a:cubicBezTo>
                  <a:cubicBezTo>
                    <a:pt x="15046" y="1820"/>
                    <a:pt x="14373" y="1413"/>
                    <a:pt x="13674" y="1084"/>
                  </a:cubicBezTo>
                  <a:cubicBezTo>
                    <a:pt x="13646" y="1073"/>
                    <a:pt x="13616" y="1060"/>
                    <a:pt x="13588" y="1045"/>
                  </a:cubicBezTo>
                  <a:cubicBezTo>
                    <a:pt x="13224" y="877"/>
                    <a:pt x="12850" y="732"/>
                    <a:pt x="12472" y="609"/>
                  </a:cubicBezTo>
                  <a:cubicBezTo>
                    <a:pt x="11944" y="433"/>
                    <a:pt x="11408" y="298"/>
                    <a:pt x="10871" y="200"/>
                  </a:cubicBezTo>
                  <a:cubicBezTo>
                    <a:pt x="10145" y="68"/>
                    <a:pt x="9410" y="1"/>
                    <a:pt x="8676" y="1"/>
                  </a:cubicBezTo>
                  <a:close/>
                  <a:moveTo>
                    <a:pt x="17273" y="3914"/>
                  </a:moveTo>
                  <a:cubicBezTo>
                    <a:pt x="17274" y="3915"/>
                    <a:pt x="17275" y="3916"/>
                    <a:pt x="17276" y="3917"/>
                  </a:cubicBezTo>
                  <a:lnTo>
                    <a:pt x="17276" y="39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1190543" y="4057669"/>
              <a:ext cx="247784" cy="211831"/>
            </a:xfrm>
            <a:custGeom>
              <a:avLst/>
              <a:gdLst/>
              <a:ahLst/>
              <a:cxnLst/>
              <a:rect l="l" t="t" r="r" b="b"/>
              <a:pathLst>
                <a:path w="3632" h="3105" extrusionOk="0">
                  <a:moveTo>
                    <a:pt x="1135" y="1"/>
                  </a:moveTo>
                  <a:cubicBezTo>
                    <a:pt x="747" y="1"/>
                    <a:pt x="357" y="92"/>
                    <a:pt x="0" y="275"/>
                  </a:cubicBezTo>
                  <a:cubicBezTo>
                    <a:pt x="152" y="2049"/>
                    <a:pt x="1354" y="2984"/>
                    <a:pt x="3408" y="3104"/>
                  </a:cubicBezTo>
                  <a:cubicBezTo>
                    <a:pt x="3631" y="2186"/>
                    <a:pt x="3346" y="1089"/>
                    <a:pt x="2606" y="506"/>
                  </a:cubicBezTo>
                  <a:cubicBezTo>
                    <a:pt x="2181" y="169"/>
                    <a:pt x="1660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1203779" y="3779040"/>
              <a:ext cx="64948" cy="64948"/>
            </a:xfrm>
            <a:custGeom>
              <a:avLst/>
              <a:gdLst/>
              <a:ahLst/>
              <a:cxnLst/>
              <a:rect l="l" t="t" r="r" b="b"/>
              <a:pathLst>
                <a:path w="952" h="952" extrusionOk="0">
                  <a:moveTo>
                    <a:pt x="477" y="1"/>
                  </a:moveTo>
                  <a:cubicBezTo>
                    <a:pt x="213" y="1"/>
                    <a:pt x="0" y="213"/>
                    <a:pt x="0" y="475"/>
                  </a:cubicBezTo>
                  <a:cubicBezTo>
                    <a:pt x="0" y="739"/>
                    <a:pt x="213" y="952"/>
                    <a:pt x="477" y="952"/>
                  </a:cubicBezTo>
                  <a:cubicBezTo>
                    <a:pt x="739" y="952"/>
                    <a:pt x="952" y="739"/>
                    <a:pt x="952" y="475"/>
                  </a:cubicBezTo>
                  <a:cubicBezTo>
                    <a:pt x="952" y="213"/>
                    <a:pt x="739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1349846" y="3868892"/>
              <a:ext cx="64948" cy="65016"/>
            </a:xfrm>
            <a:custGeom>
              <a:avLst/>
              <a:gdLst/>
              <a:ahLst/>
              <a:cxnLst/>
              <a:rect l="l" t="t" r="r" b="b"/>
              <a:pathLst>
                <a:path w="952" h="953" extrusionOk="0">
                  <a:moveTo>
                    <a:pt x="475" y="1"/>
                  </a:moveTo>
                  <a:cubicBezTo>
                    <a:pt x="213" y="1"/>
                    <a:pt x="1" y="214"/>
                    <a:pt x="1" y="476"/>
                  </a:cubicBezTo>
                  <a:cubicBezTo>
                    <a:pt x="1" y="739"/>
                    <a:pt x="213" y="952"/>
                    <a:pt x="475" y="952"/>
                  </a:cubicBezTo>
                  <a:cubicBezTo>
                    <a:pt x="739" y="952"/>
                    <a:pt x="952" y="739"/>
                    <a:pt x="952" y="476"/>
                  </a:cubicBezTo>
                  <a:cubicBezTo>
                    <a:pt x="952" y="214"/>
                    <a:pt x="740" y="1"/>
                    <a:pt x="4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1349846" y="3680115"/>
              <a:ext cx="64948" cy="65016"/>
            </a:xfrm>
            <a:custGeom>
              <a:avLst/>
              <a:gdLst/>
              <a:ahLst/>
              <a:cxnLst/>
              <a:rect l="l" t="t" r="r" b="b"/>
              <a:pathLst>
                <a:path w="952" h="953" extrusionOk="0">
                  <a:moveTo>
                    <a:pt x="475" y="0"/>
                  </a:moveTo>
                  <a:cubicBezTo>
                    <a:pt x="213" y="0"/>
                    <a:pt x="1" y="214"/>
                    <a:pt x="1" y="476"/>
                  </a:cubicBezTo>
                  <a:cubicBezTo>
                    <a:pt x="1" y="738"/>
                    <a:pt x="213" y="953"/>
                    <a:pt x="475" y="953"/>
                  </a:cubicBezTo>
                  <a:cubicBezTo>
                    <a:pt x="739" y="953"/>
                    <a:pt x="952" y="738"/>
                    <a:pt x="952" y="476"/>
                  </a:cubicBezTo>
                  <a:cubicBezTo>
                    <a:pt x="952" y="214"/>
                    <a:pt x="740" y="0"/>
                    <a:pt x="4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1268592" y="3567885"/>
              <a:ext cx="65016" cy="65084"/>
            </a:xfrm>
            <a:custGeom>
              <a:avLst/>
              <a:gdLst/>
              <a:ahLst/>
              <a:cxnLst/>
              <a:rect l="l" t="t" r="r" b="b"/>
              <a:pathLst>
                <a:path w="953" h="954" extrusionOk="0">
                  <a:moveTo>
                    <a:pt x="476" y="1"/>
                  </a:moveTo>
                  <a:cubicBezTo>
                    <a:pt x="214" y="1"/>
                    <a:pt x="0" y="215"/>
                    <a:pt x="0" y="477"/>
                  </a:cubicBezTo>
                  <a:cubicBezTo>
                    <a:pt x="0" y="739"/>
                    <a:pt x="214" y="953"/>
                    <a:pt x="476" y="953"/>
                  </a:cubicBezTo>
                  <a:cubicBezTo>
                    <a:pt x="738" y="953"/>
                    <a:pt x="953" y="739"/>
                    <a:pt x="953" y="477"/>
                  </a:cubicBezTo>
                  <a:cubicBezTo>
                    <a:pt x="953" y="215"/>
                    <a:pt x="740" y="2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1065625" y="3006193"/>
              <a:ext cx="302157" cy="218448"/>
            </a:xfrm>
            <a:custGeom>
              <a:avLst/>
              <a:gdLst/>
              <a:ahLst/>
              <a:cxnLst/>
              <a:rect l="l" t="t" r="r" b="b"/>
              <a:pathLst>
                <a:path w="4429" h="3202" extrusionOk="0">
                  <a:moveTo>
                    <a:pt x="3266" y="118"/>
                  </a:moveTo>
                  <a:cubicBezTo>
                    <a:pt x="3365" y="118"/>
                    <a:pt x="3470" y="149"/>
                    <a:pt x="3566" y="211"/>
                  </a:cubicBezTo>
                  <a:cubicBezTo>
                    <a:pt x="3674" y="279"/>
                    <a:pt x="3776" y="386"/>
                    <a:pt x="3871" y="532"/>
                  </a:cubicBezTo>
                  <a:cubicBezTo>
                    <a:pt x="4300" y="1188"/>
                    <a:pt x="4265" y="2110"/>
                    <a:pt x="3792" y="2734"/>
                  </a:cubicBezTo>
                  <a:cubicBezTo>
                    <a:pt x="3699" y="2769"/>
                    <a:pt x="3608" y="2803"/>
                    <a:pt x="3519" y="2838"/>
                  </a:cubicBezTo>
                  <a:cubicBezTo>
                    <a:pt x="3186" y="2968"/>
                    <a:pt x="2888" y="3083"/>
                    <a:pt x="2564" y="3083"/>
                  </a:cubicBezTo>
                  <a:cubicBezTo>
                    <a:pt x="2471" y="3083"/>
                    <a:pt x="2377" y="3073"/>
                    <a:pt x="2279" y="3052"/>
                  </a:cubicBezTo>
                  <a:cubicBezTo>
                    <a:pt x="1678" y="2927"/>
                    <a:pt x="1108" y="2660"/>
                    <a:pt x="624" y="2282"/>
                  </a:cubicBezTo>
                  <a:cubicBezTo>
                    <a:pt x="450" y="2146"/>
                    <a:pt x="245" y="1958"/>
                    <a:pt x="188" y="1710"/>
                  </a:cubicBezTo>
                  <a:cubicBezTo>
                    <a:pt x="128" y="1440"/>
                    <a:pt x="272" y="1131"/>
                    <a:pt x="530" y="974"/>
                  </a:cubicBezTo>
                  <a:cubicBezTo>
                    <a:pt x="668" y="891"/>
                    <a:pt x="833" y="849"/>
                    <a:pt x="1005" y="849"/>
                  </a:cubicBezTo>
                  <a:cubicBezTo>
                    <a:pt x="1131" y="849"/>
                    <a:pt x="1261" y="871"/>
                    <a:pt x="1389" y="916"/>
                  </a:cubicBezTo>
                  <a:cubicBezTo>
                    <a:pt x="1645" y="1010"/>
                    <a:pt x="1885" y="1191"/>
                    <a:pt x="2105" y="1457"/>
                  </a:cubicBezTo>
                  <a:cubicBezTo>
                    <a:pt x="2296" y="1690"/>
                    <a:pt x="2513" y="1967"/>
                    <a:pt x="2667" y="2242"/>
                  </a:cubicBezTo>
                  <a:lnTo>
                    <a:pt x="2774" y="2190"/>
                  </a:lnTo>
                  <a:cubicBezTo>
                    <a:pt x="2564" y="1709"/>
                    <a:pt x="2541" y="1147"/>
                    <a:pt x="2713" y="649"/>
                  </a:cubicBezTo>
                  <a:cubicBezTo>
                    <a:pt x="2771" y="483"/>
                    <a:pt x="2904" y="193"/>
                    <a:pt x="3160" y="131"/>
                  </a:cubicBezTo>
                  <a:cubicBezTo>
                    <a:pt x="3194" y="123"/>
                    <a:pt x="3230" y="118"/>
                    <a:pt x="3266" y="118"/>
                  </a:cubicBezTo>
                  <a:close/>
                  <a:moveTo>
                    <a:pt x="3264" y="0"/>
                  </a:moveTo>
                  <a:cubicBezTo>
                    <a:pt x="3218" y="0"/>
                    <a:pt x="3172" y="6"/>
                    <a:pt x="3129" y="17"/>
                  </a:cubicBezTo>
                  <a:cubicBezTo>
                    <a:pt x="2820" y="93"/>
                    <a:pt x="2664" y="422"/>
                    <a:pt x="2599" y="612"/>
                  </a:cubicBezTo>
                  <a:cubicBezTo>
                    <a:pt x="2467" y="994"/>
                    <a:pt x="2444" y="1412"/>
                    <a:pt x="2526" y="1807"/>
                  </a:cubicBezTo>
                  <a:cubicBezTo>
                    <a:pt x="2418" y="1657"/>
                    <a:pt x="2303" y="1512"/>
                    <a:pt x="2195" y="1383"/>
                  </a:cubicBezTo>
                  <a:cubicBezTo>
                    <a:pt x="1963" y="1101"/>
                    <a:pt x="1707" y="907"/>
                    <a:pt x="1428" y="806"/>
                  </a:cubicBezTo>
                  <a:cubicBezTo>
                    <a:pt x="1288" y="755"/>
                    <a:pt x="1145" y="730"/>
                    <a:pt x="1005" y="730"/>
                  </a:cubicBezTo>
                  <a:cubicBezTo>
                    <a:pt x="811" y="730"/>
                    <a:pt x="625" y="778"/>
                    <a:pt x="469" y="872"/>
                  </a:cubicBezTo>
                  <a:cubicBezTo>
                    <a:pt x="167" y="1055"/>
                    <a:pt x="0" y="1417"/>
                    <a:pt x="73" y="1735"/>
                  </a:cubicBezTo>
                  <a:cubicBezTo>
                    <a:pt x="138" y="2019"/>
                    <a:pt x="362" y="2226"/>
                    <a:pt x="552" y="2375"/>
                  </a:cubicBezTo>
                  <a:cubicBezTo>
                    <a:pt x="1048" y="2763"/>
                    <a:pt x="1636" y="3038"/>
                    <a:pt x="2253" y="3168"/>
                  </a:cubicBezTo>
                  <a:cubicBezTo>
                    <a:pt x="2358" y="3193"/>
                    <a:pt x="2460" y="3202"/>
                    <a:pt x="2557" y="3202"/>
                  </a:cubicBezTo>
                  <a:cubicBezTo>
                    <a:pt x="2910" y="3202"/>
                    <a:pt x="3228" y="3079"/>
                    <a:pt x="3563" y="2948"/>
                  </a:cubicBezTo>
                  <a:cubicBezTo>
                    <a:pt x="3656" y="2912"/>
                    <a:pt x="3750" y="2876"/>
                    <a:pt x="3847" y="2841"/>
                  </a:cubicBezTo>
                  <a:lnTo>
                    <a:pt x="3864" y="2835"/>
                  </a:lnTo>
                  <a:lnTo>
                    <a:pt x="3874" y="2821"/>
                  </a:lnTo>
                  <a:cubicBezTo>
                    <a:pt x="4388" y="2159"/>
                    <a:pt x="4429" y="1169"/>
                    <a:pt x="3968" y="467"/>
                  </a:cubicBezTo>
                  <a:cubicBezTo>
                    <a:pt x="3864" y="306"/>
                    <a:pt x="3751" y="189"/>
                    <a:pt x="3627" y="111"/>
                  </a:cubicBezTo>
                  <a:cubicBezTo>
                    <a:pt x="3512" y="38"/>
                    <a:pt x="3385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1049319" y="3145507"/>
              <a:ext cx="481446" cy="296904"/>
            </a:xfrm>
            <a:custGeom>
              <a:avLst/>
              <a:gdLst/>
              <a:ahLst/>
              <a:cxnLst/>
              <a:rect l="l" t="t" r="r" b="b"/>
              <a:pathLst>
                <a:path w="7057" h="4352" extrusionOk="0">
                  <a:moveTo>
                    <a:pt x="4420" y="1"/>
                  </a:moveTo>
                  <a:cubicBezTo>
                    <a:pt x="4129" y="1"/>
                    <a:pt x="3839" y="29"/>
                    <a:pt x="3554" y="83"/>
                  </a:cubicBezTo>
                  <a:cubicBezTo>
                    <a:pt x="3494" y="93"/>
                    <a:pt x="3431" y="106"/>
                    <a:pt x="3372" y="120"/>
                  </a:cubicBezTo>
                  <a:cubicBezTo>
                    <a:pt x="3205" y="158"/>
                    <a:pt x="3042" y="206"/>
                    <a:pt x="2881" y="262"/>
                  </a:cubicBezTo>
                  <a:cubicBezTo>
                    <a:pt x="2593" y="360"/>
                    <a:pt x="2317" y="486"/>
                    <a:pt x="2055" y="641"/>
                  </a:cubicBezTo>
                  <a:cubicBezTo>
                    <a:pt x="1984" y="682"/>
                    <a:pt x="1916" y="725"/>
                    <a:pt x="1846" y="770"/>
                  </a:cubicBezTo>
                  <a:cubicBezTo>
                    <a:pt x="1667" y="889"/>
                    <a:pt x="1489" y="1037"/>
                    <a:pt x="1319" y="1203"/>
                  </a:cubicBezTo>
                  <a:cubicBezTo>
                    <a:pt x="516" y="2001"/>
                    <a:pt x="0" y="3247"/>
                    <a:pt x="1166" y="4007"/>
                  </a:cubicBezTo>
                  <a:cubicBezTo>
                    <a:pt x="1361" y="4134"/>
                    <a:pt x="1577" y="4221"/>
                    <a:pt x="1801" y="4275"/>
                  </a:cubicBezTo>
                  <a:cubicBezTo>
                    <a:pt x="2021" y="4329"/>
                    <a:pt x="2252" y="4352"/>
                    <a:pt x="2484" y="4352"/>
                  </a:cubicBezTo>
                  <a:cubicBezTo>
                    <a:pt x="2498" y="4352"/>
                    <a:pt x="2512" y="4352"/>
                    <a:pt x="2526" y="4352"/>
                  </a:cubicBezTo>
                  <a:cubicBezTo>
                    <a:pt x="2676" y="4349"/>
                    <a:pt x="2825" y="4339"/>
                    <a:pt x="2972" y="4318"/>
                  </a:cubicBezTo>
                  <a:cubicBezTo>
                    <a:pt x="3155" y="4294"/>
                    <a:pt x="3336" y="4265"/>
                    <a:pt x="3515" y="4229"/>
                  </a:cubicBezTo>
                  <a:cubicBezTo>
                    <a:pt x="3722" y="4187"/>
                    <a:pt x="3929" y="4137"/>
                    <a:pt x="4132" y="4077"/>
                  </a:cubicBezTo>
                  <a:cubicBezTo>
                    <a:pt x="4432" y="3990"/>
                    <a:pt x="4725" y="3880"/>
                    <a:pt x="5006" y="3744"/>
                  </a:cubicBezTo>
                  <a:cubicBezTo>
                    <a:pt x="5184" y="3657"/>
                    <a:pt x="5361" y="3558"/>
                    <a:pt x="5530" y="3448"/>
                  </a:cubicBezTo>
                  <a:cubicBezTo>
                    <a:pt x="5554" y="3434"/>
                    <a:pt x="5578" y="3418"/>
                    <a:pt x="5601" y="3403"/>
                  </a:cubicBezTo>
                  <a:cubicBezTo>
                    <a:pt x="6140" y="3039"/>
                    <a:pt x="6632" y="2545"/>
                    <a:pt x="6803" y="1920"/>
                  </a:cubicBezTo>
                  <a:cubicBezTo>
                    <a:pt x="7056" y="989"/>
                    <a:pt x="6450" y="355"/>
                    <a:pt x="5593" y="139"/>
                  </a:cubicBezTo>
                  <a:cubicBezTo>
                    <a:pt x="5433" y="98"/>
                    <a:pt x="5271" y="68"/>
                    <a:pt x="5109" y="46"/>
                  </a:cubicBezTo>
                  <a:cubicBezTo>
                    <a:pt x="4906" y="17"/>
                    <a:pt x="4704" y="1"/>
                    <a:pt x="4500" y="1"/>
                  </a:cubicBezTo>
                  <a:cubicBezTo>
                    <a:pt x="4473" y="1"/>
                    <a:pt x="4446" y="1"/>
                    <a:pt x="4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1343706" y="3145644"/>
              <a:ext cx="82959" cy="255425"/>
            </a:xfrm>
            <a:custGeom>
              <a:avLst/>
              <a:gdLst/>
              <a:ahLst/>
              <a:cxnLst/>
              <a:rect l="l" t="t" r="r" b="b"/>
              <a:pathLst>
                <a:path w="1216" h="3744" extrusionOk="0">
                  <a:moveTo>
                    <a:pt x="182" y="1"/>
                  </a:moveTo>
                  <a:cubicBezTo>
                    <a:pt x="27" y="665"/>
                    <a:pt x="1" y="1356"/>
                    <a:pt x="108" y="2033"/>
                  </a:cubicBezTo>
                  <a:cubicBezTo>
                    <a:pt x="203" y="2634"/>
                    <a:pt x="400" y="3213"/>
                    <a:pt x="690" y="3743"/>
                  </a:cubicBezTo>
                  <a:cubicBezTo>
                    <a:pt x="869" y="3656"/>
                    <a:pt x="1046" y="3559"/>
                    <a:pt x="1215" y="3448"/>
                  </a:cubicBezTo>
                  <a:cubicBezTo>
                    <a:pt x="962" y="2979"/>
                    <a:pt x="787" y="2469"/>
                    <a:pt x="703" y="1939"/>
                  </a:cubicBezTo>
                  <a:cubicBezTo>
                    <a:pt x="604" y="1308"/>
                    <a:pt x="635" y="664"/>
                    <a:pt x="793" y="46"/>
                  </a:cubicBezTo>
                  <a:cubicBezTo>
                    <a:pt x="589" y="17"/>
                    <a:pt x="386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1233388" y="3151170"/>
              <a:ext cx="97968" cy="282919"/>
            </a:xfrm>
            <a:custGeom>
              <a:avLst/>
              <a:gdLst/>
              <a:ahLst/>
              <a:cxnLst/>
              <a:rect l="l" t="t" r="r" b="b"/>
              <a:pathLst>
                <a:path w="1436" h="4147" extrusionOk="0">
                  <a:moveTo>
                    <a:pt x="856" y="1"/>
                  </a:moveTo>
                  <a:lnTo>
                    <a:pt x="856" y="1"/>
                  </a:lnTo>
                  <a:cubicBezTo>
                    <a:pt x="796" y="13"/>
                    <a:pt x="733" y="24"/>
                    <a:pt x="674" y="39"/>
                  </a:cubicBezTo>
                  <a:cubicBezTo>
                    <a:pt x="507" y="78"/>
                    <a:pt x="344" y="124"/>
                    <a:pt x="183" y="180"/>
                  </a:cubicBezTo>
                  <a:cubicBezTo>
                    <a:pt x="28" y="846"/>
                    <a:pt x="1" y="1538"/>
                    <a:pt x="108" y="2214"/>
                  </a:cubicBezTo>
                  <a:cubicBezTo>
                    <a:pt x="216" y="2901"/>
                    <a:pt x="458" y="3556"/>
                    <a:pt x="819" y="4147"/>
                  </a:cubicBezTo>
                  <a:cubicBezTo>
                    <a:pt x="1027" y="4105"/>
                    <a:pt x="1233" y="4056"/>
                    <a:pt x="1435" y="3995"/>
                  </a:cubicBezTo>
                  <a:cubicBezTo>
                    <a:pt x="1059" y="3432"/>
                    <a:pt x="810" y="2793"/>
                    <a:pt x="704" y="2122"/>
                  </a:cubicBezTo>
                  <a:cubicBezTo>
                    <a:pt x="594" y="1411"/>
                    <a:pt x="646" y="686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1134258" y="3189444"/>
              <a:ext cx="87461" cy="253242"/>
            </a:xfrm>
            <a:custGeom>
              <a:avLst/>
              <a:gdLst/>
              <a:ahLst/>
              <a:cxnLst/>
              <a:rect l="l" t="t" r="r" b="b"/>
              <a:pathLst>
                <a:path w="1282" h="3712" extrusionOk="0">
                  <a:moveTo>
                    <a:pt x="810" y="0"/>
                  </a:moveTo>
                  <a:cubicBezTo>
                    <a:pt x="739" y="39"/>
                    <a:pt x="669" y="83"/>
                    <a:pt x="601" y="128"/>
                  </a:cubicBezTo>
                  <a:cubicBezTo>
                    <a:pt x="422" y="248"/>
                    <a:pt x="242" y="394"/>
                    <a:pt x="74" y="560"/>
                  </a:cubicBezTo>
                  <a:cubicBezTo>
                    <a:pt x="0" y="1082"/>
                    <a:pt x="3" y="1611"/>
                    <a:pt x="86" y="2137"/>
                  </a:cubicBezTo>
                  <a:cubicBezTo>
                    <a:pt x="167" y="2660"/>
                    <a:pt x="327" y="3163"/>
                    <a:pt x="556" y="3635"/>
                  </a:cubicBezTo>
                  <a:cubicBezTo>
                    <a:pt x="770" y="3688"/>
                    <a:pt x="995" y="3711"/>
                    <a:pt x="1221" y="3711"/>
                  </a:cubicBezTo>
                  <a:cubicBezTo>
                    <a:pt x="1241" y="3711"/>
                    <a:pt x="1261" y="3711"/>
                    <a:pt x="1281" y="3710"/>
                  </a:cubicBezTo>
                  <a:cubicBezTo>
                    <a:pt x="977" y="3199"/>
                    <a:pt x="773" y="2635"/>
                    <a:pt x="681" y="2043"/>
                  </a:cubicBezTo>
                  <a:cubicBezTo>
                    <a:pt x="572" y="1358"/>
                    <a:pt x="617" y="662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1421618" y="3217211"/>
              <a:ext cx="49393" cy="45573"/>
            </a:xfrm>
            <a:custGeom>
              <a:avLst/>
              <a:gdLst/>
              <a:ahLst/>
              <a:cxnLst/>
              <a:rect l="l" t="t" r="r" b="b"/>
              <a:pathLst>
                <a:path w="724" h="668" extrusionOk="0">
                  <a:moveTo>
                    <a:pt x="361" y="0"/>
                  </a:moveTo>
                  <a:cubicBezTo>
                    <a:pt x="203" y="0"/>
                    <a:pt x="63" y="114"/>
                    <a:pt x="34" y="275"/>
                  </a:cubicBezTo>
                  <a:cubicBezTo>
                    <a:pt x="1" y="456"/>
                    <a:pt x="123" y="630"/>
                    <a:pt x="304" y="662"/>
                  </a:cubicBezTo>
                  <a:cubicBezTo>
                    <a:pt x="324" y="665"/>
                    <a:pt x="344" y="667"/>
                    <a:pt x="363" y="667"/>
                  </a:cubicBezTo>
                  <a:cubicBezTo>
                    <a:pt x="521" y="667"/>
                    <a:pt x="662" y="553"/>
                    <a:pt x="690" y="392"/>
                  </a:cubicBezTo>
                  <a:cubicBezTo>
                    <a:pt x="723" y="211"/>
                    <a:pt x="602" y="38"/>
                    <a:pt x="421" y="6"/>
                  </a:cubicBezTo>
                  <a:cubicBezTo>
                    <a:pt x="401" y="2"/>
                    <a:pt x="381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12" name="Google Shape;2112;p45"/>
          <p:cNvGrpSpPr/>
          <p:nvPr/>
        </p:nvGrpSpPr>
        <p:grpSpPr>
          <a:xfrm>
            <a:off x="2195670" y="4335932"/>
            <a:ext cx="1178748" cy="751895"/>
            <a:chOff x="2270600" y="3851427"/>
            <a:chExt cx="1178748" cy="751895"/>
          </a:xfrm>
        </p:grpSpPr>
        <p:sp>
          <p:nvSpPr>
            <p:cNvPr id="2113" name="Google Shape;2113;p45"/>
            <p:cNvSpPr/>
            <p:nvPr/>
          </p:nvSpPr>
          <p:spPr>
            <a:xfrm>
              <a:off x="2270600" y="4336026"/>
              <a:ext cx="1178748" cy="267296"/>
            </a:xfrm>
            <a:custGeom>
              <a:avLst/>
              <a:gdLst/>
              <a:ahLst/>
              <a:cxnLst/>
              <a:rect l="l" t="t" r="r" b="b"/>
              <a:pathLst>
                <a:path w="17278" h="3918" extrusionOk="0">
                  <a:moveTo>
                    <a:pt x="8676" y="1"/>
                  </a:moveTo>
                  <a:cubicBezTo>
                    <a:pt x="8059" y="1"/>
                    <a:pt x="7442" y="48"/>
                    <a:pt x="6831" y="146"/>
                  </a:cubicBezTo>
                  <a:cubicBezTo>
                    <a:pt x="6565" y="185"/>
                    <a:pt x="6300" y="237"/>
                    <a:pt x="6038" y="299"/>
                  </a:cubicBezTo>
                  <a:cubicBezTo>
                    <a:pt x="5993" y="308"/>
                    <a:pt x="5948" y="321"/>
                    <a:pt x="5901" y="330"/>
                  </a:cubicBezTo>
                  <a:cubicBezTo>
                    <a:pt x="5754" y="368"/>
                    <a:pt x="5605" y="407"/>
                    <a:pt x="5459" y="451"/>
                  </a:cubicBezTo>
                  <a:cubicBezTo>
                    <a:pt x="5073" y="562"/>
                    <a:pt x="4691" y="693"/>
                    <a:pt x="4315" y="850"/>
                  </a:cubicBezTo>
                  <a:cubicBezTo>
                    <a:pt x="3965" y="991"/>
                    <a:pt x="3619" y="1155"/>
                    <a:pt x="3278" y="1336"/>
                  </a:cubicBezTo>
                  <a:cubicBezTo>
                    <a:pt x="3264" y="1345"/>
                    <a:pt x="3245" y="1352"/>
                    <a:pt x="3231" y="1361"/>
                  </a:cubicBezTo>
                  <a:cubicBezTo>
                    <a:pt x="2062" y="1990"/>
                    <a:pt x="965" y="2857"/>
                    <a:pt x="1" y="3914"/>
                  </a:cubicBezTo>
                  <a:lnTo>
                    <a:pt x="17275" y="3914"/>
                  </a:lnTo>
                  <a:cubicBezTo>
                    <a:pt x="17216" y="3839"/>
                    <a:pt x="17158" y="3764"/>
                    <a:pt x="17096" y="3693"/>
                  </a:cubicBezTo>
                  <a:cubicBezTo>
                    <a:pt x="17024" y="3606"/>
                    <a:pt x="16950" y="3522"/>
                    <a:pt x="16876" y="3441"/>
                  </a:cubicBezTo>
                  <a:cubicBezTo>
                    <a:pt x="16765" y="3318"/>
                    <a:pt x="16653" y="3198"/>
                    <a:pt x="16537" y="3085"/>
                  </a:cubicBezTo>
                  <a:cubicBezTo>
                    <a:pt x="16518" y="3066"/>
                    <a:pt x="16503" y="3050"/>
                    <a:pt x="16485" y="3034"/>
                  </a:cubicBezTo>
                  <a:cubicBezTo>
                    <a:pt x="16316" y="2868"/>
                    <a:pt x="16145" y="2710"/>
                    <a:pt x="15968" y="2559"/>
                  </a:cubicBezTo>
                  <a:cubicBezTo>
                    <a:pt x="15900" y="2500"/>
                    <a:pt x="15831" y="2442"/>
                    <a:pt x="15761" y="2386"/>
                  </a:cubicBezTo>
                  <a:cubicBezTo>
                    <a:pt x="15734" y="2362"/>
                    <a:pt x="15705" y="2341"/>
                    <a:pt x="15676" y="2319"/>
                  </a:cubicBezTo>
                  <a:cubicBezTo>
                    <a:pt x="15673" y="2315"/>
                    <a:pt x="15673" y="2315"/>
                    <a:pt x="15672" y="2315"/>
                  </a:cubicBezTo>
                  <a:cubicBezTo>
                    <a:pt x="15046" y="1820"/>
                    <a:pt x="14373" y="1413"/>
                    <a:pt x="13674" y="1084"/>
                  </a:cubicBezTo>
                  <a:cubicBezTo>
                    <a:pt x="13646" y="1073"/>
                    <a:pt x="13616" y="1060"/>
                    <a:pt x="13588" y="1045"/>
                  </a:cubicBezTo>
                  <a:cubicBezTo>
                    <a:pt x="13224" y="877"/>
                    <a:pt x="12850" y="732"/>
                    <a:pt x="12472" y="609"/>
                  </a:cubicBezTo>
                  <a:cubicBezTo>
                    <a:pt x="11944" y="433"/>
                    <a:pt x="11408" y="298"/>
                    <a:pt x="10871" y="200"/>
                  </a:cubicBezTo>
                  <a:cubicBezTo>
                    <a:pt x="10145" y="68"/>
                    <a:pt x="9410" y="1"/>
                    <a:pt x="8676" y="1"/>
                  </a:cubicBezTo>
                  <a:close/>
                  <a:moveTo>
                    <a:pt x="17275" y="3914"/>
                  </a:moveTo>
                  <a:cubicBezTo>
                    <a:pt x="17276" y="3915"/>
                    <a:pt x="17276" y="3916"/>
                    <a:pt x="17277" y="3917"/>
                  </a:cubicBezTo>
                  <a:lnTo>
                    <a:pt x="17277" y="39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2769591" y="3853542"/>
              <a:ext cx="207328" cy="552739"/>
            </a:xfrm>
            <a:custGeom>
              <a:avLst/>
              <a:gdLst/>
              <a:ahLst/>
              <a:cxnLst/>
              <a:rect l="l" t="t" r="r" b="b"/>
              <a:pathLst>
                <a:path w="3039" h="8102" extrusionOk="0">
                  <a:moveTo>
                    <a:pt x="1518" y="1"/>
                  </a:moveTo>
                  <a:cubicBezTo>
                    <a:pt x="1309" y="1"/>
                    <a:pt x="1102" y="110"/>
                    <a:pt x="986" y="314"/>
                  </a:cubicBezTo>
                  <a:cubicBezTo>
                    <a:pt x="834" y="588"/>
                    <a:pt x="698" y="872"/>
                    <a:pt x="582" y="1163"/>
                  </a:cubicBezTo>
                  <a:cubicBezTo>
                    <a:pt x="562" y="1209"/>
                    <a:pt x="545" y="1255"/>
                    <a:pt x="529" y="1302"/>
                  </a:cubicBezTo>
                  <a:cubicBezTo>
                    <a:pt x="278" y="1960"/>
                    <a:pt x="123" y="2658"/>
                    <a:pt x="63" y="3362"/>
                  </a:cubicBezTo>
                  <a:cubicBezTo>
                    <a:pt x="58" y="3405"/>
                    <a:pt x="54" y="3450"/>
                    <a:pt x="52" y="3493"/>
                  </a:cubicBezTo>
                  <a:cubicBezTo>
                    <a:pt x="0" y="4239"/>
                    <a:pt x="55" y="4993"/>
                    <a:pt x="220" y="5721"/>
                  </a:cubicBezTo>
                  <a:cubicBezTo>
                    <a:pt x="229" y="5770"/>
                    <a:pt x="241" y="5818"/>
                    <a:pt x="254" y="5866"/>
                  </a:cubicBezTo>
                  <a:cubicBezTo>
                    <a:pt x="393" y="6433"/>
                    <a:pt x="601" y="6989"/>
                    <a:pt x="878" y="7509"/>
                  </a:cubicBezTo>
                  <a:cubicBezTo>
                    <a:pt x="966" y="7678"/>
                    <a:pt x="1131" y="7859"/>
                    <a:pt x="1277" y="8010"/>
                  </a:cubicBezTo>
                  <a:cubicBezTo>
                    <a:pt x="1306" y="8040"/>
                    <a:pt x="1337" y="8072"/>
                    <a:pt x="1364" y="8101"/>
                  </a:cubicBezTo>
                  <a:cubicBezTo>
                    <a:pt x="1370" y="8091"/>
                    <a:pt x="1373" y="8084"/>
                    <a:pt x="1379" y="8075"/>
                  </a:cubicBezTo>
                  <a:cubicBezTo>
                    <a:pt x="1849" y="7160"/>
                    <a:pt x="2321" y="6238"/>
                    <a:pt x="2641" y="5259"/>
                  </a:cubicBezTo>
                  <a:cubicBezTo>
                    <a:pt x="2778" y="4832"/>
                    <a:pt x="2887" y="4397"/>
                    <a:pt x="2952" y="3954"/>
                  </a:cubicBezTo>
                  <a:lnTo>
                    <a:pt x="2955" y="3951"/>
                  </a:lnTo>
                  <a:cubicBezTo>
                    <a:pt x="2959" y="3904"/>
                    <a:pt x="2965" y="3860"/>
                    <a:pt x="2971" y="3813"/>
                  </a:cubicBezTo>
                  <a:cubicBezTo>
                    <a:pt x="3039" y="3272"/>
                    <a:pt x="3039" y="2726"/>
                    <a:pt x="2949" y="2189"/>
                  </a:cubicBezTo>
                  <a:cubicBezTo>
                    <a:pt x="2922" y="2022"/>
                    <a:pt x="2883" y="1860"/>
                    <a:pt x="2835" y="1704"/>
                  </a:cubicBezTo>
                  <a:cubicBezTo>
                    <a:pt x="2826" y="1668"/>
                    <a:pt x="2816" y="1632"/>
                    <a:pt x="2803" y="1597"/>
                  </a:cubicBezTo>
                  <a:cubicBezTo>
                    <a:pt x="2628" y="1063"/>
                    <a:pt x="2338" y="582"/>
                    <a:pt x="1947" y="183"/>
                  </a:cubicBezTo>
                  <a:cubicBezTo>
                    <a:pt x="1879" y="114"/>
                    <a:pt x="1804" y="67"/>
                    <a:pt x="1725" y="39"/>
                  </a:cubicBezTo>
                  <a:cubicBezTo>
                    <a:pt x="1696" y="28"/>
                    <a:pt x="1667" y="19"/>
                    <a:pt x="1638" y="13"/>
                  </a:cubicBezTo>
                  <a:cubicBezTo>
                    <a:pt x="1598" y="5"/>
                    <a:pt x="1558" y="1"/>
                    <a:pt x="1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2816802" y="3851427"/>
              <a:ext cx="67608" cy="556013"/>
            </a:xfrm>
            <a:custGeom>
              <a:avLst/>
              <a:gdLst/>
              <a:ahLst/>
              <a:cxnLst/>
              <a:rect l="l" t="t" r="r" b="b"/>
              <a:pathLst>
                <a:path w="991" h="8150" extrusionOk="0">
                  <a:moveTo>
                    <a:pt x="943" y="0"/>
                  </a:moveTo>
                  <a:cubicBezTo>
                    <a:pt x="922" y="0"/>
                    <a:pt x="905" y="15"/>
                    <a:pt x="901" y="35"/>
                  </a:cubicBezTo>
                  <a:cubicBezTo>
                    <a:pt x="891" y="80"/>
                    <a:pt x="0" y="4706"/>
                    <a:pt x="643" y="8113"/>
                  </a:cubicBezTo>
                  <a:cubicBezTo>
                    <a:pt x="649" y="8135"/>
                    <a:pt x="666" y="8149"/>
                    <a:pt x="687" y="8149"/>
                  </a:cubicBezTo>
                  <a:cubicBezTo>
                    <a:pt x="688" y="8149"/>
                    <a:pt x="692" y="8149"/>
                    <a:pt x="694" y="8148"/>
                  </a:cubicBezTo>
                  <a:cubicBezTo>
                    <a:pt x="717" y="8144"/>
                    <a:pt x="731" y="8121"/>
                    <a:pt x="729" y="8097"/>
                  </a:cubicBezTo>
                  <a:cubicBezTo>
                    <a:pt x="87" y="4708"/>
                    <a:pt x="976" y="99"/>
                    <a:pt x="985" y="51"/>
                  </a:cubicBezTo>
                  <a:cubicBezTo>
                    <a:pt x="991" y="28"/>
                    <a:pt x="975" y="7"/>
                    <a:pt x="951" y="1"/>
                  </a:cubicBezTo>
                  <a:cubicBezTo>
                    <a:pt x="949" y="0"/>
                    <a:pt x="946" y="0"/>
                    <a:pt x="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16" name="Google Shape;2116;p45"/>
          <p:cNvGrpSpPr/>
          <p:nvPr/>
        </p:nvGrpSpPr>
        <p:grpSpPr>
          <a:xfrm>
            <a:off x="5401347" y="3712066"/>
            <a:ext cx="1178680" cy="1325595"/>
            <a:chOff x="5372137" y="3277726"/>
            <a:chExt cx="1178680" cy="1325595"/>
          </a:xfrm>
        </p:grpSpPr>
        <p:sp>
          <p:nvSpPr>
            <p:cNvPr id="2117" name="Google Shape;2117;p45"/>
            <p:cNvSpPr/>
            <p:nvPr/>
          </p:nvSpPr>
          <p:spPr>
            <a:xfrm>
              <a:off x="5372137" y="4336026"/>
              <a:ext cx="1178680" cy="267296"/>
            </a:xfrm>
            <a:custGeom>
              <a:avLst/>
              <a:gdLst/>
              <a:ahLst/>
              <a:cxnLst/>
              <a:rect l="l" t="t" r="r" b="b"/>
              <a:pathLst>
                <a:path w="17277" h="3918" extrusionOk="0">
                  <a:moveTo>
                    <a:pt x="8674" y="1"/>
                  </a:moveTo>
                  <a:cubicBezTo>
                    <a:pt x="8057" y="1"/>
                    <a:pt x="7440" y="48"/>
                    <a:pt x="6829" y="146"/>
                  </a:cubicBezTo>
                  <a:cubicBezTo>
                    <a:pt x="6562" y="185"/>
                    <a:pt x="6299" y="237"/>
                    <a:pt x="6037" y="299"/>
                  </a:cubicBezTo>
                  <a:cubicBezTo>
                    <a:pt x="5991" y="308"/>
                    <a:pt x="5946" y="321"/>
                    <a:pt x="5901" y="330"/>
                  </a:cubicBezTo>
                  <a:cubicBezTo>
                    <a:pt x="5752" y="368"/>
                    <a:pt x="5604" y="407"/>
                    <a:pt x="5458" y="451"/>
                  </a:cubicBezTo>
                  <a:cubicBezTo>
                    <a:pt x="5071" y="562"/>
                    <a:pt x="4691" y="693"/>
                    <a:pt x="4314" y="850"/>
                  </a:cubicBezTo>
                  <a:cubicBezTo>
                    <a:pt x="3962" y="991"/>
                    <a:pt x="3616" y="1155"/>
                    <a:pt x="3276" y="1336"/>
                  </a:cubicBezTo>
                  <a:cubicBezTo>
                    <a:pt x="3262" y="1345"/>
                    <a:pt x="3244" y="1352"/>
                    <a:pt x="3230" y="1361"/>
                  </a:cubicBezTo>
                  <a:cubicBezTo>
                    <a:pt x="2060" y="1990"/>
                    <a:pt x="964" y="2857"/>
                    <a:pt x="0" y="3914"/>
                  </a:cubicBezTo>
                  <a:lnTo>
                    <a:pt x="17274" y="3914"/>
                  </a:lnTo>
                  <a:cubicBezTo>
                    <a:pt x="17214" y="3839"/>
                    <a:pt x="17155" y="3764"/>
                    <a:pt x="17095" y="3693"/>
                  </a:cubicBezTo>
                  <a:cubicBezTo>
                    <a:pt x="17023" y="3606"/>
                    <a:pt x="16948" y="3522"/>
                    <a:pt x="16874" y="3441"/>
                  </a:cubicBezTo>
                  <a:cubicBezTo>
                    <a:pt x="16764" y="3318"/>
                    <a:pt x="16651" y="3198"/>
                    <a:pt x="16535" y="3085"/>
                  </a:cubicBezTo>
                  <a:cubicBezTo>
                    <a:pt x="16518" y="3066"/>
                    <a:pt x="16500" y="3050"/>
                    <a:pt x="16483" y="3034"/>
                  </a:cubicBezTo>
                  <a:cubicBezTo>
                    <a:pt x="16315" y="2868"/>
                    <a:pt x="16143" y="2710"/>
                    <a:pt x="15968" y="2559"/>
                  </a:cubicBezTo>
                  <a:cubicBezTo>
                    <a:pt x="15898" y="2500"/>
                    <a:pt x="15830" y="2442"/>
                    <a:pt x="15759" y="2386"/>
                  </a:cubicBezTo>
                  <a:cubicBezTo>
                    <a:pt x="15732" y="2362"/>
                    <a:pt x="15703" y="2341"/>
                    <a:pt x="15674" y="2319"/>
                  </a:cubicBezTo>
                  <a:cubicBezTo>
                    <a:pt x="15672" y="2315"/>
                    <a:pt x="15672" y="2315"/>
                    <a:pt x="15671" y="2315"/>
                  </a:cubicBezTo>
                  <a:cubicBezTo>
                    <a:pt x="15044" y="1820"/>
                    <a:pt x="14371" y="1413"/>
                    <a:pt x="13673" y="1084"/>
                  </a:cubicBezTo>
                  <a:cubicBezTo>
                    <a:pt x="13646" y="1073"/>
                    <a:pt x="13615" y="1060"/>
                    <a:pt x="13588" y="1045"/>
                  </a:cubicBezTo>
                  <a:cubicBezTo>
                    <a:pt x="13221" y="877"/>
                    <a:pt x="12849" y="732"/>
                    <a:pt x="12472" y="609"/>
                  </a:cubicBezTo>
                  <a:cubicBezTo>
                    <a:pt x="11943" y="433"/>
                    <a:pt x="11408" y="298"/>
                    <a:pt x="10869" y="200"/>
                  </a:cubicBezTo>
                  <a:cubicBezTo>
                    <a:pt x="10144" y="68"/>
                    <a:pt x="9409" y="1"/>
                    <a:pt x="8674" y="1"/>
                  </a:cubicBezTo>
                  <a:close/>
                  <a:moveTo>
                    <a:pt x="17274" y="3914"/>
                  </a:moveTo>
                  <a:cubicBezTo>
                    <a:pt x="17275" y="3915"/>
                    <a:pt x="17276" y="3916"/>
                    <a:pt x="17276" y="3917"/>
                  </a:cubicBezTo>
                  <a:lnTo>
                    <a:pt x="17276" y="39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5885319" y="3453882"/>
              <a:ext cx="124506" cy="970124"/>
            </a:xfrm>
            <a:custGeom>
              <a:avLst/>
              <a:gdLst/>
              <a:ahLst/>
              <a:cxnLst/>
              <a:rect l="l" t="t" r="r" b="b"/>
              <a:pathLst>
                <a:path w="1825" h="14220" extrusionOk="0">
                  <a:moveTo>
                    <a:pt x="1656" y="1"/>
                  </a:moveTo>
                  <a:cubicBezTo>
                    <a:pt x="392" y="4646"/>
                    <a:pt x="0" y="9431"/>
                    <a:pt x="494" y="14220"/>
                  </a:cubicBezTo>
                  <a:lnTo>
                    <a:pt x="666" y="14201"/>
                  </a:lnTo>
                  <a:cubicBezTo>
                    <a:pt x="175" y="9432"/>
                    <a:pt x="565" y="4672"/>
                    <a:pt x="1824" y="47"/>
                  </a:cubicBezTo>
                  <a:lnTo>
                    <a:pt x="1656" y="1"/>
                  </a:lnTo>
                  <a:close/>
                </a:path>
              </a:pathLst>
            </a:custGeom>
            <a:solidFill>
              <a:srgbClr val="292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5652129" y="3373514"/>
              <a:ext cx="263475" cy="735370"/>
            </a:xfrm>
            <a:custGeom>
              <a:avLst/>
              <a:gdLst/>
              <a:ahLst/>
              <a:cxnLst/>
              <a:rect l="l" t="t" r="r" b="b"/>
              <a:pathLst>
                <a:path w="3862" h="10779" extrusionOk="0">
                  <a:moveTo>
                    <a:pt x="931" y="0"/>
                  </a:moveTo>
                  <a:cubicBezTo>
                    <a:pt x="892" y="0"/>
                    <a:pt x="852" y="4"/>
                    <a:pt x="811" y="11"/>
                  </a:cubicBezTo>
                  <a:cubicBezTo>
                    <a:pt x="805" y="12"/>
                    <a:pt x="799" y="12"/>
                    <a:pt x="795" y="14"/>
                  </a:cubicBezTo>
                  <a:cubicBezTo>
                    <a:pt x="770" y="19"/>
                    <a:pt x="747" y="25"/>
                    <a:pt x="724" y="32"/>
                  </a:cubicBezTo>
                  <a:cubicBezTo>
                    <a:pt x="322" y="157"/>
                    <a:pt x="102" y="629"/>
                    <a:pt x="39" y="1057"/>
                  </a:cubicBezTo>
                  <a:cubicBezTo>
                    <a:pt x="3" y="1311"/>
                    <a:pt x="0" y="1567"/>
                    <a:pt x="22" y="1820"/>
                  </a:cubicBezTo>
                  <a:cubicBezTo>
                    <a:pt x="23" y="1845"/>
                    <a:pt x="25" y="1871"/>
                    <a:pt x="29" y="1896"/>
                  </a:cubicBezTo>
                  <a:cubicBezTo>
                    <a:pt x="118" y="2734"/>
                    <a:pt x="479" y="3555"/>
                    <a:pt x="834" y="4333"/>
                  </a:cubicBezTo>
                  <a:cubicBezTo>
                    <a:pt x="898" y="4471"/>
                    <a:pt x="961" y="4608"/>
                    <a:pt x="1024" y="4747"/>
                  </a:cubicBezTo>
                  <a:cubicBezTo>
                    <a:pt x="1035" y="4771"/>
                    <a:pt x="1045" y="4797"/>
                    <a:pt x="1057" y="4820"/>
                  </a:cubicBezTo>
                  <a:lnTo>
                    <a:pt x="1823" y="6499"/>
                  </a:lnTo>
                  <a:cubicBezTo>
                    <a:pt x="1834" y="6527"/>
                    <a:pt x="1846" y="6551"/>
                    <a:pt x="1859" y="6579"/>
                  </a:cubicBezTo>
                  <a:cubicBezTo>
                    <a:pt x="1989" y="6861"/>
                    <a:pt x="2115" y="7143"/>
                    <a:pt x="2246" y="7427"/>
                  </a:cubicBezTo>
                  <a:cubicBezTo>
                    <a:pt x="2257" y="7453"/>
                    <a:pt x="2267" y="7476"/>
                    <a:pt x="2280" y="7502"/>
                  </a:cubicBezTo>
                  <a:lnTo>
                    <a:pt x="2298" y="7543"/>
                  </a:lnTo>
                  <a:cubicBezTo>
                    <a:pt x="2764" y="8568"/>
                    <a:pt x="3294" y="9574"/>
                    <a:pt x="3793" y="10778"/>
                  </a:cubicBezTo>
                  <a:cubicBezTo>
                    <a:pt x="3806" y="10674"/>
                    <a:pt x="3815" y="10570"/>
                    <a:pt x="3822" y="10464"/>
                  </a:cubicBezTo>
                  <a:cubicBezTo>
                    <a:pt x="3832" y="10314"/>
                    <a:pt x="3839" y="10167"/>
                    <a:pt x="3845" y="10023"/>
                  </a:cubicBezTo>
                  <a:lnTo>
                    <a:pt x="3845" y="10020"/>
                  </a:lnTo>
                  <a:cubicBezTo>
                    <a:pt x="3861" y="9478"/>
                    <a:pt x="3839" y="8979"/>
                    <a:pt x="3825" y="8624"/>
                  </a:cubicBezTo>
                  <a:cubicBezTo>
                    <a:pt x="3779" y="7473"/>
                    <a:pt x="3661" y="6317"/>
                    <a:pt x="3444" y="5183"/>
                  </a:cubicBezTo>
                  <a:lnTo>
                    <a:pt x="3444" y="5182"/>
                  </a:lnTo>
                  <a:cubicBezTo>
                    <a:pt x="3437" y="5145"/>
                    <a:pt x="3431" y="5111"/>
                    <a:pt x="3422" y="5075"/>
                  </a:cubicBezTo>
                  <a:cubicBezTo>
                    <a:pt x="3295" y="4433"/>
                    <a:pt x="3134" y="3798"/>
                    <a:pt x="2935" y="3174"/>
                  </a:cubicBezTo>
                  <a:cubicBezTo>
                    <a:pt x="2926" y="3141"/>
                    <a:pt x="2916" y="3109"/>
                    <a:pt x="2904" y="3075"/>
                  </a:cubicBezTo>
                  <a:cubicBezTo>
                    <a:pt x="2665" y="2341"/>
                    <a:pt x="2370" y="1625"/>
                    <a:pt x="2011" y="933"/>
                  </a:cubicBezTo>
                  <a:cubicBezTo>
                    <a:pt x="2007" y="926"/>
                    <a:pt x="2001" y="917"/>
                    <a:pt x="1998" y="910"/>
                  </a:cubicBezTo>
                  <a:cubicBezTo>
                    <a:pt x="1984" y="882"/>
                    <a:pt x="1968" y="855"/>
                    <a:pt x="1953" y="829"/>
                  </a:cubicBezTo>
                  <a:cubicBezTo>
                    <a:pt x="1721" y="417"/>
                    <a:pt x="1369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5701114" y="3374400"/>
              <a:ext cx="213400" cy="713062"/>
            </a:xfrm>
            <a:custGeom>
              <a:avLst/>
              <a:gdLst/>
              <a:ahLst/>
              <a:cxnLst/>
              <a:rect l="l" t="t" r="r" b="b"/>
              <a:pathLst>
                <a:path w="3128" h="10452" extrusionOk="0">
                  <a:moveTo>
                    <a:pt x="71" y="1"/>
                  </a:moveTo>
                  <a:cubicBezTo>
                    <a:pt x="48" y="6"/>
                    <a:pt x="23" y="12"/>
                    <a:pt x="0" y="19"/>
                  </a:cubicBezTo>
                  <a:cubicBezTo>
                    <a:pt x="479" y="722"/>
                    <a:pt x="823" y="1513"/>
                    <a:pt x="1099" y="2213"/>
                  </a:cubicBezTo>
                  <a:cubicBezTo>
                    <a:pt x="1195" y="2453"/>
                    <a:pt x="1287" y="2693"/>
                    <a:pt x="1376" y="2936"/>
                  </a:cubicBezTo>
                  <a:cubicBezTo>
                    <a:pt x="1390" y="2977"/>
                    <a:pt x="1404" y="3019"/>
                    <a:pt x="1420" y="3061"/>
                  </a:cubicBezTo>
                  <a:cubicBezTo>
                    <a:pt x="1665" y="3736"/>
                    <a:pt x="1887" y="4420"/>
                    <a:pt x="2083" y="5109"/>
                  </a:cubicBezTo>
                  <a:cubicBezTo>
                    <a:pt x="2091" y="5132"/>
                    <a:pt x="2096" y="5156"/>
                    <a:pt x="2104" y="5180"/>
                  </a:cubicBezTo>
                  <a:lnTo>
                    <a:pt x="2104" y="5182"/>
                  </a:lnTo>
                  <a:cubicBezTo>
                    <a:pt x="2266" y="5752"/>
                    <a:pt x="2409" y="6325"/>
                    <a:pt x="2538" y="6904"/>
                  </a:cubicBezTo>
                  <a:cubicBezTo>
                    <a:pt x="2542" y="6932"/>
                    <a:pt x="2548" y="6959"/>
                    <a:pt x="2555" y="6985"/>
                  </a:cubicBezTo>
                  <a:cubicBezTo>
                    <a:pt x="2607" y="7230"/>
                    <a:pt x="2658" y="7475"/>
                    <a:pt x="2706" y="7721"/>
                  </a:cubicBezTo>
                  <a:lnTo>
                    <a:pt x="2722" y="7802"/>
                  </a:lnTo>
                  <a:cubicBezTo>
                    <a:pt x="2888" y="8678"/>
                    <a:pt x="3016" y="9561"/>
                    <a:pt x="3104" y="10451"/>
                  </a:cubicBezTo>
                  <a:cubicBezTo>
                    <a:pt x="3114" y="10301"/>
                    <a:pt x="3121" y="10154"/>
                    <a:pt x="3127" y="10010"/>
                  </a:cubicBezTo>
                  <a:lnTo>
                    <a:pt x="3127" y="10007"/>
                  </a:lnTo>
                  <a:cubicBezTo>
                    <a:pt x="3010" y="8973"/>
                    <a:pt x="2839" y="7948"/>
                    <a:pt x="2615" y="6939"/>
                  </a:cubicBezTo>
                  <a:lnTo>
                    <a:pt x="2615" y="6938"/>
                  </a:lnTo>
                  <a:cubicBezTo>
                    <a:pt x="2613" y="6935"/>
                    <a:pt x="2613" y="6935"/>
                    <a:pt x="2613" y="6933"/>
                  </a:cubicBezTo>
                  <a:cubicBezTo>
                    <a:pt x="2538" y="6584"/>
                    <a:pt x="2454" y="6238"/>
                    <a:pt x="2366" y="5891"/>
                  </a:cubicBezTo>
                  <a:cubicBezTo>
                    <a:pt x="2357" y="5855"/>
                    <a:pt x="2347" y="5819"/>
                    <a:pt x="2337" y="5782"/>
                  </a:cubicBezTo>
                  <a:cubicBezTo>
                    <a:pt x="2186" y="5201"/>
                    <a:pt x="2018" y="4623"/>
                    <a:pt x="1833" y="4050"/>
                  </a:cubicBezTo>
                  <a:cubicBezTo>
                    <a:pt x="1823" y="4018"/>
                    <a:pt x="1814" y="3987"/>
                    <a:pt x="1803" y="3957"/>
                  </a:cubicBezTo>
                  <a:cubicBezTo>
                    <a:pt x="1703" y="3652"/>
                    <a:pt x="1598" y="3349"/>
                    <a:pt x="1490" y="3046"/>
                  </a:cubicBezTo>
                  <a:cubicBezTo>
                    <a:pt x="1486" y="3036"/>
                    <a:pt x="1483" y="3026"/>
                    <a:pt x="1478" y="3018"/>
                  </a:cubicBezTo>
                  <a:lnTo>
                    <a:pt x="1478" y="3016"/>
                  </a:lnTo>
                  <a:cubicBezTo>
                    <a:pt x="1377" y="2737"/>
                    <a:pt x="1273" y="2460"/>
                    <a:pt x="1164" y="2185"/>
                  </a:cubicBezTo>
                  <a:cubicBezTo>
                    <a:pt x="1106" y="2036"/>
                    <a:pt x="1044" y="1885"/>
                    <a:pt x="979" y="1731"/>
                  </a:cubicBezTo>
                  <a:cubicBezTo>
                    <a:pt x="964" y="1700"/>
                    <a:pt x="953" y="1668"/>
                    <a:pt x="938" y="1636"/>
                  </a:cubicBezTo>
                  <a:cubicBezTo>
                    <a:pt x="704" y="1092"/>
                    <a:pt x="424" y="525"/>
                    <a:pt x="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5653562" y="3497546"/>
              <a:ext cx="150226" cy="87325"/>
            </a:xfrm>
            <a:custGeom>
              <a:avLst/>
              <a:gdLst/>
              <a:ahLst/>
              <a:cxnLst/>
              <a:rect l="l" t="t" r="r" b="b"/>
              <a:pathLst>
                <a:path w="2202" h="1280" extrusionOk="0">
                  <a:moveTo>
                    <a:pt x="1" y="1"/>
                  </a:moveTo>
                  <a:cubicBezTo>
                    <a:pt x="2" y="25"/>
                    <a:pt x="4" y="51"/>
                    <a:pt x="8" y="76"/>
                  </a:cubicBezTo>
                  <a:cubicBezTo>
                    <a:pt x="771" y="351"/>
                    <a:pt x="1480" y="746"/>
                    <a:pt x="2122" y="1250"/>
                  </a:cubicBezTo>
                  <a:cubicBezTo>
                    <a:pt x="2135" y="1259"/>
                    <a:pt x="2145" y="1270"/>
                    <a:pt x="2158" y="1279"/>
                  </a:cubicBezTo>
                  <a:lnTo>
                    <a:pt x="2190" y="1239"/>
                  </a:lnTo>
                  <a:lnTo>
                    <a:pt x="2201" y="1226"/>
                  </a:lnTo>
                  <a:cubicBezTo>
                    <a:pt x="2194" y="1220"/>
                    <a:pt x="2187" y="1214"/>
                    <a:pt x="2181" y="1211"/>
                  </a:cubicBezTo>
                  <a:lnTo>
                    <a:pt x="2181" y="1210"/>
                  </a:lnTo>
                  <a:lnTo>
                    <a:pt x="2078" y="1127"/>
                  </a:lnTo>
                  <a:cubicBezTo>
                    <a:pt x="1447" y="645"/>
                    <a:pt x="749" y="266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5763198" y="3429935"/>
              <a:ext cx="25242" cy="63583"/>
            </a:xfrm>
            <a:custGeom>
              <a:avLst/>
              <a:gdLst/>
              <a:ahLst/>
              <a:cxnLst/>
              <a:rect l="l" t="t" r="r" b="b"/>
              <a:pathLst>
                <a:path w="370" h="932" extrusionOk="0">
                  <a:moveTo>
                    <a:pt x="325" y="0"/>
                  </a:moveTo>
                  <a:lnTo>
                    <a:pt x="31" y="821"/>
                  </a:lnTo>
                  <a:lnTo>
                    <a:pt x="1" y="908"/>
                  </a:lnTo>
                  <a:lnTo>
                    <a:pt x="67" y="931"/>
                  </a:lnTo>
                  <a:lnTo>
                    <a:pt x="73" y="915"/>
                  </a:lnTo>
                  <a:lnTo>
                    <a:pt x="370" y="81"/>
                  </a:lnTo>
                  <a:cubicBezTo>
                    <a:pt x="356" y="54"/>
                    <a:pt x="341" y="26"/>
                    <a:pt x="3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5822349" y="3583099"/>
              <a:ext cx="30018" cy="67608"/>
            </a:xfrm>
            <a:custGeom>
              <a:avLst/>
              <a:gdLst/>
              <a:ahLst/>
              <a:cxnLst/>
              <a:rect l="l" t="t" r="r" b="b"/>
              <a:pathLst>
                <a:path w="440" h="991" extrusionOk="0">
                  <a:moveTo>
                    <a:pt x="408" y="0"/>
                  </a:moveTo>
                  <a:cubicBezTo>
                    <a:pt x="283" y="270"/>
                    <a:pt x="156" y="571"/>
                    <a:pt x="27" y="894"/>
                  </a:cubicBezTo>
                  <a:cubicBezTo>
                    <a:pt x="18" y="918"/>
                    <a:pt x="10" y="940"/>
                    <a:pt x="1" y="963"/>
                  </a:cubicBezTo>
                  <a:lnTo>
                    <a:pt x="59" y="986"/>
                  </a:lnTo>
                  <a:lnTo>
                    <a:pt x="66" y="991"/>
                  </a:lnTo>
                  <a:cubicBezTo>
                    <a:pt x="192" y="666"/>
                    <a:pt x="317" y="367"/>
                    <a:pt x="440" y="97"/>
                  </a:cubicBezTo>
                  <a:cubicBezTo>
                    <a:pt x="431" y="67"/>
                    <a:pt x="421" y="35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5721854" y="3697376"/>
              <a:ext cx="124370" cy="30905"/>
            </a:xfrm>
            <a:custGeom>
              <a:avLst/>
              <a:gdLst/>
              <a:ahLst/>
              <a:cxnLst/>
              <a:rect l="l" t="t" r="r" b="b"/>
              <a:pathLst>
                <a:path w="1823" h="453" extrusionOk="0">
                  <a:moveTo>
                    <a:pt x="0" y="0"/>
                  </a:moveTo>
                  <a:cubicBezTo>
                    <a:pt x="10" y="25"/>
                    <a:pt x="22" y="50"/>
                    <a:pt x="34" y="73"/>
                  </a:cubicBezTo>
                  <a:cubicBezTo>
                    <a:pt x="637" y="123"/>
                    <a:pt x="1251" y="254"/>
                    <a:pt x="1797" y="452"/>
                  </a:cubicBezTo>
                  <a:lnTo>
                    <a:pt x="1801" y="445"/>
                  </a:lnTo>
                  <a:lnTo>
                    <a:pt x="1801" y="442"/>
                  </a:lnTo>
                  <a:lnTo>
                    <a:pt x="1823" y="387"/>
                  </a:lnTo>
                  <a:cubicBezTo>
                    <a:pt x="1808" y="381"/>
                    <a:pt x="1795" y="377"/>
                    <a:pt x="1781" y="372"/>
                  </a:cubicBezTo>
                  <a:cubicBezTo>
                    <a:pt x="1229" y="177"/>
                    <a:pt x="608" y="4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5857757" y="3719617"/>
              <a:ext cx="29404" cy="57716"/>
            </a:xfrm>
            <a:custGeom>
              <a:avLst/>
              <a:gdLst/>
              <a:ahLst/>
              <a:cxnLst/>
              <a:rect l="l" t="t" r="r" b="b"/>
              <a:pathLst>
                <a:path w="431" h="846" extrusionOk="0">
                  <a:moveTo>
                    <a:pt x="430" y="107"/>
                  </a:moveTo>
                  <a:lnTo>
                    <a:pt x="430" y="107"/>
                  </a:lnTo>
                  <a:cubicBezTo>
                    <a:pt x="430" y="108"/>
                    <a:pt x="430" y="108"/>
                    <a:pt x="430" y="108"/>
                  </a:cubicBezTo>
                  <a:lnTo>
                    <a:pt x="430" y="108"/>
                  </a:lnTo>
                  <a:cubicBezTo>
                    <a:pt x="430" y="108"/>
                    <a:pt x="430" y="108"/>
                    <a:pt x="430" y="107"/>
                  </a:cubicBezTo>
                  <a:close/>
                  <a:moveTo>
                    <a:pt x="407" y="0"/>
                  </a:moveTo>
                  <a:cubicBezTo>
                    <a:pt x="262" y="256"/>
                    <a:pt x="139" y="497"/>
                    <a:pt x="44" y="720"/>
                  </a:cubicBezTo>
                  <a:cubicBezTo>
                    <a:pt x="28" y="753"/>
                    <a:pt x="13" y="786"/>
                    <a:pt x="0" y="818"/>
                  </a:cubicBezTo>
                  <a:lnTo>
                    <a:pt x="65" y="846"/>
                  </a:lnTo>
                  <a:cubicBezTo>
                    <a:pt x="68" y="840"/>
                    <a:pt x="70" y="835"/>
                    <a:pt x="73" y="828"/>
                  </a:cubicBezTo>
                  <a:cubicBezTo>
                    <a:pt x="165" y="607"/>
                    <a:pt x="285" y="367"/>
                    <a:pt x="430" y="108"/>
                  </a:cubicBezTo>
                  <a:lnTo>
                    <a:pt x="430" y="108"/>
                  </a:lnTo>
                  <a:cubicBezTo>
                    <a:pt x="429" y="108"/>
                    <a:pt x="429" y="108"/>
                    <a:pt x="429" y="108"/>
                  </a:cubicBezTo>
                  <a:cubicBezTo>
                    <a:pt x="429" y="108"/>
                    <a:pt x="429" y="108"/>
                    <a:pt x="430" y="107"/>
                  </a:cubicBezTo>
                  <a:lnTo>
                    <a:pt x="430" y="107"/>
                  </a:lnTo>
                  <a:cubicBezTo>
                    <a:pt x="430" y="107"/>
                    <a:pt x="430" y="107"/>
                    <a:pt x="430" y="107"/>
                  </a:cubicBezTo>
                  <a:cubicBezTo>
                    <a:pt x="423" y="71"/>
                    <a:pt x="416" y="36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5776229" y="3816769"/>
              <a:ext cx="103630" cy="35066"/>
            </a:xfrm>
            <a:custGeom>
              <a:avLst/>
              <a:gdLst/>
              <a:ahLst/>
              <a:cxnLst/>
              <a:rect l="l" t="t" r="r" b="b"/>
              <a:pathLst>
                <a:path w="1519" h="51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8"/>
                    <a:pt x="26" y="53"/>
                    <a:pt x="37" y="80"/>
                  </a:cubicBezTo>
                  <a:cubicBezTo>
                    <a:pt x="521" y="174"/>
                    <a:pt x="997" y="316"/>
                    <a:pt x="1454" y="499"/>
                  </a:cubicBezTo>
                  <a:cubicBezTo>
                    <a:pt x="1467" y="504"/>
                    <a:pt x="1478" y="507"/>
                    <a:pt x="1491" y="513"/>
                  </a:cubicBezTo>
                  <a:lnTo>
                    <a:pt x="1517" y="451"/>
                  </a:lnTo>
                  <a:lnTo>
                    <a:pt x="1517" y="449"/>
                  </a:lnTo>
                  <a:lnTo>
                    <a:pt x="1518" y="448"/>
                  </a:lnTo>
                  <a:cubicBezTo>
                    <a:pt x="1517" y="448"/>
                    <a:pt x="1517" y="448"/>
                    <a:pt x="1514" y="446"/>
                  </a:cubicBezTo>
                  <a:cubicBezTo>
                    <a:pt x="1488" y="435"/>
                    <a:pt x="1462" y="425"/>
                    <a:pt x="1437" y="415"/>
                  </a:cubicBezTo>
                  <a:cubicBezTo>
                    <a:pt x="974" y="232"/>
                    <a:pt x="492" y="93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5805361" y="3880081"/>
              <a:ext cx="83982" cy="26607"/>
            </a:xfrm>
            <a:custGeom>
              <a:avLst/>
              <a:gdLst/>
              <a:ahLst/>
              <a:cxnLst/>
              <a:rect l="l" t="t" r="r" b="b"/>
              <a:pathLst>
                <a:path w="1231" h="390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27"/>
                    <a:pt x="23" y="50"/>
                    <a:pt x="36" y="76"/>
                  </a:cubicBezTo>
                  <a:cubicBezTo>
                    <a:pt x="434" y="122"/>
                    <a:pt x="830" y="228"/>
                    <a:pt x="1195" y="387"/>
                  </a:cubicBezTo>
                  <a:cubicBezTo>
                    <a:pt x="1198" y="388"/>
                    <a:pt x="1201" y="388"/>
                    <a:pt x="1203" y="390"/>
                  </a:cubicBezTo>
                  <a:lnTo>
                    <a:pt x="1230" y="326"/>
                  </a:lnTo>
                  <a:cubicBezTo>
                    <a:pt x="1214" y="319"/>
                    <a:pt x="1195" y="312"/>
                    <a:pt x="1181" y="305"/>
                  </a:cubicBezTo>
                  <a:cubicBezTo>
                    <a:pt x="809" y="148"/>
                    <a:pt x="406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8" name="Google Shape;2128;p45"/>
            <p:cNvSpPr/>
            <p:nvPr/>
          </p:nvSpPr>
          <p:spPr>
            <a:xfrm>
              <a:off x="5915338" y="3579415"/>
              <a:ext cx="355576" cy="697439"/>
            </a:xfrm>
            <a:custGeom>
              <a:avLst/>
              <a:gdLst/>
              <a:ahLst/>
              <a:cxnLst/>
              <a:rect l="l" t="t" r="r" b="b"/>
              <a:pathLst>
                <a:path w="5212" h="10223" extrusionOk="0">
                  <a:moveTo>
                    <a:pt x="4380" y="0"/>
                  </a:moveTo>
                  <a:cubicBezTo>
                    <a:pt x="3986" y="0"/>
                    <a:pt x="3618" y="328"/>
                    <a:pt x="3350" y="670"/>
                  </a:cubicBezTo>
                  <a:cubicBezTo>
                    <a:pt x="3330" y="694"/>
                    <a:pt x="3311" y="718"/>
                    <a:pt x="3294" y="744"/>
                  </a:cubicBezTo>
                  <a:cubicBezTo>
                    <a:pt x="3288" y="751"/>
                    <a:pt x="3282" y="758"/>
                    <a:pt x="3279" y="765"/>
                  </a:cubicBezTo>
                  <a:cubicBezTo>
                    <a:pt x="2816" y="1394"/>
                    <a:pt x="2416" y="2055"/>
                    <a:pt x="2065" y="2744"/>
                  </a:cubicBezTo>
                  <a:cubicBezTo>
                    <a:pt x="2049" y="2776"/>
                    <a:pt x="2034" y="2806"/>
                    <a:pt x="2020" y="2835"/>
                  </a:cubicBezTo>
                  <a:cubicBezTo>
                    <a:pt x="1726" y="3420"/>
                    <a:pt x="1470" y="4024"/>
                    <a:pt x="1247" y="4641"/>
                  </a:cubicBezTo>
                  <a:cubicBezTo>
                    <a:pt x="1232" y="4675"/>
                    <a:pt x="1222" y="4710"/>
                    <a:pt x="1209" y="4745"/>
                  </a:cubicBezTo>
                  <a:lnTo>
                    <a:pt x="1209" y="4746"/>
                  </a:lnTo>
                  <a:cubicBezTo>
                    <a:pt x="814" y="5832"/>
                    <a:pt x="521" y="6958"/>
                    <a:pt x="297" y="8087"/>
                  </a:cubicBezTo>
                  <a:cubicBezTo>
                    <a:pt x="227" y="8435"/>
                    <a:pt x="129" y="8924"/>
                    <a:pt x="64" y="9463"/>
                  </a:cubicBezTo>
                  <a:lnTo>
                    <a:pt x="64" y="9466"/>
                  </a:lnTo>
                  <a:cubicBezTo>
                    <a:pt x="45" y="9609"/>
                    <a:pt x="31" y="9755"/>
                    <a:pt x="20" y="9906"/>
                  </a:cubicBezTo>
                  <a:cubicBezTo>
                    <a:pt x="10" y="10010"/>
                    <a:pt x="3" y="10116"/>
                    <a:pt x="0" y="10223"/>
                  </a:cubicBezTo>
                  <a:cubicBezTo>
                    <a:pt x="679" y="9109"/>
                    <a:pt x="1357" y="8196"/>
                    <a:pt x="1976" y="7255"/>
                  </a:cubicBezTo>
                  <a:lnTo>
                    <a:pt x="1999" y="7216"/>
                  </a:lnTo>
                  <a:cubicBezTo>
                    <a:pt x="2015" y="7193"/>
                    <a:pt x="2030" y="7171"/>
                    <a:pt x="2044" y="7148"/>
                  </a:cubicBezTo>
                  <a:cubicBezTo>
                    <a:pt x="2217" y="6887"/>
                    <a:pt x="2387" y="6628"/>
                    <a:pt x="2558" y="6368"/>
                  </a:cubicBezTo>
                  <a:cubicBezTo>
                    <a:pt x="2576" y="6344"/>
                    <a:pt x="2591" y="6318"/>
                    <a:pt x="2606" y="6295"/>
                  </a:cubicBezTo>
                  <a:lnTo>
                    <a:pt x="3621" y="4754"/>
                  </a:lnTo>
                  <a:cubicBezTo>
                    <a:pt x="3635" y="4732"/>
                    <a:pt x="3650" y="4709"/>
                    <a:pt x="3664" y="4687"/>
                  </a:cubicBezTo>
                  <a:cubicBezTo>
                    <a:pt x="3748" y="4560"/>
                    <a:pt x="3831" y="4434"/>
                    <a:pt x="3916" y="4306"/>
                  </a:cubicBezTo>
                  <a:cubicBezTo>
                    <a:pt x="4387" y="3591"/>
                    <a:pt x="4872" y="2837"/>
                    <a:pt x="5087" y="2023"/>
                  </a:cubicBezTo>
                  <a:cubicBezTo>
                    <a:pt x="5094" y="1997"/>
                    <a:pt x="5099" y="1974"/>
                    <a:pt x="5106" y="1948"/>
                  </a:cubicBezTo>
                  <a:cubicBezTo>
                    <a:pt x="5167" y="1702"/>
                    <a:pt x="5203" y="1449"/>
                    <a:pt x="5206" y="1192"/>
                  </a:cubicBezTo>
                  <a:cubicBezTo>
                    <a:pt x="5212" y="759"/>
                    <a:pt x="5067" y="259"/>
                    <a:pt x="4686" y="72"/>
                  </a:cubicBezTo>
                  <a:cubicBezTo>
                    <a:pt x="4665" y="62"/>
                    <a:pt x="4643" y="52"/>
                    <a:pt x="4620" y="43"/>
                  </a:cubicBezTo>
                  <a:lnTo>
                    <a:pt x="4604" y="37"/>
                  </a:lnTo>
                  <a:cubicBezTo>
                    <a:pt x="4529" y="12"/>
                    <a:pt x="4454" y="0"/>
                    <a:pt x="4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9" name="Google Shape;2129;p45"/>
            <p:cNvSpPr/>
            <p:nvPr/>
          </p:nvSpPr>
          <p:spPr>
            <a:xfrm>
              <a:off x="5916498" y="3582281"/>
              <a:ext cx="318804" cy="672947"/>
            </a:xfrm>
            <a:custGeom>
              <a:avLst/>
              <a:gdLst/>
              <a:ahLst/>
              <a:cxnLst/>
              <a:rect l="l" t="t" r="r" b="b"/>
              <a:pathLst>
                <a:path w="4673" h="9864" extrusionOk="0">
                  <a:moveTo>
                    <a:pt x="4604" y="1"/>
                  </a:moveTo>
                  <a:cubicBezTo>
                    <a:pt x="4176" y="463"/>
                    <a:pt x="3812" y="982"/>
                    <a:pt x="3497" y="1483"/>
                  </a:cubicBezTo>
                  <a:cubicBezTo>
                    <a:pt x="3478" y="1512"/>
                    <a:pt x="3460" y="1541"/>
                    <a:pt x="3443" y="1570"/>
                  </a:cubicBezTo>
                  <a:cubicBezTo>
                    <a:pt x="3355" y="1713"/>
                    <a:pt x="3271" y="1852"/>
                    <a:pt x="3190" y="1991"/>
                  </a:cubicBezTo>
                  <a:cubicBezTo>
                    <a:pt x="3039" y="2248"/>
                    <a:pt x="2893" y="2504"/>
                    <a:pt x="2751" y="2764"/>
                  </a:cubicBezTo>
                  <a:lnTo>
                    <a:pt x="2751" y="2766"/>
                  </a:lnTo>
                  <a:lnTo>
                    <a:pt x="2735" y="2793"/>
                  </a:lnTo>
                  <a:cubicBezTo>
                    <a:pt x="2582" y="3074"/>
                    <a:pt x="2431" y="3358"/>
                    <a:pt x="2286" y="3645"/>
                  </a:cubicBezTo>
                  <a:lnTo>
                    <a:pt x="2243" y="3731"/>
                  </a:lnTo>
                  <a:cubicBezTo>
                    <a:pt x="1972" y="4269"/>
                    <a:pt x="1716" y="4814"/>
                    <a:pt x="1480" y="5367"/>
                  </a:cubicBezTo>
                  <a:cubicBezTo>
                    <a:pt x="1463" y="5401"/>
                    <a:pt x="1448" y="5435"/>
                    <a:pt x="1434" y="5470"/>
                  </a:cubicBezTo>
                  <a:cubicBezTo>
                    <a:pt x="1293" y="5799"/>
                    <a:pt x="1157" y="6129"/>
                    <a:pt x="1028" y="6462"/>
                  </a:cubicBezTo>
                  <a:cubicBezTo>
                    <a:pt x="1028" y="6463"/>
                    <a:pt x="1028" y="6463"/>
                    <a:pt x="1027" y="6465"/>
                  </a:cubicBezTo>
                  <a:lnTo>
                    <a:pt x="1027" y="6468"/>
                  </a:lnTo>
                  <a:cubicBezTo>
                    <a:pt x="648" y="7432"/>
                    <a:pt x="322" y="8417"/>
                    <a:pt x="44" y="9421"/>
                  </a:cubicBezTo>
                  <a:lnTo>
                    <a:pt x="44" y="9424"/>
                  </a:lnTo>
                  <a:cubicBezTo>
                    <a:pt x="27" y="9567"/>
                    <a:pt x="12" y="9713"/>
                    <a:pt x="1" y="9864"/>
                  </a:cubicBezTo>
                  <a:cubicBezTo>
                    <a:pt x="225" y="8998"/>
                    <a:pt x="488" y="8144"/>
                    <a:pt x="787" y="7303"/>
                  </a:cubicBezTo>
                  <a:cubicBezTo>
                    <a:pt x="795" y="7278"/>
                    <a:pt x="804" y="7251"/>
                    <a:pt x="816" y="7225"/>
                  </a:cubicBezTo>
                  <a:cubicBezTo>
                    <a:pt x="901" y="6990"/>
                    <a:pt x="988" y="6754"/>
                    <a:pt x="1076" y="6521"/>
                  </a:cubicBezTo>
                  <a:cubicBezTo>
                    <a:pt x="1086" y="6496"/>
                    <a:pt x="1096" y="6469"/>
                    <a:pt x="1107" y="6443"/>
                  </a:cubicBezTo>
                  <a:cubicBezTo>
                    <a:pt x="1322" y="5891"/>
                    <a:pt x="1554" y="5347"/>
                    <a:pt x="1800" y="4807"/>
                  </a:cubicBezTo>
                  <a:lnTo>
                    <a:pt x="1800" y="4806"/>
                  </a:lnTo>
                  <a:cubicBezTo>
                    <a:pt x="1810" y="4784"/>
                    <a:pt x="1820" y="4762"/>
                    <a:pt x="1830" y="4739"/>
                  </a:cubicBezTo>
                  <a:cubicBezTo>
                    <a:pt x="2132" y="4089"/>
                    <a:pt x="2454" y="3446"/>
                    <a:pt x="2800" y="2817"/>
                  </a:cubicBezTo>
                  <a:cubicBezTo>
                    <a:pt x="2822" y="2779"/>
                    <a:pt x="2844" y="2740"/>
                    <a:pt x="2865" y="2701"/>
                  </a:cubicBezTo>
                  <a:cubicBezTo>
                    <a:pt x="2990" y="2475"/>
                    <a:pt x="3119" y="2251"/>
                    <a:pt x="3249" y="2028"/>
                  </a:cubicBezTo>
                  <a:cubicBezTo>
                    <a:pt x="3631" y="1381"/>
                    <a:pt x="4090" y="651"/>
                    <a:pt x="4672" y="30"/>
                  </a:cubicBezTo>
                  <a:cubicBezTo>
                    <a:pt x="4650" y="20"/>
                    <a:pt x="4629" y="11"/>
                    <a:pt x="4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0" name="Google Shape;2130;p45"/>
            <p:cNvSpPr/>
            <p:nvPr/>
          </p:nvSpPr>
          <p:spPr>
            <a:xfrm>
              <a:off x="6102409" y="3712385"/>
              <a:ext cx="161210" cy="63583"/>
            </a:xfrm>
            <a:custGeom>
              <a:avLst/>
              <a:gdLst/>
              <a:ahLst/>
              <a:cxnLst/>
              <a:rect l="l" t="t" r="r" b="b"/>
              <a:pathLst>
                <a:path w="2363" h="932" extrusionOk="0">
                  <a:moveTo>
                    <a:pt x="2363" y="0"/>
                  </a:moveTo>
                  <a:lnTo>
                    <a:pt x="2363" y="0"/>
                  </a:lnTo>
                  <a:cubicBezTo>
                    <a:pt x="1582" y="147"/>
                    <a:pt x="835" y="414"/>
                    <a:pt x="138" y="794"/>
                  </a:cubicBezTo>
                  <a:cubicBezTo>
                    <a:pt x="98" y="814"/>
                    <a:pt x="61" y="836"/>
                    <a:pt x="23" y="857"/>
                  </a:cubicBezTo>
                  <a:lnTo>
                    <a:pt x="23" y="859"/>
                  </a:lnTo>
                  <a:cubicBezTo>
                    <a:pt x="16" y="863"/>
                    <a:pt x="7" y="866"/>
                    <a:pt x="0" y="872"/>
                  </a:cubicBezTo>
                  <a:lnTo>
                    <a:pt x="7" y="886"/>
                  </a:lnTo>
                  <a:lnTo>
                    <a:pt x="33" y="931"/>
                  </a:lnTo>
                  <a:cubicBezTo>
                    <a:pt x="46" y="924"/>
                    <a:pt x="59" y="915"/>
                    <a:pt x="74" y="910"/>
                  </a:cubicBezTo>
                  <a:cubicBezTo>
                    <a:pt x="785" y="509"/>
                    <a:pt x="1546" y="229"/>
                    <a:pt x="2342" y="74"/>
                  </a:cubicBezTo>
                  <a:cubicBezTo>
                    <a:pt x="2350" y="48"/>
                    <a:pt x="2355" y="25"/>
                    <a:pt x="23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1" name="Google Shape;2131;p45"/>
            <p:cNvSpPr/>
            <p:nvPr/>
          </p:nvSpPr>
          <p:spPr>
            <a:xfrm>
              <a:off x="6139932" y="3625194"/>
              <a:ext cx="16169" cy="65494"/>
            </a:xfrm>
            <a:custGeom>
              <a:avLst/>
              <a:gdLst/>
              <a:ahLst/>
              <a:cxnLst/>
              <a:rect l="l" t="t" r="r" b="b"/>
              <a:pathLst>
                <a:path w="237" h="960" extrusionOk="0">
                  <a:moveTo>
                    <a:pt x="55" y="0"/>
                  </a:moveTo>
                  <a:cubicBezTo>
                    <a:pt x="36" y="23"/>
                    <a:pt x="18" y="49"/>
                    <a:pt x="0" y="73"/>
                  </a:cubicBezTo>
                  <a:lnTo>
                    <a:pt x="164" y="943"/>
                  </a:lnTo>
                  <a:lnTo>
                    <a:pt x="168" y="960"/>
                  </a:lnTo>
                  <a:lnTo>
                    <a:pt x="236" y="947"/>
                  </a:lnTo>
                  <a:lnTo>
                    <a:pt x="219" y="85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2" name="Google Shape;2132;p45"/>
            <p:cNvSpPr/>
            <p:nvPr/>
          </p:nvSpPr>
          <p:spPr>
            <a:xfrm>
              <a:off x="6052810" y="3766623"/>
              <a:ext cx="20671" cy="70337"/>
            </a:xfrm>
            <a:custGeom>
              <a:avLst/>
              <a:gdLst/>
              <a:ahLst/>
              <a:cxnLst/>
              <a:rect l="l" t="t" r="r" b="b"/>
              <a:pathLst>
                <a:path w="303" h="1031" extrusionOk="0">
                  <a:moveTo>
                    <a:pt x="50" y="0"/>
                  </a:moveTo>
                  <a:cubicBezTo>
                    <a:pt x="29" y="32"/>
                    <a:pt x="15" y="62"/>
                    <a:pt x="0" y="91"/>
                  </a:cubicBezTo>
                  <a:cubicBezTo>
                    <a:pt x="80" y="378"/>
                    <a:pt x="158" y="691"/>
                    <a:pt x="235" y="1031"/>
                  </a:cubicBezTo>
                  <a:lnTo>
                    <a:pt x="242" y="1029"/>
                  </a:lnTo>
                  <a:lnTo>
                    <a:pt x="303" y="1014"/>
                  </a:lnTo>
                  <a:cubicBezTo>
                    <a:pt x="297" y="990"/>
                    <a:pt x="293" y="966"/>
                    <a:pt x="287" y="941"/>
                  </a:cubicBezTo>
                  <a:cubicBezTo>
                    <a:pt x="210" y="601"/>
                    <a:pt x="131" y="287"/>
                    <a:pt x="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3" name="Google Shape;2133;p45"/>
            <p:cNvSpPr/>
            <p:nvPr/>
          </p:nvSpPr>
          <p:spPr>
            <a:xfrm>
              <a:off x="6038346" y="3897751"/>
              <a:ext cx="127030" cy="13235"/>
            </a:xfrm>
            <a:custGeom>
              <a:avLst/>
              <a:gdLst/>
              <a:ahLst/>
              <a:cxnLst/>
              <a:rect l="l" t="t" r="r" b="b"/>
              <a:pathLst>
                <a:path w="1862" h="194" extrusionOk="0">
                  <a:moveTo>
                    <a:pt x="1305" y="0"/>
                  </a:moveTo>
                  <a:cubicBezTo>
                    <a:pt x="876" y="0"/>
                    <a:pt x="446" y="39"/>
                    <a:pt x="44" y="115"/>
                  </a:cubicBezTo>
                  <a:cubicBezTo>
                    <a:pt x="28" y="118"/>
                    <a:pt x="14" y="121"/>
                    <a:pt x="1" y="124"/>
                  </a:cubicBezTo>
                  <a:lnTo>
                    <a:pt x="14" y="183"/>
                  </a:lnTo>
                  <a:lnTo>
                    <a:pt x="14" y="186"/>
                  </a:lnTo>
                  <a:lnTo>
                    <a:pt x="15" y="193"/>
                  </a:lnTo>
                  <a:cubicBezTo>
                    <a:pt x="427" y="112"/>
                    <a:pt x="870" y="71"/>
                    <a:pt x="1311" y="71"/>
                  </a:cubicBezTo>
                  <a:cubicBezTo>
                    <a:pt x="1480" y="71"/>
                    <a:pt x="1650" y="77"/>
                    <a:pt x="1818" y="89"/>
                  </a:cubicBezTo>
                  <a:cubicBezTo>
                    <a:pt x="1832" y="67"/>
                    <a:pt x="1847" y="44"/>
                    <a:pt x="1861" y="22"/>
                  </a:cubicBezTo>
                  <a:cubicBezTo>
                    <a:pt x="1677" y="7"/>
                    <a:pt x="1491" y="0"/>
                    <a:pt x="13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4" name="Google Shape;2134;p45"/>
            <p:cNvSpPr/>
            <p:nvPr/>
          </p:nvSpPr>
          <p:spPr>
            <a:xfrm>
              <a:off x="5997480" y="3896114"/>
              <a:ext cx="21627" cy="60582"/>
            </a:xfrm>
            <a:custGeom>
              <a:avLst/>
              <a:gdLst/>
              <a:ahLst/>
              <a:cxnLst/>
              <a:rect l="l" t="t" r="r" b="b"/>
              <a:pathLst>
                <a:path w="317" h="888" extrusionOk="0">
                  <a:moveTo>
                    <a:pt x="41" y="0"/>
                  </a:moveTo>
                  <a:cubicBezTo>
                    <a:pt x="25" y="33"/>
                    <a:pt x="12" y="67"/>
                    <a:pt x="1" y="103"/>
                  </a:cubicBezTo>
                  <a:cubicBezTo>
                    <a:pt x="105" y="381"/>
                    <a:pt x="185" y="637"/>
                    <a:pt x="241" y="870"/>
                  </a:cubicBezTo>
                  <a:cubicBezTo>
                    <a:pt x="244" y="877"/>
                    <a:pt x="245" y="883"/>
                    <a:pt x="247" y="887"/>
                  </a:cubicBezTo>
                  <a:lnTo>
                    <a:pt x="316" y="872"/>
                  </a:lnTo>
                  <a:cubicBezTo>
                    <a:pt x="306" y="837"/>
                    <a:pt x="297" y="803"/>
                    <a:pt x="289" y="767"/>
                  </a:cubicBezTo>
                  <a:cubicBezTo>
                    <a:pt x="226" y="531"/>
                    <a:pt x="144" y="275"/>
                    <a:pt x="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5" name="Google Shape;2135;p45"/>
            <p:cNvSpPr/>
            <p:nvPr/>
          </p:nvSpPr>
          <p:spPr>
            <a:xfrm>
              <a:off x="5986155" y="4008889"/>
              <a:ext cx="106700" cy="18898"/>
            </a:xfrm>
            <a:custGeom>
              <a:avLst/>
              <a:gdLst/>
              <a:ahLst/>
              <a:cxnLst/>
              <a:rect l="l" t="t" r="r" b="b"/>
              <a:pathLst>
                <a:path w="1564" h="277" extrusionOk="0">
                  <a:moveTo>
                    <a:pt x="1564" y="0"/>
                  </a:moveTo>
                  <a:lnTo>
                    <a:pt x="1564" y="0"/>
                  </a:lnTo>
                  <a:cubicBezTo>
                    <a:pt x="1064" y="16"/>
                    <a:pt x="569" y="80"/>
                    <a:pt x="83" y="190"/>
                  </a:cubicBezTo>
                  <a:cubicBezTo>
                    <a:pt x="55" y="196"/>
                    <a:pt x="28" y="203"/>
                    <a:pt x="0" y="209"/>
                  </a:cubicBezTo>
                  <a:lnTo>
                    <a:pt x="0" y="210"/>
                  </a:lnTo>
                  <a:lnTo>
                    <a:pt x="0" y="212"/>
                  </a:lnTo>
                  <a:lnTo>
                    <a:pt x="15" y="277"/>
                  </a:lnTo>
                  <a:cubicBezTo>
                    <a:pt x="28" y="274"/>
                    <a:pt x="41" y="272"/>
                    <a:pt x="54" y="268"/>
                  </a:cubicBezTo>
                  <a:cubicBezTo>
                    <a:pt x="533" y="158"/>
                    <a:pt x="1025" y="91"/>
                    <a:pt x="1517" y="73"/>
                  </a:cubicBezTo>
                  <a:cubicBezTo>
                    <a:pt x="1533" y="49"/>
                    <a:pt x="1549" y="23"/>
                    <a:pt x="1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6" name="Google Shape;2136;p45"/>
            <p:cNvSpPr/>
            <p:nvPr/>
          </p:nvSpPr>
          <p:spPr>
            <a:xfrm>
              <a:off x="5968280" y="4066743"/>
              <a:ext cx="86370" cy="13917"/>
            </a:xfrm>
            <a:custGeom>
              <a:avLst/>
              <a:gdLst/>
              <a:ahLst/>
              <a:cxnLst/>
              <a:rect l="l" t="t" r="r" b="b"/>
              <a:pathLst>
                <a:path w="1266" h="204" extrusionOk="0">
                  <a:moveTo>
                    <a:pt x="1071" y="0"/>
                  </a:moveTo>
                  <a:cubicBezTo>
                    <a:pt x="728" y="0"/>
                    <a:pt x="383" y="42"/>
                    <a:pt x="52" y="124"/>
                  </a:cubicBezTo>
                  <a:cubicBezTo>
                    <a:pt x="36" y="128"/>
                    <a:pt x="19" y="131"/>
                    <a:pt x="0" y="137"/>
                  </a:cubicBezTo>
                  <a:lnTo>
                    <a:pt x="19" y="203"/>
                  </a:lnTo>
                  <a:cubicBezTo>
                    <a:pt x="20" y="203"/>
                    <a:pt x="23" y="202"/>
                    <a:pt x="26" y="202"/>
                  </a:cubicBezTo>
                  <a:cubicBezTo>
                    <a:pt x="361" y="115"/>
                    <a:pt x="711" y="70"/>
                    <a:pt x="1061" y="70"/>
                  </a:cubicBezTo>
                  <a:cubicBezTo>
                    <a:pt x="1114" y="70"/>
                    <a:pt x="1167" y="71"/>
                    <a:pt x="1221" y="73"/>
                  </a:cubicBezTo>
                  <a:cubicBezTo>
                    <a:pt x="1236" y="50"/>
                    <a:pt x="1251" y="28"/>
                    <a:pt x="1265" y="5"/>
                  </a:cubicBezTo>
                  <a:cubicBezTo>
                    <a:pt x="1201" y="2"/>
                    <a:pt x="113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7" name="Google Shape;2137;p45"/>
            <p:cNvSpPr/>
            <p:nvPr/>
          </p:nvSpPr>
          <p:spPr>
            <a:xfrm>
              <a:off x="5888389" y="3277726"/>
              <a:ext cx="223633" cy="242395"/>
            </a:xfrm>
            <a:custGeom>
              <a:avLst/>
              <a:gdLst/>
              <a:ahLst/>
              <a:cxnLst/>
              <a:rect l="l" t="t" r="r" b="b"/>
              <a:pathLst>
                <a:path w="3278" h="3553" extrusionOk="0">
                  <a:moveTo>
                    <a:pt x="1248" y="1"/>
                  </a:moveTo>
                  <a:cubicBezTo>
                    <a:pt x="1070" y="1"/>
                    <a:pt x="892" y="12"/>
                    <a:pt x="715" y="34"/>
                  </a:cubicBezTo>
                  <a:cubicBezTo>
                    <a:pt x="473" y="469"/>
                    <a:pt x="230" y="915"/>
                    <a:pt x="116" y="1400"/>
                  </a:cubicBezTo>
                  <a:cubicBezTo>
                    <a:pt x="0" y="1885"/>
                    <a:pt x="25" y="2424"/>
                    <a:pt x="284" y="2849"/>
                  </a:cubicBezTo>
                  <a:cubicBezTo>
                    <a:pt x="549" y="3284"/>
                    <a:pt x="1055" y="3553"/>
                    <a:pt x="1565" y="3553"/>
                  </a:cubicBezTo>
                  <a:cubicBezTo>
                    <a:pt x="1612" y="3553"/>
                    <a:pt x="1659" y="3550"/>
                    <a:pt x="1705" y="3546"/>
                  </a:cubicBezTo>
                  <a:cubicBezTo>
                    <a:pt x="2258" y="3491"/>
                    <a:pt x="2764" y="3111"/>
                    <a:pt x="2985" y="2602"/>
                  </a:cubicBezTo>
                  <a:cubicBezTo>
                    <a:pt x="3277" y="1929"/>
                    <a:pt x="3086" y="1156"/>
                    <a:pt x="3115" y="422"/>
                  </a:cubicBezTo>
                  <a:cubicBezTo>
                    <a:pt x="2537" y="143"/>
                    <a:pt x="1891" y="1"/>
                    <a:pt x="12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38" name="Google Shape;2138;p45"/>
          <p:cNvGrpSpPr/>
          <p:nvPr/>
        </p:nvGrpSpPr>
        <p:grpSpPr>
          <a:xfrm>
            <a:off x="3851814" y="3978829"/>
            <a:ext cx="1178680" cy="1065182"/>
            <a:chOff x="3821334" y="3538139"/>
            <a:chExt cx="1178680" cy="1065182"/>
          </a:xfrm>
        </p:grpSpPr>
        <p:sp>
          <p:nvSpPr>
            <p:cNvPr id="2139" name="Google Shape;2139;p45"/>
            <p:cNvSpPr/>
            <p:nvPr/>
          </p:nvSpPr>
          <p:spPr>
            <a:xfrm>
              <a:off x="3821334" y="4336026"/>
              <a:ext cx="1178680" cy="267296"/>
            </a:xfrm>
            <a:custGeom>
              <a:avLst/>
              <a:gdLst/>
              <a:ahLst/>
              <a:cxnLst/>
              <a:rect l="l" t="t" r="r" b="b"/>
              <a:pathLst>
                <a:path w="17277" h="3918" extrusionOk="0">
                  <a:moveTo>
                    <a:pt x="8675" y="1"/>
                  </a:moveTo>
                  <a:cubicBezTo>
                    <a:pt x="8058" y="1"/>
                    <a:pt x="7442" y="48"/>
                    <a:pt x="6830" y="146"/>
                  </a:cubicBezTo>
                  <a:cubicBezTo>
                    <a:pt x="6564" y="185"/>
                    <a:pt x="6300" y="237"/>
                    <a:pt x="6037" y="299"/>
                  </a:cubicBezTo>
                  <a:cubicBezTo>
                    <a:pt x="5992" y="308"/>
                    <a:pt x="5947" y="321"/>
                    <a:pt x="5902" y="330"/>
                  </a:cubicBezTo>
                  <a:cubicBezTo>
                    <a:pt x="5753" y="368"/>
                    <a:pt x="5606" y="407"/>
                    <a:pt x="5458" y="451"/>
                  </a:cubicBezTo>
                  <a:cubicBezTo>
                    <a:pt x="5073" y="562"/>
                    <a:pt x="4691" y="693"/>
                    <a:pt x="4314" y="850"/>
                  </a:cubicBezTo>
                  <a:cubicBezTo>
                    <a:pt x="3964" y="991"/>
                    <a:pt x="3618" y="1155"/>
                    <a:pt x="3278" y="1336"/>
                  </a:cubicBezTo>
                  <a:cubicBezTo>
                    <a:pt x="3263" y="1345"/>
                    <a:pt x="3246" y="1352"/>
                    <a:pt x="3231" y="1361"/>
                  </a:cubicBezTo>
                  <a:cubicBezTo>
                    <a:pt x="2062" y="1990"/>
                    <a:pt x="966" y="2857"/>
                    <a:pt x="0" y="3914"/>
                  </a:cubicBezTo>
                  <a:lnTo>
                    <a:pt x="17274" y="3914"/>
                  </a:lnTo>
                  <a:cubicBezTo>
                    <a:pt x="17216" y="3839"/>
                    <a:pt x="17157" y="3764"/>
                    <a:pt x="17096" y="3693"/>
                  </a:cubicBezTo>
                  <a:cubicBezTo>
                    <a:pt x="17023" y="3606"/>
                    <a:pt x="16949" y="3522"/>
                    <a:pt x="16875" y="3441"/>
                  </a:cubicBezTo>
                  <a:cubicBezTo>
                    <a:pt x="16764" y="3318"/>
                    <a:pt x="16653" y="3198"/>
                    <a:pt x="16537" y="3085"/>
                  </a:cubicBezTo>
                  <a:cubicBezTo>
                    <a:pt x="16518" y="3066"/>
                    <a:pt x="16502" y="3050"/>
                    <a:pt x="16485" y="3034"/>
                  </a:cubicBezTo>
                  <a:cubicBezTo>
                    <a:pt x="16317" y="2868"/>
                    <a:pt x="16144" y="2710"/>
                    <a:pt x="15968" y="2559"/>
                  </a:cubicBezTo>
                  <a:cubicBezTo>
                    <a:pt x="15900" y="2500"/>
                    <a:pt x="15830" y="2442"/>
                    <a:pt x="15761" y="2386"/>
                  </a:cubicBezTo>
                  <a:cubicBezTo>
                    <a:pt x="15733" y="2362"/>
                    <a:pt x="15704" y="2341"/>
                    <a:pt x="15675" y="2319"/>
                  </a:cubicBezTo>
                  <a:cubicBezTo>
                    <a:pt x="15674" y="2315"/>
                    <a:pt x="15674" y="2315"/>
                    <a:pt x="15671" y="2315"/>
                  </a:cubicBezTo>
                  <a:cubicBezTo>
                    <a:pt x="15046" y="1820"/>
                    <a:pt x="14373" y="1413"/>
                    <a:pt x="13673" y="1084"/>
                  </a:cubicBezTo>
                  <a:cubicBezTo>
                    <a:pt x="13647" y="1073"/>
                    <a:pt x="13615" y="1060"/>
                    <a:pt x="13589" y="1045"/>
                  </a:cubicBezTo>
                  <a:cubicBezTo>
                    <a:pt x="13223" y="877"/>
                    <a:pt x="12851" y="732"/>
                    <a:pt x="12472" y="609"/>
                  </a:cubicBezTo>
                  <a:cubicBezTo>
                    <a:pt x="11943" y="433"/>
                    <a:pt x="11408" y="298"/>
                    <a:pt x="10871" y="200"/>
                  </a:cubicBezTo>
                  <a:cubicBezTo>
                    <a:pt x="10145" y="68"/>
                    <a:pt x="9410" y="1"/>
                    <a:pt x="8675" y="1"/>
                  </a:cubicBezTo>
                  <a:close/>
                  <a:moveTo>
                    <a:pt x="17274" y="3914"/>
                  </a:moveTo>
                  <a:cubicBezTo>
                    <a:pt x="17275" y="3915"/>
                    <a:pt x="17276" y="3916"/>
                    <a:pt x="17276" y="3917"/>
                  </a:cubicBezTo>
                  <a:lnTo>
                    <a:pt x="17276" y="39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0" name="Google Shape;2140;p45"/>
            <p:cNvSpPr/>
            <p:nvPr/>
          </p:nvSpPr>
          <p:spPr>
            <a:xfrm>
              <a:off x="4387117" y="3623625"/>
              <a:ext cx="87802" cy="803183"/>
            </a:xfrm>
            <a:custGeom>
              <a:avLst/>
              <a:gdLst/>
              <a:ahLst/>
              <a:cxnLst/>
              <a:rect l="l" t="t" r="r" b="b"/>
              <a:pathLst>
                <a:path w="1287" h="11773" extrusionOk="0">
                  <a:moveTo>
                    <a:pt x="232" y="0"/>
                  </a:moveTo>
                  <a:lnTo>
                    <a:pt x="65" y="45"/>
                  </a:lnTo>
                  <a:cubicBezTo>
                    <a:pt x="1108" y="3903"/>
                    <a:pt x="1087" y="7942"/>
                    <a:pt x="1" y="11724"/>
                  </a:cubicBezTo>
                  <a:lnTo>
                    <a:pt x="170" y="11772"/>
                  </a:lnTo>
                  <a:cubicBezTo>
                    <a:pt x="1265" y="7961"/>
                    <a:pt x="1286" y="3888"/>
                    <a:pt x="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1" name="Google Shape;2141;p45"/>
            <p:cNvSpPr/>
            <p:nvPr/>
          </p:nvSpPr>
          <p:spPr>
            <a:xfrm>
              <a:off x="4338473" y="3538139"/>
              <a:ext cx="88075" cy="99196"/>
            </a:xfrm>
            <a:custGeom>
              <a:avLst/>
              <a:gdLst/>
              <a:ahLst/>
              <a:cxnLst/>
              <a:rect l="l" t="t" r="r" b="b"/>
              <a:pathLst>
                <a:path w="1291" h="1454" extrusionOk="0">
                  <a:moveTo>
                    <a:pt x="924" y="1"/>
                  </a:moveTo>
                  <a:cubicBezTo>
                    <a:pt x="598" y="11"/>
                    <a:pt x="277" y="118"/>
                    <a:pt x="9" y="302"/>
                  </a:cubicBezTo>
                  <a:cubicBezTo>
                    <a:pt x="3" y="500"/>
                    <a:pt x="0" y="700"/>
                    <a:pt x="46" y="893"/>
                  </a:cubicBezTo>
                  <a:cubicBezTo>
                    <a:pt x="94" y="1085"/>
                    <a:pt x="200" y="1269"/>
                    <a:pt x="371" y="1372"/>
                  </a:cubicBezTo>
                  <a:cubicBezTo>
                    <a:pt x="461" y="1426"/>
                    <a:pt x="565" y="1453"/>
                    <a:pt x="670" y="1453"/>
                  </a:cubicBezTo>
                  <a:cubicBezTo>
                    <a:pt x="785" y="1453"/>
                    <a:pt x="900" y="1421"/>
                    <a:pt x="996" y="1357"/>
                  </a:cubicBezTo>
                  <a:cubicBezTo>
                    <a:pt x="1181" y="1237"/>
                    <a:pt x="1290" y="1011"/>
                    <a:pt x="1276" y="791"/>
                  </a:cubicBezTo>
                  <a:cubicBezTo>
                    <a:pt x="1255" y="502"/>
                    <a:pt x="1047" y="263"/>
                    <a:pt x="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2" name="Google Shape;2142;p45"/>
            <p:cNvSpPr/>
            <p:nvPr/>
          </p:nvSpPr>
          <p:spPr>
            <a:xfrm>
              <a:off x="4441151" y="3688711"/>
              <a:ext cx="357691" cy="487450"/>
            </a:xfrm>
            <a:custGeom>
              <a:avLst/>
              <a:gdLst/>
              <a:ahLst/>
              <a:cxnLst/>
              <a:rect l="l" t="t" r="r" b="b"/>
              <a:pathLst>
                <a:path w="5243" h="7145" extrusionOk="0">
                  <a:moveTo>
                    <a:pt x="4157" y="0"/>
                  </a:moveTo>
                  <a:cubicBezTo>
                    <a:pt x="3927" y="0"/>
                    <a:pt x="3694" y="68"/>
                    <a:pt x="3491" y="178"/>
                  </a:cubicBezTo>
                  <a:cubicBezTo>
                    <a:pt x="3453" y="198"/>
                    <a:pt x="3414" y="221"/>
                    <a:pt x="3378" y="246"/>
                  </a:cubicBezTo>
                  <a:lnTo>
                    <a:pt x="3377" y="246"/>
                  </a:lnTo>
                  <a:cubicBezTo>
                    <a:pt x="3356" y="258"/>
                    <a:pt x="3339" y="269"/>
                    <a:pt x="3320" y="284"/>
                  </a:cubicBezTo>
                  <a:cubicBezTo>
                    <a:pt x="3057" y="466"/>
                    <a:pt x="2840" y="711"/>
                    <a:pt x="2635" y="960"/>
                  </a:cubicBezTo>
                  <a:cubicBezTo>
                    <a:pt x="2514" y="1109"/>
                    <a:pt x="2397" y="1259"/>
                    <a:pt x="2282" y="1413"/>
                  </a:cubicBezTo>
                  <a:cubicBezTo>
                    <a:pt x="2266" y="1432"/>
                    <a:pt x="2252" y="1453"/>
                    <a:pt x="2234" y="1474"/>
                  </a:cubicBezTo>
                  <a:cubicBezTo>
                    <a:pt x="1929" y="1892"/>
                    <a:pt x="1651" y="2331"/>
                    <a:pt x="1401" y="2782"/>
                  </a:cubicBezTo>
                  <a:cubicBezTo>
                    <a:pt x="1390" y="2804"/>
                    <a:pt x="1376" y="2826"/>
                    <a:pt x="1364" y="2849"/>
                  </a:cubicBezTo>
                  <a:cubicBezTo>
                    <a:pt x="1185" y="3178"/>
                    <a:pt x="1021" y="3515"/>
                    <a:pt x="872" y="3859"/>
                  </a:cubicBezTo>
                  <a:cubicBezTo>
                    <a:pt x="645" y="4386"/>
                    <a:pt x="454" y="4929"/>
                    <a:pt x="300" y="5481"/>
                  </a:cubicBezTo>
                  <a:cubicBezTo>
                    <a:pt x="182" y="5914"/>
                    <a:pt x="88" y="6478"/>
                    <a:pt x="17" y="7015"/>
                  </a:cubicBezTo>
                  <a:cubicBezTo>
                    <a:pt x="11" y="7059"/>
                    <a:pt x="5" y="7102"/>
                    <a:pt x="1" y="7144"/>
                  </a:cubicBezTo>
                  <a:cubicBezTo>
                    <a:pt x="9" y="7137"/>
                    <a:pt x="17" y="7131"/>
                    <a:pt x="25" y="7124"/>
                  </a:cubicBezTo>
                  <a:cubicBezTo>
                    <a:pt x="570" y="6695"/>
                    <a:pt x="1285" y="6089"/>
                    <a:pt x="1901" y="5531"/>
                  </a:cubicBezTo>
                  <a:cubicBezTo>
                    <a:pt x="1919" y="5516"/>
                    <a:pt x="1935" y="5502"/>
                    <a:pt x="1951" y="5487"/>
                  </a:cubicBezTo>
                  <a:cubicBezTo>
                    <a:pt x="2093" y="5358"/>
                    <a:pt x="2230" y="5233"/>
                    <a:pt x="2356" y="5113"/>
                  </a:cubicBezTo>
                  <a:cubicBezTo>
                    <a:pt x="2536" y="4945"/>
                    <a:pt x="2712" y="4773"/>
                    <a:pt x="2886" y="4599"/>
                  </a:cubicBezTo>
                  <a:cubicBezTo>
                    <a:pt x="2905" y="4583"/>
                    <a:pt x="2921" y="4567"/>
                    <a:pt x="2937" y="4548"/>
                  </a:cubicBezTo>
                  <a:cubicBezTo>
                    <a:pt x="3349" y="4136"/>
                    <a:pt x="3746" y="3706"/>
                    <a:pt x="4119" y="3257"/>
                  </a:cubicBezTo>
                  <a:lnTo>
                    <a:pt x="4121" y="3257"/>
                  </a:lnTo>
                  <a:cubicBezTo>
                    <a:pt x="4137" y="3237"/>
                    <a:pt x="4151" y="3217"/>
                    <a:pt x="4167" y="3196"/>
                  </a:cubicBezTo>
                  <a:cubicBezTo>
                    <a:pt x="4276" y="3063"/>
                    <a:pt x="4384" y="2927"/>
                    <a:pt x="4490" y="2790"/>
                  </a:cubicBezTo>
                  <a:cubicBezTo>
                    <a:pt x="4803" y="2381"/>
                    <a:pt x="5101" y="1935"/>
                    <a:pt x="5183" y="1427"/>
                  </a:cubicBezTo>
                  <a:cubicBezTo>
                    <a:pt x="5185" y="1414"/>
                    <a:pt x="5188" y="1404"/>
                    <a:pt x="5188" y="1393"/>
                  </a:cubicBezTo>
                  <a:cubicBezTo>
                    <a:pt x="5192" y="1375"/>
                    <a:pt x="5193" y="1356"/>
                    <a:pt x="5195" y="1339"/>
                  </a:cubicBezTo>
                  <a:cubicBezTo>
                    <a:pt x="5243" y="851"/>
                    <a:pt x="5046" y="320"/>
                    <a:pt x="4609" y="103"/>
                  </a:cubicBezTo>
                  <a:cubicBezTo>
                    <a:pt x="4558" y="77"/>
                    <a:pt x="4506" y="58"/>
                    <a:pt x="4454" y="43"/>
                  </a:cubicBezTo>
                  <a:lnTo>
                    <a:pt x="4452" y="43"/>
                  </a:lnTo>
                  <a:cubicBezTo>
                    <a:pt x="4433" y="36"/>
                    <a:pt x="4416" y="30"/>
                    <a:pt x="4396" y="26"/>
                  </a:cubicBezTo>
                  <a:cubicBezTo>
                    <a:pt x="4318" y="8"/>
                    <a:pt x="4238" y="0"/>
                    <a:pt x="41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3" name="Google Shape;2143;p45"/>
            <p:cNvSpPr/>
            <p:nvPr/>
          </p:nvSpPr>
          <p:spPr>
            <a:xfrm>
              <a:off x="4436989" y="3687415"/>
              <a:ext cx="309594" cy="493180"/>
            </a:xfrm>
            <a:custGeom>
              <a:avLst/>
              <a:gdLst/>
              <a:ahLst/>
              <a:cxnLst/>
              <a:rect l="l" t="t" r="r" b="b"/>
              <a:pathLst>
                <a:path w="4538" h="7229" extrusionOk="0">
                  <a:moveTo>
                    <a:pt x="4496" y="0"/>
                  </a:moveTo>
                  <a:cubicBezTo>
                    <a:pt x="2685" y="2192"/>
                    <a:pt x="1172" y="4615"/>
                    <a:pt x="1" y="7207"/>
                  </a:cubicBezTo>
                  <a:lnTo>
                    <a:pt x="50" y="7228"/>
                  </a:lnTo>
                  <a:cubicBezTo>
                    <a:pt x="1220" y="4641"/>
                    <a:pt x="2730" y="2222"/>
                    <a:pt x="4538" y="35"/>
                  </a:cubicBezTo>
                  <a:lnTo>
                    <a:pt x="44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4" name="Google Shape;2144;p45"/>
            <p:cNvSpPr/>
            <p:nvPr/>
          </p:nvSpPr>
          <p:spPr>
            <a:xfrm>
              <a:off x="4666427" y="3705563"/>
              <a:ext cx="129145" cy="83436"/>
            </a:xfrm>
            <a:custGeom>
              <a:avLst/>
              <a:gdLst/>
              <a:ahLst/>
              <a:cxnLst/>
              <a:rect l="l" t="t" r="r" b="b"/>
              <a:pathLst>
                <a:path w="1893" h="1223" extrusionOk="0">
                  <a:moveTo>
                    <a:pt x="75" y="1"/>
                  </a:moveTo>
                  <a:cubicBezTo>
                    <a:pt x="54" y="14"/>
                    <a:pt x="37" y="24"/>
                    <a:pt x="18" y="38"/>
                  </a:cubicBezTo>
                  <a:cubicBezTo>
                    <a:pt x="1" y="400"/>
                    <a:pt x="8" y="765"/>
                    <a:pt x="43" y="1127"/>
                  </a:cubicBezTo>
                  <a:cubicBezTo>
                    <a:pt x="44" y="1140"/>
                    <a:pt x="44" y="1153"/>
                    <a:pt x="46" y="1166"/>
                  </a:cubicBezTo>
                  <a:lnTo>
                    <a:pt x="47" y="1188"/>
                  </a:lnTo>
                  <a:lnTo>
                    <a:pt x="66" y="1189"/>
                  </a:lnTo>
                  <a:lnTo>
                    <a:pt x="72" y="1189"/>
                  </a:lnTo>
                  <a:cubicBezTo>
                    <a:pt x="320" y="1212"/>
                    <a:pt x="567" y="1223"/>
                    <a:pt x="811" y="1223"/>
                  </a:cubicBezTo>
                  <a:cubicBezTo>
                    <a:pt x="1180" y="1223"/>
                    <a:pt x="1540" y="1197"/>
                    <a:pt x="1886" y="1146"/>
                  </a:cubicBezTo>
                  <a:cubicBezTo>
                    <a:pt x="1890" y="1128"/>
                    <a:pt x="1891" y="1109"/>
                    <a:pt x="1893" y="1092"/>
                  </a:cubicBezTo>
                  <a:lnTo>
                    <a:pt x="1893" y="1092"/>
                  </a:lnTo>
                  <a:cubicBezTo>
                    <a:pt x="1546" y="1144"/>
                    <a:pt x="1183" y="1170"/>
                    <a:pt x="811" y="1170"/>
                  </a:cubicBezTo>
                  <a:cubicBezTo>
                    <a:pt x="578" y="1170"/>
                    <a:pt x="341" y="1160"/>
                    <a:pt x="102" y="1138"/>
                  </a:cubicBezTo>
                  <a:lnTo>
                    <a:pt x="96" y="1138"/>
                  </a:lnTo>
                  <a:cubicBezTo>
                    <a:pt x="93" y="1112"/>
                    <a:pt x="91" y="1089"/>
                    <a:pt x="89" y="1065"/>
                  </a:cubicBezTo>
                  <a:cubicBezTo>
                    <a:pt x="59" y="710"/>
                    <a:pt x="54" y="355"/>
                    <a:pt x="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5" name="Google Shape;2145;p45"/>
            <p:cNvSpPr/>
            <p:nvPr/>
          </p:nvSpPr>
          <p:spPr>
            <a:xfrm>
              <a:off x="4593836" y="3785181"/>
              <a:ext cx="22582" cy="77978"/>
            </a:xfrm>
            <a:custGeom>
              <a:avLst/>
              <a:gdLst/>
              <a:ahLst/>
              <a:cxnLst/>
              <a:rect l="l" t="t" r="r" b="b"/>
              <a:pathLst>
                <a:path w="331" h="1143" extrusionOk="0">
                  <a:moveTo>
                    <a:pt x="47" y="0"/>
                  </a:moveTo>
                  <a:cubicBezTo>
                    <a:pt x="31" y="21"/>
                    <a:pt x="17" y="42"/>
                    <a:pt x="1" y="63"/>
                  </a:cubicBezTo>
                  <a:cubicBezTo>
                    <a:pt x="46" y="427"/>
                    <a:pt x="141" y="798"/>
                    <a:pt x="280" y="1137"/>
                  </a:cubicBezTo>
                  <a:lnTo>
                    <a:pt x="283" y="1143"/>
                  </a:lnTo>
                  <a:lnTo>
                    <a:pt x="331" y="1122"/>
                  </a:lnTo>
                  <a:cubicBezTo>
                    <a:pt x="326" y="1109"/>
                    <a:pt x="321" y="1095"/>
                    <a:pt x="318" y="1083"/>
                  </a:cubicBezTo>
                  <a:cubicBezTo>
                    <a:pt x="182" y="743"/>
                    <a:pt x="89" y="368"/>
                    <a:pt x="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6" name="Google Shape;2146;p45"/>
            <p:cNvSpPr/>
            <p:nvPr/>
          </p:nvSpPr>
          <p:spPr>
            <a:xfrm>
              <a:off x="4591790" y="3897546"/>
              <a:ext cx="133853" cy="14873"/>
            </a:xfrm>
            <a:custGeom>
              <a:avLst/>
              <a:gdLst/>
              <a:ahLst/>
              <a:cxnLst/>
              <a:rect l="l" t="t" r="r" b="b"/>
              <a:pathLst>
                <a:path w="1962" h="218" extrusionOk="0">
                  <a:moveTo>
                    <a:pt x="12" y="1"/>
                  </a:moveTo>
                  <a:lnTo>
                    <a:pt x="0" y="53"/>
                  </a:lnTo>
                  <a:cubicBezTo>
                    <a:pt x="2" y="54"/>
                    <a:pt x="5" y="54"/>
                    <a:pt x="8" y="54"/>
                  </a:cubicBezTo>
                  <a:cubicBezTo>
                    <a:pt x="462" y="164"/>
                    <a:pt x="930" y="218"/>
                    <a:pt x="1397" y="218"/>
                  </a:cubicBezTo>
                  <a:cubicBezTo>
                    <a:pt x="1569" y="218"/>
                    <a:pt x="1741" y="211"/>
                    <a:pt x="1913" y="196"/>
                  </a:cubicBezTo>
                  <a:lnTo>
                    <a:pt x="1914" y="196"/>
                  </a:lnTo>
                  <a:cubicBezTo>
                    <a:pt x="1930" y="176"/>
                    <a:pt x="1945" y="156"/>
                    <a:pt x="1962" y="135"/>
                  </a:cubicBezTo>
                  <a:lnTo>
                    <a:pt x="1962" y="135"/>
                  </a:lnTo>
                  <a:cubicBezTo>
                    <a:pt x="1771" y="154"/>
                    <a:pt x="1580" y="163"/>
                    <a:pt x="1388" y="163"/>
                  </a:cubicBezTo>
                  <a:cubicBezTo>
                    <a:pt x="934" y="163"/>
                    <a:pt x="481" y="111"/>
                    <a:pt x="38" y="5"/>
                  </a:cubicBezTo>
                  <a:cubicBezTo>
                    <a:pt x="29" y="4"/>
                    <a:pt x="22" y="2"/>
                    <a:pt x="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7" name="Google Shape;2147;p45"/>
            <p:cNvSpPr/>
            <p:nvPr/>
          </p:nvSpPr>
          <p:spPr>
            <a:xfrm>
              <a:off x="4534481" y="3878580"/>
              <a:ext cx="29813" cy="68359"/>
            </a:xfrm>
            <a:custGeom>
              <a:avLst/>
              <a:gdLst/>
              <a:ahLst/>
              <a:cxnLst/>
              <a:rect l="l" t="t" r="r" b="b"/>
              <a:pathLst>
                <a:path w="437" h="1002" extrusionOk="0">
                  <a:moveTo>
                    <a:pt x="37" y="1"/>
                  </a:moveTo>
                  <a:cubicBezTo>
                    <a:pt x="25" y="23"/>
                    <a:pt x="11" y="44"/>
                    <a:pt x="1" y="67"/>
                  </a:cubicBezTo>
                  <a:cubicBezTo>
                    <a:pt x="93" y="386"/>
                    <a:pt x="221" y="690"/>
                    <a:pt x="379" y="982"/>
                  </a:cubicBezTo>
                  <a:cubicBezTo>
                    <a:pt x="381" y="990"/>
                    <a:pt x="386" y="995"/>
                    <a:pt x="389" y="1001"/>
                  </a:cubicBezTo>
                  <a:lnTo>
                    <a:pt x="436" y="977"/>
                  </a:lnTo>
                  <a:cubicBezTo>
                    <a:pt x="428" y="962"/>
                    <a:pt x="418" y="946"/>
                    <a:pt x="409" y="929"/>
                  </a:cubicBezTo>
                  <a:cubicBezTo>
                    <a:pt x="251" y="635"/>
                    <a:pt x="125" y="324"/>
                    <a:pt x="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8" name="Google Shape;2148;p45"/>
            <p:cNvSpPr/>
            <p:nvPr/>
          </p:nvSpPr>
          <p:spPr>
            <a:xfrm>
              <a:off x="4529296" y="3997564"/>
              <a:ext cx="112431" cy="5935"/>
            </a:xfrm>
            <a:custGeom>
              <a:avLst/>
              <a:gdLst/>
              <a:ahLst/>
              <a:cxnLst/>
              <a:rect l="l" t="t" r="r" b="b"/>
              <a:pathLst>
                <a:path w="1648" h="87" extrusionOk="0">
                  <a:moveTo>
                    <a:pt x="900" y="0"/>
                  </a:moveTo>
                  <a:cubicBezTo>
                    <a:pt x="616" y="0"/>
                    <a:pt x="332" y="9"/>
                    <a:pt x="49" y="29"/>
                  </a:cubicBezTo>
                  <a:cubicBezTo>
                    <a:pt x="33" y="30"/>
                    <a:pt x="16" y="33"/>
                    <a:pt x="0" y="33"/>
                  </a:cubicBezTo>
                  <a:lnTo>
                    <a:pt x="4" y="87"/>
                  </a:lnTo>
                  <a:lnTo>
                    <a:pt x="16" y="87"/>
                  </a:lnTo>
                  <a:cubicBezTo>
                    <a:pt x="319" y="65"/>
                    <a:pt x="622" y="54"/>
                    <a:pt x="926" y="54"/>
                  </a:cubicBezTo>
                  <a:cubicBezTo>
                    <a:pt x="1149" y="54"/>
                    <a:pt x="1373" y="60"/>
                    <a:pt x="1597" y="72"/>
                  </a:cubicBezTo>
                  <a:cubicBezTo>
                    <a:pt x="1614" y="56"/>
                    <a:pt x="1630" y="40"/>
                    <a:pt x="1647" y="21"/>
                  </a:cubicBezTo>
                  <a:cubicBezTo>
                    <a:pt x="1398" y="7"/>
                    <a:pt x="1149" y="0"/>
                    <a:pt x="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9" name="Google Shape;2149;p45"/>
            <p:cNvSpPr/>
            <p:nvPr/>
          </p:nvSpPr>
          <p:spPr>
            <a:xfrm>
              <a:off x="4503508" y="4046481"/>
              <a:ext cx="71088" cy="19648"/>
            </a:xfrm>
            <a:custGeom>
              <a:avLst/>
              <a:gdLst/>
              <a:ahLst/>
              <a:cxnLst/>
              <a:rect l="l" t="t" r="r" b="b"/>
              <a:pathLst>
                <a:path w="1042" h="288" extrusionOk="0">
                  <a:moveTo>
                    <a:pt x="15" y="1"/>
                  </a:moveTo>
                  <a:lnTo>
                    <a:pt x="0" y="51"/>
                  </a:lnTo>
                  <a:lnTo>
                    <a:pt x="16" y="57"/>
                  </a:lnTo>
                  <a:cubicBezTo>
                    <a:pt x="336" y="146"/>
                    <a:pt x="662" y="224"/>
                    <a:pt x="992" y="287"/>
                  </a:cubicBezTo>
                  <a:cubicBezTo>
                    <a:pt x="1008" y="272"/>
                    <a:pt x="1024" y="258"/>
                    <a:pt x="1041" y="243"/>
                  </a:cubicBezTo>
                  <a:cubicBezTo>
                    <a:pt x="704" y="179"/>
                    <a:pt x="371" y="101"/>
                    <a:pt x="42" y="8"/>
                  </a:cubicBezTo>
                  <a:cubicBezTo>
                    <a:pt x="32" y="7"/>
                    <a:pt x="23" y="5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50" name="Google Shape;2150;p45"/>
          <p:cNvGrpSpPr/>
          <p:nvPr/>
        </p:nvGrpSpPr>
        <p:grpSpPr>
          <a:xfrm>
            <a:off x="6763740" y="2499153"/>
            <a:ext cx="2148572" cy="2610264"/>
            <a:chOff x="6275425" y="1993058"/>
            <a:chExt cx="2148572" cy="2610264"/>
          </a:xfrm>
        </p:grpSpPr>
        <p:sp>
          <p:nvSpPr>
            <p:cNvPr id="2151" name="Google Shape;2151;p45"/>
            <p:cNvSpPr/>
            <p:nvPr/>
          </p:nvSpPr>
          <p:spPr>
            <a:xfrm>
              <a:off x="7488314" y="3023180"/>
              <a:ext cx="214219" cy="1369703"/>
            </a:xfrm>
            <a:custGeom>
              <a:avLst/>
              <a:gdLst/>
              <a:ahLst/>
              <a:cxnLst/>
              <a:rect l="l" t="t" r="r" b="b"/>
              <a:pathLst>
                <a:path w="3140" h="20077" extrusionOk="0">
                  <a:moveTo>
                    <a:pt x="2472" y="1"/>
                  </a:moveTo>
                  <a:lnTo>
                    <a:pt x="2300" y="24"/>
                  </a:lnTo>
                  <a:cubicBezTo>
                    <a:pt x="2305" y="75"/>
                    <a:pt x="2961" y="5104"/>
                    <a:pt x="1208" y="11407"/>
                  </a:cubicBezTo>
                  <a:cubicBezTo>
                    <a:pt x="1" y="15699"/>
                    <a:pt x="260" y="20033"/>
                    <a:pt x="264" y="20077"/>
                  </a:cubicBezTo>
                  <a:lnTo>
                    <a:pt x="439" y="20065"/>
                  </a:lnTo>
                  <a:cubicBezTo>
                    <a:pt x="435" y="20022"/>
                    <a:pt x="179" y="15716"/>
                    <a:pt x="1376" y="11453"/>
                  </a:cubicBezTo>
                  <a:cubicBezTo>
                    <a:pt x="3139" y="5117"/>
                    <a:pt x="2479" y="51"/>
                    <a:pt x="2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2" name="Google Shape;2152;p45"/>
            <p:cNvSpPr/>
            <p:nvPr/>
          </p:nvSpPr>
          <p:spPr>
            <a:xfrm>
              <a:off x="7567863" y="3561063"/>
              <a:ext cx="606703" cy="681406"/>
            </a:xfrm>
            <a:custGeom>
              <a:avLst/>
              <a:gdLst/>
              <a:ahLst/>
              <a:cxnLst/>
              <a:rect l="l" t="t" r="r" b="b"/>
              <a:pathLst>
                <a:path w="8893" h="9988" extrusionOk="0">
                  <a:moveTo>
                    <a:pt x="7957" y="1"/>
                  </a:moveTo>
                  <a:cubicBezTo>
                    <a:pt x="7582" y="1"/>
                    <a:pt x="7178" y="207"/>
                    <a:pt x="6845" y="445"/>
                  </a:cubicBezTo>
                  <a:cubicBezTo>
                    <a:pt x="6816" y="467"/>
                    <a:pt x="6785" y="486"/>
                    <a:pt x="6758" y="507"/>
                  </a:cubicBezTo>
                  <a:cubicBezTo>
                    <a:pt x="6751" y="513"/>
                    <a:pt x="6742" y="520"/>
                    <a:pt x="6735" y="526"/>
                  </a:cubicBezTo>
                  <a:cubicBezTo>
                    <a:pt x="6014" y="1075"/>
                    <a:pt x="5352" y="1680"/>
                    <a:pt x="4737" y="2336"/>
                  </a:cubicBezTo>
                  <a:lnTo>
                    <a:pt x="4654" y="2423"/>
                  </a:lnTo>
                  <a:cubicBezTo>
                    <a:pt x="4138" y="2980"/>
                    <a:pt x="3655" y="3568"/>
                    <a:pt x="3205" y="4181"/>
                  </a:cubicBezTo>
                  <a:cubicBezTo>
                    <a:pt x="3178" y="4216"/>
                    <a:pt x="3155" y="4248"/>
                    <a:pt x="3130" y="4284"/>
                  </a:cubicBezTo>
                  <a:lnTo>
                    <a:pt x="3130" y="4286"/>
                  </a:lnTo>
                  <a:cubicBezTo>
                    <a:pt x="2338" y="5367"/>
                    <a:pt x="1646" y="6525"/>
                    <a:pt x="1028" y="7708"/>
                  </a:cubicBezTo>
                  <a:cubicBezTo>
                    <a:pt x="838" y="8074"/>
                    <a:pt x="569" y="8585"/>
                    <a:pt x="319" y="9163"/>
                  </a:cubicBezTo>
                  <a:lnTo>
                    <a:pt x="317" y="9166"/>
                  </a:lnTo>
                  <a:cubicBezTo>
                    <a:pt x="252" y="9321"/>
                    <a:pt x="185" y="9477"/>
                    <a:pt x="126" y="9642"/>
                  </a:cubicBezTo>
                  <a:cubicBezTo>
                    <a:pt x="80" y="9755"/>
                    <a:pt x="39" y="9871"/>
                    <a:pt x="0" y="9988"/>
                  </a:cubicBezTo>
                  <a:cubicBezTo>
                    <a:pt x="1119" y="8969"/>
                    <a:pt x="2172" y="8173"/>
                    <a:pt x="3169" y="7326"/>
                  </a:cubicBezTo>
                  <a:lnTo>
                    <a:pt x="3210" y="7292"/>
                  </a:lnTo>
                  <a:cubicBezTo>
                    <a:pt x="3234" y="7272"/>
                    <a:pt x="3257" y="7252"/>
                    <a:pt x="3282" y="7230"/>
                  </a:cubicBezTo>
                  <a:lnTo>
                    <a:pt x="4107" y="6530"/>
                  </a:lnTo>
                  <a:lnTo>
                    <a:pt x="4182" y="6464"/>
                  </a:lnTo>
                  <a:lnTo>
                    <a:pt x="5817" y="5079"/>
                  </a:lnTo>
                  <a:lnTo>
                    <a:pt x="5888" y="5020"/>
                  </a:lnTo>
                  <a:cubicBezTo>
                    <a:pt x="6022" y="4905"/>
                    <a:pt x="6156" y="4791"/>
                    <a:pt x="6290" y="4677"/>
                  </a:cubicBezTo>
                  <a:cubicBezTo>
                    <a:pt x="7047" y="4035"/>
                    <a:pt x="7835" y="3350"/>
                    <a:pt x="8341" y="2515"/>
                  </a:cubicBezTo>
                  <a:cubicBezTo>
                    <a:pt x="8357" y="2489"/>
                    <a:pt x="8372" y="2463"/>
                    <a:pt x="8388" y="2438"/>
                  </a:cubicBezTo>
                  <a:cubicBezTo>
                    <a:pt x="8537" y="2184"/>
                    <a:pt x="8657" y="1914"/>
                    <a:pt x="8744" y="1628"/>
                  </a:cubicBezTo>
                  <a:cubicBezTo>
                    <a:pt x="8892" y="1146"/>
                    <a:pt x="8893" y="542"/>
                    <a:pt x="8531" y="213"/>
                  </a:cubicBezTo>
                  <a:cubicBezTo>
                    <a:pt x="8509" y="195"/>
                    <a:pt x="8489" y="177"/>
                    <a:pt x="8465" y="160"/>
                  </a:cubicBezTo>
                  <a:lnTo>
                    <a:pt x="8447" y="150"/>
                  </a:lnTo>
                  <a:cubicBezTo>
                    <a:pt x="8296" y="45"/>
                    <a:pt x="8130" y="1"/>
                    <a:pt x="7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3" name="Google Shape;2153;p45"/>
            <p:cNvSpPr/>
            <p:nvPr/>
          </p:nvSpPr>
          <p:spPr>
            <a:xfrm>
              <a:off x="7576459" y="3571842"/>
              <a:ext cx="573274" cy="647227"/>
            </a:xfrm>
            <a:custGeom>
              <a:avLst/>
              <a:gdLst/>
              <a:ahLst/>
              <a:cxnLst/>
              <a:rect l="l" t="t" r="r" b="b"/>
              <a:pathLst>
                <a:path w="8403" h="9487" extrusionOk="0">
                  <a:moveTo>
                    <a:pt x="8336" y="0"/>
                  </a:moveTo>
                  <a:cubicBezTo>
                    <a:pt x="7706" y="375"/>
                    <a:pt x="7133" y="834"/>
                    <a:pt x="6619" y="1290"/>
                  </a:cubicBezTo>
                  <a:cubicBezTo>
                    <a:pt x="6588" y="1316"/>
                    <a:pt x="6559" y="1344"/>
                    <a:pt x="6528" y="1370"/>
                  </a:cubicBezTo>
                  <a:cubicBezTo>
                    <a:pt x="6383" y="1500"/>
                    <a:pt x="6244" y="1629"/>
                    <a:pt x="6111" y="1756"/>
                  </a:cubicBezTo>
                  <a:cubicBezTo>
                    <a:pt x="5860" y="1991"/>
                    <a:pt x="5613" y="2230"/>
                    <a:pt x="5369" y="2473"/>
                  </a:cubicBezTo>
                  <a:lnTo>
                    <a:pt x="5369" y="2474"/>
                  </a:lnTo>
                  <a:lnTo>
                    <a:pt x="5345" y="2499"/>
                  </a:lnTo>
                  <a:cubicBezTo>
                    <a:pt x="5083" y="2763"/>
                    <a:pt x="4822" y="3030"/>
                    <a:pt x="4566" y="3301"/>
                  </a:cubicBezTo>
                  <a:cubicBezTo>
                    <a:pt x="4541" y="3329"/>
                    <a:pt x="4515" y="3356"/>
                    <a:pt x="4489" y="3382"/>
                  </a:cubicBezTo>
                  <a:cubicBezTo>
                    <a:pt x="4012" y="3893"/>
                    <a:pt x="3550" y="4417"/>
                    <a:pt x="3104" y="4956"/>
                  </a:cubicBezTo>
                  <a:cubicBezTo>
                    <a:pt x="3075" y="4989"/>
                    <a:pt x="3049" y="5022"/>
                    <a:pt x="3020" y="5054"/>
                  </a:cubicBezTo>
                  <a:cubicBezTo>
                    <a:pt x="2755" y="5376"/>
                    <a:pt x="2496" y="5698"/>
                    <a:pt x="2245" y="6028"/>
                  </a:cubicBezTo>
                  <a:cubicBezTo>
                    <a:pt x="2245" y="6030"/>
                    <a:pt x="2243" y="6030"/>
                    <a:pt x="2241" y="6031"/>
                  </a:cubicBezTo>
                  <a:lnTo>
                    <a:pt x="2241" y="6034"/>
                  </a:lnTo>
                  <a:cubicBezTo>
                    <a:pt x="1510" y="6990"/>
                    <a:pt x="827" y="7978"/>
                    <a:pt x="193" y="9006"/>
                  </a:cubicBezTo>
                  <a:lnTo>
                    <a:pt x="191" y="9011"/>
                  </a:lnTo>
                  <a:cubicBezTo>
                    <a:pt x="126" y="9164"/>
                    <a:pt x="59" y="9322"/>
                    <a:pt x="0" y="9487"/>
                  </a:cubicBezTo>
                  <a:cubicBezTo>
                    <a:pt x="531" y="8597"/>
                    <a:pt x="1102" y="7729"/>
                    <a:pt x="1707" y="6891"/>
                  </a:cubicBezTo>
                  <a:cubicBezTo>
                    <a:pt x="1726" y="6867"/>
                    <a:pt x="1746" y="6839"/>
                    <a:pt x="1763" y="6813"/>
                  </a:cubicBezTo>
                  <a:cubicBezTo>
                    <a:pt x="1934" y="6579"/>
                    <a:pt x="2109" y="6347"/>
                    <a:pt x="2284" y="6115"/>
                  </a:cubicBezTo>
                  <a:cubicBezTo>
                    <a:pt x="2305" y="6089"/>
                    <a:pt x="2325" y="6065"/>
                    <a:pt x="2344" y="6037"/>
                  </a:cubicBezTo>
                  <a:cubicBezTo>
                    <a:pt x="2764" y="5493"/>
                    <a:pt x="3198" y="4960"/>
                    <a:pt x="3650" y="4442"/>
                  </a:cubicBezTo>
                  <a:lnTo>
                    <a:pt x="3650" y="4439"/>
                  </a:lnTo>
                  <a:cubicBezTo>
                    <a:pt x="3667" y="4417"/>
                    <a:pt x="3686" y="4395"/>
                    <a:pt x="3705" y="4374"/>
                  </a:cubicBezTo>
                  <a:cubicBezTo>
                    <a:pt x="4252" y="3748"/>
                    <a:pt x="4822" y="3137"/>
                    <a:pt x="5411" y="2548"/>
                  </a:cubicBezTo>
                  <a:cubicBezTo>
                    <a:pt x="5448" y="2514"/>
                    <a:pt x="5485" y="2476"/>
                    <a:pt x="5520" y="2440"/>
                  </a:cubicBezTo>
                  <a:cubicBezTo>
                    <a:pt x="5734" y="2228"/>
                    <a:pt x="5948" y="2021"/>
                    <a:pt x="6169" y="1816"/>
                  </a:cubicBezTo>
                  <a:cubicBezTo>
                    <a:pt x="6803" y="1218"/>
                    <a:pt x="7554" y="556"/>
                    <a:pt x="8402" y="53"/>
                  </a:cubicBezTo>
                  <a:cubicBezTo>
                    <a:pt x="8381" y="35"/>
                    <a:pt x="8362" y="16"/>
                    <a:pt x="8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4" name="Google Shape;2154;p45"/>
            <p:cNvSpPr/>
            <p:nvPr/>
          </p:nvSpPr>
          <p:spPr>
            <a:xfrm>
              <a:off x="7940845" y="3724392"/>
              <a:ext cx="199005" cy="22104"/>
            </a:xfrm>
            <a:custGeom>
              <a:avLst/>
              <a:gdLst/>
              <a:ahLst/>
              <a:cxnLst/>
              <a:rect l="l" t="t" r="r" b="b"/>
              <a:pathLst>
                <a:path w="2917" h="324" extrusionOk="0">
                  <a:moveTo>
                    <a:pt x="2054" y="0"/>
                  </a:moveTo>
                  <a:cubicBezTo>
                    <a:pt x="1425" y="0"/>
                    <a:pt x="799" y="68"/>
                    <a:pt x="179" y="202"/>
                  </a:cubicBezTo>
                  <a:cubicBezTo>
                    <a:pt x="130" y="212"/>
                    <a:pt x="81" y="224"/>
                    <a:pt x="31" y="237"/>
                  </a:cubicBezTo>
                  <a:lnTo>
                    <a:pt x="31" y="238"/>
                  </a:lnTo>
                  <a:cubicBezTo>
                    <a:pt x="20" y="241"/>
                    <a:pt x="10" y="244"/>
                    <a:pt x="1" y="246"/>
                  </a:cubicBezTo>
                  <a:lnTo>
                    <a:pt x="4" y="263"/>
                  </a:lnTo>
                  <a:lnTo>
                    <a:pt x="18" y="324"/>
                  </a:lnTo>
                  <a:cubicBezTo>
                    <a:pt x="37" y="320"/>
                    <a:pt x="53" y="314"/>
                    <a:pt x="69" y="311"/>
                  </a:cubicBezTo>
                  <a:cubicBezTo>
                    <a:pt x="726" y="157"/>
                    <a:pt x="1391" y="81"/>
                    <a:pt x="2059" y="81"/>
                  </a:cubicBezTo>
                  <a:cubicBezTo>
                    <a:pt x="2329" y="81"/>
                    <a:pt x="2599" y="93"/>
                    <a:pt x="2870" y="118"/>
                  </a:cubicBezTo>
                  <a:cubicBezTo>
                    <a:pt x="2886" y="94"/>
                    <a:pt x="2901" y="68"/>
                    <a:pt x="2916" y="43"/>
                  </a:cubicBezTo>
                  <a:cubicBezTo>
                    <a:pt x="2629" y="14"/>
                    <a:pt x="2341" y="0"/>
                    <a:pt x="20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5" name="Google Shape;2155;p45"/>
            <p:cNvSpPr/>
            <p:nvPr/>
          </p:nvSpPr>
          <p:spPr>
            <a:xfrm>
              <a:off x="8021827" y="3591218"/>
              <a:ext cx="13030" cy="76000"/>
            </a:xfrm>
            <a:custGeom>
              <a:avLst/>
              <a:gdLst/>
              <a:ahLst/>
              <a:cxnLst/>
              <a:rect l="l" t="t" r="r" b="b"/>
              <a:pathLst>
                <a:path w="191" h="1114" extrusionOk="0">
                  <a:moveTo>
                    <a:pt x="191" y="0"/>
                  </a:moveTo>
                  <a:cubicBezTo>
                    <a:pt x="160" y="22"/>
                    <a:pt x="131" y="42"/>
                    <a:pt x="102" y="64"/>
                  </a:cubicBezTo>
                  <a:lnTo>
                    <a:pt x="2" y="1086"/>
                  </a:lnTo>
                  <a:lnTo>
                    <a:pt x="1" y="1106"/>
                  </a:lnTo>
                  <a:lnTo>
                    <a:pt x="82" y="1113"/>
                  </a:lnTo>
                  <a:lnTo>
                    <a:pt x="92" y="100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292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6" name="Google Shape;2156;p45"/>
            <p:cNvSpPr/>
            <p:nvPr/>
          </p:nvSpPr>
          <p:spPr>
            <a:xfrm>
              <a:off x="7882240" y="3720299"/>
              <a:ext cx="8732" cy="82686"/>
            </a:xfrm>
            <a:custGeom>
              <a:avLst/>
              <a:gdLst/>
              <a:ahLst/>
              <a:cxnLst/>
              <a:rect l="l" t="t" r="r" b="b"/>
              <a:pathLst>
                <a:path w="128" h="1212" extrusionOk="0">
                  <a:moveTo>
                    <a:pt x="127" y="0"/>
                  </a:moveTo>
                  <a:lnTo>
                    <a:pt x="127" y="0"/>
                  </a:lnTo>
                  <a:cubicBezTo>
                    <a:pt x="100" y="29"/>
                    <a:pt x="72" y="57"/>
                    <a:pt x="46" y="87"/>
                  </a:cubicBezTo>
                  <a:cubicBezTo>
                    <a:pt x="42" y="430"/>
                    <a:pt x="28" y="805"/>
                    <a:pt x="0" y="1209"/>
                  </a:cubicBezTo>
                  <a:lnTo>
                    <a:pt x="9" y="1209"/>
                  </a:lnTo>
                  <a:lnTo>
                    <a:pt x="81" y="1212"/>
                  </a:lnTo>
                  <a:lnTo>
                    <a:pt x="87" y="1125"/>
                  </a:lnTo>
                  <a:cubicBezTo>
                    <a:pt x="111" y="720"/>
                    <a:pt x="126" y="343"/>
                    <a:pt x="1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7" name="Google Shape;2157;p45"/>
            <p:cNvSpPr/>
            <p:nvPr/>
          </p:nvSpPr>
          <p:spPr>
            <a:xfrm>
              <a:off x="7825546" y="3869915"/>
              <a:ext cx="144154" cy="37795"/>
            </a:xfrm>
            <a:custGeom>
              <a:avLst/>
              <a:gdLst/>
              <a:ahLst/>
              <a:cxnLst/>
              <a:rect l="l" t="t" r="r" b="b"/>
              <a:pathLst>
                <a:path w="2113" h="554" extrusionOk="0">
                  <a:moveTo>
                    <a:pt x="6" y="0"/>
                  </a:moveTo>
                  <a:lnTo>
                    <a:pt x="0" y="70"/>
                  </a:lnTo>
                  <a:lnTo>
                    <a:pt x="0" y="73"/>
                  </a:lnTo>
                  <a:lnTo>
                    <a:pt x="0" y="81"/>
                  </a:lnTo>
                  <a:cubicBezTo>
                    <a:pt x="672" y="142"/>
                    <a:pt x="1381" y="309"/>
                    <a:pt x="2041" y="553"/>
                  </a:cubicBezTo>
                  <a:lnTo>
                    <a:pt x="2112" y="494"/>
                  </a:lnTo>
                  <a:cubicBezTo>
                    <a:pt x="1449" y="242"/>
                    <a:pt x="734" y="73"/>
                    <a:pt x="58" y="5"/>
                  </a:cubicBezTo>
                  <a:cubicBezTo>
                    <a:pt x="36" y="3"/>
                    <a:pt x="20" y="2"/>
                    <a:pt x="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7781337" y="3846037"/>
              <a:ext cx="7709" cy="72521"/>
            </a:xfrm>
            <a:custGeom>
              <a:avLst/>
              <a:gdLst/>
              <a:ahLst/>
              <a:cxnLst/>
              <a:rect l="l" t="t" r="r" b="b"/>
              <a:pathLst>
                <a:path w="113" h="1063" extrusionOk="0">
                  <a:moveTo>
                    <a:pt x="76" y="0"/>
                  </a:moveTo>
                  <a:cubicBezTo>
                    <a:pt x="49" y="36"/>
                    <a:pt x="24" y="70"/>
                    <a:pt x="1" y="104"/>
                  </a:cubicBezTo>
                  <a:cubicBezTo>
                    <a:pt x="24" y="447"/>
                    <a:pt x="31" y="759"/>
                    <a:pt x="18" y="1038"/>
                  </a:cubicBezTo>
                  <a:lnTo>
                    <a:pt x="18" y="1060"/>
                  </a:lnTo>
                  <a:lnTo>
                    <a:pt x="99" y="1063"/>
                  </a:lnTo>
                  <a:cubicBezTo>
                    <a:pt x="102" y="1021"/>
                    <a:pt x="104" y="980"/>
                    <a:pt x="104" y="937"/>
                  </a:cubicBezTo>
                  <a:cubicBezTo>
                    <a:pt x="112" y="656"/>
                    <a:pt x="102" y="340"/>
                    <a:pt x="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9" name="Google Shape;2159;p45"/>
            <p:cNvSpPr/>
            <p:nvPr/>
          </p:nvSpPr>
          <p:spPr>
            <a:xfrm>
              <a:off x="7729213" y="3983168"/>
              <a:ext cx="124029" cy="23673"/>
            </a:xfrm>
            <a:custGeom>
              <a:avLst/>
              <a:gdLst/>
              <a:ahLst/>
              <a:cxnLst/>
              <a:rect l="l" t="t" r="r" b="b"/>
              <a:pathLst>
                <a:path w="1818" h="347" extrusionOk="0">
                  <a:moveTo>
                    <a:pt x="6" y="1"/>
                  </a:moveTo>
                  <a:cubicBezTo>
                    <a:pt x="6" y="1"/>
                    <a:pt x="6" y="1"/>
                    <a:pt x="5" y="1"/>
                  </a:cubicBezTo>
                  <a:lnTo>
                    <a:pt x="5" y="5"/>
                  </a:lnTo>
                  <a:lnTo>
                    <a:pt x="5" y="7"/>
                  </a:lnTo>
                  <a:lnTo>
                    <a:pt x="1" y="82"/>
                  </a:lnTo>
                  <a:cubicBezTo>
                    <a:pt x="15" y="85"/>
                    <a:pt x="31" y="85"/>
                    <a:pt x="45" y="86"/>
                  </a:cubicBezTo>
                  <a:cubicBezTo>
                    <a:pt x="616" y="118"/>
                    <a:pt x="1186" y="205"/>
                    <a:pt x="1742" y="347"/>
                  </a:cubicBezTo>
                  <a:lnTo>
                    <a:pt x="1817" y="282"/>
                  </a:lnTo>
                  <a:cubicBezTo>
                    <a:pt x="1257" y="137"/>
                    <a:pt x="682" y="44"/>
                    <a:pt x="106" y="10"/>
                  </a:cubicBezTo>
                  <a:cubicBezTo>
                    <a:pt x="73" y="7"/>
                    <a:pt x="43" y="7"/>
                    <a:pt x="9" y="4"/>
                  </a:cubicBezTo>
                  <a:cubicBezTo>
                    <a:pt x="8" y="1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0" name="Google Shape;2160;p45"/>
            <p:cNvSpPr/>
            <p:nvPr/>
          </p:nvSpPr>
          <p:spPr>
            <a:xfrm>
              <a:off x="7692168" y="4036315"/>
              <a:ext cx="99332" cy="22377"/>
            </a:xfrm>
            <a:custGeom>
              <a:avLst/>
              <a:gdLst/>
              <a:ahLst/>
              <a:cxnLst/>
              <a:rect l="l" t="t" r="r" b="b"/>
              <a:pathLst>
                <a:path w="1456" h="328" extrusionOk="0">
                  <a:moveTo>
                    <a:pt x="2" y="1"/>
                  </a:moveTo>
                  <a:lnTo>
                    <a:pt x="1" y="82"/>
                  </a:lnTo>
                  <a:lnTo>
                    <a:pt x="9" y="82"/>
                  </a:lnTo>
                  <a:cubicBezTo>
                    <a:pt x="473" y="96"/>
                    <a:pt x="940" y="179"/>
                    <a:pt x="1383" y="328"/>
                  </a:cubicBezTo>
                  <a:cubicBezTo>
                    <a:pt x="1409" y="308"/>
                    <a:pt x="1432" y="287"/>
                    <a:pt x="1456" y="266"/>
                  </a:cubicBezTo>
                  <a:cubicBezTo>
                    <a:pt x="1008" y="112"/>
                    <a:pt x="536" y="22"/>
                    <a:pt x="66" y="4"/>
                  </a:cubicBezTo>
                  <a:cubicBezTo>
                    <a:pt x="46" y="2"/>
                    <a:pt x="24" y="1"/>
                    <a:pt x="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1" name="Google Shape;2161;p45"/>
            <p:cNvSpPr/>
            <p:nvPr/>
          </p:nvSpPr>
          <p:spPr>
            <a:xfrm>
              <a:off x="6922940" y="4336026"/>
              <a:ext cx="1178544" cy="267296"/>
            </a:xfrm>
            <a:custGeom>
              <a:avLst/>
              <a:gdLst/>
              <a:ahLst/>
              <a:cxnLst/>
              <a:rect l="l" t="t" r="r" b="b"/>
              <a:pathLst>
                <a:path w="17275" h="3918" extrusionOk="0">
                  <a:moveTo>
                    <a:pt x="8675" y="1"/>
                  </a:moveTo>
                  <a:cubicBezTo>
                    <a:pt x="8058" y="1"/>
                    <a:pt x="7441" y="48"/>
                    <a:pt x="6830" y="146"/>
                  </a:cubicBezTo>
                  <a:cubicBezTo>
                    <a:pt x="6564" y="185"/>
                    <a:pt x="6299" y="237"/>
                    <a:pt x="6037" y="299"/>
                  </a:cubicBezTo>
                  <a:cubicBezTo>
                    <a:pt x="5992" y="308"/>
                    <a:pt x="5947" y="321"/>
                    <a:pt x="5901" y="330"/>
                  </a:cubicBezTo>
                  <a:cubicBezTo>
                    <a:pt x="5753" y="368"/>
                    <a:pt x="5604" y="407"/>
                    <a:pt x="5458" y="451"/>
                  </a:cubicBezTo>
                  <a:cubicBezTo>
                    <a:pt x="5073" y="562"/>
                    <a:pt x="4690" y="693"/>
                    <a:pt x="4314" y="850"/>
                  </a:cubicBezTo>
                  <a:cubicBezTo>
                    <a:pt x="3964" y="991"/>
                    <a:pt x="3618" y="1155"/>
                    <a:pt x="3278" y="1336"/>
                  </a:cubicBezTo>
                  <a:cubicBezTo>
                    <a:pt x="3263" y="1345"/>
                    <a:pt x="3246" y="1352"/>
                    <a:pt x="3230" y="1361"/>
                  </a:cubicBezTo>
                  <a:cubicBezTo>
                    <a:pt x="2061" y="1990"/>
                    <a:pt x="964" y="2857"/>
                    <a:pt x="0" y="3914"/>
                  </a:cubicBezTo>
                  <a:lnTo>
                    <a:pt x="17273" y="3914"/>
                  </a:lnTo>
                  <a:cubicBezTo>
                    <a:pt x="17214" y="3839"/>
                    <a:pt x="17154" y="3764"/>
                    <a:pt x="17094" y="3693"/>
                  </a:cubicBezTo>
                  <a:cubicBezTo>
                    <a:pt x="17021" y="3606"/>
                    <a:pt x="16948" y="3522"/>
                    <a:pt x="16872" y="3441"/>
                  </a:cubicBezTo>
                  <a:cubicBezTo>
                    <a:pt x="16762" y="3318"/>
                    <a:pt x="16651" y="3198"/>
                    <a:pt x="16536" y="3085"/>
                  </a:cubicBezTo>
                  <a:cubicBezTo>
                    <a:pt x="16518" y="3066"/>
                    <a:pt x="16502" y="3050"/>
                    <a:pt x="16484" y="3034"/>
                  </a:cubicBezTo>
                  <a:cubicBezTo>
                    <a:pt x="16315" y="2868"/>
                    <a:pt x="16144" y="2710"/>
                    <a:pt x="15968" y="2559"/>
                  </a:cubicBezTo>
                  <a:cubicBezTo>
                    <a:pt x="15900" y="2500"/>
                    <a:pt x="15830" y="2442"/>
                    <a:pt x="15761" y="2386"/>
                  </a:cubicBezTo>
                  <a:cubicBezTo>
                    <a:pt x="15733" y="2362"/>
                    <a:pt x="15704" y="2341"/>
                    <a:pt x="15675" y="2319"/>
                  </a:cubicBezTo>
                  <a:cubicBezTo>
                    <a:pt x="15672" y="2315"/>
                    <a:pt x="15672" y="2315"/>
                    <a:pt x="15671" y="2315"/>
                  </a:cubicBezTo>
                  <a:cubicBezTo>
                    <a:pt x="15045" y="1820"/>
                    <a:pt x="14372" y="1413"/>
                    <a:pt x="13673" y="1084"/>
                  </a:cubicBezTo>
                  <a:cubicBezTo>
                    <a:pt x="13646" y="1073"/>
                    <a:pt x="13615" y="1060"/>
                    <a:pt x="13588" y="1045"/>
                  </a:cubicBezTo>
                  <a:cubicBezTo>
                    <a:pt x="13223" y="877"/>
                    <a:pt x="12849" y="732"/>
                    <a:pt x="12471" y="609"/>
                  </a:cubicBezTo>
                  <a:cubicBezTo>
                    <a:pt x="11943" y="433"/>
                    <a:pt x="11407" y="298"/>
                    <a:pt x="10870" y="200"/>
                  </a:cubicBezTo>
                  <a:cubicBezTo>
                    <a:pt x="10144" y="68"/>
                    <a:pt x="9409" y="1"/>
                    <a:pt x="8675" y="1"/>
                  </a:cubicBezTo>
                  <a:close/>
                  <a:moveTo>
                    <a:pt x="17273" y="3914"/>
                  </a:moveTo>
                  <a:lnTo>
                    <a:pt x="17273" y="3914"/>
                  </a:lnTo>
                  <a:cubicBezTo>
                    <a:pt x="17273" y="3915"/>
                    <a:pt x="17274" y="3916"/>
                    <a:pt x="17275" y="3917"/>
                  </a:cubicBezTo>
                  <a:lnTo>
                    <a:pt x="17275" y="39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2" name="Google Shape;2162;p45"/>
            <p:cNvSpPr/>
            <p:nvPr/>
          </p:nvSpPr>
          <p:spPr>
            <a:xfrm>
              <a:off x="7960834" y="3094134"/>
              <a:ext cx="463163" cy="605543"/>
            </a:xfrm>
            <a:custGeom>
              <a:avLst/>
              <a:gdLst/>
              <a:ahLst/>
              <a:cxnLst/>
              <a:rect l="l" t="t" r="r" b="b"/>
              <a:pathLst>
                <a:path w="6789" h="8876" extrusionOk="0">
                  <a:moveTo>
                    <a:pt x="2460" y="0"/>
                  </a:moveTo>
                  <a:cubicBezTo>
                    <a:pt x="1869" y="0"/>
                    <a:pt x="1274" y="279"/>
                    <a:pt x="928" y="762"/>
                  </a:cubicBezTo>
                  <a:cubicBezTo>
                    <a:pt x="0" y="2059"/>
                    <a:pt x="620" y="4319"/>
                    <a:pt x="1138" y="5828"/>
                  </a:cubicBezTo>
                  <a:cubicBezTo>
                    <a:pt x="1403" y="6588"/>
                    <a:pt x="1778" y="7327"/>
                    <a:pt x="2343" y="7900"/>
                  </a:cubicBezTo>
                  <a:cubicBezTo>
                    <a:pt x="2907" y="8473"/>
                    <a:pt x="3679" y="8873"/>
                    <a:pt x="4485" y="8876"/>
                  </a:cubicBezTo>
                  <a:cubicBezTo>
                    <a:pt x="4486" y="8876"/>
                    <a:pt x="4488" y="8876"/>
                    <a:pt x="4489" y="8876"/>
                  </a:cubicBezTo>
                  <a:cubicBezTo>
                    <a:pt x="5293" y="8876"/>
                    <a:pt x="6110" y="8434"/>
                    <a:pt x="6450" y="7705"/>
                  </a:cubicBezTo>
                  <a:cubicBezTo>
                    <a:pt x="6788" y="6973"/>
                    <a:pt x="6632" y="6060"/>
                    <a:pt x="5934" y="5660"/>
                  </a:cubicBezTo>
                  <a:cubicBezTo>
                    <a:pt x="6096" y="5158"/>
                    <a:pt x="6219" y="4636"/>
                    <a:pt x="6208" y="4109"/>
                  </a:cubicBezTo>
                  <a:cubicBezTo>
                    <a:pt x="6195" y="3583"/>
                    <a:pt x="6034" y="3045"/>
                    <a:pt x="5687" y="2649"/>
                  </a:cubicBezTo>
                  <a:cubicBezTo>
                    <a:pt x="5391" y="2312"/>
                    <a:pt x="4936" y="2069"/>
                    <a:pt x="4489" y="2069"/>
                  </a:cubicBezTo>
                  <a:cubicBezTo>
                    <a:pt x="4410" y="2069"/>
                    <a:pt x="4332" y="2076"/>
                    <a:pt x="4255" y="2092"/>
                  </a:cubicBezTo>
                  <a:cubicBezTo>
                    <a:pt x="4369" y="1281"/>
                    <a:pt x="3873" y="427"/>
                    <a:pt x="3113" y="123"/>
                  </a:cubicBezTo>
                  <a:cubicBezTo>
                    <a:pt x="2905" y="40"/>
                    <a:pt x="2683" y="0"/>
                    <a:pt x="24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3" name="Google Shape;2163;p45"/>
            <p:cNvSpPr/>
            <p:nvPr/>
          </p:nvSpPr>
          <p:spPr>
            <a:xfrm>
              <a:off x="7824045" y="3067595"/>
              <a:ext cx="490315" cy="690616"/>
            </a:xfrm>
            <a:custGeom>
              <a:avLst/>
              <a:gdLst/>
              <a:ahLst/>
              <a:cxnLst/>
              <a:rect l="l" t="t" r="r" b="b"/>
              <a:pathLst>
                <a:path w="7187" h="10123" extrusionOk="0">
                  <a:moveTo>
                    <a:pt x="2594" y="1"/>
                  </a:moveTo>
                  <a:cubicBezTo>
                    <a:pt x="2584" y="1"/>
                    <a:pt x="2574" y="1"/>
                    <a:pt x="2564" y="1"/>
                  </a:cubicBezTo>
                  <a:cubicBezTo>
                    <a:pt x="1934" y="16"/>
                    <a:pt x="1394" y="514"/>
                    <a:pt x="1141" y="1091"/>
                  </a:cubicBezTo>
                  <a:cubicBezTo>
                    <a:pt x="885" y="1670"/>
                    <a:pt x="860" y="2317"/>
                    <a:pt x="841" y="2949"/>
                  </a:cubicBezTo>
                  <a:cubicBezTo>
                    <a:pt x="834" y="3193"/>
                    <a:pt x="827" y="3439"/>
                    <a:pt x="818" y="3687"/>
                  </a:cubicBezTo>
                  <a:cubicBezTo>
                    <a:pt x="818" y="3720"/>
                    <a:pt x="817" y="3751"/>
                    <a:pt x="815" y="3781"/>
                  </a:cubicBezTo>
                  <a:cubicBezTo>
                    <a:pt x="766" y="4997"/>
                    <a:pt x="645" y="6219"/>
                    <a:pt x="100" y="7296"/>
                  </a:cubicBezTo>
                  <a:cubicBezTo>
                    <a:pt x="0" y="7493"/>
                    <a:pt x="187" y="7862"/>
                    <a:pt x="385" y="7957"/>
                  </a:cubicBezTo>
                  <a:cubicBezTo>
                    <a:pt x="582" y="8054"/>
                    <a:pt x="812" y="8054"/>
                    <a:pt x="1034" y="8065"/>
                  </a:cubicBezTo>
                  <a:cubicBezTo>
                    <a:pt x="2091" y="8114"/>
                    <a:pt x="3127" y="8482"/>
                    <a:pt x="3983" y="9104"/>
                  </a:cubicBezTo>
                  <a:cubicBezTo>
                    <a:pt x="4220" y="9275"/>
                    <a:pt x="4445" y="9470"/>
                    <a:pt x="4682" y="9643"/>
                  </a:cubicBezTo>
                  <a:cubicBezTo>
                    <a:pt x="4705" y="9658"/>
                    <a:pt x="4727" y="9677"/>
                    <a:pt x="4752" y="9692"/>
                  </a:cubicBezTo>
                  <a:cubicBezTo>
                    <a:pt x="4896" y="9792"/>
                    <a:pt x="5045" y="9883"/>
                    <a:pt x="5203" y="9958"/>
                  </a:cubicBezTo>
                  <a:cubicBezTo>
                    <a:pt x="5422" y="10061"/>
                    <a:pt x="5672" y="10123"/>
                    <a:pt x="5914" y="10123"/>
                  </a:cubicBezTo>
                  <a:cubicBezTo>
                    <a:pt x="6170" y="10123"/>
                    <a:pt x="6418" y="10054"/>
                    <a:pt x="6616" y="9893"/>
                  </a:cubicBezTo>
                  <a:cubicBezTo>
                    <a:pt x="6748" y="9784"/>
                    <a:pt x="6846" y="9641"/>
                    <a:pt x="6908" y="9483"/>
                  </a:cubicBezTo>
                  <a:cubicBezTo>
                    <a:pt x="7000" y="9265"/>
                    <a:pt x="7027" y="9014"/>
                    <a:pt x="7004" y="8780"/>
                  </a:cubicBezTo>
                  <a:cubicBezTo>
                    <a:pt x="6968" y="8411"/>
                    <a:pt x="6855" y="8063"/>
                    <a:pt x="6707" y="7724"/>
                  </a:cubicBezTo>
                  <a:cubicBezTo>
                    <a:pt x="6694" y="7691"/>
                    <a:pt x="6675" y="7655"/>
                    <a:pt x="6661" y="7622"/>
                  </a:cubicBezTo>
                  <a:cubicBezTo>
                    <a:pt x="6922" y="7281"/>
                    <a:pt x="7108" y="6876"/>
                    <a:pt x="7149" y="6449"/>
                  </a:cubicBezTo>
                  <a:cubicBezTo>
                    <a:pt x="7186" y="6021"/>
                    <a:pt x="7065" y="5570"/>
                    <a:pt x="6777" y="5256"/>
                  </a:cubicBezTo>
                  <a:cubicBezTo>
                    <a:pt x="6762" y="5240"/>
                    <a:pt x="6746" y="5221"/>
                    <a:pt x="6730" y="5207"/>
                  </a:cubicBezTo>
                  <a:cubicBezTo>
                    <a:pt x="6729" y="5204"/>
                    <a:pt x="6729" y="5204"/>
                    <a:pt x="6726" y="5203"/>
                  </a:cubicBezTo>
                  <a:cubicBezTo>
                    <a:pt x="6501" y="4971"/>
                    <a:pt x="6237" y="4807"/>
                    <a:pt x="5938" y="4807"/>
                  </a:cubicBezTo>
                  <a:cubicBezTo>
                    <a:pt x="5869" y="4807"/>
                    <a:pt x="5799" y="4815"/>
                    <a:pt x="5727" y="4833"/>
                  </a:cubicBezTo>
                  <a:lnTo>
                    <a:pt x="5726" y="4833"/>
                  </a:lnTo>
                  <a:cubicBezTo>
                    <a:pt x="5720" y="4833"/>
                    <a:pt x="5717" y="4833"/>
                    <a:pt x="5711" y="4835"/>
                  </a:cubicBezTo>
                  <a:cubicBezTo>
                    <a:pt x="5713" y="4833"/>
                    <a:pt x="5716" y="4829"/>
                    <a:pt x="5717" y="4828"/>
                  </a:cubicBezTo>
                  <a:cubicBezTo>
                    <a:pt x="5776" y="4748"/>
                    <a:pt x="5833" y="4667"/>
                    <a:pt x="5879" y="4577"/>
                  </a:cubicBezTo>
                  <a:lnTo>
                    <a:pt x="5882" y="4576"/>
                  </a:lnTo>
                  <a:cubicBezTo>
                    <a:pt x="6056" y="4265"/>
                    <a:pt x="6154" y="3914"/>
                    <a:pt x="6140" y="3557"/>
                  </a:cubicBezTo>
                  <a:cubicBezTo>
                    <a:pt x="6122" y="3111"/>
                    <a:pt x="5915" y="2663"/>
                    <a:pt x="5565" y="2387"/>
                  </a:cubicBezTo>
                  <a:lnTo>
                    <a:pt x="5564" y="2384"/>
                  </a:lnTo>
                  <a:cubicBezTo>
                    <a:pt x="5556" y="2381"/>
                    <a:pt x="5551" y="2375"/>
                    <a:pt x="5543" y="2370"/>
                  </a:cubicBezTo>
                  <a:cubicBezTo>
                    <a:pt x="5430" y="2287"/>
                    <a:pt x="5303" y="2213"/>
                    <a:pt x="5167" y="2160"/>
                  </a:cubicBezTo>
                  <a:cubicBezTo>
                    <a:pt x="5163" y="2158"/>
                    <a:pt x="5158" y="2155"/>
                    <a:pt x="5154" y="2152"/>
                  </a:cubicBezTo>
                  <a:cubicBezTo>
                    <a:pt x="4989" y="2086"/>
                    <a:pt x="4814" y="2047"/>
                    <a:pt x="4642" y="2047"/>
                  </a:cubicBezTo>
                  <a:cubicBezTo>
                    <a:pt x="4502" y="2047"/>
                    <a:pt x="4363" y="2074"/>
                    <a:pt x="4236" y="2134"/>
                  </a:cubicBezTo>
                  <a:cubicBezTo>
                    <a:pt x="4233" y="2066"/>
                    <a:pt x="4232" y="2000"/>
                    <a:pt x="4225" y="1935"/>
                  </a:cubicBezTo>
                  <a:cubicBezTo>
                    <a:pt x="4225" y="1905"/>
                    <a:pt x="4220" y="1876"/>
                    <a:pt x="4219" y="1848"/>
                  </a:cubicBezTo>
                  <a:cubicBezTo>
                    <a:pt x="4204" y="1725"/>
                    <a:pt x="4184" y="1601"/>
                    <a:pt x="4155" y="1479"/>
                  </a:cubicBezTo>
                  <a:cubicBezTo>
                    <a:pt x="4155" y="1476"/>
                    <a:pt x="4154" y="1471"/>
                    <a:pt x="4152" y="1463"/>
                  </a:cubicBezTo>
                  <a:cubicBezTo>
                    <a:pt x="4088" y="1193"/>
                    <a:pt x="3983" y="935"/>
                    <a:pt x="3828" y="705"/>
                  </a:cubicBezTo>
                  <a:cubicBezTo>
                    <a:pt x="3711" y="534"/>
                    <a:pt x="3556" y="379"/>
                    <a:pt x="3381" y="260"/>
                  </a:cubicBezTo>
                  <a:lnTo>
                    <a:pt x="3381" y="259"/>
                  </a:lnTo>
                  <a:cubicBezTo>
                    <a:pt x="3148" y="100"/>
                    <a:pt x="2876" y="1"/>
                    <a:pt x="2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4" name="Google Shape;2164;p45"/>
            <p:cNvSpPr/>
            <p:nvPr/>
          </p:nvSpPr>
          <p:spPr>
            <a:xfrm>
              <a:off x="8053960" y="3082877"/>
              <a:ext cx="282032" cy="632150"/>
            </a:xfrm>
            <a:custGeom>
              <a:avLst/>
              <a:gdLst/>
              <a:ahLst/>
              <a:cxnLst/>
              <a:rect l="l" t="t" r="r" b="b"/>
              <a:pathLst>
                <a:path w="4134" h="9266" extrusionOk="0">
                  <a:moveTo>
                    <a:pt x="50" y="1"/>
                  </a:moveTo>
                  <a:cubicBezTo>
                    <a:pt x="35" y="1"/>
                    <a:pt x="21" y="9"/>
                    <a:pt x="12" y="22"/>
                  </a:cubicBezTo>
                  <a:cubicBezTo>
                    <a:pt x="0" y="44"/>
                    <a:pt x="8" y="68"/>
                    <a:pt x="27" y="81"/>
                  </a:cubicBezTo>
                  <a:cubicBezTo>
                    <a:pt x="323" y="256"/>
                    <a:pt x="487" y="559"/>
                    <a:pt x="569" y="782"/>
                  </a:cubicBezTo>
                  <a:cubicBezTo>
                    <a:pt x="677" y="1070"/>
                    <a:pt x="720" y="1381"/>
                    <a:pt x="760" y="1682"/>
                  </a:cubicBezTo>
                  <a:cubicBezTo>
                    <a:pt x="762" y="1694"/>
                    <a:pt x="769" y="1704"/>
                    <a:pt x="778" y="1711"/>
                  </a:cubicBezTo>
                  <a:cubicBezTo>
                    <a:pt x="786" y="1717"/>
                    <a:pt x="794" y="1720"/>
                    <a:pt x="803" y="1720"/>
                  </a:cubicBezTo>
                  <a:cubicBezTo>
                    <a:pt x="806" y="1720"/>
                    <a:pt x="809" y="1719"/>
                    <a:pt x="813" y="1719"/>
                  </a:cubicBezTo>
                  <a:cubicBezTo>
                    <a:pt x="881" y="1704"/>
                    <a:pt x="953" y="1697"/>
                    <a:pt x="1026" y="1697"/>
                  </a:cubicBezTo>
                  <a:cubicBezTo>
                    <a:pt x="1368" y="1697"/>
                    <a:pt x="1743" y="1851"/>
                    <a:pt x="2034" y="2121"/>
                  </a:cubicBezTo>
                  <a:cubicBezTo>
                    <a:pt x="2334" y="2399"/>
                    <a:pt x="2537" y="2823"/>
                    <a:pt x="2593" y="3282"/>
                  </a:cubicBezTo>
                  <a:cubicBezTo>
                    <a:pt x="2640" y="3677"/>
                    <a:pt x="2558" y="4065"/>
                    <a:pt x="2331" y="4547"/>
                  </a:cubicBezTo>
                  <a:cubicBezTo>
                    <a:pt x="2325" y="4560"/>
                    <a:pt x="2325" y="4575"/>
                    <a:pt x="2333" y="4586"/>
                  </a:cubicBezTo>
                  <a:cubicBezTo>
                    <a:pt x="2340" y="4599"/>
                    <a:pt x="2353" y="4608"/>
                    <a:pt x="2367" y="4608"/>
                  </a:cubicBezTo>
                  <a:cubicBezTo>
                    <a:pt x="2803" y="4630"/>
                    <a:pt x="3573" y="4815"/>
                    <a:pt x="3861" y="5785"/>
                  </a:cubicBezTo>
                  <a:cubicBezTo>
                    <a:pt x="4042" y="6400"/>
                    <a:pt x="3819" y="7111"/>
                    <a:pt x="3318" y="7516"/>
                  </a:cubicBezTo>
                  <a:cubicBezTo>
                    <a:pt x="3303" y="7529"/>
                    <a:pt x="3297" y="7554"/>
                    <a:pt x="3310" y="7573"/>
                  </a:cubicBezTo>
                  <a:cubicBezTo>
                    <a:pt x="3612" y="8046"/>
                    <a:pt x="3692" y="8659"/>
                    <a:pt x="3521" y="9209"/>
                  </a:cubicBezTo>
                  <a:cubicBezTo>
                    <a:pt x="3514" y="9232"/>
                    <a:pt x="3527" y="9255"/>
                    <a:pt x="3550" y="9262"/>
                  </a:cubicBezTo>
                  <a:cubicBezTo>
                    <a:pt x="3556" y="9265"/>
                    <a:pt x="3559" y="9265"/>
                    <a:pt x="3565" y="9265"/>
                  </a:cubicBezTo>
                  <a:cubicBezTo>
                    <a:pt x="3583" y="9265"/>
                    <a:pt x="3599" y="9252"/>
                    <a:pt x="3605" y="9238"/>
                  </a:cubicBezTo>
                  <a:cubicBezTo>
                    <a:pt x="3780" y="8674"/>
                    <a:pt x="3704" y="8051"/>
                    <a:pt x="3404" y="7561"/>
                  </a:cubicBezTo>
                  <a:cubicBezTo>
                    <a:pt x="3911" y="7131"/>
                    <a:pt x="4133" y="6399"/>
                    <a:pt x="3945" y="5763"/>
                  </a:cubicBezTo>
                  <a:cubicBezTo>
                    <a:pt x="3730" y="5038"/>
                    <a:pt x="3181" y="4591"/>
                    <a:pt x="2435" y="4530"/>
                  </a:cubicBezTo>
                  <a:cubicBezTo>
                    <a:pt x="2651" y="4059"/>
                    <a:pt x="2725" y="3670"/>
                    <a:pt x="2679" y="3273"/>
                  </a:cubicBezTo>
                  <a:cubicBezTo>
                    <a:pt x="2621" y="2794"/>
                    <a:pt x="2406" y="2353"/>
                    <a:pt x="2092" y="2059"/>
                  </a:cubicBezTo>
                  <a:cubicBezTo>
                    <a:pt x="1787" y="1775"/>
                    <a:pt x="1391" y="1612"/>
                    <a:pt x="1029" y="1612"/>
                  </a:cubicBezTo>
                  <a:cubicBezTo>
                    <a:pt x="965" y="1612"/>
                    <a:pt x="902" y="1617"/>
                    <a:pt x="840" y="1627"/>
                  </a:cubicBezTo>
                  <a:cubicBezTo>
                    <a:pt x="801" y="1335"/>
                    <a:pt x="758" y="1035"/>
                    <a:pt x="652" y="753"/>
                  </a:cubicBezTo>
                  <a:cubicBezTo>
                    <a:pt x="562" y="516"/>
                    <a:pt x="391" y="196"/>
                    <a:pt x="73" y="7"/>
                  </a:cubicBezTo>
                  <a:cubicBezTo>
                    <a:pt x="65" y="3"/>
                    <a:pt x="57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5" name="Google Shape;2165;p45"/>
            <p:cNvSpPr/>
            <p:nvPr/>
          </p:nvSpPr>
          <p:spPr>
            <a:xfrm>
              <a:off x="7879375" y="3312316"/>
              <a:ext cx="290696" cy="416498"/>
            </a:xfrm>
            <a:custGeom>
              <a:avLst/>
              <a:gdLst/>
              <a:ahLst/>
              <a:cxnLst/>
              <a:rect l="l" t="t" r="r" b="b"/>
              <a:pathLst>
                <a:path w="4261" h="6105" extrusionOk="0">
                  <a:moveTo>
                    <a:pt x="517" y="1"/>
                  </a:moveTo>
                  <a:cubicBezTo>
                    <a:pt x="341" y="1"/>
                    <a:pt x="166" y="35"/>
                    <a:pt x="4" y="100"/>
                  </a:cubicBezTo>
                  <a:cubicBezTo>
                    <a:pt x="4" y="133"/>
                    <a:pt x="1" y="164"/>
                    <a:pt x="0" y="194"/>
                  </a:cubicBezTo>
                  <a:cubicBezTo>
                    <a:pt x="160" y="126"/>
                    <a:pt x="336" y="89"/>
                    <a:pt x="514" y="89"/>
                  </a:cubicBezTo>
                  <a:cubicBezTo>
                    <a:pt x="648" y="89"/>
                    <a:pt x="784" y="111"/>
                    <a:pt x="913" y="155"/>
                  </a:cubicBezTo>
                  <a:cubicBezTo>
                    <a:pt x="1433" y="336"/>
                    <a:pt x="1827" y="856"/>
                    <a:pt x="1896" y="1446"/>
                  </a:cubicBezTo>
                  <a:cubicBezTo>
                    <a:pt x="1957" y="1989"/>
                    <a:pt x="1766" y="2568"/>
                    <a:pt x="1364" y="3034"/>
                  </a:cubicBezTo>
                  <a:cubicBezTo>
                    <a:pt x="1351" y="3049"/>
                    <a:pt x="1351" y="3070"/>
                    <a:pt x="1359" y="3086"/>
                  </a:cubicBezTo>
                  <a:cubicBezTo>
                    <a:pt x="1368" y="3100"/>
                    <a:pt x="1384" y="3107"/>
                    <a:pt x="1399" y="3107"/>
                  </a:cubicBezTo>
                  <a:cubicBezTo>
                    <a:pt x="1401" y="3107"/>
                    <a:pt x="1403" y="3107"/>
                    <a:pt x="1406" y="3107"/>
                  </a:cubicBezTo>
                  <a:cubicBezTo>
                    <a:pt x="1576" y="3063"/>
                    <a:pt x="1751" y="3042"/>
                    <a:pt x="1926" y="3042"/>
                  </a:cubicBezTo>
                  <a:cubicBezTo>
                    <a:pt x="2638" y="3042"/>
                    <a:pt x="3342" y="3390"/>
                    <a:pt x="3725" y="3969"/>
                  </a:cubicBezTo>
                  <a:cubicBezTo>
                    <a:pt x="4127" y="4576"/>
                    <a:pt x="4171" y="5395"/>
                    <a:pt x="3871" y="6056"/>
                  </a:cubicBezTo>
                  <a:cubicBezTo>
                    <a:pt x="3894" y="6071"/>
                    <a:pt x="3916" y="6090"/>
                    <a:pt x="3942" y="6105"/>
                  </a:cubicBezTo>
                  <a:cubicBezTo>
                    <a:pt x="4260" y="5416"/>
                    <a:pt x="4217" y="4556"/>
                    <a:pt x="3794" y="3920"/>
                  </a:cubicBezTo>
                  <a:cubicBezTo>
                    <a:pt x="3396" y="3316"/>
                    <a:pt x="2663" y="2954"/>
                    <a:pt x="1924" y="2954"/>
                  </a:cubicBezTo>
                  <a:cubicBezTo>
                    <a:pt x="1785" y="2954"/>
                    <a:pt x="1645" y="2967"/>
                    <a:pt x="1507" y="2994"/>
                  </a:cubicBezTo>
                  <a:cubicBezTo>
                    <a:pt x="1869" y="2528"/>
                    <a:pt x="2043" y="1966"/>
                    <a:pt x="1982" y="1436"/>
                  </a:cubicBezTo>
                  <a:cubicBezTo>
                    <a:pt x="1907" y="809"/>
                    <a:pt x="1491" y="262"/>
                    <a:pt x="941" y="71"/>
                  </a:cubicBezTo>
                  <a:cubicBezTo>
                    <a:pt x="804" y="24"/>
                    <a:pt x="660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6" name="Google Shape;2166;p45"/>
            <p:cNvSpPr/>
            <p:nvPr/>
          </p:nvSpPr>
          <p:spPr>
            <a:xfrm>
              <a:off x="7149854" y="2400290"/>
              <a:ext cx="588828" cy="477353"/>
            </a:xfrm>
            <a:custGeom>
              <a:avLst/>
              <a:gdLst/>
              <a:ahLst/>
              <a:cxnLst/>
              <a:rect l="l" t="t" r="r" b="b"/>
              <a:pathLst>
                <a:path w="8631" h="6997" extrusionOk="0">
                  <a:moveTo>
                    <a:pt x="6768" y="1"/>
                  </a:moveTo>
                  <a:cubicBezTo>
                    <a:pt x="6076" y="1"/>
                    <a:pt x="5385" y="408"/>
                    <a:pt x="5081" y="1036"/>
                  </a:cubicBezTo>
                  <a:cubicBezTo>
                    <a:pt x="4815" y="766"/>
                    <a:pt x="4424" y="641"/>
                    <a:pt x="4035" y="641"/>
                  </a:cubicBezTo>
                  <a:cubicBezTo>
                    <a:pt x="3880" y="641"/>
                    <a:pt x="3725" y="661"/>
                    <a:pt x="3579" y="700"/>
                  </a:cubicBezTo>
                  <a:cubicBezTo>
                    <a:pt x="3070" y="836"/>
                    <a:pt x="2637" y="1191"/>
                    <a:pt x="2331" y="1620"/>
                  </a:cubicBezTo>
                  <a:cubicBezTo>
                    <a:pt x="2026" y="2052"/>
                    <a:pt x="1838" y="2553"/>
                    <a:pt x="1694" y="3062"/>
                  </a:cubicBezTo>
                  <a:cubicBezTo>
                    <a:pt x="1662" y="3060"/>
                    <a:pt x="1630" y="3059"/>
                    <a:pt x="1598" y="3059"/>
                  </a:cubicBezTo>
                  <a:cubicBezTo>
                    <a:pt x="840" y="3059"/>
                    <a:pt x="246" y="3707"/>
                    <a:pt x="125" y="4471"/>
                  </a:cubicBezTo>
                  <a:cubicBezTo>
                    <a:pt x="1" y="5267"/>
                    <a:pt x="435" y="6092"/>
                    <a:pt x="1104" y="6540"/>
                  </a:cubicBezTo>
                  <a:cubicBezTo>
                    <a:pt x="1576" y="6855"/>
                    <a:pt x="2145" y="6997"/>
                    <a:pt x="2715" y="6997"/>
                  </a:cubicBezTo>
                  <a:cubicBezTo>
                    <a:pt x="2954" y="6997"/>
                    <a:pt x="3193" y="6972"/>
                    <a:pt x="3426" y="6925"/>
                  </a:cubicBezTo>
                  <a:cubicBezTo>
                    <a:pt x="4215" y="6764"/>
                    <a:pt x="4937" y="6360"/>
                    <a:pt x="5581" y="5875"/>
                  </a:cubicBezTo>
                  <a:cubicBezTo>
                    <a:pt x="6857" y="4911"/>
                    <a:pt x="8630" y="3381"/>
                    <a:pt x="8584" y="1786"/>
                  </a:cubicBezTo>
                  <a:cubicBezTo>
                    <a:pt x="8559" y="968"/>
                    <a:pt x="7927" y="210"/>
                    <a:pt x="7126" y="38"/>
                  </a:cubicBezTo>
                  <a:cubicBezTo>
                    <a:pt x="7008" y="13"/>
                    <a:pt x="6888" y="1"/>
                    <a:pt x="67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7" name="Google Shape;2167;p45"/>
            <p:cNvSpPr/>
            <p:nvPr/>
          </p:nvSpPr>
          <p:spPr>
            <a:xfrm>
              <a:off x="7190857" y="2454733"/>
              <a:ext cx="656437" cy="550351"/>
            </a:xfrm>
            <a:custGeom>
              <a:avLst/>
              <a:gdLst/>
              <a:ahLst/>
              <a:cxnLst/>
              <a:rect l="l" t="t" r="r" b="b"/>
              <a:pathLst>
                <a:path w="9622" h="8067" extrusionOk="0">
                  <a:moveTo>
                    <a:pt x="8130" y="0"/>
                  </a:moveTo>
                  <a:cubicBezTo>
                    <a:pt x="8125" y="0"/>
                    <a:pt x="8120" y="0"/>
                    <a:pt x="8115" y="0"/>
                  </a:cubicBezTo>
                  <a:lnTo>
                    <a:pt x="8113" y="2"/>
                  </a:lnTo>
                  <a:cubicBezTo>
                    <a:pt x="7900" y="2"/>
                    <a:pt x="7687" y="45"/>
                    <a:pt x="7494" y="122"/>
                  </a:cubicBezTo>
                  <a:cubicBezTo>
                    <a:pt x="7234" y="225"/>
                    <a:pt x="7006" y="379"/>
                    <a:pt x="6800" y="571"/>
                  </a:cubicBezTo>
                  <a:cubicBezTo>
                    <a:pt x="6796" y="575"/>
                    <a:pt x="6791" y="578"/>
                    <a:pt x="6789" y="582"/>
                  </a:cubicBezTo>
                  <a:cubicBezTo>
                    <a:pt x="6696" y="668"/>
                    <a:pt x="6610" y="759"/>
                    <a:pt x="6529" y="854"/>
                  </a:cubicBezTo>
                  <a:cubicBezTo>
                    <a:pt x="6511" y="876"/>
                    <a:pt x="6493" y="898"/>
                    <a:pt x="6477" y="922"/>
                  </a:cubicBezTo>
                  <a:cubicBezTo>
                    <a:pt x="6434" y="973"/>
                    <a:pt x="6395" y="1027"/>
                    <a:pt x="6357" y="1080"/>
                  </a:cubicBezTo>
                  <a:cubicBezTo>
                    <a:pt x="6196" y="812"/>
                    <a:pt x="5901" y="652"/>
                    <a:pt x="5584" y="585"/>
                  </a:cubicBezTo>
                  <a:cubicBezTo>
                    <a:pt x="5581" y="585"/>
                    <a:pt x="5574" y="585"/>
                    <a:pt x="5570" y="582"/>
                  </a:cubicBezTo>
                  <a:cubicBezTo>
                    <a:pt x="5450" y="556"/>
                    <a:pt x="5323" y="545"/>
                    <a:pt x="5202" y="545"/>
                  </a:cubicBezTo>
                  <a:cubicBezTo>
                    <a:pt x="5181" y="545"/>
                    <a:pt x="5160" y="545"/>
                    <a:pt x="5140" y="546"/>
                  </a:cubicBezTo>
                  <a:cubicBezTo>
                    <a:pt x="5131" y="546"/>
                    <a:pt x="5124" y="549"/>
                    <a:pt x="5114" y="549"/>
                  </a:cubicBezTo>
                  <a:lnTo>
                    <a:pt x="5112" y="549"/>
                  </a:lnTo>
                  <a:cubicBezTo>
                    <a:pt x="4665" y="582"/>
                    <a:pt x="4248" y="838"/>
                    <a:pt x="3982" y="1197"/>
                  </a:cubicBezTo>
                  <a:cubicBezTo>
                    <a:pt x="3772" y="1485"/>
                    <a:pt x="3657" y="1833"/>
                    <a:pt x="3628" y="2188"/>
                  </a:cubicBezTo>
                  <a:lnTo>
                    <a:pt x="3628" y="2189"/>
                  </a:lnTo>
                  <a:cubicBezTo>
                    <a:pt x="3620" y="2289"/>
                    <a:pt x="3620" y="2389"/>
                    <a:pt x="3625" y="2486"/>
                  </a:cubicBezTo>
                  <a:lnTo>
                    <a:pt x="3625" y="2496"/>
                  </a:lnTo>
                  <a:cubicBezTo>
                    <a:pt x="3621" y="2492"/>
                    <a:pt x="3620" y="2489"/>
                    <a:pt x="3614" y="2486"/>
                  </a:cubicBezTo>
                  <a:lnTo>
                    <a:pt x="3612" y="2484"/>
                  </a:lnTo>
                  <a:cubicBezTo>
                    <a:pt x="3424" y="2275"/>
                    <a:pt x="3179" y="2195"/>
                    <a:pt x="2915" y="2195"/>
                  </a:cubicBezTo>
                  <a:cubicBezTo>
                    <a:pt x="2805" y="2195"/>
                    <a:pt x="2691" y="2209"/>
                    <a:pt x="2577" y="2232"/>
                  </a:cubicBezTo>
                  <a:cubicBezTo>
                    <a:pt x="2576" y="2232"/>
                    <a:pt x="2576" y="2232"/>
                    <a:pt x="2572" y="2235"/>
                  </a:cubicBezTo>
                  <a:cubicBezTo>
                    <a:pt x="2550" y="2238"/>
                    <a:pt x="2527" y="2244"/>
                    <a:pt x="2506" y="2250"/>
                  </a:cubicBezTo>
                  <a:cubicBezTo>
                    <a:pt x="2087" y="2354"/>
                    <a:pt x="1736" y="2658"/>
                    <a:pt x="1529" y="3036"/>
                  </a:cubicBezTo>
                  <a:cubicBezTo>
                    <a:pt x="1325" y="3412"/>
                    <a:pt x="1253" y="3854"/>
                    <a:pt x="1280" y="4281"/>
                  </a:cubicBezTo>
                  <a:cubicBezTo>
                    <a:pt x="1248" y="4301"/>
                    <a:pt x="1215" y="4321"/>
                    <a:pt x="1183" y="4343"/>
                  </a:cubicBezTo>
                  <a:cubicBezTo>
                    <a:pt x="872" y="4541"/>
                    <a:pt x="585" y="4767"/>
                    <a:pt x="349" y="5054"/>
                  </a:cubicBezTo>
                  <a:cubicBezTo>
                    <a:pt x="197" y="5236"/>
                    <a:pt x="83" y="5459"/>
                    <a:pt x="35" y="5691"/>
                  </a:cubicBezTo>
                  <a:cubicBezTo>
                    <a:pt x="1" y="5857"/>
                    <a:pt x="1" y="6031"/>
                    <a:pt x="51" y="6193"/>
                  </a:cubicBezTo>
                  <a:cubicBezTo>
                    <a:pt x="196" y="6669"/>
                    <a:pt x="695" y="6959"/>
                    <a:pt x="1189" y="7036"/>
                  </a:cubicBezTo>
                  <a:cubicBezTo>
                    <a:pt x="1335" y="7058"/>
                    <a:pt x="1483" y="7065"/>
                    <a:pt x="1632" y="7065"/>
                  </a:cubicBezTo>
                  <a:cubicBezTo>
                    <a:pt x="1659" y="7065"/>
                    <a:pt x="1685" y="7065"/>
                    <a:pt x="1712" y="7065"/>
                  </a:cubicBezTo>
                  <a:cubicBezTo>
                    <a:pt x="1719" y="7065"/>
                    <a:pt x="1727" y="7065"/>
                    <a:pt x="1735" y="7065"/>
                  </a:cubicBezTo>
                  <a:cubicBezTo>
                    <a:pt x="1756" y="7065"/>
                    <a:pt x="1777" y="7064"/>
                    <a:pt x="1798" y="7062"/>
                  </a:cubicBezTo>
                  <a:cubicBezTo>
                    <a:pt x="2092" y="7052"/>
                    <a:pt x="2388" y="7015"/>
                    <a:pt x="2680" y="7007"/>
                  </a:cubicBezTo>
                  <a:cubicBezTo>
                    <a:pt x="2748" y="7004"/>
                    <a:pt x="2817" y="7003"/>
                    <a:pt x="2885" y="7003"/>
                  </a:cubicBezTo>
                  <a:cubicBezTo>
                    <a:pt x="3875" y="7003"/>
                    <a:pt x="4861" y="7277"/>
                    <a:pt x="5707" y="7790"/>
                  </a:cubicBezTo>
                  <a:cubicBezTo>
                    <a:pt x="5895" y="7901"/>
                    <a:pt x="6088" y="8032"/>
                    <a:pt x="6305" y="8064"/>
                  </a:cubicBezTo>
                  <a:cubicBezTo>
                    <a:pt x="6320" y="8066"/>
                    <a:pt x="6335" y="8067"/>
                    <a:pt x="6351" y="8067"/>
                  </a:cubicBezTo>
                  <a:cubicBezTo>
                    <a:pt x="6569" y="8067"/>
                    <a:pt x="6886" y="7877"/>
                    <a:pt x="6913" y="7673"/>
                  </a:cubicBezTo>
                  <a:cubicBezTo>
                    <a:pt x="7061" y="6474"/>
                    <a:pt x="7640" y="5394"/>
                    <a:pt x="8280" y="4355"/>
                  </a:cubicBezTo>
                  <a:cubicBezTo>
                    <a:pt x="8296" y="4329"/>
                    <a:pt x="8311" y="4301"/>
                    <a:pt x="8327" y="4275"/>
                  </a:cubicBezTo>
                  <a:cubicBezTo>
                    <a:pt x="8458" y="4065"/>
                    <a:pt x="8591" y="3858"/>
                    <a:pt x="8721" y="3650"/>
                  </a:cubicBezTo>
                  <a:cubicBezTo>
                    <a:pt x="9057" y="3116"/>
                    <a:pt x="9397" y="2564"/>
                    <a:pt x="9510" y="1940"/>
                  </a:cubicBezTo>
                  <a:cubicBezTo>
                    <a:pt x="9622" y="1319"/>
                    <a:pt x="9449" y="605"/>
                    <a:pt x="8934" y="242"/>
                  </a:cubicBezTo>
                  <a:cubicBezTo>
                    <a:pt x="8699" y="77"/>
                    <a:pt x="8415" y="0"/>
                    <a:pt x="8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8" name="Google Shape;2168;p45"/>
            <p:cNvSpPr/>
            <p:nvPr/>
          </p:nvSpPr>
          <p:spPr>
            <a:xfrm>
              <a:off x="7190038" y="2450640"/>
              <a:ext cx="554444" cy="392143"/>
            </a:xfrm>
            <a:custGeom>
              <a:avLst/>
              <a:gdLst/>
              <a:ahLst/>
              <a:cxnLst/>
              <a:rect l="l" t="t" r="r" b="b"/>
              <a:pathLst>
                <a:path w="8127" h="5748" extrusionOk="0">
                  <a:moveTo>
                    <a:pt x="8020" y="0"/>
                  </a:moveTo>
                  <a:cubicBezTo>
                    <a:pt x="7678" y="0"/>
                    <a:pt x="7381" y="159"/>
                    <a:pt x="7188" y="296"/>
                  </a:cubicBezTo>
                  <a:cubicBezTo>
                    <a:pt x="6944" y="473"/>
                    <a:pt x="6740" y="697"/>
                    <a:pt x="6544" y="917"/>
                  </a:cubicBezTo>
                  <a:cubicBezTo>
                    <a:pt x="6300" y="686"/>
                    <a:pt x="5926" y="556"/>
                    <a:pt x="5534" y="556"/>
                  </a:cubicBezTo>
                  <a:cubicBezTo>
                    <a:pt x="5444" y="556"/>
                    <a:pt x="5354" y="563"/>
                    <a:pt x="5263" y="577"/>
                  </a:cubicBezTo>
                  <a:cubicBezTo>
                    <a:pt x="4840" y="644"/>
                    <a:pt x="4415" y="894"/>
                    <a:pt x="4101" y="1259"/>
                  </a:cubicBezTo>
                  <a:cubicBezTo>
                    <a:pt x="3840" y="1561"/>
                    <a:pt x="3685" y="1925"/>
                    <a:pt x="3601" y="2437"/>
                  </a:cubicBezTo>
                  <a:cubicBezTo>
                    <a:pt x="3322" y="2282"/>
                    <a:pt x="3034" y="2205"/>
                    <a:pt x="2750" y="2205"/>
                  </a:cubicBezTo>
                  <a:cubicBezTo>
                    <a:pt x="2368" y="2205"/>
                    <a:pt x="1994" y="2344"/>
                    <a:pt x="1658" y="2620"/>
                  </a:cubicBezTo>
                  <a:cubicBezTo>
                    <a:pt x="1149" y="3042"/>
                    <a:pt x="925" y="3775"/>
                    <a:pt x="1105" y="4415"/>
                  </a:cubicBezTo>
                  <a:cubicBezTo>
                    <a:pt x="584" y="4654"/>
                    <a:pt x="173" y="5130"/>
                    <a:pt x="4" y="5693"/>
                  </a:cubicBezTo>
                  <a:cubicBezTo>
                    <a:pt x="1" y="5709"/>
                    <a:pt x="8" y="5729"/>
                    <a:pt x="23" y="5738"/>
                  </a:cubicBezTo>
                  <a:cubicBezTo>
                    <a:pt x="27" y="5742"/>
                    <a:pt x="30" y="5744"/>
                    <a:pt x="36" y="5745"/>
                  </a:cubicBezTo>
                  <a:cubicBezTo>
                    <a:pt x="40" y="5746"/>
                    <a:pt x="44" y="5747"/>
                    <a:pt x="49" y="5747"/>
                  </a:cubicBezTo>
                  <a:cubicBezTo>
                    <a:pt x="67" y="5747"/>
                    <a:pt x="85" y="5735"/>
                    <a:pt x="91" y="5716"/>
                  </a:cubicBezTo>
                  <a:cubicBezTo>
                    <a:pt x="257" y="5165"/>
                    <a:pt x="663" y="4701"/>
                    <a:pt x="1178" y="4477"/>
                  </a:cubicBezTo>
                  <a:cubicBezTo>
                    <a:pt x="1198" y="4468"/>
                    <a:pt x="1208" y="4447"/>
                    <a:pt x="1201" y="4425"/>
                  </a:cubicBezTo>
                  <a:cubicBezTo>
                    <a:pt x="1011" y="3810"/>
                    <a:pt x="1223" y="3093"/>
                    <a:pt x="1716" y="2685"/>
                  </a:cubicBezTo>
                  <a:cubicBezTo>
                    <a:pt x="2077" y="2386"/>
                    <a:pt x="2429" y="2286"/>
                    <a:pt x="2741" y="2286"/>
                  </a:cubicBezTo>
                  <a:cubicBezTo>
                    <a:pt x="3104" y="2286"/>
                    <a:pt x="3412" y="2422"/>
                    <a:pt x="3613" y="2543"/>
                  </a:cubicBezTo>
                  <a:cubicBezTo>
                    <a:pt x="3620" y="2547"/>
                    <a:pt x="3628" y="2549"/>
                    <a:pt x="3635" y="2549"/>
                  </a:cubicBezTo>
                  <a:cubicBezTo>
                    <a:pt x="3641" y="2549"/>
                    <a:pt x="3647" y="2548"/>
                    <a:pt x="3653" y="2544"/>
                  </a:cubicBezTo>
                  <a:cubicBezTo>
                    <a:pt x="3666" y="2539"/>
                    <a:pt x="3675" y="2526"/>
                    <a:pt x="3676" y="2511"/>
                  </a:cubicBezTo>
                  <a:cubicBezTo>
                    <a:pt x="3755" y="1986"/>
                    <a:pt x="3907" y="1616"/>
                    <a:pt x="4166" y="1315"/>
                  </a:cubicBezTo>
                  <a:cubicBezTo>
                    <a:pt x="4467" y="965"/>
                    <a:pt x="4872" y="728"/>
                    <a:pt x="5276" y="662"/>
                  </a:cubicBezTo>
                  <a:cubicBezTo>
                    <a:pt x="5364" y="648"/>
                    <a:pt x="5452" y="641"/>
                    <a:pt x="5540" y="641"/>
                  </a:cubicBezTo>
                  <a:cubicBezTo>
                    <a:pt x="5924" y="641"/>
                    <a:pt x="6289" y="775"/>
                    <a:pt x="6514" y="1010"/>
                  </a:cubicBezTo>
                  <a:cubicBezTo>
                    <a:pt x="6523" y="1019"/>
                    <a:pt x="6534" y="1023"/>
                    <a:pt x="6546" y="1023"/>
                  </a:cubicBezTo>
                  <a:cubicBezTo>
                    <a:pt x="6559" y="1023"/>
                    <a:pt x="6570" y="1017"/>
                    <a:pt x="6578" y="1008"/>
                  </a:cubicBezTo>
                  <a:cubicBezTo>
                    <a:pt x="6780" y="780"/>
                    <a:pt x="6989" y="545"/>
                    <a:pt x="7238" y="366"/>
                  </a:cubicBezTo>
                  <a:cubicBezTo>
                    <a:pt x="7421" y="236"/>
                    <a:pt x="7703" y="85"/>
                    <a:pt x="8023" y="85"/>
                  </a:cubicBezTo>
                  <a:cubicBezTo>
                    <a:pt x="8042" y="85"/>
                    <a:pt x="8060" y="85"/>
                    <a:pt x="8079" y="86"/>
                  </a:cubicBezTo>
                  <a:cubicBezTo>
                    <a:pt x="8080" y="86"/>
                    <a:pt x="8082" y="87"/>
                    <a:pt x="8083" y="87"/>
                  </a:cubicBezTo>
                  <a:cubicBezTo>
                    <a:pt x="8105" y="87"/>
                    <a:pt x="8122" y="69"/>
                    <a:pt x="8125" y="47"/>
                  </a:cubicBezTo>
                  <a:cubicBezTo>
                    <a:pt x="8127" y="24"/>
                    <a:pt x="8108" y="4"/>
                    <a:pt x="8085" y="2"/>
                  </a:cubicBezTo>
                  <a:cubicBezTo>
                    <a:pt x="8063" y="1"/>
                    <a:pt x="8041" y="0"/>
                    <a:pt x="80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9" name="Google Shape;2169;p45"/>
            <p:cNvSpPr/>
            <p:nvPr/>
          </p:nvSpPr>
          <p:spPr>
            <a:xfrm>
              <a:off x="7307520" y="2706073"/>
              <a:ext cx="451497" cy="230728"/>
            </a:xfrm>
            <a:custGeom>
              <a:avLst/>
              <a:gdLst/>
              <a:ahLst/>
              <a:cxnLst/>
              <a:rect l="l" t="t" r="r" b="b"/>
              <a:pathLst>
                <a:path w="6618" h="3382" extrusionOk="0">
                  <a:moveTo>
                    <a:pt x="5497" y="0"/>
                  </a:moveTo>
                  <a:cubicBezTo>
                    <a:pt x="5033" y="0"/>
                    <a:pt x="4555" y="218"/>
                    <a:pt x="4230" y="597"/>
                  </a:cubicBezTo>
                  <a:cubicBezTo>
                    <a:pt x="3886" y="1005"/>
                    <a:pt x="3715" y="1565"/>
                    <a:pt x="3755" y="2156"/>
                  </a:cubicBezTo>
                  <a:cubicBezTo>
                    <a:pt x="3326" y="1730"/>
                    <a:pt x="2725" y="1495"/>
                    <a:pt x="2134" y="1495"/>
                  </a:cubicBezTo>
                  <a:cubicBezTo>
                    <a:pt x="1861" y="1495"/>
                    <a:pt x="1590" y="1545"/>
                    <a:pt x="1339" y="1649"/>
                  </a:cubicBezTo>
                  <a:cubicBezTo>
                    <a:pt x="634" y="1940"/>
                    <a:pt x="120" y="2631"/>
                    <a:pt x="0" y="3381"/>
                  </a:cubicBezTo>
                  <a:cubicBezTo>
                    <a:pt x="8" y="3381"/>
                    <a:pt x="16" y="3381"/>
                    <a:pt x="23" y="3381"/>
                  </a:cubicBezTo>
                  <a:cubicBezTo>
                    <a:pt x="45" y="3381"/>
                    <a:pt x="66" y="3380"/>
                    <a:pt x="87" y="3378"/>
                  </a:cubicBezTo>
                  <a:cubicBezTo>
                    <a:pt x="204" y="2661"/>
                    <a:pt x="701" y="2007"/>
                    <a:pt x="1373" y="1729"/>
                  </a:cubicBezTo>
                  <a:cubicBezTo>
                    <a:pt x="1613" y="1629"/>
                    <a:pt x="1872" y="1580"/>
                    <a:pt x="2134" y="1580"/>
                  </a:cubicBezTo>
                  <a:cubicBezTo>
                    <a:pt x="2740" y="1580"/>
                    <a:pt x="3359" y="1839"/>
                    <a:pt x="3777" y="2305"/>
                  </a:cubicBezTo>
                  <a:cubicBezTo>
                    <a:pt x="3786" y="2314"/>
                    <a:pt x="3799" y="2319"/>
                    <a:pt x="3812" y="2319"/>
                  </a:cubicBezTo>
                  <a:cubicBezTo>
                    <a:pt x="3817" y="2319"/>
                    <a:pt x="3822" y="2318"/>
                    <a:pt x="3828" y="2317"/>
                  </a:cubicBezTo>
                  <a:cubicBezTo>
                    <a:pt x="3844" y="2308"/>
                    <a:pt x="3854" y="2289"/>
                    <a:pt x="3852" y="2272"/>
                  </a:cubicBezTo>
                  <a:cubicBezTo>
                    <a:pt x="3779" y="1661"/>
                    <a:pt x="3941" y="1073"/>
                    <a:pt x="4295" y="655"/>
                  </a:cubicBezTo>
                  <a:cubicBezTo>
                    <a:pt x="4603" y="294"/>
                    <a:pt x="5055" y="88"/>
                    <a:pt x="5495" y="88"/>
                  </a:cubicBezTo>
                  <a:cubicBezTo>
                    <a:pt x="5609" y="88"/>
                    <a:pt x="5723" y="102"/>
                    <a:pt x="5833" y="131"/>
                  </a:cubicBezTo>
                  <a:cubicBezTo>
                    <a:pt x="6140" y="212"/>
                    <a:pt x="6402" y="416"/>
                    <a:pt x="6568" y="671"/>
                  </a:cubicBezTo>
                  <a:cubicBezTo>
                    <a:pt x="6586" y="645"/>
                    <a:pt x="6601" y="617"/>
                    <a:pt x="6617" y="591"/>
                  </a:cubicBezTo>
                  <a:cubicBezTo>
                    <a:pt x="6439" y="332"/>
                    <a:pt x="6169" y="126"/>
                    <a:pt x="5854" y="45"/>
                  </a:cubicBezTo>
                  <a:cubicBezTo>
                    <a:pt x="5738" y="15"/>
                    <a:pt x="5618" y="0"/>
                    <a:pt x="5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0" name="Google Shape;2170;p45"/>
            <p:cNvSpPr/>
            <p:nvPr/>
          </p:nvSpPr>
          <p:spPr>
            <a:xfrm>
              <a:off x="7499707" y="2855007"/>
              <a:ext cx="182495" cy="169738"/>
            </a:xfrm>
            <a:custGeom>
              <a:avLst/>
              <a:gdLst/>
              <a:ahLst/>
              <a:cxnLst/>
              <a:rect l="l" t="t" r="r" b="b"/>
              <a:pathLst>
                <a:path w="2675" h="2488" extrusionOk="0">
                  <a:moveTo>
                    <a:pt x="1324" y="0"/>
                  </a:moveTo>
                  <a:cubicBezTo>
                    <a:pt x="1213" y="0"/>
                    <a:pt x="1102" y="39"/>
                    <a:pt x="1019" y="113"/>
                  </a:cubicBezTo>
                  <a:cubicBezTo>
                    <a:pt x="876" y="241"/>
                    <a:pt x="850" y="454"/>
                    <a:pt x="908" y="639"/>
                  </a:cubicBezTo>
                  <a:cubicBezTo>
                    <a:pt x="822" y="538"/>
                    <a:pt x="676" y="488"/>
                    <a:pt x="530" y="488"/>
                  </a:cubicBezTo>
                  <a:cubicBezTo>
                    <a:pt x="394" y="488"/>
                    <a:pt x="259" y="531"/>
                    <a:pt x="174" y="614"/>
                  </a:cubicBezTo>
                  <a:cubicBezTo>
                    <a:pt x="0" y="788"/>
                    <a:pt x="13" y="1091"/>
                    <a:pt x="120" y="1314"/>
                  </a:cubicBezTo>
                  <a:cubicBezTo>
                    <a:pt x="226" y="1536"/>
                    <a:pt x="426" y="1699"/>
                    <a:pt x="631" y="1830"/>
                  </a:cubicBezTo>
                  <a:cubicBezTo>
                    <a:pt x="1025" y="2084"/>
                    <a:pt x="1464" y="2256"/>
                    <a:pt x="1901" y="2427"/>
                  </a:cubicBezTo>
                  <a:cubicBezTo>
                    <a:pt x="1978" y="2457"/>
                    <a:pt x="2060" y="2487"/>
                    <a:pt x="2140" y="2487"/>
                  </a:cubicBezTo>
                  <a:cubicBezTo>
                    <a:pt x="2165" y="2487"/>
                    <a:pt x="2189" y="2484"/>
                    <a:pt x="2214" y="2477"/>
                  </a:cubicBezTo>
                  <a:cubicBezTo>
                    <a:pt x="2317" y="2448"/>
                    <a:pt x="2380" y="2236"/>
                    <a:pt x="2429" y="2063"/>
                  </a:cubicBezTo>
                  <a:cubicBezTo>
                    <a:pt x="2476" y="1581"/>
                    <a:pt x="2541" y="1231"/>
                    <a:pt x="2619" y="800"/>
                  </a:cubicBezTo>
                  <a:cubicBezTo>
                    <a:pt x="2647" y="650"/>
                    <a:pt x="2674" y="498"/>
                    <a:pt x="2641" y="352"/>
                  </a:cubicBezTo>
                  <a:cubicBezTo>
                    <a:pt x="2609" y="206"/>
                    <a:pt x="2502" y="64"/>
                    <a:pt x="2353" y="41"/>
                  </a:cubicBezTo>
                  <a:cubicBezTo>
                    <a:pt x="2337" y="38"/>
                    <a:pt x="2322" y="37"/>
                    <a:pt x="2307" y="37"/>
                  </a:cubicBezTo>
                  <a:cubicBezTo>
                    <a:pt x="2195" y="37"/>
                    <a:pt x="2085" y="104"/>
                    <a:pt x="2011" y="192"/>
                  </a:cubicBezTo>
                  <a:cubicBezTo>
                    <a:pt x="1929" y="291"/>
                    <a:pt x="1881" y="417"/>
                    <a:pt x="1836" y="539"/>
                  </a:cubicBezTo>
                  <a:cubicBezTo>
                    <a:pt x="1881" y="352"/>
                    <a:pt x="1720" y="161"/>
                    <a:pt x="1555" y="63"/>
                  </a:cubicBezTo>
                  <a:cubicBezTo>
                    <a:pt x="1486" y="21"/>
                    <a:pt x="1405" y="0"/>
                    <a:pt x="13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1" name="Google Shape;2171;p45"/>
            <p:cNvSpPr/>
            <p:nvPr/>
          </p:nvSpPr>
          <p:spPr>
            <a:xfrm>
              <a:off x="7417497" y="3583782"/>
              <a:ext cx="59081" cy="783535"/>
            </a:xfrm>
            <a:custGeom>
              <a:avLst/>
              <a:gdLst/>
              <a:ahLst/>
              <a:cxnLst/>
              <a:rect l="l" t="t" r="r" b="b"/>
              <a:pathLst>
                <a:path w="866" h="11485" extrusionOk="0">
                  <a:moveTo>
                    <a:pt x="486" y="1"/>
                  </a:moveTo>
                  <a:cubicBezTo>
                    <a:pt x="481" y="19"/>
                    <a:pt x="480" y="37"/>
                    <a:pt x="479" y="56"/>
                  </a:cubicBezTo>
                  <a:cubicBezTo>
                    <a:pt x="354" y="811"/>
                    <a:pt x="257" y="1568"/>
                    <a:pt x="190" y="2327"/>
                  </a:cubicBezTo>
                  <a:cubicBezTo>
                    <a:pt x="180" y="2444"/>
                    <a:pt x="169" y="2564"/>
                    <a:pt x="162" y="2685"/>
                  </a:cubicBezTo>
                  <a:cubicBezTo>
                    <a:pt x="1" y="4726"/>
                    <a:pt x="43" y="6787"/>
                    <a:pt x="286" y="8901"/>
                  </a:cubicBezTo>
                  <a:cubicBezTo>
                    <a:pt x="286" y="8911"/>
                    <a:pt x="289" y="8922"/>
                    <a:pt x="290" y="8933"/>
                  </a:cubicBezTo>
                  <a:cubicBezTo>
                    <a:pt x="357" y="9519"/>
                    <a:pt x="441" y="10105"/>
                    <a:pt x="538" y="10702"/>
                  </a:cubicBezTo>
                  <a:cubicBezTo>
                    <a:pt x="583" y="10978"/>
                    <a:pt x="632" y="11237"/>
                    <a:pt x="687" y="11485"/>
                  </a:cubicBezTo>
                  <a:lnTo>
                    <a:pt x="865" y="11485"/>
                  </a:lnTo>
                  <a:cubicBezTo>
                    <a:pt x="807" y="11227"/>
                    <a:pt x="757" y="10959"/>
                    <a:pt x="710" y="10674"/>
                  </a:cubicBezTo>
                  <a:cubicBezTo>
                    <a:pt x="254" y="7925"/>
                    <a:pt x="130" y="5289"/>
                    <a:pt x="335" y="2679"/>
                  </a:cubicBezTo>
                  <a:cubicBezTo>
                    <a:pt x="342" y="2564"/>
                    <a:pt x="351" y="2453"/>
                    <a:pt x="364" y="2337"/>
                  </a:cubicBezTo>
                  <a:cubicBezTo>
                    <a:pt x="429" y="1594"/>
                    <a:pt x="522" y="856"/>
                    <a:pt x="642" y="116"/>
                  </a:cubicBezTo>
                  <a:cubicBezTo>
                    <a:pt x="647" y="87"/>
                    <a:pt x="651" y="57"/>
                    <a:pt x="655" y="28"/>
                  </a:cubicBezTo>
                  <a:lnTo>
                    <a:pt x="648" y="27"/>
                  </a:lnTo>
                  <a:lnTo>
                    <a:pt x="536" y="8"/>
                  </a:lnTo>
                  <a:lnTo>
                    <a:pt x="4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2" name="Google Shape;2172;p45"/>
            <p:cNvSpPr/>
            <p:nvPr/>
          </p:nvSpPr>
          <p:spPr>
            <a:xfrm>
              <a:off x="7169025" y="3138958"/>
              <a:ext cx="648114" cy="399784"/>
            </a:xfrm>
            <a:custGeom>
              <a:avLst/>
              <a:gdLst/>
              <a:ahLst/>
              <a:cxnLst/>
              <a:rect l="l" t="t" r="r" b="b"/>
              <a:pathLst>
                <a:path w="9500" h="5860" extrusionOk="0">
                  <a:moveTo>
                    <a:pt x="4750" y="0"/>
                  </a:moveTo>
                  <a:cubicBezTo>
                    <a:pt x="4700" y="0"/>
                    <a:pt x="4650" y="2"/>
                    <a:pt x="4600" y="6"/>
                  </a:cubicBezTo>
                  <a:cubicBezTo>
                    <a:pt x="4073" y="50"/>
                    <a:pt x="3523" y="346"/>
                    <a:pt x="3298" y="824"/>
                  </a:cubicBezTo>
                  <a:cubicBezTo>
                    <a:pt x="2955" y="487"/>
                    <a:pt x="2471" y="310"/>
                    <a:pt x="1990" y="310"/>
                  </a:cubicBezTo>
                  <a:cubicBezTo>
                    <a:pt x="1655" y="310"/>
                    <a:pt x="1322" y="395"/>
                    <a:pt x="1037" y="571"/>
                  </a:cubicBezTo>
                  <a:cubicBezTo>
                    <a:pt x="342" y="999"/>
                    <a:pt x="1" y="1929"/>
                    <a:pt x="250" y="2706"/>
                  </a:cubicBezTo>
                  <a:cubicBezTo>
                    <a:pt x="740" y="4226"/>
                    <a:pt x="2925" y="5076"/>
                    <a:pt x="4445" y="5552"/>
                  </a:cubicBezTo>
                  <a:cubicBezTo>
                    <a:pt x="5027" y="5736"/>
                    <a:pt x="5635" y="5860"/>
                    <a:pt x="6243" y="5860"/>
                  </a:cubicBezTo>
                  <a:cubicBezTo>
                    <a:pt x="6438" y="5860"/>
                    <a:pt x="6633" y="5847"/>
                    <a:pt x="6826" y="5820"/>
                  </a:cubicBezTo>
                  <a:cubicBezTo>
                    <a:pt x="7624" y="5708"/>
                    <a:pt x="8403" y="5326"/>
                    <a:pt x="8885" y="4681"/>
                  </a:cubicBezTo>
                  <a:cubicBezTo>
                    <a:pt x="9367" y="4035"/>
                    <a:pt x="9500" y="3111"/>
                    <a:pt x="9115" y="2404"/>
                  </a:cubicBezTo>
                  <a:cubicBezTo>
                    <a:pt x="8821" y="1862"/>
                    <a:pt x="8266" y="1490"/>
                    <a:pt x="7692" y="1490"/>
                  </a:cubicBezTo>
                  <a:cubicBezTo>
                    <a:pt x="7516" y="1490"/>
                    <a:pt x="7339" y="1525"/>
                    <a:pt x="7166" y="1600"/>
                  </a:cubicBezTo>
                  <a:cubicBezTo>
                    <a:pt x="6862" y="1170"/>
                    <a:pt x="6516" y="760"/>
                    <a:pt x="6084" y="456"/>
                  </a:cubicBezTo>
                  <a:cubicBezTo>
                    <a:pt x="5694" y="183"/>
                    <a:pt x="5226" y="0"/>
                    <a:pt x="4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3" name="Google Shape;2173;p45"/>
            <p:cNvSpPr/>
            <p:nvPr/>
          </p:nvSpPr>
          <p:spPr>
            <a:xfrm>
              <a:off x="7082994" y="3226694"/>
              <a:ext cx="733460" cy="516717"/>
            </a:xfrm>
            <a:custGeom>
              <a:avLst/>
              <a:gdLst/>
              <a:ahLst/>
              <a:cxnLst/>
              <a:rect l="l" t="t" r="r" b="b"/>
              <a:pathLst>
                <a:path w="10751" h="7574" extrusionOk="0">
                  <a:moveTo>
                    <a:pt x="4438" y="1"/>
                  </a:moveTo>
                  <a:cubicBezTo>
                    <a:pt x="4312" y="1"/>
                    <a:pt x="4187" y="16"/>
                    <a:pt x="4066" y="49"/>
                  </a:cubicBezTo>
                  <a:lnTo>
                    <a:pt x="4064" y="49"/>
                  </a:lnTo>
                  <a:cubicBezTo>
                    <a:pt x="4056" y="52"/>
                    <a:pt x="4050" y="52"/>
                    <a:pt x="4041" y="56"/>
                  </a:cubicBezTo>
                  <a:cubicBezTo>
                    <a:pt x="3906" y="95"/>
                    <a:pt x="3770" y="156"/>
                    <a:pt x="3647" y="233"/>
                  </a:cubicBezTo>
                  <a:cubicBezTo>
                    <a:pt x="3644" y="236"/>
                    <a:pt x="3639" y="237"/>
                    <a:pt x="3636" y="239"/>
                  </a:cubicBezTo>
                  <a:cubicBezTo>
                    <a:pt x="3361" y="407"/>
                    <a:pt x="3136" y="659"/>
                    <a:pt x="3074" y="964"/>
                  </a:cubicBezTo>
                  <a:cubicBezTo>
                    <a:pt x="3020" y="928"/>
                    <a:pt x="2965" y="890"/>
                    <a:pt x="2909" y="858"/>
                  </a:cubicBezTo>
                  <a:cubicBezTo>
                    <a:pt x="2886" y="840"/>
                    <a:pt x="2860" y="825"/>
                    <a:pt x="2837" y="811"/>
                  </a:cubicBezTo>
                  <a:cubicBezTo>
                    <a:pt x="2728" y="747"/>
                    <a:pt x="2617" y="692"/>
                    <a:pt x="2502" y="641"/>
                  </a:cubicBezTo>
                  <a:cubicBezTo>
                    <a:pt x="2499" y="637"/>
                    <a:pt x="2494" y="635"/>
                    <a:pt x="2486" y="634"/>
                  </a:cubicBezTo>
                  <a:cubicBezTo>
                    <a:pt x="2229" y="523"/>
                    <a:pt x="1961" y="453"/>
                    <a:pt x="1683" y="441"/>
                  </a:cubicBezTo>
                  <a:cubicBezTo>
                    <a:pt x="1663" y="441"/>
                    <a:pt x="1643" y="440"/>
                    <a:pt x="1622" y="440"/>
                  </a:cubicBezTo>
                  <a:cubicBezTo>
                    <a:pt x="1432" y="440"/>
                    <a:pt x="1238" y="471"/>
                    <a:pt x="1059" y="536"/>
                  </a:cubicBezTo>
                  <a:lnTo>
                    <a:pt x="1056" y="534"/>
                  </a:lnTo>
                  <a:cubicBezTo>
                    <a:pt x="784" y="630"/>
                    <a:pt x="533" y="798"/>
                    <a:pt x="365" y="1036"/>
                  </a:cubicBezTo>
                  <a:cubicBezTo>
                    <a:pt x="1" y="1553"/>
                    <a:pt x="79" y="2281"/>
                    <a:pt x="393" y="2830"/>
                  </a:cubicBezTo>
                  <a:cubicBezTo>
                    <a:pt x="706" y="3380"/>
                    <a:pt x="1212" y="3786"/>
                    <a:pt x="1707" y="4176"/>
                  </a:cubicBezTo>
                  <a:cubicBezTo>
                    <a:pt x="1900" y="4328"/>
                    <a:pt x="2094" y="4482"/>
                    <a:pt x="2287" y="4637"/>
                  </a:cubicBezTo>
                  <a:cubicBezTo>
                    <a:pt x="2311" y="4654"/>
                    <a:pt x="2336" y="4674"/>
                    <a:pt x="2359" y="4695"/>
                  </a:cubicBezTo>
                  <a:cubicBezTo>
                    <a:pt x="3307" y="5458"/>
                    <a:pt x="4216" y="6283"/>
                    <a:pt x="4758" y="7361"/>
                  </a:cubicBezTo>
                  <a:cubicBezTo>
                    <a:pt x="4826" y="7497"/>
                    <a:pt x="5042" y="7573"/>
                    <a:pt x="5234" y="7573"/>
                  </a:cubicBezTo>
                  <a:cubicBezTo>
                    <a:pt x="5320" y="7573"/>
                    <a:pt x="5401" y="7558"/>
                    <a:pt x="5461" y="7526"/>
                  </a:cubicBezTo>
                  <a:cubicBezTo>
                    <a:pt x="5657" y="7423"/>
                    <a:pt x="5793" y="7238"/>
                    <a:pt x="5933" y="7069"/>
                  </a:cubicBezTo>
                  <a:cubicBezTo>
                    <a:pt x="6603" y="6248"/>
                    <a:pt x="7515" y="5633"/>
                    <a:pt x="8524" y="5317"/>
                  </a:cubicBezTo>
                  <a:cubicBezTo>
                    <a:pt x="8804" y="5227"/>
                    <a:pt x="9095" y="5164"/>
                    <a:pt x="9373" y="5075"/>
                  </a:cubicBezTo>
                  <a:cubicBezTo>
                    <a:pt x="9400" y="5067"/>
                    <a:pt x="9428" y="5059"/>
                    <a:pt x="9455" y="5048"/>
                  </a:cubicBezTo>
                  <a:cubicBezTo>
                    <a:pt x="9619" y="4993"/>
                    <a:pt x="9782" y="4929"/>
                    <a:pt x="9936" y="4847"/>
                  </a:cubicBezTo>
                  <a:cubicBezTo>
                    <a:pt x="10376" y="4609"/>
                    <a:pt x="10751" y="4169"/>
                    <a:pt x="10726" y="3671"/>
                  </a:cubicBezTo>
                  <a:cubicBezTo>
                    <a:pt x="10719" y="3502"/>
                    <a:pt x="10661" y="3337"/>
                    <a:pt x="10573" y="3192"/>
                  </a:cubicBezTo>
                  <a:cubicBezTo>
                    <a:pt x="10451" y="2989"/>
                    <a:pt x="10269" y="2820"/>
                    <a:pt x="10065" y="2698"/>
                  </a:cubicBezTo>
                  <a:cubicBezTo>
                    <a:pt x="9746" y="2506"/>
                    <a:pt x="9400" y="2390"/>
                    <a:pt x="9040" y="2307"/>
                  </a:cubicBezTo>
                  <a:cubicBezTo>
                    <a:pt x="9004" y="2297"/>
                    <a:pt x="8966" y="2292"/>
                    <a:pt x="8930" y="2281"/>
                  </a:cubicBezTo>
                  <a:cubicBezTo>
                    <a:pt x="8811" y="1869"/>
                    <a:pt x="8595" y="1478"/>
                    <a:pt x="8277" y="1193"/>
                  </a:cubicBezTo>
                  <a:cubicBezTo>
                    <a:pt x="7991" y="936"/>
                    <a:pt x="7616" y="774"/>
                    <a:pt x="7232" y="774"/>
                  </a:cubicBezTo>
                  <a:cubicBezTo>
                    <a:pt x="7186" y="774"/>
                    <a:pt x="7139" y="777"/>
                    <a:pt x="7093" y="782"/>
                  </a:cubicBezTo>
                  <a:cubicBezTo>
                    <a:pt x="7071" y="783"/>
                    <a:pt x="7048" y="787"/>
                    <a:pt x="7026" y="790"/>
                  </a:cubicBezTo>
                  <a:lnTo>
                    <a:pt x="7020" y="790"/>
                  </a:lnTo>
                  <a:cubicBezTo>
                    <a:pt x="6627" y="844"/>
                    <a:pt x="6281" y="1006"/>
                    <a:pt x="6129" y="1374"/>
                  </a:cubicBezTo>
                  <a:lnTo>
                    <a:pt x="6127" y="1375"/>
                  </a:lnTo>
                  <a:cubicBezTo>
                    <a:pt x="6123" y="1381"/>
                    <a:pt x="6121" y="1382"/>
                    <a:pt x="6120" y="1388"/>
                  </a:cubicBezTo>
                  <a:cubicBezTo>
                    <a:pt x="6118" y="1384"/>
                    <a:pt x="6116" y="1381"/>
                    <a:pt x="6116" y="1380"/>
                  </a:cubicBezTo>
                  <a:cubicBezTo>
                    <a:pt x="6087" y="1285"/>
                    <a:pt x="6056" y="1191"/>
                    <a:pt x="6013" y="1100"/>
                  </a:cubicBezTo>
                  <a:lnTo>
                    <a:pt x="6013" y="1099"/>
                  </a:lnTo>
                  <a:cubicBezTo>
                    <a:pt x="5867" y="774"/>
                    <a:pt x="5642" y="485"/>
                    <a:pt x="5348" y="284"/>
                  </a:cubicBezTo>
                  <a:cubicBezTo>
                    <a:pt x="5082" y="104"/>
                    <a:pt x="4759" y="1"/>
                    <a:pt x="4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4" name="Google Shape;2174;p45"/>
            <p:cNvSpPr/>
            <p:nvPr/>
          </p:nvSpPr>
          <p:spPr>
            <a:xfrm>
              <a:off x="7154016" y="3229219"/>
              <a:ext cx="652412" cy="215310"/>
            </a:xfrm>
            <a:custGeom>
              <a:avLst/>
              <a:gdLst/>
              <a:ahLst/>
              <a:cxnLst/>
              <a:rect l="l" t="t" r="r" b="b"/>
              <a:pathLst>
                <a:path w="9563" h="3156" extrusionOk="0">
                  <a:moveTo>
                    <a:pt x="3187" y="1"/>
                  </a:moveTo>
                  <a:cubicBezTo>
                    <a:pt x="3084" y="1"/>
                    <a:pt x="2982" y="10"/>
                    <a:pt x="2884" y="28"/>
                  </a:cubicBezTo>
                  <a:cubicBezTo>
                    <a:pt x="2402" y="119"/>
                    <a:pt x="1979" y="409"/>
                    <a:pt x="1791" y="778"/>
                  </a:cubicBezTo>
                  <a:cubicBezTo>
                    <a:pt x="1534" y="635"/>
                    <a:pt x="1266" y="491"/>
                    <a:pt x="976" y="409"/>
                  </a:cubicBezTo>
                  <a:cubicBezTo>
                    <a:pt x="847" y="372"/>
                    <a:pt x="684" y="339"/>
                    <a:pt x="508" y="339"/>
                  </a:cubicBezTo>
                  <a:cubicBezTo>
                    <a:pt x="355" y="339"/>
                    <a:pt x="192" y="364"/>
                    <a:pt x="34" y="431"/>
                  </a:cubicBezTo>
                  <a:cubicBezTo>
                    <a:pt x="12" y="439"/>
                    <a:pt x="1" y="464"/>
                    <a:pt x="11" y="486"/>
                  </a:cubicBezTo>
                  <a:cubicBezTo>
                    <a:pt x="17" y="502"/>
                    <a:pt x="34" y="513"/>
                    <a:pt x="51" y="513"/>
                  </a:cubicBezTo>
                  <a:cubicBezTo>
                    <a:pt x="56" y="513"/>
                    <a:pt x="61" y="512"/>
                    <a:pt x="66" y="510"/>
                  </a:cubicBezTo>
                  <a:cubicBezTo>
                    <a:pt x="213" y="448"/>
                    <a:pt x="364" y="425"/>
                    <a:pt x="507" y="425"/>
                  </a:cubicBezTo>
                  <a:cubicBezTo>
                    <a:pt x="674" y="425"/>
                    <a:pt x="830" y="456"/>
                    <a:pt x="953" y="491"/>
                  </a:cubicBezTo>
                  <a:cubicBezTo>
                    <a:pt x="1248" y="577"/>
                    <a:pt x="1525" y="729"/>
                    <a:pt x="1791" y="875"/>
                  </a:cubicBezTo>
                  <a:cubicBezTo>
                    <a:pt x="1798" y="879"/>
                    <a:pt x="1806" y="881"/>
                    <a:pt x="1814" y="881"/>
                  </a:cubicBezTo>
                  <a:cubicBezTo>
                    <a:pt x="1817" y="881"/>
                    <a:pt x="1821" y="880"/>
                    <a:pt x="1825" y="879"/>
                  </a:cubicBezTo>
                  <a:cubicBezTo>
                    <a:pt x="1836" y="875"/>
                    <a:pt x="1845" y="866"/>
                    <a:pt x="1851" y="855"/>
                  </a:cubicBezTo>
                  <a:cubicBezTo>
                    <a:pt x="2016" y="491"/>
                    <a:pt x="2428" y="202"/>
                    <a:pt x="2900" y="114"/>
                  </a:cubicBezTo>
                  <a:cubicBezTo>
                    <a:pt x="2994" y="95"/>
                    <a:pt x="3092" y="87"/>
                    <a:pt x="3191" y="87"/>
                  </a:cubicBezTo>
                  <a:cubicBezTo>
                    <a:pt x="3515" y="87"/>
                    <a:pt x="3858" y="180"/>
                    <a:pt x="4165" y="355"/>
                  </a:cubicBezTo>
                  <a:cubicBezTo>
                    <a:pt x="4510" y="554"/>
                    <a:pt x="4776" y="850"/>
                    <a:pt x="5027" y="1321"/>
                  </a:cubicBezTo>
                  <a:cubicBezTo>
                    <a:pt x="5034" y="1331"/>
                    <a:pt x="5046" y="1340"/>
                    <a:pt x="5060" y="1343"/>
                  </a:cubicBezTo>
                  <a:cubicBezTo>
                    <a:pt x="5075" y="1343"/>
                    <a:pt x="5089" y="1337"/>
                    <a:pt x="5099" y="1325"/>
                  </a:cubicBezTo>
                  <a:cubicBezTo>
                    <a:pt x="5311" y="1070"/>
                    <a:pt x="5716" y="710"/>
                    <a:pt x="6319" y="710"/>
                  </a:cubicBezTo>
                  <a:cubicBezTo>
                    <a:pt x="6505" y="710"/>
                    <a:pt x="6710" y="744"/>
                    <a:pt x="6933" y="826"/>
                  </a:cubicBezTo>
                  <a:cubicBezTo>
                    <a:pt x="7536" y="1047"/>
                    <a:pt x="7974" y="1649"/>
                    <a:pt x="8002" y="2294"/>
                  </a:cubicBezTo>
                  <a:cubicBezTo>
                    <a:pt x="8002" y="2315"/>
                    <a:pt x="8019" y="2334"/>
                    <a:pt x="8041" y="2336"/>
                  </a:cubicBezTo>
                  <a:cubicBezTo>
                    <a:pt x="8602" y="2373"/>
                    <a:pt x="9141" y="2674"/>
                    <a:pt x="9481" y="3139"/>
                  </a:cubicBezTo>
                  <a:cubicBezTo>
                    <a:pt x="9489" y="3150"/>
                    <a:pt x="9502" y="3156"/>
                    <a:pt x="9516" y="3156"/>
                  </a:cubicBezTo>
                  <a:cubicBezTo>
                    <a:pt x="9525" y="3156"/>
                    <a:pt x="9533" y="3153"/>
                    <a:pt x="9541" y="3148"/>
                  </a:cubicBezTo>
                  <a:cubicBezTo>
                    <a:pt x="9546" y="3145"/>
                    <a:pt x="9551" y="3141"/>
                    <a:pt x="9552" y="3138"/>
                  </a:cubicBezTo>
                  <a:cubicBezTo>
                    <a:pt x="9562" y="3123"/>
                    <a:pt x="9562" y="3103"/>
                    <a:pt x="9551" y="3088"/>
                  </a:cubicBezTo>
                  <a:cubicBezTo>
                    <a:pt x="9200" y="2612"/>
                    <a:pt x="8656" y="2302"/>
                    <a:pt x="8084" y="2252"/>
                  </a:cubicBezTo>
                  <a:cubicBezTo>
                    <a:pt x="8041" y="1590"/>
                    <a:pt x="7585" y="975"/>
                    <a:pt x="6962" y="746"/>
                  </a:cubicBezTo>
                  <a:cubicBezTo>
                    <a:pt x="6747" y="668"/>
                    <a:pt x="6533" y="630"/>
                    <a:pt x="6327" y="630"/>
                  </a:cubicBezTo>
                  <a:cubicBezTo>
                    <a:pt x="5853" y="630"/>
                    <a:pt x="5416" y="833"/>
                    <a:pt x="5072" y="1224"/>
                  </a:cubicBezTo>
                  <a:cubicBezTo>
                    <a:pt x="4821" y="771"/>
                    <a:pt x="4553" y="478"/>
                    <a:pt x="4209" y="281"/>
                  </a:cubicBezTo>
                  <a:cubicBezTo>
                    <a:pt x="3887" y="98"/>
                    <a:pt x="3527" y="1"/>
                    <a:pt x="3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5" name="Google Shape;2175;p45"/>
            <p:cNvSpPr/>
            <p:nvPr/>
          </p:nvSpPr>
          <p:spPr>
            <a:xfrm>
              <a:off x="7238955" y="3473190"/>
              <a:ext cx="489155" cy="116865"/>
            </a:xfrm>
            <a:custGeom>
              <a:avLst/>
              <a:gdLst/>
              <a:ahLst/>
              <a:cxnLst/>
              <a:rect l="l" t="t" r="r" b="b"/>
              <a:pathLst>
                <a:path w="7170" h="1713" extrusionOk="0">
                  <a:moveTo>
                    <a:pt x="1392" y="0"/>
                  </a:moveTo>
                  <a:cubicBezTo>
                    <a:pt x="1083" y="0"/>
                    <a:pt x="782" y="84"/>
                    <a:pt x="536" y="252"/>
                  </a:cubicBezTo>
                  <a:cubicBezTo>
                    <a:pt x="268" y="435"/>
                    <a:pt x="83" y="717"/>
                    <a:pt x="1" y="1024"/>
                  </a:cubicBezTo>
                  <a:cubicBezTo>
                    <a:pt x="25" y="1041"/>
                    <a:pt x="50" y="1061"/>
                    <a:pt x="73" y="1082"/>
                  </a:cubicBezTo>
                  <a:cubicBezTo>
                    <a:pt x="144" y="785"/>
                    <a:pt x="323" y="504"/>
                    <a:pt x="585" y="325"/>
                  </a:cubicBezTo>
                  <a:cubicBezTo>
                    <a:pt x="818" y="166"/>
                    <a:pt x="1103" y="86"/>
                    <a:pt x="1394" y="86"/>
                  </a:cubicBezTo>
                  <a:cubicBezTo>
                    <a:pt x="1672" y="86"/>
                    <a:pt x="1957" y="159"/>
                    <a:pt x="2208" y="304"/>
                  </a:cubicBezTo>
                  <a:cubicBezTo>
                    <a:pt x="2683" y="579"/>
                    <a:pt x="3033" y="1079"/>
                    <a:pt x="3168" y="1678"/>
                  </a:cubicBezTo>
                  <a:cubicBezTo>
                    <a:pt x="3171" y="1697"/>
                    <a:pt x="3185" y="1710"/>
                    <a:pt x="3206" y="1713"/>
                  </a:cubicBezTo>
                  <a:cubicBezTo>
                    <a:pt x="3224" y="1713"/>
                    <a:pt x="3242" y="1701"/>
                    <a:pt x="3249" y="1685"/>
                  </a:cubicBezTo>
                  <a:cubicBezTo>
                    <a:pt x="3574" y="888"/>
                    <a:pt x="4394" y="335"/>
                    <a:pt x="5222" y="335"/>
                  </a:cubicBezTo>
                  <a:cubicBezTo>
                    <a:pt x="5256" y="335"/>
                    <a:pt x="5290" y="336"/>
                    <a:pt x="5323" y="338"/>
                  </a:cubicBezTo>
                  <a:cubicBezTo>
                    <a:pt x="6050" y="375"/>
                    <a:pt x="6736" y="827"/>
                    <a:pt x="7087" y="1462"/>
                  </a:cubicBezTo>
                  <a:cubicBezTo>
                    <a:pt x="7114" y="1454"/>
                    <a:pt x="7142" y="1446"/>
                    <a:pt x="7169" y="1435"/>
                  </a:cubicBezTo>
                  <a:cubicBezTo>
                    <a:pt x="6807" y="768"/>
                    <a:pt x="6091" y="290"/>
                    <a:pt x="5328" y="251"/>
                  </a:cubicBezTo>
                  <a:cubicBezTo>
                    <a:pt x="5294" y="249"/>
                    <a:pt x="5261" y="248"/>
                    <a:pt x="5227" y="248"/>
                  </a:cubicBezTo>
                  <a:cubicBezTo>
                    <a:pt x="4404" y="248"/>
                    <a:pt x="3589" y="773"/>
                    <a:pt x="3222" y="1538"/>
                  </a:cubicBezTo>
                  <a:cubicBezTo>
                    <a:pt x="3062" y="969"/>
                    <a:pt x="2715" y="497"/>
                    <a:pt x="2252" y="229"/>
                  </a:cubicBezTo>
                  <a:cubicBezTo>
                    <a:pt x="1986" y="77"/>
                    <a:pt x="1685" y="0"/>
                    <a:pt x="1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6" name="Google Shape;2176;p45"/>
            <p:cNvSpPr/>
            <p:nvPr/>
          </p:nvSpPr>
          <p:spPr>
            <a:xfrm>
              <a:off x="7356505" y="3587056"/>
              <a:ext cx="187134" cy="181472"/>
            </a:xfrm>
            <a:custGeom>
              <a:avLst/>
              <a:gdLst/>
              <a:ahLst/>
              <a:cxnLst/>
              <a:rect l="l" t="t" r="r" b="b"/>
              <a:pathLst>
                <a:path w="2743" h="2660" extrusionOk="0">
                  <a:moveTo>
                    <a:pt x="1302" y="1"/>
                  </a:moveTo>
                  <a:cubicBezTo>
                    <a:pt x="1167" y="1"/>
                    <a:pt x="1031" y="60"/>
                    <a:pt x="946" y="164"/>
                  </a:cubicBezTo>
                  <a:cubicBezTo>
                    <a:pt x="824" y="313"/>
                    <a:pt x="736" y="546"/>
                    <a:pt x="840" y="707"/>
                  </a:cubicBezTo>
                  <a:cubicBezTo>
                    <a:pt x="757" y="607"/>
                    <a:pt x="670" y="506"/>
                    <a:pt x="558" y="438"/>
                  </a:cubicBezTo>
                  <a:cubicBezTo>
                    <a:pt x="492" y="398"/>
                    <a:pt x="413" y="374"/>
                    <a:pt x="337" y="374"/>
                  </a:cubicBezTo>
                  <a:cubicBezTo>
                    <a:pt x="284" y="374"/>
                    <a:pt x="232" y="386"/>
                    <a:pt x="186" y="412"/>
                  </a:cubicBezTo>
                  <a:cubicBezTo>
                    <a:pt x="54" y="484"/>
                    <a:pt x="0" y="652"/>
                    <a:pt x="19" y="799"/>
                  </a:cubicBezTo>
                  <a:cubicBezTo>
                    <a:pt x="39" y="949"/>
                    <a:pt x="115" y="1082"/>
                    <a:pt x="188" y="1212"/>
                  </a:cubicBezTo>
                  <a:cubicBezTo>
                    <a:pt x="407" y="1593"/>
                    <a:pt x="585" y="1900"/>
                    <a:pt x="792" y="2340"/>
                  </a:cubicBezTo>
                  <a:cubicBezTo>
                    <a:pt x="895" y="2482"/>
                    <a:pt x="1021" y="2660"/>
                    <a:pt x="1129" y="2660"/>
                  </a:cubicBezTo>
                  <a:cubicBezTo>
                    <a:pt x="1130" y="2660"/>
                    <a:pt x="1132" y="2660"/>
                    <a:pt x="1134" y="2660"/>
                  </a:cubicBezTo>
                  <a:cubicBezTo>
                    <a:pt x="1241" y="2651"/>
                    <a:pt x="1331" y="2577"/>
                    <a:pt x="1412" y="2506"/>
                  </a:cubicBezTo>
                  <a:cubicBezTo>
                    <a:pt x="1765" y="2201"/>
                    <a:pt x="2121" y="1892"/>
                    <a:pt x="2408" y="1522"/>
                  </a:cubicBezTo>
                  <a:cubicBezTo>
                    <a:pt x="2558" y="1326"/>
                    <a:pt x="2691" y="1105"/>
                    <a:pt x="2717" y="862"/>
                  </a:cubicBezTo>
                  <a:cubicBezTo>
                    <a:pt x="2742" y="617"/>
                    <a:pt x="2654" y="328"/>
                    <a:pt x="2431" y="222"/>
                  </a:cubicBezTo>
                  <a:cubicBezTo>
                    <a:pt x="2379" y="198"/>
                    <a:pt x="2319" y="186"/>
                    <a:pt x="2256" y="186"/>
                  </a:cubicBezTo>
                  <a:cubicBezTo>
                    <a:pt x="2051" y="186"/>
                    <a:pt x="1818" y="308"/>
                    <a:pt x="1749" y="490"/>
                  </a:cubicBezTo>
                  <a:cubicBezTo>
                    <a:pt x="1742" y="294"/>
                    <a:pt x="1643" y="105"/>
                    <a:pt x="1467" y="32"/>
                  </a:cubicBezTo>
                  <a:cubicBezTo>
                    <a:pt x="1414" y="11"/>
                    <a:pt x="1358" y="1"/>
                    <a:pt x="1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7" name="Google Shape;2177;p45"/>
            <p:cNvSpPr/>
            <p:nvPr/>
          </p:nvSpPr>
          <p:spPr>
            <a:xfrm>
              <a:off x="7545145" y="3543325"/>
              <a:ext cx="334563" cy="823991"/>
            </a:xfrm>
            <a:custGeom>
              <a:avLst/>
              <a:gdLst/>
              <a:ahLst/>
              <a:cxnLst/>
              <a:rect l="l" t="t" r="r" b="b"/>
              <a:pathLst>
                <a:path w="4904" h="12078" extrusionOk="0">
                  <a:moveTo>
                    <a:pt x="4775" y="0"/>
                  </a:moveTo>
                  <a:cubicBezTo>
                    <a:pt x="4579" y="220"/>
                    <a:pt x="4391" y="446"/>
                    <a:pt x="4207" y="673"/>
                  </a:cubicBezTo>
                  <a:cubicBezTo>
                    <a:pt x="4123" y="779"/>
                    <a:pt x="4042" y="882"/>
                    <a:pt x="3958" y="989"/>
                  </a:cubicBezTo>
                  <a:cubicBezTo>
                    <a:pt x="1549" y="4137"/>
                    <a:pt x="152" y="8100"/>
                    <a:pt x="0" y="12078"/>
                  </a:cubicBezTo>
                  <a:lnTo>
                    <a:pt x="174" y="12078"/>
                  </a:lnTo>
                  <a:cubicBezTo>
                    <a:pt x="174" y="11992"/>
                    <a:pt x="180" y="11905"/>
                    <a:pt x="186" y="11820"/>
                  </a:cubicBezTo>
                  <a:cubicBezTo>
                    <a:pt x="186" y="11795"/>
                    <a:pt x="186" y="11769"/>
                    <a:pt x="188" y="11745"/>
                  </a:cubicBezTo>
                  <a:cubicBezTo>
                    <a:pt x="191" y="11680"/>
                    <a:pt x="194" y="11616"/>
                    <a:pt x="200" y="11551"/>
                  </a:cubicBezTo>
                  <a:cubicBezTo>
                    <a:pt x="203" y="11477"/>
                    <a:pt x="209" y="11403"/>
                    <a:pt x="216" y="11328"/>
                  </a:cubicBezTo>
                  <a:cubicBezTo>
                    <a:pt x="504" y="7635"/>
                    <a:pt x="1865" y="3998"/>
                    <a:pt x="4110" y="1076"/>
                  </a:cubicBezTo>
                  <a:cubicBezTo>
                    <a:pt x="4172" y="995"/>
                    <a:pt x="4235" y="914"/>
                    <a:pt x="4300" y="835"/>
                  </a:cubicBezTo>
                  <a:cubicBezTo>
                    <a:pt x="4494" y="588"/>
                    <a:pt x="4695" y="348"/>
                    <a:pt x="4903" y="114"/>
                  </a:cubicBezTo>
                  <a:lnTo>
                    <a:pt x="47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8" name="Google Shape;2178;p45"/>
            <p:cNvSpPr/>
            <p:nvPr/>
          </p:nvSpPr>
          <p:spPr>
            <a:xfrm>
              <a:off x="6850623" y="3556014"/>
              <a:ext cx="604451" cy="683112"/>
            </a:xfrm>
            <a:custGeom>
              <a:avLst/>
              <a:gdLst/>
              <a:ahLst/>
              <a:cxnLst/>
              <a:rect l="l" t="t" r="r" b="b"/>
              <a:pathLst>
                <a:path w="8860" h="10013" extrusionOk="0">
                  <a:moveTo>
                    <a:pt x="934" y="0"/>
                  </a:moveTo>
                  <a:cubicBezTo>
                    <a:pt x="762" y="0"/>
                    <a:pt x="597" y="44"/>
                    <a:pt x="446" y="147"/>
                  </a:cubicBezTo>
                  <a:lnTo>
                    <a:pt x="430" y="159"/>
                  </a:lnTo>
                  <a:cubicBezTo>
                    <a:pt x="407" y="175"/>
                    <a:pt x="385" y="193"/>
                    <a:pt x="364" y="211"/>
                  </a:cubicBezTo>
                  <a:cubicBezTo>
                    <a:pt x="0" y="538"/>
                    <a:pt x="2" y="1144"/>
                    <a:pt x="147" y="1627"/>
                  </a:cubicBezTo>
                  <a:cubicBezTo>
                    <a:pt x="233" y="1912"/>
                    <a:pt x="355" y="2181"/>
                    <a:pt x="501" y="2437"/>
                  </a:cubicBezTo>
                  <a:cubicBezTo>
                    <a:pt x="516" y="2463"/>
                    <a:pt x="530" y="2489"/>
                    <a:pt x="546" y="2514"/>
                  </a:cubicBezTo>
                  <a:cubicBezTo>
                    <a:pt x="1051" y="3352"/>
                    <a:pt x="1835" y="4040"/>
                    <a:pt x="2589" y="4684"/>
                  </a:cubicBezTo>
                  <a:cubicBezTo>
                    <a:pt x="2723" y="4800"/>
                    <a:pt x="2858" y="4914"/>
                    <a:pt x="2991" y="5028"/>
                  </a:cubicBezTo>
                  <a:cubicBezTo>
                    <a:pt x="3013" y="5047"/>
                    <a:pt x="3036" y="5068"/>
                    <a:pt x="3059" y="5088"/>
                  </a:cubicBezTo>
                  <a:lnTo>
                    <a:pt x="4688" y="6478"/>
                  </a:lnTo>
                  <a:lnTo>
                    <a:pt x="4765" y="6543"/>
                  </a:lnTo>
                  <a:cubicBezTo>
                    <a:pt x="5040" y="6777"/>
                    <a:pt x="5313" y="7012"/>
                    <a:pt x="5588" y="7246"/>
                  </a:cubicBezTo>
                  <a:cubicBezTo>
                    <a:pt x="5611" y="7267"/>
                    <a:pt x="5635" y="7288"/>
                    <a:pt x="5661" y="7309"/>
                  </a:cubicBezTo>
                  <a:lnTo>
                    <a:pt x="5700" y="7342"/>
                  </a:lnTo>
                  <a:cubicBezTo>
                    <a:pt x="6694" y="8192"/>
                    <a:pt x="7745" y="8991"/>
                    <a:pt x="8860" y="10013"/>
                  </a:cubicBezTo>
                  <a:cubicBezTo>
                    <a:pt x="8819" y="9897"/>
                    <a:pt x="8779" y="9781"/>
                    <a:pt x="8735" y="9668"/>
                  </a:cubicBezTo>
                  <a:cubicBezTo>
                    <a:pt x="8673" y="9505"/>
                    <a:pt x="8608" y="9345"/>
                    <a:pt x="8543" y="9192"/>
                  </a:cubicBezTo>
                  <a:lnTo>
                    <a:pt x="8541" y="9188"/>
                  </a:lnTo>
                  <a:cubicBezTo>
                    <a:pt x="8294" y="8608"/>
                    <a:pt x="8028" y="8095"/>
                    <a:pt x="7838" y="7730"/>
                  </a:cubicBezTo>
                  <a:cubicBezTo>
                    <a:pt x="7223" y="6544"/>
                    <a:pt x="6532" y="5385"/>
                    <a:pt x="5750" y="4299"/>
                  </a:cubicBezTo>
                  <a:lnTo>
                    <a:pt x="5750" y="4297"/>
                  </a:lnTo>
                  <a:cubicBezTo>
                    <a:pt x="5727" y="4261"/>
                    <a:pt x="5704" y="4228"/>
                    <a:pt x="5677" y="4193"/>
                  </a:cubicBezTo>
                  <a:cubicBezTo>
                    <a:pt x="5228" y="3581"/>
                    <a:pt x="4749" y="2989"/>
                    <a:pt x="4232" y="2431"/>
                  </a:cubicBezTo>
                  <a:lnTo>
                    <a:pt x="4151" y="2345"/>
                  </a:lnTo>
                  <a:cubicBezTo>
                    <a:pt x="3537" y="1689"/>
                    <a:pt x="2877" y="1079"/>
                    <a:pt x="2159" y="529"/>
                  </a:cubicBezTo>
                  <a:cubicBezTo>
                    <a:pt x="2152" y="523"/>
                    <a:pt x="2143" y="516"/>
                    <a:pt x="2136" y="512"/>
                  </a:cubicBezTo>
                  <a:cubicBezTo>
                    <a:pt x="2107" y="490"/>
                    <a:pt x="2078" y="470"/>
                    <a:pt x="2049" y="448"/>
                  </a:cubicBezTo>
                  <a:cubicBezTo>
                    <a:pt x="1714" y="209"/>
                    <a:pt x="1310" y="0"/>
                    <a:pt x="9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9" name="Google Shape;2179;p45"/>
            <p:cNvSpPr/>
            <p:nvPr/>
          </p:nvSpPr>
          <p:spPr>
            <a:xfrm>
              <a:off x="6874979" y="3566794"/>
              <a:ext cx="571636" cy="648864"/>
            </a:xfrm>
            <a:custGeom>
              <a:avLst/>
              <a:gdLst/>
              <a:ahLst/>
              <a:cxnLst/>
              <a:rect l="l" t="t" r="r" b="b"/>
              <a:pathLst>
                <a:path w="8379" h="9511" extrusionOk="0">
                  <a:moveTo>
                    <a:pt x="69" y="1"/>
                  </a:moveTo>
                  <a:cubicBezTo>
                    <a:pt x="44" y="17"/>
                    <a:pt x="23" y="34"/>
                    <a:pt x="1" y="53"/>
                  </a:cubicBezTo>
                  <a:cubicBezTo>
                    <a:pt x="848" y="555"/>
                    <a:pt x="1598" y="1221"/>
                    <a:pt x="2230" y="1820"/>
                  </a:cubicBezTo>
                  <a:cubicBezTo>
                    <a:pt x="2450" y="2027"/>
                    <a:pt x="2665" y="2234"/>
                    <a:pt x="2877" y="2447"/>
                  </a:cubicBezTo>
                  <a:lnTo>
                    <a:pt x="2986" y="2556"/>
                  </a:lnTo>
                  <a:cubicBezTo>
                    <a:pt x="3574" y="3146"/>
                    <a:pt x="4141" y="3759"/>
                    <a:pt x="4687" y="4387"/>
                  </a:cubicBezTo>
                  <a:cubicBezTo>
                    <a:pt x="4706" y="4409"/>
                    <a:pt x="4725" y="4430"/>
                    <a:pt x="4742" y="4452"/>
                  </a:cubicBezTo>
                  <a:lnTo>
                    <a:pt x="4742" y="4454"/>
                  </a:lnTo>
                  <a:cubicBezTo>
                    <a:pt x="5194" y="4975"/>
                    <a:pt x="5624" y="5509"/>
                    <a:pt x="6043" y="6053"/>
                  </a:cubicBezTo>
                  <a:cubicBezTo>
                    <a:pt x="6064" y="6081"/>
                    <a:pt x="6084" y="6105"/>
                    <a:pt x="6103" y="6131"/>
                  </a:cubicBezTo>
                  <a:cubicBezTo>
                    <a:pt x="6276" y="6363"/>
                    <a:pt x="6450" y="6596"/>
                    <a:pt x="6621" y="6832"/>
                  </a:cubicBezTo>
                  <a:cubicBezTo>
                    <a:pt x="6638" y="6857"/>
                    <a:pt x="6659" y="6884"/>
                    <a:pt x="6677" y="6909"/>
                  </a:cubicBezTo>
                  <a:cubicBezTo>
                    <a:pt x="7281" y="7748"/>
                    <a:pt x="7847" y="8617"/>
                    <a:pt x="8378" y="9510"/>
                  </a:cubicBezTo>
                  <a:cubicBezTo>
                    <a:pt x="8316" y="9347"/>
                    <a:pt x="8251" y="9187"/>
                    <a:pt x="8186" y="9034"/>
                  </a:cubicBezTo>
                  <a:lnTo>
                    <a:pt x="8184" y="9030"/>
                  </a:lnTo>
                  <a:cubicBezTo>
                    <a:pt x="7553" y="8002"/>
                    <a:pt x="6873" y="7009"/>
                    <a:pt x="6138" y="6053"/>
                  </a:cubicBezTo>
                  <a:lnTo>
                    <a:pt x="6138" y="6052"/>
                  </a:lnTo>
                  <a:cubicBezTo>
                    <a:pt x="6136" y="6050"/>
                    <a:pt x="6135" y="6050"/>
                    <a:pt x="6135" y="6047"/>
                  </a:cubicBezTo>
                  <a:cubicBezTo>
                    <a:pt x="5884" y="5719"/>
                    <a:pt x="5625" y="5393"/>
                    <a:pt x="5363" y="5073"/>
                  </a:cubicBezTo>
                  <a:cubicBezTo>
                    <a:pt x="5336" y="5038"/>
                    <a:pt x="5309" y="5005"/>
                    <a:pt x="5281" y="4972"/>
                  </a:cubicBezTo>
                  <a:cubicBezTo>
                    <a:pt x="4836" y="4433"/>
                    <a:pt x="4377" y="3906"/>
                    <a:pt x="3901" y="3395"/>
                  </a:cubicBezTo>
                  <a:lnTo>
                    <a:pt x="3824" y="3313"/>
                  </a:lnTo>
                  <a:cubicBezTo>
                    <a:pt x="3571" y="3042"/>
                    <a:pt x="3313" y="2774"/>
                    <a:pt x="3050" y="2509"/>
                  </a:cubicBezTo>
                  <a:lnTo>
                    <a:pt x="3025" y="2485"/>
                  </a:lnTo>
                  <a:lnTo>
                    <a:pt x="3025" y="2483"/>
                  </a:lnTo>
                  <a:cubicBezTo>
                    <a:pt x="2783" y="2239"/>
                    <a:pt x="2537" y="2000"/>
                    <a:pt x="2287" y="1762"/>
                  </a:cubicBezTo>
                  <a:cubicBezTo>
                    <a:pt x="2151" y="1636"/>
                    <a:pt x="2013" y="1506"/>
                    <a:pt x="1868" y="1376"/>
                  </a:cubicBezTo>
                  <a:cubicBezTo>
                    <a:pt x="1839" y="1348"/>
                    <a:pt x="1811" y="1321"/>
                    <a:pt x="1780" y="1296"/>
                  </a:cubicBezTo>
                  <a:cubicBezTo>
                    <a:pt x="1271" y="839"/>
                    <a:pt x="696" y="377"/>
                    <a:pt x="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0" name="Google Shape;2180;p45"/>
            <p:cNvSpPr/>
            <p:nvPr/>
          </p:nvSpPr>
          <p:spPr>
            <a:xfrm>
              <a:off x="6884667" y="3719549"/>
              <a:ext cx="198800" cy="22513"/>
            </a:xfrm>
            <a:custGeom>
              <a:avLst/>
              <a:gdLst/>
              <a:ahLst/>
              <a:cxnLst/>
              <a:rect l="l" t="t" r="r" b="b"/>
              <a:pathLst>
                <a:path w="2914" h="330" extrusionOk="0">
                  <a:moveTo>
                    <a:pt x="841" y="0"/>
                  </a:moveTo>
                  <a:cubicBezTo>
                    <a:pt x="561" y="0"/>
                    <a:pt x="281" y="14"/>
                    <a:pt x="1" y="40"/>
                  </a:cubicBezTo>
                  <a:cubicBezTo>
                    <a:pt x="15" y="66"/>
                    <a:pt x="30" y="92"/>
                    <a:pt x="46" y="117"/>
                  </a:cubicBezTo>
                  <a:cubicBezTo>
                    <a:pt x="309" y="93"/>
                    <a:pt x="572" y="82"/>
                    <a:pt x="835" y="82"/>
                  </a:cubicBezTo>
                  <a:cubicBezTo>
                    <a:pt x="1510" y="82"/>
                    <a:pt x="2183" y="159"/>
                    <a:pt x="2845" y="317"/>
                  </a:cubicBezTo>
                  <a:cubicBezTo>
                    <a:pt x="2861" y="320"/>
                    <a:pt x="2877" y="325"/>
                    <a:pt x="2896" y="330"/>
                  </a:cubicBezTo>
                  <a:lnTo>
                    <a:pt x="2911" y="269"/>
                  </a:lnTo>
                  <a:lnTo>
                    <a:pt x="2913" y="252"/>
                  </a:lnTo>
                  <a:cubicBezTo>
                    <a:pt x="2905" y="247"/>
                    <a:pt x="2895" y="246"/>
                    <a:pt x="2887" y="244"/>
                  </a:cubicBezTo>
                  <a:lnTo>
                    <a:pt x="2887" y="243"/>
                  </a:lnTo>
                  <a:cubicBezTo>
                    <a:pt x="2838" y="230"/>
                    <a:pt x="2788" y="218"/>
                    <a:pt x="2738" y="208"/>
                  </a:cubicBezTo>
                  <a:cubicBezTo>
                    <a:pt x="2113" y="69"/>
                    <a:pt x="1478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1" name="Google Shape;2181;p45"/>
            <p:cNvSpPr/>
            <p:nvPr/>
          </p:nvSpPr>
          <p:spPr>
            <a:xfrm>
              <a:off x="6989868" y="3586442"/>
              <a:ext cx="12826" cy="76000"/>
            </a:xfrm>
            <a:custGeom>
              <a:avLst/>
              <a:gdLst/>
              <a:ahLst/>
              <a:cxnLst/>
              <a:rect l="l" t="t" r="r" b="b"/>
              <a:pathLst>
                <a:path w="188" h="1114" extrusionOk="0">
                  <a:moveTo>
                    <a:pt x="1" y="1"/>
                  </a:moveTo>
                  <a:lnTo>
                    <a:pt x="95" y="1008"/>
                  </a:lnTo>
                  <a:lnTo>
                    <a:pt x="105" y="1114"/>
                  </a:lnTo>
                  <a:lnTo>
                    <a:pt x="187" y="1108"/>
                  </a:lnTo>
                  <a:lnTo>
                    <a:pt x="184" y="1088"/>
                  </a:lnTo>
                  <a:lnTo>
                    <a:pt x="89" y="64"/>
                  </a:lnTo>
                  <a:cubicBezTo>
                    <a:pt x="61" y="44"/>
                    <a:pt x="32" y="2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2" name="Google Shape;2182;p45"/>
            <p:cNvSpPr/>
            <p:nvPr/>
          </p:nvSpPr>
          <p:spPr>
            <a:xfrm>
              <a:off x="7133548" y="3715933"/>
              <a:ext cx="8460" cy="82754"/>
            </a:xfrm>
            <a:custGeom>
              <a:avLst/>
              <a:gdLst/>
              <a:ahLst/>
              <a:cxnLst/>
              <a:rect l="l" t="t" r="r" b="b"/>
              <a:pathLst>
                <a:path w="124" h="1213" extrusionOk="0">
                  <a:moveTo>
                    <a:pt x="1" y="1"/>
                  </a:moveTo>
                  <a:cubicBezTo>
                    <a:pt x="1" y="344"/>
                    <a:pt x="15" y="720"/>
                    <a:pt x="39" y="1125"/>
                  </a:cubicBezTo>
                  <a:cubicBezTo>
                    <a:pt x="39" y="1154"/>
                    <a:pt x="40" y="1183"/>
                    <a:pt x="43" y="1212"/>
                  </a:cubicBezTo>
                  <a:lnTo>
                    <a:pt x="115" y="1209"/>
                  </a:lnTo>
                  <a:lnTo>
                    <a:pt x="124" y="1209"/>
                  </a:lnTo>
                  <a:cubicBezTo>
                    <a:pt x="98" y="805"/>
                    <a:pt x="83" y="431"/>
                    <a:pt x="80" y="87"/>
                  </a:cubicBezTo>
                  <a:cubicBezTo>
                    <a:pt x="53" y="58"/>
                    <a:pt x="25" y="3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3" name="Google Shape;2183;p45"/>
            <p:cNvSpPr/>
            <p:nvPr/>
          </p:nvSpPr>
          <p:spPr>
            <a:xfrm>
              <a:off x="7054272" y="3865686"/>
              <a:ext cx="144154" cy="37454"/>
            </a:xfrm>
            <a:custGeom>
              <a:avLst/>
              <a:gdLst/>
              <a:ahLst/>
              <a:cxnLst/>
              <a:rect l="l" t="t" r="r" b="b"/>
              <a:pathLst>
                <a:path w="2113" h="549" extrusionOk="0">
                  <a:moveTo>
                    <a:pt x="2107" y="0"/>
                  </a:moveTo>
                  <a:cubicBezTo>
                    <a:pt x="2091" y="2"/>
                    <a:pt x="2075" y="5"/>
                    <a:pt x="2056" y="7"/>
                  </a:cubicBezTo>
                  <a:cubicBezTo>
                    <a:pt x="1379" y="71"/>
                    <a:pt x="663" y="239"/>
                    <a:pt x="0" y="489"/>
                  </a:cubicBezTo>
                  <a:cubicBezTo>
                    <a:pt x="22" y="508"/>
                    <a:pt x="47" y="529"/>
                    <a:pt x="70" y="549"/>
                  </a:cubicBezTo>
                  <a:cubicBezTo>
                    <a:pt x="730" y="306"/>
                    <a:pt x="1441" y="142"/>
                    <a:pt x="2113" y="81"/>
                  </a:cubicBezTo>
                  <a:lnTo>
                    <a:pt x="2113" y="73"/>
                  </a:lnTo>
                  <a:lnTo>
                    <a:pt x="2113" y="71"/>
                  </a:lnTo>
                  <a:lnTo>
                    <a:pt x="21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4" name="Google Shape;2184;p45"/>
            <p:cNvSpPr/>
            <p:nvPr/>
          </p:nvSpPr>
          <p:spPr>
            <a:xfrm>
              <a:off x="7234793" y="3842080"/>
              <a:ext cx="7914" cy="72521"/>
            </a:xfrm>
            <a:custGeom>
              <a:avLst/>
              <a:gdLst/>
              <a:ahLst/>
              <a:cxnLst/>
              <a:rect l="l" t="t" r="r" b="b"/>
              <a:pathLst>
                <a:path w="116" h="1063" extrusionOk="0">
                  <a:moveTo>
                    <a:pt x="38" y="0"/>
                  </a:moveTo>
                  <a:cubicBezTo>
                    <a:pt x="11" y="340"/>
                    <a:pt x="1" y="656"/>
                    <a:pt x="8" y="937"/>
                  </a:cubicBezTo>
                  <a:cubicBezTo>
                    <a:pt x="8" y="980"/>
                    <a:pt x="9" y="1021"/>
                    <a:pt x="11" y="1063"/>
                  </a:cubicBezTo>
                  <a:lnTo>
                    <a:pt x="92" y="1060"/>
                  </a:lnTo>
                  <a:lnTo>
                    <a:pt x="92" y="1038"/>
                  </a:lnTo>
                  <a:cubicBezTo>
                    <a:pt x="82" y="759"/>
                    <a:pt x="89" y="448"/>
                    <a:pt x="115" y="104"/>
                  </a:cubicBezTo>
                  <a:cubicBezTo>
                    <a:pt x="90" y="68"/>
                    <a:pt x="66" y="35"/>
                    <a:pt x="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5" name="Google Shape;2185;p45"/>
            <p:cNvSpPr/>
            <p:nvPr/>
          </p:nvSpPr>
          <p:spPr>
            <a:xfrm>
              <a:off x="7170185" y="3979211"/>
              <a:ext cx="124029" cy="23196"/>
            </a:xfrm>
            <a:custGeom>
              <a:avLst/>
              <a:gdLst/>
              <a:ahLst/>
              <a:cxnLst/>
              <a:rect l="l" t="t" r="r" b="b"/>
              <a:pathLst>
                <a:path w="1818" h="340" extrusionOk="0">
                  <a:moveTo>
                    <a:pt x="1811" y="1"/>
                  </a:moveTo>
                  <a:cubicBezTo>
                    <a:pt x="1779" y="2"/>
                    <a:pt x="1747" y="2"/>
                    <a:pt x="1715" y="7"/>
                  </a:cubicBezTo>
                  <a:cubicBezTo>
                    <a:pt x="1136" y="41"/>
                    <a:pt x="563" y="131"/>
                    <a:pt x="1" y="275"/>
                  </a:cubicBezTo>
                  <a:lnTo>
                    <a:pt x="78" y="340"/>
                  </a:lnTo>
                  <a:cubicBezTo>
                    <a:pt x="632" y="201"/>
                    <a:pt x="1202" y="117"/>
                    <a:pt x="1773" y="85"/>
                  </a:cubicBezTo>
                  <a:cubicBezTo>
                    <a:pt x="1787" y="85"/>
                    <a:pt x="1803" y="82"/>
                    <a:pt x="1818" y="82"/>
                  </a:cubicBezTo>
                  <a:lnTo>
                    <a:pt x="1815" y="7"/>
                  </a:lnTo>
                  <a:lnTo>
                    <a:pt x="1815" y="5"/>
                  </a:lnTo>
                  <a:lnTo>
                    <a:pt x="1815" y="1"/>
                  </a:lnTo>
                  <a:cubicBezTo>
                    <a:pt x="1815" y="1"/>
                    <a:pt x="1815" y="2"/>
                    <a:pt x="1814" y="2"/>
                  </a:cubicBezTo>
                  <a:cubicBezTo>
                    <a:pt x="1813" y="2"/>
                    <a:pt x="1811" y="1"/>
                    <a:pt x="18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6" name="Google Shape;2186;p45"/>
            <p:cNvSpPr/>
            <p:nvPr/>
          </p:nvSpPr>
          <p:spPr>
            <a:xfrm>
              <a:off x="7231859" y="4032563"/>
              <a:ext cx="99332" cy="22172"/>
            </a:xfrm>
            <a:custGeom>
              <a:avLst/>
              <a:gdLst/>
              <a:ahLst/>
              <a:cxnLst/>
              <a:rect l="l" t="t" r="r" b="b"/>
              <a:pathLst>
                <a:path w="1456" h="325" extrusionOk="0">
                  <a:moveTo>
                    <a:pt x="1437" y="0"/>
                  </a:moveTo>
                  <a:cubicBezTo>
                    <a:pt x="1421" y="0"/>
                    <a:pt x="1405" y="2"/>
                    <a:pt x="1390" y="5"/>
                  </a:cubicBezTo>
                  <a:cubicBezTo>
                    <a:pt x="921" y="22"/>
                    <a:pt x="448" y="111"/>
                    <a:pt x="0" y="263"/>
                  </a:cubicBezTo>
                  <a:cubicBezTo>
                    <a:pt x="23" y="283"/>
                    <a:pt x="47" y="305"/>
                    <a:pt x="73" y="325"/>
                  </a:cubicBezTo>
                  <a:cubicBezTo>
                    <a:pt x="514" y="176"/>
                    <a:pt x="983" y="95"/>
                    <a:pt x="1446" y="82"/>
                  </a:cubicBezTo>
                  <a:lnTo>
                    <a:pt x="1455" y="82"/>
                  </a:lnTo>
                  <a:lnTo>
                    <a:pt x="1454" y="1"/>
                  </a:lnTo>
                  <a:cubicBezTo>
                    <a:pt x="1448" y="0"/>
                    <a:pt x="1443" y="0"/>
                    <a:pt x="1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7" name="Google Shape;2187;p45"/>
            <p:cNvSpPr/>
            <p:nvPr/>
          </p:nvSpPr>
          <p:spPr>
            <a:xfrm>
              <a:off x="6390383" y="1993058"/>
              <a:ext cx="406879" cy="409062"/>
            </a:xfrm>
            <a:custGeom>
              <a:avLst/>
              <a:gdLst/>
              <a:ahLst/>
              <a:cxnLst/>
              <a:rect l="l" t="t" r="r" b="b"/>
              <a:pathLst>
                <a:path w="5964" h="5996" extrusionOk="0">
                  <a:moveTo>
                    <a:pt x="713" y="1"/>
                  </a:moveTo>
                  <a:cubicBezTo>
                    <a:pt x="621" y="2"/>
                    <a:pt x="532" y="17"/>
                    <a:pt x="449" y="52"/>
                  </a:cubicBezTo>
                  <a:cubicBezTo>
                    <a:pt x="433" y="57"/>
                    <a:pt x="416" y="65"/>
                    <a:pt x="401" y="72"/>
                  </a:cubicBezTo>
                  <a:cubicBezTo>
                    <a:pt x="378" y="82"/>
                    <a:pt x="355" y="95"/>
                    <a:pt x="335" y="110"/>
                  </a:cubicBezTo>
                  <a:cubicBezTo>
                    <a:pt x="281" y="146"/>
                    <a:pt x="233" y="189"/>
                    <a:pt x="194" y="240"/>
                  </a:cubicBezTo>
                  <a:cubicBezTo>
                    <a:pt x="183" y="254"/>
                    <a:pt x="174" y="267"/>
                    <a:pt x="165" y="282"/>
                  </a:cubicBezTo>
                  <a:cubicBezTo>
                    <a:pt x="90" y="390"/>
                    <a:pt x="47" y="516"/>
                    <a:pt x="29" y="647"/>
                  </a:cubicBezTo>
                  <a:cubicBezTo>
                    <a:pt x="0" y="857"/>
                    <a:pt x="29" y="1072"/>
                    <a:pt x="60" y="1286"/>
                  </a:cubicBezTo>
                  <a:cubicBezTo>
                    <a:pt x="1253" y="2618"/>
                    <a:pt x="2500" y="3902"/>
                    <a:pt x="3822" y="5118"/>
                  </a:cubicBezTo>
                  <a:cubicBezTo>
                    <a:pt x="4142" y="5415"/>
                    <a:pt x="4468" y="5709"/>
                    <a:pt x="4799" y="5996"/>
                  </a:cubicBezTo>
                  <a:cubicBezTo>
                    <a:pt x="5203" y="5893"/>
                    <a:pt x="5598" y="5690"/>
                    <a:pt x="5963" y="5496"/>
                  </a:cubicBezTo>
                  <a:cubicBezTo>
                    <a:pt x="5263" y="4613"/>
                    <a:pt x="4563" y="3733"/>
                    <a:pt x="3864" y="2853"/>
                  </a:cubicBezTo>
                  <a:lnTo>
                    <a:pt x="2816" y="1534"/>
                  </a:lnTo>
                  <a:cubicBezTo>
                    <a:pt x="2402" y="1013"/>
                    <a:pt x="1965" y="473"/>
                    <a:pt x="1361" y="167"/>
                  </a:cubicBezTo>
                  <a:lnTo>
                    <a:pt x="1355" y="166"/>
                  </a:lnTo>
                  <a:cubicBezTo>
                    <a:pt x="1324" y="147"/>
                    <a:pt x="1289" y="133"/>
                    <a:pt x="1254" y="118"/>
                  </a:cubicBezTo>
                  <a:cubicBezTo>
                    <a:pt x="1103" y="56"/>
                    <a:pt x="941" y="10"/>
                    <a:pt x="784" y="2"/>
                  </a:cubicBezTo>
                  <a:cubicBezTo>
                    <a:pt x="760" y="1"/>
                    <a:pt x="737" y="1"/>
                    <a:pt x="7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8" name="Google Shape;2188;p45"/>
            <p:cNvSpPr/>
            <p:nvPr/>
          </p:nvSpPr>
          <p:spPr>
            <a:xfrm>
              <a:off x="6390383" y="1993058"/>
              <a:ext cx="406879" cy="409062"/>
            </a:xfrm>
            <a:custGeom>
              <a:avLst/>
              <a:gdLst/>
              <a:ahLst/>
              <a:cxnLst/>
              <a:rect l="l" t="t" r="r" b="b"/>
              <a:pathLst>
                <a:path w="5964" h="5996" extrusionOk="0">
                  <a:moveTo>
                    <a:pt x="713" y="1"/>
                  </a:moveTo>
                  <a:cubicBezTo>
                    <a:pt x="621" y="2"/>
                    <a:pt x="532" y="17"/>
                    <a:pt x="449" y="52"/>
                  </a:cubicBezTo>
                  <a:cubicBezTo>
                    <a:pt x="433" y="57"/>
                    <a:pt x="416" y="65"/>
                    <a:pt x="401" y="72"/>
                  </a:cubicBezTo>
                  <a:cubicBezTo>
                    <a:pt x="378" y="82"/>
                    <a:pt x="355" y="95"/>
                    <a:pt x="335" y="110"/>
                  </a:cubicBezTo>
                  <a:cubicBezTo>
                    <a:pt x="281" y="146"/>
                    <a:pt x="233" y="189"/>
                    <a:pt x="194" y="240"/>
                  </a:cubicBezTo>
                  <a:cubicBezTo>
                    <a:pt x="183" y="254"/>
                    <a:pt x="174" y="267"/>
                    <a:pt x="165" y="282"/>
                  </a:cubicBezTo>
                  <a:cubicBezTo>
                    <a:pt x="90" y="390"/>
                    <a:pt x="47" y="516"/>
                    <a:pt x="29" y="647"/>
                  </a:cubicBezTo>
                  <a:cubicBezTo>
                    <a:pt x="0" y="857"/>
                    <a:pt x="29" y="1072"/>
                    <a:pt x="60" y="1286"/>
                  </a:cubicBezTo>
                  <a:cubicBezTo>
                    <a:pt x="1253" y="2618"/>
                    <a:pt x="2500" y="3902"/>
                    <a:pt x="3822" y="5118"/>
                  </a:cubicBezTo>
                  <a:cubicBezTo>
                    <a:pt x="4142" y="5415"/>
                    <a:pt x="4468" y="5709"/>
                    <a:pt x="4799" y="5996"/>
                  </a:cubicBezTo>
                  <a:cubicBezTo>
                    <a:pt x="5203" y="5893"/>
                    <a:pt x="5598" y="5690"/>
                    <a:pt x="5963" y="5496"/>
                  </a:cubicBezTo>
                  <a:cubicBezTo>
                    <a:pt x="5263" y="4613"/>
                    <a:pt x="4563" y="3733"/>
                    <a:pt x="3864" y="2853"/>
                  </a:cubicBezTo>
                  <a:lnTo>
                    <a:pt x="2816" y="1534"/>
                  </a:lnTo>
                  <a:cubicBezTo>
                    <a:pt x="2402" y="1013"/>
                    <a:pt x="1965" y="473"/>
                    <a:pt x="1361" y="167"/>
                  </a:cubicBezTo>
                  <a:lnTo>
                    <a:pt x="1355" y="166"/>
                  </a:lnTo>
                  <a:cubicBezTo>
                    <a:pt x="1324" y="147"/>
                    <a:pt x="1289" y="133"/>
                    <a:pt x="1254" y="118"/>
                  </a:cubicBezTo>
                  <a:cubicBezTo>
                    <a:pt x="1103" y="56"/>
                    <a:pt x="941" y="10"/>
                    <a:pt x="784" y="2"/>
                  </a:cubicBezTo>
                  <a:cubicBezTo>
                    <a:pt x="760" y="1"/>
                    <a:pt x="737" y="1"/>
                    <a:pt x="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9" name="Google Shape;2189;p45"/>
            <p:cNvSpPr/>
            <p:nvPr/>
          </p:nvSpPr>
          <p:spPr>
            <a:xfrm>
              <a:off x="6390383" y="1993058"/>
              <a:ext cx="284692" cy="349981"/>
            </a:xfrm>
            <a:custGeom>
              <a:avLst/>
              <a:gdLst/>
              <a:ahLst/>
              <a:cxnLst/>
              <a:rect l="l" t="t" r="r" b="b"/>
              <a:pathLst>
                <a:path w="4173" h="5130" extrusionOk="0">
                  <a:moveTo>
                    <a:pt x="716" y="1"/>
                  </a:moveTo>
                  <a:cubicBezTo>
                    <a:pt x="623" y="2"/>
                    <a:pt x="535" y="17"/>
                    <a:pt x="451" y="52"/>
                  </a:cubicBezTo>
                  <a:cubicBezTo>
                    <a:pt x="435" y="57"/>
                    <a:pt x="419" y="65"/>
                    <a:pt x="404" y="72"/>
                  </a:cubicBezTo>
                  <a:cubicBezTo>
                    <a:pt x="380" y="82"/>
                    <a:pt x="356" y="95"/>
                    <a:pt x="336" y="110"/>
                  </a:cubicBezTo>
                  <a:cubicBezTo>
                    <a:pt x="283" y="146"/>
                    <a:pt x="235" y="189"/>
                    <a:pt x="196" y="240"/>
                  </a:cubicBezTo>
                  <a:cubicBezTo>
                    <a:pt x="184" y="254"/>
                    <a:pt x="176" y="267"/>
                    <a:pt x="167" y="282"/>
                  </a:cubicBezTo>
                  <a:cubicBezTo>
                    <a:pt x="90" y="390"/>
                    <a:pt x="47" y="516"/>
                    <a:pt x="29" y="647"/>
                  </a:cubicBezTo>
                  <a:cubicBezTo>
                    <a:pt x="0" y="857"/>
                    <a:pt x="29" y="1072"/>
                    <a:pt x="60" y="1286"/>
                  </a:cubicBezTo>
                  <a:cubicBezTo>
                    <a:pt x="1253" y="2618"/>
                    <a:pt x="2500" y="3902"/>
                    <a:pt x="3822" y="5118"/>
                  </a:cubicBezTo>
                  <a:cubicBezTo>
                    <a:pt x="3874" y="5124"/>
                    <a:pt x="3926" y="5127"/>
                    <a:pt x="3981" y="5130"/>
                  </a:cubicBezTo>
                  <a:cubicBezTo>
                    <a:pt x="3868" y="4783"/>
                    <a:pt x="3882" y="4415"/>
                    <a:pt x="4026" y="4096"/>
                  </a:cubicBezTo>
                  <a:cubicBezTo>
                    <a:pt x="4034" y="4080"/>
                    <a:pt x="4041" y="4066"/>
                    <a:pt x="4048" y="4049"/>
                  </a:cubicBezTo>
                  <a:cubicBezTo>
                    <a:pt x="4083" y="3981"/>
                    <a:pt x="4120" y="3915"/>
                    <a:pt x="4168" y="3856"/>
                  </a:cubicBezTo>
                  <a:cubicBezTo>
                    <a:pt x="4170" y="3853"/>
                    <a:pt x="4171" y="3852"/>
                    <a:pt x="4172" y="3849"/>
                  </a:cubicBezTo>
                  <a:cubicBezTo>
                    <a:pt x="4100" y="3784"/>
                    <a:pt x="4039" y="3708"/>
                    <a:pt x="3989" y="3629"/>
                  </a:cubicBezTo>
                  <a:cubicBezTo>
                    <a:pt x="3929" y="3535"/>
                    <a:pt x="3886" y="3432"/>
                    <a:pt x="3860" y="3325"/>
                  </a:cubicBezTo>
                  <a:cubicBezTo>
                    <a:pt x="3853" y="3299"/>
                    <a:pt x="3850" y="3271"/>
                    <a:pt x="3844" y="3244"/>
                  </a:cubicBezTo>
                  <a:cubicBezTo>
                    <a:pt x="3844" y="3242"/>
                    <a:pt x="3844" y="3238"/>
                    <a:pt x="3842" y="3236"/>
                  </a:cubicBezTo>
                  <a:cubicBezTo>
                    <a:pt x="3831" y="3161"/>
                    <a:pt x="3829" y="3084"/>
                    <a:pt x="3837" y="3009"/>
                  </a:cubicBezTo>
                  <a:cubicBezTo>
                    <a:pt x="3838" y="2987"/>
                    <a:pt x="3842" y="2967"/>
                    <a:pt x="3845" y="2945"/>
                  </a:cubicBezTo>
                  <a:cubicBezTo>
                    <a:pt x="3851" y="2915"/>
                    <a:pt x="3858" y="2883"/>
                    <a:pt x="3866" y="2853"/>
                  </a:cubicBezTo>
                  <a:lnTo>
                    <a:pt x="2817" y="1534"/>
                  </a:lnTo>
                  <a:cubicBezTo>
                    <a:pt x="2403" y="1013"/>
                    <a:pt x="1968" y="473"/>
                    <a:pt x="1363" y="167"/>
                  </a:cubicBezTo>
                  <a:lnTo>
                    <a:pt x="1357" y="166"/>
                  </a:lnTo>
                  <a:cubicBezTo>
                    <a:pt x="1325" y="147"/>
                    <a:pt x="1290" y="133"/>
                    <a:pt x="1255" y="118"/>
                  </a:cubicBezTo>
                  <a:cubicBezTo>
                    <a:pt x="1106" y="56"/>
                    <a:pt x="943" y="10"/>
                    <a:pt x="785" y="2"/>
                  </a:cubicBezTo>
                  <a:cubicBezTo>
                    <a:pt x="762" y="1"/>
                    <a:pt x="739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0" name="Google Shape;2190;p45"/>
            <p:cNvSpPr/>
            <p:nvPr/>
          </p:nvSpPr>
          <p:spPr>
            <a:xfrm>
              <a:off x="6475936" y="2001108"/>
              <a:ext cx="176628" cy="197163"/>
            </a:xfrm>
            <a:custGeom>
              <a:avLst/>
              <a:gdLst/>
              <a:ahLst/>
              <a:cxnLst/>
              <a:rect l="l" t="t" r="r" b="b"/>
              <a:pathLst>
                <a:path w="2589" h="2890" extrusionOk="0">
                  <a:moveTo>
                    <a:pt x="0" y="0"/>
                  </a:moveTo>
                  <a:lnTo>
                    <a:pt x="0" y="0"/>
                  </a:lnTo>
                  <a:cubicBezTo>
                    <a:pt x="819" y="996"/>
                    <a:pt x="1685" y="1966"/>
                    <a:pt x="2578" y="2890"/>
                  </a:cubicBezTo>
                  <a:cubicBezTo>
                    <a:pt x="2581" y="2869"/>
                    <a:pt x="2584" y="2849"/>
                    <a:pt x="2588" y="2827"/>
                  </a:cubicBezTo>
                  <a:cubicBezTo>
                    <a:pt x="1729" y="1937"/>
                    <a:pt x="898" y="1006"/>
                    <a:pt x="107" y="49"/>
                  </a:cubicBezTo>
                  <a:lnTo>
                    <a:pt x="101" y="48"/>
                  </a:lnTo>
                  <a:cubicBezTo>
                    <a:pt x="70" y="32"/>
                    <a:pt x="36" y="1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1" name="Google Shape;2191;p45"/>
            <p:cNvSpPr/>
            <p:nvPr/>
          </p:nvSpPr>
          <p:spPr>
            <a:xfrm>
              <a:off x="6438958" y="1993058"/>
              <a:ext cx="214355" cy="226840"/>
            </a:xfrm>
            <a:custGeom>
              <a:avLst/>
              <a:gdLst/>
              <a:ahLst/>
              <a:cxnLst/>
              <a:rect l="l" t="t" r="r" b="b"/>
              <a:pathLst>
                <a:path w="3142" h="3325" extrusionOk="0">
                  <a:moveTo>
                    <a:pt x="1" y="1"/>
                  </a:moveTo>
                  <a:lnTo>
                    <a:pt x="3142" y="3325"/>
                  </a:lnTo>
                  <a:cubicBezTo>
                    <a:pt x="3135" y="3297"/>
                    <a:pt x="3132" y="3271"/>
                    <a:pt x="3126" y="3244"/>
                  </a:cubicBezTo>
                  <a:cubicBezTo>
                    <a:pt x="3126" y="3242"/>
                    <a:pt x="3126" y="3238"/>
                    <a:pt x="3125" y="3236"/>
                  </a:cubicBezTo>
                  <a:lnTo>
                    <a:pt x="70" y="2"/>
                  </a:lnTo>
                  <a:cubicBezTo>
                    <a:pt x="48" y="1"/>
                    <a:pt x="25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2" name="Google Shape;2192;p45"/>
            <p:cNvSpPr/>
            <p:nvPr/>
          </p:nvSpPr>
          <p:spPr>
            <a:xfrm>
              <a:off x="6417741" y="1996674"/>
              <a:ext cx="257131" cy="259587"/>
            </a:xfrm>
            <a:custGeom>
              <a:avLst/>
              <a:gdLst/>
              <a:ahLst/>
              <a:cxnLst/>
              <a:rect l="l" t="t" r="r" b="b"/>
              <a:pathLst>
                <a:path w="3769" h="3805" extrusionOk="0">
                  <a:moveTo>
                    <a:pt x="50" y="0"/>
                  </a:moveTo>
                  <a:cubicBezTo>
                    <a:pt x="32" y="4"/>
                    <a:pt x="18" y="12"/>
                    <a:pt x="0" y="20"/>
                  </a:cubicBezTo>
                  <a:cubicBezTo>
                    <a:pt x="1166" y="1361"/>
                    <a:pt x="2430" y="2632"/>
                    <a:pt x="3763" y="3804"/>
                  </a:cubicBezTo>
                  <a:cubicBezTo>
                    <a:pt x="3764" y="3803"/>
                    <a:pt x="3767" y="3800"/>
                    <a:pt x="3769" y="3797"/>
                  </a:cubicBezTo>
                  <a:cubicBezTo>
                    <a:pt x="3696" y="3732"/>
                    <a:pt x="3634" y="3658"/>
                    <a:pt x="3583" y="3579"/>
                  </a:cubicBezTo>
                  <a:cubicBezTo>
                    <a:pt x="2333" y="2464"/>
                    <a:pt x="1148" y="1264"/>
                    <a:pt x="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3" name="Google Shape;2193;p45"/>
            <p:cNvSpPr/>
            <p:nvPr/>
          </p:nvSpPr>
          <p:spPr>
            <a:xfrm>
              <a:off x="6401640" y="2009364"/>
              <a:ext cx="264840" cy="263202"/>
            </a:xfrm>
            <a:custGeom>
              <a:avLst/>
              <a:gdLst/>
              <a:ahLst/>
              <a:cxnLst/>
              <a:rect l="l" t="t" r="r" b="b"/>
              <a:pathLst>
                <a:path w="3882" h="3858" extrusionOk="0">
                  <a:moveTo>
                    <a:pt x="29" y="1"/>
                  </a:moveTo>
                  <a:cubicBezTo>
                    <a:pt x="18" y="15"/>
                    <a:pt x="9" y="28"/>
                    <a:pt x="0" y="43"/>
                  </a:cubicBezTo>
                  <a:cubicBezTo>
                    <a:pt x="1192" y="1399"/>
                    <a:pt x="2487" y="2683"/>
                    <a:pt x="3860" y="3857"/>
                  </a:cubicBezTo>
                  <a:cubicBezTo>
                    <a:pt x="3867" y="3841"/>
                    <a:pt x="3874" y="3827"/>
                    <a:pt x="3882" y="3810"/>
                  </a:cubicBezTo>
                  <a:cubicBezTo>
                    <a:pt x="2514" y="2636"/>
                    <a:pt x="1219" y="1356"/>
                    <a:pt x="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4" name="Google Shape;2194;p45"/>
            <p:cNvSpPr/>
            <p:nvPr/>
          </p:nvSpPr>
          <p:spPr>
            <a:xfrm>
              <a:off x="6426610" y="2265410"/>
              <a:ext cx="685704" cy="395418"/>
            </a:xfrm>
            <a:custGeom>
              <a:avLst/>
              <a:gdLst/>
              <a:ahLst/>
              <a:cxnLst/>
              <a:rect l="l" t="t" r="r" b="b"/>
              <a:pathLst>
                <a:path w="10051" h="5796" extrusionOk="0">
                  <a:moveTo>
                    <a:pt x="7810" y="1"/>
                  </a:moveTo>
                  <a:cubicBezTo>
                    <a:pt x="7692" y="1"/>
                    <a:pt x="7580" y="19"/>
                    <a:pt x="7478" y="61"/>
                  </a:cubicBezTo>
                  <a:cubicBezTo>
                    <a:pt x="6586" y="424"/>
                    <a:pt x="5238" y="1225"/>
                    <a:pt x="5238" y="1225"/>
                  </a:cubicBezTo>
                  <a:cubicBezTo>
                    <a:pt x="5238" y="1225"/>
                    <a:pt x="3107" y="1959"/>
                    <a:pt x="1788" y="3246"/>
                  </a:cubicBezTo>
                  <a:cubicBezTo>
                    <a:pt x="467" y="4536"/>
                    <a:pt x="1" y="5611"/>
                    <a:pt x="1" y="5611"/>
                  </a:cubicBezTo>
                  <a:lnTo>
                    <a:pt x="1137" y="5366"/>
                  </a:lnTo>
                  <a:lnTo>
                    <a:pt x="1202" y="5352"/>
                  </a:lnTo>
                  <a:cubicBezTo>
                    <a:pt x="1202" y="5352"/>
                    <a:pt x="2129" y="5796"/>
                    <a:pt x="3296" y="5796"/>
                  </a:cubicBezTo>
                  <a:cubicBezTo>
                    <a:pt x="3919" y="5796"/>
                    <a:pt x="4610" y="5670"/>
                    <a:pt x="5266" y="5283"/>
                  </a:cubicBezTo>
                  <a:cubicBezTo>
                    <a:pt x="5376" y="5217"/>
                    <a:pt x="5480" y="5152"/>
                    <a:pt x="5574" y="5087"/>
                  </a:cubicBezTo>
                  <a:cubicBezTo>
                    <a:pt x="5809" y="4928"/>
                    <a:pt x="6000" y="4770"/>
                    <a:pt x="6157" y="4615"/>
                  </a:cubicBezTo>
                  <a:cubicBezTo>
                    <a:pt x="7069" y="3719"/>
                    <a:pt x="6899" y="2923"/>
                    <a:pt x="7719" y="2544"/>
                  </a:cubicBezTo>
                  <a:cubicBezTo>
                    <a:pt x="7743" y="2532"/>
                    <a:pt x="7767" y="2522"/>
                    <a:pt x="7793" y="2509"/>
                  </a:cubicBezTo>
                  <a:cubicBezTo>
                    <a:pt x="8356" y="2250"/>
                    <a:pt x="9027" y="1975"/>
                    <a:pt x="9536" y="1779"/>
                  </a:cubicBezTo>
                  <a:cubicBezTo>
                    <a:pt x="9719" y="1684"/>
                    <a:pt x="9863" y="1584"/>
                    <a:pt x="9952" y="1481"/>
                  </a:cubicBezTo>
                  <a:cubicBezTo>
                    <a:pt x="9989" y="1436"/>
                    <a:pt x="10017" y="1390"/>
                    <a:pt x="10031" y="1344"/>
                  </a:cubicBezTo>
                  <a:lnTo>
                    <a:pt x="10031" y="1342"/>
                  </a:lnTo>
                  <a:cubicBezTo>
                    <a:pt x="10033" y="1323"/>
                    <a:pt x="10037" y="1307"/>
                    <a:pt x="10043" y="1296"/>
                  </a:cubicBezTo>
                  <a:lnTo>
                    <a:pt x="10043" y="1294"/>
                  </a:lnTo>
                  <a:cubicBezTo>
                    <a:pt x="10043" y="1288"/>
                    <a:pt x="10044" y="1283"/>
                    <a:pt x="10044" y="1277"/>
                  </a:cubicBezTo>
                  <a:cubicBezTo>
                    <a:pt x="10050" y="1216"/>
                    <a:pt x="10033" y="1157"/>
                    <a:pt x="9995" y="1095"/>
                  </a:cubicBezTo>
                  <a:cubicBezTo>
                    <a:pt x="9995" y="1095"/>
                    <a:pt x="8720" y="1"/>
                    <a:pt x="7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5" name="Google Shape;2195;p45"/>
            <p:cNvSpPr/>
            <p:nvPr/>
          </p:nvSpPr>
          <p:spPr>
            <a:xfrm>
              <a:off x="6334302" y="2017482"/>
              <a:ext cx="429461" cy="460979"/>
            </a:xfrm>
            <a:custGeom>
              <a:avLst/>
              <a:gdLst/>
              <a:ahLst/>
              <a:cxnLst/>
              <a:rect l="l" t="t" r="r" b="b"/>
              <a:pathLst>
                <a:path w="6295" h="6757" extrusionOk="0">
                  <a:moveTo>
                    <a:pt x="391" y="1"/>
                  </a:moveTo>
                  <a:cubicBezTo>
                    <a:pt x="304" y="1"/>
                    <a:pt x="219" y="23"/>
                    <a:pt x="152" y="79"/>
                  </a:cubicBezTo>
                  <a:cubicBezTo>
                    <a:pt x="0" y="212"/>
                    <a:pt x="29" y="451"/>
                    <a:pt x="84" y="643"/>
                  </a:cubicBezTo>
                  <a:cubicBezTo>
                    <a:pt x="253" y="1237"/>
                    <a:pt x="560" y="1790"/>
                    <a:pt x="973" y="2249"/>
                  </a:cubicBezTo>
                  <a:cubicBezTo>
                    <a:pt x="850" y="2178"/>
                    <a:pt x="707" y="2140"/>
                    <a:pt x="568" y="2117"/>
                  </a:cubicBezTo>
                  <a:cubicBezTo>
                    <a:pt x="540" y="2112"/>
                    <a:pt x="512" y="2110"/>
                    <a:pt x="484" y="2110"/>
                  </a:cubicBezTo>
                  <a:cubicBezTo>
                    <a:pt x="370" y="2110"/>
                    <a:pt x="255" y="2151"/>
                    <a:pt x="184" y="2240"/>
                  </a:cubicBezTo>
                  <a:cubicBezTo>
                    <a:pt x="57" y="2399"/>
                    <a:pt x="123" y="2632"/>
                    <a:pt x="206" y="2819"/>
                  </a:cubicBezTo>
                  <a:cubicBezTo>
                    <a:pt x="513" y="3512"/>
                    <a:pt x="987" y="4134"/>
                    <a:pt x="1574" y="4614"/>
                  </a:cubicBezTo>
                  <a:cubicBezTo>
                    <a:pt x="1535" y="4598"/>
                    <a:pt x="1490" y="4589"/>
                    <a:pt x="1446" y="4589"/>
                  </a:cubicBezTo>
                  <a:cubicBezTo>
                    <a:pt x="1379" y="4589"/>
                    <a:pt x="1312" y="4608"/>
                    <a:pt x="1264" y="4646"/>
                  </a:cubicBezTo>
                  <a:cubicBezTo>
                    <a:pt x="1150" y="4737"/>
                    <a:pt x="1108" y="4896"/>
                    <a:pt x="1129" y="5041"/>
                  </a:cubicBezTo>
                  <a:cubicBezTo>
                    <a:pt x="1151" y="5185"/>
                    <a:pt x="1228" y="5315"/>
                    <a:pt x="1313" y="5432"/>
                  </a:cubicBezTo>
                  <a:cubicBezTo>
                    <a:pt x="1708" y="5995"/>
                    <a:pt x="2316" y="6388"/>
                    <a:pt x="2975" y="6586"/>
                  </a:cubicBezTo>
                  <a:cubicBezTo>
                    <a:pt x="3139" y="6635"/>
                    <a:pt x="3305" y="6673"/>
                    <a:pt x="3472" y="6700"/>
                  </a:cubicBezTo>
                  <a:cubicBezTo>
                    <a:pt x="3705" y="6739"/>
                    <a:pt x="3943" y="6757"/>
                    <a:pt x="4181" y="6757"/>
                  </a:cubicBezTo>
                  <a:cubicBezTo>
                    <a:pt x="4461" y="6757"/>
                    <a:pt x="4742" y="6732"/>
                    <a:pt x="5019" y="6687"/>
                  </a:cubicBezTo>
                  <a:cubicBezTo>
                    <a:pt x="5442" y="6241"/>
                    <a:pt x="5823" y="5778"/>
                    <a:pt x="6294" y="5384"/>
                  </a:cubicBezTo>
                  <a:cubicBezTo>
                    <a:pt x="5301" y="4414"/>
                    <a:pt x="4310" y="3443"/>
                    <a:pt x="3315" y="2472"/>
                  </a:cubicBezTo>
                  <a:cubicBezTo>
                    <a:pt x="2684" y="1852"/>
                    <a:pt x="2051" y="1235"/>
                    <a:pt x="1419" y="617"/>
                  </a:cubicBezTo>
                  <a:cubicBezTo>
                    <a:pt x="1170" y="373"/>
                    <a:pt x="905" y="119"/>
                    <a:pt x="568" y="27"/>
                  </a:cubicBezTo>
                  <a:cubicBezTo>
                    <a:pt x="511" y="11"/>
                    <a:pt x="451" y="1"/>
                    <a:pt x="3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6" name="Google Shape;2196;p45"/>
            <p:cNvSpPr/>
            <p:nvPr/>
          </p:nvSpPr>
          <p:spPr>
            <a:xfrm>
              <a:off x="6335531" y="2017482"/>
              <a:ext cx="335791" cy="457023"/>
            </a:xfrm>
            <a:custGeom>
              <a:avLst/>
              <a:gdLst/>
              <a:ahLst/>
              <a:cxnLst/>
              <a:rect l="l" t="t" r="r" b="b"/>
              <a:pathLst>
                <a:path w="4922" h="6699" extrusionOk="0">
                  <a:moveTo>
                    <a:pt x="370" y="1"/>
                  </a:moveTo>
                  <a:cubicBezTo>
                    <a:pt x="283" y="1"/>
                    <a:pt x="199" y="23"/>
                    <a:pt x="133" y="79"/>
                  </a:cubicBezTo>
                  <a:cubicBezTo>
                    <a:pt x="104" y="105"/>
                    <a:pt x="82" y="132"/>
                    <a:pt x="66" y="166"/>
                  </a:cubicBezTo>
                  <a:cubicBezTo>
                    <a:pt x="57" y="183"/>
                    <a:pt x="50" y="199"/>
                    <a:pt x="46" y="215"/>
                  </a:cubicBezTo>
                  <a:cubicBezTo>
                    <a:pt x="1" y="344"/>
                    <a:pt x="26" y="506"/>
                    <a:pt x="66" y="643"/>
                  </a:cubicBezTo>
                  <a:cubicBezTo>
                    <a:pt x="117" y="820"/>
                    <a:pt x="178" y="991"/>
                    <a:pt x="250" y="1157"/>
                  </a:cubicBezTo>
                  <a:cubicBezTo>
                    <a:pt x="263" y="1189"/>
                    <a:pt x="277" y="1218"/>
                    <a:pt x="292" y="1248"/>
                  </a:cubicBezTo>
                  <a:lnTo>
                    <a:pt x="292" y="1250"/>
                  </a:lnTo>
                  <a:cubicBezTo>
                    <a:pt x="460" y="1610"/>
                    <a:pt x="681" y="1945"/>
                    <a:pt x="948" y="2241"/>
                  </a:cubicBezTo>
                  <a:cubicBezTo>
                    <a:pt x="949" y="2243"/>
                    <a:pt x="951" y="2247"/>
                    <a:pt x="952" y="2249"/>
                  </a:cubicBezTo>
                  <a:cubicBezTo>
                    <a:pt x="877" y="2205"/>
                    <a:pt x="793" y="2175"/>
                    <a:pt x="706" y="2153"/>
                  </a:cubicBezTo>
                  <a:cubicBezTo>
                    <a:pt x="654" y="2139"/>
                    <a:pt x="600" y="2126"/>
                    <a:pt x="547" y="2118"/>
                  </a:cubicBezTo>
                  <a:cubicBezTo>
                    <a:pt x="520" y="2114"/>
                    <a:pt x="494" y="2112"/>
                    <a:pt x="467" y="2112"/>
                  </a:cubicBezTo>
                  <a:cubicBezTo>
                    <a:pt x="352" y="2112"/>
                    <a:pt x="236" y="2152"/>
                    <a:pt x="163" y="2241"/>
                  </a:cubicBezTo>
                  <a:cubicBezTo>
                    <a:pt x="147" y="2262"/>
                    <a:pt x="137" y="2282"/>
                    <a:pt x="127" y="2304"/>
                  </a:cubicBezTo>
                  <a:cubicBezTo>
                    <a:pt x="118" y="2318"/>
                    <a:pt x="112" y="2334"/>
                    <a:pt x="110" y="2350"/>
                  </a:cubicBezTo>
                  <a:cubicBezTo>
                    <a:pt x="73" y="2473"/>
                    <a:pt x="104" y="2616"/>
                    <a:pt x="154" y="2745"/>
                  </a:cubicBezTo>
                  <a:cubicBezTo>
                    <a:pt x="166" y="2771"/>
                    <a:pt x="176" y="2797"/>
                    <a:pt x="188" y="2821"/>
                  </a:cubicBezTo>
                  <a:cubicBezTo>
                    <a:pt x="188" y="2822"/>
                    <a:pt x="189" y="2822"/>
                    <a:pt x="189" y="2825"/>
                  </a:cubicBezTo>
                  <a:cubicBezTo>
                    <a:pt x="370" y="3230"/>
                    <a:pt x="607" y="3611"/>
                    <a:pt x="890" y="3954"/>
                  </a:cubicBezTo>
                  <a:lnTo>
                    <a:pt x="891" y="3954"/>
                  </a:lnTo>
                  <a:cubicBezTo>
                    <a:pt x="913" y="3980"/>
                    <a:pt x="935" y="4008"/>
                    <a:pt x="956" y="4034"/>
                  </a:cubicBezTo>
                  <a:lnTo>
                    <a:pt x="958" y="4034"/>
                  </a:lnTo>
                  <a:cubicBezTo>
                    <a:pt x="1137" y="4241"/>
                    <a:pt x="1334" y="4433"/>
                    <a:pt x="1546" y="4607"/>
                  </a:cubicBezTo>
                  <a:cubicBezTo>
                    <a:pt x="1550" y="4608"/>
                    <a:pt x="1553" y="4613"/>
                    <a:pt x="1557" y="4616"/>
                  </a:cubicBezTo>
                  <a:cubicBezTo>
                    <a:pt x="1517" y="4599"/>
                    <a:pt x="1473" y="4591"/>
                    <a:pt x="1429" y="4591"/>
                  </a:cubicBezTo>
                  <a:cubicBezTo>
                    <a:pt x="1411" y="4591"/>
                    <a:pt x="1392" y="4593"/>
                    <a:pt x="1375" y="4595"/>
                  </a:cubicBezTo>
                  <a:cubicBezTo>
                    <a:pt x="1327" y="4603"/>
                    <a:pt x="1282" y="4621"/>
                    <a:pt x="1247" y="4649"/>
                  </a:cubicBezTo>
                  <a:cubicBezTo>
                    <a:pt x="1133" y="4739"/>
                    <a:pt x="1092" y="4898"/>
                    <a:pt x="1114" y="5043"/>
                  </a:cubicBezTo>
                  <a:cubicBezTo>
                    <a:pt x="1124" y="5114"/>
                    <a:pt x="1150" y="5182"/>
                    <a:pt x="1181" y="5247"/>
                  </a:cubicBezTo>
                  <a:cubicBezTo>
                    <a:pt x="1191" y="5268"/>
                    <a:pt x="1202" y="5289"/>
                    <a:pt x="1213" y="5309"/>
                  </a:cubicBezTo>
                  <a:cubicBezTo>
                    <a:pt x="1239" y="5352"/>
                    <a:pt x="1266" y="5396"/>
                    <a:pt x="1295" y="5435"/>
                  </a:cubicBezTo>
                  <a:cubicBezTo>
                    <a:pt x="1493" y="5717"/>
                    <a:pt x="1745" y="5956"/>
                    <a:pt x="2031" y="6150"/>
                  </a:cubicBezTo>
                  <a:cubicBezTo>
                    <a:pt x="2055" y="6166"/>
                    <a:pt x="2078" y="6183"/>
                    <a:pt x="2101" y="6198"/>
                  </a:cubicBezTo>
                  <a:cubicBezTo>
                    <a:pt x="2366" y="6367"/>
                    <a:pt x="2657" y="6499"/>
                    <a:pt x="2957" y="6590"/>
                  </a:cubicBezTo>
                  <a:cubicBezTo>
                    <a:pt x="3019" y="6608"/>
                    <a:pt x="3058" y="6625"/>
                    <a:pt x="3097" y="6639"/>
                  </a:cubicBezTo>
                  <a:cubicBezTo>
                    <a:pt x="3128" y="6650"/>
                    <a:pt x="3152" y="6661"/>
                    <a:pt x="3184" y="6670"/>
                  </a:cubicBezTo>
                  <a:cubicBezTo>
                    <a:pt x="3216" y="6680"/>
                    <a:pt x="3257" y="6690"/>
                    <a:pt x="3310" y="6699"/>
                  </a:cubicBezTo>
                  <a:cubicBezTo>
                    <a:pt x="4041" y="6632"/>
                    <a:pt x="4480" y="6422"/>
                    <a:pt x="4921" y="6130"/>
                  </a:cubicBezTo>
                  <a:cubicBezTo>
                    <a:pt x="4832" y="6083"/>
                    <a:pt x="4756" y="6021"/>
                    <a:pt x="4691" y="5952"/>
                  </a:cubicBezTo>
                  <a:cubicBezTo>
                    <a:pt x="4680" y="5939"/>
                    <a:pt x="4670" y="5927"/>
                    <a:pt x="4658" y="5913"/>
                  </a:cubicBezTo>
                  <a:cubicBezTo>
                    <a:pt x="4581" y="5819"/>
                    <a:pt x="4520" y="5709"/>
                    <a:pt x="4480" y="5590"/>
                  </a:cubicBezTo>
                  <a:cubicBezTo>
                    <a:pt x="4476" y="5583"/>
                    <a:pt x="4474" y="5575"/>
                    <a:pt x="4473" y="5570"/>
                  </a:cubicBezTo>
                  <a:cubicBezTo>
                    <a:pt x="4468" y="5561"/>
                    <a:pt x="4467" y="5551"/>
                    <a:pt x="4463" y="5541"/>
                  </a:cubicBezTo>
                  <a:cubicBezTo>
                    <a:pt x="4438" y="5455"/>
                    <a:pt x="4423" y="5365"/>
                    <a:pt x="4422" y="5274"/>
                  </a:cubicBezTo>
                  <a:cubicBezTo>
                    <a:pt x="4419" y="5258"/>
                    <a:pt x="4419" y="5240"/>
                    <a:pt x="4419" y="5224"/>
                  </a:cubicBezTo>
                  <a:cubicBezTo>
                    <a:pt x="4422" y="5128"/>
                    <a:pt x="4438" y="5033"/>
                    <a:pt x="4465" y="4941"/>
                  </a:cubicBezTo>
                  <a:lnTo>
                    <a:pt x="4484" y="4889"/>
                  </a:lnTo>
                  <a:cubicBezTo>
                    <a:pt x="4492" y="4867"/>
                    <a:pt x="4502" y="4846"/>
                    <a:pt x="4512" y="4824"/>
                  </a:cubicBezTo>
                  <a:cubicBezTo>
                    <a:pt x="4463" y="4804"/>
                    <a:pt x="4418" y="4782"/>
                    <a:pt x="4373" y="4757"/>
                  </a:cubicBezTo>
                  <a:lnTo>
                    <a:pt x="4371" y="4757"/>
                  </a:lnTo>
                  <a:cubicBezTo>
                    <a:pt x="4337" y="4740"/>
                    <a:pt x="4303" y="4723"/>
                    <a:pt x="4271" y="4704"/>
                  </a:cubicBezTo>
                  <a:cubicBezTo>
                    <a:pt x="4177" y="4650"/>
                    <a:pt x="4089" y="4591"/>
                    <a:pt x="4005" y="4527"/>
                  </a:cubicBezTo>
                  <a:cubicBezTo>
                    <a:pt x="4005" y="4526"/>
                    <a:pt x="4004" y="4526"/>
                    <a:pt x="4002" y="4526"/>
                  </a:cubicBezTo>
                  <a:cubicBezTo>
                    <a:pt x="3970" y="4500"/>
                    <a:pt x="3944" y="4475"/>
                    <a:pt x="3915" y="4449"/>
                  </a:cubicBezTo>
                  <a:cubicBezTo>
                    <a:pt x="3788" y="4335"/>
                    <a:pt x="3676" y="4204"/>
                    <a:pt x="3584" y="4057"/>
                  </a:cubicBezTo>
                  <a:cubicBezTo>
                    <a:pt x="3569" y="4035"/>
                    <a:pt x="3556" y="4013"/>
                    <a:pt x="3542" y="3992"/>
                  </a:cubicBezTo>
                  <a:cubicBezTo>
                    <a:pt x="3496" y="3912"/>
                    <a:pt x="3454" y="3827"/>
                    <a:pt x="3416" y="3738"/>
                  </a:cubicBezTo>
                  <a:cubicBezTo>
                    <a:pt x="3394" y="3689"/>
                    <a:pt x="3375" y="3637"/>
                    <a:pt x="3358" y="3586"/>
                  </a:cubicBezTo>
                  <a:cubicBezTo>
                    <a:pt x="3351" y="3565"/>
                    <a:pt x="3345" y="3544"/>
                    <a:pt x="3338" y="3523"/>
                  </a:cubicBezTo>
                  <a:cubicBezTo>
                    <a:pt x="3304" y="3411"/>
                    <a:pt x="3280" y="3297"/>
                    <a:pt x="3267" y="3181"/>
                  </a:cubicBezTo>
                  <a:cubicBezTo>
                    <a:pt x="3265" y="3161"/>
                    <a:pt x="3264" y="3140"/>
                    <a:pt x="3260" y="3119"/>
                  </a:cubicBezTo>
                  <a:cubicBezTo>
                    <a:pt x="3252" y="3030"/>
                    <a:pt x="3249" y="2945"/>
                    <a:pt x="3251" y="2857"/>
                  </a:cubicBezTo>
                  <a:lnTo>
                    <a:pt x="3251" y="2855"/>
                  </a:lnTo>
                  <a:cubicBezTo>
                    <a:pt x="3251" y="2835"/>
                    <a:pt x="3252" y="2818"/>
                    <a:pt x="3252" y="2797"/>
                  </a:cubicBezTo>
                  <a:cubicBezTo>
                    <a:pt x="3257" y="2741"/>
                    <a:pt x="3260" y="2683"/>
                    <a:pt x="3268" y="2629"/>
                  </a:cubicBezTo>
                  <a:cubicBezTo>
                    <a:pt x="3273" y="2609"/>
                    <a:pt x="3274" y="2590"/>
                    <a:pt x="3278" y="2572"/>
                  </a:cubicBezTo>
                  <a:cubicBezTo>
                    <a:pt x="3283" y="2538"/>
                    <a:pt x="3290" y="2503"/>
                    <a:pt x="3296" y="2472"/>
                  </a:cubicBezTo>
                  <a:cubicBezTo>
                    <a:pt x="2665" y="1852"/>
                    <a:pt x="2031" y="1235"/>
                    <a:pt x="1399" y="617"/>
                  </a:cubicBezTo>
                  <a:cubicBezTo>
                    <a:pt x="1152" y="374"/>
                    <a:pt x="890" y="125"/>
                    <a:pt x="557" y="28"/>
                  </a:cubicBezTo>
                  <a:lnTo>
                    <a:pt x="554" y="28"/>
                  </a:lnTo>
                  <a:cubicBezTo>
                    <a:pt x="551" y="27"/>
                    <a:pt x="550" y="27"/>
                    <a:pt x="547" y="27"/>
                  </a:cubicBezTo>
                  <a:cubicBezTo>
                    <a:pt x="521" y="19"/>
                    <a:pt x="495" y="12"/>
                    <a:pt x="466" y="9"/>
                  </a:cubicBezTo>
                  <a:cubicBezTo>
                    <a:pt x="434" y="4"/>
                    <a:pt x="402" y="1"/>
                    <a:pt x="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7" name="Google Shape;2197;p45"/>
            <p:cNvSpPr/>
            <p:nvPr/>
          </p:nvSpPr>
          <p:spPr>
            <a:xfrm>
              <a:off x="6367391" y="2018164"/>
              <a:ext cx="191910" cy="178743"/>
            </a:xfrm>
            <a:custGeom>
              <a:avLst/>
              <a:gdLst/>
              <a:ahLst/>
              <a:cxnLst/>
              <a:rect l="l" t="t" r="r" b="b"/>
              <a:pathLst>
                <a:path w="2813" h="2620" extrusionOk="0">
                  <a:moveTo>
                    <a:pt x="0" y="1"/>
                  </a:moveTo>
                  <a:cubicBezTo>
                    <a:pt x="905" y="900"/>
                    <a:pt x="1846" y="1780"/>
                    <a:pt x="2804" y="2619"/>
                  </a:cubicBezTo>
                  <a:cubicBezTo>
                    <a:pt x="2807" y="2599"/>
                    <a:pt x="2808" y="2580"/>
                    <a:pt x="2813" y="2562"/>
                  </a:cubicBezTo>
                  <a:cubicBezTo>
                    <a:pt x="1885" y="1745"/>
                    <a:pt x="971" y="892"/>
                    <a:pt x="91" y="21"/>
                  </a:cubicBezTo>
                  <a:lnTo>
                    <a:pt x="90" y="21"/>
                  </a:lnTo>
                  <a:cubicBezTo>
                    <a:pt x="85" y="18"/>
                    <a:pt x="84" y="18"/>
                    <a:pt x="83" y="18"/>
                  </a:cubicBezTo>
                  <a:cubicBezTo>
                    <a:pt x="55" y="9"/>
                    <a:pt x="29" y="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8" name="Google Shape;2198;p45"/>
            <p:cNvSpPr/>
            <p:nvPr/>
          </p:nvSpPr>
          <p:spPr>
            <a:xfrm>
              <a:off x="6338601" y="2028739"/>
              <a:ext cx="219131" cy="183587"/>
            </a:xfrm>
            <a:custGeom>
              <a:avLst/>
              <a:gdLst/>
              <a:ahLst/>
              <a:cxnLst/>
              <a:rect l="l" t="t" r="r" b="b"/>
              <a:pathLst>
                <a:path w="3212" h="2691" extrusionOk="0">
                  <a:moveTo>
                    <a:pt x="23" y="1"/>
                  </a:moveTo>
                  <a:cubicBezTo>
                    <a:pt x="12" y="18"/>
                    <a:pt x="5" y="34"/>
                    <a:pt x="1" y="50"/>
                  </a:cubicBezTo>
                  <a:cubicBezTo>
                    <a:pt x="972" y="1040"/>
                    <a:pt x="2049" y="1929"/>
                    <a:pt x="3209" y="2690"/>
                  </a:cubicBezTo>
                  <a:cubicBezTo>
                    <a:pt x="3209" y="2670"/>
                    <a:pt x="3212" y="2653"/>
                    <a:pt x="3212" y="2632"/>
                  </a:cubicBezTo>
                  <a:cubicBezTo>
                    <a:pt x="2058" y="1871"/>
                    <a:pt x="990" y="988"/>
                    <a:pt x="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9" name="Google Shape;2199;p45"/>
            <p:cNvSpPr/>
            <p:nvPr/>
          </p:nvSpPr>
          <p:spPr>
            <a:xfrm>
              <a:off x="6352518" y="2096418"/>
              <a:ext cx="206032" cy="138014"/>
            </a:xfrm>
            <a:custGeom>
              <a:avLst/>
              <a:gdLst/>
              <a:ahLst/>
              <a:cxnLst/>
              <a:rect l="l" t="t" r="r" b="b"/>
              <a:pathLst>
                <a:path w="3020" h="2023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32"/>
                    <a:pt x="28" y="61"/>
                    <a:pt x="43" y="91"/>
                  </a:cubicBezTo>
                  <a:lnTo>
                    <a:pt x="43" y="93"/>
                  </a:lnTo>
                  <a:cubicBezTo>
                    <a:pt x="991" y="799"/>
                    <a:pt x="1986" y="1446"/>
                    <a:pt x="3019" y="2023"/>
                  </a:cubicBezTo>
                  <a:cubicBezTo>
                    <a:pt x="3018" y="2002"/>
                    <a:pt x="3016" y="1982"/>
                    <a:pt x="3012" y="1960"/>
                  </a:cubicBezTo>
                  <a:cubicBezTo>
                    <a:pt x="1968" y="1375"/>
                    <a:pt x="961" y="72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0" name="Google Shape;2200;p45"/>
            <p:cNvSpPr/>
            <p:nvPr/>
          </p:nvSpPr>
          <p:spPr>
            <a:xfrm>
              <a:off x="6383833" y="2164233"/>
              <a:ext cx="180926" cy="97831"/>
            </a:xfrm>
            <a:custGeom>
              <a:avLst/>
              <a:gdLst/>
              <a:ahLst/>
              <a:cxnLst/>
              <a:rect l="l" t="t" r="r" b="b"/>
              <a:pathLst>
                <a:path w="2652" h="1434" extrusionOk="0">
                  <a:moveTo>
                    <a:pt x="1" y="1"/>
                  </a:moveTo>
                  <a:lnTo>
                    <a:pt x="1" y="1"/>
                  </a:lnTo>
                  <a:cubicBezTo>
                    <a:pt x="851" y="536"/>
                    <a:pt x="1738" y="1016"/>
                    <a:pt x="2651" y="1434"/>
                  </a:cubicBezTo>
                  <a:cubicBezTo>
                    <a:pt x="2644" y="1412"/>
                    <a:pt x="2638" y="1392"/>
                    <a:pt x="2631" y="1370"/>
                  </a:cubicBezTo>
                  <a:cubicBezTo>
                    <a:pt x="1810" y="992"/>
                    <a:pt x="1010" y="565"/>
                    <a:pt x="240" y="90"/>
                  </a:cubicBezTo>
                  <a:lnTo>
                    <a:pt x="240" y="90"/>
                  </a:lnTo>
                  <a:cubicBezTo>
                    <a:pt x="241" y="92"/>
                    <a:pt x="243" y="96"/>
                    <a:pt x="244" y="98"/>
                  </a:cubicBezTo>
                  <a:cubicBezTo>
                    <a:pt x="170" y="53"/>
                    <a:pt x="88" y="2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1" name="Google Shape;2201;p45"/>
            <p:cNvSpPr/>
            <p:nvPr/>
          </p:nvSpPr>
          <p:spPr>
            <a:xfrm>
              <a:off x="6342967" y="2174331"/>
              <a:ext cx="237073" cy="119867"/>
            </a:xfrm>
            <a:custGeom>
              <a:avLst/>
              <a:gdLst/>
              <a:ahLst/>
              <a:cxnLst/>
              <a:rect l="l" t="t" r="r" b="b"/>
              <a:pathLst>
                <a:path w="3475" h="1757" extrusionOk="0">
                  <a:moveTo>
                    <a:pt x="18" y="0"/>
                  </a:moveTo>
                  <a:cubicBezTo>
                    <a:pt x="9" y="15"/>
                    <a:pt x="3" y="31"/>
                    <a:pt x="1" y="48"/>
                  </a:cubicBezTo>
                  <a:cubicBezTo>
                    <a:pt x="771" y="566"/>
                    <a:pt x="1587" y="1008"/>
                    <a:pt x="2440" y="1367"/>
                  </a:cubicBezTo>
                  <a:cubicBezTo>
                    <a:pt x="2780" y="1510"/>
                    <a:pt x="3123" y="1641"/>
                    <a:pt x="3475" y="1756"/>
                  </a:cubicBezTo>
                  <a:cubicBezTo>
                    <a:pt x="3460" y="1735"/>
                    <a:pt x="3447" y="1713"/>
                    <a:pt x="3433" y="1691"/>
                  </a:cubicBezTo>
                  <a:cubicBezTo>
                    <a:pt x="2223" y="1280"/>
                    <a:pt x="1078" y="714"/>
                    <a:pt x="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2" name="Google Shape;2202;p45"/>
            <p:cNvSpPr/>
            <p:nvPr/>
          </p:nvSpPr>
          <p:spPr>
            <a:xfrm>
              <a:off x="6346037" y="2204418"/>
              <a:ext cx="262793" cy="121572"/>
            </a:xfrm>
            <a:custGeom>
              <a:avLst/>
              <a:gdLst/>
              <a:ahLst/>
              <a:cxnLst/>
              <a:rect l="l" t="t" r="r" b="b"/>
              <a:pathLst>
                <a:path w="3852" h="1782" extrusionOk="0">
                  <a:moveTo>
                    <a:pt x="0" y="1"/>
                  </a:moveTo>
                  <a:cubicBezTo>
                    <a:pt x="12" y="28"/>
                    <a:pt x="22" y="53"/>
                    <a:pt x="34" y="78"/>
                  </a:cubicBezTo>
                  <a:cubicBezTo>
                    <a:pt x="34" y="79"/>
                    <a:pt x="35" y="79"/>
                    <a:pt x="35" y="81"/>
                  </a:cubicBezTo>
                  <a:cubicBezTo>
                    <a:pt x="704" y="512"/>
                    <a:pt x="1412" y="884"/>
                    <a:pt x="2144" y="1192"/>
                  </a:cubicBezTo>
                  <a:cubicBezTo>
                    <a:pt x="2700" y="1425"/>
                    <a:pt x="3271" y="1622"/>
                    <a:pt x="3851" y="1781"/>
                  </a:cubicBezTo>
                  <a:cubicBezTo>
                    <a:pt x="3821" y="1755"/>
                    <a:pt x="3793" y="1731"/>
                    <a:pt x="3764" y="1706"/>
                  </a:cubicBezTo>
                  <a:cubicBezTo>
                    <a:pt x="2437" y="1334"/>
                    <a:pt x="1157" y="75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3" name="Google Shape;2203;p45"/>
            <p:cNvSpPr/>
            <p:nvPr/>
          </p:nvSpPr>
          <p:spPr>
            <a:xfrm>
              <a:off x="6396182" y="2286901"/>
              <a:ext cx="237619" cy="54783"/>
            </a:xfrm>
            <a:custGeom>
              <a:avLst/>
              <a:gdLst/>
              <a:ahLst/>
              <a:cxnLst/>
              <a:rect l="l" t="t" r="r" b="b"/>
              <a:pathLst>
                <a:path w="3483" h="803" extrusionOk="0">
                  <a:moveTo>
                    <a:pt x="1" y="1"/>
                  </a:moveTo>
                  <a:lnTo>
                    <a:pt x="1" y="1"/>
                  </a:lnTo>
                  <a:cubicBezTo>
                    <a:pt x="22" y="28"/>
                    <a:pt x="44" y="56"/>
                    <a:pt x="66" y="80"/>
                  </a:cubicBezTo>
                  <a:lnTo>
                    <a:pt x="67" y="80"/>
                  </a:lnTo>
                  <a:cubicBezTo>
                    <a:pt x="1152" y="513"/>
                    <a:pt x="2307" y="759"/>
                    <a:pt x="3482" y="803"/>
                  </a:cubicBezTo>
                  <a:cubicBezTo>
                    <a:pt x="3448" y="787"/>
                    <a:pt x="3414" y="768"/>
                    <a:pt x="3382" y="751"/>
                  </a:cubicBezTo>
                  <a:cubicBezTo>
                    <a:pt x="2219" y="697"/>
                    <a:pt x="1073" y="44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4" name="Google Shape;2204;p45"/>
            <p:cNvSpPr/>
            <p:nvPr/>
          </p:nvSpPr>
          <p:spPr>
            <a:xfrm>
              <a:off x="6429066" y="2330565"/>
              <a:ext cx="212650" cy="28449"/>
            </a:xfrm>
            <a:custGeom>
              <a:avLst/>
              <a:gdLst/>
              <a:ahLst/>
              <a:cxnLst/>
              <a:rect l="l" t="t" r="r" b="b"/>
              <a:pathLst>
                <a:path w="3117" h="417" extrusionOk="0">
                  <a:moveTo>
                    <a:pt x="175" y="18"/>
                  </a:moveTo>
                  <a:lnTo>
                    <a:pt x="175" y="18"/>
                  </a:lnTo>
                  <a:cubicBezTo>
                    <a:pt x="175" y="18"/>
                    <a:pt x="175" y="18"/>
                    <a:pt x="175" y="18"/>
                  </a:cubicBezTo>
                  <a:lnTo>
                    <a:pt x="175" y="18"/>
                  </a:lnTo>
                  <a:cubicBezTo>
                    <a:pt x="175" y="18"/>
                    <a:pt x="175" y="18"/>
                    <a:pt x="175" y="18"/>
                  </a:cubicBezTo>
                  <a:close/>
                  <a:moveTo>
                    <a:pt x="56" y="0"/>
                  </a:moveTo>
                  <a:cubicBezTo>
                    <a:pt x="37" y="0"/>
                    <a:pt x="19" y="2"/>
                    <a:pt x="1" y="5"/>
                  </a:cubicBezTo>
                  <a:cubicBezTo>
                    <a:pt x="702" y="276"/>
                    <a:pt x="1460" y="416"/>
                    <a:pt x="2214" y="416"/>
                  </a:cubicBezTo>
                  <a:cubicBezTo>
                    <a:pt x="2510" y="416"/>
                    <a:pt x="2805" y="395"/>
                    <a:pt x="3096" y="351"/>
                  </a:cubicBezTo>
                  <a:lnTo>
                    <a:pt x="3116" y="299"/>
                  </a:lnTo>
                  <a:lnTo>
                    <a:pt x="3116" y="299"/>
                  </a:lnTo>
                  <a:cubicBezTo>
                    <a:pt x="2818" y="346"/>
                    <a:pt x="2515" y="369"/>
                    <a:pt x="2212" y="369"/>
                  </a:cubicBezTo>
                  <a:cubicBezTo>
                    <a:pt x="1521" y="369"/>
                    <a:pt x="826" y="249"/>
                    <a:pt x="175" y="18"/>
                  </a:cubicBezTo>
                  <a:lnTo>
                    <a:pt x="175" y="18"/>
                  </a:lnTo>
                  <a:cubicBezTo>
                    <a:pt x="179" y="20"/>
                    <a:pt x="182" y="24"/>
                    <a:pt x="186" y="27"/>
                  </a:cubicBezTo>
                  <a:cubicBezTo>
                    <a:pt x="145" y="9"/>
                    <a:pt x="100" y="0"/>
                    <a:pt x="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5" name="Google Shape;2205;p45"/>
            <p:cNvSpPr/>
            <p:nvPr/>
          </p:nvSpPr>
          <p:spPr>
            <a:xfrm>
              <a:off x="6415967" y="2373751"/>
              <a:ext cx="221314" cy="19853"/>
            </a:xfrm>
            <a:custGeom>
              <a:avLst/>
              <a:gdLst/>
              <a:ahLst/>
              <a:cxnLst/>
              <a:rect l="l" t="t" r="r" b="b"/>
              <a:pathLst>
                <a:path w="3244" h="291" extrusionOk="0">
                  <a:moveTo>
                    <a:pt x="3240" y="0"/>
                  </a:moveTo>
                  <a:cubicBezTo>
                    <a:pt x="2702" y="161"/>
                    <a:pt x="2143" y="241"/>
                    <a:pt x="1584" y="241"/>
                  </a:cubicBezTo>
                  <a:cubicBezTo>
                    <a:pt x="1050" y="241"/>
                    <a:pt x="515" y="168"/>
                    <a:pt x="0" y="22"/>
                  </a:cubicBezTo>
                  <a:lnTo>
                    <a:pt x="0" y="22"/>
                  </a:lnTo>
                  <a:cubicBezTo>
                    <a:pt x="10" y="44"/>
                    <a:pt x="22" y="64"/>
                    <a:pt x="32" y="83"/>
                  </a:cubicBezTo>
                  <a:cubicBezTo>
                    <a:pt x="538" y="221"/>
                    <a:pt x="1060" y="291"/>
                    <a:pt x="1583" y="291"/>
                  </a:cubicBezTo>
                  <a:cubicBezTo>
                    <a:pt x="2143" y="291"/>
                    <a:pt x="2703" y="211"/>
                    <a:pt x="3243" y="51"/>
                  </a:cubicBezTo>
                  <a:cubicBezTo>
                    <a:pt x="3240" y="33"/>
                    <a:pt x="3240" y="16"/>
                    <a:pt x="3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6" name="Google Shape;2206;p45"/>
            <p:cNvSpPr/>
            <p:nvPr/>
          </p:nvSpPr>
          <p:spPr>
            <a:xfrm>
              <a:off x="6473957" y="2395378"/>
              <a:ext cx="167077" cy="44686"/>
            </a:xfrm>
            <a:custGeom>
              <a:avLst/>
              <a:gdLst/>
              <a:ahLst/>
              <a:cxnLst/>
              <a:rect l="l" t="t" r="r" b="b"/>
              <a:pathLst>
                <a:path w="2449" h="655" extrusionOk="0">
                  <a:moveTo>
                    <a:pt x="2432" y="0"/>
                  </a:moveTo>
                  <a:cubicBezTo>
                    <a:pt x="1687" y="381"/>
                    <a:pt x="841" y="591"/>
                    <a:pt x="0" y="608"/>
                  </a:cubicBezTo>
                  <a:cubicBezTo>
                    <a:pt x="23" y="624"/>
                    <a:pt x="48" y="640"/>
                    <a:pt x="71" y="655"/>
                  </a:cubicBezTo>
                  <a:cubicBezTo>
                    <a:pt x="895" y="630"/>
                    <a:pt x="1717" y="421"/>
                    <a:pt x="2448" y="48"/>
                  </a:cubicBezTo>
                  <a:cubicBezTo>
                    <a:pt x="2445" y="41"/>
                    <a:pt x="2444" y="33"/>
                    <a:pt x="2441" y="29"/>
                  </a:cubicBezTo>
                  <a:cubicBezTo>
                    <a:pt x="2438" y="19"/>
                    <a:pt x="2436" y="10"/>
                    <a:pt x="2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7" name="Google Shape;2207;p45"/>
            <p:cNvSpPr/>
            <p:nvPr/>
          </p:nvSpPr>
          <p:spPr>
            <a:xfrm>
              <a:off x="6546616" y="2420621"/>
              <a:ext cx="108883" cy="51644"/>
            </a:xfrm>
            <a:custGeom>
              <a:avLst/>
              <a:gdLst/>
              <a:ahLst/>
              <a:cxnLst/>
              <a:rect l="l" t="t" r="r" b="b"/>
              <a:pathLst>
                <a:path w="1596" h="757" extrusionOk="0">
                  <a:moveTo>
                    <a:pt x="1563" y="1"/>
                  </a:moveTo>
                  <a:cubicBezTo>
                    <a:pt x="1111" y="358"/>
                    <a:pt x="569" y="607"/>
                    <a:pt x="1" y="726"/>
                  </a:cubicBezTo>
                  <a:cubicBezTo>
                    <a:pt x="32" y="738"/>
                    <a:pt x="57" y="748"/>
                    <a:pt x="87" y="756"/>
                  </a:cubicBezTo>
                  <a:cubicBezTo>
                    <a:pt x="636" y="632"/>
                    <a:pt x="1156" y="386"/>
                    <a:pt x="1596" y="38"/>
                  </a:cubicBezTo>
                  <a:cubicBezTo>
                    <a:pt x="1584" y="25"/>
                    <a:pt x="1573" y="15"/>
                    <a:pt x="15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8" name="Google Shape;2208;p45"/>
            <p:cNvSpPr/>
            <p:nvPr/>
          </p:nvSpPr>
          <p:spPr>
            <a:xfrm>
              <a:off x="6275425" y="2553454"/>
              <a:ext cx="274596" cy="241576"/>
            </a:xfrm>
            <a:custGeom>
              <a:avLst/>
              <a:gdLst/>
              <a:ahLst/>
              <a:cxnLst/>
              <a:rect l="l" t="t" r="r" b="b"/>
              <a:pathLst>
                <a:path w="4025" h="3541" extrusionOk="0">
                  <a:moveTo>
                    <a:pt x="3254" y="0"/>
                  </a:moveTo>
                  <a:cubicBezTo>
                    <a:pt x="3186" y="0"/>
                    <a:pt x="3126" y="15"/>
                    <a:pt x="3061" y="80"/>
                  </a:cubicBezTo>
                  <a:cubicBezTo>
                    <a:pt x="2929" y="214"/>
                    <a:pt x="2733" y="438"/>
                    <a:pt x="2612" y="583"/>
                  </a:cubicBezTo>
                  <a:cubicBezTo>
                    <a:pt x="1976" y="1350"/>
                    <a:pt x="1021" y="1842"/>
                    <a:pt x="272" y="2498"/>
                  </a:cubicBezTo>
                  <a:cubicBezTo>
                    <a:pt x="158" y="2598"/>
                    <a:pt x="44" y="2715"/>
                    <a:pt x="23" y="2866"/>
                  </a:cubicBezTo>
                  <a:cubicBezTo>
                    <a:pt x="0" y="3051"/>
                    <a:pt x="138" y="3231"/>
                    <a:pt x="312" y="3300"/>
                  </a:cubicBezTo>
                  <a:cubicBezTo>
                    <a:pt x="401" y="3335"/>
                    <a:pt x="497" y="3352"/>
                    <a:pt x="593" y="3352"/>
                  </a:cubicBezTo>
                  <a:cubicBezTo>
                    <a:pt x="685" y="3352"/>
                    <a:pt x="776" y="3337"/>
                    <a:pt x="862" y="3307"/>
                  </a:cubicBezTo>
                  <a:lnTo>
                    <a:pt x="862" y="3307"/>
                  </a:lnTo>
                  <a:cubicBezTo>
                    <a:pt x="805" y="3365"/>
                    <a:pt x="831" y="3469"/>
                    <a:pt x="898" y="3513"/>
                  </a:cubicBezTo>
                  <a:cubicBezTo>
                    <a:pt x="928" y="3532"/>
                    <a:pt x="964" y="3541"/>
                    <a:pt x="1000" y="3541"/>
                  </a:cubicBezTo>
                  <a:cubicBezTo>
                    <a:pt x="1043" y="3541"/>
                    <a:pt x="1088" y="3528"/>
                    <a:pt x="1127" y="3507"/>
                  </a:cubicBezTo>
                  <a:cubicBezTo>
                    <a:pt x="1196" y="3469"/>
                    <a:pt x="1251" y="3409"/>
                    <a:pt x="1303" y="3348"/>
                  </a:cubicBezTo>
                  <a:lnTo>
                    <a:pt x="2823" y="1628"/>
                  </a:lnTo>
                  <a:cubicBezTo>
                    <a:pt x="3032" y="1392"/>
                    <a:pt x="3269" y="1140"/>
                    <a:pt x="3580" y="1107"/>
                  </a:cubicBezTo>
                  <a:cubicBezTo>
                    <a:pt x="3693" y="1007"/>
                    <a:pt x="3831" y="812"/>
                    <a:pt x="3910" y="687"/>
                  </a:cubicBezTo>
                  <a:cubicBezTo>
                    <a:pt x="3990" y="557"/>
                    <a:pt x="4025" y="392"/>
                    <a:pt x="3967" y="253"/>
                  </a:cubicBezTo>
                  <a:cubicBezTo>
                    <a:pt x="3900" y="95"/>
                    <a:pt x="3723" y="4"/>
                    <a:pt x="3549" y="4"/>
                  </a:cubicBezTo>
                  <a:cubicBezTo>
                    <a:pt x="3532" y="4"/>
                    <a:pt x="3515" y="5"/>
                    <a:pt x="3498" y="7"/>
                  </a:cubicBezTo>
                  <a:cubicBezTo>
                    <a:pt x="3476" y="9"/>
                    <a:pt x="3455" y="10"/>
                    <a:pt x="3434" y="10"/>
                  </a:cubicBezTo>
                  <a:cubicBezTo>
                    <a:pt x="3366" y="10"/>
                    <a:pt x="3308" y="0"/>
                    <a:pt x="32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9" name="Google Shape;2209;p45"/>
            <p:cNvSpPr/>
            <p:nvPr/>
          </p:nvSpPr>
          <p:spPr>
            <a:xfrm>
              <a:off x="6820468" y="2304844"/>
              <a:ext cx="291651" cy="275482"/>
            </a:xfrm>
            <a:custGeom>
              <a:avLst/>
              <a:gdLst/>
              <a:ahLst/>
              <a:cxnLst/>
              <a:rect l="l" t="t" r="r" b="b"/>
              <a:pathLst>
                <a:path w="4275" h="4038" extrusionOk="0">
                  <a:moveTo>
                    <a:pt x="2344" y="0"/>
                  </a:moveTo>
                  <a:cubicBezTo>
                    <a:pt x="2126" y="0"/>
                    <a:pt x="1889" y="66"/>
                    <a:pt x="1705" y="176"/>
                  </a:cubicBezTo>
                  <a:cubicBezTo>
                    <a:pt x="1495" y="299"/>
                    <a:pt x="1363" y="577"/>
                    <a:pt x="1473" y="793"/>
                  </a:cubicBezTo>
                  <a:cubicBezTo>
                    <a:pt x="1260" y="844"/>
                    <a:pt x="1034" y="854"/>
                    <a:pt x="851" y="975"/>
                  </a:cubicBezTo>
                  <a:cubicBezTo>
                    <a:pt x="668" y="1096"/>
                    <a:pt x="516" y="1281"/>
                    <a:pt x="481" y="1498"/>
                  </a:cubicBezTo>
                  <a:cubicBezTo>
                    <a:pt x="448" y="1715"/>
                    <a:pt x="557" y="1960"/>
                    <a:pt x="757" y="2045"/>
                  </a:cubicBezTo>
                  <a:cubicBezTo>
                    <a:pt x="413" y="2343"/>
                    <a:pt x="166" y="2728"/>
                    <a:pt x="57" y="3173"/>
                  </a:cubicBezTo>
                  <a:cubicBezTo>
                    <a:pt x="21" y="3318"/>
                    <a:pt x="1" y="3471"/>
                    <a:pt x="28" y="3617"/>
                  </a:cubicBezTo>
                  <a:cubicBezTo>
                    <a:pt x="53" y="3764"/>
                    <a:pt x="133" y="3907"/>
                    <a:pt x="260" y="3986"/>
                  </a:cubicBezTo>
                  <a:cubicBezTo>
                    <a:pt x="298" y="4008"/>
                    <a:pt x="337" y="4027"/>
                    <a:pt x="380" y="4037"/>
                  </a:cubicBezTo>
                  <a:cubicBezTo>
                    <a:pt x="1292" y="3141"/>
                    <a:pt x="1123" y="2345"/>
                    <a:pt x="1942" y="1966"/>
                  </a:cubicBezTo>
                  <a:cubicBezTo>
                    <a:pt x="1965" y="1954"/>
                    <a:pt x="1991" y="1944"/>
                    <a:pt x="2016" y="1931"/>
                  </a:cubicBezTo>
                  <a:cubicBezTo>
                    <a:pt x="2579" y="1672"/>
                    <a:pt x="3251" y="1397"/>
                    <a:pt x="3759" y="1201"/>
                  </a:cubicBezTo>
                  <a:cubicBezTo>
                    <a:pt x="3941" y="1133"/>
                    <a:pt x="4106" y="1074"/>
                    <a:pt x="4234" y="1028"/>
                  </a:cubicBezTo>
                  <a:cubicBezTo>
                    <a:pt x="4260" y="980"/>
                    <a:pt x="4247" y="847"/>
                    <a:pt x="4257" y="766"/>
                  </a:cubicBezTo>
                  <a:lnTo>
                    <a:pt x="4257" y="764"/>
                  </a:lnTo>
                  <a:cubicBezTo>
                    <a:pt x="4258" y="745"/>
                    <a:pt x="4261" y="729"/>
                    <a:pt x="4267" y="719"/>
                  </a:cubicBezTo>
                  <a:lnTo>
                    <a:pt x="4274" y="702"/>
                  </a:lnTo>
                  <a:cubicBezTo>
                    <a:pt x="4273" y="702"/>
                    <a:pt x="4271" y="700"/>
                    <a:pt x="4270" y="699"/>
                  </a:cubicBezTo>
                  <a:cubicBezTo>
                    <a:pt x="3713" y="344"/>
                    <a:pt x="3092" y="62"/>
                    <a:pt x="2434" y="4"/>
                  </a:cubicBezTo>
                  <a:cubicBezTo>
                    <a:pt x="2405" y="1"/>
                    <a:pt x="2374" y="0"/>
                    <a:pt x="23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0" name="Google Shape;2210;p45"/>
            <p:cNvSpPr/>
            <p:nvPr/>
          </p:nvSpPr>
          <p:spPr>
            <a:xfrm>
              <a:off x="6973085" y="2315692"/>
              <a:ext cx="48847" cy="43048"/>
            </a:xfrm>
            <a:custGeom>
              <a:avLst/>
              <a:gdLst/>
              <a:ahLst/>
              <a:cxnLst/>
              <a:rect l="l" t="t" r="r" b="b"/>
              <a:pathLst>
                <a:path w="716" h="631" extrusionOk="0">
                  <a:moveTo>
                    <a:pt x="356" y="0"/>
                  </a:moveTo>
                  <a:cubicBezTo>
                    <a:pt x="233" y="0"/>
                    <a:pt x="117" y="74"/>
                    <a:pt x="67" y="194"/>
                  </a:cubicBezTo>
                  <a:cubicBezTo>
                    <a:pt x="0" y="355"/>
                    <a:pt x="74" y="540"/>
                    <a:pt x="235" y="607"/>
                  </a:cubicBezTo>
                  <a:cubicBezTo>
                    <a:pt x="275" y="623"/>
                    <a:pt x="317" y="631"/>
                    <a:pt x="358" y="631"/>
                  </a:cubicBezTo>
                  <a:cubicBezTo>
                    <a:pt x="481" y="631"/>
                    <a:pt x="598" y="559"/>
                    <a:pt x="648" y="439"/>
                  </a:cubicBezTo>
                  <a:cubicBezTo>
                    <a:pt x="716" y="278"/>
                    <a:pt x="640" y="93"/>
                    <a:pt x="480" y="26"/>
                  </a:cubicBezTo>
                  <a:cubicBezTo>
                    <a:pt x="439" y="9"/>
                    <a:pt x="397" y="0"/>
                    <a:pt x="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1" name="Google Shape;2211;p45"/>
            <p:cNvSpPr/>
            <p:nvPr/>
          </p:nvSpPr>
          <p:spPr>
            <a:xfrm>
              <a:off x="6504522" y="2559185"/>
              <a:ext cx="302294" cy="101924"/>
            </a:xfrm>
            <a:custGeom>
              <a:avLst/>
              <a:gdLst/>
              <a:ahLst/>
              <a:cxnLst/>
              <a:rect l="l" t="t" r="r" b="b"/>
              <a:pathLst>
                <a:path w="4431" h="1494" extrusionOk="0">
                  <a:moveTo>
                    <a:pt x="2982" y="0"/>
                  </a:moveTo>
                  <a:cubicBezTo>
                    <a:pt x="2230" y="0"/>
                    <a:pt x="1485" y="226"/>
                    <a:pt x="781" y="505"/>
                  </a:cubicBezTo>
                  <a:cubicBezTo>
                    <a:pt x="160" y="751"/>
                    <a:pt x="2" y="1082"/>
                    <a:pt x="1" y="1084"/>
                  </a:cubicBezTo>
                  <a:lnTo>
                    <a:pt x="75" y="1055"/>
                  </a:lnTo>
                  <a:cubicBezTo>
                    <a:pt x="75" y="1055"/>
                    <a:pt x="991" y="1493"/>
                    <a:pt x="2150" y="1493"/>
                  </a:cubicBezTo>
                  <a:cubicBezTo>
                    <a:pt x="2772" y="1493"/>
                    <a:pt x="3463" y="1367"/>
                    <a:pt x="4121" y="979"/>
                  </a:cubicBezTo>
                  <a:cubicBezTo>
                    <a:pt x="4232" y="914"/>
                    <a:pt x="4337" y="849"/>
                    <a:pt x="4431" y="784"/>
                  </a:cubicBezTo>
                  <a:cubicBezTo>
                    <a:pt x="4429" y="765"/>
                    <a:pt x="4428" y="745"/>
                    <a:pt x="4422" y="728"/>
                  </a:cubicBezTo>
                  <a:cubicBezTo>
                    <a:pt x="4379" y="505"/>
                    <a:pt x="4213" y="319"/>
                    <a:pt x="4018" y="208"/>
                  </a:cubicBezTo>
                  <a:cubicBezTo>
                    <a:pt x="3821" y="96"/>
                    <a:pt x="3595" y="47"/>
                    <a:pt x="3371" y="21"/>
                  </a:cubicBezTo>
                  <a:cubicBezTo>
                    <a:pt x="3241" y="7"/>
                    <a:pt x="3111" y="0"/>
                    <a:pt x="29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2" name="Google Shape;2212;p45"/>
            <p:cNvSpPr/>
            <p:nvPr/>
          </p:nvSpPr>
          <p:spPr>
            <a:xfrm>
              <a:off x="7075217" y="2338956"/>
              <a:ext cx="212036" cy="78456"/>
            </a:xfrm>
            <a:custGeom>
              <a:avLst/>
              <a:gdLst/>
              <a:ahLst/>
              <a:cxnLst/>
              <a:rect l="l" t="t" r="r" b="b"/>
              <a:pathLst>
                <a:path w="3108" h="1150" extrusionOk="0">
                  <a:moveTo>
                    <a:pt x="392" y="1"/>
                  </a:moveTo>
                  <a:cubicBezTo>
                    <a:pt x="298" y="1"/>
                    <a:pt x="183" y="23"/>
                    <a:pt x="92" y="57"/>
                  </a:cubicBezTo>
                  <a:cubicBezTo>
                    <a:pt x="26" y="83"/>
                    <a:pt x="0" y="163"/>
                    <a:pt x="41" y="219"/>
                  </a:cubicBezTo>
                  <a:cubicBezTo>
                    <a:pt x="149" y="361"/>
                    <a:pt x="309" y="497"/>
                    <a:pt x="374" y="523"/>
                  </a:cubicBezTo>
                  <a:cubicBezTo>
                    <a:pt x="539" y="585"/>
                    <a:pt x="815" y="649"/>
                    <a:pt x="1028" y="682"/>
                  </a:cubicBezTo>
                  <a:cubicBezTo>
                    <a:pt x="1675" y="779"/>
                    <a:pt x="2411" y="952"/>
                    <a:pt x="3036" y="1146"/>
                  </a:cubicBezTo>
                  <a:cubicBezTo>
                    <a:pt x="3044" y="1148"/>
                    <a:pt x="3052" y="1149"/>
                    <a:pt x="3058" y="1149"/>
                  </a:cubicBezTo>
                  <a:cubicBezTo>
                    <a:pt x="3100" y="1149"/>
                    <a:pt x="3108" y="1107"/>
                    <a:pt x="3059" y="1085"/>
                  </a:cubicBezTo>
                  <a:cubicBezTo>
                    <a:pt x="2405" y="777"/>
                    <a:pt x="1059" y="166"/>
                    <a:pt x="493" y="12"/>
                  </a:cubicBezTo>
                  <a:cubicBezTo>
                    <a:pt x="464" y="4"/>
                    <a:pt x="430" y="1"/>
                    <a:pt x="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3" name="Google Shape;2213;p45"/>
            <p:cNvSpPr/>
            <p:nvPr/>
          </p:nvSpPr>
          <p:spPr>
            <a:xfrm>
              <a:off x="7809581" y="3464934"/>
              <a:ext cx="194434" cy="168987"/>
            </a:xfrm>
            <a:custGeom>
              <a:avLst/>
              <a:gdLst/>
              <a:ahLst/>
              <a:cxnLst/>
              <a:rect l="l" t="t" r="r" b="b"/>
              <a:pathLst>
                <a:path w="2850" h="2477" extrusionOk="0">
                  <a:moveTo>
                    <a:pt x="1190" y="1"/>
                  </a:moveTo>
                  <a:cubicBezTo>
                    <a:pt x="1086" y="1"/>
                    <a:pt x="979" y="51"/>
                    <a:pt x="901" y="126"/>
                  </a:cubicBezTo>
                  <a:cubicBezTo>
                    <a:pt x="793" y="228"/>
                    <a:pt x="731" y="369"/>
                    <a:pt x="670" y="506"/>
                  </a:cubicBezTo>
                  <a:cubicBezTo>
                    <a:pt x="495" y="907"/>
                    <a:pt x="356" y="1234"/>
                    <a:pt x="124" y="1662"/>
                  </a:cubicBezTo>
                  <a:cubicBezTo>
                    <a:pt x="69" y="1832"/>
                    <a:pt x="1" y="2044"/>
                    <a:pt x="69" y="2131"/>
                  </a:cubicBezTo>
                  <a:cubicBezTo>
                    <a:pt x="141" y="2212"/>
                    <a:pt x="254" y="2239"/>
                    <a:pt x="359" y="2262"/>
                  </a:cubicBezTo>
                  <a:cubicBezTo>
                    <a:pt x="815" y="2364"/>
                    <a:pt x="1276" y="2466"/>
                    <a:pt x="1743" y="2477"/>
                  </a:cubicBezTo>
                  <a:cubicBezTo>
                    <a:pt x="1755" y="2477"/>
                    <a:pt x="1768" y="2477"/>
                    <a:pt x="1781" y="2477"/>
                  </a:cubicBezTo>
                  <a:cubicBezTo>
                    <a:pt x="2015" y="2477"/>
                    <a:pt x="2257" y="2450"/>
                    <a:pt x="2458" y="2332"/>
                  </a:cubicBezTo>
                  <a:cubicBezTo>
                    <a:pt x="2669" y="2206"/>
                    <a:pt x="2850" y="1963"/>
                    <a:pt x="2802" y="1721"/>
                  </a:cubicBezTo>
                  <a:cubicBezTo>
                    <a:pt x="2761" y="1511"/>
                    <a:pt x="2508" y="1319"/>
                    <a:pt x="2281" y="1319"/>
                  </a:cubicBezTo>
                  <a:cubicBezTo>
                    <a:pt x="2247" y="1319"/>
                    <a:pt x="2213" y="1324"/>
                    <a:pt x="2181" y="1333"/>
                  </a:cubicBezTo>
                  <a:cubicBezTo>
                    <a:pt x="2333" y="1210"/>
                    <a:pt x="2429" y="1019"/>
                    <a:pt x="2382" y="832"/>
                  </a:cubicBezTo>
                  <a:cubicBezTo>
                    <a:pt x="2335" y="647"/>
                    <a:pt x="2158" y="502"/>
                    <a:pt x="1965" y="492"/>
                  </a:cubicBezTo>
                  <a:cubicBezTo>
                    <a:pt x="1954" y="491"/>
                    <a:pt x="1942" y="491"/>
                    <a:pt x="1929" y="491"/>
                  </a:cubicBezTo>
                  <a:cubicBezTo>
                    <a:pt x="1745" y="491"/>
                    <a:pt x="1530" y="564"/>
                    <a:pt x="1466" y="731"/>
                  </a:cubicBezTo>
                  <a:cubicBezTo>
                    <a:pt x="1498" y="605"/>
                    <a:pt x="1530" y="474"/>
                    <a:pt x="1515" y="344"/>
                  </a:cubicBezTo>
                  <a:cubicBezTo>
                    <a:pt x="1501" y="214"/>
                    <a:pt x="1434" y="82"/>
                    <a:pt x="1314" y="27"/>
                  </a:cubicBezTo>
                  <a:cubicBezTo>
                    <a:pt x="1274" y="9"/>
                    <a:pt x="1233" y="1"/>
                    <a:pt x="1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7" grpId="0"/>
      <p:bldP spid="2097" grpId="1"/>
      <p:bldP spid="2098" grpId="0" build="p"/>
      <p:bldP spid="2098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17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p46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2. What are 3facts you learned about plastics?</a:t>
            </a:r>
            <a:endParaRPr lang="en-US" altLang="en-GB"/>
          </a:p>
        </p:txBody>
      </p:sp>
      <p:sp>
        <p:nvSpPr>
          <p:cNvPr id="2219" name="Google Shape;2219;p46"/>
          <p:cNvSpPr txBox="1"/>
          <p:nvPr>
            <p:ph type="subTitle" idx="4294967295"/>
          </p:nvPr>
        </p:nvSpPr>
        <p:spPr>
          <a:xfrm>
            <a:off x="720000" y="1383638"/>
            <a:ext cx="7704000" cy="3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en-GB"/>
              <a:t>3 FACTS ABOUT PLASTICS ARE:</a:t>
            </a:r>
            <a:endParaRPr lang="en-US" altLang="en-GB"/>
          </a:p>
        </p:txBody>
      </p:sp>
      <p:sp>
        <p:nvSpPr>
          <p:cNvPr id="2461" name="Google Shape;2461;p46"/>
          <p:cNvSpPr txBox="1"/>
          <p:nvPr/>
        </p:nvSpPr>
        <p:spPr>
          <a:xfrm flipH="1">
            <a:off x="5947650" y="3437490"/>
            <a:ext cx="2201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000" b="1">
                <a:solidFill>
                  <a:srgbClr val="295021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FACT 3</a:t>
            </a:r>
            <a:endParaRPr lang="en-US" sz="2000" b="1">
              <a:solidFill>
                <a:srgbClr val="295021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sp>
        <p:nvSpPr>
          <p:cNvPr id="2462" name="Google Shape;2462;p46"/>
          <p:cNvSpPr txBox="1"/>
          <p:nvPr/>
        </p:nvSpPr>
        <p:spPr>
          <a:xfrm flipH="1">
            <a:off x="5947650" y="3859647"/>
            <a:ext cx="22014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Plastics are light weight</a:t>
            </a:r>
            <a:endParaRPr lang="en-US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63" name="Google Shape;2463;p46"/>
          <p:cNvSpPr txBox="1"/>
          <p:nvPr/>
        </p:nvSpPr>
        <p:spPr>
          <a:xfrm flipH="1">
            <a:off x="994950" y="3436220"/>
            <a:ext cx="2201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000" b="1">
                <a:solidFill>
                  <a:srgbClr val="295021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FACT 1</a:t>
            </a:r>
            <a:endParaRPr lang="en-US" sz="2000" b="1">
              <a:solidFill>
                <a:srgbClr val="295021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sp>
        <p:nvSpPr>
          <p:cNvPr id="2464" name="Google Shape;2464;p46"/>
          <p:cNvSpPr txBox="1"/>
          <p:nvPr/>
        </p:nvSpPr>
        <p:spPr>
          <a:xfrm flipH="1">
            <a:off x="994950" y="3859647"/>
            <a:ext cx="22014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Plastics are strong, it’s hard to break it</a:t>
            </a:r>
            <a:endParaRPr lang="en-US" b="1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65" name="Google Shape;2465;p46"/>
          <p:cNvSpPr txBox="1"/>
          <p:nvPr/>
        </p:nvSpPr>
        <p:spPr>
          <a:xfrm flipH="1">
            <a:off x="3491620" y="3436855"/>
            <a:ext cx="22014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000" b="1">
                <a:solidFill>
                  <a:srgbClr val="295021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FACT 2</a:t>
            </a:r>
            <a:endParaRPr lang="en-US" sz="2000" b="1">
              <a:solidFill>
                <a:srgbClr val="295021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sp>
        <p:nvSpPr>
          <p:cNvPr id="2466" name="Google Shape;2466;p46"/>
          <p:cNvSpPr txBox="1"/>
          <p:nvPr/>
        </p:nvSpPr>
        <p:spPr>
          <a:xfrm flipH="1">
            <a:off x="3471300" y="3859647"/>
            <a:ext cx="22014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It can be many colors, like green, red, purple, yellow, etc</a:t>
            </a:r>
            <a:endParaRPr lang="en-US" b="1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" grpId="0"/>
      <p:bldP spid="2464" grpId="1"/>
      <p:bldP spid="2466" grpId="0"/>
      <p:bldP spid="2466" grpId="1"/>
      <p:bldP spid="2462" grpId="0"/>
      <p:bldP spid="246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70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47"/>
          <p:cNvSpPr txBox="1"/>
          <p:nvPr>
            <p:ph type="title"/>
            <p:custDataLst>
              <p:tags r:id="rId1"/>
            </p:custDataLst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6"/>
                </a:solidFill>
              </a:rPr>
              <a:t>3.</a:t>
            </a:r>
            <a:r>
              <a:rPr lang="en-US">
                <a:solidFill>
                  <a:schemeClr val="accent3">
                    <a:lumMod val="75000"/>
                  </a:schemeClr>
                </a:solidFill>
              </a:rPr>
              <a:t>What are the</a:t>
            </a:r>
            <a:r>
              <a:rPr lang="en-US">
                <a:solidFill>
                  <a:schemeClr val="accent6"/>
                </a:solidFill>
              </a:rPr>
              <a:t> Properties </a:t>
            </a:r>
            <a:r>
              <a:rPr lang="en-US">
                <a:solidFill>
                  <a:schemeClr val="accent3">
                    <a:lumMod val="75000"/>
                  </a:schemeClr>
                </a:solidFill>
              </a:rPr>
              <a:t>of</a:t>
            </a:r>
            <a:r>
              <a:rPr lang="en-US">
                <a:solidFill>
                  <a:schemeClr val="accent6"/>
                </a:solidFill>
              </a:rPr>
              <a:t> Plastics?</a:t>
            </a:r>
            <a:endParaRPr lang="en-US">
              <a:solidFill>
                <a:schemeClr val="accent6"/>
              </a:solidFill>
            </a:endParaRPr>
          </a:p>
        </p:txBody>
      </p:sp>
      <p:sp>
        <p:nvSpPr>
          <p:cNvPr id="2472" name="Google Shape;2472;p47"/>
          <p:cNvSpPr txBox="1"/>
          <p:nvPr>
            <p:ph type="subTitle" idx="4294967295"/>
          </p:nvPr>
        </p:nvSpPr>
        <p:spPr>
          <a:xfrm>
            <a:off x="720000" y="1383638"/>
            <a:ext cx="7704000" cy="3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GB"/>
              <a:t>THE PROPERTIES OF PLASTICS ARE:</a:t>
            </a:r>
            <a:endParaRPr lang="en-US" altLang="en-GB"/>
          </a:p>
        </p:txBody>
      </p:sp>
      <p:grpSp>
        <p:nvGrpSpPr>
          <p:cNvPr id="2475" name="Google Shape;2475;p47"/>
          <p:cNvGrpSpPr/>
          <p:nvPr/>
        </p:nvGrpSpPr>
        <p:grpSpPr>
          <a:xfrm>
            <a:off x="3109505" y="4212233"/>
            <a:ext cx="2751300" cy="1047789"/>
            <a:chOff x="720000" y="2261513"/>
            <a:chExt cx="2751300" cy="1047789"/>
          </a:xfrm>
        </p:grpSpPr>
        <p:sp>
          <p:nvSpPr>
            <p:cNvPr id="2476" name="Google Shape;2476;p47"/>
            <p:cNvSpPr/>
            <p:nvPr/>
          </p:nvSpPr>
          <p:spPr>
            <a:xfrm>
              <a:off x="720000" y="3068703"/>
              <a:ext cx="2751300" cy="240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477" name="Google Shape;2477;p47"/>
            <p:cNvGrpSpPr/>
            <p:nvPr/>
          </p:nvGrpSpPr>
          <p:grpSpPr>
            <a:xfrm>
              <a:off x="917656" y="2305616"/>
              <a:ext cx="1147194" cy="927868"/>
              <a:chOff x="1185450" y="3922700"/>
              <a:chExt cx="937250" cy="758000"/>
            </a:xfrm>
          </p:grpSpPr>
          <p:sp>
            <p:nvSpPr>
              <p:cNvPr id="2478" name="Google Shape;2478;p47"/>
              <p:cNvSpPr/>
              <p:nvPr/>
            </p:nvSpPr>
            <p:spPr>
              <a:xfrm>
                <a:off x="1295175" y="3923625"/>
                <a:ext cx="129425" cy="114375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4575" extrusionOk="0">
                    <a:moveTo>
                      <a:pt x="4305" y="0"/>
                    </a:moveTo>
                    <a:lnTo>
                      <a:pt x="4305" y="0"/>
                    </a:lnTo>
                    <a:cubicBezTo>
                      <a:pt x="3812" y="57"/>
                      <a:pt x="3288" y="175"/>
                      <a:pt x="2731" y="374"/>
                    </a:cubicBezTo>
                    <a:cubicBezTo>
                      <a:pt x="1683" y="747"/>
                      <a:pt x="765" y="1373"/>
                      <a:pt x="1" y="2146"/>
                    </a:cubicBezTo>
                    <a:cubicBezTo>
                      <a:pt x="1238" y="2984"/>
                      <a:pt x="2176" y="4575"/>
                      <a:pt x="3414" y="4575"/>
                    </a:cubicBezTo>
                    <a:cubicBezTo>
                      <a:pt x="3610" y="4575"/>
                      <a:pt x="3813" y="4535"/>
                      <a:pt x="4027" y="4446"/>
                    </a:cubicBezTo>
                    <a:cubicBezTo>
                      <a:pt x="5176" y="3903"/>
                      <a:pt x="4651" y="1995"/>
                      <a:pt x="4303" y="662"/>
                    </a:cubicBezTo>
                    <a:cubicBezTo>
                      <a:pt x="4281" y="445"/>
                      <a:pt x="4286" y="223"/>
                      <a:pt x="43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79" name="Google Shape;2479;p47"/>
              <p:cNvSpPr/>
              <p:nvPr/>
            </p:nvSpPr>
            <p:spPr>
              <a:xfrm>
                <a:off x="1230225" y="4015225"/>
                <a:ext cx="56375" cy="123600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4944" extrusionOk="0">
                    <a:moveTo>
                      <a:pt x="1397" y="0"/>
                    </a:moveTo>
                    <a:cubicBezTo>
                      <a:pt x="530" y="1371"/>
                      <a:pt x="38" y="2932"/>
                      <a:pt x="5" y="4326"/>
                    </a:cubicBezTo>
                    <a:cubicBezTo>
                      <a:pt x="0" y="4539"/>
                      <a:pt x="7" y="4744"/>
                      <a:pt x="22" y="4944"/>
                    </a:cubicBezTo>
                    <a:cubicBezTo>
                      <a:pt x="351" y="4746"/>
                      <a:pt x="644" y="4526"/>
                      <a:pt x="859" y="4250"/>
                    </a:cubicBezTo>
                    <a:cubicBezTo>
                      <a:pt x="1251" y="3692"/>
                      <a:pt x="1643" y="3131"/>
                      <a:pt x="1842" y="2758"/>
                    </a:cubicBezTo>
                    <a:cubicBezTo>
                      <a:pt x="2254" y="1853"/>
                      <a:pt x="2133" y="663"/>
                      <a:pt x="13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0" name="Google Shape;2480;p47"/>
              <p:cNvSpPr/>
              <p:nvPr/>
            </p:nvSpPr>
            <p:spPr>
              <a:xfrm>
                <a:off x="1185450" y="3922700"/>
                <a:ext cx="937250" cy="758000"/>
              </a:xfrm>
              <a:custGeom>
                <a:avLst/>
                <a:gdLst/>
                <a:ahLst/>
                <a:cxnLst/>
                <a:rect l="l" t="t" r="r" b="b"/>
                <a:pathLst>
                  <a:path w="37490" h="30320" extrusionOk="0">
                    <a:moveTo>
                      <a:pt x="26070" y="23874"/>
                    </a:moveTo>
                    <a:lnTo>
                      <a:pt x="26070" y="23874"/>
                    </a:lnTo>
                    <a:cubicBezTo>
                      <a:pt x="26065" y="23877"/>
                      <a:pt x="26062" y="23878"/>
                      <a:pt x="26058" y="23878"/>
                    </a:cubicBezTo>
                    <a:cubicBezTo>
                      <a:pt x="26026" y="23887"/>
                      <a:pt x="25993" y="23899"/>
                      <a:pt x="25962" y="23907"/>
                    </a:cubicBezTo>
                    <a:cubicBezTo>
                      <a:pt x="25844" y="23942"/>
                      <a:pt x="25728" y="23978"/>
                      <a:pt x="25611" y="24012"/>
                    </a:cubicBezTo>
                    <a:cubicBezTo>
                      <a:pt x="25660" y="23987"/>
                      <a:pt x="25711" y="23968"/>
                      <a:pt x="25761" y="23951"/>
                    </a:cubicBezTo>
                    <a:cubicBezTo>
                      <a:pt x="25809" y="23933"/>
                      <a:pt x="25855" y="23920"/>
                      <a:pt x="25903" y="23910"/>
                    </a:cubicBezTo>
                    <a:cubicBezTo>
                      <a:pt x="25919" y="23904"/>
                      <a:pt x="25932" y="23900"/>
                      <a:pt x="25948" y="23897"/>
                    </a:cubicBezTo>
                    <a:cubicBezTo>
                      <a:pt x="25989" y="23886"/>
                      <a:pt x="26028" y="23878"/>
                      <a:pt x="26070" y="23874"/>
                    </a:cubicBezTo>
                    <a:close/>
                    <a:moveTo>
                      <a:pt x="9324" y="1"/>
                    </a:moveTo>
                    <a:cubicBezTo>
                      <a:pt x="9121" y="1"/>
                      <a:pt x="8912" y="12"/>
                      <a:pt x="8696" y="36"/>
                    </a:cubicBezTo>
                    <a:cubicBezTo>
                      <a:pt x="8675" y="259"/>
                      <a:pt x="8670" y="482"/>
                      <a:pt x="8694" y="696"/>
                    </a:cubicBezTo>
                    <a:cubicBezTo>
                      <a:pt x="9044" y="2032"/>
                      <a:pt x="9566" y="3937"/>
                      <a:pt x="8419" y="4480"/>
                    </a:cubicBezTo>
                    <a:cubicBezTo>
                      <a:pt x="8205" y="4569"/>
                      <a:pt x="8002" y="4609"/>
                      <a:pt x="7806" y="4609"/>
                    </a:cubicBezTo>
                    <a:cubicBezTo>
                      <a:pt x="6568" y="4609"/>
                      <a:pt x="5629" y="3017"/>
                      <a:pt x="4391" y="2180"/>
                    </a:cubicBezTo>
                    <a:cubicBezTo>
                      <a:pt x="3934" y="2642"/>
                      <a:pt x="3536" y="3154"/>
                      <a:pt x="3191" y="3698"/>
                    </a:cubicBezTo>
                    <a:cubicBezTo>
                      <a:pt x="3928" y="4363"/>
                      <a:pt x="4047" y="5550"/>
                      <a:pt x="3637" y="6455"/>
                    </a:cubicBezTo>
                    <a:cubicBezTo>
                      <a:pt x="3437" y="6830"/>
                      <a:pt x="3046" y="7388"/>
                      <a:pt x="2654" y="7947"/>
                    </a:cubicBezTo>
                    <a:cubicBezTo>
                      <a:pt x="2437" y="8222"/>
                      <a:pt x="2146" y="8444"/>
                      <a:pt x="1814" y="8641"/>
                    </a:cubicBezTo>
                    <a:cubicBezTo>
                      <a:pt x="1991" y="11096"/>
                      <a:pt x="3499" y="12639"/>
                      <a:pt x="3569" y="12708"/>
                    </a:cubicBezTo>
                    <a:cubicBezTo>
                      <a:pt x="2599" y="13366"/>
                      <a:pt x="1788" y="14310"/>
                      <a:pt x="1340" y="15656"/>
                    </a:cubicBezTo>
                    <a:cubicBezTo>
                      <a:pt x="1267" y="15873"/>
                      <a:pt x="1202" y="16084"/>
                      <a:pt x="1137" y="16297"/>
                    </a:cubicBezTo>
                    <a:cubicBezTo>
                      <a:pt x="0" y="20058"/>
                      <a:pt x="202" y="22958"/>
                      <a:pt x="2004" y="25241"/>
                    </a:cubicBezTo>
                    <a:cubicBezTo>
                      <a:pt x="3908" y="27654"/>
                      <a:pt x="4559" y="28081"/>
                      <a:pt x="4559" y="28081"/>
                    </a:cubicBezTo>
                    <a:cubicBezTo>
                      <a:pt x="4559" y="28081"/>
                      <a:pt x="4465" y="29468"/>
                      <a:pt x="6105" y="29568"/>
                    </a:cubicBezTo>
                    <a:cubicBezTo>
                      <a:pt x="6311" y="29580"/>
                      <a:pt x="6517" y="29587"/>
                      <a:pt x="6719" y="29587"/>
                    </a:cubicBezTo>
                    <a:cubicBezTo>
                      <a:pt x="8027" y="29587"/>
                      <a:pt x="9166" y="29304"/>
                      <a:pt x="9154" y="28547"/>
                    </a:cubicBezTo>
                    <a:cubicBezTo>
                      <a:pt x="9152" y="28493"/>
                      <a:pt x="9145" y="28436"/>
                      <a:pt x="9132" y="28375"/>
                    </a:cubicBezTo>
                    <a:cubicBezTo>
                      <a:pt x="9102" y="28243"/>
                      <a:pt x="9150" y="28165"/>
                      <a:pt x="9261" y="28129"/>
                    </a:cubicBezTo>
                    <a:cubicBezTo>
                      <a:pt x="9315" y="28111"/>
                      <a:pt x="9384" y="28103"/>
                      <a:pt x="9467" y="28103"/>
                    </a:cubicBezTo>
                    <a:cubicBezTo>
                      <a:pt x="10300" y="28103"/>
                      <a:pt x="12554" y="28902"/>
                      <a:pt x="15118" y="28902"/>
                    </a:cubicBezTo>
                    <a:cubicBezTo>
                      <a:pt x="15821" y="28902"/>
                      <a:pt x="16547" y="28842"/>
                      <a:pt x="17274" y="28689"/>
                    </a:cubicBezTo>
                    <a:cubicBezTo>
                      <a:pt x="18426" y="28445"/>
                      <a:pt x="19334" y="28352"/>
                      <a:pt x="20092" y="28352"/>
                    </a:cubicBezTo>
                    <a:cubicBezTo>
                      <a:pt x="21807" y="28352"/>
                      <a:pt x="22757" y="28831"/>
                      <a:pt x="24044" y="29135"/>
                    </a:cubicBezTo>
                    <a:cubicBezTo>
                      <a:pt x="24240" y="29181"/>
                      <a:pt x="24444" y="29222"/>
                      <a:pt x="24658" y="29258"/>
                    </a:cubicBezTo>
                    <a:cubicBezTo>
                      <a:pt x="24678" y="29262"/>
                      <a:pt x="24694" y="29265"/>
                      <a:pt x="24715" y="29269"/>
                    </a:cubicBezTo>
                    <a:cubicBezTo>
                      <a:pt x="24900" y="29298"/>
                      <a:pt x="25078" y="29327"/>
                      <a:pt x="25247" y="29352"/>
                    </a:cubicBezTo>
                    <a:cubicBezTo>
                      <a:pt x="25637" y="29414"/>
                      <a:pt x="25993" y="29465"/>
                      <a:pt x="26323" y="29510"/>
                    </a:cubicBezTo>
                    <a:cubicBezTo>
                      <a:pt x="26489" y="29533"/>
                      <a:pt x="26649" y="29552"/>
                      <a:pt x="26802" y="29569"/>
                    </a:cubicBezTo>
                    <a:cubicBezTo>
                      <a:pt x="27510" y="29653"/>
                      <a:pt x="28119" y="29692"/>
                      <a:pt x="28749" y="29696"/>
                    </a:cubicBezTo>
                    <a:cubicBezTo>
                      <a:pt x="28956" y="29696"/>
                      <a:pt x="29163" y="29695"/>
                      <a:pt x="29379" y="29688"/>
                    </a:cubicBezTo>
                    <a:cubicBezTo>
                      <a:pt x="29514" y="29682"/>
                      <a:pt x="29648" y="29676"/>
                      <a:pt x="29790" y="29669"/>
                    </a:cubicBezTo>
                    <a:lnTo>
                      <a:pt x="29790" y="29669"/>
                    </a:lnTo>
                    <a:cubicBezTo>
                      <a:pt x="29790" y="29669"/>
                      <a:pt x="29713" y="30268"/>
                      <a:pt x="30550" y="30319"/>
                    </a:cubicBezTo>
                    <a:cubicBezTo>
                      <a:pt x="30561" y="30319"/>
                      <a:pt x="30572" y="30319"/>
                      <a:pt x="30583" y="30319"/>
                    </a:cubicBezTo>
                    <a:cubicBezTo>
                      <a:pt x="30941" y="30319"/>
                      <a:pt x="31021" y="30180"/>
                      <a:pt x="31035" y="30086"/>
                    </a:cubicBezTo>
                    <a:cubicBezTo>
                      <a:pt x="31042" y="30037"/>
                      <a:pt x="31029" y="29999"/>
                      <a:pt x="31029" y="29999"/>
                    </a:cubicBezTo>
                    <a:lnTo>
                      <a:pt x="31029" y="29999"/>
                    </a:lnTo>
                    <a:cubicBezTo>
                      <a:pt x="31029" y="29999"/>
                      <a:pt x="31151" y="30076"/>
                      <a:pt x="31325" y="30103"/>
                    </a:cubicBezTo>
                    <a:cubicBezTo>
                      <a:pt x="31360" y="30109"/>
                      <a:pt x="31398" y="30113"/>
                      <a:pt x="31438" y="30113"/>
                    </a:cubicBezTo>
                    <a:cubicBezTo>
                      <a:pt x="31542" y="30113"/>
                      <a:pt x="31658" y="30088"/>
                      <a:pt x="31773" y="30016"/>
                    </a:cubicBezTo>
                    <a:cubicBezTo>
                      <a:pt x="31782" y="30009"/>
                      <a:pt x="31789" y="30003"/>
                      <a:pt x="31798" y="29996"/>
                    </a:cubicBezTo>
                    <a:cubicBezTo>
                      <a:pt x="32112" y="29779"/>
                      <a:pt x="31993" y="29434"/>
                      <a:pt x="31977" y="29391"/>
                    </a:cubicBezTo>
                    <a:lnTo>
                      <a:pt x="31977" y="29391"/>
                    </a:lnTo>
                    <a:cubicBezTo>
                      <a:pt x="31992" y="29410"/>
                      <a:pt x="32058" y="29492"/>
                      <a:pt x="32200" y="29492"/>
                    </a:cubicBezTo>
                    <a:cubicBezTo>
                      <a:pt x="32276" y="29492"/>
                      <a:pt x="32374" y="29468"/>
                      <a:pt x="32497" y="29400"/>
                    </a:cubicBezTo>
                    <a:cubicBezTo>
                      <a:pt x="32881" y="29185"/>
                      <a:pt x="32865" y="28493"/>
                      <a:pt x="32271" y="28288"/>
                    </a:cubicBezTo>
                    <a:cubicBezTo>
                      <a:pt x="31673" y="28085"/>
                      <a:pt x="30570" y="28061"/>
                      <a:pt x="30570" y="28061"/>
                    </a:cubicBezTo>
                    <a:cubicBezTo>
                      <a:pt x="30570" y="28061"/>
                      <a:pt x="29880" y="27709"/>
                      <a:pt x="29243" y="27441"/>
                    </a:cubicBezTo>
                    <a:cubicBezTo>
                      <a:pt x="29043" y="27357"/>
                      <a:pt x="28849" y="27280"/>
                      <a:pt x="28684" y="27224"/>
                    </a:cubicBezTo>
                    <a:cubicBezTo>
                      <a:pt x="28560" y="27185"/>
                      <a:pt x="28450" y="27152"/>
                      <a:pt x="28366" y="27141"/>
                    </a:cubicBezTo>
                    <a:cubicBezTo>
                      <a:pt x="28206" y="27120"/>
                      <a:pt x="28244" y="27092"/>
                      <a:pt x="28392" y="27056"/>
                    </a:cubicBezTo>
                    <a:cubicBezTo>
                      <a:pt x="27852" y="26937"/>
                      <a:pt x="27147" y="26781"/>
                      <a:pt x="26759" y="26693"/>
                    </a:cubicBezTo>
                    <a:cubicBezTo>
                      <a:pt x="26077" y="26536"/>
                      <a:pt x="25253" y="26305"/>
                      <a:pt x="24997" y="26177"/>
                    </a:cubicBezTo>
                    <a:cubicBezTo>
                      <a:pt x="24948" y="26153"/>
                      <a:pt x="24897" y="26088"/>
                      <a:pt x="24856" y="25996"/>
                    </a:cubicBezTo>
                    <a:lnTo>
                      <a:pt x="24856" y="25996"/>
                    </a:lnTo>
                    <a:cubicBezTo>
                      <a:pt x="24898" y="26083"/>
                      <a:pt x="24948" y="26145"/>
                      <a:pt x="24997" y="26171"/>
                    </a:cubicBezTo>
                    <a:cubicBezTo>
                      <a:pt x="25253" y="26297"/>
                      <a:pt x="26077" y="26532"/>
                      <a:pt x="26759" y="26685"/>
                    </a:cubicBezTo>
                    <a:cubicBezTo>
                      <a:pt x="26804" y="26696"/>
                      <a:pt x="26857" y="26709"/>
                      <a:pt x="26909" y="26720"/>
                    </a:cubicBezTo>
                    <a:cubicBezTo>
                      <a:pt x="27313" y="26810"/>
                      <a:pt x="27915" y="26945"/>
                      <a:pt x="28393" y="27049"/>
                    </a:cubicBezTo>
                    <a:cubicBezTo>
                      <a:pt x="28758" y="26960"/>
                      <a:pt x="29812" y="26821"/>
                      <a:pt x="30289" y="26594"/>
                    </a:cubicBezTo>
                    <a:cubicBezTo>
                      <a:pt x="30379" y="26554"/>
                      <a:pt x="30463" y="26528"/>
                      <a:pt x="30544" y="26517"/>
                    </a:cubicBezTo>
                    <a:lnTo>
                      <a:pt x="30702" y="26297"/>
                    </a:lnTo>
                    <a:lnTo>
                      <a:pt x="30825" y="26127"/>
                    </a:lnTo>
                    <a:lnTo>
                      <a:pt x="30825" y="26131"/>
                    </a:lnTo>
                    <a:lnTo>
                      <a:pt x="30705" y="26300"/>
                    </a:lnTo>
                    <a:lnTo>
                      <a:pt x="30543" y="26526"/>
                    </a:lnTo>
                    <a:cubicBezTo>
                      <a:pt x="30580" y="26521"/>
                      <a:pt x="30617" y="26519"/>
                      <a:pt x="30653" y="26519"/>
                    </a:cubicBezTo>
                    <a:cubicBezTo>
                      <a:pt x="30832" y="26519"/>
                      <a:pt x="31004" y="26577"/>
                      <a:pt x="31200" y="26655"/>
                    </a:cubicBezTo>
                    <a:cubicBezTo>
                      <a:pt x="31369" y="26722"/>
                      <a:pt x="31556" y="26801"/>
                      <a:pt x="31779" y="26869"/>
                    </a:cubicBezTo>
                    <a:cubicBezTo>
                      <a:pt x="31989" y="26933"/>
                      <a:pt x="32229" y="26985"/>
                      <a:pt x="32522" y="27002"/>
                    </a:cubicBezTo>
                    <a:cubicBezTo>
                      <a:pt x="32826" y="27021"/>
                      <a:pt x="33095" y="27028"/>
                      <a:pt x="33328" y="27028"/>
                    </a:cubicBezTo>
                    <a:cubicBezTo>
                      <a:pt x="34015" y="27028"/>
                      <a:pt x="34386" y="26968"/>
                      <a:pt x="34386" y="26968"/>
                    </a:cubicBezTo>
                    <a:cubicBezTo>
                      <a:pt x="34386" y="26968"/>
                      <a:pt x="34675" y="27741"/>
                      <a:pt x="35262" y="27741"/>
                    </a:cubicBezTo>
                    <a:cubicBezTo>
                      <a:pt x="35300" y="27741"/>
                      <a:pt x="35339" y="27737"/>
                      <a:pt x="35379" y="27731"/>
                    </a:cubicBezTo>
                    <a:cubicBezTo>
                      <a:pt x="36045" y="27619"/>
                      <a:pt x="35912" y="27302"/>
                      <a:pt x="35912" y="27302"/>
                    </a:cubicBezTo>
                    <a:lnTo>
                      <a:pt x="35912" y="27302"/>
                    </a:lnTo>
                    <a:cubicBezTo>
                      <a:pt x="35912" y="27302"/>
                      <a:pt x="36018" y="27502"/>
                      <a:pt x="36345" y="27502"/>
                    </a:cubicBezTo>
                    <a:cubicBezTo>
                      <a:pt x="36411" y="27502"/>
                      <a:pt x="36486" y="27494"/>
                      <a:pt x="36571" y="27474"/>
                    </a:cubicBezTo>
                    <a:cubicBezTo>
                      <a:pt x="37079" y="27359"/>
                      <a:pt x="36899" y="26866"/>
                      <a:pt x="36899" y="26866"/>
                    </a:cubicBezTo>
                    <a:lnTo>
                      <a:pt x="36899" y="26866"/>
                    </a:lnTo>
                    <a:cubicBezTo>
                      <a:pt x="36899" y="26866"/>
                      <a:pt x="36904" y="26867"/>
                      <a:pt x="36911" y="26867"/>
                    </a:cubicBezTo>
                    <a:cubicBezTo>
                      <a:pt x="36995" y="26867"/>
                      <a:pt x="37489" y="26841"/>
                      <a:pt x="37371" y="26231"/>
                    </a:cubicBezTo>
                    <a:cubicBezTo>
                      <a:pt x="37350" y="26121"/>
                      <a:pt x="37312" y="26034"/>
                      <a:pt x="37266" y="25960"/>
                    </a:cubicBezTo>
                    <a:cubicBezTo>
                      <a:pt x="37022" y="25579"/>
                      <a:pt x="36487" y="25595"/>
                      <a:pt x="36170" y="25510"/>
                    </a:cubicBezTo>
                    <a:cubicBezTo>
                      <a:pt x="35919" y="25440"/>
                      <a:pt x="35222" y="25290"/>
                      <a:pt x="34436" y="25112"/>
                    </a:cubicBezTo>
                    <a:cubicBezTo>
                      <a:pt x="34236" y="25068"/>
                      <a:pt x="34030" y="25021"/>
                      <a:pt x="33828" y="24971"/>
                    </a:cubicBezTo>
                    <a:cubicBezTo>
                      <a:pt x="33622" y="24922"/>
                      <a:pt x="33418" y="24874"/>
                      <a:pt x="33220" y="24825"/>
                    </a:cubicBezTo>
                    <a:cubicBezTo>
                      <a:pt x="33195" y="24818"/>
                      <a:pt x="33172" y="24812"/>
                      <a:pt x="33147" y="24805"/>
                    </a:cubicBezTo>
                    <a:cubicBezTo>
                      <a:pt x="32916" y="24744"/>
                      <a:pt x="32716" y="24673"/>
                      <a:pt x="32542" y="24594"/>
                    </a:cubicBezTo>
                    <a:cubicBezTo>
                      <a:pt x="31873" y="24285"/>
                      <a:pt x="31592" y="23862"/>
                      <a:pt x="31245" y="23437"/>
                    </a:cubicBezTo>
                    <a:cubicBezTo>
                      <a:pt x="31060" y="23210"/>
                      <a:pt x="30921" y="22952"/>
                      <a:pt x="30819" y="22732"/>
                    </a:cubicBezTo>
                    <a:cubicBezTo>
                      <a:pt x="30754" y="22589"/>
                      <a:pt x="30708" y="22460"/>
                      <a:pt x="30675" y="22363"/>
                    </a:cubicBezTo>
                    <a:cubicBezTo>
                      <a:pt x="30635" y="22248"/>
                      <a:pt x="30617" y="22177"/>
                      <a:pt x="30617" y="22177"/>
                    </a:cubicBezTo>
                    <a:cubicBezTo>
                      <a:pt x="30689" y="22114"/>
                      <a:pt x="30756" y="22051"/>
                      <a:pt x="30825" y="21982"/>
                    </a:cubicBezTo>
                    <a:cubicBezTo>
                      <a:pt x="31697" y="21118"/>
                      <a:pt x="32202" y="20007"/>
                      <a:pt x="32532" y="19014"/>
                    </a:cubicBezTo>
                    <a:cubicBezTo>
                      <a:pt x="32764" y="18312"/>
                      <a:pt x="32708" y="17603"/>
                      <a:pt x="32513" y="16959"/>
                    </a:cubicBezTo>
                    <a:cubicBezTo>
                      <a:pt x="32215" y="15982"/>
                      <a:pt x="31588" y="15161"/>
                      <a:pt x="31113" y="14764"/>
                    </a:cubicBezTo>
                    <a:cubicBezTo>
                      <a:pt x="30321" y="14107"/>
                      <a:pt x="28201" y="12613"/>
                      <a:pt x="28201" y="12613"/>
                    </a:cubicBezTo>
                    <a:cubicBezTo>
                      <a:pt x="28201" y="12613"/>
                      <a:pt x="28011" y="10048"/>
                      <a:pt x="27135" y="10048"/>
                    </a:cubicBezTo>
                    <a:cubicBezTo>
                      <a:pt x="27115" y="10048"/>
                      <a:pt x="27095" y="10049"/>
                      <a:pt x="27074" y="10052"/>
                    </a:cubicBezTo>
                    <a:cubicBezTo>
                      <a:pt x="26148" y="10174"/>
                      <a:pt x="25534" y="12150"/>
                      <a:pt x="25534" y="12150"/>
                    </a:cubicBezTo>
                    <a:cubicBezTo>
                      <a:pt x="23022" y="12232"/>
                      <a:pt x="21375" y="13783"/>
                      <a:pt x="21375" y="13783"/>
                    </a:cubicBezTo>
                    <a:cubicBezTo>
                      <a:pt x="21375" y="13783"/>
                      <a:pt x="20034" y="13085"/>
                      <a:pt x="19136" y="13085"/>
                    </a:cubicBezTo>
                    <a:cubicBezTo>
                      <a:pt x="18790" y="13085"/>
                      <a:pt x="18509" y="13189"/>
                      <a:pt x="18397" y="13476"/>
                    </a:cubicBezTo>
                    <a:cubicBezTo>
                      <a:pt x="17993" y="14511"/>
                      <a:pt x="19416" y="16579"/>
                      <a:pt x="19416" y="16579"/>
                    </a:cubicBezTo>
                    <a:cubicBezTo>
                      <a:pt x="19416" y="16579"/>
                      <a:pt x="19386" y="16581"/>
                      <a:pt x="19330" y="16581"/>
                    </a:cubicBezTo>
                    <a:cubicBezTo>
                      <a:pt x="19190" y="16581"/>
                      <a:pt x="18889" y="16573"/>
                      <a:pt x="18494" y="16522"/>
                    </a:cubicBezTo>
                    <a:cubicBezTo>
                      <a:pt x="18432" y="16511"/>
                      <a:pt x="18368" y="16503"/>
                      <a:pt x="18299" y="16494"/>
                    </a:cubicBezTo>
                    <a:cubicBezTo>
                      <a:pt x="18008" y="16446"/>
                      <a:pt x="17676" y="16377"/>
                      <a:pt x="17329" y="16273"/>
                    </a:cubicBezTo>
                    <a:cubicBezTo>
                      <a:pt x="16732" y="16090"/>
                      <a:pt x="16090" y="15802"/>
                      <a:pt x="15518" y="15349"/>
                    </a:cubicBezTo>
                    <a:cubicBezTo>
                      <a:pt x="15382" y="15240"/>
                      <a:pt x="15250" y="15126"/>
                      <a:pt x="15125" y="14997"/>
                    </a:cubicBezTo>
                    <a:cubicBezTo>
                      <a:pt x="15124" y="14996"/>
                      <a:pt x="15121" y="14996"/>
                      <a:pt x="15121" y="14994"/>
                    </a:cubicBezTo>
                    <a:cubicBezTo>
                      <a:pt x="14986" y="14857"/>
                      <a:pt x="14850" y="14719"/>
                      <a:pt x="14716" y="14579"/>
                    </a:cubicBezTo>
                    <a:cubicBezTo>
                      <a:pt x="14577" y="14434"/>
                      <a:pt x="14438" y="14292"/>
                      <a:pt x="14300" y="14150"/>
                    </a:cubicBezTo>
                    <a:cubicBezTo>
                      <a:pt x="14092" y="14420"/>
                      <a:pt x="13825" y="14654"/>
                      <a:pt x="13485" y="14832"/>
                    </a:cubicBezTo>
                    <a:cubicBezTo>
                      <a:pt x="13433" y="14856"/>
                      <a:pt x="13382" y="14867"/>
                      <a:pt x="13331" y="14867"/>
                    </a:cubicBezTo>
                    <a:cubicBezTo>
                      <a:pt x="13003" y="14867"/>
                      <a:pt x="12686" y="14436"/>
                      <a:pt x="12359" y="14427"/>
                    </a:cubicBezTo>
                    <a:cubicBezTo>
                      <a:pt x="10648" y="14577"/>
                      <a:pt x="10785" y="16854"/>
                      <a:pt x="9446" y="17393"/>
                    </a:cubicBezTo>
                    <a:cubicBezTo>
                      <a:pt x="9437" y="17393"/>
                      <a:pt x="9428" y="17393"/>
                      <a:pt x="9419" y="17393"/>
                    </a:cubicBezTo>
                    <a:cubicBezTo>
                      <a:pt x="9185" y="17393"/>
                      <a:pt x="8948" y="17460"/>
                      <a:pt x="8713" y="17460"/>
                    </a:cubicBezTo>
                    <a:cubicBezTo>
                      <a:pt x="8578" y="17460"/>
                      <a:pt x="8443" y="17438"/>
                      <a:pt x="8310" y="17368"/>
                    </a:cubicBezTo>
                    <a:cubicBezTo>
                      <a:pt x="6165" y="15918"/>
                      <a:pt x="7368" y="13267"/>
                      <a:pt x="8627" y="11333"/>
                    </a:cubicBezTo>
                    <a:lnTo>
                      <a:pt x="8627" y="11333"/>
                    </a:lnTo>
                    <a:cubicBezTo>
                      <a:pt x="8368" y="11336"/>
                      <a:pt x="8097" y="11348"/>
                      <a:pt x="7818" y="11369"/>
                    </a:cubicBezTo>
                    <a:cubicBezTo>
                      <a:pt x="7784" y="11348"/>
                      <a:pt x="7742" y="11326"/>
                      <a:pt x="7693" y="11303"/>
                    </a:cubicBezTo>
                    <a:cubicBezTo>
                      <a:pt x="7207" y="11080"/>
                      <a:pt x="6874" y="10796"/>
                      <a:pt x="6642" y="10486"/>
                    </a:cubicBezTo>
                    <a:cubicBezTo>
                      <a:pt x="6131" y="9800"/>
                      <a:pt x="6108" y="8975"/>
                      <a:pt x="5992" y="8342"/>
                    </a:cubicBezTo>
                    <a:cubicBezTo>
                      <a:pt x="5923" y="7966"/>
                      <a:pt x="6044" y="7853"/>
                      <a:pt x="6293" y="7853"/>
                    </a:cubicBezTo>
                    <a:cubicBezTo>
                      <a:pt x="6653" y="7853"/>
                      <a:pt x="7280" y="8088"/>
                      <a:pt x="7989" y="8105"/>
                    </a:cubicBezTo>
                    <a:cubicBezTo>
                      <a:pt x="8106" y="8107"/>
                      <a:pt x="8227" y="8109"/>
                      <a:pt x="8350" y="8109"/>
                    </a:cubicBezTo>
                    <a:cubicBezTo>
                      <a:pt x="9479" y="8109"/>
                      <a:pt x="10825" y="7967"/>
                      <a:pt x="12129" y="6935"/>
                    </a:cubicBezTo>
                    <a:cubicBezTo>
                      <a:pt x="12793" y="6411"/>
                      <a:pt x="13136" y="5737"/>
                      <a:pt x="13272" y="5007"/>
                    </a:cubicBezTo>
                    <a:cubicBezTo>
                      <a:pt x="13433" y="4146"/>
                      <a:pt x="13300" y="3206"/>
                      <a:pt x="13048" y="2345"/>
                    </a:cubicBezTo>
                    <a:cubicBezTo>
                      <a:pt x="12694" y="1147"/>
                      <a:pt x="11352" y="1"/>
                      <a:pt x="93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1" name="Google Shape;2481;p47"/>
              <p:cNvSpPr/>
              <p:nvPr/>
            </p:nvSpPr>
            <p:spPr>
              <a:xfrm>
                <a:off x="1834150" y="4519575"/>
                <a:ext cx="3050" cy="825"/>
              </a:xfrm>
              <a:custGeom>
                <a:avLst/>
                <a:gdLst/>
                <a:ahLst/>
                <a:cxnLst/>
                <a:rect l="l" t="t" r="r" b="b"/>
                <a:pathLst>
                  <a:path w="122" h="33" extrusionOk="0">
                    <a:moveTo>
                      <a:pt x="122" y="1"/>
                    </a:moveTo>
                    <a:cubicBezTo>
                      <a:pt x="80" y="6"/>
                      <a:pt x="41" y="12"/>
                      <a:pt x="0" y="22"/>
                    </a:cubicBezTo>
                    <a:cubicBezTo>
                      <a:pt x="1" y="22"/>
                      <a:pt x="1" y="24"/>
                      <a:pt x="4" y="24"/>
                    </a:cubicBezTo>
                    <a:cubicBezTo>
                      <a:pt x="7" y="28"/>
                      <a:pt x="12" y="29"/>
                      <a:pt x="14" y="32"/>
                    </a:cubicBezTo>
                    <a:cubicBezTo>
                      <a:pt x="45" y="24"/>
                      <a:pt x="78" y="14"/>
                      <a:pt x="110" y="3"/>
                    </a:cubicBezTo>
                    <a:cubicBezTo>
                      <a:pt x="114" y="3"/>
                      <a:pt x="117" y="2"/>
                      <a:pt x="122" y="1"/>
                    </a:cubicBezTo>
                    <a:close/>
                  </a:path>
                </a:pathLst>
              </a:custGeom>
              <a:solidFill>
                <a:srgbClr val="C88A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2" name="Google Shape;2482;p47"/>
              <p:cNvSpPr/>
              <p:nvPr/>
            </p:nvSpPr>
            <p:spPr>
              <a:xfrm>
                <a:off x="1833025" y="4519575"/>
                <a:ext cx="41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167" h="37" extrusionOk="0">
                    <a:moveTo>
                      <a:pt x="167" y="1"/>
                    </a:moveTo>
                    <a:cubicBezTo>
                      <a:pt x="125" y="6"/>
                      <a:pt x="86" y="12"/>
                      <a:pt x="45" y="24"/>
                    </a:cubicBezTo>
                    <a:cubicBezTo>
                      <a:pt x="29" y="28"/>
                      <a:pt x="16" y="31"/>
                      <a:pt x="0" y="37"/>
                    </a:cubicBezTo>
                    <a:cubicBezTo>
                      <a:pt x="17" y="32"/>
                      <a:pt x="32" y="29"/>
                      <a:pt x="49" y="25"/>
                    </a:cubicBezTo>
                    <a:cubicBezTo>
                      <a:pt x="83" y="16"/>
                      <a:pt x="122" y="9"/>
                      <a:pt x="155" y="3"/>
                    </a:cubicBezTo>
                    <a:cubicBezTo>
                      <a:pt x="159" y="3"/>
                      <a:pt x="162" y="2"/>
                      <a:pt x="167" y="1"/>
                    </a:cubicBezTo>
                    <a:close/>
                  </a:path>
                </a:pathLst>
              </a:custGeom>
              <a:solidFill>
                <a:srgbClr val="C88A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3" name="Google Shape;2483;p47"/>
              <p:cNvSpPr/>
              <p:nvPr/>
            </p:nvSpPr>
            <p:spPr>
              <a:xfrm>
                <a:off x="1339550" y="4206000"/>
                <a:ext cx="203425" cy="153200"/>
              </a:xfrm>
              <a:custGeom>
                <a:avLst/>
                <a:gdLst/>
                <a:ahLst/>
                <a:cxnLst/>
                <a:rect l="l" t="t" r="r" b="b"/>
                <a:pathLst>
                  <a:path w="8137" h="6128" extrusionOk="0">
                    <a:moveTo>
                      <a:pt x="2593" y="1"/>
                    </a:moveTo>
                    <a:cubicBezTo>
                      <a:pt x="2550" y="1"/>
                      <a:pt x="2507" y="1"/>
                      <a:pt x="2463" y="1"/>
                    </a:cubicBezTo>
                    <a:cubicBezTo>
                      <a:pt x="1204" y="1935"/>
                      <a:pt x="1" y="4587"/>
                      <a:pt x="2146" y="6036"/>
                    </a:cubicBezTo>
                    <a:cubicBezTo>
                      <a:pt x="2279" y="6106"/>
                      <a:pt x="2414" y="6128"/>
                      <a:pt x="2549" y="6128"/>
                    </a:cubicBezTo>
                    <a:cubicBezTo>
                      <a:pt x="2784" y="6128"/>
                      <a:pt x="3021" y="6061"/>
                      <a:pt x="3255" y="6061"/>
                    </a:cubicBezTo>
                    <a:cubicBezTo>
                      <a:pt x="3264" y="6061"/>
                      <a:pt x="3273" y="6061"/>
                      <a:pt x="3282" y="6061"/>
                    </a:cubicBezTo>
                    <a:cubicBezTo>
                      <a:pt x="4621" y="5522"/>
                      <a:pt x="4484" y="3245"/>
                      <a:pt x="6195" y="3096"/>
                    </a:cubicBezTo>
                    <a:cubicBezTo>
                      <a:pt x="6522" y="3104"/>
                      <a:pt x="6840" y="3536"/>
                      <a:pt x="7168" y="3536"/>
                    </a:cubicBezTo>
                    <a:cubicBezTo>
                      <a:pt x="7219" y="3536"/>
                      <a:pt x="7270" y="3525"/>
                      <a:pt x="7321" y="3502"/>
                    </a:cubicBezTo>
                    <a:cubicBezTo>
                      <a:pt x="7661" y="3322"/>
                      <a:pt x="7928" y="3089"/>
                      <a:pt x="8136" y="2818"/>
                    </a:cubicBezTo>
                    <a:cubicBezTo>
                      <a:pt x="7701" y="2370"/>
                      <a:pt x="7266" y="1934"/>
                      <a:pt x="6813" y="1543"/>
                    </a:cubicBezTo>
                    <a:cubicBezTo>
                      <a:pt x="6474" y="1253"/>
                      <a:pt x="6127" y="991"/>
                      <a:pt x="5761" y="768"/>
                    </a:cubicBezTo>
                    <a:cubicBezTo>
                      <a:pt x="5105" y="370"/>
                      <a:pt x="4387" y="100"/>
                      <a:pt x="3547" y="34"/>
                    </a:cubicBezTo>
                    <a:cubicBezTo>
                      <a:pt x="3505" y="30"/>
                      <a:pt x="3460" y="29"/>
                      <a:pt x="3418" y="24"/>
                    </a:cubicBezTo>
                    <a:cubicBezTo>
                      <a:pt x="3166" y="9"/>
                      <a:pt x="2888" y="1"/>
                      <a:pt x="2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4" name="Google Shape;2484;p47"/>
              <p:cNvSpPr/>
              <p:nvPr/>
            </p:nvSpPr>
            <p:spPr>
              <a:xfrm>
                <a:off x="1825700" y="4520150"/>
                <a:ext cx="8825" cy="290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16" extrusionOk="0">
                    <a:moveTo>
                      <a:pt x="338" y="1"/>
                    </a:moveTo>
                    <a:cubicBezTo>
                      <a:pt x="322" y="5"/>
                      <a:pt x="309" y="8"/>
                      <a:pt x="293" y="14"/>
                    </a:cubicBezTo>
                    <a:cubicBezTo>
                      <a:pt x="245" y="27"/>
                      <a:pt x="199" y="38"/>
                      <a:pt x="151" y="56"/>
                    </a:cubicBezTo>
                    <a:cubicBezTo>
                      <a:pt x="101" y="72"/>
                      <a:pt x="50" y="89"/>
                      <a:pt x="1" y="115"/>
                    </a:cubicBezTo>
                    <a:cubicBezTo>
                      <a:pt x="118" y="82"/>
                      <a:pt x="234" y="46"/>
                      <a:pt x="352" y="11"/>
                    </a:cubicBezTo>
                    <a:cubicBezTo>
                      <a:pt x="350" y="8"/>
                      <a:pt x="345" y="6"/>
                      <a:pt x="342" y="2"/>
                    </a:cubicBezTo>
                    <a:cubicBezTo>
                      <a:pt x="339" y="2"/>
                      <a:pt x="339" y="1"/>
                      <a:pt x="338" y="1"/>
                    </a:cubicBezTo>
                    <a:close/>
                  </a:path>
                </a:pathLst>
              </a:custGeom>
              <a:solidFill>
                <a:srgbClr val="DA9F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5" name="Google Shape;2485;p47"/>
              <p:cNvSpPr/>
              <p:nvPr/>
            </p:nvSpPr>
            <p:spPr>
              <a:xfrm>
                <a:off x="1825700" y="4519575"/>
                <a:ext cx="11500" cy="342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137" extrusionOk="0">
                    <a:moveTo>
                      <a:pt x="460" y="1"/>
                    </a:moveTo>
                    <a:cubicBezTo>
                      <a:pt x="418" y="6"/>
                      <a:pt x="379" y="12"/>
                      <a:pt x="338" y="24"/>
                    </a:cubicBezTo>
                    <a:cubicBezTo>
                      <a:pt x="322" y="28"/>
                      <a:pt x="309" y="31"/>
                      <a:pt x="293" y="35"/>
                    </a:cubicBezTo>
                    <a:cubicBezTo>
                      <a:pt x="245" y="45"/>
                      <a:pt x="199" y="58"/>
                      <a:pt x="151" y="76"/>
                    </a:cubicBezTo>
                    <a:cubicBezTo>
                      <a:pt x="101" y="93"/>
                      <a:pt x="50" y="112"/>
                      <a:pt x="1" y="137"/>
                    </a:cubicBezTo>
                    <a:cubicBezTo>
                      <a:pt x="118" y="103"/>
                      <a:pt x="234" y="67"/>
                      <a:pt x="352" y="32"/>
                    </a:cubicBezTo>
                    <a:cubicBezTo>
                      <a:pt x="383" y="24"/>
                      <a:pt x="416" y="14"/>
                      <a:pt x="448" y="3"/>
                    </a:cubicBezTo>
                    <a:cubicBezTo>
                      <a:pt x="452" y="3"/>
                      <a:pt x="455" y="2"/>
                      <a:pt x="460" y="1"/>
                    </a:cubicBezTo>
                    <a:close/>
                  </a:path>
                </a:pathLst>
              </a:custGeom>
              <a:solidFill>
                <a:srgbClr val="C34B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6" name="Google Shape;2486;p47"/>
              <p:cNvSpPr/>
              <p:nvPr/>
            </p:nvSpPr>
            <p:spPr>
              <a:xfrm>
                <a:off x="1950850" y="4472200"/>
                <a:ext cx="5250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210" h="382" extrusionOk="0">
                    <a:moveTo>
                      <a:pt x="209" y="1"/>
                    </a:moveTo>
                    <a:lnTo>
                      <a:pt x="209" y="1"/>
                    </a:lnTo>
                    <a:cubicBezTo>
                      <a:pt x="140" y="70"/>
                      <a:pt x="73" y="134"/>
                      <a:pt x="1" y="196"/>
                    </a:cubicBezTo>
                    <a:cubicBezTo>
                      <a:pt x="1" y="196"/>
                      <a:pt x="19" y="267"/>
                      <a:pt x="59" y="381"/>
                    </a:cubicBezTo>
                    <a:cubicBezTo>
                      <a:pt x="116" y="238"/>
                      <a:pt x="167" y="113"/>
                      <a:pt x="209" y="1"/>
                    </a:cubicBezTo>
                    <a:close/>
                  </a:path>
                </a:pathLst>
              </a:custGeom>
              <a:solidFill>
                <a:srgbClr val="C34B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7" name="Google Shape;2487;p47"/>
              <p:cNvSpPr/>
              <p:nvPr/>
            </p:nvSpPr>
            <p:spPr>
              <a:xfrm>
                <a:off x="1863425" y="4527225"/>
                <a:ext cx="3297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227" extrusionOk="0">
                    <a:moveTo>
                      <a:pt x="656" y="1"/>
                    </a:moveTo>
                    <a:cubicBezTo>
                      <a:pt x="616" y="1"/>
                      <a:pt x="576" y="5"/>
                      <a:pt x="536" y="13"/>
                    </a:cubicBezTo>
                    <a:cubicBezTo>
                      <a:pt x="210" y="80"/>
                      <a:pt x="0" y="402"/>
                      <a:pt x="68" y="735"/>
                    </a:cubicBezTo>
                    <a:cubicBezTo>
                      <a:pt x="129" y="1025"/>
                      <a:pt x="383" y="1227"/>
                      <a:pt x="664" y="1227"/>
                    </a:cubicBezTo>
                    <a:cubicBezTo>
                      <a:pt x="704" y="1227"/>
                      <a:pt x="743" y="1223"/>
                      <a:pt x="783" y="1215"/>
                    </a:cubicBezTo>
                    <a:cubicBezTo>
                      <a:pt x="1109" y="1148"/>
                      <a:pt x="1319" y="824"/>
                      <a:pt x="1251" y="492"/>
                    </a:cubicBezTo>
                    <a:cubicBezTo>
                      <a:pt x="1191" y="201"/>
                      <a:pt x="938" y="1"/>
                      <a:pt x="656" y="1"/>
                    </a:cubicBezTo>
                    <a:close/>
                  </a:path>
                </a:pathLst>
              </a:custGeom>
              <a:solidFill>
                <a:srgbClr val="E7A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8" name="Google Shape;2488;p47"/>
              <p:cNvSpPr/>
              <p:nvPr/>
            </p:nvSpPr>
            <p:spPr>
              <a:xfrm>
                <a:off x="1861575" y="4527575"/>
                <a:ext cx="32875" cy="30050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1202" extrusionOk="0">
                    <a:moveTo>
                      <a:pt x="660" y="1"/>
                    </a:moveTo>
                    <a:cubicBezTo>
                      <a:pt x="620" y="1"/>
                      <a:pt x="579" y="5"/>
                      <a:pt x="537" y="13"/>
                    </a:cubicBezTo>
                    <a:cubicBezTo>
                      <a:pt x="210" y="80"/>
                      <a:pt x="0" y="399"/>
                      <a:pt x="67" y="723"/>
                    </a:cubicBezTo>
                    <a:cubicBezTo>
                      <a:pt x="125" y="1007"/>
                      <a:pt x="375" y="1202"/>
                      <a:pt x="654" y="1202"/>
                    </a:cubicBezTo>
                    <a:cubicBezTo>
                      <a:pt x="695" y="1202"/>
                      <a:pt x="736" y="1198"/>
                      <a:pt x="778" y="1189"/>
                    </a:cubicBezTo>
                    <a:cubicBezTo>
                      <a:pt x="1105" y="1122"/>
                      <a:pt x="1315" y="804"/>
                      <a:pt x="1248" y="480"/>
                    </a:cubicBezTo>
                    <a:cubicBezTo>
                      <a:pt x="1191" y="198"/>
                      <a:pt x="940" y="1"/>
                      <a:pt x="6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9" name="Google Shape;2489;p47"/>
              <p:cNvSpPr/>
              <p:nvPr/>
            </p:nvSpPr>
            <p:spPr>
              <a:xfrm>
                <a:off x="1825700" y="4519575"/>
                <a:ext cx="11500" cy="342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137" extrusionOk="0">
                    <a:moveTo>
                      <a:pt x="460" y="1"/>
                    </a:moveTo>
                    <a:cubicBezTo>
                      <a:pt x="418" y="6"/>
                      <a:pt x="379" y="12"/>
                      <a:pt x="338" y="22"/>
                    </a:cubicBezTo>
                    <a:cubicBezTo>
                      <a:pt x="322" y="25"/>
                      <a:pt x="309" y="29"/>
                      <a:pt x="293" y="35"/>
                    </a:cubicBezTo>
                    <a:cubicBezTo>
                      <a:pt x="245" y="47"/>
                      <a:pt x="199" y="60"/>
                      <a:pt x="151" y="76"/>
                    </a:cubicBezTo>
                    <a:cubicBezTo>
                      <a:pt x="101" y="93"/>
                      <a:pt x="50" y="112"/>
                      <a:pt x="1" y="137"/>
                    </a:cubicBezTo>
                    <a:cubicBezTo>
                      <a:pt x="118" y="103"/>
                      <a:pt x="234" y="67"/>
                      <a:pt x="352" y="32"/>
                    </a:cubicBezTo>
                    <a:cubicBezTo>
                      <a:pt x="383" y="24"/>
                      <a:pt x="416" y="14"/>
                      <a:pt x="448" y="3"/>
                    </a:cubicBezTo>
                    <a:cubicBezTo>
                      <a:pt x="452" y="3"/>
                      <a:pt x="455" y="2"/>
                      <a:pt x="460" y="1"/>
                    </a:cubicBezTo>
                    <a:close/>
                  </a:path>
                </a:pathLst>
              </a:custGeom>
              <a:solidFill>
                <a:srgbClr val="DA9F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0" name="Google Shape;2490;p47"/>
              <p:cNvSpPr/>
              <p:nvPr/>
            </p:nvSpPr>
            <p:spPr>
              <a:xfrm>
                <a:off x="1801150" y="4329100"/>
                <a:ext cx="452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049" extrusionOk="0">
                    <a:moveTo>
                      <a:pt x="1365" y="0"/>
                    </a:moveTo>
                    <a:cubicBezTo>
                      <a:pt x="956" y="0"/>
                      <a:pt x="232" y="435"/>
                      <a:pt x="108" y="739"/>
                    </a:cubicBezTo>
                    <a:cubicBezTo>
                      <a:pt x="0" y="1007"/>
                      <a:pt x="530" y="1049"/>
                      <a:pt x="875" y="1049"/>
                    </a:cubicBezTo>
                    <a:cubicBezTo>
                      <a:pt x="1033" y="1049"/>
                      <a:pt x="1152" y="1040"/>
                      <a:pt x="1152" y="1040"/>
                    </a:cubicBezTo>
                    <a:cubicBezTo>
                      <a:pt x="1264" y="946"/>
                      <a:pt x="1811" y="493"/>
                      <a:pt x="1615" y="119"/>
                    </a:cubicBezTo>
                    <a:cubicBezTo>
                      <a:pt x="1572" y="35"/>
                      <a:pt x="1481" y="0"/>
                      <a:pt x="13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1" name="Google Shape;2491;p47"/>
              <p:cNvSpPr/>
              <p:nvPr/>
            </p:nvSpPr>
            <p:spPr>
              <a:xfrm>
                <a:off x="1785425" y="4342500"/>
                <a:ext cx="101350" cy="48250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1930" extrusionOk="0">
                    <a:moveTo>
                      <a:pt x="3698" y="1"/>
                    </a:moveTo>
                    <a:cubicBezTo>
                      <a:pt x="3676" y="1"/>
                      <a:pt x="3655" y="10"/>
                      <a:pt x="3641" y="28"/>
                    </a:cubicBezTo>
                    <a:cubicBezTo>
                      <a:pt x="3618" y="58"/>
                      <a:pt x="3622" y="104"/>
                      <a:pt x="3654" y="128"/>
                    </a:cubicBezTo>
                    <a:cubicBezTo>
                      <a:pt x="3657" y="129"/>
                      <a:pt x="3905" y="329"/>
                      <a:pt x="3785" y="529"/>
                    </a:cubicBezTo>
                    <a:cubicBezTo>
                      <a:pt x="3686" y="691"/>
                      <a:pt x="3149" y="752"/>
                      <a:pt x="2718" y="801"/>
                    </a:cubicBezTo>
                    <a:cubicBezTo>
                      <a:pt x="2548" y="821"/>
                      <a:pt x="2385" y="838"/>
                      <a:pt x="2244" y="862"/>
                    </a:cubicBezTo>
                    <a:cubicBezTo>
                      <a:pt x="1820" y="933"/>
                      <a:pt x="1454" y="1206"/>
                      <a:pt x="1096" y="1468"/>
                    </a:cubicBezTo>
                    <a:cubicBezTo>
                      <a:pt x="985" y="1552"/>
                      <a:pt x="875" y="1635"/>
                      <a:pt x="762" y="1708"/>
                    </a:cubicBezTo>
                    <a:cubicBezTo>
                      <a:pt x="683" y="1762"/>
                      <a:pt x="607" y="1789"/>
                      <a:pt x="534" y="1789"/>
                    </a:cubicBezTo>
                    <a:cubicBezTo>
                      <a:pt x="508" y="1789"/>
                      <a:pt x="482" y="1785"/>
                      <a:pt x="456" y="1778"/>
                    </a:cubicBezTo>
                    <a:cubicBezTo>
                      <a:pt x="261" y="1723"/>
                      <a:pt x="147" y="1487"/>
                      <a:pt x="145" y="1484"/>
                    </a:cubicBezTo>
                    <a:cubicBezTo>
                      <a:pt x="134" y="1458"/>
                      <a:pt x="108" y="1443"/>
                      <a:pt x="82" y="1443"/>
                    </a:cubicBezTo>
                    <a:cubicBezTo>
                      <a:pt x="72" y="1443"/>
                      <a:pt x="61" y="1446"/>
                      <a:pt x="51" y="1451"/>
                    </a:cubicBezTo>
                    <a:cubicBezTo>
                      <a:pt x="15" y="1467"/>
                      <a:pt x="0" y="1509"/>
                      <a:pt x="16" y="1545"/>
                    </a:cubicBezTo>
                    <a:cubicBezTo>
                      <a:pt x="24" y="1556"/>
                      <a:pt x="161" y="1843"/>
                      <a:pt x="419" y="1914"/>
                    </a:cubicBezTo>
                    <a:cubicBezTo>
                      <a:pt x="455" y="1924"/>
                      <a:pt x="491" y="1930"/>
                      <a:pt x="527" y="1930"/>
                    </a:cubicBezTo>
                    <a:cubicBezTo>
                      <a:pt x="529" y="1930"/>
                      <a:pt x="532" y="1930"/>
                      <a:pt x="534" y="1930"/>
                    </a:cubicBezTo>
                    <a:cubicBezTo>
                      <a:pt x="634" y="1930"/>
                      <a:pt x="739" y="1895"/>
                      <a:pt x="840" y="1823"/>
                    </a:cubicBezTo>
                    <a:cubicBezTo>
                      <a:pt x="952" y="1748"/>
                      <a:pt x="1066" y="1664"/>
                      <a:pt x="1180" y="1578"/>
                    </a:cubicBezTo>
                    <a:cubicBezTo>
                      <a:pt x="1522" y="1328"/>
                      <a:pt x="1875" y="1064"/>
                      <a:pt x="2266" y="999"/>
                    </a:cubicBezTo>
                    <a:cubicBezTo>
                      <a:pt x="2404" y="977"/>
                      <a:pt x="2563" y="959"/>
                      <a:pt x="2732" y="940"/>
                    </a:cubicBezTo>
                    <a:cubicBezTo>
                      <a:pt x="3266" y="880"/>
                      <a:pt x="3770" y="822"/>
                      <a:pt x="3903" y="601"/>
                    </a:cubicBezTo>
                    <a:cubicBezTo>
                      <a:pt x="4054" y="355"/>
                      <a:pt x="3861" y="112"/>
                      <a:pt x="3741" y="15"/>
                    </a:cubicBezTo>
                    <a:cubicBezTo>
                      <a:pt x="3728" y="5"/>
                      <a:pt x="3713" y="1"/>
                      <a:pt x="36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2" name="Google Shape;2492;p47"/>
              <p:cNvSpPr/>
              <p:nvPr/>
            </p:nvSpPr>
            <p:spPr>
              <a:xfrm>
                <a:off x="1827925" y="4353300"/>
                <a:ext cx="11275" cy="1545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618" extrusionOk="0">
                    <a:moveTo>
                      <a:pt x="79" y="0"/>
                    </a:moveTo>
                    <a:cubicBezTo>
                      <a:pt x="67" y="0"/>
                      <a:pt x="55" y="3"/>
                      <a:pt x="43" y="10"/>
                    </a:cubicBezTo>
                    <a:cubicBezTo>
                      <a:pt x="10" y="30"/>
                      <a:pt x="0" y="75"/>
                      <a:pt x="19" y="108"/>
                    </a:cubicBezTo>
                    <a:lnTo>
                      <a:pt x="308" y="584"/>
                    </a:lnTo>
                    <a:cubicBezTo>
                      <a:pt x="323" y="606"/>
                      <a:pt x="345" y="618"/>
                      <a:pt x="369" y="618"/>
                    </a:cubicBezTo>
                    <a:cubicBezTo>
                      <a:pt x="381" y="618"/>
                      <a:pt x="395" y="615"/>
                      <a:pt x="407" y="608"/>
                    </a:cubicBezTo>
                    <a:cubicBezTo>
                      <a:pt x="439" y="587"/>
                      <a:pt x="450" y="544"/>
                      <a:pt x="430" y="509"/>
                    </a:cubicBezTo>
                    <a:lnTo>
                      <a:pt x="140" y="34"/>
                    </a:lnTo>
                    <a:cubicBezTo>
                      <a:pt x="127" y="12"/>
                      <a:pt x="103" y="0"/>
                      <a:pt x="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3" name="Google Shape;2493;p47"/>
              <p:cNvSpPr/>
              <p:nvPr/>
            </p:nvSpPr>
            <p:spPr>
              <a:xfrm>
                <a:off x="1827850" y="4380550"/>
                <a:ext cx="220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353" extrusionOk="0">
                    <a:moveTo>
                      <a:pt x="716" y="1"/>
                    </a:moveTo>
                    <a:cubicBezTo>
                      <a:pt x="309" y="1"/>
                      <a:pt x="34" y="260"/>
                      <a:pt x="20" y="272"/>
                    </a:cubicBezTo>
                    <a:cubicBezTo>
                      <a:pt x="0" y="291"/>
                      <a:pt x="0" y="321"/>
                      <a:pt x="19" y="338"/>
                    </a:cubicBezTo>
                    <a:cubicBezTo>
                      <a:pt x="28" y="349"/>
                      <a:pt x="39" y="353"/>
                      <a:pt x="51" y="353"/>
                    </a:cubicBezTo>
                    <a:cubicBezTo>
                      <a:pt x="64" y="353"/>
                      <a:pt x="77" y="350"/>
                      <a:pt x="87" y="338"/>
                    </a:cubicBezTo>
                    <a:cubicBezTo>
                      <a:pt x="88" y="337"/>
                      <a:pt x="348" y="96"/>
                      <a:pt x="721" y="96"/>
                    </a:cubicBezTo>
                    <a:cubicBezTo>
                      <a:pt x="756" y="96"/>
                      <a:pt x="792" y="98"/>
                      <a:pt x="828" y="102"/>
                    </a:cubicBezTo>
                    <a:cubicBezTo>
                      <a:pt x="829" y="103"/>
                      <a:pt x="830" y="103"/>
                      <a:pt x="831" y="103"/>
                    </a:cubicBezTo>
                    <a:cubicBezTo>
                      <a:pt x="854" y="103"/>
                      <a:pt x="876" y="84"/>
                      <a:pt x="880" y="60"/>
                    </a:cubicBezTo>
                    <a:cubicBezTo>
                      <a:pt x="882" y="34"/>
                      <a:pt x="864" y="11"/>
                      <a:pt x="838" y="8"/>
                    </a:cubicBezTo>
                    <a:cubicBezTo>
                      <a:pt x="796" y="3"/>
                      <a:pt x="755" y="1"/>
                      <a:pt x="7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4" name="Google Shape;2494;p47"/>
              <p:cNvSpPr/>
              <p:nvPr/>
            </p:nvSpPr>
            <p:spPr>
              <a:xfrm>
                <a:off x="1754475" y="4347850"/>
                <a:ext cx="186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18" extrusionOk="0">
                    <a:moveTo>
                      <a:pt x="328" y="1"/>
                    </a:moveTo>
                    <a:cubicBezTo>
                      <a:pt x="287" y="1"/>
                      <a:pt x="245" y="9"/>
                      <a:pt x="206" y="28"/>
                    </a:cubicBezTo>
                    <a:cubicBezTo>
                      <a:pt x="53" y="105"/>
                      <a:pt x="1" y="315"/>
                      <a:pt x="90" y="498"/>
                    </a:cubicBezTo>
                    <a:cubicBezTo>
                      <a:pt x="159" y="635"/>
                      <a:pt x="287" y="717"/>
                      <a:pt x="413" y="717"/>
                    </a:cubicBezTo>
                    <a:cubicBezTo>
                      <a:pt x="455" y="717"/>
                      <a:pt x="497" y="708"/>
                      <a:pt x="536" y="688"/>
                    </a:cubicBezTo>
                    <a:cubicBezTo>
                      <a:pt x="691" y="611"/>
                      <a:pt x="745" y="401"/>
                      <a:pt x="654" y="219"/>
                    </a:cubicBezTo>
                    <a:cubicBezTo>
                      <a:pt x="586" y="83"/>
                      <a:pt x="456" y="1"/>
                      <a:pt x="3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5" name="Google Shape;2495;p47"/>
              <p:cNvSpPr/>
              <p:nvPr/>
            </p:nvSpPr>
            <p:spPr>
              <a:xfrm>
                <a:off x="1867400" y="4306925"/>
                <a:ext cx="18550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19" extrusionOk="0">
                    <a:moveTo>
                      <a:pt x="330" y="1"/>
                    </a:moveTo>
                    <a:cubicBezTo>
                      <a:pt x="288" y="1"/>
                      <a:pt x="247" y="10"/>
                      <a:pt x="209" y="29"/>
                    </a:cubicBezTo>
                    <a:cubicBezTo>
                      <a:pt x="53" y="106"/>
                      <a:pt x="0" y="316"/>
                      <a:pt x="90" y="500"/>
                    </a:cubicBezTo>
                    <a:cubicBezTo>
                      <a:pt x="158" y="636"/>
                      <a:pt x="287" y="718"/>
                      <a:pt x="412" y="718"/>
                    </a:cubicBezTo>
                    <a:cubicBezTo>
                      <a:pt x="455" y="718"/>
                      <a:pt x="497" y="709"/>
                      <a:pt x="536" y="689"/>
                    </a:cubicBezTo>
                    <a:cubicBezTo>
                      <a:pt x="689" y="611"/>
                      <a:pt x="742" y="401"/>
                      <a:pt x="652" y="219"/>
                    </a:cubicBezTo>
                    <a:cubicBezTo>
                      <a:pt x="583" y="83"/>
                      <a:pt x="455" y="1"/>
                      <a:pt x="3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6" name="Google Shape;2496;p47"/>
              <p:cNvSpPr/>
              <p:nvPr/>
            </p:nvSpPr>
            <p:spPr>
              <a:xfrm>
                <a:off x="1637900" y="4257825"/>
                <a:ext cx="66475" cy="79400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3176" extrusionOk="0">
                    <a:moveTo>
                      <a:pt x="588" y="1"/>
                    </a:moveTo>
                    <a:cubicBezTo>
                      <a:pt x="421" y="1"/>
                      <a:pt x="321" y="20"/>
                      <a:pt x="321" y="20"/>
                    </a:cubicBezTo>
                    <a:cubicBezTo>
                      <a:pt x="1" y="634"/>
                      <a:pt x="538" y="1986"/>
                      <a:pt x="1315" y="3176"/>
                    </a:cubicBezTo>
                    <a:cubicBezTo>
                      <a:pt x="1687" y="2142"/>
                      <a:pt x="2659" y="1114"/>
                      <a:pt x="2659" y="1114"/>
                    </a:cubicBezTo>
                    <a:cubicBezTo>
                      <a:pt x="1934" y="135"/>
                      <a:pt x="1029" y="1"/>
                      <a:pt x="5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7" name="Google Shape;2497;p47"/>
              <p:cNvSpPr/>
              <p:nvPr/>
            </p:nvSpPr>
            <p:spPr>
              <a:xfrm>
                <a:off x="1846775" y="4174275"/>
                <a:ext cx="43700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2550" extrusionOk="0">
                    <a:moveTo>
                      <a:pt x="800" y="1"/>
                    </a:moveTo>
                    <a:cubicBezTo>
                      <a:pt x="798" y="1"/>
                      <a:pt x="796" y="1"/>
                      <a:pt x="795" y="1"/>
                    </a:cubicBezTo>
                    <a:cubicBezTo>
                      <a:pt x="795" y="1"/>
                      <a:pt x="6" y="994"/>
                      <a:pt x="0" y="2297"/>
                    </a:cubicBezTo>
                    <a:cubicBezTo>
                      <a:pt x="0" y="2297"/>
                      <a:pt x="9" y="2296"/>
                      <a:pt x="27" y="2296"/>
                    </a:cubicBezTo>
                    <a:cubicBezTo>
                      <a:pt x="176" y="2296"/>
                      <a:pt x="926" y="2309"/>
                      <a:pt x="1748" y="2550"/>
                    </a:cubicBezTo>
                    <a:cubicBezTo>
                      <a:pt x="1748" y="2550"/>
                      <a:pt x="1682" y="1561"/>
                      <a:pt x="1478" y="1026"/>
                    </a:cubicBezTo>
                    <a:cubicBezTo>
                      <a:pt x="1275" y="493"/>
                      <a:pt x="1058" y="1"/>
                      <a:pt x="8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8" name="Google Shape;2498;p47"/>
              <p:cNvSpPr/>
              <p:nvPr/>
            </p:nvSpPr>
            <p:spPr>
              <a:xfrm>
                <a:off x="1906550" y="4282575"/>
                <a:ext cx="95500" cy="48800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1952" extrusionOk="0">
                    <a:moveTo>
                      <a:pt x="3791" y="1"/>
                    </a:moveTo>
                    <a:cubicBezTo>
                      <a:pt x="3790" y="1"/>
                      <a:pt x="3788" y="1"/>
                      <a:pt x="3786" y="1"/>
                    </a:cubicBezTo>
                    <a:cubicBezTo>
                      <a:pt x="2394" y="321"/>
                      <a:pt x="40" y="1891"/>
                      <a:pt x="15" y="1908"/>
                    </a:cubicBezTo>
                    <a:cubicBezTo>
                      <a:pt x="5" y="1915"/>
                      <a:pt x="1" y="1928"/>
                      <a:pt x="8" y="1940"/>
                    </a:cubicBezTo>
                    <a:cubicBezTo>
                      <a:pt x="14" y="1947"/>
                      <a:pt x="21" y="1951"/>
                      <a:pt x="28" y="1951"/>
                    </a:cubicBezTo>
                    <a:cubicBezTo>
                      <a:pt x="34" y="1951"/>
                      <a:pt x="37" y="1948"/>
                      <a:pt x="43" y="1947"/>
                    </a:cubicBezTo>
                    <a:cubicBezTo>
                      <a:pt x="66" y="1931"/>
                      <a:pt x="2414" y="368"/>
                      <a:pt x="3798" y="49"/>
                    </a:cubicBezTo>
                    <a:cubicBezTo>
                      <a:pt x="3811" y="45"/>
                      <a:pt x="3820" y="32"/>
                      <a:pt x="3815" y="20"/>
                    </a:cubicBezTo>
                    <a:cubicBezTo>
                      <a:pt x="3813" y="9"/>
                      <a:pt x="3803" y="1"/>
                      <a:pt x="37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9" name="Google Shape;2499;p47"/>
              <p:cNvSpPr/>
              <p:nvPr/>
            </p:nvSpPr>
            <p:spPr>
              <a:xfrm>
                <a:off x="1918100" y="4330000"/>
                <a:ext cx="1048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841" extrusionOk="0">
                    <a:moveTo>
                      <a:pt x="3975" y="0"/>
                    </a:moveTo>
                    <a:cubicBezTo>
                      <a:pt x="2509" y="0"/>
                      <a:pt x="44" y="787"/>
                      <a:pt x="19" y="796"/>
                    </a:cubicBezTo>
                    <a:cubicBezTo>
                      <a:pt x="8" y="800"/>
                      <a:pt x="1" y="811"/>
                      <a:pt x="5" y="824"/>
                    </a:cubicBezTo>
                    <a:cubicBezTo>
                      <a:pt x="8" y="833"/>
                      <a:pt x="16" y="840"/>
                      <a:pt x="27" y="840"/>
                    </a:cubicBezTo>
                    <a:lnTo>
                      <a:pt x="31" y="840"/>
                    </a:lnTo>
                    <a:cubicBezTo>
                      <a:pt x="57" y="832"/>
                      <a:pt x="2524" y="47"/>
                      <a:pt x="3978" y="47"/>
                    </a:cubicBezTo>
                    <a:cubicBezTo>
                      <a:pt x="4042" y="47"/>
                      <a:pt x="4104" y="48"/>
                      <a:pt x="4164" y="51"/>
                    </a:cubicBezTo>
                    <a:cubicBezTo>
                      <a:pt x="4166" y="52"/>
                      <a:pt x="4168" y="52"/>
                      <a:pt x="4170" y="52"/>
                    </a:cubicBezTo>
                    <a:cubicBezTo>
                      <a:pt x="4181" y="52"/>
                      <a:pt x="4190" y="41"/>
                      <a:pt x="4190" y="30"/>
                    </a:cubicBezTo>
                    <a:cubicBezTo>
                      <a:pt x="4191" y="15"/>
                      <a:pt x="4181" y="5"/>
                      <a:pt x="4168" y="5"/>
                    </a:cubicBezTo>
                    <a:cubicBezTo>
                      <a:pt x="4106" y="2"/>
                      <a:pt x="4042" y="0"/>
                      <a:pt x="39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0" name="Google Shape;2500;p47"/>
              <p:cNvSpPr/>
              <p:nvPr/>
            </p:nvSpPr>
            <p:spPr>
              <a:xfrm>
                <a:off x="1915200" y="4309100"/>
                <a:ext cx="82050" cy="30775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1231" extrusionOk="0">
                    <a:moveTo>
                      <a:pt x="3255" y="0"/>
                    </a:moveTo>
                    <a:cubicBezTo>
                      <a:pt x="3253" y="0"/>
                      <a:pt x="3251" y="1"/>
                      <a:pt x="3249" y="2"/>
                    </a:cubicBezTo>
                    <a:cubicBezTo>
                      <a:pt x="1858" y="320"/>
                      <a:pt x="35" y="1176"/>
                      <a:pt x="17" y="1184"/>
                    </a:cubicBezTo>
                    <a:cubicBezTo>
                      <a:pt x="7" y="1190"/>
                      <a:pt x="1" y="1204"/>
                      <a:pt x="7" y="1216"/>
                    </a:cubicBezTo>
                    <a:cubicBezTo>
                      <a:pt x="12" y="1225"/>
                      <a:pt x="20" y="1231"/>
                      <a:pt x="28" y="1231"/>
                    </a:cubicBezTo>
                    <a:cubicBezTo>
                      <a:pt x="31" y="1231"/>
                      <a:pt x="37" y="1231"/>
                      <a:pt x="38" y="1228"/>
                    </a:cubicBezTo>
                    <a:cubicBezTo>
                      <a:pt x="57" y="1220"/>
                      <a:pt x="1874" y="366"/>
                      <a:pt x="3259" y="48"/>
                    </a:cubicBezTo>
                    <a:cubicBezTo>
                      <a:pt x="3272" y="45"/>
                      <a:pt x="3281" y="32"/>
                      <a:pt x="3278" y="19"/>
                    </a:cubicBezTo>
                    <a:cubicBezTo>
                      <a:pt x="3275" y="9"/>
                      <a:pt x="3265" y="0"/>
                      <a:pt x="32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1" name="Google Shape;2501;p47"/>
              <p:cNvSpPr/>
              <p:nvPr/>
            </p:nvSpPr>
            <p:spPr>
              <a:xfrm>
                <a:off x="1659300" y="4382975"/>
                <a:ext cx="1004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4018" h="1491" extrusionOk="0">
                    <a:moveTo>
                      <a:pt x="3989" y="1"/>
                    </a:moveTo>
                    <a:cubicBezTo>
                      <a:pt x="3988" y="1"/>
                      <a:pt x="3986" y="1"/>
                      <a:pt x="3984" y="1"/>
                    </a:cubicBezTo>
                    <a:cubicBezTo>
                      <a:pt x="3955" y="7"/>
                      <a:pt x="1202" y="651"/>
                      <a:pt x="15" y="1447"/>
                    </a:cubicBezTo>
                    <a:cubicBezTo>
                      <a:pt x="3" y="1455"/>
                      <a:pt x="0" y="1469"/>
                      <a:pt x="8" y="1479"/>
                    </a:cubicBezTo>
                    <a:cubicBezTo>
                      <a:pt x="13" y="1486"/>
                      <a:pt x="21" y="1491"/>
                      <a:pt x="28" y="1491"/>
                    </a:cubicBezTo>
                    <a:cubicBezTo>
                      <a:pt x="32" y="1491"/>
                      <a:pt x="38" y="1489"/>
                      <a:pt x="42" y="1486"/>
                    </a:cubicBezTo>
                    <a:cubicBezTo>
                      <a:pt x="1222" y="696"/>
                      <a:pt x="3968" y="56"/>
                      <a:pt x="3996" y="49"/>
                    </a:cubicBezTo>
                    <a:cubicBezTo>
                      <a:pt x="4009" y="45"/>
                      <a:pt x="4018" y="32"/>
                      <a:pt x="4013" y="20"/>
                    </a:cubicBezTo>
                    <a:cubicBezTo>
                      <a:pt x="4011" y="9"/>
                      <a:pt x="4001" y="1"/>
                      <a:pt x="3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2" name="Google Shape;2502;p47"/>
              <p:cNvSpPr/>
              <p:nvPr/>
            </p:nvSpPr>
            <p:spPr>
              <a:xfrm>
                <a:off x="1679650" y="4404800"/>
                <a:ext cx="86575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2528" extrusionOk="0">
                    <a:moveTo>
                      <a:pt x="3435" y="1"/>
                    </a:moveTo>
                    <a:cubicBezTo>
                      <a:pt x="3431" y="1"/>
                      <a:pt x="3427" y="2"/>
                      <a:pt x="3424" y="4"/>
                    </a:cubicBezTo>
                    <a:cubicBezTo>
                      <a:pt x="3401" y="18"/>
                      <a:pt x="929" y="1395"/>
                      <a:pt x="7" y="2488"/>
                    </a:cubicBezTo>
                    <a:cubicBezTo>
                      <a:pt x="0" y="2498"/>
                      <a:pt x="0" y="2513"/>
                      <a:pt x="12" y="2521"/>
                    </a:cubicBezTo>
                    <a:cubicBezTo>
                      <a:pt x="14" y="2524"/>
                      <a:pt x="20" y="2527"/>
                      <a:pt x="26" y="2527"/>
                    </a:cubicBezTo>
                    <a:cubicBezTo>
                      <a:pt x="33" y="2527"/>
                      <a:pt x="39" y="2524"/>
                      <a:pt x="43" y="2520"/>
                    </a:cubicBezTo>
                    <a:cubicBezTo>
                      <a:pt x="960" y="1434"/>
                      <a:pt x="3422" y="60"/>
                      <a:pt x="3448" y="46"/>
                    </a:cubicBezTo>
                    <a:cubicBezTo>
                      <a:pt x="3458" y="39"/>
                      <a:pt x="3463" y="24"/>
                      <a:pt x="3457" y="13"/>
                    </a:cubicBezTo>
                    <a:cubicBezTo>
                      <a:pt x="3452" y="6"/>
                      <a:pt x="3444" y="1"/>
                      <a:pt x="34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3" name="Google Shape;2503;p47"/>
              <p:cNvSpPr/>
              <p:nvPr/>
            </p:nvSpPr>
            <p:spPr>
              <a:xfrm>
                <a:off x="1681925" y="4395100"/>
                <a:ext cx="7815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1593" extrusionOk="0">
                    <a:moveTo>
                      <a:pt x="3097" y="1"/>
                    </a:moveTo>
                    <a:cubicBezTo>
                      <a:pt x="3095" y="1"/>
                      <a:pt x="3092" y="1"/>
                      <a:pt x="3089" y="3"/>
                    </a:cubicBezTo>
                    <a:cubicBezTo>
                      <a:pt x="3071" y="10"/>
                      <a:pt x="1200" y="752"/>
                      <a:pt x="15" y="1549"/>
                    </a:cubicBezTo>
                    <a:cubicBezTo>
                      <a:pt x="3" y="1556"/>
                      <a:pt x="0" y="1570"/>
                      <a:pt x="7" y="1580"/>
                    </a:cubicBezTo>
                    <a:cubicBezTo>
                      <a:pt x="13" y="1588"/>
                      <a:pt x="20" y="1592"/>
                      <a:pt x="28" y="1592"/>
                    </a:cubicBezTo>
                    <a:cubicBezTo>
                      <a:pt x="31" y="1592"/>
                      <a:pt x="36" y="1592"/>
                      <a:pt x="42" y="1588"/>
                    </a:cubicBezTo>
                    <a:cubicBezTo>
                      <a:pt x="1223" y="796"/>
                      <a:pt x="3089" y="53"/>
                      <a:pt x="3107" y="46"/>
                    </a:cubicBezTo>
                    <a:cubicBezTo>
                      <a:pt x="3118" y="40"/>
                      <a:pt x="3126" y="29"/>
                      <a:pt x="3120" y="16"/>
                    </a:cubicBezTo>
                    <a:cubicBezTo>
                      <a:pt x="3115" y="8"/>
                      <a:pt x="3107" y="1"/>
                      <a:pt x="30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4" name="Google Shape;2504;p47"/>
              <p:cNvSpPr/>
              <p:nvPr/>
            </p:nvSpPr>
            <p:spPr>
              <a:xfrm>
                <a:off x="1351775" y="4606200"/>
                <a:ext cx="6357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971" extrusionOk="0">
                    <a:moveTo>
                      <a:pt x="768" y="0"/>
                    </a:moveTo>
                    <a:cubicBezTo>
                      <a:pt x="523" y="0"/>
                      <a:pt x="282" y="24"/>
                      <a:pt x="66" y="61"/>
                    </a:cubicBezTo>
                    <a:cubicBezTo>
                      <a:pt x="0" y="73"/>
                      <a:pt x="23" y="172"/>
                      <a:pt x="85" y="172"/>
                    </a:cubicBezTo>
                    <a:cubicBezTo>
                      <a:pt x="89" y="172"/>
                      <a:pt x="92" y="171"/>
                      <a:pt x="96" y="171"/>
                    </a:cubicBezTo>
                    <a:cubicBezTo>
                      <a:pt x="304" y="135"/>
                      <a:pt x="537" y="112"/>
                      <a:pt x="774" y="112"/>
                    </a:cubicBezTo>
                    <a:cubicBezTo>
                      <a:pt x="1449" y="112"/>
                      <a:pt x="2160" y="301"/>
                      <a:pt x="2424" y="939"/>
                    </a:cubicBezTo>
                    <a:cubicBezTo>
                      <a:pt x="2433" y="961"/>
                      <a:pt x="2450" y="970"/>
                      <a:pt x="2467" y="970"/>
                    </a:cubicBezTo>
                    <a:cubicBezTo>
                      <a:pt x="2503" y="970"/>
                      <a:pt x="2543" y="931"/>
                      <a:pt x="2524" y="886"/>
                    </a:cubicBezTo>
                    <a:cubicBezTo>
                      <a:pt x="2241" y="203"/>
                      <a:pt x="1485" y="0"/>
                      <a:pt x="7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5" name="Google Shape;2505;p47"/>
              <p:cNvSpPr/>
              <p:nvPr/>
            </p:nvSpPr>
            <p:spPr>
              <a:xfrm>
                <a:off x="1332050" y="4398750"/>
                <a:ext cx="85225" cy="21070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8428" extrusionOk="0">
                    <a:moveTo>
                      <a:pt x="85" y="0"/>
                    </a:moveTo>
                    <a:cubicBezTo>
                      <a:pt x="35" y="0"/>
                      <a:pt x="1" y="75"/>
                      <a:pt x="54" y="106"/>
                    </a:cubicBezTo>
                    <a:cubicBezTo>
                      <a:pt x="1116" y="751"/>
                      <a:pt x="2125" y="1666"/>
                      <a:pt x="2675" y="2791"/>
                    </a:cubicBezTo>
                    <a:cubicBezTo>
                      <a:pt x="3210" y="3884"/>
                      <a:pt x="2754" y="5304"/>
                      <a:pt x="2488" y="6413"/>
                    </a:cubicBezTo>
                    <a:cubicBezTo>
                      <a:pt x="2330" y="7069"/>
                      <a:pt x="2136" y="7722"/>
                      <a:pt x="1907" y="8357"/>
                    </a:cubicBezTo>
                    <a:cubicBezTo>
                      <a:pt x="1892" y="8399"/>
                      <a:pt x="1927" y="8427"/>
                      <a:pt x="1962" y="8427"/>
                    </a:cubicBezTo>
                    <a:cubicBezTo>
                      <a:pt x="1985" y="8427"/>
                      <a:pt x="2007" y="8416"/>
                      <a:pt x="2017" y="8389"/>
                    </a:cubicBezTo>
                    <a:cubicBezTo>
                      <a:pt x="2583" y="6825"/>
                      <a:pt x="3409" y="4589"/>
                      <a:pt x="2860" y="2944"/>
                    </a:cubicBezTo>
                    <a:cubicBezTo>
                      <a:pt x="2446" y="1702"/>
                      <a:pt x="1201" y="670"/>
                      <a:pt x="114" y="9"/>
                    </a:cubicBezTo>
                    <a:cubicBezTo>
                      <a:pt x="104" y="3"/>
                      <a:pt x="94" y="0"/>
                      <a:pt x="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6" name="Google Shape;2506;p47"/>
              <p:cNvSpPr/>
              <p:nvPr/>
            </p:nvSpPr>
            <p:spPr>
              <a:xfrm>
                <a:off x="1778825" y="4555000"/>
                <a:ext cx="117700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4708" h="1912" extrusionOk="0">
                    <a:moveTo>
                      <a:pt x="77" y="1"/>
                    </a:moveTo>
                    <a:cubicBezTo>
                      <a:pt x="37" y="1"/>
                      <a:pt x="0" y="56"/>
                      <a:pt x="33" y="99"/>
                    </a:cubicBezTo>
                    <a:cubicBezTo>
                      <a:pt x="1090" y="1460"/>
                      <a:pt x="3098" y="1393"/>
                      <a:pt x="4613" y="1909"/>
                    </a:cubicBezTo>
                    <a:cubicBezTo>
                      <a:pt x="4620" y="1911"/>
                      <a:pt x="4626" y="1912"/>
                      <a:pt x="4632" y="1912"/>
                    </a:cubicBezTo>
                    <a:cubicBezTo>
                      <a:pt x="4688" y="1912"/>
                      <a:pt x="4708" y="1821"/>
                      <a:pt x="4645" y="1800"/>
                    </a:cubicBezTo>
                    <a:cubicBezTo>
                      <a:pt x="3170" y="1298"/>
                      <a:pt x="1139" y="1340"/>
                      <a:pt x="115" y="22"/>
                    </a:cubicBezTo>
                    <a:cubicBezTo>
                      <a:pt x="104" y="7"/>
                      <a:pt x="90" y="1"/>
                      <a:pt x="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7" name="Google Shape;2507;p47"/>
              <p:cNvSpPr/>
              <p:nvPr/>
            </p:nvSpPr>
            <p:spPr>
              <a:xfrm>
                <a:off x="1940550" y="4571575"/>
                <a:ext cx="22350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08" extrusionOk="0">
                    <a:moveTo>
                      <a:pt x="813" y="0"/>
                    </a:moveTo>
                    <a:cubicBezTo>
                      <a:pt x="800" y="0"/>
                      <a:pt x="787" y="5"/>
                      <a:pt x="776" y="18"/>
                    </a:cubicBezTo>
                    <a:cubicBezTo>
                      <a:pt x="569" y="238"/>
                      <a:pt x="330" y="461"/>
                      <a:pt x="57" y="600"/>
                    </a:cubicBezTo>
                    <a:cubicBezTo>
                      <a:pt x="1" y="630"/>
                      <a:pt x="32" y="707"/>
                      <a:pt x="83" y="707"/>
                    </a:cubicBezTo>
                    <a:cubicBezTo>
                      <a:pt x="92" y="707"/>
                      <a:pt x="101" y="705"/>
                      <a:pt x="110" y="700"/>
                    </a:cubicBezTo>
                    <a:cubicBezTo>
                      <a:pt x="391" y="555"/>
                      <a:pt x="638" y="326"/>
                      <a:pt x="854" y="99"/>
                    </a:cubicBezTo>
                    <a:cubicBezTo>
                      <a:pt x="893" y="59"/>
                      <a:pt x="855" y="0"/>
                      <a:pt x="8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8" name="Google Shape;2508;p47"/>
              <p:cNvSpPr/>
              <p:nvPr/>
            </p:nvSpPr>
            <p:spPr>
              <a:xfrm>
                <a:off x="1914600" y="4476700"/>
                <a:ext cx="381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1765" extrusionOk="0">
                    <a:moveTo>
                      <a:pt x="1470" y="1"/>
                    </a:moveTo>
                    <a:cubicBezTo>
                      <a:pt x="1442" y="1"/>
                      <a:pt x="1414" y="18"/>
                      <a:pt x="1412" y="54"/>
                    </a:cubicBezTo>
                    <a:cubicBezTo>
                      <a:pt x="1344" y="740"/>
                      <a:pt x="565" y="1319"/>
                      <a:pt x="52" y="1655"/>
                    </a:cubicBezTo>
                    <a:cubicBezTo>
                      <a:pt x="0" y="1689"/>
                      <a:pt x="30" y="1764"/>
                      <a:pt x="77" y="1764"/>
                    </a:cubicBezTo>
                    <a:cubicBezTo>
                      <a:pt x="86" y="1764"/>
                      <a:pt x="96" y="1761"/>
                      <a:pt x="106" y="1755"/>
                    </a:cubicBezTo>
                    <a:cubicBezTo>
                      <a:pt x="660" y="1391"/>
                      <a:pt x="1452" y="790"/>
                      <a:pt x="1523" y="57"/>
                    </a:cubicBezTo>
                    <a:cubicBezTo>
                      <a:pt x="1527" y="20"/>
                      <a:pt x="1499" y="1"/>
                      <a:pt x="14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9" name="Google Shape;2509;p47"/>
              <p:cNvSpPr/>
              <p:nvPr/>
            </p:nvSpPr>
            <p:spPr>
              <a:xfrm>
                <a:off x="1930850" y="4494450"/>
                <a:ext cx="2205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2129" extrusionOk="0">
                    <a:moveTo>
                      <a:pt x="797" y="1"/>
                    </a:moveTo>
                    <a:cubicBezTo>
                      <a:pt x="769" y="1"/>
                      <a:pt x="743" y="18"/>
                      <a:pt x="744" y="53"/>
                    </a:cubicBezTo>
                    <a:cubicBezTo>
                      <a:pt x="769" y="770"/>
                      <a:pt x="468" y="1492"/>
                      <a:pt x="32" y="2046"/>
                    </a:cubicBezTo>
                    <a:cubicBezTo>
                      <a:pt x="0" y="2088"/>
                      <a:pt x="40" y="2129"/>
                      <a:pt x="82" y="2129"/>
                    </a:cubicBezTo>
                    <a:cubicBezTo>
                      <a:pt x="99" y="2129"/>
                      <a:pt x="116" y="2122"/>
                      <a:pt x="129" y="2106"/>
                    </a:cubicBezTo>
                    <a:cubicBezTo>
                      <a:pt x="576" y="1537"/>
                      <a:pt x="882" y="791"/>
                      <a:pt x="859" y="56"/>
                    </a:cubicBezTo>
                    <a:cubicBezTo>
                      <a:pt x="857" y="20"/>
                      <a:pt x="826" y="1"/>
                      <a:pt x="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0" name="Google Shape;2510;p47"/>
              <p:cNvSpPr/>
              <p:nvPr/>
            </p:nvSpPr>
            <p:spPr>
              <a:xfrm>
                <a:off x="1681250" y="4495000"/>
                <a:ext cx="984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1330" extrusionOk="0">
                    <a:moveTo>
                      <a:pt x="30" y="1"/>
                    </a:moveTo>
                    <a:cubicBezTo>
                      <a:pt x="12" y="1"/>
                      <a:pt x="1" y="29"/>
                      <a:pt x="19" y="43"/>
                    </a:cubicBezTo>
                    <a:cubicBezTo>
                      <a:pt x="1072" y="846"/>
                      <a:pt x="2552" y="1301"/>
                      <a:pt x="3862" y="1330"/>
                    </a:cubicBezTo>
                    <a:cubicBezTo>
                      <a:pt x="3862" y="1330"/>
                      <a:pt x="3863" y="1330"/>
                      <a:pt x="3863" y="1330"/>
                    </a:cubicBezTo>
                    <a:cubicBezTo>
                      <a:pt x="3934" y="1330"/>
                      <a:pt x="3935" y="1221"/>
                      <a:pt x="3863" y="1215"/>
                    </a:cubicBezTo>
                    <a:cubicBezTo>
                      <a:pt x="2566" y="1141"/>
                      <a:pt x="1127" y="753"/>
                      <a:pt x="42" y="5"/>
                    </a:cubicBezTo>
                    <a:cubicBezTo>
                      <a:pt x="38" y="2"/>
                      <a:pt x="34" y="1"/>
                      <a:pt x="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1" name="Google Shape;2511;p47"/>
              <p:cNvSpPr/>
              <p:nvPr/>
            </p:nvSpPr>
            <p:spPr>
              <a:xfrm>
                <a:off x="1797800" y="4519525"/>
                <a:ext cx="36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350" extrusionOk="0">
                    <a:moveTo>
                      <a:pt x="1408" y="1"/>
                    </a:moveTo>
                    <a:cubicBezTo>
                      <a:pt x="1406" y="1"/>
                      <a:pt x="1404" y="1"/>
                      <a:pt x="1402" y="1"/>
                    </a:cubicBezTo>
                    <a:cubicBezTo>
                      <a:pt x="953" y="51"/>
                      <a:pt x="553" y="292"/>
                      <a:pt x="91" y="292"/>
                    </a:cubicBezTo>
                    <a:cubicBezTo>
                      <a:pt x="71" y="292"/>
                      <a:pt x="50" y="292"/>
                      <a:pt x="30" y="291"/>
                    </a:cubicBezTo>
                    <a:cubicBezTo>
                      <a:pt x="29" y="291"/>
                      <a:pt x="28" y="290"/>
                      <a:pt x="27" y="290"/>
                    </a:cubicBezTo>
                    <a:cubicBezTo>
                      <a:pt x="1" y="290"/>
                      <a:pt x="4" y="330"/>
                      <a:pt x="30" y="335"/>
                    </a:cubicBezTo>
                    <a:cubicBezTo>
                      <a:pt x="94" y="345"/>
                      <a:pt x="160" y="349"/>
                      <a:pt x="226" y="349"/>
                    </a:cubicBezTo>
                    <a:cubicBezTo>
                      <a:pt x="626" y="349"/>
                      <a:pt x="1060" y="197"/>
                      <a:pt x="1419" y="71"/>
                    </a:cubicBezTo>
                    <a:cubicBezTo>
                      <a:pt x="1463" y="55"/>
                      <a:pt x="1450" y="1"/>
                      <a:pt x="14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2" name="Google Shape;2512;p47"/>
              <p:cNvSpPr/>
              <p:nvPr/>
            </p:nvSpPr>
            <p:spPr>
              <a:xfrm>
                <a:off x="1302350" y="4083950"/>
                <a:ext cx="77800" cy="4125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1650" extrusionOk="0">
                    <a:moveTo>
                      <a:pt x="32" y="1"/>
                    </a:moveTo>
                    <a:cubicBezTo>
                      <a:pt x="17" y="1"/>
                      <a:pt x="1" y="22"/>
                      <a:pt x="13" y="38"/>
                    </a:cubicBezTo>
                    <a:cubicBezTo>
                      <a:pt x="823" y="1019"/>
                      <a:pt x="1794" y="1509"/>
                      <a:pt x="3055" y="1649"/>
                    </a:cubicBezTo>
                    <a:cubicBezTo>
                      <a:pt x="3057" y="1649"/>
                      <a:pt x="3058" y="1649"/>
                      <a:pt x="3060" y="1649"/>
                    </a:cubicBezTo>
                    <a:cubicBezTo>
                      <a:pt x="3103" y="1649"/>
                      <a:pt x="3111" y="1579"/>
                      <a:pt x="3068" y="1568"/>
                    </a:cubicBezTo>
                    <a:cubicBezTo>
                      <a:pt x="2482" y="1442"/>
                      <a:pt x="1920" y="1367"/>
                      <a:pt x="1377" y="1095"/>
                    </a:cubicBezTo>
                    <a:cubicBezTo>
                      <a:pt x="866" y="837"/>
                      <a:pt x="414" y="437"/>
                      <a:pt x="44" y="6"/>
                    </a:cubicBezTo>
                    <a:cubicBezTo>
                      <a:pt x="40" y="2"/>
                      <a:pt x="36" y="1"/>
                      <a:pt x="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513" name="Google Shape;2513;p47"/>
            <p:cNvGrpSpPr/>
            <p:nvPr/>
          </p:nvGrpSpPr>
          <p:grpSpPr>
            <a:xfrm flipH="1">
              <a:off x="2027514" y="2921803"/>
              <a:ext cx="542173" cy="311605"/>
              <a:chOff x="1673450" y="3825850"/>
              <a:chExt cx="435550" cy="250325"/>
            </a:xfrm>
          </p:grpSpPr>
          <p:sp>
            <p:nvSpPr>
              <p:cNvPr id="2514" name="Google Shape;2514;p47"/>
              <p:cNvSpPr/>
              <p:nvPr/>
            </p:nvSpPr>
            <p:spPr>
              <a:xfrm>
                <a:off x="1854000" y="3825850"/>
                <a:ext cx="152025" cy="159750"/>
              </a:xfrm>
              <a:custGeom>
                <a:avLst/>
                <a:gdLst/>
                <a:ahLst/>
                <a:cxnLst/>
                <a:rect l="l" t="t" r="r" b="b"/>
                <a:pathLst>
                  <a:path w="6081" h="6390" extrusionOk="0">
                    <a:moveTo>
                      <a:pt x="5018" y="0"/>
                    </a:moveTo>
                    <a:cubicBezTo>
                      <a:pt x="4950" y="0"/>
                      <a:pt x="4882" y="2"/>
                      <a:pt x="4814" y="6"/>
                    </a:cubicBezTo>
                    <a:cubicBezTo>
                      <a:pt x="4814" y="6"/>
                      <a:pt x="2478" y="95"/>
                      <a:pt x="1386" y="247"/>
                    </a:cubicBezTo>
                    <a:cubicBezTo>
                      <a:pt x="1253" y="266"/>
                      <a:pt x="1128" y="281"/>
                      <a:pt x="1013" y="291"/>
                    </a:cubicBezTo>
                    <a:cubicBezTo>
                      <a:pt x="580" y="1109"/>
                      <a:pt x="1" y="2511"/>
                      <a:pt x="489" y="3684"/>
                    </a:cubicBezTo>
                    <a:cubicBezTo>
                      <a:pt x="1211" y="5412"/>
                      <a:pt x="1392" y="6210"/>
                      <a:pt x="2326" y="6301"/>
                    </a:cubicBezTo>
                    <a:cubicBezTo>
                      <a:pt x="2735" y="6341"/>
                      <a:pt x="3095" y="6389"/>
                      <a:pt x="3406" y="6389"/>
                    </a:cubicBezTo>
                    <a:cubicBezTo>
                      <a:pt x="3804" y="6389"/>
                      <a:pt x="4121" y="6309"/>
                      <a:pt x="4351" y="6028"/>
                    </a:cubicBezTo>
                    <a:cubicBezTo>
                      <a:pt x="4759" y="5528"/>
                      <a:pt x="5374" y="4935"/>
                      <a:pt x="5534" y="4117"/>
                    </a:cubicBezTo>
                    <a:cubicBezTo>
                      <a:pt x="5693" y="3296"/>
                      <a:pt x="6081" y="2251"/>
                      <a:pt x="5877" y="1227"/>
                    </a:cubicBezTo>
                    <a:cubicBezTo>
                      <a:pt x="5783" y="754"/>
                      <a:pt x="5668" y="341"/>
                      <a:pt x="5573" y="33"/>
                    </a:cubicBezTo>
                    <a:cubicBezTo>
                      <a:pt x="5392" y="13"/>
                      <a:pt x="5206" y="0"/>
                      <a:pt x="50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5" name="Google Shape;2515;p47"/>
              <p:cNvSpPr/>
              <p:nvPr/>
            </p:nvSpPr>
            <p:spPr>
              <a:xfrm>
                <a:off x="1673450" y="3858550"/>
                <a:ext cx="154125" cy="203775"/>
              </a:xfrm>
              <a:custGeom>
                <a:avLst/>
                <a:gdLst/>
                <a:ahLst/>
                <a:cxnLst/>
                <a:rect l="l" t="t" r="r" b="b"/>
                <a:pathLst>
                  <a:path w="6165" h="8151" extrusionOk="0">
                    <a:moveTo>
                      <a:pt x="652" y="4993"/>
                    </a:moveTo>
                    <a:cubicBezTo>
                      <a:pt x="652" y="4993"/>
                      <a:pt x="659" y="5063"/>
                      <a:pt x="646" y="5138"/>
                    </a:cubicBezTo>
                    <a:cubicBezTo>
                      <a:pt x="649" y="5051"/>
                      <a:pt x="652" y="4993"/>
                      <a:pt x="652" y="4993"/>
                    </a:cubicBezTo>
                    <a:close/>
                    <a:moveTo>
                      <a:pt x="3096" y="0"/>
                    </a:moveTo>
                    <a:lnTo>
                      <a:pt x="3096" y="0"/>
                    </a:lnTo>
                    <a:cubicBezTo>
                      <a:pt x="2881" y="108"/>
                      <a:pt x="2680" y="228"/>
                      <a:pt x="2505" y="365"/>
                    </a:cubicBezTo>
                    <a:cubicBezTo>
                      <a:pt x="2018" y="744"/>
                      <a:pt x="1471" y="1231"/>
                      <a:pt x="1057" y="1661"/>
                    </a:cubicBezTo>
                    <a:cubicBezTo>
                      <a:pt x="542" y="2199"/>
                      <a:pt x="234" y="2651"/>
                      <a:pt x="501" y="2702"/>
                    </a:cubicBezTo>
                    <a:cubicBezTo>
                      <a:pt x="501" y="2702"/>
                      <a:pt x="0" y="3514"/>
                      <a:pt x="247" y="3860"/>
                    </a:cubicBezTo>
                    <a:cubicBezTo>
                      <a:pt x="281" y="3909"/>
                      <a:pt x="332" y="3951"/>
                      <a:pt x="403" y="3976"/>
                    </a:cubicBezTo>
                    <a:cubicBezTo>
                      <a:pt x="403" y="3976"/>
                      <a:pt x="63" y="5145"/>
                      <a:pt x="378" y="5280"/>
                    </a:cubicBezTo>
                    <a:cubicBezTo>
                      <a:pt x="423" y="5299"/>
                      <a:pt x="460" y="5307"/>
                      <a:pt x="491" y="5307"/>
                    </a:cubicBezTo>
                    <a:cubicBezTo>
                      <a:pt x="593" y="5307"/>
                      <a:pt x="632" y="5221"/>
                      <a:pt x="646" y="5138"/>
                    </a:cubicBezTo>
                    <a:lnTo>
                      <a:pt x="646" y="5138"/>
                    </a:lnTo>
                    <a:cubicBezTo>
                      <a:pt x="639" y="5454"/>
                      <a:pt x="652" y="6183"/>
                      <a:pt x="924" y="6267"/>
                    </a:cubicBezTo>
                    <a:cubicBezTo>
                      <a:pt x="963" y="6279"/>
                      <a:pt x="994" y="6284"/>
                      <a:pt x="1021" y="6284"/>
                    </a:cubicBezTo>
                    <a:cubicBezTo>
                      <a:pt x="1112" y="6284"/>
                      <a:pt x="1138" y="6222"/>
                      <a:pt x="1138" y="6153"/>
                    </a:cubicBezTo>
                    <a:cubicBezTo>
                      <a:pt x="1115" y="6050"/>
                      <a:pt x="1098" y="5975"/>
                      <a:pt x="1093" y="5953"/>
                    </a:cubicBezTo>
                    <a:lnTo>
                      <a:pt x="1093" y="5953"/>
                    </a:lnTo>
                    <a:cubicBezTo>
                      <a:pt x="1105" y="5979"/>
                      <a:pt x="1138" y="6073"/>
                      <a:pt x="1138" y="6153"/>
                    </a:cubicBezTo>
                    <a:cubicBezTo>
                      <a:pt x="1217" y="6472"/>
                      <a:pt x="1380" y="7052"/>
                      <a:pt x="1537" y="7052"/>
                    </a:cubicBezTo>
                    <a:cubicBezTo>
                      <a:pt x="1550" y="7052"/>
                      <a:pt x="1564" y="7048"/>
                      <a:pt x="1577" y="7039"/>
                    </a:cubicBezTo>
                    <a:cubicBezTo>
                      <a:pt x="1735" y="6936"/>
                      <a:pt x="1759" y="6797"/>
                      <a:pt x="1761" y="6720"/>
                    </a:cubicBezTo>
                    <a:cubicBezTo>
                      <a:pt x="1778" y="6929"/>
                      <a:pt x="1969" y="7449"/>
                      <a:pt x="2608" y="7828"/>
                    </a:cubicBezTo>
                    <a:cubicBezTo>
                      <a:pt x="3009" y="8068"/>
                      <a:pt x="3316" y="8151"/>
                      <a:pt x="3575" y="8151"/>
                    </a:cubicBezTo>
                    <a:cubicBezTo>
                      <a:pt x="3874" y="8151"/>
                      <a:pt x="4109" y="8040"/>
                      <a:pt x="4352" y="7935"/>
                    </a:cubicBezTo>
                    <a:cubicBezTo>
                      <a:pt x="4352" y="7935"/>
                      <a:pt x="4975" y="7872"/>
                      <a:pt x="5513" y="7872"/>
                    </a:cubicBezTo>
                    <a:cubicBezTo>
                      <a:pt x="5666" y="7872"/>
                      <a:pt x="5813" y="7877"/>
                      <a:pt x="5936" y="7890"/>
                    </a:cubicBezTo>
                    <a:cubicBezTo>
                      <a:pt x="6015" y="7899"/>
                      <a:pt x="6092" y="7910"/>
                      <a:pt x="6165" y="7922"/>
                    </a:cubicBezTo>
                    <a:cubicBezTo>
                      <a:pt x="6053" y="7512"/>
                      <a:pt x="5872" y="7036"/>
                      <a:pt x="5655" y="6600"/>
                    </a:cubicBezTo>
                    <a:cubicBezTo>
                      <a:pt x="5596" y="6484"/>
                      <a:pt x="5536" y="6371"/>
                      <a:pt x="5471" y="6264"/>
                    </a:cubicBezTo>
                    <a:cubicBezTo>
                      <a:pt x="4995" y="5475"/>
                      <a:pt x="5105" y="4684"/>
                      <a:pt x="5263" y="3803"/>
                    </a:cubicBezTo>
                    <a:lnTo>
                      <a:pt x="5263" y="3803"/>
                    </a:lnTo>
                    <a:cubicBezTo>
                      <a:pt x="5020" y="4454"/>
                      <a:pt x="4786" y="4974"/>
                      <a:pt x="4340" y="4974"/>
                    </a:cubicBezTo>
                    <a:cubicBezTo>
                      <a:pt x="4182" y="4974"/>
                      <a:pt x="3999" y="4909"/>
                      <a:pt x="3779" y="4763"/>
                    </a:cubicBezTo>
                    <a:cubicBezTo>
                      <a:pt x="2367" y="3705"/>
                      <a:pt x="3521" y="1620"/>
                      <a:pt x="3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6" name="Google Shape;2516;p47"/>
              <p:cNvSpPr/>
              <p:nvPr/>
            </p:nvSpPr>
            <p:spPr>
              <a:xfrm>
                <a:off x="1732525" y="3834200"/>
                <a:ext cx="116800" cy="148800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5952" extrusionOk="0">
                    <a:moveTo>
                      <a:pt x="4672" y="0"/>
                    </a:moveTo>
                    <a:cubicBezTo>
                      <a:pt x="4440" y="10"/>
                      <a:pt x="4208" y="33"/>
                      <a:pt x="3932" y="97"/>
                    </a:cubicBezTo>
                    <a:cubicBezTo>
                      <a:pt x="3270" y="248"/>
                      <a:pt x="1826" y="424"/>
                      <a:pt x="730" y="976"/>
                    </a:cubicBezTo>
                    <a:cubicBezTo>
                      <a:pt x="1157" y="2596"/>
                      <a:pt x="0" y="4680"/>
                      <a:pt x="1414" y="5740"/>
                    </a:cubicBezTo>
                    <a:cubicBezTo>
                      <a:pt x="1634" y="5886"/>
                      <a:pt x="1817" y="5951"/>
                      <a:pt x="1974" y="5951"/>
                    </a:cubicBezTo>
                    <a:cubicBezTo>
                      <a:pt x="2420" y="5951"/>
                      <a:pt x="2654" y="5431"/>
                      <a:pt x="2898" y="4780"/>
                    </a:cubicBezTo>
                    <a:cubicBezTo>
                      <a:pt x="2900" y="4774"/>
                      <a:pt x="2900" y="4767"/>
                      <a:pt x="2901" y="4761"/>
                    </a:cubicBezTo>
                    <a:cubicBezTo>
                      <a:pt x="3059" y="3873"/>
                      <a:pt x="3469" y="2758"/>
                      <a:pt x="3969" y="1758"/>
                    </a:cubicBezTo>
                    <a:cubicBezTo>
                      <a:pt x="4269" y="1158"/>
                      <a:pt x="4518" y="463"/>
                      <a:pt x="46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7" name="Google Shape;2517;p47"/>
              <p:cNvSpPr/>
              <p:nvPr/>
            </p:nvSpPr>
            <p:spPr>
              <a:xfrm>
                <a:off x="2026100" y="3836375"/>
                <a:ext cx="82900" cy="134375"/>
              </a:xfrm>
              <a:custGeom>
                <a:avLst/>
                <a:gdLst/>
                <a:ahLst/>
                <a:cxnLst/>
                <a:rect l="l" t="t" r="r" b="b"/>
                <a:pathLst>
                  <a:path w="3316" h="5375" extrusionOk="0">
                    <a:moveTo>
                      <a:pt x="249" y="0"/>
                    </a:moveTo>
                    <a:cubicBezTo>
                      <a:pt x="136" y="375"/>
                      <a:pt x="32" y="782"/>
                      <a:pt x="23" y="1078"/>
                    </a:cubicBezTo>
                    <a:cubicBezTo>
                      <a:pt x="0" y="1785"/>
                      <a:pt x="183" y="2855"/>
                      <a:pt x="478" y="3513"/>
                    </a:cubicBezTo>
                    <a:cubicBezTo>
                      <a:pt x="773" y="4174"/>
                      <a:pt x="727" y="5059"/>
                      <a:pt x="1682" y="5288"/>
                    </a:cubicBezTo>
                    <a:cubicBezTo>
                      <a:pt x="1915" y="5343"/>
                      <a:pt x="2121" y="5374"/>
                      <a:pt x="2309" y="5374"/>
                    </a:cubicBezTo>
                    <a:cubicBezTo>
                      <a:pt x="2663" y="5374"/>
                      <a:pt x="2952" y="5265"/>
                      <a:pt x="3236" y="5002"/>
                    </a:cubicBezTo>
                    <a:cubicBezTo>
                      <a:pt x="3288" y="4766"/>
                      <a:pt x="3315" y="4522"/>
                      <a:pt x="3308" y="4288"/>
                    </a:cubicBezTo>
                    <a:cubicBezTo>
                      <a:pt x="3278" y="3422"/>
                      <a:pt x="2686" y="1892"/>
                      <a:pt x="2594" y="1663"/>
                    </a:cubicBezTo>
                    <a:cubicBezTo>
                      <a:pt x="2505" y="1436"/>
                      <a:pt x="2442" y="1345"/>
                      <a:pt x="2442" y="1345"/>
                    </a:cubicBezTo>
                    <a:cubicBezTo>
                      <a:pt x="2442" y="1345"/>
                      <a:pt x="3172" y="1148"/>
                      <a:pt x="3187" y="525"/>
                    </a:cubicBezTo>
                    <a:cubicBezTo>
                      <a:pt x="3194" y="187"/>
                      <a:pt x="3104" y="91"/>
                      <a:pt x="2949" y="91"/>
                    </a:cubicBezTo>
                    <a:cubicBezTo>
                      <a:pt x="2818" y="91"/>
                      <a:pt x="2643" y="158"/>
                      <a:pt x="2442" y="207"/>
                    </a:cubicBezTo>
                    <a:cubicBezTo>
                      <a:pt x="2232" y="258"/>
                      <a:pt x="1923" y="280"/>
                      <a:pt x="1624" y="280"/>
                    </a:cubicBezTo>
                    <a:cubicBezTo>
                      <a:pt x="1299" y="280"/>
                      <a:pt x="985" y="254"/>
                      <a:pt x="820" y="207"/>
                    </a:cubicBezTo>
                    <a:cubicBezTo>
                      <a:pt x="718" y="178"/>
                      <a:pt x="517" y="96"/>
                      <a:pt x="2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8" name="Google Shape;2518;p47"/>
              <p:cNvSpPr/>
              <p:nvPr/>
            </p:nvSpPr>
            <p:spPr>
              <a:xfrm>
                <a:off x="1798225" y="3826700"/>
                <a:ext cx="309675" cy="248275"/>
              </a:xfrm>
              <a:custGeom>
                <a:avLst/>
                <a:gdLst/>
                <a:ahLst/>
                <a:cxnLst/>
                <a:rect l="l" t="t" r="r" b="b"/>
                <a:pathLst>
                  <a:path w="12387" h="9931" extrusionOk="0">
                    <a:moveTo>
                      <a:pt x="7798" y="0"/>
                    </a:moveTo>
                    <a:cubicBezTo>
                      <a:pt x="7893" y="307"/>
                      <a:pt x="8008" y="723"/>
                      <a:pt x="8102" y="1193"/>
                    </a:cubicBezTo>
                    <a:cubicBezTo>
                      <a:pt x="8308" y="2217"/>
                      <a:pt x="7921" y="3265"/>
                      <a:pt x="7762" y="4084"/>
                    </a:cubicBezTo>
                    <a:cubicBezTo>
                      <a:pt x="7601" y="4902"/>
                      <a:pt x="6987" y="5494"/>
                      <a:pt x="6576" y="5995"/>
                    </a:cubicBezTo>
                    <a:cubicBezTo>
                      <a:pt x="6347" y="6276"/>
                      <a:pt x="6030" y="6356"/>
                      <a:pt x="5631" y="6356"/>
                    </a:cubicBezTo>
                    <a:cubicBezTo>
                      <a:pt x="5320" y="6356"/>
                      <a:pt x="4961" y="6308"/>
                      <a:pt x="4554" y="6269"/>
                    </a:cubicBezTo>
                    <a:cubicBezTo>
                      <a:pt x="3620" y="6176"/>
                      <a:pt x="3439" y="5380"/>
                      <a:pt x="2717" y="3651"/>
                    </a:cubicBezTo>
                    <a:cubicBezTo>
                      <a:pt x="2227" y="2477"/>
                      <a:pt x="2806" y="1078"/>
                      <a:pt x="3238" y="260"/>
                    </a:cubicBezTo>
                    <a:lnTo>
                      <a:pt x="3238" y="260"/>
                    </a:lnTo>
                    <a:cubicBezTo>
                      <a:pt x="2740" y="304"/>
                      <a:pt x="2394" y="289"/>
                      <a:pt x="2045" y="303"/>
                    </a:cubicBezTo>
                    <a:cubicBezTo>
                      <a:pt x="1893" y="766"/>
                      <a:pt x="1644" y="1461"/>
                      <a:pt x="1343" y="2059"/>
                    </a:cubicBezTo>
                    <a:cubicBezTo>
                      <a:pt x="842" y="3061"/>
                      <a:pt x="432" y="4175"/>
                      <a:pt x="273" y="5061"/>
                    </a:cubicBezTo>
                    <a:cubicBezTo>
                      <a:pt x="114" y="5950"/>
                      <a:pt x="1" y="6745"/>
                      <a:pt x="479" y="7543"/>
                    </a:cubicBezTo>
                    <a:cubicBezTo>
                      <a:pt x="541" y="7650"/>
                      <a:pt x="603" y="7761"/>
                      <a:pt x="663" y="7877"/>
                    </a:cubicBezTo>
                    <a:cubicBezTo>
                      <a:pt x="884" y="8311"/>
                      <a:pt x="1062" y="8786"/>
                      <a:pt x="1175" y="9199"/>
                    </a:cubicBezTo>
                    <a:cubicBezTo>
                      <a:pt x="1573" y="9266"/>
                      <a:pt x="1920" y="9380"/>
                      <a:pt x="2598" y="9380"/>
                    </a:cubicBezTo>
                    <a:cubicBezTo>
                      <a:pt x="2663" y="9380"/>
                      <a:pt x="2732" y="9379"/>
                      <a:pt x="2805" y="9377"/>
                    </a:cubicBezTo>
                    <a:cubicBezTo>
                      <a:pt x="2920" y="9373"/>
                      <a:pt x="3033" y="9372"/>
                      <a:pt x="3144" y="9372"/>
                    </a:cubicBezTo>
                    <a:cubicBezTo>
                      <a:pt x="3708" y="9372"/>
                      <a:pt x="4219" y="9410"/>
                      <a:pt x="4641" y="9410"/>
                    </a:cubicBezTo>
                    <a:cubicBezTo>
                      <a:pt x="4826" y="9410"/>
                      <a:pt x="4994" y="9402"/>
                      <a:pt x="5142" y="9381"/>
                    </a:cubicBezTo>
                    <a:cubicBezTo>
                      <a:pt x="5290" y="9359"/>
                      <a:pt x="5425" y="9351"/>
                      <a:pt x="5543" y="9351"/>
                    </a:cubicBezTo>
                    <a:cubicBezTo>
                      <a:pt x="5859" y="9351"/>
                      <a:pt x="6052" y="9409"/>
                      <a:pt x="6052" y="9409"/>
                    </a:cubicBezTo>
                    <a:cubicBezTo>
                      <a:pt x="6052" y="9409"/>
                      <a:pt x="6240" y="9931"/>
                      <a:pt x="6658" y="9931"/>
                    </a:cubicBezTo>
                    <a:cubicBezTo>
                      <a:pt x="6690" y="9931"/>
                      <a:pt x="6723" y="9928"/>
                      <a:pt x="6757" y="9921"/>
                    </a:cubicBezTo>
                    <a:cubicBezTo>
                      <a:pt x="7248" y="9831"/>
                      <a:pt x="6976" y="9239"/>
                      <a:pt x="6976" y="9239"/>
                    </a:cubicBezTo>
                    <a:cubicBezTo>
                      <a:pt x="6976" y="9239"/>
                      <a:pt x="8659" y="9161"/>
                      <a:pt x="10175" y="8404"/>
                    </a:cubicBezTo>
                    <a:cubicBezTo>
                      <a:pt x="10175" y="8404"/>
                      <a:pt x="10323" y="8881"/>
                      <a:pt x="10615" y="8881"/>
                    </a:cubicBezTo>
                    <a:cubicBezTo>
                      <a:pt x="10649" y="8881"/>
                      <a:pt x="10684" y="8874"/>
                      <a:pt x="10722" y="8860"/>
                    </a:cubicBezTo>
                    <a:cubicBezTo>
                      <a:pt x="11087" y="8724"/>
                      <a:pt x="10874" y="8042"/>
                      <a:pt x="10874" y="8042"/>
                    </a:cubicBezTo>
                    <a:cubicBezTo>
                      <a:pt x="10874" y="8042"/>
                      <a:pt x="11513" y="7298"/>
                      <a:pt x="11772" y="6904"/>
                    </a:cubicBezTo>
                    <a:cubicBezTo>
                      <a:pt x="11957" y="6616"/>
                      <a:pt x="12249" y="6023"/>
                      <a:pt x="12387" y="5393"/>
                    </a:cubicBezTo>
                    <a:lnTo>
                      <a:pt x="12387" y="5393"/>
                    </a:lnTo>
                    <a:cubicBezTo>
                      <a:pt x="12112" y="5642"/>
                      <a:pt x="11833" y="5755"/>
                      <a:pt x="11498" y="5762"/>
                    </a:cubicBezTo>
                    <a:cubicBezTo>
                      <a:pt x="11483" y="5763"/>
                      <a:pt x="11467" y="5763"/>
                      <a:pt x="11452" y="5763"/>
                    </a:cubicBezTo>
                    <a:cubicBezTo>
                      <a:pt x="11266" y="5763"/>
                      <a:pt x="11063" y="5731"/>
                      <a:pt x="10832" y="5677"/>
                    </a:cubicBezTo>
                    <a:cubicBezTo>
                      <a:pt x="9877" y="5449"/>
                      <a:pt x="9925" y="4561"/>
                      <a:pt x="9628" y="3902"/>
                    </a:cubicBezTo>
                    <a:cubicBezTo>
                      <a:pt x="9332" y="3243"/>
                      <a:pt x="9147" y="2173"/>
                      <a:pt x="9172" y="1468"/>
                    </a:cubicBezTo>
                    <a:cubicBezTo>
                      <a:pt x="9180" y="1172"/>
                      <a:pt x="9282" y="762"/>
                      <a:pt x="9398" y="390"/>
                    </a:cubicBezTo>
                    <a:cubicBezTo>
                      <a:pt x="8991" y="245"/>
                      <a:pt x="8423" y="71"/>
                      <a:pt x="77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9" name="Google Shape;2519;p47"/>
              <p:cNvSpPr/>
              <p:nvPr/>
            </p:nvSpPr>
            <p:spPr>
              <a:xfrm>
                <a:off x="1860800" y="3847950"/>
                <a:ext cx="58375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465" extrusionOk="0">
                    <a:moveTo>
                      <a:pt x="1501" y="0"/>
                    </a:moveTo>
                    <a:cubicBezTo>
                      <a:pt x="1501" y="0"/>
                      <a:pt x="651" y="288"/>
                      <a:pt x="317" y="380"/>
                    </a:cubicBezTo>
                    <a:cubicBezTo>
                      <a:pt x="1" y="465"/>
                      <a:pt x="213" y="1464"/>
                      <a:pt x="1130" y="1464"/>
                    </a:cubicBezTo>
                    <a:cubicBezTo>
                      <a:pt x="1180" y="1464"/>
                      <a:pt x="1232" y="1461"/>
                      <a:pt x="1286" y="1455"/>
                    </a:cubicBezTo>
                    <a:cubicBezTo>
                      <a:pt x="2335" y="1335"/>
                      <a:pt x="2227" y="731"/>
                      <a:pt x="2227" y="731"/>
                    </a:cubicBezTo>
                    <a:lnTo>
                      <a:pt x="15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0" name="Google Shape;2520;p47"/>
              <p:cNvSpPr/>
              <p:nvPr/>
            </p:nvSpPr>
            <p:spPr>
              <a:xfrm>
                <a:off x="1860300" y="3846550"/>
                <a:ext cx="59625" cy="39225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1569" extrusionOk="0">
                    <a:moveTo>
                      <a:pt x="1525" y="1"/>
                    </a:moveTo>
                    <a:cubicBezTo>
                      <a:pt x="1519" y="1"/>
                      <a:pt x="1513" y="2"/>
                      <a:pt x="1506" y="4"/>
                    </a:cubicBezTo>
                    <a:cubicBezTo>
                      <a:pt x="1292" y="77"/>
                      <a:pt x="1079" y="147"/>
                      <a:pt x="865" y="215"/>
                    </a:cubicBezTo>
                    <a:cubicBezTo>
                      <a:pt x="703" y="269"/>
                      <a:pt x="363" y="299"/>
                      <a:pt x="240" y="428"/>
                    </a:cubicBezTo>
                    <a:cubicBezTo>
                      <a:pt x="1" y="677"/>
                      <a:pt x="234" y="1101"/>
                      <a:pt x="425" y="1301"/>
                    </a:cubicBezTo>
                    <a:cubicBezTo>
                      <a:pt x="593" y="1477"/>
                      <a:pt x="917" y="1568"/>
                      <a:pt x="1250" y="1568"/>
                    </a:cubicBezTo>
                    <a:cubicBezTo>
                      <a:pt x="1805" y="1568"/>
                      <a:pt x="2384" y="1314"/>
                      <a:pt x="2304" y="776"/>
                    </a:cubicBezTo>
                    <a:cubicBezTo>
                      <a:pt x="2299" y="747"/>
                      <a:pt x="2280" y="735"/>
                      <a:pt x="2258" y="735"/>
                    </a:cubicBezTo>
                    <a:cubicBezTo>
                      <a:pt x="2226" y="735"/>
                      <a:pt x="2191" y="763"/>
                      <a:pt x="2197" y="805"/>
                    </a:cubicBezTo>
                    <a:cubicBezTo>
                      <a:pt x="2230" y="1015"/>
                      <a:pt x="2042" y="1200"/>
                      <a:pt x="1870" y="1300"/>
                    </a:cubicBezTo>
                    <a:cubicBezTo>
                      <a:pt x="1678" y="1412"/>
                      <a:pt x="1449" y="1472"/>
                      <a:pt x="1222" y="1472"/>
                    </a:cubicBezTo>
                    <a:cubicBezTo>
                      <a:pt x="897" y="1472"/>
                      <a:pt x="578" y="1349"/>
                      <a:pt x="387" y="1080"/>
                    </a:cubicBezTo>
                    <a:cubicBezTo>
                      <a:pt x="306" y="964"/>
                      <a:pt x="263" y="822"/>
                      <a:pt x="257" y="683"/>
                    </a:cubicBezTo>
                    <a:cubicBezTo>
                      <a:pt x="250" y="467"/>
                      <a:pt x="478" y="454"/>
                      <a:pt x="638" y="407"/>
                    </a:cubicBezTo>
                    <a:cubicBezTo>
                      <a:pt x="939" y="312"/>
                      <a:pt x="1238" y="213"/>
                      <a:pt x="1537" y="111"/>
                    </a:cubicBezTo>
                    <a:cubicBezTo>
                      <a:pt x="1597" y="90"/>
                      <a:pt x="1579" y="1"/>
                      <a:pt x="15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1" name="Google Shape;2521;p47"/>
              <p:cNvSpPr/>
              <p:nvPr/>
            </p:nvSpPr>
            <p:spPr>
              <a:xfrm>
                <a:off x="1951400" y="3928350"/>
                <a:ext cx="121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533" extrusionOk="0">
                    <a:moveTo>
                      <a:pt x="244" y="1"/>
                    </a:moveTo>
                    <a:cubicBezTo>
                      <a:pt x="109" y="1"/>
                      <a:pt x="0" y="120"/>
                      <a:pt x="0" y="266"/>
                    </a:cubicBezTo>
                    <a:cubicBezTo>
                      <a:pt x="0" y="412"/>
                      <a:pt x="109" y="532"/>
                      <a:pt x="244" y="532"/>
                    </a:cubicBezTo>
                    <a:cubicBezTo>
                      <a:pt x="377" y="532"/>
                      <a:pt x="485" y="413"/>
                      <a:pt x="485" y="266"/>
                    </a:cubicBezTo>
                    <a:cubicBezTo>
                      <a:pt x="485" y="120"/>
                      <a:pt x="377" y="1"/>
                      <a:pt x="2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2" name="Google Shape;2522;p47"/>
              <p:cNvSpPr/>
              <p:nvPr/>
            </p:nvSpPr>
            <p:spPr>
              <a:xfrm>
                <a:off x="2063275" y="3923400"/>
                <a:ext cx="1212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485" h="534" extrusionOk="0">
                    <a:moveTo>
                      <a:pt x="243" y="1"/>
                    </a:moveTo>
                    <a:cubicBezTo>
                      <a:pt x="109" y="1"/>
                      <a:pt x="0" y="121"/>
                      <a:pt x="0" y="267"/>
                    </a:cubicBezTo>
                    <a:cubicBezTo>
                      <a:pt x="0" y="413"/>
                      <a:pt x="109" y="533"/>
                      <a:pt x="243" y="533"/>
                    </a:cubicBezTo>
                    <a:cubicBezTo>
                      <a:pt x="376" y="533"/>
                      <a:pt x="485" y="413"/>
                      <a:pt x="485" y="267"/>
                    </a:cubicBezTo>
                    <a:cubicBezTo>
                      <a:pt x="485" y="121"/>
                      <a:pt x="376" y="3"/>
                      <a:pt x="24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3" name="Google Shape;2523;p47"/>
              <p:cNvSpPr/>
              <p:nvPr/>
            </p:nvSpPr>
            <p:spPr>
              <a:xfrm>
                <a:off x="2000100" y="3922300"/>
                <a:ext cx="2780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624" extrusionOk="0">
                    <a:moveTo>
                      <a:pt x="1063" y="0"/>
                    </a:moveTo>
                    <a:cubicBezTo>
                      <a:pt x="1042" y="0"/>
                      <a:pt x="1024" y="14"/>
                      <a:pt x="1017" y="34"/>
                    </a:cubicBezTo>
                    <a:cubicBezTo>
                      <a:pt x="982" y="165"/>
                      <a:pt x="846" y="506"/>
                      <a:pt x="648" y="532"/>
                    </a:cubicBezTo>
                    <a:cubicBezTo>
                      <a:pt x="640" y="534"/>
                      <a:pt x="631" y="534"/>
                      <a:pt x="623" y="534"/>
                    </a:cubicBezTo>
                    <a:cubicBezTo>
                      <a:pt x="423" y="534"/>
                      <a:pt x="171" y="254"/>
                      <a:pt x="88" y="142"/>
                    </a:cubicBezTo>
                    <a:cubicBezTo>
                      <a:pt x="79" y="129"/>
                      <a:pt x="65" y="123"/>
                      <a:pt x="51" y="123"/>
                    </a:cubicBezTo>
                    <a:cubicBezTo>
                      <a:pt x="42" y="123"/>
                      <a:pt x="33" y="126"/>
                      <a:pt x="25" y="131"/>
                    </a:cubicBezTo>
                    <a:cubicBezTo>
                      <a:pt x="5" y="146"/>
                      <a:pt x="1" y="175"/>
                      <a:pt x="15" y="195"/>
                    </a:cubicBezTo>
                    <a:cubicBezTo>
                      <a:pt x="28" y="214"/>
                      <a:pt x="338" y="624"/>
                      <a:pt x="623" y="624"/>
                    </a:cubicBezTo>
                    <a:cubicBezTo>
                      <a:pt x="635" y="624"/>
                      <a:pt x="648" y="624"/>
                      <a:pt x="660" y="622"/>
                    </a:cubicBezTo>
                    <a:cubicBezTo>
                      <a:pt x="959" y="585"/>
                      <a:pt x="1100" y="79"/>
                      <a:pt x="1105" y="58"/>
                    </a:cubicBezTo>
                    <a:cubicBezTo>
                      <a:pt x="1111" y="34"/>
                      <a:pt x="1097" y="8"/>
                      <a:pt x="1072" y="1"/>
                    </a:cubicBezTo>
                    <a:cubicBezTo>
                      <a:pt x="1069" y="1"/>
                      <a:pt x="1066" y="0"/>
                      <a:pt x="10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4" name="Google Shape;2524;p47"/>
              <p:cNvSpPr/>
              <p:nvPr/>
            </p:nvSpPr>
            <p:spPr>
              <a:xfrm>
                <a:off x="2015275" y="3935600"/>
                <a:ext cx="230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655" extrusionOk="0">
                    <a:moveTo>
                      <a:pt x="45" y="0"/>
                    </a:moveTo>
                    <a:cubicBezTo>
                      <a:pt x="21" y="0"/>
                      <a:pt x="0" y="19"/>
                      <a:pt x="0" y="45"/>
                    </a:cubicBezTo>
                    <a:lnTo>
                      <a:pt x="0" y="610"/>
                    </a:lnTo>
                    <a:cubicBezTo>
                      <a:pt x="0" y="634"/>
                      <a:pt x="21" y="655"/>
                      <a:pt x="45" y="655"/>
                    </a:cubicBezTo>
                    <a:cubicBezTo>
                      <a:pt x="71" y="655"/>
                      <a:pt x="92" y="634"/>
                      <a:pt x="92" y="610"/>
                    </a:cubicBezTo>
                    <a:lnTo>
                      <a:pt x="92" y="45"/>
                    </a:lnTo>
                    <a:cubicBezTo>
                      <a:pt x="92" y="19"/>
                      <a:pt x="71" y="0"/>
                      <a:pt x="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5" name="Google Shape;2525;p47"/>
              <p:cNvSpPr/>
              <p:nvPr/>
            </p:nvSpPr>
            <p:spPr>
              <a:xfrm>
                <a:off x="1948925" y="4043125"/>
                <a:ext cx="31375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322" extrusionOk="0">
                    <a:moveTo>
                      <a:pt x="894" y="1"/>
                    </a:moveTo>
                    <a:cubicBezTo>
                      <a:pt x="867" y="1"/>
                      <a:pt x="840" y="23"/>
                      <a:pt x="846" y="57"/>
                    </a:cubicBezTo>
                    <a:cubicBezTo>
                      <a:pt x="916" y="427"/>
                      <a:pt x="1158" y="936"/>
                      <a:pt x="745" y="1193"/>
                    </a:cubicBezTo>
                    <a:cubicBezTo>
                      <a:pt x="689" y="1228"/>
                      <a:pt x="636" y="1244"/>
                      <a:pt x="586" y="1244"/>
                    </a:cubicBezTo>
                    <a:cubicBezTo>
                      <a:pt x="271" y="1244"/>
                      <a:pt x="93" y="621"/>
                      <a:pt x="50" y="391"/>
                    </a:cubicBezTo>
                    <a:cubicBezTo>
                      <a:pt x="47" y="379"/>
                      <a:pt x="36" y="373"/>
                      <a:pt x="26" y="373"/>
                    </a:cubicBezTo>
                    <a:cubicBezTo>
                      <a:pt x="13" y="373"/>
                      <a:pt x="1" y="382"/>
                      <a:pt x="2" y="397"/>
                    </a:cubicBezTo>
                    <a:cubicBezTo>
                      <a:pt x="18" y="680"/>
                      <a:pt x="206" y="1321"/>
                      <a:pt x="584" y="1321"/>
                    </a:cubicBezTo>
                    <a:cubicBezTo>
                      <a:pt x="614" y="1321"/>
                      <a:pt x="645" y="1317"/>
                      <a:pt x="677" y="1309"/>
                    </a:cubicBezTo>
                    <a:cubicBezTo>
                      <a:pt x="1255" y="1157"/>
                      <a:pt x="1066" y="442"/>
                      <a:pt x="936" y="32"/>
                    </a:cubicBezTo>
                    <a:cubicBezTo>
                      <a:pt x="929" y="10"/>
                      <a:pt x="911" y="1"/>
                      <a:pt x="8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6" name="Google Shape;2526;p47"/>
              <p:cNvSpPr/>
              <p:nvPr/>
            </p:nvSpPr>
            <p:spPr>
              <a:xfrm>
                <a:off x="2050075" y="4018300"/>
                <a:ext cx="275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322" extrusionOk="0">
                    <a:moveTo>
                      <a:pt x="757" y="1"/>
                    </a:moveTo>
                    <a:cubicBezTo>
                      <a:pt x="731" y="1"/>
                      <a:pt x="703" y="24"/>
                      <a:pt x="708" y="58"/>
                    </a:cubicBezTo>
                    <a:cubicBezTo>
                      <a:pt x="760" y="414"/>
                      <a:pt x="994" y="956"/>
                      <a:pt x="606" y="1205"/>
                    </a:cubicBezTo>
                    <a:cubicBezTo>
                      <a:pt x="567" y="1231"/>
                      <a:pt x="529" y="1242"/>
                      <a:pt x="494" y="1242"/>
                    </a:cubicBezTo>
                    <a:cubicBezTo>
                      <a:pt x="224" y="1242"/>
                      <a:pt x="78" y="568"/>
                      <a:pt x="47" y="391"/>
                    </a:cubicBezTo>
                    <a:cubicBezTo>
                      <a:pt x="46" y="381"/>
                      <a:pt x="36" y="376"/>
                      <a:pt x="27" y="376"/>
                    </a:cubicBezTo>
                    <a:cubicBezTo>
                      <a:pt x="14" y="376"/>
                      <a:pt x="1" y="384"/>
                      <a:pt x="3" y="400"/>
                    </a:cubicBezTo>
                    <a:cubicBezTo>
                      <a:pt x="11" y="634"/>
                      <a:pt x="144" y="1321"/>
                      <a:pt x="488" y="1321"/>
                    </a:cubicBezTo>
                    <a:cubicBezTo>
                      <a:pt x="507" y="1321"/>
                      <a:pt x="526" y="1319"/>
                      <a:pt x="547" y="1315"/>
                    </a:cubicBezTo>
                    <a:cubicBezTo>
                      <a:pt x="1100" y="1199"/>
                      <a:pt x="900" y="400"/>
                      <a:pt x="796" y="34"/>
                    </a:cubicBezTo>
                    <a:cubicBezTo>
                      <a:pt x="790" y="11"/>
                      <a:pt x="773" y="1"/>
                      <a:pt x="7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527" name="Google Shape;2527;p47"/>
            <p:cNvGrpSpPr/>
            <p:nvPr/>
          </p:nvGrpSpPr>
          <p:grpSpPr>
            <a:xfrm>
              <a:off x="2376042" y="2261513"/>
              <a:ext cx="1000268" cy="971890"/>
              <a:chOff x="2242950" y="3928100"/>
              <a:chExt cx="779875" cy="757750"/>
            </a:xfrm>
          </p:grpSpPr>
          <p:sp>
            <p:nvSpPr>
              <p:cNvPr id="2528" name="Google Shape;2528;p47"/>
              <p:cNvSpPr/>
              <p:nvPr/>
            </p:nvSpPr>
            <p:spPr>
              <a:xfrm>
                <a:off x="2927625" y="4153650"/>
                <a:ext cx="91950" cy="91050"/>
              </a:xfrm>
              <a:custGeom>
                <a:avLst/>
                <a:gdLst/>
                <a:ahLst/>
                <a:cxnLst/>
                <a:rect l="l" t="t" r="r" b="b"/>
                <a:pathLst>
                  <a:path w="3678" h="3642" extrusionOk="0">
                    <a:moveTo>
                      <a:pt x="1371" y="0"/>
                    </a:moveTo>
                    <a:cubicBezTo>
                      <a:pt x="790" y="1355"/>
                      <a:pt x="0" y="2280"/>
                      <a:pt x="0" y="2280"/>
                    </a:cubicBezTo>
                    <a:lnTo>
                      <a:pt x="2425" y="3641"/>
                    </a:lnTo>
                    <a:cubicBezTo>
                      <a:pt x="2425" y="3641"/>
                      <a:pt x="3383" y="2288"/>
                      <a:pt x="3677" y="351"/>
                    </a:cubicBezTo>
                    <a:lnTo>
                      <a:pt x="3677" y="351"/>
                    </a:lnTo>
                    <a:cubicBezTo>
                      <a:pt x="3520" y="366"/>
                      <a:pt x="3365" y="374"/>
                      <a:pt x="3211" y="374"/>
                    </a:cubicBezTo>
                    <a:cubicBezTo>
                      <a:pt x="2566" y="374"/>
                      <a:pt x="1950" y="240"/>
                      <a:pt x="13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9" name="Google Shape;2529;p47"/>
              <p:cNvSpPr/>
              <p:nvPr/>
            </p:nvSpPr>
            <p:spPr>
              <a:xfrm>
                <a:off x="2961875" y="4054575"/>
                <a:ext cx="60950" cy="108425"/>
              </a:xfrm>
              <a:custGeom>
                <a:avLst/>
                <a:gdLst/>
                <a:ahLst/>
                <a:cxnLst/>
                <a:rect l="l" t="t" r="r" b="b"/>
                <a:pathLst>
                  <a:path w="2438" h="4337" extrusionOk="0">
                    <a:moveTo>
                      <a:pt x="1252" y="0"/>
                    </a:moveTo>
                    <a:cubicBezTo>
                      <a:pt x="911" y="0"/>
                      <a:pt x="636" y="582"/>
                      <a:pt x="605" y="1452"/>
                    </a:cubicBezTo>
                    <a:cubicBezTo>
                      <a:pt x="571" y="2361"/>
                      <a:pt x="317" y="3225"/>
                      <a:pt x="1" y="3961"/>
                    </a:cubicBezTo>
                    <a:cubicBezTo>
                      <a:pt x="581" y="4203"/>
                      <a:pt x="1200" y="4336"/>
                      <a:pt x="1846" y="4336"/>
                    </a:cubicBezTo>
                    <a:cubicBezTo>
                      <a:pt x="1998" y="4336"/>
                      <a:pt x="2152" y="4329"/>
                      <a:pt x="2307" y="4314"/>
                    </a:cubicBezTo>
                    <a:cubicBezTo>
                      <a:pt x="2437" y="3452"/>
                      <a:pt x="2437" y="2477"/>
                      <a:pt x="2161" y="1452"/>
                    </a:cubicBezTo>
                    <a:cubicBezTo>
                      <a:pt x="1883" y="423"/>
                      <a:pt x="1544" y="0"/>
                      <a:pt x="1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0" name="Google Shape;2530;p47"/>
              <p:cNvSpPr/>
              <p:nvPr/>
            </p:nvSpPr>
            <p:spPr>
              <a:xfrm>
                <a:off x="2737100" y="4492675"/>
                <a:ext cx="1165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4663" h="7069" extrusionOk="0">
                    <a:moveTo>
                      <a:pt x="787" y="1"/>
                    </a:moveTo>
                    <a:cubicBezTo>
                      <a:pt x="911" y="374"/>
                      <a:pt x="1027" y="703"/>
                      <a:pt x="1107" y="911"/>
                    </a:cubicBezTo>
                    <a:cubicBezTo>
                      <a:pt x="1474" y="1883"/>
                      <a:pt x="1764" y="2620"/>
                      <a:pt x="1764" y="3225"/>
                    </a:cubicBezTo>
                    <a:cubicBezTo>
                      <a:pt x="1764" y="3828"/>
                      <a:pt x="1185" y="5537"/>
                      <a:pt x="1185" y="5537"/>
                    </a:cubicBezTo>
                    <a:cubicBezTo>
                      <a:pt x="1185" y="5537"/>
                      <a:pt x="1034" y="5470"/>
                      <a:pt x="844" y="5470"/>
                    </a:cubicBezTo>
                    <a:cubicBezTo>
                      <a:pt x="582" y="5470"/>
                      <a:pt x="248" y="5596"/>
                      <a:pt x="132" y="6192"/>
                    </a:cubicBezTo>
                    <a:cubicBezTo>
                      <a:pt x="1" y="6876"/>
                      <a:pt x="738" y="6928"/>
                      <a:pt x="738" y="6928"/>
                    </a:cubicBezTo>
                    <a:cubicBezTo>
                      <a:pt x="851" y="7033"/>
                      <a:pt x="989" y="7068"/>
                      <a:pt x="1121" y="7068"/>
                    </a:cubicBezTo>
                    <a:cubicBezTo>
                      <a:pt x="1386" y="7068"/>
                      <a:pt x="1631" y="6928"/>
                      <a:pt x="1631" y="6928"/>
                    </a:cubicBezTo>
                    <a:cubicBezTo>
                      <a:pt x="1631" y="6928"/>
                      <a:pt x="1795" y="7041"/>
                      <a:pt x="2091" y="7041"/>
                    </a:cubicBezTo>
                    <a:cubicBezTo>
                      <a:pt x="2260" y="7041"/>
                      <a:pt x="2471" y="7004"/>
                      <a:pt x="2719" y="6889"/>
                    </a:cubicBezTo>
                    <a:cubicBezTo>
                      <a:pt x="4061" y="6152"/>
                      <a:pt x="4559" y="3907"/>
                      <a:pt x="4662" y="2523"/>
                    </a:cubicBezTo>
                    <a:cubicBezTo>
                      <a:pt x="3217" y="1868"/>
                      <a:pt x="1896" y="1024"/>
                      <a:pt x="7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1" name="Google Shape;2531;p47"/>
              <p:cNvSpPr/>
              <p:nvPr/>
            </p:nvSpPr>
            <p:spPr>
              <a:xfrm>
                <a:off x="2328625" y="4192925"/>
                <a:ext cx="104350" cy="160225"/>
              </a:xfrm>
              <a:custGeom>
                <a:avLst/>
                <a:gdLst/>
                <a:ahLst/>
                <a:cxnLst/>
                <a:rect l="l" t="t" r="r" b="b"/>
                <a:pathLst>
                  <a:path w="4174" h="6409" extrusionOk="0">
                    <a:moveTo>
                      <a:pt x="4174" y="0"/>
                    </a:moveTo>
                    <a:lnTo>
                      <a:pt x="2461" y="52"/>
                    </a:lnTo>
                    <a:cubicBezTo>
                      <a:pt x="2461" y="52"/>
                      <a:pt x="2355" y="631"/>
                      <a:pt x="2014" y="1920"/>
                    </a:cubicBezTo>
                    <a:cubicBezTo>
                      <a:pt x="1876" y="2441"/>
                      <a:pt x="1551" y="2992"/>
                      <a:pt x="1187" y="3645"/>
                    </a:cubicBezTo>
                    <a:cubicBezTo>
                      <a:pt x="764" y="4398"/>
                      <a:pt x="294" y="5283"/>
                      <a:pt x="0" y="6409"/>
                    </a:cubicBezTo>
                    <a:cubicBezTo>
                      <a:pt x="437" y="5883"/>
                      <a:pt x="1029" y="5323"/>
                      <a:pt x="1943" y="4520"/>
                    </a:cubicBezTo>
                    <a:cubicBezTo>
                      <a:pt x="2108" y="4373"/>
                      <a:pt x="2266" y="4201"/>
                      <a:pt x="2415" y="4014"/>
                    </a:cubicBezTo>
                    <a:cubicBezTo>
                      <a:pt x="3237" y="2991"/>
                      <a:pt x="3802" y="1433"/>
                      <a:pt x="41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2" name="Google Shape;2532;p47"/>
              <p:cNvSpPr/>
              <p:nvPr/>
            </p:nvSpPr>
            <p:spPr>
              <a:xfrm>
                <a:off x="2842025" y="4469825"/>
                <a:ext cx="117275" cy="199625"/>
              </a:xfrm>
              <a:custGeom>
                <a:avLst/>
                <a:gdLst/>
                <a:ahLst/>
                <a:cxnLst/>
                <a:rect l="l" t="t" r="r" b="b"/>
                <a:pathLst>
                  <a:path w="4691" h="7985" extrusionOk="0">
                    <a:moveTo>
                      <a:pt x="637" y="0"/>
                    </a:moveTo>
                    <a:cubicBezTo>
                      <a:pt x="749" y="582"/>
                      <a:pt x="912" y="1316"/>
                      <a:pt x="1106" y="1825"/>
                    </a:cubicBezTo>
                    <a:cubicBezTo>
                      <a:pt x="1473" y="2797"/>
                      <a:pt x="1762" y="3534"/>
                      <a:pt x="1762" y="4139"/>
                    </a:cubicBezTo>
                    <a:cubicBezTo>
                      <a:pt x="1762" y="4742"/>
                      <a:pt x="1183" y="6451"/>
                      <a:pt x="1183" y="6451"/>
                    </a:cubicBezTo>
                    <a:cubicBezTo>
                      <a:pt x="1183" y="6451"/>
                      <a:pt x="1032" y="6384"/>
                      <a:pt x="842" y="6384"/>
                    </a:cubicBezTo>
                    <a:cubicBezTo>
                      <a:pt x="581" y="6384"/>
                      <a:pt x="248" y="6510"/>
                      <a:pt x="132" y="7108"/>
                    </a:cubicBezTo>
                    <a:cubicBezTo>
                      <a:pt x="0" y="7791"/>
                      <a:pt x="737" y="7845"/>
                      <a:pt x="737" y="7845"/>
                    </a:cubicBezTo>
                    <a:cubicBezTo>
                      <a:pt x="851" y="7949"/>
                      <a:pt x="988" y="7984"/>
                      <a:pt x="1121" y="7984"/>
                    </a:cubicBezTo>
                    <a:cubicBezTo>
                      <a:pt x="1385" y="7984"/>
                      <a:pt x="1630" y="7845"/>
                      <a:pt x="1630" y="7845"/>
                    </a:cubicBezTo>
                    <a:cubicBezTo>
                      <a:pt x="1630" y="7845"/>
                      <a:pt x="1794" y="7957"/>
                      <a:pt x="2089" y="7957"/>
                    </a:cubicBezTo>
                    <a:cubicBezTo>
                      <a:pt x="2258" y="7957"/>
                      <a:pt x="2469" y="7920"/>
                      <a:pt x="2718" y="7804"/>
                    </a:cubicBezTo>
                    <a:cubicBezTo>
                      <a:pt x="4267" y="6954"/>
                      <a:pt x="4691" y="4100"/>
                      <a:pt x="4683" y="2871"/>
                    </a:cubicBezTo>
                    <a:cubicBezTo>
                      <a:pt x="2692" y="2228"/>
                      <a:pt x="1406" y="1200"/>
                      <a:pt x="6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3" name="Google Shape;2533;p47"/>
              <p:cNvSpPr/>
              <p:nvPr/>
            </p:nvSpPr>
            <p:spPr>
              <a:xfrm>
                <a:off x="2313850" y="4189950"/>
                <a:ext cx="339775" cy="494575"/>
              </a:xfrm>
              <a:custGeom>
                <a:avLst/>
                <a:gdLst/>
                <a:ahLst/>
                <a:cxnLst/>
                <a:rect l="l" t="t" r="r" b="b"/>
                <a:pathLst>
                  <a:path w="13591" h="19783" extrusionOk="0">
                    <a:moveTo>
                      <a:pt x="8288" y="0"/>
                    </a:moveTo>
                    <a:lnTo>
                      <a:pt x="4762" y="113"/>
                    </a:lnTo>
                    <a:cubicBezTo>
                      <a:pt x="4388" y="1545"/>
                      <a:pt x="3824" y="3103"/>
                      <a:pt x="3003" y="4129"/>
                    </a:cubicBezTo>
                    <a:cubicBezTo>
                      <a:pt x="2852" y="4317"/>
                      <a:pt x="2696" y="4487"/>
                      <a:pt x="2530" y="4633"/>
                    </a:cubicBezTo>
                    <a:cubicBezTo>
                      <a:pt x="1616" y="5436"/>
                      <a:pt x="1024" y="5998"/>
                      <a:pt x="587" y="6522"/>
                    </a:cubicBezTo>
                    <a:cubicBezTo>
                      <a:pt x="509" y="6819"/>
                      <a:pt x="442" y="7136"/>
                      <a:pt x="393" y="7470"/>
                    </a:cubicBezTo>
                    <a:cubicBezTo>
                      <a:pt x="0" y="10148"/>
                      <a:pt x="762" y="12069"/>
                      <a:pt x="999" y="14012"/>
                    </a:cubicBezTo>
                    <a:cubicBezTo>
                      <a:pt x="1234" y="15958"/>
                      <a:pt x="1468" y="17508"/>
                      <a:pt x="1468" y="17508"/>
                    </a:cubicBezTo>
                    <a:cubicBezTo>
                      <a:pt x="1468" y="17508"/>
                      <a:pt x="1309" y="17482"/>
                      <a:pt x="1097" y="17482"/>
                    </a:cubicBezTo>
                    <a:cubicBezTo>
                      <a:pt x="702" y="17482"/>
                      <a:pt x="127" y="17572"/>
                      <a:pt x="73" y="18086"/>
                    </a:cubicBezTo>
                    <a:cubicBezTo>
                      <a:pt x="69" y="18880"/>
                      <a:pt x="399" y="19005"/>
                      <a:pt x="606" y="19005"/>
                    </a:cubicBezTo>
                    <a:cubicBezTo>
                      <a:pt x="701" y="19005"/>
                      <a:pt x="771" y="18979"/>
                      <a:pt x="771" y="18979"/>
                    </a:cubicBezTo>
                    <a:lnTo>
                      <a:pt x="771" y="18979"/>
                    </a:lnTo>
                    <a:cubicBezTo>
                      <a:pt x="771" y="18979"/>
                      <a:pt x="737" y="19426"/>
                      <a:pt x="1261" y="19531"/>
                    </a:cubicBezTo>
                    <a:cubicBezTo>
                      <a:pt x="1337" y="19546"/>
                      <a:pt x="1408" y="19553"/>
                      <a:pt x="1474" y="19553"/>
                    </a:cubicBezTo>
                    <a:cubicBezTo>
                      <a:pt x="1522" y="19553"/>
                      <a:pt x="1568" y="19550"/>
                      <a:pt x="1610" y="19544"/>
                    </a:cubicBezTo>
                    <a:cubicBezTo>
                      <a:pt x="1913" y="19500"/>
                      <a:pt x="2076" y="19324"/>
                      <a:pt x="2076" y="19324"/>
                    </a:cubicBezTo>
                    <a:cubicBezTo>
                      <a:pt x="2076" y="19324"/>
                      <a:pt x="2247" y="19545"/>
                      <a:pt x="2688" y="19545"/>
                    </a:cubicBezTo>
                    <a:cubicBezTo>
                      <a:pt x="2743" y="19545"/>
                      <a:pt x="2802" y="19541"/>
                      <a:pt x="2865" y="19533"/>
                    </a:cubicBezTo>
                    <a:cubicBezTo>
                      <a:pt x="4021" y="19297"/>
                      <a:pt x="4023" y="17408"/>
                      <a:pt x="4284" y="15749"/>
                    </a:cubicBezTo>
                    <a:cubicBezTo>
                      <a:pt x="4462" y="14619"/>
                      <a:pt x="4669" y="12197"/>
                      <a:pt x="4736" y="11393"/>
                    </a:cubicBezTo>
                    <a:cubicBezTo>
                      <a:pt x="4750" y="11225"/>
                      <a:pt x="4757" y="11126"/>
                      <a:pt x="4757" y="11126"/>
                    </a:cubicBezTo>
                    <a:cubicBezTo>
                      <a:pt x="6126" y="11387"/>
                      <a:pt x="7049" y="11418"/>
                      <a:pt x="7405" y="11418"/>
                    </a:cubicBezTo>
                    <a:cubicBezTo>
                      <a:pt x="7514" y="11418"/>
                      <a:pt x="7570" y="11415"/>
                      <a:pt x="7570" y="11415"/>
                    </a:cubicBezTo>
                    <a:lnTo>
                      <a:pt x="7570" y="11415"/>
                    </a:lnTo>
                    <a:cubicBezTo>
                      <a:pt x="7570" y="11415"/>
                      <a:pt x="7570" y="11838"/>
                      <a:pt x="7440" y="13283"/>
                    </a:cubicBezTo>
                    <a:cubicBezTo>
                      <a:pt x="7307" y="14729"/>
                      <a:pt x="7385" y="17672"/>
                      <a:pt x="7385" y="17672"/>
                    </a:cubicBezTo>
                    <a:cubicBezTo>
                      <a:pt x="7385" y="17672"/>
                      <a:pt x="5888" y="17672"/>
                      <a:pt x="5914" y="18565"/>
                    </a:cubicBezTo>
                    <a:cubicBezTo>
                      <a:pt x="5936" y="19289"/>
                      <a:pt x="6285" y="19358"/>
                      <a:pt x="6416" y="19358"/>
                    </a:cubicBezTo>
                    <a:cubicBezTo>
                      <a:pt x="6447" y="19358"/>
                      <a:pt x="6466" y="19354"/>
                      <a:pt x="6466" y="19354"/>
                    </a:cubicBezTo>
                    <a:cubicBezTo>
                      <a:pt x="6754" y="19604"/>
                      <a:pt x="7066" y="19669"/>
                      <a:pt x="7313" y="19669"/>
                    </a:cubicBezTo>
                    <a:cubicBezTo>
                      <a:pt x="7586" y="19669"/>
                      <a:pt x="7780" y="19590"/>
                      <a:pt x="7780" y="19590"/>
                    </a:cubicBezTo>
                    <a:cubicBezTo>
                      <a:pt x="8039" y="19722"/>
                      <a:pt x="8295" y="19783"/>
                      <a:pt x="8537" y="19783"/>
                    </a:cubicBezTo>
                    <a:cubicBezTo>
                      <a:pt x="9156" y="19783"/>
                      <a:pt x="9681" y="19388"/>
                      <a:pt x="9908" y="18802"/>
                    </a:cubicBezTo>
                    <a:cubicBezTo>
                      <a:pt x="10222" y="17987"/>
                      <a:pt x="10198" y="17384"/>
                      <a:pt x="10777" y="15518"/>
                    </a:cubicBezTo>
                    <a:cubicBezTo>
                      <a:pt x="11353" y="13650"/>
                      <a:pt x="11670" y="11917"/>
                      <a:pt x="11670" y="11917"/>
                    </a:cubicBezTo>
                    <a:cubicBezTo>
                      <a:pt x="11867" y="11932"/>
                      <a:pt x="12064" y="11940"/>
                      <a:pt x="12262" y="11940"/>
                    </a:cubicBezTo>
                    <a:cubicBezTo>
                      <a:pt x="12690" y="11940"/>
                      <a:pt x="13127" y="11903"/>
                      <a:pt x="13591" y="11820"/>
                    </a:cubicBezTo>
                    <a:cubicBezTo>
                      <a:pt x="13519" y="10969"/>
                      <a:pt x="13327" y="9972"/>
                      <a:pt x="12876" y="9273"/>
                    </a:cubicBezTo>
                    <a:cubicBezTo>
                      <a:pt x="12048" y="8002"/>
                      <a:pt x="9064" y="6496"/>
                      <a:pt x="7968" y="4458"/>
                    </a:cubicBezTo>
                    <a:cubicBezTo>
                      <a:pt x="7806" y="4159"/>
                      <a:pt x="7687" y="3850"/>
                      <a:pt x="7618" y="3528"/>
                    </a:cubicBezTo>
                    <a:cubicBezTo>
                      <a:pt x="7392" y="2447"/>
                      <a:pt x="7777" y="1143"/>
                      <a:pt x="82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4" name="Google Shape;2534;p47"/>
              <p:cNvSpPr/>
              <p:nvPr/>
            </p:nvSpPr>
            <p:spPr>
              <a:xfrm>
                <a:off x="2498775" y="4187675"/>
                <a:ext cx="516075" cy="368050"/>
              </a:xfrm>
              <a:custGeom>
                <a:avLst/>
                <a:gdLst/>
                <a:ahLst/>
                <a:cxnLst/>
                <a:rect l="l" t="t" r="r" b="b"/>
                <a:pathLst>
                  <a:path w="20643" h="14722" extrusionOk="0">
                    <a:moveTo>
                      <a:pt x="4062" y="0"/>
                    </a:moveTo>
                    <a:lnTo>
                      <a:pt x="894" y="97"/>
                    </a:lnTo>
                    <a:cubicBezTo>
                      <a:pt x="385" y="1238"/>
                      <a:pt x="1" y="2542"/>
                      <a:pt x="225" y="3624"/>
                    </a:cubicBezTo>
                    <a:cubicBezTo>
                      <a:pt x="293" y="3946"/>
                      <a:pt x="414" y="4256"/>
                      <a:pt x="574" y="4554"/>
                    </a:cubicBezTo>
                    <a:cubicBezTo>
                      <a:pt x="1672" y="6591"/>
                      <a:pt x="4655" y="8097"/>
                      <a:pt x="5482" y="9369"/>
                    </a:cubicBezTo>
                    <a:cubicBezTo>
                      <a:pt x="5930" y="10063"/>
                      <a:pt x="6122" y="11060"/>
                      <a:pt x="6194" y="11911"/>
                    </a:cubicBezTo>
                    <a:cubicBezTo>
                      <a:pt x="7038" y="11759"/>
                      <a:pt x="7970" y="11454"/>
                      <a:pt x="9107" y="10931"/>
                    </a:cubicBezTo>
                    <a:cubicBezTo>
                      <a:pt x="9338" y="10826"/>
                      <a:pt x="9581" y="10734"/>
                      <a:pt x="9832" y="10659"/>
                    </a:cubicBezTo>
                    <a:cubicBezTo>
                      <a:pt x="9904" y="10905"/>
                      <a:pt x="9990" y="11185"/>
                      <a:pt x="10077" y="11463"/>
                    </a:cubicBezTo>
                    <a:cubicBezTo>
                      <a:pt x="10156" y="11715"/>
                      <a:pt x="10240" y="11966"/>
                      <a:pt x="10317" y="12201"/>
                    </a:cubicBezTo>
                    <a:cubicBezTo>
                      <a:pt x="11427" y="13222"/>
                      <a:pt x="12752" y="14067"/>
                      <a:pt x="14194" y="14721"/>
                    </a:cubicBezTo>
                    <a:cubicBezTo>
                      <a:pt x="14217" y="14427"/>
                      <a:pt x="14221" y="14171"/>
                      <a:pt x="14211" y="13979"/>
                    </a:cubicBezTo>
                    <a:cubicBezTo>
                      <a:pt x="14195" y="13654"/>
                      <a:pt x="14139" y="13431"/>
                      <a:pt x="14113" y="13213"/>
                    </a:cubicBezTo>
                    <a:cubicBezTo>
                      <a:pt x="14063" y="12831"/>
                      <a:pt x="14102" y="12469"/>
                      <a:pt x="14602" y="11623"/>
                    </a:cubicBezTo>
                    <a:cubicBezTo>
                      <a:pt x="15389" y="12677"/>
                      <a:pt x="16611" y="13573"/>
                      <a:pt x="18415" y="14157"/>
                    </a:cubicBezTo>
                    <a:cubicBezTo>
                      <a:pt x="18413" y="14096"/>
                      <a:pt x="18413" y="14035"/>
                      <a:pt x="18409" y="13980"/>
                    </a:cubicBezTo>
                    <a:cubicBezTo>
                      <a:pt x="18357" y="12874"/>
                      <a:pt x="17833" y="12926"/>
                      <a:pt x="19566" y="10457"/>
                    </a:cubicBezTo>
                    <a:cubicBezTo>
                      <a:pt x="20178" y="9588"/>
                      <a:pt x="20526" y="8425"/>
                      <a:pt x="20643" y="7220"/>
                    </a:cubicBezTo>
                    <a:lnTo>
                      <a:pt x="20643" y="7220"/>
                    </a:lnTo>
                    <a:cubicBezTo>
                      <a:pt x="19184" y="8015"/>
                      <a:pt x="17537" y="8575"/>
                      <a:pt x="16011" y="8575"/>
                    </a:cubicBezTo>
                    <a:cubicBezTo>
                      <a:pt x="14344" y="8575"/>
                      <a:pt x="12821" y="7907"/>
                      <a:pt x="11843" y="6147"/>
                    </a:cubicBezTo>
                    <a:cubicBezTo>
                      <a:pt x="10994" y="4621"/>
                      <a:pt x="10522" y="2924"/>
                      <a:pt x="10082" y="1206"/>
                    </a:cubicBezTo>
                    <a:cubicBezTo>
                      <a:pt x="9964" y="1210"/>
                      <a:pt x="9847" y="1211"/>
                      <a:pt x="9731" y="1211"/>
                    </a:cubicBezTo>
                    <a:cubicBezTo>
                      <a:pt x="8952" y="1211"/>
                      <a:pt x="8210" y="1134"/>
                      <a:pt x="7534" y="1022"/>
                    </a:cubicBezTo>
                    <a:cubicBezTo>
                      <a:pt x="5496" y="681"/>
                      <a:pt x="4062" y="0"/>
                      <a:pt x="4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5" name="Google Shape;2535;p47"/>
              <p:cNvSpPr/>
              <p:nvPr/>
            </p:nvSpPr>
            <p:spPr>
              <a:xfrm>
                <a:off x="2750775" y="4207025"/>
                <a:ext cx="269325" cy="195075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7803" extrusionOk="0">
                    <a:moveTo>
                      <a:pt x="5415" y="1"/>
                    </a:moveTo>
                    <a:cubicBezTo>
                      <a:pt x="5054" y="1"/>
                      <a:pt x="4678" y="16"/>
                      <a:pt x="4286" y="41"/>
                    </a:cubicBezTo>
                    <a:cubicBezTo>
                      <a:pt x="3245" y="111"/>
                      <a:pt x="2093" y="251"/>
                      <a:pt x="814" y="381"/>
                    </a:cubicBezTo>
                    <a:cubicBezTo>
                      <a:pt x="539" y="409"/>
                      <a:pt x="269" y="425"/>
                      <a:pt x="1" y="432"/>
                    </a:cubicBezTo>
                    <a:cubicBezTo>
                      <a:pt x="442" y="2150"/>
                      <a:pt x="913" y="3847"/>
                      <a:pt x="1761" y="5374"/>
                    </a:cubicBezTo>
                    <a:cubicBezTo>
                      <a:pt x="2739" y="7134"/>
                      <a:pt x="4262" y="7803"/>
                      <a:pt x="5928" y="7803"/>
                    </a:cubicBezTo>
                    <a:cubicBezTo>
                      <a:pt x="7455" y="7803"/>
                      <a:pt x="9101" y="7242"/>
                      <a:pt x="10560" y="6446"/>
                    </a:cubicBezTo>
                    <a:cubicBezTo>
                      <a:pt x="10773" y="4231"/>
                      <a:pt x="10186" y="1878"/>
                      <a:pt x="8962" y="959"/>
                    </a:cubicBezTo>
                    <a:cubicBezTo>
                      <a:pt x="7987" y="228"/>
                      <a:pt x="6816" y="1"/>
                      <a:pt x="5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6" name="Google Shape;2536;p47"/>
              <p:cNvSpPr/>
              <p:nvPr/>
            </p:nvSpPr>
            <p:spPr>
              <a:xfrm>
                <a:off x="2317925" y="3931750"/>
                <a:ext cx="251825" cy="229100"/>
              </a:xfrm>
              <a:custGeom>
                <a:avLst/>
                <a:gdLst/>
                <a:ahLst/>
                <a:cxnLst/>
                <a:rect l="l" t="t" r="r" b="b"/>
                <a:pathLst>
                  <a:path w="10073" h="9164" extrusionOk="0">
                    <a:moveTo>
                      <a:pt x="2536" y="1"/>
                    </a:moveTo>
                    <a:cubicBezTo>
                      <a:pt x="1251" y="1"/>
                      <a:pt x="1" y="1235"/>
                      <a:pt x="457" y="4031"/>
                    </a:cubicBezTo>
                    <a:cubicBezTo>
                      <a:pt x="990" y="7303"/>
                      <a:pt x="1289" y="8348"/>
                      <a:pt x="2445" y="9057"/>
                    </a:cubicBezTo>
                    <a:cubicBezTo>
                      <a:pt x="2563" y="9130"/>
                      <a:pt x="2678" y="9163"/>
                      <a:pt x="2790" y="9163"/>
                    </a:cubicBezTo>
                    <a:cubicBezTo>
                      <a:pt x="3771" y="9163"/>
                      <a:pt x="4523" y="6600"/>
                      <a:pt x="5546" y="5195"/>
                    </a:cubicBezTo>
                    <a:cubicBezTo>
                      <a:pt x="6683" y="3630"/>
                      <a:pt x="10072" y="917"/>
                      <a:pt x="6969" y="603"/>
                    </a:cubicBezTo>
                    <a:cubicBezTo>
                      <a:pt x="6969" y="603"/>
                      <a:pt x="4648" y="590"/>
                      <a:pt x="3187" y="107"/>
                    </a:cubicBezTo>
                    <a:cubicBezTo>
                      <a:pt x="2975" y="37"/>
                      <a:pt x="2755" y="1"/>
                      <a:pt x="2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7" name="Google Shape;2537;p47"/>
              <p:cNvSpPr/>
              <p:nvPr/>
            </p:nvSpPr>
            <p:spPr>
              <a:xfrm>
                <a:off x="2242950" y="3928100"/>
                <a:ext cx="261475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10459" h="11717" extrusionOk="0">
                    <a:moveTo>
                      <a:pt x="8635" y="1"/>
                    </a:moveTo>
                    <a:cubicBezTo>
                      <a:pt x="8334" y="1"/>
                      <a:pt x="8051" y="24"/>
                      <a:pt x="7780" y="70"/>
                    </a:cubicBezTo>
                    <a:cubicBezTo>
                      <a:pt x="7082" y="564"/>
                      <a:pt x="6114" y="1335"/>
                      <a:pt x="5464" y="2206"/>
                    </a:cubicBezTo>
                    <a:cubicBezTo>
                      <a:pt x="4686" y="3251"/>
                      <a:pt x="4394" y="3872"/>
                      <a:pt x="3529" y="3872"/>
                    </a:cubicBezTo>
                    <a:cubicBezTo>
                      <a:pt x="3361" y="3872"/>
                      <a:pt x="3172" y="3849"/>
                      <a:pt x="2954" y="3801"/>
                    </a:cubicBezTo>
                    <a:cubicBezTo>
                      <a:pt x="2849" y="3815"/>
                      <a:pt x="2720" y="3822"/>
                      <a:pt x="2555" y="3822"/>
                    </a:cubicBezTo>
                    <a:cubicBezTo>
                      <a:pt x="2501" y="3822"/>
                      <a:pt x="2444" y="3821"/>
                      <a:pt x="2382" y="3820"/>
                    </a:cubicBezTo>
                    <a:cubicBezTo>
                      <a:pt x="2354" y="3819"/>
                      <a:pt x="2327" y="3819"/>
                      <a:pt x="2300" y="3819"/>
                    </a:cubicBezTo>
                    <a:cubicBezTo>
                      <a:pt x="410" y="3819"/>
                      <a:pt x="42" y="5352"/>
                      <a:pt x="80" y="6492"/>
                    </a:cubicBezTo>
                    <a:cubicBezTo>
                      <a:pt x="121" y="7647"/>
                      <a:pt x="1" y="9198"/>
                      <a:pt x="2550" y="10393"/>
                    </a:cubicBezTo>
                    <a:cubicBezTo>
                      <a:pt x="3530" y="10854"/>
                      <a:pt x="4442" y="11333"/>
                      <a:pt x="5387" y="11717"/>
                    </a:cubicBezTo>
                    <a:cubicBezTo>
                      <a:pt x="5813" y="11249"/>
                      <a:pt x="6338" y="10608"/>
                      <a:pt x="6815" y="9871"/>
                    </a:cubicBezTo>
                    <a:cubicBezTo>
                      <a:pt x="7743" y="8433"/>
                      <a:pt x="6095" y="7068"/>
                      <a:pt x="5639" y="5636"/>
                    </a:cubicBezTo>
                    <a:cubicBezTo>
                      <a:pt x="5183" y="4205"/>
                      <a:pt x="6165" y="4441"/>
                      <a:pt x="8057" y="3038"/>
                    </a:cubicBezTo>
                    <a:cubicBezTo>
                      <a:pt x="9250" y="2155"/>
                      <a:pt x="10039" y="979"/>
                      <a:pt x="10458" y="231"/>
                    </a:cubicBezTo>
                    <a:cubicBezTo>
                      <a:pt x="9775" y="76"/>
                      <a:pt x="9176" y="1"/>
                      <a:pt x="86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8" name="Google Shape;2538;p47"/>
              <p:cNvSpPr/>
              <p:nvPr/>
            </p:nvSpPr>
            <p:spPr>
              <a:xfrm>
                <a:off x="2316850" y="3929875"/>
                <a:ext cx="120650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3802" extrusionOk="0">
                    <a:moveTo>
                      <a:pt x="4826" y="1"/>
                    </a:moveTo>
                    <a:lnTo>
                      <a:pt x="4826" y="1"/>
                    </a:lnTo>
                    <a:cubicBezTo>
                      <a:pt x="3682" y="196"/>
                      <a:pt x="2763" y="795"/>
                      <a:pt x="1707" y="1757"/>
                    </a:cubicBezTo>
                    <a:cubicBezTo>
                      <a:pt x="199" y="3132"/>
                      <a:pt x="739" y="3628"/>
                      <a:pt x="1" y="3730"/>
                    </a:cubicBezTo>
                    <a:cubicBezTo>
                      <a:pt x="219" y="3778"/>
                      <a:pt x="407" y="3801"/>
                      <a:pt x="575" y="3801"/>
                    </a:cubicBezTo>
                    <a:cubicBezTo>
                      <a:pt x="1439" y="3801"/>
                      <a:pt x="1731" y="3179"/>
                      <a:pt x="2509" y="2135"/>
                    </a:cubicBezTo>
                    <a:cubicBezTo>
                      <a:pt x="3159" y="1264"/>
                      <a:pt x="4126" y="493"/>
                      <a:pt x="48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9" name="Google Shape;2539;p47"/>
              <p:cNvSpPr/>
              <p:nvPr/>
            </p:nvSpPr>
            <p:spPr>
              <a:xfrm>
                <a:off x="2372525" y="3933850"/>
                <a:ext cx="245000" cy="306125"/>
              </a:xfrm>
              <a:custGeom>
                <a:avLst/>
                <a:gdLst/>
                <a:ahLst/>
                <a:cxnLst/>
                <a:rect l="l" t="t" r="r" b="b"/>
                <a:pathLst>
                  <a:path w="9800" h="12245" extrusionOk="0">
                    <a:moveTo>
                      <a:pt x="5275" y="1"/>
                    </a:moveTo>
                    <a:cubicBezTo>
                      <a:pt x="4854" y="751"/>
                      <a:pt x="4067" y="1925"/>
                      <a:pt x="2874" y="2808"/>
                    </a:cubicBezTo>
                    <a:cubicBezTo>
                      <a:pt x="982" y="4211"/>
                      <a:pt x="0" y="3975"/>
                      <a:pt x="456" y="5406"/>
                    </a:cubicBezTo>
                    <a:cubicBezTo>
                      <a:pt x="912" y="6838"/>
                      <a:pt x="2561" y="8203"/>
                      <a:pt x="1632" y="9641"/>
                    </a:cubicBezTo>
                    <a:cubicBezTo>
                      <a:pt x="1155" y="10376"/>
                      <a:pt x="628" y="11019"/>
                      <a:pt x="206" y="11487"/>
                    </a:cubicBezTo>
                    <a:cubicBezTo>
                      <a:pt x="1302" y="11930"/>
                      <a:pt x="2446" y="12244"/>
                      <a:pt x="3796" y="12244"/>
                    </a:cubicBezTo>
                    <a:cubicBezTo>
                      <a:pt x="4312" y="12244"/>
                      <a:pt x="4858" y="12198"/>
                      <a:pt x="5443" y="12096"/>
                    </a:cubicBezTo>
                    <a:cubicBezTo>
                      <a:pt x="9392" y="11403"/>
                      <a:pt x="9799" y="9883"/>
                      <a:pt x="9799" y="9883"/>
                    </a:cubicBezTo>
                    <a:lnTo>
                      <a:pt x="9236" y="3084"/>
                    </a:lnTo>
                    <a:cubicBezTo>
                      <a:pt x="9234" y="3087"/>
                      <a:pt x="9232" y="3089"/>
                      <a:pt x="9229" y="3089"/>
                    </a:cubicBezTo>
                    <a:cubicBezTo>
                      <a:pt x="9113" y="3089"/>
                      <a:pt x="8182" y="702"/>
                      <a:pt x="5456" y="41"/>
                    </a:cubicBezTo>
                    <a:cubicBezTo>
                      <a:pt x="5395" y="26"/>
                      <a:pt x="5338" y="15"/>
                      <a:pt x="52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0" name="Google Shape;2540;p47"/>
              <p:cNvSpPr/>
              <p:nvPr/>
            </p:nvSpPr>
            <p:spPr>
              <a:xfrm>
                <a:off x="2495025" y="3977550"/>
                <a:ext cx="238775" cy="263500"/>
              </a:xfrm>
              <a:custGeom>
                <a:avLst/>
                <a:gdLst/>
                <a:ahLst/>
                <a:cxnLst/>
                <a:rect l="l" t="t" r="r" b="b"/>
                <a:pathLst>
                  <a:path w="9551" h="10540" extrusionOk="0">
                    <a:moveTo>
                      <a:pt x="2490" y="1"/>
                    </a:moveTo>
                    <a:cubicBezTo>
                      <a:pt x="1025" y="1"/>
                      <a:pt x="1692" y="3468"/>
                      <a:pt x="1578" y="5200"/>
                    </a:cubicBezTo>
                    <a:cubicBezTo>
                      <a:pt x="1444" y="7270"/>
                      <a:pt x="0" y="10299"/>
                      <a:pt x="1497" y="10506"/>
                    </a:cubicBezTo>
                    <a:cubicBezTo>
                      <a:pt x="1663" y="10528"/>
                      <a:pt x="1822" y="10540"/>
                      <a:pt x="1979" y="10540"/>
                    </a:cubicBezTo>
                    <a:cubicBezTo>
                      <a:pt x="2295" y="10540"/>
                      <a:pt x="2599" y="10492"/>
                      <a:pt x="2916" y="10388"/>
                    </a:cubicBezTo>
                    <a:cubicBezTo>
                      <a:pt x="3858" y="10079"/>
                      <a:pt x="4919" y="9269"/>
                      <a:pt x="6768" y="7715"/>
                    </a:cubicBezTo>
                    <a:cubicBezTo>
                      <a:pt x="9550" y="5380"/>
                      <a:pt x="8806" y="3211"/>
                      <a:pt x="7213" y="2610"/>
                    </a:cubicBezTo>
                    <a:cubicBezTo>
                      <a:pt x="5616" y="2011"/>
                      <a:pt x="3617" y="437"/>
                      <a:pt x="3617" y="437"/>
                    </a:cubicBezTo>
                    <a:cubicBezTo>
                      <a:pt x="3247" y="200"/>
                      <a:pt x="2943" y="68"/>
                      <a:pt x="2690" y="21"/>
                    </a:cubicBezTo>
                    <a:cubicBezTo>
                      <a:pt x="2619" y="7"/>
                      <a:pt x="2553" y="1"/>
                      <a:pt x="24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1" name="Google Shape;2541;p47"/>
              <p:cNvSpPr/>
              <p:nvPr/>
            </p:nvSpPr>
            <p:spPr>
              <a:xfrm>
                <a:off x="2500600" y="3974125"/>
                <a:ext cx="229700" cy="263500"/>
              </a:xfrm>
              <a:custGeom>
                <a:avLst/>
                <a:gdLst/>
                <a:ahLst/>
                <a:cxnLst/>
                <a:rect l="l" t="t" r="r" b="b"/>
                <a:pathLst>
                  <a:path w="9188" h="10540" extrusionOk="0">
                    <a:moveTo>
                      <a:pt x="2393" y="0"/>
                    </a:moveTo>
                    <a:cubicBezTo>
                      <a:pt x="983" y="0"/>
                      <a:pt x="1626" y="3467"/>
                      <a:pt x="1517" y="5200"/>
                    </a:cubicBezTo>
                    <a:cubicBezTo>
                      <a:pt x="1389" y="7270"/>
                      <a:pt x="0" y="10298"/>
                      <a:pt x="1439" y="10505"/>
                    </a:cubicBezTo>
                    <a:cubicBezTo>
                      <a:pt x="1598" y="10528"/>
                      <a:pt x="1752" y="10539"/>
                      <a:pt x="1903" y="10539"/>
                    </a:cubicBezTo>
                    <a:cubicBezTo>
                      <a:pt x="2207" y="10539"/>
                      <a:pt x="2501" y="10492"/>
                      <a:pt x="2806" y="10388"/>
                    </a:cubicBezTo>
                    <a:cubicBezTo>
                      <a:pt x="3712" y="10078"/>
                      <a:pt x="4733" y="9270"/>
                      <a:pt x="6513" y="7714"/>
                    </a:cubicBezTo>
                    <a:cubicBezTo>
                      <a:pt x="9187" y="5379"/>
                      <a:pt x="8473" y="3209"/>
                      <a:pt x="6939" y="2610"/>
                    </a:cubicBezTo>
                    <a:cubicBezTo>
                      <a:pt x="5404" y="2010"/>
                      <a:pt x="3479" y="437"/>
                      <a:pt x="3479" y="437"/>
                    </a:cubicBezTo>
                    <a:cubicBezTo>
                      <a:pt x="3124" y="199"/>
                      <a:pt x="2830" y="68"/>
                      <a:pt x="2586" y="20"/>
                    </a:cubicBezTo>
                    <a:cubicBezTo>
                      <a:pt x="2518" y="7"/>
                      <a:pt x="2453" y="0"/>
                      <a:pt x="2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2" name="Google Shape;2542;p47"/>
              <p:cNvSpPr/>
              <p:nvPr/>
            </p:nvSpPr>
            <p:spPr>
              <a:xfrm>
                <a:off x="2272700" y="4033600"/>
                <a:ext cx="72375" cy="35900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1436" extrusionOk="0">
                    <a:moveTo>
                      <a:pt x="879" y="1"/>
                    </a:moveTo>
                    <a:cubicBezTo>
                      <a:pt x="1" y="1"/>
                      <a:pt x="689" y="1319"/>
                      <a:pt x="1141" y="1409"/>
                    </a:cubicBezTo>
                    <a:cubicBezTo>
                      <a:pt x="1230" y="1427"/>
                      <a:pt x="1311" y="1435"/>
                      <a:pt x="1387" y="1435"/>
                    </a:cubicBezTo>
                    <a:cubicBezTo>
                      <a:pt x="1757" y="1435"/>
                      <a:pt x="2014" y="1236"/>
                      <a:pt x="2414" y="894"/>
                    </a:cubicBezTo>
                    <a:cubicBezTo>
                      <a:pt x="2894" y="483"/>
                      <a:pt x="1348" y="86"/>
                      <a:pt x="1348" y="86"/>
                    </a:cubicBezTo>
                    <a:cubicBezTo>
                      <a:pt x="1158" y="27"/>
                      <a:pt x="1003" y="1"/>
                      <a:pt x="8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3" name="Google Shape;2543;p47"/>
              <p:cNvSpPr/>
              <p:nvPr/>
            </p:nvSpPr>
            <p:spPr>
              <a:xfrm>
                <a:off x="2296450" y="4058475"/>
                <a:ext cx="93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1036" extrusionOk="0">
                    <a:moveTo>
                      <a:pt x="313" y="0"/>
                    </a:moveTo>
                    <a:cubicBezTo>
                      <a:pt x="292" y="0"/>
                      <a:pt x="273" y="11"/>
                      <a:pt x="264" y="31"/>
                    </a:cubicBezTo>
                    <a:cubicBezTo>
                      <a:pt x="255" y="51"/>
                      <a:pt x="19" y="547"/>
                      <a:pt x="2" y="980"/>
                    </a:cubicBezTo>
                    <a:cubicBezTo>
                      <a:pt x="0" y="1009"/>
                      <a:pt x="23" y="1032"/>
                      <a:pt x="52" y="1035"/>
                    </a:cubicBezTo>
                    <a:lnTo>
                      <a:pt x="54" y="1035"/>
                    </a:lnTo>
                    <a:cubicBezTo>
                      <a:pt x="83" y="1035"/>
                      <a:pt x="107" y="1014"/>
                      <a:pt x="109" y="986"/>
                    </a:cubicBezTo>
                    <a:cubicBezTo>
                      <a:pt x="125" y="573"/>
                      <a:pt x="358" y="81"/>
                      <a:pt x="359" y="75"/>
                    </a:cubicBezTo>
                    <a:cubicBezTo>
                      <a:pt x="372" y="48"/>
                      <a:pt x="362" y="18"/>
                      <a:pt x="335" y="5"/>
                    </a:cubicBezTo>
                    <a:cubicBezTo>
                      <a:pt x="327" y="1"/>
                      <a:pt x="320" y="0"/>
                      <a:pt x="3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4" name="Google Shape;2544;p47"/>
              <p:cNvSpPr/>
              <p:nvPr/>
            </p:nvSpPr>
            <p:spPr>
              <a:xfrm>
                <a:off x="2262000" y="4065525"/>
                <a:ext cx="83950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3358" h="1402" extrusionOk="0">
                    <a:moveTo>
                      <a:pt x="84" y="0"/>
                    </a:moveTo>
                    <a:cubicBezTo>
                      <a:pt x="55" y="0"/>
                      <a:pt x="35" y="21"/>
                      <a:pt x="33" y="48"/>
                    </a:cubicBezTo>
                    <a:cubicBezTo>
                      <a:pt x="32" y="76"/>
                      <a:pt x="0" y="742"/>
                      <a:pt x="463" y="891"/>
                    </a:cubicBezTo>
                    <a:cubicBezTo>
                      <a:pt x="551" y="919"/>
                      <a:pt x="642" y="931"/>
                      <a:pt x="732" y="931"/>
                    </a:cubicBezTo>
                    <a:cubicBezTo>
                      <a:pt x="1034" y="931"/>
                      <a:pt x="1319" y="799"/>
                      <a:pt x="1416" y="750"/>
                    </a:cubicBezTo>
                    <a:cubicBezTo>
                      <a:pt x="1526" y="856"/>
                      <a:pt x="1943" y="1234"/>
                      <a:pt x="2354" y="1371"/>
                    </a:cubicBezTo>
                    <a:cubicBezTo>
                      <a:pt x="2418" y="1393"/>
                      <a:pt x="2484" y="1402"/>
                      <a:pt x="2546" y="1402"/>
                    </a:cubicBezTo>
                    <a:cubicBezTo>
                      <a:pt x="2960" y="1402"/>
                      <a:pt x="3319" y="999"/>
                      <a:pt x="3340" y="981"/>
                    </a:cubicBezTo>
                    <a:cubicBezTo>
                      <a:pt x="3357" y="959"/>
                      <a:pt x="3356" y="927"/>
                      <a:pt x="3334" y="907"/>
                    </a:cubicBezTo>
                    <a:cubicBezTo>
                      <a:pt x="3324" y="898"/>
                      <a:pt x="3312" y="894"/>
                      <a:pt x="3300" y="894"/>
                    </a:cubicBezTo>
                    <a:cubicBezTo>
                      <a:pt x="3286" y="894"/>
                      <a:pt x="3271" y="900"/>
                      <a:pt x="3260" y="911"/>
                    </a:cubicBezTo>
                    <a:cubicBezTo>
                      <a:pt x="3255" y="916"/>
                      <a:pt x="2917" y="1299"/>
                      <a:pt x="2547" y="1299"/>
                    </a:cubicBezTo>
                    <a:cubicBezTo>
                      <a:pt x="2494" y="1299"/>
                      <a:pt x="2441" y="1291"/>
                      <a:pt x="2387" y="1273"/>
                    </a:cubicBezTo>
                    <a:cubicBezTo>
                      <a:pt x="1940" y="1125"/>
                      <a:pt x="1468" y="656"/>
                      <a:pt x="1462" y="652"/>
                    </a:cubicBezTo>
                    <a:cubicBezTo>
                      <a:pt x="1452" y="641"/>
                      <a:pt x="1439" y="636"/>
                      <a:pt x="1425" y="636"/>
                    </a:cubicBezTo>
                    <a:cubicBezTo>
                      <a:pt x="1416" y="636"/>
                      <a:pt x="1408" y="638"/>
                      <a:pt x="1400" y="642"/>
                    </a:cubicBezTo>
                    <a:cubicBezTo>
                      <a:pt x="1395" y="645"/>
                      <a:pt x="1068" y="827"/>
                      <a:pt x="731" y="827"/>
                    </a:cubicBezTo>
                    <a:cubicBezTo>
                      <a:pt x="652" y="827"/>
                      <a:pt x="573" y="817"/>
                      <a:pt x="497" y="792"/>
                    </a:cubicBezTo>
                    <a:cubicBezTo>
                      <a:pt x="111" y="669"/>
                      <a:pt x="138" y="61"/>
                      <a:pt x="138" y="55"/>
                    </a:cubicBezTo>
                    <a:cubicBezTo>
                      <a:pt x="140" y="27"/>
                      <a:pt x="119" y="2"/>
                      <a:pt x="90" y="0"/>
                    </a:cubicBezTo>
                    <a:cubicBezTo>
                      <a:pt x="88" y="0"/>
                      <a:pt x="86" y="0"/>
                      <a:pt x="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5" name="Google Shape;2545;p47"/>
              <p:cNvSpPr/>
              <p:nvPr/>
            </p:nvSpPr>
            <p:spPr>
              <a:xfrm>
                <a:off x="2286250" y="4021800"/>
                <a:ext cx="7970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3188" h="812" extrusionOk="0">
                    <a:moveTo>
                      <a:pt x="603" y="1"/>
                    </a:moveTo>
                    <a:cubicBezTo>
                      <a:pt x="426" y="1"/>
                      <a:pt x="250" y="15"/>
                      <a:pt x="77" y="46"/>
                    </a:cubicBezTo>
                    <a:cubicBezTo>
                      <a:pt x="0" y="59"/>
                      <a:pt x="27" y="170"/>
                      <a:pt x="98" y="170"/>
                    </a:cubicBezTo>
                    <a:cubicBezTo>
                      <a:pt x="103" y="170"/>
                      <a:pt x="107" y="169"/>
                      <a:pt x="111" y="169"/>
                    </a:cubicBezTo>
                    <a:cubicBezTo>
                      <a:pt x="274" y="140"/>
                      <a:pt x="440" y="126"/>
                      <a:pt x="607" y="126"/>
                    </a:cubicBezTo>
                    <a:cubicBezTo>
                      <a:pt x="1450" y="126"/>
                      <a:pt x="2335" y="461"/>
                      <a:pt x="3057" y="804"/>
                    </a:cubicBezTo>
                    <a:cubicBezTo>
                      <a:pt x="3068" y="809"/>
                      <a:pt x="3078" y="811"/>
                      <a:pt x="3087" y="811"/>
                    </a:cubicBezTo>
                    <a:cubicBezTo>
                      <a:pt x="3147" y="811"/>
                      <a:pt x="3187" y="725"/>
                      <a:pt x="3123" y="694"/>
                    </a:cubicBezTo>
                    <a:cubicBezTo>
                      <a:pt x="2372" y="338"/>
                      <a:pt x="1472" y="1"/>
                      <a:pt x="6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6" name="Google Shape;2546;p47"/>
              <p:cNvSpPr/>
              <p:nvPr/>
            </p:nvSpPr>
            <p:spPr>
              <a:xfrm>
                <a:off x="2411700" y="4057150"/>
                <a:ext cx="276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073" extrusionOk="0">
                    <a:moveTo>
                      <a:pt x="637" y="1"/>
                    </a:moveTo>
                    <a:cubicBezTo>
                      <a:pt x="458" y="1"/>
                      <a:pt x="270" y="111"/>
                      <a:pt x="157" y="302"/>
                    </a:cubicBezTo>
                    <a:cubicBezTo>
                      <a:pt x="1" y="569"/>
                      <a:pt x="49" y="888"/>
                      <a:pt x="266" y="1019"/>
                    </a:cubicBezTo>
                    <a:cubicBezTo>
                      <a:pt x="327" y="1055"/>
                      <a:pt x="396" y="1073"/>
                      <a:pt x="467" y="1073"/>
                    </a:cubicBezTo>
                    <a:cubicBezTo>
                      <a:pt x="645" y="1073"/>
                      <a:pt x="835" y="962"/>
                      <a:pt x="948" y="771"/>
                    </a:cubicBezTo>
                    <a:cubicBezTo>
                      <a:pt x="1104" y="505"/>
                      <a:pt x="1056" y="185"/>
                      <a:pt x="839" y="55"/>
                    </a:cubicBezTo>
                    <a:cubicBezTo>
                      <a:pt x="777" y="18"/>
                      <a:pt x="708" y="1"/>
                      <a:pt x="6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7" name="Google Shape;2547;p47"/>
              <p:cNvSpPr/>
              <p:nvPr/>
            </p:nvSpPr>
            <p:spPr>
              <a:xfrm>
                <a:off x="2385300" y="4450575"/>
                <a:ext cx="154125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6165" h="1078" extrusionOk="0">
                    <a:moveTo>
                      <a:pt x="86" y="0"/>
                    </a:moveTo>
                    <a:cubicBezTo>
                      <a:pt x="19" y="0"/>
                      <a:pt x="0" y="101"/>
                      <a:pt x="71" y="126"/>
                    </a:cubicBezTo>
                    <a:cubicBezTo>
                      <a:pt x="1507" y="633"/>
                      <a:pt x="2978" y="1077"/>
                      <a:pt x="4485" y="1077"/>
                    </a:cubicBezTo>
                    <a:cubicBezTo>
                      <a:pt x="5027" y="1077"/>
                      <a:pt x="5573" y="1020"/>
                      <a:pt x="6124" y="887"/>
                    </a:cubicBezTo>
                    <a:cubicBezTo>
                      <a:pt x="6165" y="878"/>
                      <a:pt x="6150" y="816"/>
                      <a:pt x="6111" y="816"/>
                    </a:cubicBezTo>
                    <a:cubicBezTo>
                      <a:pt x="6109" y="816"/>
                      <a:pt x="6107" y="816"/>
                      <a:pt x="6105" y="816"/>
                    </a:cubicBezTo>
                    <a:cubicBezTo>
                      <a:pt x="5651" y="914"/>
                      <a:pt x="5207" y="956"/>
                      <a:pt x="4770" y="956"/>
                    </a:cubicBezTo>
                    <a:cubicBezTo>
                      <a:pt x="3174" y="956"/>
                      <a:pt x="1673" y="401"/>
                      <a:pt x="104" y="3"/>
                    </a:cubicBezTo>
                    <a:cubicBezTo>
                      <a:pt x="98" y="1"/>
                      <a:pt x="92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8" name="Google Shape;2548;p47"/>
              <p:cNvSpPr/>
              <p:nvPr/>
            </p:nvSpPr>
            <p:spPr>
              <a:xfrm>
                <a:off x="2467450" y="4645950"/>
                <a:ext cx="48800" cy="36025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441" extrusionOk="0">
                    <a:moveTo>
                      <a:pt x="316" y="0"/>
                    </a:moveTo>
                    <a:cubicBezTo>
                      <a:pt x="291" y="0"/>
                      <a:pt x="267" y="12"/>
                      <a:pt x="255" y="41"/>
                    </a:cubicBezTo>
                    <a:cubicBezTo>
                      <a:pt x="157" y="267"/>
                      <a:pt x="0" y="662"/>
                      <a:pt x="154" y="898"/>
                    </a:cubicBezTo>
                    <a:cubicBezTo>
                      <a:pt x="309" y="1141"/>
                      <a:pt x="589" y="1306"/>
                      <a:pt x="863" y="1390"/>
                    </a:cubicBezTo>
                    <a:cubicBezTo>
                      <a:pt x="969" y="1424"/>
                      <a:pt x="1079" y="1441"/>
                      <a:pt x="1187" y="1441"/>
                    </a:cubicBezTo>
                    <a:cubicBezTo>
                      <a:pt x="1576" y="1441"/>
                      <a:pt x="1931" y="1219"/>
                      <a:pt x="1950" y="765"/>
                    </a:cubicBezTo>
                    <a:cubicBezTo>
                      <a:pt x="1952" y="744"/>
                      <a:pt x="1933" y="731"/>
                      <a:pt x="1916" y="731"/>
                    </a:cubicBezTo>
                    <a:cubicBezTo>
                      <a:pt x="1902" y="731"/>
                      <a:pt x="1890" y="739"/>
                      <a:pt x="1888" y="755"/>
                    </a:cubicBezTo>
                    <a:cubicBezTo>
                      <a:pt x="1802" y="1123"/>
                      <a:pt x="1529" y="1296"/>
                      <a:pt x="1222" y="1296"/>
                    </a:cubicBezTo>
                    <a:cubicBezTo>
                      <a:pt x="1070" y="1296"/>
                      <a:pt x="910" y="1254"/>
                      <a:pt x="759" y="1173"/>
                    </a:cubicBezTo>
                    <a:cubicBezTo>
                      <a:pt x="539" y="1057"/>
                      <a:pt x="242" y="897"/>
                      <a:pt x="277" y="606"/>
                    </a:cubicBezTo>
                    <a:cubicBezTo>
                      <a:pt x="297" y="432"/>
                      <a:pt x="355" y="271"/>
                      <a:pt x="401" y="102"/>
                    </a:cubicBezTo>
                    <a:cubicBezTo>
                      <a:pt x="419" y="46"/>
                      <a:pt x="365" y="0"/>
                      <a:pt x="3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9" name="Google Shape;2549;p47"/>
              <p:cNvSpPr/>
              <p:nvPr/>
            </p:nvSpPr>
            <p:spPr>
              <a:xfrm>
                <a:off x="2459300" y="4645500"/>
                <a:ext cx="18450" cy="28125"/>
              </a:xfrm>
              <a:custGeom>
                <a:avLst/>
                <a:gdLst/>
                <a:ahLst/>
                <a:cxnLst/>
                <a:rect l="l" t="t" r="r" b="b"/>
                <a:pathLst>
                  <a:path w="738" h="1125" extrusionOk="0">
                    <a:moveTo>
                      <a:pt x="177" y="1"/>
                    </a:moveTo>
                    <a:cubicBezTo>
                      <a:pt x="160" y="1"/>
                      <a:pt x="144" y="8"/>
                      <a:pt x="134" y="23"/>
                    </a:cubicBezTo>
                    <a:cubicBezTo>
                      <a:pt x="1" y="239"/>
                      <a:pt x="15" y="598"/>
                      <a:pt x="144" y="815"/>
                    </a:cubicBezTo>
                    <a:cubicBezTo>
                      <a:pt x="235" y="972"/>
                      <a:pt x="389" y="1124"/>
                      <a:pt x="569" y="1124"/>
                    </a:cubicBezTo>
                    <a:cubicBezTo>
                      <a:pt x="612" y="1124"/>
                      <a:pt x="657" y="1115"/>
                      <a:pt x="703" y="1096"/>
                    </a:cubicBezTo>
                    <a:cubicBezTo>
                      <a:pt x="737" y="1080"/>
                      <a:pt x="719" y="1023"/>
                      <a:pt x="684" y="1023"/>
                    </a:cubicBezTo>
                    <a:cubicBezTo>
                      <a:pt x="675" y="1024"/>
                      <a:pt x="667" y="1024"/>
                      <a:pt x="658" y="1024"/>
                    </a:cubicBezTo>
                    <a:cubicBezTo>
                      <a:pt x="402" y="1024"/>
                      <a:pt x="230" y="791"/>
                      <a:pt x="192" y="549"/>
                    </a:cubicBezTo>
                    <a:cubicBezTo>
                      <a:pt x="166" y="373"/>
                      <a:pt x="210" y="218"/>
                      <a:pt x="224" y="46"/>
                    </a:cubicBezTo>
                    <a:cubicBezTo>
                      <a:pt x="225" y="17"/>
                      <a:pt x="202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0" name="Google Shape;2550;p47"/>
              <p:cNvSpPr/>
              <p:nvPr/>
            </p:nvSpPr>
            <p:spPr>
              <a:xfrm>
                <a:off x="2476450" y="4632000"/>
                <a:ext cx="5467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351" extrusionOk="0">
                    <a:moveTo>
                      <a:pt x="797" y="1"/>
                    </a:moveTo>
                    <a:cubicBezTo>
                      <a:pt x="525" y="1"/>
                      <a:pt x="264" y="47"/>
                      <a:pt x="44" y="161"/>
                    </a:cubicBezTo>
                    <a:cubicBezTo>
                      <a:pt x="1" y="182"/>
                      <a:pt x="23" y="248"/>
                      <a:pt x="67" y="248"/>
                    </a:cubicBezTo>
                    <a:cubicBezTo>
                      <a:pt x="71" y="248"/>
                      <a:pt x="76" y="247"/>
                      <a:pt x="80" y="246"/>
                    </a:cubicBezTo>
                    <a:cubicBezTo>
                      <a:pt x="328" y="163"/>
                      <a:pt x="587" y="128"/>
                      <a:pt x="849" y="128"/>
                    </a:cubicBezTo>
                    <a:cubicBezTo>
                      <a:pt x="1288" y="128"/>
                      <a:pt x="1734" y="225"/>
                      <a:pt x="2145" y="349"/>
                    </a:cubicBezTo>
                    <a:cubicBezTo>
                      <a:pt x="2148" y="350"/>
                      <a:pt x="2152" y="351"/>
                      <a:pt x="2155" y="351"/>
                    </a:cubicBezTo>
                    <a:cubicBezTo>
                      <a:pt x="2181" y="351"/>
                      <a:pt x="2186" y="310"/>
                      <a:pt x="2159" y="298"/>
                    </a:cubicBezTo>
                    <a:cubicBezTo>
                      <a:pt x="1778" y="140"/>
                      <a:pt x="1271" y="1"/>
                      <a:pt x="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1" name="Google Shape;2551;p47"/>
              <p:cNvSpPr/>
              <p:nvPr/>
            </p:nvSpPr>
            <p:spPr>
              <a:xfrm>
                <a:off x="2328350" y="4643850"/>
                <a:ext cx="44925" cy="3672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1469" extrusionOk="0">
                    <a:moveTo>
                      <a:pt x="456" y="0"/>
                    </a:moveTo>
                    <a:cubicBezTo>
                      <a:pt x="438" y="0"/>
                      <a:pt x="420" y="7"/>
                      <a:pt x="403" y="22"/>
                    </a:cubicBezTo>
                    <a:cubicBezTo>
                      <a:pt x="1" y="400"/>
                      <a:pt x="175" y="1181"/>
                      <a:pt x="660" y="1395"/>
                    </a:cubicBezTo>
                    <a:cubicBezTo>
                      <a:pt x="771" y="1445"/>
                      <a:pt x="889" y="1468"/>
                      <a:pt x="1003" y="1468"/>
                    </a:cubicBezTo>
                    <a:cubicBezTo>
                      <a:pt x="1418" y="1468"/>
                      <a:pt x="1796" y="1159"/>
                      <a:pt x="1744" y="674"/>
                    </a:cubicBezTo>
                    <a:cubicBezTo>
                      <a:pt x="1740" y="645"/>
                      <a:pt x="1717" y="630"/>
                      <a:pt x="1695" y="630"/>
                    </a:cubicBezTo>
                    <a:cubicBezTo>
                      <a:pt x="1674" y="630"/>
                      <a:pt x="1654" y="645"/>
                      <a:pt x="1657" y="674"/>
                    </a:cubicBezTo>
                    <a:cubicBezTo>
                      <a:pt x="1672" y="1061"/>
                      <a:pt x="1351" y="1322"/>
                      <a:pt x="1017" y="1322"/>
                    </a:cubicBezTo>
                    <a:cubicBezTo>
                      <a:pt x="861" y="1322"/>
                      <a:pt x="702" y="1265"/>
                      <a:pt x="573" y="1137"/>
                    </a:cubicBezTo>
                    <a:cubicBezTo>
                      <a:pt x="276" y="840"/>
                      <a:pt x="346" y="454"/>
                      <a:pt x="525" y="117"/>
                    </a:cubicBezTo>
                    <a:cubicBezTo>
                      <a:pt x="555" y="58"/>
                      <a:pt x="509" y="0"/>
                      <a:pt x="4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2" name="Google Shape;2552;p47"/>
              <p:cNvSpPr/>
              <p:nvPr/>
            </p:nvSpPr>
            <p:spPr>
              <a:xfrm>
                <a:off x="2323675" y="4623625"/>
                <a:ext cx="51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2046" h="357" extrusionOk="0">
                    <a:moveTo>
                      <a:pt x="781" y="1"/>
                    </a:moveTo>
                    <a:cubicBezTo>
                      <a:pt x="502" y="1"/>
                      <a:pt x="238" y="70"/>
                      <a:pt x="29" y="271"/>
                    </a:cubicBezTo>
                    <a:cubicBezTo>
                      <a:pt x="0" y="301"/>
                      <a:pt x="25" y="357"/>
                      <a:pt x="62" y="357"/>
                    </a:cubicBezTo>
                    <a:cubicBezTo>
                      <a:pt x="67" y="357"/>
                      <a:pt x="71" y="356"/>
                      <a:pt x="77" y="354"/>
                    </a:cubicBezTo>
                    <a:cubicBezTo>
                      <a:pt x="357" y="239"/>
                      <a:pt x="606" y="151"/>
                      <a:pt x="897" y="151"/>
                    </a:cubicBezTo>
                    <a:cubicBezTo>
                      <a:pt x="952" y="151"/>
                      <a:pt x="1008" y="155"/>
                      <a:pt x="1067" y="161"/>
                    </a:cubicBezTo>
                    <a:cubicBezTo>
                      <a:pt x="1375" y="197"/>
                      <a:pt x="1676" y="270"/>
                      <a:pt x="1982" y="326"/>
                    </a:cubicBezTo>
                    <a:cubicBezTo>
                      <a:pt x="1984" y="327"/>
                      <a:pt x="1987" y="327"/>
                      <a:pt x="1990" y="327"/>
                    </a:cubicBezTo>
                    <a:cubicBezTo>
                      <a:pt x="2029" y="327"/>
                      <a:pt x="2045" y="267"/>
                      <a:pt x="1999" y="252"/>
                    </a:cubicBezTo>
                    <a:cubicBezTo>
                      <a:pt x="1645" y="154"/>
                      <a:pt x="1196" y="1"/>
                      <a:pt x="7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3" name="Google Shape;2553;p47"/>
              <p:cNvSpPr/>
              <p:nvPr/>
            </p:nvSpPr>
            <p:spPr>
              <a:xfrm>
                <a:off x="2369400" y="4653300"/>
                <a:ext cx="422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988" extrusionOk="0">
                    <a:moveTo>
                      <a:pt x="1650" y="1"/>
                    </a:moveTo>
                    <a:cubicBezTo>
                      <a:pt x="1640" y="1"/>
                      <a:pt x="1631" y="4"/>
                      <a:pt x="1623" y="14"/>
                    </a:cubicBezTo>
                    <a:cubicBezTo>
                      <a:pt x="1409" y="306"/>
                      <a:pt x="1259" y="698"/>
                      <a:pt x="866" y="804"/>
                    </a:cubicBezTo>
                    <a:cubicBezTo>
                      <a:pt x="768" y="830"/>
                      <a:pt x="673" y="838"/>
                      <a:pt x="579" y="838"/>
                    </a:cubicBezTo>
                    <a:cubicBezTo>
                      <a:pt x="429" y="838"/>
                      <a:pt x="281" y="818"/>
                      <a:pt x="126" y="818"/>
                    </a:cubicBezTo>
                    <a:cubicBezTo>
                      <a:pt x="109" y="818"/>
                      <a:pt x="92" y="818"/>
                      <a:pt x="74" y="818"/>
                    </a:cubicBezTo>
                    <a:cubicBezTo>
                      <a:pt x="17" y="820"/>
                      <a:pt x="1" y="907"/>
                      <a:pt x="60" y="921"/>
                    </a:cubicBezTo>
                    <a:cubicBezTo>
                      <a:pt x="209" y="957"/>
                      <a:pt x="385" y="988"/>
                      <a:pt x="558" y="988"/>
                    </a:cubicBezTo>
                    <a:cubicBezTo>
                      <a:pt x="716" y="988"/>
                      <a:pt x="871" y="962"/>
                      <a:pt x="1001" y="892"/>
                    </a:cubicBezTo>
                    <a:cubicBezTo>
                      <a:pt x="1350" y="704"/>
                      <a:pt x="1508" y="391"/>
                      <a:pt x="1678" y="47"/>
                    </a:cubicBezTo>
                    <a:cubicBezTo>
                      <a:pt x="1691" y="22"/>
                      <a:pt x="1671" y="1"/>
                      <a:pt x="16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4" name="Google Shape;2554;p47"/>
              <p:cNvSpPr/>
              <p:nvPr/>
            </p:nvSpPr>
            <p:spPr>
              <a:xfrm>
                <a:off x="2315050" y="4638575"/>
                <a:ext cx="2140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50" extrusionOk="0">
                    <a:moveTo>
                      <a:pt x="124" y="1"/>
                    </a:moveTo>
                    <a:cubicBezTo>
                      <a:pt x="107" y="1"/>
                      <a:pt x="92" y="10"/>
                      <a:pt x="87" y="32"/>
                    </a:cubicBezTo>
                    <a:cubicBezTo>
                      <a:pt x="19" y="345"/>
                      <a:pt x="0" y="675"/>
                      <a:pt x="193" y="944"/>
                    </a:cubicBezTo>
                    <a:cubicBezTo>
                      <a:pt x="296" y="1089"/>
                      <a:pt x="464" y="1149"/>
                      <a:pt x="634" y="1149"/>
                    </a:cubicBezTo>
                    <a:cubicBezTo>
                      <a:pt x="697" y="1149"/>
                      <a:pt x="760" y="1141"/>
                      <a:pt x="821" y="1125"/>
                    </a:cubicBezTo>
                    <a:cubicBezTo>
                      <a:pt x="856" y="1115"/>
                      <a:pt x="849" y="1063"/>
                      <a:pt x="812" y="1061"/>
                    </a:cubicBezTo>
                    <a:cubicBezTo>
                      <a:pt x="556" y="1060"/>
                      <a:pt x="327" y="1051"/>
                      <a:pt x="206" y="779"/>
                    </a:cubicBezTo>
                    <a:cubicBezTo>
                      <a:pt x="94" y="530"/>
                      <a:pt x="187" y="300"/>
                      <a:pt x="171" y="42"/>
                    </a:cubicBezTo>
                    <a:cubicBezTo>
                      <a:pt x="169" y="17"/>
                      <a:pt x="146" y="1"/>
                      <a:pt x="1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5" name="Google Shape;2555;p47"/>
              <p:cNvSpPr/>
              <p:nvPr/>
            </p:nvSpPr>
            <p:spPr>
              <a:xfrm>
                <a:off x="2506950" y="4641550"/>
                <a:ext cx="58200" cy="44300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1772" extrusionOk="0">
                    <a:moveTo>
                      <a:pt x="2238" y="1"/>
                    </a:moveTo>
                    <a:cubicBezTo>
                      <a:pt x="2205" y="1"/>
                      <a:pt x="2172" y="19"/>
                      <a:pt x="2165" y="59"/>
                    </a:cubicBezTo>
                    <a:cubicBezTo>
                      <a:pt x="2076" y="556"/>
                      <a:pt x="1968" y="1154"/>
                      <a:pt x="1472" y="1417"/>
                    </a:cubicBezTo>
                    <a:cubicBezTo>
                      <a:pt x="1273" y="1523"/>
                      <a:pt x="925" y="1618"/>
                      <a:pt x="610" y="1618"/>
                    </a:cubicBezTo>
                    <a:cubicBezTo>
                      <a:pt x="404" y="1618"/>
                      <a:pt x="212" y="1578"/>
                      <a:pt x="85" y="1472"/>
                    </a:cubicBezTo>
                    <a:cubicBezTo>
                      <a:pt x="76" y="1465"/>
                      <a:pt x="67" y="1462"/>
                      <a:pt x="58" y="1462"/>
                    </a:cubicBezTo>
                    <a:cubicBezTo>
                      <a:pt x="26" y="1462"/>
                      <a:pt x="0" y="1499"/>
                      <a:pt x="27" y="1529"/>
                    </a:cubicBezTo>
                    <a:cubicBezTo>
                      <a:pt x="182" y="1702"/>
                      <a:pt x="465" y="1771"/>
                      <a:pt x="752" y="1771"/>
                    </a:cubicBezTo>
                    <a:cubicBezTo>
                      <a:pt x="1017" y="1771"/>
                      <a:pt x="1285" y="1712"/>
                      <a:pt x="1462" y="1623"/>
                    </a:cubicBezTo>
                    <a:cubicBezTo>
                      <a:pt x="2034" y="1333"/>
                      <a:pt x="2317" y="705"/>
                      <a:pt x="2326" y="81"/>
                    </a:cubicBezTo>
                    <a:cubicBezTo>
                      <a:pt x="2328" y="31"/>
                      <a:pt x="2282" y="1"/>
                      <a:pt x="2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6" name="Google Shape;2556;p47"/>
              <p:cNvSpPr/>
              <p:nvPr/>
            </p:nvSpPr>
            <p:spPr>
              <a:xfrm>
                <a:off x="2853775" y="4641050"/>
                <a:ext cx="34000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1179" extrusionOk="0">
                    <a:moveTo>
                      <a:pt x="387" y="1"/>
                    </a:moveTo>
                    <a:cubicBezTo>
                      <a:pt x="365" y="1"/>
                      <a:pt x="343" y="11"/>
                      <a:pt x="329" y="35"/>
                    </a:cubicBezTo>
                    <a:cubicBezTo>
                      <a:pt x="198" y="281"/>
                      <a:pt x="1" y="517"/>
                      <a:pt x="105" y="809"/>
                    </a:cubicBezTo>
                    <a:cubicBezTo>
                      <a:pt x="177" y="1010"/>
                      <a:pt x="435" y="1155"/>
                      <a:pt x="636" y="1172"/>
                    </a:cubicBezTo>
                    <a:cubicBezTo>
                      <a:pt x="675" y="1176"/>
                      <a:pt x="713" y="1178"/>
                      <a:pt x="751" y="1178"/>
                    </a:cubicBezTo>
                    <a:cubicBezTo>
                      <a:pt x="911" y="1178"/>
                      <a:pt x="1060" y="1139"/>
                      <a:pt x="1168" y="1004"/>
                    </a:cubicBezTo>
                    <a:cubicBezTo>
                      <a:pt x="1295" y="847"/>
                      <a:pt x="1317" y="616"/>
                      <a:pt x="1354" y="427"/>
                    </a:cubicBezTo>
                    <a:cubicBezTo>
                      <a:pt x="1359" y="401"/>
                      <a:pt x="1341" y="384"/>
                      <a:pt x="1321" y="384"/>
                    </a:cubicBezTo>
                    <a:cubicBezTo>
                      <a:pt x="1307" y="384"/>
                      <a:pt x="1292" y="392"/>
                      <a:pt x="1285" y="412"/>
                    </a:cubicBezTo>
                    <a:cubicBezTo>
                      <a:pt x="1186" y="672"/>
                      <a:pt x="1135" y="1047"/>
                      <a:pt x="792" y="1047"/>
                    </a:cubicBezTo>
                    <a:cubicBezTo>
                      <a:pt x="784" y="1047"/>
                      <a:pt x="775" y="1047"/>
                      <a:pt x="767" y="1046"/>
                    </a:cubicBezTo>
                    <a:cubicBezTo>
                      <a:pt x="536" y="1033"/>
                      <a:pt x="134" y="867"/>
                      <a:pt x="235" y="557"/>
                    </a:cubicBezTo>
                    <a:cubicBezTo>
                      <a:pt x="287" y="391"/>
                      <a:pt x="400" y="253"/>
                      <a:pt x="457" y="88"/>
                    </a:cubicBezTo>
                    <a:cubicBezTo>
                      <a:pt x="473" y="38"/>
                      <a:pt x="430" y="1"/>
                      <a:pt x="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7" name="Google Shape;2557;p47"/>
              <p:cNvSpPr/>
              <p:nvPr/>
            </p:nvSpPr>
            <p:spPr>
              <a:xfrm>
                <a:off x="2841700" y="4647550"/>
                <a:ext cx="18900" cy="17750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0" extrusionOk="0">
                    <a:moveTo>
                      <a:pt x="151" y="0"/>
                    </a:moveTo>
                    <a:cubicBezTo>
                      <a:pt x="138" y="0"/>
                      <a:pt x="126" y="5"/>
                      <a:pt x="118" y="16"/>
                    </a:cubicBezTo>
                    <a:cubicBezTo>
                      <a:pt x="0" y="167"/>
                      <a:pt x="48" y="388"/>
                      <a:pt x="189" y="507"/>
                    </a:cubicBezTo>
                    <a:cubicBezTo>
                      <a:pt x="335" y="630"/>
                      <a:pt x="511" y="688"/>
                      <a:pt x="700" y="710"/>
                    </a:cubicBezTo>
                    <a:cubicBezTo>
                      <a:pt x="701" y="710"/>
                      <a:pt x="703" y="710"/>
                      <a:pt x="705" y="710"/>
                    </a:cubicBezTo>
                    <a:cubicBezTo>
                      <a:pt x="751" y="710"/>
                      <a:pt x="756" y="635"/>
                      <a:pt x="710" y="623"/>
                    </a:cubicBezTo>
                    <a:cubicBezTo>
                      <a:pt x="571" y="587"/>
                      <a:pt x="410" y="533"/>
                      <a:pt x="303" y="430"/>
                    </a:cubicBezTo>
                    <a:cubicBezTo>
                      <a:pt x="178" y="313"/>
                      <a:pt x="194" y="209"/>
                      <a:pt x="207" y="52"/>
                    </a:cubicBezTo>
                    <a:cubicBezTo>
                      <a:pt x="209" y="24"/>
                      <a:pt x="179" y="0"/>
                      <a:pt x="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8" name="Google Shape;2558;p47"/>
              <p:cNvSpPr/>
              <p:nvPr/>
            </p:nvSpPr>
            <p:spPr>
              <a:xfrm>
                <a:off x="2882575" y="4637225"/>
                <a:ext cx="56100" cy="33475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339" extrusionOk="0">
                    <a:moveTo>
                      <a:pt x="2163" y="1"/>
                    </a:moveTo>
                    <a:cubicBezTo>
                      <a:pt x="2142" y="1"/>
                      <a:pt x="2121" y="9"/>
                      <a:pt x="2109" y="30"/>
                    </a:cubicBezTo>
                    <a:cubicBezTo>
                      <a:pt x="1869" y="416"/>
                      <a:pt x="1559" y="976"/>
                      <a:pt x="1081" y="1107"/>
                    </a:cubicBezTo>
                    <a:cubicBezTo>
                      <a:pt x="927" y="1149"/>
                      <a:pt x="662" y="1211"/>
                      <a:pt x="427" y="1211"/>
                    </a:cubicBezTo>
                    <a:cubicBezTo>
                      <a:pt x="282" y="1211"/>
                      <a:pt x="149" y="1187"/>
                      <a:pt x="61" y="1120"/>
                    </a:cubicBezTo>
                    <a:cubicBezTo>
                      <a:pt x="55" y="1116"/>
                      <a:pt x="49" y="1114"/>
                      <a:pt x="44" y="1114"/>
                    </a:cubicBezTo>
                    <a:cubicBezTo>
                      <a:pt x="20" y="1114"/>
                      <a:pt x="0" y="1151"/>
                      <a:pt x="21" y="1172"/>
                    </a:cubicBezTo>
                    <a:cubicBezTo>
                      <a:pt x="143" y="1293"/>
                      <a:pt x="373" y="1338"/>
                      <a:pt x="602" y="1338"/>
                    </a:cubicBezTo>
                    <a:cubicBezTo>
                      <a:pt x="799" y="1338"/>
                      <a:pt x="996" y="1305"/>
                      <a:pt x="1123" y="1259"/>
                    </a:cubicBezTo>
                    <a:cubicBezTo>
                      <a:pt x="1633" y="1076"/>
                      <a:pt x="2031" y="571"/>
                      <a:pt x="2225" y="79"/>
                    </a:cubicBezTo>
                    <a:cubicBezTo>
                      <a:pt x="2244" y="33"/>
                      <a:pt x="2203" y="1"/>
                      <a:pt x="2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9" name="Google Shape;2559;p47"/>
              <p:cNvSpPr/>
              <p:nvPr/>
            </p:nvSpPr>
            <p:spPr>
              <a:xfrm>
                <a:off x="2775625" y="4644775"/>
                <a:ext cx="52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1009" extrusionOk="0">
                    <a:moveTo>
                      <a:pt x="2046" y="1"/>
                    </a:moveTo>
                    <a:cubicBezTo>
                      <a:pt x="2038" y="1"/>
                      <a:pt x="2029" y="5"/>
                      <a:pt x="2021" y="14"/>
                    </a:cubicBezTo>
                    <a:cubicBezTo>
                      <a:pt x="1743" y="298"/>
                      <a:pt x="1346" y="685"/>
                      <a:pt x="941" y="771"/>
                    </a:cubicBezTo>
                    <a:cubicBezTo>
                      <a:pt x="825" y="796"/>
                      <a:pt x="626" y="853"/>
                      <a:pt x="452" y="853"/>
                    </a:cubicBezTo>
                    <a:cubicBezTo>
                      <a:pt x="322" y="853"/>
                      <a:pt x="206" y="821"/>
                      <a:pt x="151" y="721"/>
                    </a:cubicBezTo>
                    <a:cubicBezTo>
                      <a:pt x="136" y="695"/>
                      <a:pt x="113" y="684"/>
                      <a:pt x="90" y="684"/>
                    </a:cubicBezTo>
                    <a:cubicBezTo>
                      <a:pt x="46" y="684"/>
                      <a:pt x="1" y="725"/>
                      <a:pt x="13" y="779"/>
                    </a:cubicBezTo>
                    <a:cubicBezTo>
                      <a:pt x="52" y="960"/>
                      <a:pt x="226" y="1009"/>
                      <a:pt x="413" y="1009"/>
                    </a:cubicBezTo>
                    <a:cubicBezTo>
                      <a:pt x="562" y="1009"/>
                      <a:pt x="719" y="977"/>
                      <a:pt x="821" y="957"/>
                    </a:cubicBezTo>
                    <a:cubicBezTo>
                      <a:pt x="1335" y="850"/>
                      <a:pt x="1757" y="478"/>
                      <a:pt x="2073" y="68"/>
                    </a:cubicBezTo>
                    <a:cubicBezTo>
                      <a:pt x="2095" y="39"/>
                      <a:pt x="2073" y="1"/>
                      <a:pt x="2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0" name="Google Shape;2560;p47"/>
              <p:cNvSpPr/>
              <p:nvPr/>
            </p:nvSpPr>
            <p:spPr>
              <a:xfrm>
                <a:off x="2746150" y="4647775"/>
                <a:ext cx="38225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932" extrusionOk="0">
                    <a:moveTo>
                      <a:pt x="384" y="0"/>
                    </a:moveTo>
                    <a:cubicBezTo>
                      <a:pt x="369" y="0"/>
                      <a:pt x="353" y="6"/>
                      <a:pt x="341" y="17"/>
                    </a:cubicBezTo>
                    <a:cubicBezTo>
                      <a:pt x="1" y="347"/>
                      <a:pt x="140" y="793"/>
                      <a:pt x="585" y="905"/>
                    </a:cubicBezTo>
                    <a:cubicBezTo>
                      <a:pt x="655" y="922"/>
                      <a:pt x="730" y="932"/>
                      <a:pt x="805" y="932"/>
                    </a:cubicBezTo>
                    <a:cubicBezTo>
                      <a:pt x="947" y="932"/>
                      <a:pt x="1092" y="898"/>
                      <a:pt x="1208" y="819"/>
                    </a:cubicBezTo>
                    <a:cubicBezTo>
                      <a:pt x="1402" y="691"/>
                      <a:pt x="1445" y="510"/>
                      <a:pt x="1521" y="297"/>
                    </a:cubicBezTo>
                    <a:cubicBezTo>
                      <a:pt x="1529" y="275"/>
                      <a:pt x="1509" y="256"/>
                      <a:pt x="1490" y="256"/>
                    </a:cubicBezTo>
                    <a:cubicBezTo>
                      <a:pt x="1482" y="256"/>
                      <a:pt x="1474" y="259"/>
                      <a:pt x="1468" y="266"/>
                    </a:cubicBezTo>
                    <a:cubicBezTo>
                      <a:pt x="1370" y="381"/>
                      <a:pt x="1324" y="585"/>
                      <a:pt x="1191" y="663"/>
                    </a:cubicBezTo>
                    <a:cubicBezTo>
                      <a:pt x="1079" y="730"/>
                      <a:pt x="948" y="772"/>
                      <a:pt x="815" y="772"/>
                    </a:cubicBezTo>
                    <a:cubicBezTo>
                      <a:pt x="805" y="772"/>
                      <a:pt x="794" y="772"/>
                      <a:pt x="784" y="772"/>
                    </a:cubicBezTo>
                    <a:cubicBezTo>
                      <a:pt x="645" y="764"/>
                      <a:pt x="412" y="698"/>
                      <a:pt x="342" y="562"/>
                    </a:cubicBezTo>
                    <a:cubicBezTo>
                      <a:pt x="260" y="392"/>
                      <a:pt x="390" y="227"/>
                      <a:pt x="448" y="78"/>
                    </a:cubicBezTo>
                    <a:cubicBezTo>
                      <a:pt x="466" y="34"/>
                      <a:pt x="425" y="0"/>
                      <a:pt x="3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1" name="Google Shape;2561;p47"/>
              <p:cNvSpPr/>
              <p:nvPr/>
            </p:nvSpPr>
            <p:spPr>
              <a:xfrm>
                <a:off x="2836125" y="4337450"/>
                <a:ext cx="41275" cy="180625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7225" extrusionOk="0">
                    <a:moveTo>
                      <a:pt x="574" y="1"/>
                    </a:moveTo>
                    <a:cubicBezTo>
                      <a:pt x="563" y="1"/>
                      <a:pt x="553" y="7"/>
                      <a:pt x="549" y="23"/>
                    </a:cubicBezTo>
                    <a:cubicBezTo>
                      <a:pt x="0" y="2445"/>
                      <a:pt x="375" y="5011"/>
                      <a:pt x="1535" y="7200"/>
                    </a:cubicBezTo>
                    <a:cubicBezTo>
                      <a:pt x="1544" y="7218"/>
                      <a:pt x="1560" y="7225"/>
                      <a:pt x="1576" y="7225"/>
                    </a:cubicBezTo>
                    <a:cubicBezTo>
                      <a:pt x="1612" y="7225"/>
                      <a:pt x="1650" y="7191"/>
                      <a:pt x="1633" y="7152"/>
                    </a:cubicBezTo>
                    <a:cubicBezTo>
                      <a:pt x="540" y="4806"/>
                      <a:pt x="388" y="2585"/>
                      <a:pt x="606" y="36"/>
                    </a:cubicBezTo>
                    <a:cubicBezTo>
                      <a:pt x="607" y="14"/>
                      <a:pt x="590" y="1"/>
                      <a:pt x="5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2" name="Google Shape;2562;p47"/>
              <p:cNvSpPr/>
              <p:nvPr/>
            </p:nvSpPr>
            <p:spPr>
              <a:xfrm>
                <a:off x="2598700" y="4321150"/>
                <a:ext cx="34950" cy="194550"/>
              </a:xfrm>
              <a:custGeom>
                <a:avLst/>
                <a:gdLst/>
                <a:ahLst/>
                <a:cxnLst/>
                <a:rect l="l" t="t" r="r" b="b"/>
                <a:pathLst>
                  <a:path w="1398" h="7782" extrusionOk="0">
                    <a:moveTo>
                      <a:pt x="933" y="0"/>
                    </a:moveTo>
                    <a:cubicBezTo>
                      <a:pt x="906" y="0"/>
                      <a:pt x="879" y="17"/>
                      <a:pt x="882" y="48"/>
                    </a:cubicBezTo>
                    <a:cubicBezTo>
                      <a:pt x="1040" y="1511"/>
                      <a:pt x="949" y="2761"/>
                      <a:pt x="710" y="4210"/>
                    </a:cubicBezTo>
                    <a:cubicBezTo>
                      <a:pt x="515" y="5393"/>
                      <a:pt x="228" y="6558"/>
                      <a:pt x="5" y="7738"/>
                    </a:cubicBezTo>
                    <a:cubicBezTo>
                      <a:pt x="1" y="7764"/>
                      <a:pt x="23" y="7781"/>
                      <a:pt x="43" y="7781"/>
                    </a:cubicBezTo>
                    <a:cubicBezTo>
                      <a:pt x="56" y="7781"/>
                      <a:pt x="68" y="7774"/>
                      <a:pt x="72" y="7757"/>
                    </a:cubicBezTo>
                    <a:cubicBezTo>
                      <a:pt x="655" y="5173"/>
                      <a:pt x="1398" y="2693"/>
                      <a:pt x="978" y="35"/>
                    </a:cubicBezTo>
                    <a:cubicBezTo>
                      <a:pt x="974" y="11"/>
                      <a:pt x="954" y="0"/>
                      <a:pt x="9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563" name="Google Shape;2563;p47"/>
          <p:cNvGrpSpPr/>
          <p:nvPr/>
        </p:nvGrpSpPr>
        <p:grpSpPr>
          <a:xfrm>
            <a:off x="-151576" y="4386969"/>
            <a:ext cx="1509647" cy="807646"/>
            <a:chOff x="4766424" y="2315279"/>
            <a:chExt cx="1509647" cy="807646"/>
          </a:xfrm>
        </p:grpSpPr>
        <p:sp>
          <p:nvSpPr>
            <p:cNvPr id="2564" name="Google Shape;2564;p47"/>
            <p:cNvSpPr/>
            <p:nvPr/>
          </p:nvSpPr>
          <p:spPr>
            <a:xfrm>
              <a:off x="4766424" y="2950300"/>
              <a:ext cx="1398521" cy="172625"/>
            </a:xfrm>
            <a:custGeom>
              <a:avLst/>
              <a:gdLst/>
              <a:ahLst/>
              <a:cxnLst/>
              <a:rect l="l" t="t" r="r" b="b"/>
              <a:pathLst>
                <a:path w="57170" h="6905" extrusionOk="0">
                  <a:moveTo>
                    <a:pt x="28585" y="1"/>
                  </a:moveTo>
                  <a:cubicBezTo>
                    <a:pt x="21004" y="1"/>
                    <a:pt x="13734" y="365"/>
                    <a:pt x="8373" y="1012"/>
                  </a:cubicBezTo>
                  <a:cubicBezTo>
                    <a:pt x="3013" y="1659"/>
                    <a:pt x="0" y="2537"/>
                    <a:pt x="0" y="3453"/>
                  </a:cubicBezTo>
                  <a:cubicBezTo>
                    <a:pt x="0" y="4368"/>
                    <a:pt x="3013" y="5246"/>
                    <a:pt x="8373" y="5893"/>
                  </a:cubicBezTo>
                  <a:cubicBezTo>
                    <a:pt x="13734" y="6541"/>
                    <a:pt x="21004" y="6905"/>
                    <a:pt x="28585" y="6905"/>
                  </a:cubicBezTo>
                  <a:cubicBezTo>
                    <a:pt x="36167" y="6905"/>
                    <a:pt x="43437" y="6541"/>
                    <a:pt x="48797" y="5893"/>
                  </a:cubicBezTo>
                  <a:cubicBezTo>
                    <a:pt x="54158" y="5246"/>
                    <a:pt x="57169" y="4368"/>
                    <a:pt x="57169" y="3453"/>
                  </a:cubicBezTo>
                  <a:cubicBezTo>
                    <a:pt x="57169" y="2537"/>
                    <a:pt x="54158" y="1659"/>
                    <a:pt x="48797" y="1012"/>
                  </a:cubicBezTo>
                  <a:cubicBezTo>
                    <a:pt x="43437" y="365"/>
                    <a:pt x="36167" y="1"/>
                    <a:pt x="28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65" name="Google Shape;2565;p47"/>
            <p:cNvGrpSpPr/>
            <p:nvPr/>
          </p:nvGrpSpPr>
          <p:grpSpPr>
            <a:xfrm>
              <a:off x="5280939" y="2315279"/>
              <a:ext cx="303407" cy="311589"/>
              <a:chOff x="3437375" y="3625850"/>
              <a:chExt cx="772225" cy="793050"/>
            </a:xfrm>
          </p:grpSpPr>
          <p:sp>
            <p:nvSpPr>
              <p:cNvPr id="2566" name="Google Shape;2566;p47"/>
              <p:cNvSpPr/>
              <p:nvPr/>
            </p:nvSpPr>
            <p:spPr>
              <a:xfrm>
                <a:off x="3440775" y="3868750"/>
                <a:ext cx="513825" cy="550150"/>
              </a:xfrm>
              <a:custGeom>
                <a:avLst/>
                <a:gdLst/>
                <a:ahLst/>
                <a:cxnLst/>
                <a:rect l="l" t="t" r="r" b="b"/>
                <a:pathLst>
                  <a:path w="20553" h="22006" extrusionOk="0">
                    <a:moveTo>
                      <a:pt x="3073" y="1"/>
                    </a:moveTo>
                    <a:cubicBezTo>
                      <a:pt x="2147" y="1"/>
                      <a:pt x="1420" y="182"/>
                      <a:pt x="992" y="591"/>
                    </a:cubicBezTo>
                    <a:cubicBezTo>
                      <a:pt x="0" y="1541"/>
                      <a:pt x="51" y="2606"/>
                      <a:pt x="492" y="3612"/>
                    </a:cubicBezTo>
                    <a:cubicBezTo>
                      <a:pt x="1180" y="5176"/>
                      <a:pt x="2819" y="6593"/>
                      <a:pt x="2942" y="7171"/>
                    </a:cubicBezTo>
                    <a:cubicBezTo>
                      <a:pt x="3131" y="8059"/>
                      <a:pt x="4766" y="12268"/>
                      <a:pt x="7323" y="12268"/>
                    </a:cubicBezTo>
                    <a:cubicBezTo>
                      <a:pt x="7505" y="12268"/>
                      <a:pt x="7692" y="12247"/>
                      <a:pt x="7883" y="12201"/>
                    </a:cubicBezTo>
                    <a:lnTo>
                      <a:pt x="7883" y="12201"/>
                    </a:lnTo>
                    <a:cubicBezTo>
                      <a:pt x="5600" y="14911"/>
                      <a:pt x="7154" y="17552"/>
                      <a:pt x="9672" y="19230"/>
                    </a:cubicBezTo>
                    <a:cubicBezTo>
                      <a:pt x="9663" y="19273"/>
                      <a:pt x="9653" y="19314"/>
                      <a:pt x="9639" y="19356"/>
                    </a:cubicBezTo>
                    <a:cubicBezTo>
                      <a:pt x="9484" y="19825"/>
                      <a:pt x="9009" y="20129"/>
                      <a:pt x="8839" y="20590"/>
                    </a:cubicBezTo>
                    <a:cubicBezTo>
                      <a:pt x="8695" y="20977"/>
                      <a:pt x="8806" y="21445"/>
                      <a:pt x="9107" y="21724"/>
                    </a:cubicBezTo>
                    <a:cubicBezTo>
                      <a:pt x="9302" y="21908"/>
                      <a:pt x="9571" y="22006"/>
                      <a:pt x="9838" y="22006"/>
                    </a:cubicBezTo>
                    <a:cubicBezTo>
                      <a:pt x="9982" y="22006"/>
                      <a:pt x="10125" y="21978"/>
                      <a:pt x="10257" y="21919"/>
                    </a:cubicBezTo>
                    <a:cubicBezTo>
                      <a:pt x="10542" y="21793"/>
                      <a:pt x="10758" y="21549"/>
                      <a:pt x="10934" y="21293"/>
                    </a:cubicBezTo>
                    <a:cubicBezTo>
                      <a:pt x="11115" y="21038"/>
                      <a:pt x="11272" y="20761"/>
                      <a:pt x="11489" y="20538"/>
                    </a:cubicBezTo>
                    <a:cubicBezTo>
                      <a:pt x="11583" y="20440"/>
                      <a:pt x="11690" y="20353"/>
                      <a:pt x="11810" y="20285"/>
                    </a:cubicBezTo>
                    <a:cubicBezTo>
                      <a:pt x="12330" y="20433"/>
                      <a:pt x="12890" y="20513"/>
                      <a:pt x="13468" y="20513"/>
                    </a:cubicBezTo>
                    <a:cubicBezTo>
                      <a:pt x="16520" y="20513"/>
                      <a:pt x="20047" y="18272"/>
                      <a:pt x="20552" y="11954"/>
                    </a:cubicBezTo>
                    <a:lnTo>
                      <a:pt x="19471" y="7802"/>
                    </a:lnTo>
                    <a:cubicBezTo>
                      <a:pt x="19073" y="7237"/>
                      <a:pt x="18475" y="6644"/>
                      <a:pt x="17737" y="6047"/>
                    </a:cubicBezTo>
                    <a:cubicBezTo>
                      <a:pt x="14061" y="3069"/>
                      <a:pt x="6881" y="1"/>
                      <a:pt x="30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7" name="Google Shape;2567;p47"/>
              <p:cNvSpPr/>
              <p:nvPr/>
            </p:nvSpPr>
            <p:spPr>
              <a:xfrm>
                <a:off x="3629075" y="4110075"/>
                <a:ext cx="272800" cy="232325"/>
              </a:xfrm>
              <a:custGeom>
                <a:avLst/>
                <a:gdLst/>
                <a:ahLst/>
                <a:cxnLst/>
                <a:rect l="l" t="t" r="r" b="b"/>
                <a:pathLst>
                  <a:path w="10912" h="9293" extrusionOk="0">
                    <a:moveTo>
                      <a:pt x="6659" y="0"/>
                    </a:moveTo>
                    <a:cubicBezTo>
                      <a:pt x="4107" y="834"/>
                      <a:pt x="1271" y="2496"/>
                      <a:pt x="750" y="4041"/>
                    </a:cubicBezTo>
                    <a:cubicBezTo>
                      <a:pt x="1" y="6270"/>
                      <a:pt x="3699" y="9293"/>
                      <a:pt x="6621" y="9293"/>
                    </a:cubicBezTo>
                    <a:cubicBezTo>
                      <a:pt x="7198" y="9293"/>
                      <a:pt x="7745" y="9175"/>
                      <a:pt x="8221" y="8909"/>
                    </a:cubicBezTo>
                    <a:cubicBezTo>
                      <a:pt x="9459" y="8219"/>
                      <a:pt x="10378" y="6765"/>
                      <a:pt x="10911" y="5198"/>
                    </a:cubicBezTo>
                    <a:cubicBezTo>
                      <a:pt x="10098" y="4989"/>
                      <a:pt x="9349" y="4639"/>
                      <a:pt x="8719" y="4054"/>
                    </a:cubicBezTo>
                    <a:cubicBezTo>
                      <a:pt x="7974" y="3362"/>
                      <a:pt x="7362" y="2460"/>
                      <a:pt x="6984" y="1516"/>
                    </a:cubicBezTo>
                    <a:cubicBezTo>
                      <a:pt x="6790" y="1034"/>
                      <a:pt x="6664" y="522"/>
                      <a:pt x="66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8" name="Google Shape;2568;p47"/>
              <p:cNvSpPr/>
              <p:nvPr/>
            </p:nvSpPr>
            <p:spPr>
              <a:xfrm>
                <a:off x="3791275" y="4240700"/>
                <a:ext cx="63550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2446" extrusionOk="0">
                    <a:moveTo>
                      <a:pt x="1320" y="0"/>
                    </a:moveTo>
                    <a:cubicBezTo>
                      <a:pt x="1140" y="0"/>
                      <a:pt x="961" y="49"/>
                      <a:pt x="804" y="156"/>
                    </a:cubicBezTo>
                    <a:cubicBezTo>
                      <a:pt x="389" y="439"/>
                      <a:pt x="1" y="734"/>
                      <a:pt x="17" y="1296"/>
                    </a:cubicBezTo>
                    <a:cubicBezTo>
                      <a:pt x="32" y="1827"/>
                      <a:pt x="458" y="2310"/>
                      <a:pt x="979" y="2419"/>
                    </a:cubicBezTo>
                    <a:cubicBezTo>
                      <a:pt x="1064" y="2437"/>
                      <a:pt x="1151" y="2446"/>
                      <a:pt x="1238" y="2446"/>
                    </a:cubicBezTo>
                    <a:cubicBezTo>
                      <a:pt x="1398" y="2446"/>
                      <a:pt x="1558" y="2415"/>
                      <a:pt x="1706" y="2355"/>
                    </a:cubicBezTo>
                    <a:cubicBezTo>
                      <a:pt x="2094" y="2200"/>
                      <a:pt x="2391" y="1840"/>
                      <a:pt x="2466" y="1429"/>
                    </a:cubicBezTo>
                    <a:cubicBezTo>
                      <a:pt x="2541" y="1018"/>
                      <a:pt x="2391" y="573"/>
                      <a:pt x="2078" y="297"/>
                    </a:cubicBezTo>
                    <a:cubicBezTo>
                      <a:pt x="1866" y="110"/>
                      <a:pt x="1591" y="0"/>
                      <a:pt x="13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9" name="Google Shape;2569;p47"/>
              <p:cNvSpPr/>
              <p:nvPr/>
            </p:nvSpPr>
            <p:spPr>
              <a:xfrm>
                <a:off x="3748250" y="4207425"/>
                <a:ext cx="44000" cy="42350"/>
              </a:xfrm>
              <a:custGeom>
                <a:avLst/>
                <a:gdLst/>
                <a:ahLst/>
                <a:cxnLst/>
                <a:rect l="l" t="t" r="r" b="b"/>
                <a:pathLst>
                  <a:path w="1760" h="1694" extrusionOk="0">
                    <a:moveTo>
                      <a:pt x="914" y="0"/>
                    </a:moveTo>
                    <a:cubicBezTo>
                      <a:pt x="789" y="0"/>
                      <a:pt x="664" y="34"/>
                      <a:pt x="555" y="109"/>
                    </a:cubicBezTo>
                    <a:cubicBezTo>
                      <a:pt x="268" y="306"/>
                      <a:pt x="0" y="509"/>
                      <a:pt x="10" y="898"/>
                    </a:cubicBezTo>
                    <a:cubicBezTo>
                      <a:pt x="22" y="1266"/>
                      <a:pt x="317" y="1600"/>
                      <a:pt x="676" y="1676"/>
                    </a:cubicBezTo>
                    <a:cubicBezTo>
                      <a:pt x="734" y="1688"/>
                      <a:pt x="793" y="1694"/>
                      <a:pt x="852" y="1694"/>
                    </a:cubicBezTo>
                    <a:cubicBezTo>
                      <a:pt x="964" y="1694"/>
                      <a:pt x="1076" y="1672"/>
                      <a:pt x="1180" y="1631"/>
                    </a:cubicBezTo>
                    <a:cubicBezTo>
                      <a:pt x="1448" y="1522"/>
                      <a:pt x="1654" y="1273"/>
                      <a:pt x="1707" y="988"/>
                    </a:cubicBezTo>
                    <a:cubicBezTo>
                      <a:pt x="1759" y="704"/>
                      <a:pt x="1654" y="397"/>
                      <a:pt x="1436" y="205"/>
                    </a:cubicBezTo>
                    <a:cubicBezTo>
                      <a:pt x="1291" y="76"/>
                      <a:pt x="1101" y="0"/>
                      <a:pt x="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0" name="Google Shape;2570;p47"/>
              <p:cNvSpPr/>
              <p:nvPr/>
            </p:nvSpPr>
            <p:spPr>
              <a:xfrm>
                <a:off x="3722625" y="4175450"/>
                <a:ext cx="28225" cy="2712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085" extrusionOk="0">
                    <a:moveTo>
                      <a:pt x="588" y="1"/>
                    </a:moveTo>
                    <a:cubicBezTo>
                      <a:pt x="507" y="1"/>
                      <a:pt x="427" y="23"/>
                      <a:pt x="357" y="71"/>
                    </a:cubicBezTo>
                    <a:cubicBezTo>
                      <a:pt x="173" y="195"/>
                      <a:pt x="0" y="327"/>
                      <a:pt x="8" y="576"/>
                    </a:cubicBezTo>
                    <a:cubicBezTo>
                      <a:pt x="15" y="811"/>
                      <a:pt x="205" y="1025"/>
                      <a:pt x="435" y="1073"/>
                    </a:cubicBezTo>
                    <a:cubicBezTo>
                      <a:pt x="472" y="1080"/>
                      <a:pt x="511" y="1084"/>
                      <a:pt x="549" y="1084"/>
                    </a:cubicBezTo>
                    <a:cubicBezTo>
                      <a:pt x="621" y="1084"/>
                      <a:pt x="692" y="1071"/>
                      <a:pt x="758" y="1044"/>
                    </a:cubicBezTo>
                    <a:cubicBezTo>
                      <a:pt x="928" y="976"/>
                      <a:pt x="1062" y="816"/>
                      <a:pt x="1093" y="634"/>
                    </a:cubicBezTo>
                    <a:cubicBezTo>
                      <a:pt x="1128" y="453"/>
                      <a:pt x="1062" y="255"/>
                      <a:pt x="923" y="132"/>
                    </a:cubicBezTo>
                    <a:cubicBezTo>
                      <a:pt x="829" y="49"/>
                      <a:pt x="708" y="1"/>
                      <a:pt x="5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1" name="Google Shape;2571;p47"/>
              <p:cNvSpPr/>
              <p:nvPr/>
            </p:nvSpPr>
            <p:spPr>
              <a:xfrm>
                <a:off x="3802200" y="4096450"/>
                <a:ext cx="117325" cy="136875"/>
              </a:xfrm>
              <a:custGeom>
                <a:avLst/>
                <a:gdLst/>
                <a:ahLst/>
                <a:cxnLst/>
                <a:rect l="l" t="t" r="r" b="b"/>
                <a:pathLst>
                  <a:path w="4693" h="5475" extrusionOk="0">
                    <a:moveTo>
                      <a:pt x="2548" y="0"/>
                    </a:moveTo>
                    <a:cubicBezTo>
                      <a:pt x="1847" y="0"/>
                      <a:pt x="959" y="168"/>
                      <a:pt x="20" y="454"/>
                    </a:cubicBezTo>
                    <a:cubicBezTo>
                      <a:pt x="1" y="1420"/>
                      <a:pt x="426" y="2346"/>
                      <a:pt x="948" y="3137"/>
                    </a:cubicBezTo>
                    <a:cubicBezTo>
                      <a:pt x="1469" y="3927"/>
                      <a:pt x="2126" y="4655"/>
                      <a:pt x="2980" y="5087"/>
                    </a:cubicBezTo>
                    <a:cubicBezTo>
                      <a:pt x="3327" y="5263"/>
                      <a:pt x="3697" y="5382"/>
                      <a:pt x="4073" y="5475"/>
                    </a:cubicBezTo>
                    <a:cubicBezTo>
                      <a:pt x="4693" y="3462"/>
                      <a:pt x="4674" y="1321"/>
                      <a:pt x="3853" y="396"/>
                    </a:cubicBezTo>
                    <a:cubicBezTo>
                      <a:pt x="3610" y="122"/>
                      <a:pt x="3147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2" name="Google Shape;2572;p47"/>
              <p:cNvSpPr/>
              <p:nvPr/>
            </p:nvSpPr>
            <p:spPr>
              <a:xfrm>
                <a:off x="3683275" y="3952125"/>
                <a:ext cx="177525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7101" h="4486" extrusionOk="0">
                    <a:moveTo>
                      <a:pt x="1" y="1"/>
                    </a:moveTo>
                    <a:cubicBezTo>
                      <a:pt x="80" y="356"/>
                      <a:pt x="225" y="696"/>
                      <a:pt x="384" y="1022"/>
                    </a:cubicBezTo>
                    <a:cubicBezTo>
                      <a:pt x="587" y="1440"/>
                      <a:pt x="807" y="1855"/>
                      <a:pt x="1050" y="2252"/>
                    </a:cubicBezTo>
                    <a:cubicBezTo>
                      <a:pt x="1340" y="2727"/>
                      <a:pt x="1689" y="3150"/>
                      <a:pt x="2043" y="3575"/>
                    </a:cubicBezTo>
                    <a:cubicBezTo>
                      <a:pt x="2317" y="3904"/>
                      <a:pt x="2554" y="4287"/>
                      <a:pt x="2945" y="4486"/>
                    </a:cubicBezTo>
                    <a:cubicBezTo>
                      <a:pt x="3811" y="3954"/>
                      <a:pt x="4823" y="3584"/>
                      <a:pt x="5828" y="3465"/>
                    </a:cubicBezTo>
                    <a:cubicBezTo>
                      <a:pt x="6015" y="3443"/>
                      <a:pt x="6204" y="3430"/>
                      <a:pt x="6393" y="3430"/>
                    </a:cubicBezTo>
                    <a:cubicBezTo>
                      <a:pt x="6631" y="3430"/>
                      <a:pt x="6868" y="3450"/>
                      <a:pt x="7100" y="3498"/>
                    </a:cubicBezTo>
                    <a:cubicBezTo>
                      <a:pt x="6200" y="2369"/>
                      <a:pt x="2527" y="263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3" name="Google Shape;2573;p47"/>
              <p:cNvSpPr/>
              <p:nvPr/>
            </p:nvSpPr>
            <p:spPr>
              <a:xfrm>
                <a:off x="3592775" y="3951500"/>
                <a:ext cx="123225" cy="113750"/>
              </a:xfrm>
              <a:custGeom>
                <a:avLst/>
                <a:gdLst/>
                <a:ahLst/>
                <a:cxnLst/>
                <a:rect l="l" t="t" r="r" b="b"/>
                <a:pathLst>
                  <a:path w="4929" h="4550" extrusionOk="0">
                    <a:moveTo>
                      <a:pt x="3124" y="1"/>
                    </a:moveTo>
                    <a:cubicBezTo>
                      <a:pt x="2599" y="1"/>
                      <a:pt x="2145" y="101"/>
                      <a:pt x="1805" y="336"/>
                    </a:cubicBezTo>
                    <a:cubicBezTo>
                      <a:pt x="549" y="1199"/>
                      <a:pt x="0" y="2963"/>
                      <a:pt x="45" y="4550"/>
                    </a:cubicBezTo>
                    <a:cubicBezTo>
                      <a:pt x="726" y="4197"/>
                      <a:pt x="1442" y="3917"/>
                      <a:pt x="2176" y="3693"/>
                    </a:cubicBezTo>
                    <a:cubicBezTo>
                      <a:pt x="2681" y="3538"/>
                      <a:pt x="3194" y="3408"/>
                      <a:pt x="3709" y="3295"/>
                    </a:cubicBezTo>
                    <a:cubicBezTo>
                      <a:pt x="4109" y="3205"/>
                      <a:pt x="4518" y="3144"/>
                      <a:pt x="4928" y="3144"/>
                    </a:cubicBezTo>
                    <a:cubicBezTo>
                      <a:pt x="4750" y="2911"/>
                      <a:pt x="4578" y="2672"/>
                      <a:pt x="4424" y="2419"/>
                    </a:cubicBezTo>
                    <a:cubicBezTo>
                      <a:pt x="4162" y="1989"/>
                      <a:pt x="3920" y="1536"/>
                      <a:pt x="3708" y="1083"/>
                    </a:cubicBezTo>
                    <a:cubicBezTo>
                      <a:pt x="3544" y="737"/>
                      <a:pt x="3407" y="379"/>
                      <a:pt x="3333" y="6"/>
                    </a:cubicBezTo>
                    <a:cubicBezTo>
                      <a:pt x="3262" y="2"/>
                      <a:pt x="3193" y="1"/>
                      <a:pt x="31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4" name="Google Shape;2574;p47"/>
              <p:cNvSpPr/>
              <p:nvPr/>
            </p:nvSpPr>
            <p:spPr>
              <a:xfrm>
                <a:off x="3594250" y="4037125"/>
                <a:ext cx="155875" cy="102350"/>
              </a:xfrm>
              <a:custGeom>
                <a:avLst/>
                <a:gdLst/>
                <a:ahLst/>
                <a:cxnLst/>
                <a:rect l="l" t="t" r="r" b="b"/>
                <a:pathLst>
                  <a:path w="6235" h="4094" extrusionOk="0">
                    <a:moveTo>
                      <a:pt x="4876" y="1"/>
                    </a:moveTo>
                    <a:cubicBezTo>
                      <a:pt x="4476" y="1"/>
                      <a:pt x="4080" y="66"/>
                      <a:pt x="3691" y="152"/>
                    </a:cubicBezTo>
                    <a:cubicBezTo>
                      <a:pt x="3185" y="264"/>
                      <a:pt x="2682" y="391"/>
                      <a:pt x="2187" y="543"/>
                    </a:cubicBezTo>
                    <a:cubicBezTo>
                      <a:pt x="1429" y="772"/>
                      <a:pt x="697" y="1064"/>
                      <a:pt x="1" y="1438"/>
                    </a:cubicBezTo>
                    <a:cubicBezTo>
                      <a:pt x="82" y="2449"/>
                      <a:pt x="412" y="3359"/>
                      <a:pt x="960" y="3862"/>
                    </a:cubicBezTo>
                    <a:cubicBezTo>
                      <a:pt x="1136" y="4023"/>
                      <a:pt x="1435" y="4094"/>
                      <a:pt x="1823" y="4094"/>
                    </a:cubicBezTo>
                    <a:cubicBezTo>
                      <a:pt x="2301" y="4094"/>
                      <a:pt x="2915" y="3986"/>
                      <a:pt x="3597" y="3809"/>
                    </a:cubicBezTo>
                    <a:cubicBezTo>
                      <a:pt x="4289" y="2798"/>
                      <a:pt x="5219" y="1937"/>
                      <a:pt x="6234" y="1261"/>
                    </a:cubicBezTo>
                    <a:cubicBezTo>
                      <a:pt x="5893" y="1039"/>
                      <a:pt x="5664" y="689"/>
                      <a:pt x="5403" y="378"/>
                    </a:cubicBezTo>
                    <a:cubicBezTo>
                      <a:pt x="5300" y="255"/>
                      <a:pt x="5198" y="129"/>
                      <a:pt x="5096" y="4"/>
                    </a:cubicBezTo>
                    <a:cubicBezTo>
                      <a:pt x="5092" y="4"/>
                      <a:pt x="5091" y="7"/>
                      <a:pt x="5089" y="7"/>
                    </a:cubicBezTo>
                    <a:cubicBezTo>
                      <a:pt x="5018" y="3"/>
                      <a:pt x="4947" y="1"/>
                      <a:pt x="48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5" name="Google Shape;2575;p47"/>
              <p:cNvSpPr/>
              <p:nvPr/>
            </p:nvSpPr>
            <p:spPr>
              <a:xfrm>
                <a:off x="3695075" y="4044825"/>
                <a:ext cx="1726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380" extrusionOk="0">
                    <a:moveTo>
                      <a:pt x="5890" y="0"/>
                    </a:moveTo>
                    <a:cubicBezTo>
                      <a:pt x="5239" y="0"/>
                      <a:pt x="4576" y="168"/>
                      <a:pt x="3982" y="380"/>
                    </a:cubicBezTo>
                    <a:cubicBezTo>
                      <a:pt x="2880" y="771"/>
                      <a:pt x="1916" y="1426"/>
                      <a:pt x="1059" y="2215"/>
                    </a:cubicBezTo>
                    <a:cubicBezTo>
                      <a:pt x="672" y="2573"/>
                      <a:pt x="313" y="2959"/>
                      <a:pt x="1" y="3379"/>
                    </a:cubicBezTo>
                    <a:cubicBezTo>
                      <a:pt x="2974" y="2515"/>
                      <a:pt x="6906" y="532"/>
                      <a:pt x="6826" y="151"/>
                    </a:cubicBezTo>
                    <a:cubicBezTo>
                      <a:pt x="6825" y="144"/>
                      <a:pt x="6823" y="138"/>
                      <a:pt x="6821" y="134"/>
                    </a:cubicBezTo>
                    <a:cubicBezTo>
                      <a:pt x="6519" y="40"/>
                      <a:pt x="6206" y="0"/>
                      <a:pt x="58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6" name="Google Shape;2576;p47"/>
              <p:cNvSpPr/>
              <p:nvPr/>
            </p:nvSpPr>
            <p:spPr>
              <a:xfrm>
                <a:off x="3532150" y="3997000"/>
                <a:ext cx="41175" cy="38450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1538" extrusionOk="0">
                    <a:moveTo>
                      <a:pt x="810" y="0"/>
                    </a:moveTo>
                    <a:cubicBezTo>
                      <a:pt x="597" y="0"/>
                      <a:pt x="378" y="62"/>
                      <a:pt x="242" y="188"/>
                    </a:cubicBezTo>
                    <a:cubicBezTo>
                      <a:pt x="0" y="415"/>
                      <a:pt x="8" y="891"/>
                      <a:pt x="168" y="1156"/>
                    </a:cubicBezTo>
                    <a:cubicBezTo>
                      <a:pt x="309" y="1391"/>
                      <a:pt x="581" y="1537"/>
                      <a:pt x="853" y="1537"/>
                    </a:cubicBezTo>
                    <a:cubicBezTo>
                      <a:pt x="908" y="1537"/>
                      <a:pt x="964" y="1531"/>
                      <a:pt x="1018" y="1518"/>
                    </a:cubicBezTo>
                    <a:cubicBezTo>
                      <a:pt x="1321" y="1447"/>
                      <a:pt x="1567" y="1175"/>
                      <a:pt x="1607" y="868"/>
                    </a:cubicBezTo>
                    <a:cubicBezTo>
                      <a:pt x="1646" y="560"/>
                      <a:pt x="1480" y="234"/>
                      <a:pt x="1206" y="88"/>
                    </a:cubicBezTo>
                    <a:cubicBezTo>
                      <a:pt x="1097" y="30"/>
                      <a:pt x="955" y="0"/>
                      <a:pt x="8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7" name="Google Shape;2577;p47"/>
              <p:cNvSpPr/>
              <p:nvPr/>
            </p:nvSpPr>
            <p:spPr>
              <a:xfrm>
                <a:off x="3544375" y="4047925"/>
                <a:ext cx="246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10" extrusionOk="0">
                    <a:moveTo>
                      <a:pt x="549" y="0"/>
                    </a:moveTo>
                    <a:cubicBezTo>
                      <a:pt x="279" y="0"/>
                      <a:pt x="1" y="263"/>
                      <a:pt x="157" y="583"/>
                    </a:cubicBezTo>
                    <a:cubicBezTo>
                      <a:pt x="226" y="723"/>
                      <a:pt x="383" y="810"/>
                      <a:pt x="537" y="810"/>
                    </a:cubicBezTo>
                    <a:cubicBezTo>
                      <a:pt x="591" y="810"/>
                      <a:pt x="645" y="799"/>
                      <a:pt x="694" y="777"/>
                    </a:cubicBezTo>
                    <a:cubicBezTo>
                      <a:pt x="887" y="687"/>
                      <a:pt x="984" y="437"/>
                      <a:pt x="901" y="243"/>
                    </a:cubicBezTo>
                    <a:cubicBezTo>
                      <a:pt x="828" y="71"/>
                      <a:pt x="690" y="0"/>
                      <a:pt x="5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8" name="Google Shape;2578;p47"/>
              <p:cNvSpPr/>
              <p:nvPr/>
            </p:nvSpPr>
            <p:spPr>
              <a:xfrm>
                <a:off x="3469550" y="3893275"/>
                <a:ext cx="107350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294" h="4035" extrusionOk="0">
                    <a:moveTo>
                      <a:pt x="1712" y="0"/>
                    </a:moveTo>
                    <a:cubicBezTo>
                      <a:pt x="1478" y="0"/>
                      <a:pt x="1246" y="32"/>
                      <a:pt x="1025" y="102"/>
                    </a:cubicBezTo>
                    <a:cubicBezTo>
                      <a:pt x="495" y="272"/>
                      <a:pt x="67" y="726"/>
                      <a:pt x="32" y="1300"/>
                    </a:cubicBezTo>
                    <a:cubicBezTo>
                      <a:pt x="0" y="1843"/>
                      <a:pt x="300" y="2342"/>
                      <a:pt x="596" y="2797"/>
                    </a:cubicBezTo>
                    <a:cubicBezTo>
                      <a:pt x="775" y="3067"/>
                      <a:pt x="958" y="3341"/>
                      <a:pt x="1191" y="3567"/>
                    </a:cubicBezTo>
                    <a:cubicBezTo>
                      <a:pt x="1426" y="3794"/>
                      <a:pt x="1717" y="3973"/>
                      <a:pt x="2038" y="4021"/>
                    </a:cubicBezTo>
                    <a:cubicBezTo>
                      <a:pt x="2099" y="4030"/>
                      <a:pt x="2159" y="4035"/>
                      <a:pt x="2219" y="4035"/>
                    </a:cubicBezTo>
                    <a:cubicBezTo>
                      <a:pt x="2677" y="4035"/>
                      <a:pt x="3121" y="3778"/>
                      <a:pt x="3427" y="3428"/>
                    </a:cubicBezTo>
                    <a:cubicBezTo>
                      <a:pt x="3823" y="2975"/>
                      <a:pt x="4071" y="2352"/>
                      <a:pt x="4217" y="1774"/>
                    </a:cubicBezTo>
                    <a:cubicBezTo>
                      <a:pt x="4259" y="1608"/>
                      <a:pt x="4294" y="1434"/>
                      <a:pt x="4258" y="1268"/>
                    </a:cubicBezTo>
                    <a:cubicBezTo>
                      <a:pt x="4195" y="981"/>
                      <a:pt x="3954" y="774"/>
                      <a:pt x="3702" y="618"/>
                    </a:cubicBezTo>
                    <a:cubicBezTo>
                      <a:pt x="3626" y="572"/>
                      <a:pt x="3548" y="528"/>
                      <a:pt x="3474" y="489"/>
                    </a:cubicBezTo>
                    <a:cubicBezTo>
                      <a:pt x="2957" y="214"/>
                      <a:pt x="2325" y="0"/>
                      <a:pt x="17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9" name="Google Shape;2579;p47"/>
              <p:cNvSpPr/>
              <p:nvPr/>
            </p:nvSpPr>
            <p:spPr>
              <a:xfrm>
                <a:off x="3937200" y="3627800"/>
                <a:ext cx="270050" cy="634200"/>
              </a:xfrm>
              <a:custGeom>
                <a:avLst/>
                <a:gdLst/>
                <a:ahLst/>
                <a:cxnLst/>
                <a:rect l="l" t="t" r="r" b="b"/>
                <a:pathLst>
                  <a:path w="10802" h="25368" extrusionOk="0">
                    <a:moveTo>
                      <a:pt x="4909" y="0"/>
                    </a:moveTo>
                    <a:cubicBezTo>
                      <a:pt x="2334" y="0"/>
                      <a:pt x="317" y="6889"/>
                      <a:pt x="44" y="14372"/>
                    </a:cubicBezTo>
                    <a:cubicBezTo>
                      <a:pt x="8" y="15299"/>
                      <a:pt x="0" y="16234"/>
                      <a:pt x="24" y="17166"/>
                    </a:cubicBezTo>
                    <a:lnTo>
                      <a:pt x="1144" y="21376"/>
                    </a:lnTo>
                    <a:cubicBezTo>
                      <a:pt x="3033" y="24323"/>
                      <a:pt x="4634" y="25368"/>
                      <a:pt x="5929" y="25368"/>
                    </a:cubicBezTo>
                    <a:cubicBezTo>
                      <a:pt x="7414" y="25368"/>
                      <a:pt x="8498" y="23995"/>
                      <a:pt x="9158" y="22540"/>
                    </a:cubicBezTo>
                    <a:cubicBezTo>
                      <a:pt x="9261" y="22544"/>
                      <a:pt x="9362" y="22570"/>
                      <a:pt x="9456" y="22612"/>
                    </a:cubicBezTo>
                    <a:cubicBezTo>
                      <a:pt x="9645" y="22695"/>
                      <a:pt x="9804" y="22844"/>
                      <a:pt x="10004" y="22892"/>
                    </a:cubicBezTo>
                    <a:cubicBezTo>
                      <a:pt x="10046" y="22902"/>
                      <a:pt x="10089" y="22907"/>
                      <a:pt x="10133" y="22907"/>
                    </a:cubicBezTo>
                    <a:cubicBezTo>
                      <a:pt x="10378" y="22907"/>
                      <a:pt x="10623" y="22747"/>
                      <a:pt x="10704" y="22514"/>
                    </a:cubicBezTo>
                    <a:cubicBezTo>
                      <a:pt x="10801" y="22240"/>
                      <a:pt x="10662" y="21903"/>
                      <a:pt x="10400" y="21777"/>
                    </a:cubicBezTo>
                    <a:cubicBezTo>
                      <a:pt x="10135" y="21654"/>
                      <a:pt x="9804" y="21734"/>
                      <a:pt x="9546" y="21599"/>
                    </a:cubicBezTo>
                    <a:cubicBezTo>
                      <a:pt x="9540" y="21595"/>
                      <a:pt x="9535" y="21593"/>
                      <a:pt x="9529" y="21589"/>
                    </a:cubicBezTo>
                    <a:cubicBezTo>
                      <a:pt x="10140" y="19749"/>
                      <a:pt x="10144" y="17874"/>
                      <a:pt x="8873" y="16382"/>
                    </a:cubicBezTo>
                    <a:cubicBezTo>
                      <a:pt x="8209" y="15603"/>
                      <a:pt x="7195" y="14927"/>
                      <a:pt x="5742" y="14416"/>
                    </a:cubicBezTo>
                    <a:cubicBezTo>
                      <a:pt x="9200" y="12333"/>
                      <a:pt x="6046" y="7943"/>
                      <a:pt x="5966" y="6353"/>
                    </a:cubicBezTo>
                    <a:cubicBezTo>
                      <a:pt x="5884" y="4762"/>
                      <a:pt x="7941" y="184"/>
                      <a:pt x="4998" y="3"/>
                    </a:cubicBezTo>
                    <a:cubicBezTo>
                      <a:pt x="4968" y="1"/>
                      <a:pt x="4938" y="0"/>
                      <a:pt x="49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0" name="Google Shape;2580;p47"/>
              <p:cNvSpPr/>
              <p:nvPr/>
            </p:nvSpPr>
            <p:spPr>
              <a:xfrm>
                <a:off x="4016850" y="3652850"/>
                <a:ext cx="68075" cy="784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3138" extrusionOk="0">
                    <a:moveTo>
                      <a:pt x="1497" y="0"/>
                    </a:moveTo>
                    <a:cubicBezTo>
                      <a:pt x="1400" y="0"/>
                      <a:pt x="1304" y="14"/>
                      <a:pt x="1211" y="42"/>
                    </a:cubicBezTo>
                    <a:cubicBezTo>
                      <a:pt x="662" y="210"/>
                      <a:pt x="224" y="1005"/>
                      <a:pt x="89" y="1521"/>
                    </a:cubicBezTo>
                    <a:cubicBezTo>
                      <a:pt x="1" y="1860"/>
                      <a:pt x="15" y="2235"/>
                      <a:pt x="185" y="2541"/>
                    </a:cubicBezTo>
                    <a:cubicBezTo>
                      <a:pt x="391" y="2916"/>
                      <a:pt x="821" y="3138"/>
                      <a:pt x="1250" y="3138"/>
                    </a:cubicBezTo>
                    <a:cubicBezTo>
                      <a:pt x="1307" y="3138"/>
                      <a:pt x="1365" y="3134"/>
                      <a:pt x="1422" y="3125"/>
                    </a:cubicBezTo>
                    <a:cubicBezTo>
                      <a:pt x="1901" y="3053"/>
                      <a:pt x="2321" y="2706"/>
                      <a:pt x="2521" y="2264"/>
                    </a:cubicBezTo>
                    <a:cubicBezTo>
                      <a:pt x="2722" y="1823"/>
                      <a:pt x="2715" y="1301"/>
                      <a:pt x="2549" y="845"/>
                    </a:cubicBezTo>
                    <a:cubicBezTo>
                      <a:pt x="2453" y="585"/>
                      <a:pt x="2301" y="337"/>
                      <a:pt x="2074" y="178"/>
                    </a:cubicBezTo>
                    <a:cubicBezTo>
                      <a:pt x="1906" y="61"/>
                      <a:pt x="1701" y="0"/>
                      <a:pt x="14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1" name="Google Shape;2581;p47"/>
              <p:cNvSpPr/>
              <p:nvPr/>
            </p:nvSpPr>
            <p:spPr>
              <a:xfrm>
                <a:off x="4032525" y="3738575"/>
                <a:ext cx="293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987" extrusionOk="0">
                    <a:moveTo>
                      <a:pt x="598" y="0"/>
                    </a:moveTo>
                    <a:cubicBezTo>
                      <a:pt x="536" y="0"/>
                      <a:pt x="473" y="10"/>
                      <a:pt x="413" y="32"/>
                    </a:cubicBezTo>
                    <a:cubicBezTo>
                      <a:pt x="76" y="161"/>
                      <a:pt x="1" y="646"/>
                      <a:pt x="271" y="872"/>
                    </a:cubicBezTo>
                    <a:cubicBezTo>
                      <a:pt x="362" y="947"/>
                      <a:pt x="479" y="987"/>
                      <a:pt x="597" y="987"/>
                    </a:cubicBezTo>
                    <a:cubicBezTo>
                      <a:pt x="660" y="987"/>
                      <a:pt x="723" y="975"/>
                      <a:pt x="782" y="952"/>
                    </a:cubicBezTo>
                    <a:cubicBezTo>
                      <a:pt x="950" y="886"/>
                      <a:pt x="1078" y="727"/>
                      <a:pt x="1111" y="551"/>
                    </a:cubicBezTo>
                    <a:cubicBezTo>
                      <a:pt x="1173" y="232"/>
                      <a:pt x="893" y="0"/>
                      <a:pt x="5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2" name="Google Shape;2582;p47"/>
              <p:cNvSpPr/>
              <p:nvPr/>
            </p:nvSpPr>
            <p:spPr>
              <a:xfrm>
                <a:off x="4041025" y="3772725"/>
                <a:ext cx="1577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724" extrusionOk="0">
                    <a:moveTo>
                      <a:pt x="341" y="1"/>
                    </a:moveTo>
                    <a:cubicBezTo>
                      <a:pt x="230" y="1"/>
                      <a:pt x="116" y="89"/>
                      <a:pt x="50" y="236"/>
                    </a:cubicBezTo>
                    <a:cubicBezTo>
                      <a:pt x="1" y="343"/>
                      <a:pt x="1" y="473"/>
                      <a:pt x="59" y="574"/>
                    </a:cubicBezTo>
                    <a:cubicBezTo>
                      <a:pt x="110" y="662"/>
                      <a:pt x="209" y="723"/>
                      <a:pt x="310" y="723"/>
                    </a:cubicBezTo>
                    <a:cubicBezTo>
                      <a:pt x="325" y="723"/>
                      <a:pt x="340" y="722"/>
                      <a:pt x="355" y="719"/>
                    </a:cubicBezTo>
                    <a:cubicBezTo>
                      <a:pt x="451" y="700"/>
                      <a:pt x="531" y="631"/>
                      <a:pt x="574" y="544"/>
                    </a:cubicBezTo>
                    <a:cubicBezTo>
                      <a:pt x="626" y="437"/>
                      <a:pt x="630" y="307"/>
                      <a:pt x="583" y="198"/>
                    </a:cubicBezTo>
                    <a:cubicBezTo>
                      <a:pt x="523" y="61"/>
                      <a:pt x="433" y="1"/>
                      <a:pt x="3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3" name="Google Shape;2583;p47"/>
              <p:cNvSpPr/>
              <p:nvPr/>
            </p:nvSpPr>
            <p:spPr>
              <a:xfrm>
                <a:off x="4040625" y="3867850"/>
                <a:ext cx="52150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3205" extrusionOk="0">
                    <a:moveTo>
                      <a:pt x="1560" y="0"/>
                    </a:moveTo>
                    <a:cubicBezTo>
                      <a:pt x="1149" y="442"/>
                      <a:pt x="787" y="944"/>
                      <a:pt x="531" y="1483"/>
                    </a:cubicBezTo>
                    <a:cubicBezTo>
                      <a:pt x="382" y="1794"/>
                      <a:pt x="263" y="2126"/>
                      <a:pt x="186" y="2461"/>
                    </a:cubicBezTo>
                    <a:cubicBezTo>
                      <a:pt x="131" y="2712"/>
                      <a:pt x="88" y="2964"/>
                      <a:pt x="1" y="3204"/>
                    </a:cubicBezTo>
                    <a:cubicBezTo>
                      <a:pt x="599" y="3012"/>
                      <a:pt x="1226" y="2907"/>
                      <a:pt x="1851" y="2906"/>
                    </a:cubicBezTo>
                    <a:cubicBezTo>
                      <a:pt x="2085" y="2120"/>
                      <a:pt x="1923" y="978"/>
                      <a:pt x="15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4" name="Google Shape;2584;p47"/>
              <p:cNvSpPr/>
              <p:nvPr/>
            </p:nvSpPr>
            <p:spPr>
              <a:xfrm>
                <a:off x="3965425" y="3860725"/>
                <a:ext cx="8200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5565" extrusionOk="0">
                    <a:moveTo>
                      <a:pt x="1505" y="0"/>
                    </a:moveTo>
                    <a:cubicBezTo>
                      <a:pt x="675" y="1826"/>
                      <a:pt x="9" y="4656"/>
                      <a:pt x="1" y="5565"/>
                    </a:cubicBezTo>
                    <a:cubicBezTo>
                      <a:pt x="682" y="4682"/>
                      <a:pt x="1629" y="4006"/>
                      <a:pt x="2677" y="3605"/>
                    </a:cubicBezTo>
                    <a:cubicBezTo>
                      <a:pt x="2676" y="3582"/>
                      <a:pt x="2677" y="3556"/>
                      <a:pt x="2689" y="3528"/>
                    </a:cubicBezTo>
                    <a:cubicBezTo>
                      <a:pt x="2837" y="3228"/>
                      <a:pt x="2864" y="2888"/>
                      <a:pt x="2947" y="2568"/>
                    </a:cubicBezTo>
                    <a:cubicBezTo>
                      <a:pt x="3026" y="2257"/>
                      <a:pt x="3142" y="1950"/>
                      <a:pt x="3280" y="1659"/>
                    </a:cubicBezTo>
                    <a:cubicBezTo>
                      <a:pt x="2528" y="1290"/>
                      <a:pt x="1965" y="682"/>
                      <a:pt x="15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5" name="Google Shape;2585;p47"/>
              <p:cNvSpPr/>
              <p:nvPr/>
            </p:nvSpPr>
            <p:spPr>
              <a:xfrm>
                <a:off x="4006550" y="3819925"/>
                <a:ext cx="70225" cy="76000"/>
              </a:xfrm>
              <a:custGeom>
                <a:avLst/>
                <a:gdLst/>
                <a:ahLst/>
                <a:cxnLst/>
                <a:rect l="l" t="t" r="r" b="b"/>
                <a:pathLst>
                  <a:path w="2809" h="3040" extrusionOk="0">
                    <a:moveTo>
                      <a:pt x="1267" y="1"/>
                    </a:moveTo>
                    <a:cubicBezTo>
                      <a:pt x="1208" y="1"/>
                      <a:pt x="1149" y="8"/>
                      <a:pt x="1090" y="24"/>
                    </a:cubicBezTo>
                    <a:cubicBezTo>
                      <a:pt x="727" y="119"/>
                      <a:pt x="352" y="625"/>
                      <a:pt x="0" y="1331"/>
                    </a:cubicBezTo>
                    <a:cubicBezTo>
                      <a:pt x="452" y="2032"/>
                      <a:pt x="1005" y="2662"/>
                      <a:pt x="1766" y="3039"/>
                    </a:cubicBezTo>
                    <a:cubicBezTo>
                      <a:pt x="2041" y="2528"/>
                      <a:pt x="2403" y="2046"/>
                      <a:pt x="2809" y="1626"/>
                    </a:cubicBezTo>
                    <a:cubicBezTo>
                      <a:pt x="2414" y="708"/>
                      <a:pt x="1840" y="1"/>
                      <a:pt x="1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6" name="Google Shape;2586;p47"/>
              <p:cNvSpPr/>
              <p:nvPr/>
            </p:nvSpPr>
            <p:spPr>
              <a:xfrm>
                <a:off x="3968150" y="3947550"/>
                <a:ext cx="116050" cy="62150"/>
              </a:xfrm>
              <a:custGeom>
                <a:avLst/>
                <a:gdLst/>
                <a:ahLst/>
                <a:cxnLst/>
                <a:rect l="l" t="t" r="r" b="b"/>
                <a:pathLst>
                  <a:path w="4642" h="2486" extrusionOk="0">
                    <a:moveTo>
                      <a:pt x="4641" y="0"/>
                    </a:moveTo>
                    <a:cubicBezTo>
                      <a:pt x="2843" y="44"/>
                      <a:pt x="1047" y="953"/>
                      <a:pt x="0" y="2419"/>
                    </a:cubicBezTo>
                    <a:cubicBezTo>
                      <a:pt x="80" y="2464"/>
                      <a:pt x="191" y="2486"/>
                      <a:pt x="326" y="2486"/>
                    </a:cubicBezTo>
                    <a:cubicBezTo>
                      <a:pt x="1294" y="2486"/>
                      <a:pt x="3515" y="1407"/>
                      <a:pt x="4473" y="264"/>
                    </a:cubicBezTo>
                    <a:cubicBezTo>
                      <a:pt x="4539" y="185"/>
                      <a:pt x="4594" y="96"/>
                      <a:pt x="4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7" name="Google Shape;2587;p47"/>
              <p:cNvSpPr/>
              <p:nvPr/>
            </p:nvSpPr>
            <p:spPr>
              <a:xfrm>
                <a:off x="3947975" y="4028325"/>
                <a:ext cx="91525" cy="159725"/>
              </a:xfrm>
              <a:custGeom>
                <a:avLst/>
                <a:gdLst/>
                <a:ahLst/>
                <a:cxnLst/>
                <a:rect l="l" t="t" r="r" b="b"/>
                <a:pathLst>
                  <a:path w="3661" h="6389" extrusionOk="0">
                    <a:moveTo>
                      <a:pt x="2966" y="0"/>
                    </a:moveTo>
                    <a:cubicBezTo>
                      <a:pt x="1962" y="216"/>
                      <a:pt x="1116" y="681"/>
                      <a:pt x="757" y="1215"/>
                    </a:cubicBezTo>
                    <a:cubicBezTo>
                      <a:pt x="1" y="2340"/>
                      <a:pt x="894" y="4775"/>
                      <a:pt x="2278" y="6389"/>
                    </a:cubicBezTo>
                    <a:cubicBezTo>
                      <a:pt x="2769" y="5855"/>
                      <a:pt x="3138" y="5223"/>
                      <a:pt x="3354" y="4518"/>
                    </a:cubicBezTo>
                    <a:cubicBezTo>
                      <a:pt x="3645" y="3561"/>
                      <a:pt x="3661" y="2534"/>
                      <a:pt x="3468" y="1555"/>
                    </a:cubicBezTo>
                    <a:cubicBezTo>
                      <a:pt x="3361" y="1019"/>
                      <a:pt x="3190" y="498"/>
                      <a:pt x="29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8" name="Google Shape;2588;p47"/>
              <p:cNvSpPr/>
              <p:nvPr/>
            </p:nvSpPr>
            <p:spPr>
              <a:xfrm>
                <a:off x="4009800" y="4025075"/>
                <a:ext cx="163575" cy="201325"/>
              </a:xfrm>
              <a:custGeom>
                <a:avLst/>
                <a:gdLst/>
                <a:ahLst/>
                <a:cxnLst/>
                <a:rect l="l" t="t" r="r" b="b"/>
                <a:pathLst>
                  <a:path w="6543" h="8053" extrusionOk="0">
                    <a:moveTo>
                      <a:pt x="1702" y="1"/>
                    </a:moveTo>
                    <a:cubicBezTo>
                      <a:pt x="1389" y="1"/>
                      <a:pt x="1079" y="28"/>
                      <a:pt x="779" y="77"/>
                    </a:cubicBezTo>
                    <a:cubicBezTo>
                      <a:pt x="1590" y="1934"/>
                      <a:pt x="1697" y="4198"/>
                      <a:pt x="594" y="5963"/>
                    </a:cubicBezTo>
                    <a:cubicBezTo>
                      <a:pt x="420" y="6239"/>
                      <a:pt x="222" y="6497"/>
                      <a:pt x="0" y="6733"/>
                    </a:cubicBezTo>
                    <a:cubicBezTo>
                      <a:pt x="556" y="7332"/>
                      <a:pt x="1180" y="7793"/>
                      <a:pt x="1801" y="7985"/>
                    </a:cubicBezTo>
                    <a:cubicBezTo>
                      <a:pt x="1947" y="8031"/>
                      <a:pt x="2096" y="8052"/>
                      <a:pt x="2247" y="8052"/>
                    </a:cubicBezTo>
                    <a:cubicBezTo>
                      <a:pt x="4272" y="8052"/>
                      <a:pt x="6542" y="4131"/>
                      <a:pt x="5274" y="1898"/>
                    </a:cubicBezTo>
                    <a:cubicBezTo>
                      <a:pt x="4485" y="511"/>
                      <a:pt x="3069" y="1"/>
                      <a:pt x="1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9" name="Google Shape;2589;p47"/>
              <p:cNvSpPr/>
              <p:nvPr/>
            </p:nvSpPr>
            <p:spPr>
              <a:xfrm>
                <a:off x="4052500" y="4156200"/>
                <a:ext cx="48100" cy="45525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821" extrusionOk="0">
                    <a:moveTo>
                      <a:pt x="893" y="0"/>
                    </a:moveTo>
                    <a:cubicBezTo>
                      <a:pt x="737" y="0"/>
                      <a:pt x="588" y="43"/>
                      <a:pt x="480" y="146"/>
                    </a:cubicBezTo>
                    <a:cubicBezTo>
                      <a:pt x="211" y="407"/>
                      <a:pt x="1" y="770"/>
                      <a:pt x="96" y="1155"/>
                    </a:cubicBezTo>
                    <a:cubicBezTo>
                      <a:pt x="187" y="1517"/>
                      <a:pt x="533" y="1799"/>
                      <a:pt x="905" y="1819"/>
                    </a:cubicBezTo>
                    <a:cubicBezTo>
                      <a:pt x="920" y="1820"/>
                      <a:pt x="935" y="1821"/>
                      <a:pt x="949" y="1821"/>
                    </a:cubicBezTo>
                    <a:cubicBezTo>
                      <a:pt x="1308" y="1821"/>
                      <a:pt x="1656" y="1583"/>
                      <a:pt x="1787" y="1249"/>
                    </a:cubicBezTo>
                    <a:cubicBezTo>
                      <a:pt x="1923" y="902"/>
                      <a:pt x="1815" y="473"/>
                      <a:pt x="1532" y="229"/>
                    </a:cubicBezTo>
                    <a:cubicBezTo>
                      <a:pt x="1380" y="97"/>
                      <a:pt x="1128" y="0"/>
                      <a:pt x="8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0" name="Google Shape;2590;p47"/>
              <p:cNvSpPr/>
              <p:nvPr/>
            </p:nvSpPr>
            <p:spPr>
              <a:xfrm>
                <a:off x="4075550" y="4110825"/>
                <a:ext cx="34850" cy="3300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320" extrusionOk="0">
                    <a:moveTo>
                      <a:pt x="649" y="0"/>
                    </a:moveTo>
                    <a:cubicBezTo>
                      <a:pt x="536" y="0"/>
                      <a:pt x="428" y="31"/>
                      <a:pt x="350" y="107"/>
                    </a:cubicBezTo>
                    <a:cubicBezTo>
                      <a:pt x="154" y="293"/>
                      <a:pt x="1" y="558"/>
                      <a:pt x="70" y="836"/>
                    </a:cubicBezTo>
                    <a:cubicBezTo>
                      <a:pt x="135" y="1100"/>
                      <a:pt x="386" y="1304"/>
                      <a:pt x="657" y="1318"/>
                    </a:cubicBezTo>
                    <a:cubicBezTo>
                      <a:pt x="667" y="1319"/>
                      <a:pt x="678" y="1319"/>
                      <a:pt x="688" y="1319"/>
                    </a:cubicBezTo>
                    <a:cubicBezTo>
                      <a:pt x="949" y="1319"/>
                      <a:pt x="1200" y="1148"/>
                      <a:pt x="1296" y="906"/>
                    </a:cubicBezTo>
                    <a:cubicBezTo>
                      <a:pt x="1393" y="652"/>
                      <a:pt x="1315" y="343"/>
                      <a:pt x="1111" y="166"/>
                    </a:cubicBezTo>
                    <a:cubicBezTo>
                      <a:pt x="1002" y="70"/>
                      <a:pt x="820" y="0"/>
                      <a:pt x="6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1" name="Google Shape;2591;p47"/>
              <p:cNvSpPr/>
              <p:nvPr/>
            </p:nvSpPr>
            <p:spPr>
              <a:xfrm>
                <a:off x="4083150" y="4072725"/>
                <a:ext cx="21575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863" h="815" extrusionOk="0">
                    <a:moveTo>
                      <a:pt x="401" y="0"/>
                    </a:moveTo>
                    <a:cubicBezTo>
                      <a:pt x="331" y="0"/>
                      <a:pt x="264" y="20"/>
                      <a:pt x="215" y="67"/>
                    </a:cubicBezTo>
                    <a:cubicBezTo>
                      <a:pt x="93" y="183"/>
                      <a:pt x="1" y="345"/>
                      <a:pt x="43" y="517"/>
                    </a:cubicBezTo>
                    <a:cubicBezTo>
                      <a:pt x="83" y="678"/>
                      <a:pt x="240" y="805"/>
                      <a:pt x="405" y="814"/>
                    </a:cubicBezTo>
                    <a:cubicBezTo>
                      <a:pt x="411" y="814"/>
                      <a:pt x="417" y="815"/>
                      <a:pt x="423" y="815"/>
                    </a:cubicBezTo>
                    <a:cubicBezTo>
                      <a:pt x="584" y="815"/>
                      <a:pt x="740" y="708"/>
                      <a:pt x="800" y="559"/>
                    </a:cubicBezTo>
                    <a:cubicBezTo>
                      <a:pt x="862" y="403"/>
                      <a:pt x="813" y="212"/>
                      <a:pt x="686" y="103"/>
                    </a:cubicBezTo>
                    <a:cubicBezTo>
                      <a:pt x="619" y="44"/>
                      <a:pt x="506" y="0"/>
                      <a:pt x="4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2" name="Google Shape;2592;p47"/>
              <p:cNvSpPr/>
              <p:nvPr/>
            </p:nvSpPr>
            <p:spPr>
              <a:xfrm>
                <a:off x="3855725" y="3804900"/>
                <a:ext cx="152350" cy="461900"/>
              </a:xfrm>
              <a:custGeom>
                <a:avLst/>
                <a:gdLst/>
                <a:ahLst/>
                <a:cxnLst/>
                <a:rect l="l" t="t" r="r" b="b"/>
                <a:pathLst>
                  <a:path w="6094" h="18476" extrusionOk="0">
                    <a:moveTo>
                      <a:pt x="4193" y="8921"/>
                    </a:moveTo>
                    <a:cubicBezTo>
                      <a:pt x="4266" y="9079"/>
                      <a:pt x="4360" y="9220"/>
                      <a:pt x="4471" y="9343"/>
                    </a:cubicBezTo>
                    <a:cubicBezTo>
                      <a:pt x="4248" y="9503"/>
                      <a:pt x="4012" y="9634"/>
                      <a:pt x="3765" y="9738"/>
                    </a:cubicBezTo>
                    <a:cubicBezTo>
                      <a:pt x="3707" y="9654"/>
                      <a:pt x="3652" y="9568"/>
                      <a:pt x="3600" y="9482"/>
                    </a:cubicBezTo>
                    <a:cubicBezTo>
                      <a:pt x="3818" y="9321"/>
                      <a:pt x="4017" y="9134"/>
                      <a:pt x="4193" y="8921"/>
                    </a:cubicBezTo>
                    <a:close/>
                    <a:moveTo>
                      <a:pt x="3651" y="0"/>
                    </a:moveTo>
                    <a:cubicBezTo>
                      <a:pt x="3087" y="0"/>
                      <a:pt x="2573" y="719"/>
                      <a:pt x="2397" y="1152"/>
                    </a:cubicBezTo>
                    <a:cubicBezTo>
                      <a:pt x="2029" y="2052"/>
                      <a:pt x="2056" y="3164"/>
                      <a:pt x="2109" y="4118"/>
                    </a:cubicBezTo>
                    <a:cubicBezTo>
                      <a:pt x="2162" y="5092"/>
                      <a:pt x="2336" y="6052"/>
                      <a:pt x="2615" y="6986"/>
                    </a:cubicBezTo>
                    <a:cubicBezTo>
                      <a:pt x="2568" y="6979"/>
                      <a:pt x="2520" y="6976"/>
                      <a:pt x="2471" y="6976"/>
                    </a:cubicBezTo>
                    <a:cubicBezTo>
                      <a:pt x="2384" y="6976"/>
                      <a:pt x="2295" y="6987"/>
                      <a:pt x="2208" y="7010"/>
                    </a:cubicBezTo>
                    <a:cubicBezTo>
                      <a:pt x="1567" y="6100"/>
                      <a:pt x="1046" y="5114"/>
                      <a:pt x="675" y="4065"/>
                    </a:cubicBezTo>
                    <a:cubicBezTo>
                      <a:pt x="486" y="3526"/>
                      <a:pt x="315" y="2967"/>
                      <a:pt x="225" y="2404"/>
                    </a:cubicBezTo>
                    <a:cubicBezTo>
                      <a:pt x="162" y="2009"/>
                      <a:pt x="147" y="1599"/>
                      <a:pt x="259" y="1213"/>
                    </a:cubicBezTo>
                    <a:cubicBezTo>
                      <a:pt x="306" y="1048"/>
                      <a:pt x="379" y="887"/>
                      <a:pt x="474" y="744"/>
                    </a:cubicBezTo>
                    <a:cubicBezTo>
                      <a:pt x="525" y="680"/>
                      <a:pt x="577" y="616"/>
                      <a:pt x="628" y="551"/>
                    </a:cubicBezTo>
                    <a:cubicBezTo>
                      <a:pt x="702" y="441"/>
                      <a:pt x="778" y="386"/>
                      <a:pt x="855" y="386"/>
                    </a:cubicBezTo>
                    <a:cubicBezTo>
                      <a:pt x="946" y="386"/>
                      <a:pt x="1039" y="463"/>
                      <a:pt x="1134" y="616"/>
                    </a:cubicBezTo>
                    <a:cubicBezTo>
                      <a:pt x="1027" y="623"/>
                      <a:pt x="1023" y="790"/>
                      <a:pt x="1128" y="790"/>
                    </a:cubicBezTo>
                    <a:cubicBezTo>
                      <a:pt x="1130" y="790"/>
                      <a:pt x="1132" y="790"/>
                      <a:pt x="1134" y="790"/>
                    </a:cubicBezTo>
                    <a:cubicBezTo>
                      <a:pt x="1619" y="754"/>
                      <a:pt x="1486" y="139"/>
                      <a:pt x="1042" y="139"/>
                    </a:cubicBezTo>
                    <a:cubicBezTo>
                      <a:pt x="1041" y="139"/>
                      <a:pt x="1041" y="139"/>
                      <a:pt x="1040" y="139"/>
                    </a:cubicBezTo>
                    <a:cubicBezTo>
                      <a:pt x="293" y="143"/>
                      <a:pt x="1" y="1275"/>
                      <a:pt x="1" y="1840"/>
                    </a:cubicBezTo>
                    <a:cubicBezTo>
                      <a:pt x="1" y="2822"/>
                      <a:pt x="379" y="3852"/>
                      <a:pt x="754" y="4748"/>
                    </a:cubicBezTo>
                    <a:cubicBezTo>
                      <a:pt x="1095" y="5567"/>
                      <a:pt x="1528" y="6345"/>
                      <a:pt x="2038" y="7071"/>
                    </a:cubicBezTo>
                    <a:cubicBezTo>
                      <a:pt x="2009" y="7084"/>
                      <a:pt x="1981" y="7099"/>
                      <a:pt x="1955" y="7113"/>
                    </a:cubicBezTo>
                    <a:cubicBezTo>
                      <a:pt x="1456" y="7397"/>
                      <a:pt x="1279" y="8033"/>
                      <a:pt x="1564" y="8532"/>
                    </a:cubicBezTo>
                    <a:cubicBezTo>
                      <a:pt x="1644" y="8672"/>
                      <a:pt x="1754" y="8785"/>
                      <a:pt x="1880" y="8872"/>
                    </a:cubicBezTo>
                    <a:cubicBezTo>
                      <a:pt x="2036" y="12281"/>
                      <a:pt x="3328" y="15631"/>
                      <a:pt x="5509" y="18259"/>
                    </a:cubicBezTo>
                    <a:cubicBezTo>
                      <a:pt x="5595" y="18362"/>
                      <a:pt x="5720" y="18476"/>
                      <a:pt x="5845" y="18476"/>
                    </a:cubicBezTo>
                    <a:cubicBezTo>
                      <a:pt x="5874" y="18476"/>
                      <a:pt x="5902" y="18470"/>
                      <a:pt x="5930" y="18457"/>
                    </a:cubicBezTo>
                    <a:cubicBezTo>
                      <a:pt x="6094" y="18377"/>
                      <a:pt x="6079" y="18146"/>
                      <a:pt x="6024" y="17976"/>
                    </a:cubicBezTo>
                    <a:cubicBezTo>
                      <a:pt x="5799" y="17267"/>
                      <a:pt x="5350" y="16655"/>
                      <a:pt x="4968" y="16015"/>
                    </a:cubicBezTo>
                    <a:cubicBezTo>
                      <a:pt x="4588" y="15373"/>
                      <a:pt x="4263" y="14655"/>
                      <a:pt x="4331" y="13914"/>
                    </a:cubicBezTo>
                    <a:cubicBezTo>
                      <a:pt x="4386" y="13322"/>
                      <a:pt x="4684" y="12774"/>
                      <a:pt x="4742" y="12184"/>
                    </a:cubicBezTo>
                    <a:cubicBezTo>
                      <a:pt x="4762" y="11982"/>
                      <a:pt x="4749" y="11776"/>
                      <a:pt x="4714" y="11578"/>
                    </a:cubicBezTo>
                    <a:lnTo>
                      <a:pt x="4714" y="11578"/>
                    </a:lnTo>
                    <a:cubicBezTo>
                      <a:pt x="4808" y="11617"/>
                      <a:pt x="4907" y="11653"/>
                      <a:pt x="5004" y="11683"/>
                    </a:cubicBezTo>
                    <a:cubicBezTo>
                      <a:pt x="4885" y="11963"/>
                      <a:pt x="4836" y="12247"/>
                      <a:pt x="4872" y="12555"/>
                    </a:cubicBezTo>
                    <a:cubicBezTo>
                      <a:pt x="4879" y="12609"/>
                      <a:pt x="4926" y="12637"/>
                      <a:pt x="4969" y="12637"/>
                    </a:cubicBezTo>
                    <a:cubicBezTo>
                      <a:pt x="5012" y="12637"/>
                      <a:pt x="5052" y="12610"/>
                      <a:pt x="5046" y="12555"/>
                    </a:cubicBezTo>
                    <a:cubicBezTo>
                      <a:pt x="5011" y="12244"/>
                      <a:pt x="5056" y="11956"/>
                      <a:pt x="5196" y="11675"/>
                    </a:cubicBezTo>
                    <a:cubicBezTo>
                      <a:pt x="5221" y="11626"/>
                      <a:pt x="5201" y="11563"/>
                      <a:pt x="5143" y="11549"/>
                    </a:cubicBezTo>
                    <a:cubicBezTo>
                      <a:pt x="4979" y="11502"/>
                      <a:pt x="4821" y="11443"/>
                      <a:pt x="4671" y="11372"/>
                    </a:cubicBezTo>
                    <a:cubicBezTo>
                      <a:pt x="4622" y="11180"/>
                      <a:pt x="4549" y="10990"/>
                      <a:pt x="4461" y="10809"/>
                    </a:cubicBezTo>
                    <a:lnTo>
                      <a:pt x="4461" y="10809"/>
                    </a:lnTo>
                    <a:cubicBezTo>
                      <a:pt x="4598" y="10830"/>
                      <a:pt x="4736" y="10840"/>
                      <a:pt x="4876" y="10840"/>
                    </a:cubicBezTo>
                    <a:cubicBezTo>
                      <a:pt x="5010" y="10840"/>
                      <a:pt x="5146" y="10830"/>
                      <a:pt x="5283" y="10812"/>
                    </a:cubicBezTo>
                    <a:lnTo>
                      <a:pt x="5283" y="10812"/>
                    </a:lnTo>
                    <a:cubicBezTo>
                      <a:pt x="5254" y="11099"/>
                      <a:pt x="5292" y="11368"/>
                      <a:pt x="5411" y="11639"/>
                    </a:cubicBezTo>
                    <a:cubicBezTo>
                      <a:pt x="5425" y="11670"/>
                      <a:pt x="5450" y="11684"/>
                      <a:pt x="5475" y="11684"/>
                    </a:cubicBezTo>
                    <a:cubicBezTo>
                      <a:pt x="5531" y="11684"/>
                      <a:pt x="5591" y="11621"/>
                      <a:pt x="5561" y="11552"/>
                    </a:cubicBezTo>
                    <a:cubicBezTo>
                      <a:pt x="5445" y="11288"/>
                      <a:pt x="5412" y="11020"/>
                      <a:pt x="5464" y="10735"/>
                    </a:cubicBezTo>
                    <a:cubicBezTo>
                      <a:pt x="5475" y="10674"/>
                      <a:pt x="5435" y="10628"/>
                      <a:pt x="5377" y="10628"/>
                    </a:cubicBezTo>
                    <a:cubicBezTo>
                      <a:pt x="5370" y="10628"/>
                      <a:pt x="5364" y="10628"/>
                      <a:pt x="5357" y="10630"/>
                    </a:cubicBezTo>
                    <a:cubicBezTo>
                      <a:pt x="5201" y="10657"/>
                      <a:pt x="5047" y="10671"/>
                      <a:pt x="4893" y="10671"/>
                    </a:cubicBezTo>
                    <a:cubicBezTo>
                      <a:pt x="4715" y="10671"/>
                      <a:pt x="4538" y="10652"/>
                      <a:pt x="4361" y="10617"/>
                    </a:cubicBezTo>
                    <a:cubicBezTo>
                      <a:pt x="4292" y="10492"/>
                      <a:pt x="4215" y="10370"/>
                      <a:pt x="4132" y="10255"/>
                    </a:cubicBezTo>
                    <a:cubicBezTo>
                      <a:pt x="4047" y="10137"/>
                      <a:pt x="3956" y="10016"/>
                      <a:pt x="3867" y="9891"/>
                    </a:cubicBezTo>
                    <a:cubicBezTo>
                      <a:pt x="4077" y="9800"/>
                      <a:pt x="4277" y="9690"/>
                      <a:pt x="4470" y="9560"/>
                    </a:cubicBezTo>
                    <a:cubicBezTo>
                      <a:pt x="4529" y="9925"/>
                      <a:pt x="4694" y="10239"/>
                      <a:pt x="4972" y="10501"/>
                    </a:cubicBezTo>
                    <a:cubicBezTo>
                      <a:pt x="4990" y="10517"/>
                      <a:pt x="5010" y="10525"/>
                      <a:pt x="5030" y="10525"/>
                    </a:cubicBezTo>
                    <a:cubicBezTo>
                      <a:pt x="5097" y="10525"/>
                      <a:pt x="5157" y="10438"/>
                      <a:pt x="5094" y="10378"/>
                    </a:cubicBezTo>
                    <a:cubicBezTo>
                      <a:pt x="4836" y="10132"/>
                      <a:pt x="4685" y="9848"/>
                      <a:pt x="4636" y="9502"/>
                    </a:cubicBezTo>
                    <a:lnTo>
                      <a:pt x="4636" y="9502"/>
                    </a:lnTo>
                    <a:cubicBezTo>
                      <a:pt x="4724" y="9576"/>
                      <a:pt x="4823" y="9641"/>
                      <a:pt x="4931" y="9699"/>
                    </a:cubicBezTo>
                    <a:cubicBezTo>
                      <a:pt x="4946" y="9706"/>
                      <a:pt x="4959" y="9710"/>
                      <a:pt x="4973" y="9710"/>
                    </a:cubicBezTo>
                    <a:cubicBezTo>
                      <a:pt x="5051" y="9710"/>
                      <a:pt x="5104" y="9594"/>
                      <a:pt x="5018" y="9548"/>
                    </a:cubicBezTo>
                    <a:cubicBezTo>
                      <a:pt x="4674" y="9367"/>
                      <a:pt x="4439" y="9107"/>
                      <a:pt x="4302" y="8740"/>
                    </a:cubicBezTo>
                    <a:cubicBezTo>
                      <a:pt x="4288" y="8704"/>
                      <a:pt x="4249" y="8675"/>
                      <a:pt x="4211" y="8675"/>
                    </a:cubicBezTo>
                    <a:cubicBezTo>
                      <a:pt x="4191" y="8675"/>
                      <a:pt x="4172" y="8683"/>
                      <a:pt x="4157" y="8701"/>
                    </a:cubicBezTo>
                    <a:cubicBezTo>
                      <a:pt x="3967" y="8945"/>
                      <a:pt x="3750" y="9153"/>
                      <a:pt x="3511" y="9334"/>
                    </a:cubicBezTo>
                    <a:cubicBezTo>
                      <a:pt x="3400" y="9131"/>
                      <a:pt x="3309" y="8918"/>
                      <a:pt x="3252" y="8693"/>
                    </a:cubicBezTo>
                    <a:cubicBezTo>
                      <a:pt x="3533" y="8368"/>
                      <a:pt x="3595" y="7894"/>
                      <a:pt x="3371" y="7500"/>
                    </a:cubicBezTo>
                    <a:cubicBezTo>
                      <a:pt x="3241" y="7272"/>
                      <a:pt x="3038" y="7113"/>
                      <a:pt x="2809" y="7034"/>
                    </a:cubicBezTo>
                    <a:cubicBezTo>
                      <a:pt x="2447" y="5852"/>
                      <a:pt x="2255" y="4629"/>
                      <a:pt x="2261" y="3391"/>
                    </a:cubicBezTo>
                    <a:cubicBezTo>
                      <a:pt x="2263" y="2785"/>
                      <a:pt x="2282" y="2142"/>
                      <a:pt x="2442" y="1554"/>
                    </a:cubicBezTo>
                    <a:cubicBezTo>
                      <a:pt x="2530" y="1227"/>
                      <a:pt x="2669" y="909"/>
                      <a:pt x="2896" y="650"/>
                    </a:cubicBezTo>
                    <a:cubicBezTo>
                      <a:pt x="2997" y="534"/>
                      <a:pt x="3115" y="427"/>
                      <a:pt x="3248" y="346"/>
                    </a:cubicBezTo>
                    <a:cubicBezTo>
                      <a:pt x="3284" y="325"/>
                      <a:pt x="3319" y="305"/>
                      <a:pt x="3355" y="286"/>
                    </a:cubicBezTo>
                    <a:cubicBezTo>
                      <a:pt x="3467" y="208"/>
                      <a:pt x="3558" y="169"/>
                      <a:pt x="3628" y="169"/>
                    </a:cubicBezTo>
                    <a:cubicBezTo>
                      <a:pt x="3747" y="169"/>
                      <a:pt x="3803" y="285"/>
                      <a:pt x="3795" y="518"/>
                    </a:cubicBezTo>
                    <a:cubicBezTo>
                      <a:pt x="3787" y="516"/>
                      <a:pt x="3779" y="515"/>
                      <a:pt x="3772" y="515"/>
                    </a:cubicBezTo>
                    <a:cubicBezTo>
                      <a:pt x="3681" y="515"/>
                      <a:pt x="3650" y="659"/>
                      <a:pt x="3750" y="684"/>
                    </a:cubicBezTo>
                    <a:cubicBezTo>
                      <a:pt x="3791" y="695"/>
                      <a:pt x="3828" y="699"/>
                      <a:pt x="3862" y="699"/>
                    </a:cubicBezTo>
                    <a:cubicBezTo>
                      <a:pt x="4225" y="699"/>
                      <a:pt x="4246" y="163"/>
                      <a:pt x="3860" y="34"/>
                    </a:cubicBezTo>
                    <a:cubicBezTo>
                      <a:pt x="3790" y="11"/>
                      <a:pt x="3720" y="0"/>
                      <a:pt x="36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3" name="Google Shape;2593;p47"/>
              <p:cNvSpPr/>
              <p:nvPr/>
            </p:nvSpPr>
            <p:spPr>
              <a:xfrm>
                <a:off x="3733625" y="4236300"/>
                <a:ext cx="211175" cy="147450"/>
              </a:xfrm>
              <a:custGeom>
                <a:avLst/>
                <a:gdLst/>
                <a:ahLst/>
                <a:cxnLst/>
                <a:rect l="l" t="t" r="r" b="b"/>
                <a:pathLst>
                  <a:path w="8447" h="5898" extrusionOk="0">
                    <a:moveTo>
                      <a:pt x="8349" y="0"/>
                    </a:moveTo>
                    <a:cubicBezTo>
                      <a:pt x="8310" y="0"/>
                      <a:pt x="8276" y="25"/>
                      <a:pt x="8265" y="63"/>
                    </a:cubicBezTo>
                    <a:cubicBezTo>
                      <a:pt x="7622" y="2330"/>
                      <a:pt x="6403" y="4019"/>
                      <a:pt x="4742" y="4946"/>
                    </a:cubicBezTo>
                    <a:cubicBezTo>
                      <a:pt x="3823" y="5458"/>
                      <a:pt x="2786" y="5722"/>
                      <a:pt x="1751" y="5722"/>
                    </a:cubicBezTo>
                    <a:cubicBezTo>
                      <a:pt x="1201" y="5722"/>
                      <a:pt x="652" y="5647"/>
                      <a:pt x="122" y="5496"/>
                    </a:cubicBezTo>
                    <a:cubicBezTo>
                      <a:pt x="113" y="5493"/>
                      <a:pt x="104" y="5492"/>
                      <a:pt x="96" y="5492"/>
                    </a:cubicBezTo>
                    <a:cubicBezTo>
                      <a:pt x="58" y="5492"/>
                      <a:pt x="24" y="5517"/>
                      <a:pt x="14" y="5555"/>
                    </a:cubicBezTo>
                    <a:cubicBezTo>
                      <a:pt x="0" y="5602"/>
                      <a:pt x="27" y="5651"/>
                      <a:pt x="73" y="5664"/>
                    </a:cubicBezTo>
                    <a:cubicBezTo>
                      <a:pt x="620" y="5822"/>
                      <a:pt x="1185" y="5897"/>
                      <a:pt x="1751" y="5897"/>
                    </a:cubicBezTo>
                    <a:cubicBezTo>
                      <a:pt x="2815" y="5897"/>
                      <a:pt x="3880" y="5628"/>
                      <a:pt x="4827" y="5099"/>
                    </a:cubicBezTo>
                    <a:cubicBezTo>
                      <a:pt x="6529" y="4151"/>
                      <a:pt x="7776" y="2427"/>
                      <a:pt x="8433" y="112"/>
                    </a:cubicBezTo>
                    <a:cubicBezTo>
                      <a:pt x="8446" y="65"/>
                      <a:pt x="8420" y="17"/>
                      <a:pt x="8374" y="4"/>
                    </a:cubicBezTo>
                    <a:cubicBezTo>
                      <a:pt x="8365" y="1"/>
                      <a:pt x="8357" y="0"/>
                      <a:pt x="83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4" name="Google Shape;2594;p47"/>
              <p:cNvSpPr/>
              <p:nvPr/>
            </p:nvSpPr>
            <p:spPr>
              <a:xfrm>
                <a:off x="3437375" y="3866500"/>
                <a:ext cx="343325" cy="183675"/>
              </a:xfrm>
              <a:custGeom>
                <a:avLst/>
                <a:gdLst/>
                <a:ahLst/>
                <a:cxnLst/>
                <a:rect l="l" t="t" r="r" b="b"/>
                <a:pathLst>
                  <a:path w="13733" h="7347" extrusionOk="0">
                    <a:moveTo>
                      <a:pt x="3201" y="1"/>
                    </a:moveTo>
                    <a:cubicBezTo>
                      <a:pt x="2318" y="1"/>
                      <a:pt x="1537" y="164"/>
                      <a:pt x="1064" y="616"/>
                    </a:cubicBezTo>
                    <a:cubicBezTo>
                      <a:pt x="168" y="1472"/>
                      <a:pt x="0" y="2492"/>
                      <a:pt x="544" y="3736"/>
                    </a:cubicBezTo>
                    <a:cubicBezTo>
                      <a:pt x="940" y="4633"/>
                      <a:pt x="1636" y="5473"/>
                      <a:pt x="2195" y="6148"/>
                    </a:cubicBezTo>
                    <a:cubicBezTo>
                      <a:pt x="2594" y="6631"/>
                      <a:pt x="2940" y="7047"/>
                      <a:pt x="2989" y="7277"/>
                    </a:cubicBezTo>
                    <a:cubicBezTo>
                      <a:pt x="2998" y="7319"/>
                      <a:pt x="3034" y="7346"/>
                      <a:pt x="3075" y="7346"/>
                    </a:cubicBezTo>
                    <a:cubicBezTo>
                      <a:pt x="3082" y="7346"/>
                      <a:pt x="3086" y="7346"/>
                      <a:pt x="3094" y="7342"/>
                    </a:cubicBezTo>
                    <a:cubicBezTo>
                      <a:pt x="3141" y="7333"/>
                      <a:pt x="3172" y="7285"/>
                      <a:pt x="3162" y="7239"/>
                    </a:cubicBezTo>
                    <a:cubicBezTo>
                      <a:pt x="3104" y="6967"/>
                      <a:pt x="2761" y="6557"/>
                      <a:pt x="2331" y="6036"/>
                    </a:cubicBezTo>
                    <a:cubicBezTo>
                      <a:pt x="1776" y="5370"/>
                      <a:pt x="1092" y="4541"/>
                      <a:pt x="705" y="3665"/>
                    </a:cubicBezTo>
                    <a:cubicBezTo>
                      <a:pt x="194" y="2497"/>
                      <a:pt x="350" y="1541"/>
                      <a:pt x="1186" y="741"/>
                    </a:cubicBezTo>
                    <a:cubicBezTo>
                      <a:pt x="1597" y="348"/>
                      <a:pt x="2301" y="172"/>
                      <a:pt x="3203" y="172"/>
                    </a:cubicBezTo>
                    <a:cubicBezTo>
                      <a:pt x="5788" y="172"/>
                      <a:pt x="9997" y="1612"/>
                      <a:pt x="13592" y="3503"/>
                    </a:cubicBezTo>
                    <a:cubicBezTo>
                      <a:pt x="13605" y="3510"/>
                      <a:pt x="13619" y="3513"/>
                      <a:pt x="13633" y="3513"/>
                    </a:cubicBezTo>
                    <a:cubicBezTo>
                      <a:pt x="13663" y="3513"/>
                      <a:pt x="13694" y="3496"/>
                      <a:pt x="13709" y="3467"/>
                    </a:cubicBezTo>
                    <a:cubicBezTo>
                      <a:pt x="13732" y="3425"/>
                      <a:pt x="13716" y="3370"/>
                      <a:pt x="13673" y="3348"/>
                    </a:cubicBezTo>
                    <a:cubicBezTo>
                      <a:pt x="11190" y="2044"/>
                      <a:pt x="8467" y="978"/>
                      <a:pt x="6199" y="426"/>
                    </a:cubicBezTo>
                    <a:cubicBezTo>
                      <a:pt x="5259" y="198"/>
                      <a:pt x="4169" y="1"/>
                      <a:pt x="32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5" name="Google Shape;2595;p47"/>
              <p:cNvSpPr/>
              <p:nvPr/>
            </p:nvSpPr>
            <p:spPr>
              <a:xfrm>
                <a:off x="4059850" y="3625850"/>
                <a:ext cx="149750" cy="635200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25408" extrusionOk="0">
                    <a:moveTo>
                      <a:pt x="85" y="1"/>
                    </a:moveTo>
                    <a:cubicBezTo>
                      <a:pt x="40" y="1"/>
                      <a:pt x="7" y="40"/>
                      <a:pt x="3" y="83"/>
                    </a:cubicBezTo>
                    <a:cubicBezTo>
                      <a:pt x="1" y="132"/>
                      <a:pt x="37" y="171"/>
                      <a:pt x="84" y="175"/>
                    </a:cubicBezTo>
                    <a:cubicBezTo>
                      <a:pt x="610" y="207"/>
                      <a:pt x="986" y="379"/>
                      <a:pt x="1234" y="705"/>
                    </a:cubicBezTo>
                    <a:cubicBezTo>
                      <a:pt x="1871" y="1539"/>
                      <a:pt x="1521" y="3243"/>
                      <a:pt x="1235" y="4612"/>
                    </a:cubicBezTo>
                    <a:cubicBezTo>
                      <a:pt x="1082" y="5356"/>
                      <a:pt x="949" y="5998"/>
                      <a:pt x="972" y="6442"/>
                    </a:cubicBezTo>
                    <a:cubicBezTo>
                      <a:pt x="994" y="6869"/>
                      <a:pt x="1224" y="7479"/>
                      <a:pt x="1492" y="8184"/>
                    </a:cubicBezTo>
                    <a:cubicBezTo>
                      <a:pt x="2250" y="10181"/>
                      <a:pt x="3287" y="12922"/>
                      <a:pt x="789" y="14426"/>
                    </a:cubicBezTo>
                    <a:cubicBezTo>
                      <a:pt x="761" y="14442"/>
                      <a:pt x="745" y="14474"/>
                      <a:pt x="748" y="14508"/>
                    </a:cubicBezTo>
                    <a:cubicBezTo>
                      <a:pt x="752" y="14543"/>
                      <a:pt x="774" y="14572"/>
                      <a:pt x="805" y="14582"/>
                    </a:cubicBezTo>
                    <a:cubicBezTo>
                      <a:pt x="2171" y="15063"/>
                      <a:pt x="3210" y="15714"/>
                      <a:pt x="3898" y="16521"/>
                    </a:cubicBezTo>
                    <a:cubicBezTo>
                      <a:pt x="5017" y="17832"/>
                      <a:pt x="5232" y="19558"/>
                      <a:pt x="4539" y="21645"/>
                    </a:cubicBezTo>
                    <a:cubicBezTo>
                      <a:pt x="4526" y="21681"/>
                      <a:pt x="4540" y="21723"/>
                      <a:pt x="4574" y="21745"/>
                    </a:cubicBezTo>
                    <a:cubicBezTo>
                      <a:pt x="4578" y="21748"/>
                      <a:pt x="4584" y="21751"/>
                      <a:pt x="4597" y="21758"/>
                    </a:cubicBezTo>
                    <a:cubicBezTo>
                      <a:pt x="4747" y="21835"/>
                      <a:pt x="4909" y="21849"/>
                      <a:pt x="5069" y="21862"/>
                    </a:cubicBezTo>
                    <a:cubicBezTo>
                      <a:pt x="5209" y="21874"/>
                      <a:pt x="5342" y="21885"/>
                      <a:pt x="5457" y="21939"/>
                    </a:cubicBezTo>
                    <a:cubicBezTo>
                      <a:pt x="5680" y="22043"/>
                      <a:pt x="5800" y="22330"/>
                      <a:pt x="5716" y="22564"/>
                    </a:cubicBezTo>
                    <a:cubicBezTo>
                      <a:pt x="5646" y="22761"/>
                      <a:pt x="5432" y="22899"/>
                      <a:pt x="5223" y="22899"/>
                    </a:cubicBezTo>
                    <a:cubicBezTo>
                      <a:pt x="5188" y="22899"/>
                      <a:pt x="5153" y="22895"/>
                      <a:pt x="5119" y="22887"/>
                    </a:cubicBezTo>
                    <a:cubicBezTo>
                      <a:pt x="5015" y="22860"/>
                      <a:pt x="4917" y="22800"/>
                      <a:pt x="4815" y="22737"/>
                    </a:cubicBezTo>
                    <a:cubicBezTo>
                      <a:pt x="4743" y="22692"/>
                      <a:pt x="4669" y="22645"/>
                      <a:pt x="4588" y="22609"/>
                    </a:cubicBezTo>
                    <a:cubicBezTo>
                      <a:pt x="4482" y="22563"/>
                      <a:pt x="4372" y="22535"/>
                      <a:pt x="4258" y="22531"/>
                    </a:cubicBezTo>
                    <a:cubicBezTo>
                      <a:pt x="4254" y="22531"/>
                      <a:pt x="4251" y="22530"/>
                      <a:pt x="4247" y="22530"/>
                    </a:cubicBezTo>
                    <a:cubicBezTo>
                      <a:pt x="4216" y="22530"/>
                      <a:pt x="4187" y="22552"/>
                      <a:pt x="4174" y="22582"/>
                    </a:cubicBezTo>
                    <a:cubicBezTo>
                      <a:pt x="3540" y="23982"/>
                      <a:pt x="2683" y="24924"/>
                      <a:pt x="1762" y="25235"/>
                    </a:cubicBezTo>
                    <a:cubicBezTo>
                      <a:pt x="1717" y="25250"/>
                      <a:pt x="1693" y="25300"/>
                      <a:pt x="1709" y="25347"/>
                    </a:cubicBezTo>
                    <a:cubicBezTo>
                      <a:pt x="1722" y="25383"/>
                      <a:pt x="1755" y="25406"/>
                      <a:pt x="1791" y="25406"/>
                    </a:cubicBezTo>
                    <a:cubicBezTo>
                      <a:pt x="1796" y="25406"/>
                      <a:pt x="1801" y="25406"/>
                      <a:pt x="1805" y="25406"/>
                    </a:cubicBezTo>
                    <a:cubicBezTo>
                      <a:pt x="1810" y="25406"/>
                      <a:pt x="1814" y="25406"/>
                      <a:pt x="1817" y="25408"/>
                    </a:cubicBezTo>
                    <a:cubicBezTo>
                      <a:pt x="3033" y="24995"/>
                      <a:pt x="3838" y="23730"/>
                      <a:pt x="4306" y="22716"/>
                    </a:cubicBezTo>
                    <a:cubicBezTo>
                      <a:pt x="4378" y="22728"/>
                      <a:pt x="4448" y="22747"/>
                      <a:pt x="4516" y="22776"/>
                    </a:cubicBezTo>
                    <a:cubicBezTo>
                      <a:pt x="4585" y="22808"/>
                      <a:pt x="4650" y="22848"/>
                      <a:pt x="4721" y="22892"/>
                    </a:cubicBezTo>
                    <a:cubicBezTo>
                      <a:pt x="4830" y="22960"/>
                      <a:pt x="4943" y="23029"/>
                      <a:pt x="5076" y="23062"/>
                    </a:cubicBezTo>
                    <a:cubicBezTo>
                      <a:pt x="5123" y="23073"/>
                      <a:pt x="5171" y="23078"/>
                      <a:pt x="5219" y="23078"/>
                    </a:cubicBezTo>
                    <a:cubicBezTo>
                      <a:pt x="5502" y="23078"/>
                      <a:pt x="5784" y="22896"/>
                      <a:pt x="5878" y="22628"/>
                    </a:cubicBezTo>
                    <a:cubicBezTo>
                      <a:pt x="5989" y="22313"/>
                      <a:pt x="5829" y="21927"/>
                      <a:pt x="5526" y="21784"/>
                    </a:cubicBezTo>
                    <a:cubicBezTo>
                      <a:pt x="5384" y="21718"/>
                      <a:pt x="5229" y="21705"/>
                      <a:pt x="5080" y="21693"/>
                    </a:cubicBezTo>
                    <a:cubicBezTo>
                      <a:pt x="4951" y="21681"/>
                      <a:pt x="4828" y="21673"/>
                      <a:pt x="4726" y="21631"/>
                    </a:cubicBezTo>
                    <a:cubicBezTo>
                      <a:pt x="5409" y="19511"/>
                      <a:pt x="5176" y="17757"/>
                      <a:pt x="4028" y="16411"/>
                    </a:cubicBezTo>
                    <a:cubicBezTo>
                      <a:pt x="3350" y="15614"/>
                      <a:pt x="2341" y="14966"/>
                      <a:pt x="1030" y="14481"/>
                    </a:cubicBezTo>
                    <a:cubicBezTo>
                      <a:pt x="3459" y="12886"/>
                      <a:pt x="2418" y="10141"/>
                      <a:pt x="1654" y="8124"/>
                    </a:cubicBezTo>
                    <a:cubicBezTo>
                      <a:pt x="1392" y="7431"/>
                      <a:pt x="1166" y="6834"/>
                      <a:pt x="1146" y="6435"/>
                    </a:cubicBezTo>
                    <a:cubicBezTo>
                      <a:pt x="1124" y="6012"/>
                      <a:pt x="1261" y="5351"/>
                      <a:pt x="1406" y="4648"/>
                    </a:cubicBezTo>
                    <a:cubicBezTo>
                      <a:pt x="1712" y="3172"/>
                      <a:pt x="2058" y="1498"/>
                      <a:pt x="1371" y="601"/>
                    </a:cubicBezTo>
                    <a:cubicBezTo>
                      <a:pt x="1095" y="239"/>
                      <a:pt x="666" y="36"/>
                      <a:pt x="96" y="2"/>
                    </a:cubicBezTo>
                    <a:cubicBezTo>
                      <a:pt x="92" y="1"/>
                      <a:pt x="88" y="1"/>
                      <a:pt x="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6" name="Google Shape;2596;p47"/>
              <p:cNvSpPr/>
              <p:nvPr/>
            </p:nvSpPr>
            <p:spPr>
              <a:xfrm>
                <a:off x="3636550" y="4208875"/>
                <a:ext cx="200575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8023" h="5424" extrusionOk="0">
                    <a:moveTo>
                      <a:pt x="451" y="1"/>
                    </a:moveTo>
                    <a:cubicBezTo>
                      <a:pt x="416" y="1"/>
                      <a:pt x="383" y="25"/>
                      <a:pt x="370" y="60"/>
                    </a:cubicBezTo>
                    <a:cubicBezTo>
                      <a:pt x="1" y="1157"/>
                      <a:pt x="634" y="2521"/>
                      <a:pt x="2065" y="3709"/>
                    </a:cubicBezTo>
                    <a:cubicBezTo>
                      <a:pt x="3241" y="4689"/>
                      <a:pt x="4877" y="5423"/>
                      <a:pt x="6334" y="5423"/>
                    </a:cubicBezTo>
                    <a:cubicBezTo>
                      <a:pt x="6921" y="5423"/>
                      <a:pt x="7478" y="5305"/>
                      <a:pt x="7964" y="5034"/>
                    </a:cubicBezTo>
                    <a:cubicBezTo>
                      <a:pt x="8008" y="5011"/>
                      <a:pt x="8022" y="4957"/>
                      <a:pt x="7999" y="4915"/>
                    </a:cubicBezTo>
                    <a:cubicBezTo>
                      <a:pt x="7982" y="4886"/>
                      <a:pt x="7952" y="4870"/>
                      <a:pt x="7921" y="4870"/>
                    </a:cubicBezTo>
                    <a:cubicBezTo>
                      <a:pt x="7907" y="4870"/>
                      <a:pt x="7892" y="4873"/>
                      <a:pt x="7879" y="4881"/>
                    </a:cubicBezTo>
                    <a:cubicBezTo>
                      <a:pt x="7418" y="5138"/>
                      <a:pt x="6888" y="5251"/>
                      <a:pt x="6329" y="5251"/>
                    </a:cubicBezTo>
                    <a:cubicBezTo>
                      <a:pt x="4919" y="5251"/>
                      <a:pt x="3325" y="4531"/>
                      <a:pt x="2175" y="3576"/>
                    </a:cubicBezTo>
                    <a:cubicBezTo>
                      <a:pt x="823" y="2453"/>
                      <a:pt x="193" y="1125"/>
                      <a:pt x="534" y="116"/>
                    </a:cubicBezTo>
                    <a:cubicBezTo>
                      <a:pt x="551" y="71"/>
                      <a:pt x="525" y="21"/>
                      <a:pt x="480" y="6"/>
                    </a:cubicBezTo>
                    <a:cubicBezTo>
                      <a:pt x="471" y="3"/>
                      <a:pt x="461" y="1"/>
                      <a:pt x="4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7" name="Google Shape;2597;p47"/>
              <p:cNvSpPr/>
              <p:nvPr/>
            </p:nvSpPr>
            <p:spPr>
              <a:xfrm>
                <a:off x="3592000" y="4048500"/>
                <a:ext cx="94600" cy="93125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3725" extrusionOk="0">
                    <a:moveTo>
                      <a:pt x="2276" y="0"/>
                    </a:moveTo>
                    <a:cubicBezTo>
                      <a:pt x="2267" y="0"/>
                      <a:pt x="2259" y="1"/>
                      <a:pt x="2250" y="4"/>
                    </a:cubicBezTo>
                    <a:cubicBezTo>
                      <a:pt x="1451" y="249"/>
                      <a:pt x="710" y="553"/>
                      <a:pt x="50" y="906"/>
                    </a:cubicBezTo>
                    <a:cubicBezTo>
                      <a:pt x="20" y="922"/>
                      <a:pt x="1" y="954"/>
                      <a:pt x="5" y="988"/>
                    </a:cubicBezTo>
                    <a:cubicBezTo>
                      <a:pt x="91" y="2068"/>
                      <a:pt x="451" y="2973"/>
                      <a:pt x="994" y="3471"/>
                    </a:cubicBezTo>
                    <a:cubicBezTo>
                      <a:pt x="1178" y="3639"/>
                      <a:pt x="1488" y="3724"/>
                      <a:pt x="1918" y="3724"/>
                    </a:cubicBezTo>
                    <a:cubicBezTo>
                      <a:pt x="2378" y="3724"/>
                      <a:pt x="2974" y="3629"/>
                      <a:pt x="3710" y="3436"/>
                    </a:cubicBezTo>
                    <a:cubicBezTo>
                      <a:pt x="3755" y="3423"/>
                      <a:pt x="3784" y="3377"/>
                      <a:pt x="3771" y="3329"/>
                    </a:cubicBezTo>
                    <a:cubicBezTo>
                      <a:pt x="3761" y="3292"/>
                      <a:pt x="3726" y="3265"/>
                      <a:pt x="3688" y="3265"/>
                    </a:cubicBezTo>
                    <a:cubicBezTo>
                      <a:pt x="3680" y="3265"/>
                      <a:pt x="3672" y="3266"/>
                      <a:pt x="3665" y="3268"/>
                    </a:cubicBezTo>
                    <a:cubicBezTo>
                      <a:pt x="2870" y="3475"/>
                      <a:pt x="2309" y="3551"/>
                      <a:pt x="1915" y="3551"/>
                    </a:cubicBezTo>
                    <a:cubicBezTo>
                      <a:pt x="1467" y="3551"/>
                      <a:pt x="1233" y="3454"/>
                      <a:pt x="1111" y="3342"/>
                    </a:cubicBezTo>
                    <a:cubicBezTo>
                      <a:pt x="610" y="2883"/>
                      <a:pt x="273" y="2044"/>
                      <a:pt x="182" y="1032"/>
                    </a:cubicBezTo>
                    <a:cubicBezTo>
                      <a:pt x="820" y="696"/>
                      <a:pt x="1532" y="406"/>
                      <a:pt x="2301" y="170"/>
                    </a:cubicBezTo>
                    <a:cubicBezTo>
                      <a:pt x="2347" y="156"/>
                      <a:pt x="2374" y="107"/>
                      <a:pt x="2359" y="62"/>
                    </a:cubicBezTo>
                    <a:cubicBezTo>
                      <a:pt x="2347" y="25"/>
                      <a:pt x="2313" y="0"/>
                      <a:pt x="22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8" name="Google Shape;2598;p47"/>
              <p:cNvSpPr/>
              <p:nvPr/>
            </p:nvSpPr>
            <p:spPr>
              <a:xfrm>
                <a:off x="3963175" y="3890250"/>
                <a:ext cx="35250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4473" extrusionOk="0">
                    <a:moveTo>
                      <a:pt x="1094" y="1"/>
                    </a:moveTo>
                    <a:cubicBezTo>
                      <a:pt x="1058" y="1"/>
                      <a:pt x="1024" y="23"/>
                      <a:pt x="1011" y="58"/>
                    </a:cubicBezTo>
                    <a:cubicBezTo>
                      <a:pt x="418" y="1764"/>
                      <a:pt x="11" y="3672"/>
                      <a:pt x="2" y="4384"/>
                    </a:cubicBezTo>
                    <a:cubicBezTo>
                      <a:pt x="1" y="4422"/>
                      <a:pt x="24" y="4453"/>
                      <a:pt x="60" y="4467"/>
                    </a:cubicBezTo>
                    <a:cubicBezTo>
                      <a:pt x="69" y="4471"/>
                      <a:pt x="80" y="4472"/>
                      <a:pt x="89" y="4472"/>
                    </a:cubicBezTo>
                    <a:cubicBezTo>
                      <a:pt x="117" y="4472"/>
                      <a:pt x="141" y="4459"/>
                      <a:pt x="157" y="4438"/>
                    </a:cubicBezTo>
                    <a:cubicBezTo>
                      <a:pt x="495" y="4003"/>
                      <a:pt x="897" y="3612"/>
                      <a:pt x="1362" y="3279"/>
                    </a:cubicBezTo>
                    <a:cubicBezTo>
                      <a:pt x="1401" y="3252"/>
                      <a:pt x="1409" y="3198"/>
                      <a:pt x="1380" y="3158"/>
                    </a:cubicBezTo>
                    <a:cubicBezTo>
                      <a:pt x="1365" y="3134"/>
                      <a:pt x="1339" y="3121"/>
                      <a:pt x="1311" y="3121"/>
                    </a:cubicBezTo>
                    <a:cubicBezTo>
                      <a:pt x="1293" y="3121"/>
                      <a:pt x="1275" y="3127"/>
                      <a:pt x="1259" y="3139"/>
                    </a:cubicBezTo>
                    <a:cubicBezTo>
                      <a:pt x="861" y="3426"/>
                      <a:pt x="503" y="3754"/>
                      <a:pt x="193" y="4118"/>
                    </a:cubicBezTo>
                    <a:cubicBezTo>
                      <a:pt x="276" y="3281"/>
                      <a:pt x="651" y="1622"/>
                      <a:pt x="1176" y="115"/>
                    </a:cubicBezTo>
                    <a:cubicBezTo>
                      <a:pt x="1191" y="70"/>
                      <a:pt x="1168" y="21"/>
                      <a:pt x="1121" y="5"/>
                    </a:cubicBezTo>
                    <a:cubicBezTo>
                      <a:pt x="1112" y="2"/>
                      <a:pt x="1103" y="1"/>
                      <a:pt x="10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9" name="Google Shape;2599;p47"/>
              <p:cNvSpPr/>
              <p:nvPr/>
            </p:nvSpPr>
            <p:spPr>
              <a:xfrm>
                <a:off x="4094050" y="4031000"/>
                <a:ext cx="71575" cy="172250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6890" extrusionOk="0">
                    <a:moveTo>
                      <a:pt x="99" y="1"/>
                    </a:moveTo>
                    <a:cubicBezTo>
                      <a:pt x="65" y="1"/>
                      <a:pt x="32" y="22"/>
                      <a:pt x="18" y="57"/>
                    </a:cubicBezTo>
                    <a:cubicBezTo>
                      <a:pt x="1" y="102"/>
                      <a:pt x="22" y="152"/>
                      <a:pt x="67" y="170"/>
                    </a:cubicBezTo>
                    <a:cubicBezTo>
                      <a:pt x="833" y="480"/>
                      <a:pt x="1425" y="995"/>
                      <a:pt x="1827" y="1704"/>
                    </a:cubicBezTo>
                    <a:cubicBezTo>
                      <a:pt x="2492" y="2874"/>
                      <a:pt x="2253" y="5076"/>
                      <a:pt x="703" y="6742"/>
                    </a:cubicBezTo>
                    <a:cubicBezTo>
                      <a:pt x="668" y="6777"/>
                      <a:pt x="672" y="6833"/>
                      <a:pt x="706" y="6865"/>
                    </a:cubicBezTo>
                    <a:cubicBezTo>
                      <a:pt x="723" y="6882"/>
                      <a:pt x="743" y="6890"/>
                      <a:pt x="765" y="6890"/>
                    </a:cubicBezTo>
                    <a:cubicBezTo>
                      <a:pt x="788" y="6890"/>
                      <a:pt x="811" y="6880"/>
                      <a:pt x="829" y="6861"/>
                    </a:cubicBezTo>
                    <a:cubicBezTo>
                      <a:pt x="2088" y="5507"/>
                      <a:pt x="2863" y="3174"/>
                      <a:pt x="1978" y="1617"/>
                    </a:cubicBezTo>
                    <a:cubicBezTo>
                      <a:pt x="1557" y="875"/>
                      <a:pt x="934" y="332"/>
                      <a:pt x="132" y="8"/>
                    </a:cubicBezTo>
                    <a:cubicBezTo>
                      <a:pt x="121" y="3"/>
                      <a:pt x="110" y="1"/>
                      <a:pt x="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600" name="Google Shape;2600;p47"/>
            <p:cNvGrpSpPr/>
            <p:nvPr/>
          </p:nvGrpSpPr>
          <p:grpSpPr>
            <a:xfrm flipH="1">
              <a:off x="4829735" y="2652790"/>
              <a:ext cx="493372" cy="428207"/>
              <a:chOff x="3447000" y="1452400"/>
              <a:chExt cx="866325" cy="751900"/>
            </a:xfrm>
          </p:grpSpPr>
          <p:sp>
            <p:nvSpPr>
              <p:cNvPr id="2601" name="Google Shape;2601;p47"/>
              <p:cNvSpPr/>
              <p:nvPr/>
            </p:nvSpPr>
            <p:spPr>
              <a:xfrm>
                <a:off x="3703150" y="2087425"/>
                <a:ext cx="84775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675" extrusionOk="0">
                    <a:moveTo>
                      <a:pt x="3037" y="0"/>
                    </a:moveTo>
                    <a:cubicBezTo>
                      <a:pt x="3036" y="0"/>
                      <a:pt x="3036" y="1"/>
                      <a:pt x="3036" y="4"/>
                    </a:cubicBezTo>
                    <a:cubicBezTo>
                      <a:pt x="3036" y="37"/>
                      <a:pt x="2973" y="48"/>
                      <a:pt x="2888" y="48"/>
                    </a:cubicBezTo>
                    <a:cubicBezTo>
                      <a:pt x="2719" y="48"/>
                      <a:pt x="2464" y="4"/>
                      <a:pt x="2464" y="4"/>
                    </a:cubicBezTo>
                    <a:lnTo>
                      <a:pt x="2464" y="4"/>
                    </a:lnTo>
                    <a:lnTo>
                      <a:pt x="2755" y="2787"/>
                    </a:lnTo>
                    <a:cubicBezTo>
                      <a:pt x="2755" y="2787"/>
                      <a:pt x="0" y="3117"/>
                      <a:pt x="353" y="3493"/>
                    </a:cubicBezTo>
                    <a:lnTo>
                      <a:pt x="823" y="3635"/>
                    </a:lnTo>
                    <a:cubicBezTo>
                      <a:pt x="823" y="3635"/>
                      <a:pt x="375" y="3965"/>
                      <a:pt x="846" y="4081"/>
                    </a:cubicBezTo>
                    <a:cubicBezTo>
                      <a:pt x="1003" y="4121"/>
                      <a:pt x="1118" y="4134"/>
                      <a:pt x="1202" y="4134"/>
                    </a:cubicBezTo>
                    <a:cubicBezTo>
                      <a:pt x="1370" y="4134"/>
                      <a:pt x="1412" y="4081"/>
                      <a:pt x="1412" y="4081"/>
                    </a:cubicBezTo>
                    <a:lnTo>
                      <a:pt x="1412" y="4081"/>
                    </a:lnTo>
                    <a:cubicBezTo>
                      <a:pt x="1412" y="4081"/>
                      <a:pt x="1099" y="4599"/>
                      <a:pt x="1538" y="4670"/>
                    </a:cubicBezTo>
                    <a:cubicBezTo>
                      <a:pt x="1558" y="4673"/>
                      <a:pt x="1579" y="4675"/>
                      <a:pt x="1601" y="4675"/>
                    </a:cubicBezTo>
                    <a:cubicBezTo>
                      <a:pt x="2064" y="4675"/>
                      <a:pt x="2965" y="3987"/>
                      <a:pt x="3390" y="3469"/>
                    </a:cubicBezTo>
                    <a:cubicBezTo>
                      <a:pt x="3137" y="1705"/>
                      <a:pt x="3042" y="0"/>
                      <a:pt x="30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2" name="Google Shape;2602;p47"/>
              <p:cNvSpPr/>
              <p:nvPr/>
            </p:nvSpPr>
            <p:spPr>
              <a:xfrm>
                <a:off x="3839450" y="2080050"/>
                <a:ext cx="85025" cy="121500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4860" extrusionOk="0">
                    <a:moveTo>
                      <a:pt x="2438" y="1"/>
                    </a:moveTo>
                    <a:cubicBezTo>
                      <a:pt x="2438" y="1"/>
                      <a:pt x="2438" y="2"/>
                      <a:pt x="2439" y="5"/>
                    </a:cubicBezTo>
                    <a:cubicBezTo>
                      <a:pt x="2457" y="99"/>
                      <a:pt x="1874" y="105"/>
                      <a:pt x="1874" y="105"/>
                    </a:cubicBezTo>
                    <a:lnTo>
                      <a:pt x="2653" y="2791"/>
                    </a:lnTo>
                    <a:cubicBezTo>
                      <a:pt x="2653" y="2791"/>
                      <a:pt x="0" y="3603"/>
                      <a:pt x="414" y="3910"/>
                    </a:cubicBezTo>
                    <a:lnTo>
                      <a:pt x="902" y="3965"/>
                    </a:lnTo>
                    <a:cubicBezTo>
                      <a:pt x="902" y="3965"/>
                      <a:pt x="520" y="4369"/>
                      <a:pt x="1006" y="4403"/>
                    </a:cubicBezTo>
                    <a:cubicBezTo>
                      <a:pt x="1060" y="4407"/>
                      <a:pt x="1109" y="4409"/>
                      <a:pt x="1153" y="4409"/>
                    </a:cubicBezTo>
                    <a:cubicBezTo>
                      <a:pt x="1504" y="4409"/>
                      <a:pt x="1561" y="4303"/>
                      <a:pt x="1561" y="4302"/>
                    </a:cubicBezTo>
                    <a:lnTo>
                      <a:pt x="1561" y="4302"/>
                    </a:lnTo>
                    <a:cubicBezTo>
                      <a:pt x="1561" y="4303"/>
                      <a:pt x="1346" y="4859"/>
                      <a:pt x="1780" y="4859"/>
                    </a:cubicBezTo>
                    <a:cubicBezTo>
                      <a:pt x="1783" y="4859"/>
                      <a:pt x="1786" y="4859"/>
                      <a:pt x="1789" y="4859"/>
                    </a:cubicBezTo>
                    <a:cubicBezTo>
                      <a:pt x="2233" y="4851"/>
                      <a:pt x="3055" y="3964"/>
                      <a:pt x="3400" y="3351"/>
                    </a:cubicBezTo>
                    <a:cubicBezTo>
                      <a:pt x="2838" y="1661"/>
                      <a:pt x="2444" y="1"/>
                      <a:pt x="24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3" name="Google Shape;2603;p47"/>
              <p:cNvSpPr/>
              <p:nvPr/>
            </p:nvSpPr>
            <p:spPr>
              <a:xfrm>
                <a:off x="3516825" y="1456375"/>
                <a:ext cx="796500" cy="637600"/>
              </a:xfrm>
              <a:custGeom>
                <a:avLst/>
                <a:gdLst/>
                <a:ahLst/>
                <a:cxnLst/>
                <a:rect l="l" t="t" r="r" b="b"/>
                <a:pathLst>
                  <a:path w="31860" h="25504" extrusionOk="0">
                    <a:moveTo>
                      <a:pt x="9389" y="1"/>
                    </a:moveTo>
                    <a:cubicBezTo>
                      <a:pt x="8607" y="1"/>
                      <a:pt x="7733" y="97"/>
                      <a:pt x="6755" y="308"/>
                    </a:cubicBezTo>
                    <a:cubicBezTo>
                      <a:pt x="6755" y="308"/>
                      <a:pt x="125" y="2110"/>
                      <a:pt x="19" y="9002"/>
                    </a:cubicBezTo>
                    <a:cubicBezTo>
                      <a:pt x="0" y="10077"/>
                      <a:pt x="38" y="11181"/>
                      <a:pt x="145" y="12286"/>
                    </a:cubicBezTo>
                    <a:cubicBezTo>
                      <a:pt x="712" y="18284"/>
                      <a:pt x="3293" y="24314"/>
                      <a:pt x="10455" y="25355"/>
                    </a:cubicBezTo>
                    <a:cubicBezTo>
                      <a:pt x="11157" y="25457"/>
                      <a:pt x="11829" y="25503"/>
                      <a:pt x="12473" y="25503"/>
                    </a:cubicBezTo>
                    <a:cubicBezTo>
                      <a:pt x="18556" y="25503"/>
                      <a:pt x="22093" y="21343"/>
                      <a:pt x="23015" y="20101"/>
                    </a:cubicBezTo>
                    <a:cubicBezTo>
                      <a:pt x="23179" y="19882"/>
                      <a:pt x="23264" y="19747"/>
                      <a:pt x="23264" y="19747"/>
                    </a:cubicBezTo>
                    <a:cubicBezTo>
                      <a:pt x="23264" y="19747"/>
                      <a:pt x="23349" y="19822"/>
                      <a:pt x="23496" y="19946"/>
                    </a:cubicBezTo>
                    <a:cubicBezTo>
                      <a:pt x="24240" y="20568"/>
                      <a:pt x="26643" y="22469"/>
                      <a:pt x="28266" y="22469"/>
                    </a:cubicBezTo>
                    <a:cubicBezTo>
                      <a:pt x="28589" y="22469"/>
                      <a:pt x="28881" y="22394"/>
                      <a:pt x="29123" y="22218"/>
                    </a:cubicBezTo>
                    <a:cubicBezTo>
                      <a:pt x="29894" y="21437"/>
                      <a:pt x="29487" y="20519"/>
                      <a:pt x="29487" y="20519"/>
                    </a:cubicBezTo>
                    <a:cubicBezTo>
                      <a:pt x="29487" y="20519"/>
                      <a:pt x="31186" y="20359"/>
                      <a:pt x="30890" y="18736"/>
                    </a:cubicBezTo>
                    <a:cubicBezTo>
                      <a:pt x="30839" y="18463"/>
                      <a:pt x="30359" y="18003"/>
                      <a:pt x="30359" y="18003"/>
                    </a:cubicBezTo>
                    <a:cubicBezTo>
                      <a:pt x="30359" y="18003"/>
                      <a:pt x="31145" y="17974"/>
                      <a:pt x="31547" y="17520"/>
                    </a:cubicBezTo>
                    <a:cubicBezTo>
                      <a:pt x="31755" y="17283"/>
                      <a:pt x="31860" y="16931"/>
                      <a:pt x="31696" y="16407"/>
                    </a:cubicBezTo>
                    <a:cubicBezTo>
                      <a:pt x="31286" y="15085"/>
                      <a:pt x="28201" y="15019"/>
                      <a:pt x="28201" y="15019"/>
                    </a:cubicBezTo>
                    <a:lnTo>
                      <a:pt x="23159" y="14710"/>
                    </a:lnTo>
                    <a:cubicBezTo>
                      <a:pt x="23159" y="14710"/>
                      <a:pt x="18429" y="10752"/>
                      <a:pt x="17093" y="7717"/>
                    </a:cubicBezTo>
                    <a:cubicBezTo>
                      <a:pt x="15919" y="5049"/>
                      <a:pt x="15060" y="1"/>
                      <a:pt x="93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4" name="Google Shape;2604;p47"/>
              <p:cNvSpPr/>
              <p:nvPr/>
            </p:nvSpPr>
            <p:spPr>
              <a:xfrm>
                <a:off x="4043400" y="1821100"/>
                <a:ext cx="241475" cy="172325"/>
              </a:xfrm>
              <a:custGeom>
                <a:avLst/>
                <a:gdLst/>
                <a:ahLst/>
                <a:cxnLst/>
                <a:rect l="l" t="t" r="r" b="b"/>
                <a:pathLst>
                  <a:path w="9659" h="6893" extrusionOk="0">
                    <a:moveTo>
                      <a:pt x="1629" y="1"/>
                    </a:moveTo>
                    <a:cubicBezTo>
                      <a:pt x="1629" y="1"/>
                      <a:pt x="2035" y="1265"/>
                      <a:pt x="933" y="1265"/>
                    </a:cubicBezTo>
                    <a:cubicBezTo>
                      <a:pt x="698" y="1265"/>
                      <a:pt x="395" y="1208"/>
                      <a:pt x="5" y="1069"/>
                    </a:cubicBezTo>
                    <a:cubicBezTo>
                      <a:pt x="5" y="1069"/>
                      <a:pt x="5" y="1069"/>
                      <a:pt x="5" y="1069"/>
                    </a:cubicBezTo>
                    <a:lnTo>
                      <a:pt x="5" y="1069"/>
                    </a:lnTo>
                    <a:cubicBezTo>
                      <a:pt x="1" y="1069"/>
                      <a:pt x="820" y="2260"/>
                      <a:pt x="0" y="2369"/>
                    </a:cubicBezTo>
                    <a:cubicBezTo>
                      <a:pt x="0" y="2369"/>
                      <a:pt x="4753" y="6893"/>
                      <a:pt x="6171" y="6893"/>
                    </a:cubicBezTo>
                    <a:cubicBezTo>
                      <a:pt x="6269" y="6893"/>
                      <a:pt x="6352" y="6871"/>
                      <a:pt x="6415" y="6824"/>
                    </a:cubicBezTo>
                    <a:cubicBezTo>
                      <a:pt x="7393" y="6103"/>
                      <a:pt x="5335" y="4595"/>
                      <a:pt x="5335" y="4595"/>
                    </a:cubicBezTo>
                    <a:lnTo>
                      <a:pt x="5335" y="4595"/>
                    </a:lnTo>
                    <a:cubicBezTo>
                      <a:pt x="5335" y="4595"/>
                      <a:pt x="6153" y="4864"/>
                      <a:pt x="6931" y="4864"/>
                    </a:cubicBezTo>
                    <a:cubicBezTo>
                      <a:pt x="7319" y="4864"/>
                      <a:pt x="7698" y="4797"/>
                      <a:pt x="7959" y="4595"/>
                    </a:cubicBezTo>
                    <a:cubicBezTo>
                      <a:pt x="9113" y="3703"/>
                      <a:pt x="6469" y="2369"/>
                      <a:pt x="6468" y="2369"/>
                    </a:cubicBezTo>
                    <a:lnTo>
                      <a:pt x="6468" y="2369"/>
                    </a:lnTo>
                    <a:cubicBezTo>
                      <a:pt x="6468" y="2369"/>
                      <a:pt x="7245" y="2727"/>
                      <a:pt x="7977" y="2727"/>
                    </a:cubicBezTo>
                    <a:cubicBezTo>
                      <a:pt x="8343" y="2727"/>
                      <a:pt x="8697" y="2637"/>
                      <a:pt x="8938" y="2369"/>
                    </a:cubicBezTo>
                    <a:cubicBezTo>
                      <a:pt x="9658" y="1561"/>
                      <a:pt x="8013" y="790"/>
                      <a:pt x="6932" y="686"/>
                    </a:cubicBezTo>
                    <a:cubicBezTo>
                      <a:pt x="5853" y="583"/>
                      <a:pt x="1629" y="1"/>
                      <a:pt x="1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5" name="Google Shape;2605;p47"/>
              <p:cNvSpPr/>
              <p:nvPr/>
            </p:nvSpPr>
            <p:spPr>
              <a:xfrm>
                <a:off x="3650950" y="1634175"/>
                <a:ext cx="2652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061" h="1424" extrusionOk="0">
                    <a:moveTo>
                      <a:pt x="530" y="1"/>
                    </a:moveTo>
                    <a:cubicBezTo>
                      <a:pt x="239" y="1"/>
                      <a:pt x="1" y="319"/>
                      <a:pt x="1" y="713"/>
                    </a:cubicBezTo>
                    <a:cubicBezTo>
                      <a:pt x="1" y="1105"/>
                      <a:pt x="239" y="1424"/>
                      <a:pt x="530" y="1424"/>
                    </a:cubicBezTo>
                    <a:cubicBezTo>
                      <a:pt x="822" y="1424"/>
                      <a:pt x="1060" y="1105"/>
                      <a:pt x="1060" y="713"/>
                    </a:cubicBezTo>
                    <a:cubicBezTo>
                      <a:pt x="1060" y="319"/>
                      <a:pt x="822" y="1"/>
                      <a:pt x="530" y="1"/>
                    </a:cubicBezTo>
                    <a:close/>
                  </a:path>
                </a:pathLst>
              </a:custGeom>
              <a:solidFill>
                <a:srgbClr val="1210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6" name="Google Shape;2606;p47"/>
              <p:cNvSpPr/>
              <p:nvPr/>
            </p:nvSpPr>
            <p:spPr>
              <a:xfrm>
                <a:off x="3450475" y="1625250"/>
                <a:ext cx="121250" cy="71200"/>
              </a:xfrm>
              <a:custGeom>
                <a:avLst/>
                <a:gdLst/>
                <a:ahLst/>
                <a:cxnLst/>
                <a:rect l="l" t="t" r="r" b="b"/>
                <a:pathLst>
                  <a:path w="4850" h="2848" extrusionOk="0">
                    <a:moveTo>
                      <a:pt x="457" y="1"/>
                    </a:moveTo>
                    <a:cubicBezTo>
                      <a:pt x="402" y="1"/>
                      <a:pt x="1" y="17"/>
                      <a:pt x="384" y="498"/>
                    </a:cubicBezTo>
                    <a:cubicBezTo>
                      <a:pt x="795" y="1013"/>
                      <a:pt x="4062" y="2847"/>
                      <a:pt x="4062" y="2847"/>
                    </a:cubicBezTo>
                    <a:cubicBezTo>
                      <a:pt x="4062" y="2847"/>
                      <a:pt x="4566" y="2689"/>
                      <a:pt x="4691" y="2206"/>
                    </a:cubicBezTo>
                    <a:cubicBezTo>
                      <a:pt x="4849" y="1594"/>
                      <a:pt x="463" y="1"/>
                      <a:pt x="463" y="1"/>
                    </a:cubicBezTo>
                    <a:cubicBezTo>
                      <a:pt x="463" y="1"/>
                      <a:pt x="461" y="1"/>
                      <a:pt x="4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7" name="Google Shape;2607;p47"/>
              <p:cNvSpPr/>
              <p:nvPr/>
            </p:nvSpPr>
            <p:spPr>
              <a:xfrm>
                <a:off x="3447000" y="1618850"/>
                <a:ext cx="1311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5246" h="2794" extrusionOk="0">
                    <a:moveTo>
                      <a:pt x="610" y="1"/>
                    </a:moveTo>
                    <a:cubicBezTo>
                      <a:pt x="387" y="1"/>
                      <a:pt x="239" y="30"/>
                      <a:pt x="206" y="100"/>
                    </a:cubicBezTo>
                    <a:cubicBezTo>
                      <a:pt x="1" y="526"/>
                      <a:pt x="4662" y="2793"/>
                      <a:pt x="4662" y="2793"/>
                    </a:cubicBezTo>
                    <a:cubicBezTo>
                      <a:pt x="5246" y="2278"/>
                      <a:pt x="4903" y="770"/>
                      <a:pt x="4903" y="770"/>
                    </a:cubicBezTo>
                    <a:cubicBezTo>
                      <a:pt x="4903" y="770"/>
                      <a:pt x="1757" y="1"/>
                      <a:pt x="6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8" name="Google Shape;2608;p47"/>
              <p:cNvSpPr/>
              <p:nvPr/>
            </p:nvSpPr>
            <p:spPr>
              <a:xfrm>
                <a:off x="3747600" y="1764125"/>
                <a:ext cx="348150" cy="185450"/>
              </a:xfrm>
              <a:custGeom>
                <a:avLst/>
                <a:gdLst/>
                <a:ahLst/>
                <a:cxnLst/>
                <a:rect l="l" t="t" r="r" b="b"/>
                <a:pathLst>
                  <a:path w="13926" h="7418" extrusionOk="0">
                    <a:moveTo>
                      <a:pt x="46" y="0"/>
                    </a:moveTo>
                    <a:cubicBezTo>
                      <a:pt x="25" y="0"/>
                      <a:pt x="1" y="22"/>
                      <a:pt x="15" y="47"/>
                    </a:cubicBezTo>
                    <a:cubicBezTo>
                      <a:pt x="890" y="1525"/>
                      <a:pt x="2201" y="2935"/>
                      <a:pt x="3419" y="4190"/>
                    </a:cubicBezTo>
                    <a:cubicBezTo>
                      <a:pt x="4595" y="5401"/>
                      <a:pt x="5854" y="6666"/>
                      <a:pt x="7535" y="7215"/>
                    </a:cubicBezTo>
                    <a:cubicBezTo>
                      <a:pt x="7950" y="7351"/>
                      <a:pt x="8378" y="7417"/>
                      <a:pt x="8781" y="7417"/>
                    </a:cubicBezTo>
                    <a:cubicBezTo>
                      <a:pt x="10284" y="7417"/>
                      <a:pt x="11449" y="6501"/>
                      <a:pt x="10367" y="4850"/>
                    </a:cubicBezTo>
                    <a:cubicBezTo>
                      <a:pt x="10363" y="4844"/>
                      <a:pt x="10361" y="4842"/>
                      <a:pt x="10361" y="4842"/>
                    </a:cubicBezTo>
                    <a:lnTo>
                      <a:pt x="10361" y="4842"/>
                    </a:lnTo>
                    <a:cubicBezTo>
                      <a:pt x="10362" y="4842"/>
                      <a:pt x="10478" y="5016"/>
                      <a:pt x="10557" y="5038"/>
                    </a:cubicBezTo>
                    <a:cubicBezTo>
                      <a:pt x="10852" y="5118"/>
                      <a:pt x="11093" y="5159"/>
                      <a:pt x="11348" y="5159"/>
                    </a:cubicBezTo>
                    <a:cubicBezTo>
                      <a:pt x="11510" y="5159"/>
                      <a:pt x="11677" y="5143"/>
                      <a:pt x="11868" y="5109"/>
                    </a:cubicBezTo>
                    <a:cubicBezTo>
                      <a:pt x="12604" y="4980"/>
                      <a:pt x="12460" y="4097"/>
                      <a:pt x="12212" y="3666"/>
                    </a:cubicBezTo>
                    <a:cubicBezTo>
                      <a:pt x="12074" y="3426"/>
                      <a:pt x="12040" y="3349"/>
                      <a:pt x="12079" y="3349"/>
                    </a:cubicBezTo>
                    <a:cubicBezTo>
                      <a:pt x="12151" y="3349"/>
                      <a:pt x="12474" y="3612"/>
                      <a:pt x="12857" y="3612"/>
                    </a:cubicBezTo>
                    <a:cubicBezTo>
                      <a:pt x="12979" y="3612"/>
                      <a:pt x="13107" y="3586"/>
                      <a:pt x="13234" y="3516"/>
                    </a:cubicBezTo>
                    <a:cubicBezTo>
                      <a:pt x="13925" y="3139"/>
                      <a:pt x="13451" y="2162"/>
                      <a:pt x="13168" y="1719"/>
                    </a:cubicBezTo>
                    <a:cubicBezTo>
                      <a:pt x="13149" y="1690"/>
                      <a:pt x="13121" y="1678"/>
                      <a:pt x="13092" y="1678"/>
                    </a:cubicBezTo>
                    <a:cubicBezTo>
                      <a:pt x="13028" y="1678"/>
                      <a:pt x="12964" y="1740"/>
                      <a:pt x="13006" y="1805"/>
                    </a:cubicBezTo>
                    <a:cubicBezTo>
                      <a:pt x="13530" y="2422"/>
                      <a:pt x="13598" y="3258"/>
                      <a:pt x="12812" y="3258"/>
                    </a:cubicBezTo>
                    <a:cubicBezTo>
                      <a:pt x="12555" y="3258"/>
                      <a:pt x="12207" y="3169"/>
                      <a:pt x="11753" y="2952"/>
                    </a:cubicBezTo>
                    <a:cubicBezTo>
                      <a:pt x="11736" y="2936"/>
                      <a:pt x="11715" y="2929"/>
                      <a:pt x="11694" y="2929"/>
                    </a:cubicBezTo>
                    <a:cubicBezTo>
                      <a:pt x="11631" y="2929"/>
                      <a:pt x="11570" y="2993"/>
                      <a:pt x="11613" y="3054"/>
                    </a:cubicBezTo>
                    <a:cubicBezTo>
                      <a:pt x="12134" y="3614"/>
                      <a:pt x="12458" y="4774"/>
                      <a:pt x="11301" y="4774"/>
                    </a:cubicBezTo>
                    <a:cubicBezTo>
                      <a:pt x="10980" y="4774"/>
                      <a:pt x="10545" y="4684"/>
                      <a:pt x="9967" y="4468"/>
                    </a:cubicBezTo>
                    <a:cubicBezTo>
                      <a:pt x="9957" y="4458"/>
                      <a:pt x="9945" y="4454"/>
                      <a:pt x="9933" y="4454"/>
                    </a:cubicBezTo>
                    <a:cubicBezTo>
                      <a:pt x="9896" y="4454"/>
                      <a:pt x="9859" y="4492"/>
                      <a:pt x="9884" y="4527"/>
                    </a:cubicBezTo>
                    <a:cubicBezTo>
                      <a:pt x="10586" y="5281"/>
                      <a:pt x="11197" y="6497"/>
                      <a:pt x="9592" y="7178"/>
                    </a:cubicBezTo>
                    <a:cubicBezTo>
                      <a:pt x="9413" y="7236"/>
                      <a:pt x="9221" y="7259"/>
                      <a:pt x="9025" y="7259"/>
                    </a:cubicBezTo>
                    <a:cubicBezTo>
                      <a:pt x="8539" y="7259"/>
                      <a:pt x="8023" y="7118"/>
                      <a:pt x="7593" y="7007"/>
                    </a:cubicBezTo>
                    <a:cubicBezTo>
                      <a:pt x="6352" y="6688"/>
                      <a:pt x="5507" y="5819"/>
                      <a:pt x="4612" y="5016"/>
                    </a:cubicBezTo>
                    <a:cubicBezTo>
                      <a:pt x="3004" y="3568"/>
                      <a:pt x="1241" y="1810"/>
                      <a:pt x="69" y="13"/>
                    </a:cubicBezTo>
                    <a:cubicBezTo>
                      <a:pt x="63" y="4"/>
                      <a:pt x="55" y="0"/>
                      <a:pt x="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9" name="Google Shape;2609;p47"/>
              <p:cNvSpPr/>
              <p:nvPr/>
            </p:nvSpPr>
            <p:spPr>
              <a:xfrm>
                <a:off x="3605050" y="1997850"/>
                <a:ext cx="344475" cy="100075"/>
              </a:xfrm>
              <a:custGeom>
                <a:avLst/>
                <a:gdLst/>
                <a:ahLst/>
                <a:cxnLst/>
                <a:rect l="l" t="t" r="r" b="b"/>
                <a:pathLst>
                  <a:path w="13779" h="4003" extrusionOk="0">
                    <a:moveTo>
                      <a:pt x="175" y="1"/>
                    </a:moveTo>
                    <a:cubicBezTo>
                      <a:pt x="138" y="1"/>
                      <a:pt x="101" y="14"/>
                      <a:pt x="71" y="40"/>
                    </a:cubicBezTo>
                    <a:cubicBezTo>
                      <a:pt x="4" y="99"/>
                      <a:pt x="0" y="198"/>
                      <a:pt x="57" y="263"/>
                    </a:cubicBezTo>
                    <a:cubicBezTo>
                      <a:pt x="1784" y="2235"/>
                      <a:pt x="4088" y="3443"/>
                      <a:pt x="6905" y="3852"/>
                    </a:cubicBezTo>
                    <a:cubicBezTo>
                      <a:pt x="7593" y="3952"/>
                      <a:pt x="8273" y="4002"/>
                      <a:pt x="8944" y="4002"/>
                    </a:cubicBezTo>
                    <a:cubicBezTo>
                      <a:pt x="10581" y="4002"/>
                      <a:pt x="12160" y="3705"/>
                      <a:pt x="13659" y="3111"/>
                    </a:cubicBezTo>
                    <a:cubicBezTo>
                      <a:pt x="13739" y="3080"/>
                      <a:pt x="13779" y="2988"/>
                      <a:pt x="13746" y="2906"/>
                    </a:cubicBezTo>
                    <a:cubicBezTo>
                      <a:pt x="13723" y="2844"/>
                      <a:pt x="13663" y="2807"/>
                      <a:pt x="13600" y="2807"/>
                    </a:cubicBezTo>
                    <a:cubicBezTo>
                      <a:pt x="13581" y="2807"/>
                      <a:pt x="13561" y="2810"/>
                      <a:pt x="13541" y="2818"/>
                    </a:cubicBezTo>
                    <a:cubicBezTo>
                      <a:pt x="12082" y="3395"/>
                      <a:pt x="10544" y="3685"/>
                      <a:pt x="8947" y="3685"/>
                    </a:cubicBezTo>
                    <a:cubicBezTo>
                      <a:pt x="8290" y="3685"/>
                      <a:pt x="7624" y="3636"/>
                      <a:pt x="6949" y="3538"/>
                    </a:cubicBezTo>
                    <a:cubicBezTo>
                      <a:pt x="4209" y="3140"/>
                      <a:pt x="1970" y="1968"/>
                      <a:pt x="293" y="54"/>
                    </a:cubicBezTo>
                    <a:cubicBezTo>
                      <a:pt x="262" y="19"/>
                      <a:pt x="218" y="1"/>
                      <a:pt x="1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0" name="Google Shape;2610;p47"/>
              <p:cNvSpPr/>
              <p:nvPr/>
            </p:nvSpPr>
            <p:spPr>
              <a:xfrm>
                <a:off x="4225125" y="1920775"/>
                <a:ext cx="70200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4037" extrusionOk="0">
                    <a:moveTo>
                      <a:pt x="2558" y="1"/>
                    </a:moveTo>
                    <a:cubicBezTo>
                      <a:pt x="2548" y="1"/>
                      <a:pt x="2539" y="2"/>
                      <a:pt x="2530" y="3"/>
                    </a:cubicBezTo>
                    <a:cubicBezTo>
                      <a:pt x="2443" y="19"/>
                      <a:pt x="2387" y="102"/>
                      <a:pt x="2402" y="187"/>
                    </a:cubicBezTo>
                    <a:cubicBezTo>
                      <a:pt x="2480" y="609"/>
                      <a:pt x="2416" y="960"/>
                      <a:pt x="2214" y="1228"/>
                    </a:cubicBezTo>
                    <a:cubicBezTo>
                      <a:pt x="1850" y="1711"/>
                      <a:pt x="1145" y="1785"/>
                      <a:pt x="1138" y="1785"/>
                    </a:cubicBezTo>
                    <a:cubicBezTo>
                      <a:pt x="1088" y="1790"/>
                      <a:pt x="1044" y="1818"/>
                      <a:pt x="1017" y="1862"/>
                    </a:cubicBezTo>
                    <a:cubicBezTo>
                      <a:pt x="992" y="1905"/>
                      <a:pt x="987" y="1960"/>
                      <a:pt x="1009" y="2007"/>
                    </a:cubicBezTo>
                    <a:cubicBezTo>
                      <a:pt x="1023" y="2039"/>
                      <a:pt x="1361" y="2840"/>
                      <a:pt x="697" y="3515"/>
                    </a:cubicBezTo>
                    <a:cubicBezTo>
                      <a:pt x="546" y="3624"/>
                      <a:pt x="359" y="3695"/>
                      <a:pt x="146" y="3722"/>
                    </a:cubicBezTo>
                    <a:cubicBezTo>
                      <a:pt x="60" y="3732"/>
                      <a:pt x="0" y="3812"/>
                      <a:pt x="10" y="3899"/>
                    </a:cubicBezTo>
                    <a:cubicBezTo>
                      <a:pt x="22" y="3978"/>
                      <a:pt x="90" y="4036"/>
                      <a:pt x="168" y="4036"/>
                    </a:cubicBezTo>
                    <a:cubicBezTo>
                      <a:pt x="173" y="4036"/>
                      <a:pt x="180" y="4036"/>
                      <a:pt x="187" y="4035"/>
                    </a:cubicBezTo>
                    <a:cubicBezTo>
                      <a:pt x="455" y="3999"/>
                      <a:pt x="689" y="3912"/>
                      <a:pt x="904" y="3751"/>
                    </a:cubicBezTo>
                    <a:cubicBezTo>
                      <a:pt x="1534" y="3114"/>
                      <a:pt x="1452" y="2401"/>
                      <a:pt x="1363" y="2066"/>
                    </a:cubicBezTo>
                    <a:cubicBezTo>
                      <a:pt x="1639" y="2007"/>
                      <a:pt x="2146" y="1841"/>
                      <a:pt x="2466" y="1419"/>
                    </a:cubicBezTo>
                    <a:cubicBezTo>
                      <a:pt x="2724" y="1079"/>
                      <a:pt x="2807" y="645"/>
                      <a:pt x="2714" y="130"/>
                    </a:cubicBezTo>
                    <a:cubicBezTo>
                      <a:pt x="2700" y="54"/>
                      <a:pt x="2637" y="1"/>
                      <a:pt x="255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1" name="Google Shape;2611;p47"/>
              <p:cNvSpPr/>
              <p:nvPr/>
            </p:nvSpPr>
            <p:spPr>
              <a:xfrm>
                <a:off x="3681375" y="1452400"/>
                <a:ext cx="267250" cy="200850"/>
              </a:xfrm>
              <a:custGeom>
                <a:avLst/>
                <a:gdLst/>
                <a:ahLst/>
                <a:cxnLst/>
                <a:rect l="l" t="t" r="r" b="b"/>
                <a:pathLst>
                  <a:path w="10690" h="8034" extrusionOk="0">
                    <a:moveTo>
                      <a:pt x="2834" y="0"/>
                    </a:moveTo>
                    <a:cubicBezTo>
                      <a:pt x="2034" y="0"/>
                      <a:pt x="1140" y="99"/>
                      <a:pt x="138" y="316"/>
                    </a:cubicBezTo>
                    <a:cubicBezTo>
                      <a:pt x="53" y="333"/>
                      <a:pt x="0" y="418"/>
                      <a:pt x="17" y="503"/>
                    </a:cubicBezTo>
                    <a:cubicBezTo>
                      <a:pt x="33" y="576"/>
                      <a:pt x="100" y="627"/>
                      <a:pt x="172" y="627"/>
                    </a:cubicBezTo>
                    <a:cubicBezTo>
                      <a:pt x="183" y="627"/>
                      <a:pt x="195" y="626"/>
                      <a:pt x="206" y="623"/>
                    </a:cubicBezTo>
                    <a:cubicBezTo>
                      <a:pt x="1165" y="416"/>
                      <a:pt x="2022" y="322"/>
                      <a:pt x="2789" y="322"/>
                    </a:cubicBezTo>
                    <a:cubicBezTo>
                      <a:pt x="7503" y="322"/>
                      <a:pt x="8825" y="3877"/>
                      <a:pt x="9828" y="6575"/>
                    </a:cubicBezTo>
                    <a:cubicBezTo>
                      <a:pt x="10009" y="7065"/>
                      <a:pt x="10184" y="7529"/>
                      <a:pt x="10363" y="7939"/>
                    </a:cubicBezTo>
                    <a:cubicBezTo>
                      <a:pt x="10390" y="7998"/>
                      <a:pt x="10450" y="8034"/>
                      <a:pt x="10509" y="8034"/>
                    </a:cubicBezTo>
                    <a:cubicBezTo>
                      <a:pt x="10531" y="8034"/>
                      <a:pt x="10552" y="8028"/>
                      <a:pt x="10573" y="8022"/>
                    </a:cubicBezTo>
                    <a:cubicBezTo>
                      <a:pt x="10652" y="7987"/>
                      <a:pt x="10689" y="7893"/>
                      <a:pt x="10654" y="7814"/>
                    </a:cubicBezTo>
                    <a:cubicBezTo>
                      <a:pt x="10477" y="7412"/>
                      <a:pt x="10305" y="6952"/>
                      <a:pt x="10125" y="6465"/>
                    </a:cubicBezTo>
                    <a:cubicBezTo>
                      <a:pt x="9087" y="3676"/>
                      <a:pt x="7722" y="0"/>
                      <a:pt x="28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612" name="Google Shape;2612;p47"/>
            <p:cNvGrpSpPr/>
            <p:nvPr/>
          </p:nvGrpSpPr>
          <p:grpSpPr>
            <a:xfrm>
              <a:off x="5681991" y="2330540"/>
              <a:ext cx="594080" cy="703732"/>
              <a:chOff x="5306375" y="842600"/>
              <a:chExt cx="1239475" cy="1468250"/>
            </a:xfrm>
          </p:grpSpPr>
          <p:sp>
            <p:nvSpPr>
              <p:cNvPr id="2613" name="Google Shape;2613;p47"/>
              <p:cNvSpPr/>
              <p:nvPr/>
            </p:nvSpPr>
            <p:spPr>
              <a:xfrm>
                <a:off x="5415925" y="847675"/>
                <a:ext cx="1124475" cy="1396400"/>
              </a:xfrm>
              <a:custGeom>
                <a:avLst/>
                <a:gdLst/>
                <a:ahLst/>
                <a:cxnLst/>
                <a:rect l="l" t="t" r="r" b="b"/>
                <a:pathLst>
                  <a:path w="44979" h="55856" extrusionOk="0">
                    <a:moveTo>
                      <a:pt x="11339" y="1"/>
                    </a:moveTo>
                    <a:cubicBezTo>
                      <a:pt x="9879" y="1"/>
                      <a:pt x="8461" y="190"/>
                      <a:pt x="7192" y="519"/>
                    </a:cubicBezTo>
                    <a:cubicBezTo>
                      <a:pt x="3788" y="1402"/>
                      <a:pt x="2904" y="6260"/>
                      <a:pt x="2904" y="6260"/>
                    </a:cubicBezTo>
                    <a:cubicBezTo>
                      <a:pt x="2714" y="10423"/>
                      <a:pt x="5362" y="13833"/>
                      <a:pt x="5362" y="13833"/>
                    </a:cubicBezTo>
                    <a:cubicBezTo>
                      <a:pt x="5362" y="13833"/>
                      <a:pt x="1" y="25186"/>
                      <a:pt x="6246" y="36288"/>
                    </a:cubicBezTo>
                    <a:cubicBezTo>
                      <a:pt x="11186" y="45070"/>
                      <a:pt x="21917" y="45988"/>
                      <a:pt x="26187" y="45988"/>
                    </a:cubicBezTo>
                    <a:cubicBezTo>
                      <a:pt x="27316" y="45988"/>
                      <a:pt x="27993" y="45924"/>
                      <a:pt x="27993" y="45924"/>
                    </a:cubicBezTo>
                    <a:cubicBezTo>
                      <a:pt x="27993" y="45924"/>
                      <a:pt x="31684" y="53020"/>
                      <a:pt x="32488" y="54250"/>
                    </a:cubicBezTo>
                    <a:cubicBezTo>
                      <a:pt x="32901" y="54881"/>
                      <a:pt x="33587" y="55035"/>
                      <a:pt x="34158" y="55035"/>
                    </a:cubicBezTo>
                    <a:cubicBezTo>
                      <a:pt x="34700" y="55035"/>
                      <a:pt x="35138" y="54896"/>
                      <a:pt x="35138" y="54896"/>
                    </a:cubicBezTo>
                    <a:cubicBezTo>
                      <a:pt x="36001" y="55560"/>
                      <a:pt x="37354" y="55717"/>
                      <a:pt x="38442" y="55717"/>
                    </a:cubicBezTo>
                    <a:cubicBezTo>
                      <a:pt x="39420" y="55717"/>
                      <a:pt x="40185" y="55590"/>
                      <a:pt x="40185" y="55590"/>
                    </a:cubicBezTo>
                    <a:cubicBezTo>
                      <a:pt x="40633" y="55780"/>
                      <a:pt x="41111" y="55855"/>
                      <a:pt x="41585" y="55855"/>
                    </a:cubicBezTo>
                    <a:cubicBezTo>
                      <a:pt x="43309" y="55855"/>
                      <a:pt x="44978" y="54865"/>
                      <a:pt x="44978" y="54865"/>
                    </a:cubicBezTo>
                    <a:cubicBezTo>
                      <a:pt x="41288" y="50795"/>
                      <a:pt x="35989" y="41617"/>
                      <a:pt x="35989" y="41617"/>
                    </a:cubicBezTo>
                    <a:cubicBezTo>
                      <a:pt x="35043" y="24964"/>
                      <a:pt x="23972" y="12441"/>
                      <a:pt x="23972" y="12441"/>
                    </a:cubicBezTo>
                    <a:cubicBezTo>
                      <a:pt x="23972" y="12441"/>
                      <a:pt x="22016" y="3924"/>
                      <a:pt x="18546" y="1843"/>
                    </a:cubicBezTo>
                    <a:cubicBezTo>
                      <a:pt x="16371" y="537"/>
                      <a:pt x="13796" y="1"/>
                      <a:pt x="113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4" name="Google Shape;2614;p47"/>
              <p:cNvSpPr/>
              <p:nvPr/>
            </p:nvSpPr>
            <p:spPr>
              <a:xfrm>
                <a:off x="5648400" y="971625"/>
                <a:ext cx="31000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2901" extrusionOk="0">
                    <a:moveTo>
                      <a:pt x="620" y="0"/>
                    </a:moveTo>
                    <a:cubicBezTo>
                      <a:pt x="278" y="0"/>
                      <a:pt x="0" y="650"/>
                      <a:pt x="0" y="1450"/>
                    </a:cubicBezTo>
                    <a:cubicBezTo>
                      <a:pt x="0" y="2252"/>
                      <a:pt x="278" y="2900"/>
                      <a:pt x="620" y="2900"/>
                    </a:cubicBezTo>
                    <a:cubicBezTo>
                      <a:pt x="962" y="2900"/>
                      <a:pt x="1239" y="2250"/>
                      <a:pt x="1239" y="1450"/>
                    </a:cubicBezTo>
                    <a:cubicBezTo>
                      <a:pt x="1239" y="649"/>
                      <a:pt x="962" y="0"/>
                      <a:pt x="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5" name="Google Shape;2615;p47"/>
              <p:cNvSpPr/>
              <p:nvPr/>
            </p:nvSpPr>
            <p:spPr>
              <a:xfrm>
                <a:off x="5488050" y="897100"/>
                <a:ext cx="107025" cy="153075"/>
              </a:xfrm>
              <a:custGeom>
                <a:avLst/>
                <a:gdLst/>
                <a:ahLst/>
                <a:cxnLst/>
                <a:rect l="l" t="t" r="r" b="b"/>
                <a:pathLst>
                  <a:path w="4281" h="6123" extrusionOk="0">
                    <a:moveTo>
                      <a:pt x="151" y="5488"/>
                    </a:moveTo>
                    <a:cubicBezTo>
                      <a:pt x="152" y="5489"/>
                      <a:pt x="154" y="5489"/>
                      <a:pt x="155" y="5490"/>
                    </a:cubicBezTo>
                    <a:cubicBezTo>
                      <a:pt x="154" y="5489"/>
                      <a:pt x="152" y="5488"/>
                      <a:pt x="151" y="5488"/>
                    </a:cubicBezTo>
                    <a:close/>
                    <a:moveTo>
                      <a:pt x="2360" y="1"/>
                    </a:moveTo>
                    <a:cubicBezTo>
                      <a:pt x="2338" y="1"/>
                      <a:pt x="2315" y="5"/>
                      <a:pt x="2293" y="14"/>
                    </a:cubicBezTo>
                    <a:cubicBezTo>
                      <a:pt x="2122" y="91"/>
                      <a:pt x="1965" y="160"/>
                      <a:pt x="1809" y="261"/>
                    </a:cubicBezTo>
                    <a:cubicBezTo>
                      <a:pt x="438" y="1983"/>
                      <a:pt x="20" y="4283"/>
                      <a:pt x="20" y="4283"/>
                    </a:cubicBezTo>
                    <a:cubicBezTo>
                      <a:pt x="1" y="4669"/>
                      <a:pt x="15" y="5044"/>
                      <a:pt x="42" y="5415"/>
                    </a:cubicBezTo>
                    <a:cubicBezTo>
                      <a:pt x="50" y="5423"/>
                      <a:pt x="53" y="5435"/>
                      <a:pt x="61" y="5441"/>
                    </a:cubicBezTo>
                    <a:lnTo>
                      <a:pt x="67" y="5445"/>
                    </a:lnTo>
                    <a:cubicBezTo>
                      <a:pt x="77" y="5456"/>
                      <a:pt x="95" y="5456"/>
                      <a:pt x="107" y="5465"/>
                    </a:cubicBezTo>
                    <a:cubicBezTo>
                      <a:pt x="121" y="5472"/>
                      <a:pt x="134" y="5481"/>
                      <a:pt x="148" y="5486"/>
                    </a:cubicBezTo>
                    <a:cubicBezTo>
                      <a:pt x="148" y="5487"/>
                      <a:pt x="150" y="5487"/>
                      <a:pt x="151" y="5488"/>
                    </a:cubicBezTo>
                    <a:lnTo>
                      <a:pt x="151" y="5488"/>
                    </a:lnTo>
                    <a:cubicBezTo>
                      <a:pt x="147" y="5485"/>
                      <a:pt x="143" y="5483"/>
                      <a:pt x="139" y="5481"/>
                    </a:cubicBezTo>
                    <a:lnTo>
                      <a:pt x="139" y="5481"/>
                    </a:lnTo>
                    <a:cubicBezTo>
                      <a:pt x="171" y="5495"/>
                      <a:pt x="206" y="5504"/>
                      <a:pt x="239" y="5504"/>
                    </a:cubicBezTo>
                    <a:cubicBezTo>
                      <a:pt x="266" y="5504"/>
                      <a:pt x="292" y="5498"/>
                      <a:pt x="317" y="5485"/>
                    </a:cubicBezTo>
                    <a:lnTo>
                      <a:pt x="317" y="5485"/>
                    </a:lnTo>
                    <a:cubicBezTo>
                      <a:pt x="326" y="5482"/>
                      <a:pt x="335" y="5477"/>
                      <a:pt x="345" y="5472"/>
                    </a:cubicBezTo>
                    <a:cubicBezTo>
                      <a:pt x="408" y="5471"/>
                      <a:pt x="472" y="5448"/>
                      <a:pt x="529" y="5407"/>
                    </a:cubicBezTo>
                    <a:cubicBezTo>
                      <a:pt x="536" y="5481"/>
                      <a:pt x="560" y="5551"/>
                      <a:pt x="625" y="5615"/>
                    </a:cubicBezTo>
                    <a:cubicBezTo>
                      <a:pt x="673" y="5661"/>
                      <a:pt x="741" y="5691"/>
                      <a:pt x="808" y="5691"/>
                    </a:cubicBezTo>
                    <a:cubicBezTo>
                      <a:pt x="829" y="5691"/>
                      <a:pt x="850" y="5688"/>
                      <a:pt x="870" y="5682"/>
                    </a:cubicBezTo>
                    <a:cubicBezTo>
                      <a:pt x="942" y="5658"/>
                      <a:pt x="990" y="5619"/>
                      <a:pt x="1029" y="5575"/>
                    </a:cubicBezTo>
                    <a:lnTo>
                      <a:pt x="1029" y="5575"/>
                    </a:lnTo>
                    <a:cubicBezTo>
                      <a:pt x="1019" y="5697"/>
                      <a:pt x="1005" y="5818"/>
                      <a:pt x="1010" y="5944"/>
                    </a:cubicBezTo>
                    <a:cubicBezTo>
                      <a:pt x="1013" y="6035"/>
                      <a:pt x="1077" y="6082"/>
                      <a:pt x="1146" y="6082"/>
                    </a:cubicBezTo>
                    <a:cubicBezTo>
                      <a:pt x="1186" y="6082"/>
                      <a:pt x="1228" y="6067"/>
                      <a:pt x="1261" y="6036"/>
                    </a:cubicBezTo>
                    <a:cubicBezTo>
                      <a:pt x="1275" y="6047"/>
                      <a:pt x="1286" y="6064"/>
                      <a:pt x="1303" y="6074"/>
                    </a:cubicBezTo>
                    <a:cubicBezTo>
                      <a:pt x="1360" y="6107"/>
                      <a:pt x="1422" y="6123"/>
                      <a:pt x="1482" y="6123"/>
                    </a:cubicBezTo>
                    <a:cubicBezTo>
                      <a:pt x="1609" y="6123"/>
                      <a:pt x="1732" y="6056"/>
                      <a:pt x="1803" y="5944"/>
                    </a:cubicBezTo>
                    <a:cubicBezTo>
                      <a:pt x="2081" y="5505"/>
                      <a:pt x="2363" y="5017"/>
                      <a:pt x="2670" y="4627"/>
                    </a:cubicBezTo>
                    <a:cubicBezTo>
                      <a:pt x="2837" y="4416"/>
                      <a:pt x="3008" y="4206"/>
                      <a:pt x="3188" y="4008"/>
                    </a:cubicBezTo>
                    <a:cubicBezTo>
                      <a:pt x="3280" y="3909"/>
                      <a:pt x="3362" y="3805"/>
                      <a:pt x="3457" y="3709"/>
                    </a:cubicBezTo>
                    <a:cubicBezTo>
                      <a:pt x="3559" y="3608"/>
                      <a:pt x="3641" y="3498"/>
                      <a:pt x="3736" y="3392"/>
                    </a:cubicBezTo>
                    <a:cubicBezTo>
                      <a:pt x="3856" y="3254"/>
                      <a:pt x="3751" y="3073"/>
                      <a:pt x="3598" y="3073"/>
                    </a:cubicBezTo>
                    <a:cubicBezTo>
                      <a:pt x="3569" y="3073"/>
                      <a:pt x="3537" y="3079"/>
                      <a:pt x="3505" y="3094"/>
                    </a:cubicBezTo>
                    <a:cubicBezTo>
                      <a:pt x="3496" y="3100"/>
                      <a:pt x="3487" y="3103"/>
                      <a:pt x="3477" y="3109"/>
                    </a:cubicBezTo>
                    <a:cubicBezTo>
                      <a:pt x="3477" y="3038"/>
                      <a:pt x="3405" y="2981"/>
                      <a:pt x="3333" y="2978"/>
                    </a:cubicBezTo>
                    <a:cubicBezTo>
                      <a:pt x="3377" y="2933"/>
                      <a:pt x="3419" y="2886"/>
                      <a:pt x="3463" y="2841"/>
                    </a:cubicBezTo>
                    <a:cubicBezTo>
                      <a:pt x="3590" y="2719"/>
                      <a:pt x="3709" y="2590"/>
                      <a:pt x="3844" y="2473"/>
                    </a:cubicBezTo>
                    <a:cubicBezTo>
                      <a:pt x="3977" y="2357"/>
                      <a:pt x="4147" y="2225"/>
                      <a:pt x="4235" y="2072"/>
                    </a:cubicBezTo>
                    <a:cubicBezTo>
                      <a:pt x="4281" y="1991"/>
                      <a:pt x="4230" y="1853"/>
                      <a:pt x="4125" y="1853"/>
                    </a:cubicBezTo>
                    <a:cubicBezTo>
                      <a:pt x="4120" y="1853"/>
                      <a:pt x="4114" y="1853"/>
                      <a:pt x="4109" y="1854"/>
                    </a:cubicBezTo>
                    <a:cubicBezTo>
                      <a:pt x="3922" y="1878"/>
                      <a:pt x="3736" y="1988"/>
                      <a:pt x="3581" y="2093"/>
                    </a:cubicBezTo>
                    <a:cubicBezTo>
                      <a:pt x="3425" y="2199"/>
                      <a:pt x="3262" y="2303"/>
                      <a:pt x="3116" y="2423"/>
                    </a:cubicBezTo>
                    <a:cubicBezTo>
                      <a:pt x="2810" y="2675"/>
                      <a:pt x="2526" y="2954"/>
                      <a:pt x="2266" y="3256"/>
                    </a:cubicBezTo>
                    <a:cubicBezTo>
                      <a:pt x="2067" y="3488"/>
                      <a:pt x="1884" y="3733"/>
                      <a:pt x="1713" y="3987"/>
                    </a:cubicBezTo>
                    <a:cubicBezTo>
                      <a:pt x="1847" y="3718"/>
                      <a:pt x="1992" y="3454"/>
                      <a:pt x="2157" y="3201"/>
                    </a:cubicBezTo>
                    <a:cubicBezTo>
                      <a:pt x="2402" y="2820"/>
                      <a:pt x="2684" y="2470"/>
                      <a:pt x="2989" y="2136"/>
                    </a:cubicBezTo>
                    <a:cubicBezTo>
                      <a:pt x="3142" y="1967"/>
                      <a:pt x="3300" y="1807"/>
                      <a:pt x="3457" y="1644"/>
                    </a:cubicBezTo>
                    <a:cubicBezTo>
                      <a:pt x="3624" y="1474"/>
                      <a:pt x="3810" y="1293"/>
                      <a:pt x="4001" y="1152"/>
                    </a:cubicBezTo>
                    <a:cubicBezTo>
                      <a:pt x="4114" y="1066"/>
                      <a:pt x="4051" y="902"/>
                      <a:pt x="3936" y="902"/>
                    </a:cubicBezTo>
                    <a:cubicBezTo>
                      <a:pt x="3914" y="902"/>
                      <a:pt x="3891" y="907"/>
                      <a:pt x="3867" y="921"/>
                    </a:cubicBezTo>
                    <a:cubicBezTo>
                      <a:pt x="3653" y="1038"/>
                      <a:pt x="3440" y="1144"/>
                      <a:pt x="3234" y="1273"/>
                    </a:cubicBezTo>
                    <a:cubicBezTo>
                      <a:pt x="3023" y="1404"/>
                      <a:pt x="2826" y="1552"/>
                      <a:pt x="2637" y="1712"/>
                    </a:cubicBezTo>
                    <a:cubicBezTo>
                      <a:pt x="2251" y="2039"/>
                      <a:pt x="1919" y="2422"/>
                      <a:pt x="1616" y="2827"/>
                    </a:cubicBezTo>
                    <a:cubicBezTo>
                      <a:pt x="1594" y="2859"/>
                      <a:pt x="1575" y="2895"/>
                      <a:pt x="1551" y="2929"/>
                    </a:cubicBezTo>
                    <a:cubicBezTo>
                      <a:pt x="1565" y="2902"/>
                      <a:pt x="1577" y="2873"/>
                      <a:pt x="1591" y="2848"/>
                    </a:cubicBezTo>
                    <a:cubicBezTo>
                      <a:pt x="1665" y="2716"/>
                      <a:pt x="1730" y="2582"/>
                      <a:pt x="1812" y="2451"/>
                    </a:cubicBezTo>
                    <a:cubicBezTo>
                      <a:pt x="1894" y="2323"/>
                      <a:pt x="1983" y="2204"/>
                      <a:pt x="2041" y="2062"/>
                    </a:cubicBezTo>
                    <a:cubicBezTo>
                      <a:pt x="2084" y="1962"/>
                      <a:pt x="2011" y="1869"/>
                      <a:pt x="1922" y="1828"/>
                    </a:cubicBezTo>
                    <a:cubicBezTo>
                      <a:pt x="2024" y="1691"/>
                      <a:pt x="2128" y="1548"/>
                      <a:pt x="2241" y="1421"/>
                    </a:cubicBezTo>
                    <a:cubicBezTo>
                      <a:pt x="2384" y="1259"/>
                      <a:pt x="2545" y="1116"/>
                      <a:pt x="2684" y="953"/>
                    </a:cubicBezTo>
                    <a:cubicBezTo>
                      <a:pt x="2768" y="856"/>
                      <a:pt x="2697" y="715"/>
                      <a:pt x="2589" y="715"/>
                    </a:cubicBezTo>
                    <a:cubicBezTo>
                      <a:pt x="2566" y="715"/>
                      <a:pt x="2542" y="721"/>
                      <a:pt x="2517" y="735"/>
                    </a:cubicBezTo>
                    <a:cubicBezTo>
                      <a:pt x="2327" y="843"/>
                      <a:pt x="2157" y="993"/>
                      <a:pt x="1994" y="1139"/>
                    </a:cubicBezTo>
                    <a:cubicBezTo>
                      <a:pt x="1826" y="1287"/>
                      <a:pt x="1662" y="1430"/>
                      <a:pt x="1509" y="1600"/>
                    </a:cubicBezTo>
                    <a:cubicBezTo>
                      <a:pt x="1217" y="1925"/>
                      <a:pt x="947" y="2266"/>
                      <a:pt x="733" y="2648"/>
                    </a:cubicBezTo>
                    <a:cubicBezTo>
                      <a:pt x="679" y="2745"/>
                      <a:pt x="634" y="2845"/>
                      <a:pt x="584" y="2943"/>
                    </a:cubicBezTo>
                    <a:cubicBezTo>
                      <a:pt x="663" y="2726"/>
                      <a:pt x="751" y="2518"/>
                      <a:pt x="863" y="2307"/>
                    </a:cubicBezTo>
                    <a:cubicBezTo>
                      <a:pt x="1067" y="1925"/>
                      <a:pt x="1311" y="1569"/>
                      <a:pt x="1571" y="1224"/>
                    </a:cubicBezTo>
                    <a:cubicBezTo>
                      <a:pt x="1703" y="1050"/>
                      <a:pt x="1860" y="878"/>
                      <a:pt x="2014" y="724"/>
                    </a:cubicBezTo>
                    <a:cubicBezTo>
                      <a:pt x="2167" y="568"/>
                      <a:pt x="2323" y="411"/>
                      <a:pt x="2486" y="266"/>
                    </a:cubicBezTo>
                    <a:cubicBezTo>
                      <a:pt x="2612" y="155"/>
                      <a:pt x="2493" y="1"/>
                      <a:pt x="236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6" name="Google Shape;2616;p47"/>
              <p:cNvSpPr/>
              <p:nvPr/>
            </p:nvSpPr>
            <p:spPr>
              <a:xfrm>
                <a:off x="5464750" y="1220300"/>
                <a:ext cx="844250" cy="1003125"/>
              </a:xfrm>
              <a:custGeom>
                <a:avLst/>
                <a:gdLst/>
                <a:ahLst/>
                <a:cxnLst/>
                <a:rect l="l" t="t" r="r" b="b"/>
                <a:pathLst>
                  <a:path w="33770" h="40125" extrusionOk="0">
                    <a:moveTo>
                      <a:pt x="13279" y="0"/>
                    </a:moveTo>
                    <a:cubicBezTo>
                      <a:pt x="13222" y="0"/>
                      <a:pt x="13166" y="27"/>
                      <a:pt x="13135" y="89"/>
                    </a:cubicBezTo>
                    <a:cubicBezTo>
                      <a:pt x="12977" y="394"/>
                      <a:pt x="12963" y="766"/>
                      <a:pt x="12917" y="1103"/>
                    </a:cubicBezTo>
                    <a:cubicBezTo>
                      <a:pt x="12912" y="1146"/>
                      <a:pt x="12913" y="1188"/>
                      <a:pt x="12910" y="1231"/>
                    </a:cubicBezTo>
                    <a:cubicBezTo>
                      <a:pt x="12906" y="1187"/>
                      <a:pt x="12904" y="1140"/>
                      <a:pt x="12902" y="1096"/>
                    </a:cubicBezTo>
                    <a:cubicBezTo>
                      <a:pt x="12890" y="946"/>
                      <a:pt x="12919" y="779"/>
                      <a:pt x="12862" y="637"/>
                    </a:cubicBezTo>
                    <a:cubicBezTo>
                      <a:pt x="12825" y="542"/>
                      <a:pt x="12741" y="482"/>
                      <a:pt x="12653" y="482"/>
                    </a:cubicBezTo>
                    <a:cubicBezTo>
                      <a:pt x="12603" y="482"/>
                      <a:pt x="12552" y="501"/>
                      <a:pt x="12507" y="544"/>
                    </a:cubicBezTo>
                    <a:cubicBezTo>
                      <a:pt x="12385" y="657"/>
                      <a:pt x="12339" y="834"/>
                      <a:pt x="12290" y="988"/>
                    </a:cubicBezTo>
                    <a:cubicBezTo>
                      <a:pt x="12236" y="1158"/>
                      <a:pt x="12208" y="1324"/>
                      <a:pt x="12188" y="1502"/>
                    </a:cubicBezTo>
                    <a:cubicBezTo>
                      <a:pt x="12154" y="1805"/>
                      <a:pt x="12182" y="2110"/>
                      <a:pt x="12229" y="2412"/>
                    </a:cubicBezTo>
                    <a:lnTo>
                      <a:pt x="10438" y="2320"/>
                    </a:lnTo>
                    <a:lnTo>
                      <a:pt x="10438" y="2320"/>
                    </a:lnTo>
                    <a:cubicBezTo>
                      <a:pt x="10459" y="2380"/>
                      <a:pt x="10481" y="2443"/>
                      <a:pt x="10504" y="2505"/>
                    </a:cubicBezTo>
                    <a:lnTo>
                      <a:pt x="10425" y="2487"/>
                    </a:lnTo>
                    <a:cubicBezTo>
                      <a:pt x="10397" y="2430"/>
                      <a:pt x="10368" y="2372"/>
                      <a:pt x="10338" y="2315"/>
                    </a:cubicBezTo>
                    <a:lnTo>
                      <a:pt x="2352" y="1905"/>
                    </a:lnTo>
                    <a:lnTo>
                      <a:pt x="2352" y="1905"/>
                    </a:lnTo>
                    <a:cubicBezTo>
                      <a:pt x="1187" y="6009"/>
                      <a:pt x="1" y="13752"/>
                      <a:pt x="4292" y="21378"/>
                    </a:cubicBezTo>
                    <a:cubicBezTo>
                      <a:pt x="9231" y="30159"/>
                      <a:pt x="19962" y="31077"/>
                      <a:pt x="24233" y="31077"/>
                    </a:cubicBezTo>
                    <a:cubicBezTo>
                      <a:pt x="25362" y="31077"/>
                      <a:pt x="26039" y="31013"/>
                      <a:pt x="26039" y="31013"/>
                    </a:cubicBezTo>
                    <a:cubicBezTo>
                      <a:pt x="26039" y="31013"/>
                      <a:pt x="29729" y="38109"/>
                      <a:pt x="30534" y="39340"/>
                    </a:cubicBezTo>
                    <a:cubicBezTo>
                      <a:pt x="30947" y="39971"/>
                      <a:pt x="31633" y="40125"/>
                      <a:pt x="32203" y="40125"/>
                    </a:cubicBezTo>
                    <a:cubicBezTo>
                      <a:pt x="32553" y="40125"/>
                      <a:pt x="32859" y="40067"/>
                      <a:pt x="33032" y="40026"/>
                    </a:cubicBezTo>
                    <a:lnTo>
                      <a:pt x="32986" y="39616"/>
                    </a:lnTo>
                    <a:lnTo>
                      <a:pt x="32986" y="39616"/>
                    </a:lnTo>
                    <a:cubicBezTo>
                      <a:pt x="33070" y="39750"/>
                      <a:pt x="33161" y="39876"/>
                      <a:pt x="33274" y="39975"/>
                    </a:cubicBezTo>
                    <a:cubicBezTo>
                      <a:pt x="33327" y="40022"/>
                      <a:pt x="33400" y="40045"/>
                      <a:pt x="33473" y="40045"/>
                    </a:cubicBezTo>
                    <a:cubicBezTo>
                      <a:pt x="33621" y="40045"/>
                      <a:pt x="33769" y="39953"/>
                      <a:pt x="33748" y="39779"/>
                    </a:cubicBezTo>
                    <a:cubicBezTo>
                      <a:pt x="33728" y="39593"/>
                      <a:pt x="33673" y="39447"/>
                      <a:pt x="33594" y="39276"/>
                    </a:cubicBezTo>
                    <a:cubicBezTo>
                      <a:pt x="33536" y="39154"/>
                      <a:pt x="33478" y="39031"/>
                      <a:pt x="33425" y="38906"/>
                    </a:cubicBezTo>
                    <a:cubicBezTo>
                      <a:pt x="33305" y="38609"/>
                      <a:pt x="33127" y="38327"/>
                      <a:pt x="32977" y="38042"/>
                    </a:cubicBezTo>
                    <a:cubicBezTo>
                      <a:pt x="32681" y="37490"/>
                      <a:pt x="32383" y="36939"/>
                      <a:pt x="32083" y="36388"/>
                    </a:cubicBezTo>
                    <a:cubicBezTo>
                      <a:pt x="31783" y="35838"/>
                      <a:pt x="31488" y="35285"/>
                      <a:pt x="31177" y="34744"/>
                    </a:cubicBezTo>
                    <a:cubicBezTo>
                      <a:pt x="31087" y="34590"/>
                      <a:pt x="30995" y="34440"/>
                      <a:pt x="30905" y="34290"/>
                    </a:cubicBezTo>
                    <a:cubicBezTo>
                      <a:pt x="30908" y="34202"/>
                      <a:pt x="30902" y="34118"/>
                      <a:pt x="30883" y="34031"/>
                    </a:cubicBezTo>
                    <a:lnTo>
                      <a:pt x="30883" y="34031"/>
                    </a:lnTo>
                    <a:cubicBezTo>
                      <a:pt x="30950" y="34113"/>
                      <a:pt x="31012" y="34196"/>
                      <a:pt x="31078" y="34277"/>
                    </a:cubicBezTo>
                    <a:cubicBezTo>
                      <a:pt x="31161" y="34385"/>
                      <a:pt x="31240" y="34515"/>
                      <a:pt x="31385" y="34535"/>
                    </a:cubicBezTo>
                    <a:cubicBezTo>
                      <a:pt x="31397" y="34536"/>
                      <a:pt x="31410" y="34537"/>
                      <a:pt x="31423" y="34537"/>
                    </a:cubicBezTo>
                    <a:cubicBezTo>
                      <a:pt x="31503" y="34537"/>
                      <a:pt x="31582" y="34501"/>
                      <a:pt x="31603" y="34412"/>
                    </a:cubicBezTo>
                    <a:cubicBezTo>
                      <a:pt x="31654" y="34186"/>
                      <a:pt x="31456" y="33964"/>
                      <a:pt x="31348" y="33777"/>
                    </a:cubicBezTo>
                    <a:cubicBezTo>
                      <a:pt x="31290" y="33677"/>
                      <a:pt x="31243" y="33582"/>
                      <a:pt x="31201" y="33475"/>
                    </a:cubicBezTo>
                    <a:cubicBezTo>
                      <a:pt x="31150" y="33349"/>
                      <a:pt x="31063" y="33231"/>
                      <a:pt x="30994" y="33112"/>
                    </a:cubicBezTo>
                    <a:cubicBezTo>
                      <a:pt x="30753" y="32694"/>
                      <a:pt x="30521" y="32269"/>
                      <a:pt x="30289" y="31847"/>
                    </a:cubicBezTo>
                    <a:cubicBezTo>
                      <a:pt x="30284" y="31837"/>
                      <a:pt x="30280" y="31830"/>
                      <a:pt x="30276" y="31821"/>
                    </a:cubicBezTo>
                    <a:cubicBezTo>
                      <a:pt x="30367" y="31786"/>
                      <a:pt x="30436" y="31710"/>
                      <a:pt x="30422" y="31593"/>
                    </a:cubicBezTo>
                    <a:cubicBezTo>
                      <a:pt x="30386" y="31288"/>
                      <a:pt x="30229" y="31020"/>
                      <a:pt x="30103" y="30742"/>
                    </a:cubicBezTo>
                    <a:cubicBezTo>
                      <a:pt x="29981" y="30473"/>
                      <a:pt x="29851" y="30207"/>
                      <a:pt x="29727" y="29942"/>
                    </a:cubicBezTo>
                    <a:cubicBezTo>
                      <a:pt x="29473" y="29407"/>
                      <a:pt x="29232" y="28866"/>
                      <a:pt x="29006" y="28319"/>
                    </a:cubicBezTo>
                    <a:cubicBezTo>
                      <a:pt x="28866" y="27981"/>
                      <a:pt x="28738" y="27641"/>
                      <a:pt x="28605" y="27300"/>
                    </a:cubicBezTo>
                    <a:cubicBezTo>
                      <a:pt x="28628" y="27254"/>
                      <a:pt x="28639" y="27202"/>
                      <a:pt x="28645" y="27145"/>
                    </a:cubicBezTo>
                    <a:cubicBezTo>
                      <a:pt x="28722" y="27345"/>
                      <a:pt x="28800" y="27545"/>
                      <a:pt x="28877" y="27747"/>
                    </a:cubicBezTo>
                    <a:cubicBezTo>
                      <a:pt x="28932" y="27892"/>
                      <a:pt x="29007" y="28019"/>
                      <a:pt x="29067" y="28164"/>
                    </a:cubicBezTo>
                    <a:cubicBezTo>
                      <a:pt x="29128" y="28312"/>
                      <a:pt x="29187" y="28462"/>
                      <a:pt x="29245" y="28613"/>
                    </a:cubicBezTo>
                    <a:cubicBezTo>
                      <a:pt x="29277" y="28693"/>
                      <a:pt x="29343" y="28729"/>
                      <a:pt x="29407" y="28729"/>
                    </a:cubicBezTo>
                    <a:cubicBezTo>
                      <a:pt x="29502" y="28729"/>
                      <a:pt x="29594" y="28651"/>
                      <a:pt x="29571" y="28522"/>
                    </a:cubicBezTo>
                    <a:cubicBezTo>
                      <a:pt x="29542" y="28365"/>
                      <a:pt x="29513" y="28206"/>
                      <a:pt x="29480" y="28048"/>
                    </a:cubicBezTo>
                    <a:cubicBezTo>
                      <a:pt x="29449" y="27887"/>
                      <a:pt x="29443" y="27729"/>
                      <a:pt x="29404" y="27570"/>
                    </a:cubicBezTo>
                    <a:cubicBezTo>
                      <a:pt x="29333" y="27279"/>
                      <a:pt x="29269" y="26984"/>
                      <a:pt x="29187" y="26694"/>
                    </a:cubicBezTo>
                    <a:cubicBezTo>
                      <a:pt x="29133" y="26507"/>
                      <a:pt x="29068" y="26323"/>
                      <a:pt x="29011" y="26134"/>
                    </a:cubicBezTo>
                    <a:lnTo>
                      <a:pt x="29011" y="26134"/>
                    </a:lnTo>
                    <a:cubicBezTo>
                      <a:pt x="29190" y="26651"/>
                      <a:pt x="29374" y="27168"/>
                      <a:pt x="29501" y="27699"/>
                    </a:cubicBezTo>
                    <a:cubicBezTo>
                      <a:pt x="29513" y="27743"/>
                      <a:pt x="29542" y="27757"/>
                      <a:pt x="29576" y="27761"/>
                    </a:cubicBezTo>
                    <a:cubicBezTo>
                      <a:pt x="29591" y="27825"/>
                      <a:pt x="29608" y="27889"/>
                      <a:pt x="29619" y="27954"/>
                    </a:cubicBezTo>
                    <a:cubicBezTo>
                      <a:pt x="29625" y="27988"/>
                      <a:pt x="29652" y="28003"/>
                      <a:pt x="29680" y="28003"/>
                    </a:cubicBezTo>
                    <a:cubicBezTo>
                      <a:pt x="29715" y="28003"/>
                      <a:pt x="29752" y="27979"/>
                      <a:pt x="29751" y="27937"/>
                    </a:cubicBezTo>
                    <a:cubicBezTo>
                      <a:pt x="29742" y="27487"/>
                      <a:pt x="29732" y="27038"/>
                      <a:pt x="29659" y="26592"/>
                    </a:cubicBezTo>
                    <a:cubicBezTo>
                      <a:pt x="29586" y="26139"/>
                      <a:pt x="29486" y="25694"/>
                      <a:pt x="29357" y="25255"/>
                    </a:cubicBezTo>
                    <a:cubicBezTo>
                      <a:pt x="29316" y="25119"/>
                      <a:pt x="29272" y="24982"/>
                      <a:pt x="29229" y="24844"/>
                    </a:cubicBezTo>
                    <a:lnTo>
                      <a:pt x="29229" y="24844"/>
                    </a:lnTo>
                    <a:cubicBezTo>
                      <a:pt x="29230" y="24845"/>
                      <a:pt x="29230" y="24845"/>
                      <a:pt x="29230" y="24845"/>
                    </a:cubicBezTo>
                    <a:cubicBezTo>
                      <a:pt x="29237" y="24845"/>
                      <a:pt x="27993" y="21824"/>
                      <a:pt x="27223" y="20970"/>
                    </a:cubicBezTo>
                    <a:cubicBezTo>
                      <a:pt x="26450" y="20109"/>
                      <a:pt x="22836" y="18275"/>
                      <a:pt x="20736" y="14849"/>
                    </a:cubicBezTo>
                    <a:cubicBezTo>
                      <a:pt x="19969" y="13600"/>
                      <a:pt x="19164" y="12157"/>
                      <a:pt x="18400" y="10727"/>
                    </a:cubicBezTo>
                    <a:lnTo>
                      <a:pt x="18400" y="10727"/>
                    </a:lnTo>
                    <a:cubicBezTo>
                      <a:pt x="18405" y="10728"/>
                      <a:pt x="18409" y="10728"/>
                      <a:pt x="18413" y="10728"/>
                    </a:cubicBezTo>
                    <a:cubicBezTo>
                      <a:pt x="18448" y="10728"/>
                      <a:pt x="18478" y="10708"/>
                      <a:pt x="18500" y="10677"/>
                    </a:cubicBezTo>
                    <a:cubicBezTo>
                      <a:pt x="18570" y="10743"/>
                      <a:pt x="18638" y="10813"/>
                      <a:pt x="18715" y="10873"/>
                    </a:cubicBezTo>
                    <a:cubicBezTo>
                      <a:pt x="18726" y="10882"/>
                      <a:pt x="18739" y="10886"/>
                      <a:pt x="18752" y="10886"/>
                    </a:cubicBezTo>
                    <a:cubicBezTo>
                      <a:pt x="18805" y="10886"/>
                      <a:pt x="18857" y="10816"/>
                      <a:pt x="18821" y="10767"/>
                    </a:cubicBezTo>
                    <a:cubicBezTo>
                      <a:pt x="18694" y="10584"/>
                      <a:pt x="18556" y="10407"/>
                      <a:pt x="18424" y="10230"/>
                    </a:cubicBezTo>
                    <a:cubicBezTo>
                      <a:pt x="18461" y="10207"/>
                      <a:pt x="18490" y="10166"/>
                      <a:pt x="18481" y="10118"/>
                    </a:cubicBezTo>
                    <a:cubicBezTo>
                      <a:pt x="18481" y="10115"/>
                      <a:pt x="18478" y="10110"/>
                      <a:pt x="18478" y="10105"/>
                    </a:cubicBezTo>
                    <a:lnTo>
                      <a:pt x="18478" y="10105"/>
                    </a:lnTo>
                    <a:cubicBezTo>
                      <a:pt x="18655" y="10387"/>
                      <a:pt x="18846" y="10660"/>
                      <a:pt x="19055" y="10927"/>
                    </a:cubicBezTo>
                    <a:cubicBezTo>
                      <a:pt x="19070" y="10946"/>
                      <a:pt x="19089" y="10954"/>
                      <a:pt x="19108" y="10954"/>
                    </a:cubicBezTo>
                    <a:cubicBezTo>
                      <a:pt x="19164" y="10954"/>
                      <a:pt x="19222" y="10885"/>
                      <a:pt x="19185" y="10826"/>
                    </a:cubicBezTo>
                    <a:cubicBezTo>
                      <a:pt x="18863" y="10306"/>
                      <a:pt x="18575" y="9750"/>
                      <a:pt x="18315" y="9195"/>
                    </a:cubicBezTo>
                    <a:cubicBezTo>
                      <a:pt x="18238" y="9025"/>
                      <a:pt x="18171" y="8849"/>
                      <a:pt x="18102" y="8675"/>
                    </a:cubicBezTo>
                    <a:cubicBezTo>
                      <a:pt x="18080" y="8607"/>
                      <a:pt x="18061" y="8539"/>
                      <a:pt x="18042" y="8470"/>
                    </a:cubicBezTo>
                    <a:cubicBezTo>
                      <a:pt x="17995" y="8318"/>
                      <a:pt x="17950" y="8164"/>
                      <a:pt x="17902" y="8012"/>
                    </a:cubicBezTo>
                    <a:lnTo>
                      <a:pt x="17902" y="8012"/>
                    </a:lnTo>
                    <a:cubicBezTo>
                      <a:pt x="17988" y="8267"/>
                      <a:pt x="18079" y="8519"/>
                      <a:pt x="18177" y="8771"/>
                    </a:cubicBezTo>
                    <a:cubicBezTo>
                      <a:pt x="18399" y="9345"/>
                      <a:pt x="18662" y="9891"/>
                      <a:pt x="18963" y="10430"/>
                    </a:cubicBezTo>
                    <a:cubicBezTo>
                      <a:pt x="18985" y="10470"/>
                      <a:pt x="19017" y="10486"/>
                      <a:pt x="19049" y="10486"/>
                    </a:cubicBezTo>
                    <a:cubicBezTo>
                      <a:pt x="19121" y="10486"/>
                      <a:pt x="19193" y="10405"/>
                      <a:pt x="19155" y="10316"/>
                    </a:cubicBezTo>
                    <a:cubicBezTo>
                      <a:pt x="19127" y="10251"/>
                      <a:pt x="19100" y="10182"/>
                      <a:pt x="19072" y="10117"/>
                    </a:cubicBezTo>
                    <a:cubicBezTo>
                      <a:pt x="19063" y="10060"/>
                      <a:pt x="19048" y="10005"/>
                      <a:pt x="19036" y="9948"/>
                    </a:cubicBezTo>
                    <a:lnTo>
                      <a:pt x="19036" y="9948"/>
                    </a:lnTo>
                    <a:cubicBezTo>
                      <a:pt x="19040" y="9952"/>
                      <a:pt x="19042" y="9957"/>
                      <a:pt x="19043" y="9961"/>
                    </a:cubicBezTo>
                    <a:cubicBezTo>
                      <a:pt x="19106" y="10050"/>
                      <a:pt x="19165" y="10162"/>
                      <a:pt x="19253" y="10236"/>
                    </a:cubicBezTo>
                    <a:cubicBezTo>
                      <a:pt x="19284" y="10281"/>
                      <a:pt x="19314" y="10326"/>
                      <a:pt x="19349" y="10367"/>
                    </a:cubicBezTo>
                    <a:cubicBezTo>
                      <a:pt x="19362" y="10382"/>
                      <a:pt x="19377" y="10388"/>
                      <a:pt x="19391" y="10388"/>
                    </a:cubicBezTo>
                    <a:cubicBezTo>
                      <a:pt x="19429" y="10388"/>
                      <a:pt x="19464" y="10346"/>
                      <a:pt x="19455" y="10306"/>
                    </a:cubicBezTo>
                    <a:cubicBezTo>
                      <a:pt x="19454" y="10295"/>
                      <a:pt x="19451" y="10286"/>
                      <a:pt x="19447" y="10275"/>
                    </a:cubicBezTo>
                    <a:lnTo>
                      <a:pt x="19447" y="10275"/>
                    </a:lnTo>
                    <a:cubicBezTo>
                      <a:pt x="19448" y="10275"/>
                      <a:pt x="19448" y="10276"/>
                      <a:pt x="19448" y="10277"/>
                    </a:cubicBezTo>
                    <a:cubicBezTo>
                      <a:pt x="19458" y="10291"/>
                      <a:pt x="19470" y="10295"/>
                      <a:pt x="19481" y="10302"/>
                    </a:cubicBezTo>
                    <a:cubicBezTo>
                      <a:pt x="19540" y="10390"/>
                      <a:pt x="19604" y="10474"/>
                      <a:pt x="19675" y="10546"/>
                    </a:cubicBezTo>
                    <a:cubicBezTo>
                      <a:pt x="19694" y="10564"/>
                      <a:pt x="19717" y="10573"/>
                      <a:pt x="19740" y="10573"/>
                    </a:cubicBezTo>
                    <a:cubicBezTo>
                      <a:pt x="19799" y="10573"/>
                      <a:pt x="19857" y="10519"/>
                      <a:pt x="19835" y="10452"/>
                    </a:cubicBezTo>
                    <a:cubicBezTo>
                      <a:pt x="19744" y="10189"/>
                      <a:pt x="19583" y="9937"/>
                      <a:pt x="19453" y="9688"/>
                    </a:cubicBezTo>
                    <a:cubicBezTo>
                      <a:pt x="19396" y="9516"/>
                      <a:pt x="19334" y="9346"/>
                      <a:pt x="19268" y="9178"/>
                    </a:cubicBezTo>
                    <a:lnTo>
                      <a:pt x="19268" y="9178"/>
                    </a:lnTo>
                    <a:cubicBezTo>
                      <a:pt x="19352" y="9349"/>
                      <a:pt x="19441" y="9518"/>
                      <a:pt x="19539" y="9682"/>
                    </a:cubicBezTo>
                    <a:cubicBezTo>
                      <a:pt x="19631" y="9838"/>
                      <a:pt x="19732" y="9991"/>
                      <a:pt x="19835" y="10139"/>
                    </a:cubicBezTo>
                    <a:cubicBezTo>
                      <a:pt x="19894" y="10226"/>
                      <a:pt x="19961" y="10345"/>
                      <a:pt x="20050" y="10415"/>
                    </a:cubicBezTo>
                    <a:cubicBezTo>
                      <a:pt x="20090" y="10486"/>
                      <a:pt x="20124" y="10560"/>
                      <a:pt x="20163" y="10629"/>
                    </a:cubicBezTo>
                    <a:cubicBezTo>
                      <a:pt x="20184" y="10665"/>
                      <a:pt x="20219" y="10680"/>
                      <a:pt x="20254" y="10680"/>
                    </a:cubicBezTo>
                    <a:cubicBezTo>
                      <a:pt x="20321" y="10680"/>
                      <a:pt x="20389" y="10624"/>
                      <a:pt x="20362" y="10546"/>
                    </a:cubicBezTo>
                    <a:cubicBezTo>
                      <a:pt x="20360" y="10541"/>
                      <a:pt x="20359" y="10537"/>
                      <a:pt x="20357" y="10532"/>
                    </a:cubicBezTo>
                    <a:cubicBezTo>
                      <a:pt x="20390" y="10524"/>
                      <a:pt x="20421" y="10502"/>
                      <a:pt x="20417" y="10464"/>
                    </a:cubicBezTo>
                    <a:cubicBezTo>
                      <a:pt x="20393" y="10153"/>
                      <a:pt x="20217" y="9855"/>
                      <a:pt x="20103" y="9569"/>
                    </a:cubicBezTo>
                    <a:cubicBezTo>
                      <a:pt x="20091" y="9543"/>
                      <a:pt x="20079" y="9515"/>
                      <a:pt x="20067" y="9488"/>
                    </a:cubicBezTo>
                    <a:lnTo>
                      <a:pt x="20067" y="9488"/>
                    </a:lnTo>
                    <a:cubicBezTo>
                      <a:pt x="20090" y="9536"/>
                      <a:pt x="20111" y="9581"/>
                      <a:pt x="20134" y="9630"/>
                    </a:cubicBezTo>
                    <a:cubicBezTo>
                      <a:pt x="20212" y="9788"/>
                      <a:pt x="20288" y="9950"/>
                      <a:pt x="20373" y="10105"/>
                    </a:cubicBezTo>
                    <a:cubicBezTo>
                      <a:pt x="20411" y="10176"/>
                      <a:pt x="20458" y="10272"/>
                      <a:pt x="20515" y="10329"/>
                    </a:cubicBezTo>
                    <a:cubicBezTo>
                      <a:pt x="20551" y="10366"/>
                      <a:pt x="20595" y="10366"/>
                      <a:pt x="20631" y="10400"/>
                    </a:cubicBezTo>
                    <a:cubicBezTo>
                      <a:pt x="20638" y="10407"/>
                      <a:pt x="20647" y="10410"/>
                      <a:pt x="20656" y="10410"/>
                    </a:cubicBezTo>
                    <a:cubicBezTo>
                      <a:pt x="20676" y="10410"/>
                      <a:pt x="20696" y="10396"/>
                      <a:pt x="20693" y="10373"/>
                    </a:cubicBezTo>
                    <a:cubicBezTo>
                      <a:pt x="20690" y="10326"/>
                      <a:pt x="20713" y="10287"/>
                      <a:pt x="20712" y="10238"/>
                    </a:cubicBezTo>
                    <a:lnTo>
                      <a:pt x="20712" y="10238"/>
                    </a:lnTo>
                    <a:cubicBezTo>
                      <a:pt x="20758" y="10319"/>
                      <a:pt x="20813" y="10394"/>
                      <a:pt x="20897" y="10458"/>
                    </a:cubicBezTo>
                    <a:cubicBezTo>
                      <a:pt x="20906" y="10465"/>
                      <a:pt x="20917" y="10464"/>
                      <a:pt x="20927" y="10468"/>
                    </a:cubicBezTo>
                    <a:cubicBezTo>
                      <a:pt x="20931" y="10471"/>
                      <a:pt x="20931" y="10474"/>
                      <a:pt x="20934" y="10478"/>
                    </a:cubicBezTo>
                    <a:cubicBezTo>
                      <a:pt x="20996" y="10537"/>
                      <a:pt x="21084" y="10568"/>
                      <a:pt x="21172" y="10568"/>
                    </a:cubicBezTo>
                    <a:cubicBezTo>
                      <a:pt x="21265" y="10568"/>
                      <a:pt x="21359" y="10532"/>
                      <a:pt x="21420" y="10457"/>
                    </a:cubicBezTo>
                    <a:cubicBezTo>
                      <a:pt x="21431" y="10485"/>
                      <a:pt x="21445" y="10513"/>
                      <a:pt x="21458" y="10543"/>
                    </a:cubicBezTo>
                    <a:cubicBezTo>
                      <a:pt x="21499" y="10639"/>
                      <a:pt x="21609" y="10688"/>
                      <a:pt x="21714" y="10688"/>
                    </a:cubicBezTo>
                    <a:cubicBezTo>
                      <a:pt x="21755" y="10688"/>
                      <a:pt x="21796" y="10680"/>
                      <a:pt x="21832" y="10665"/>
                    </a:cubicBezTo>
                    <a:cubicBezTo>
                      <a:pt x="21891" y="10639"/>
                      <a:pt x="21934" y="10597"/>
                      <a:pt x="21965" y="10549"/>
                    </a:cubicBezTo>
                    <a:cubicBezTo>
                      <a:pt x="22017" y="10634"/>
                      <a:pt x="22082" y="10710"/>
                      <a:pt x="22180" y="10774"/>
                    </a:cubicBezTo>
                    <a:cubicBezTo>
                      <a:pt x="22224" y="10802"/>
                      <a:pt x="22272" y="10815"/>
                      <a:pt x="22318" y="10815"/>
                    </a:cubicBezTo>
                    <a:cubicBezTo>
                      <a:pt x="22443" y="10815"/>
                      <a:pt x="22562" y="10725"/>
                      <a:pt x="22602" y="10601"/>
                    </a:cubicBezTo>
                    <a:cubicBezTo>
                      <a:pt x="22605" y="10587"/>
                      <a:pt x="22605" y="10575"/>
                      <a:pt x="22609" y="10561"/>
                    </a:cubicBezTo>
                    <a:cubicBezTo>
                      <a:pt x="22639" y="10632"/>
                      <a:pt x="22667" y="10704"/>
                      <a:pt x="22698" y="10775"/>
                    </a:cubicBezTo>
                    <a:cubicBezTo>
                      <a:pt x="22769" y="10927"/>
                      <a:pt x="22830" y="11104"/>
                      <a:pt x="22953" y="11223"/>
                    </a:cubicBezTo>
                    <a:cubicBezTo>
                      <a:pt x="22961" y="11231"/>
                      <a:pt x="22971" y="11234"/>
                      <a:pt x="22980" y="11234"/>
                    </a:cubicBezTo>
                    <a:cubicBezTo>
                      <a:pt x="22999" y="11234"/>
                      <a:pt x="23017" y="11218"/>
                      <a:pt x="23020" y="11196"/>
                    </a:cubicBezTo>
                    <a:cubicBezTo>
                      <a:pt x="23035" y="11029"/>
                      <a:pt x="22966" y="10856"/>
                      <a:pt x="22921" y="10699"/>
                    </a:cubicBezTo>
                    <a:cubicBezTo>
                      <a:pt x="22867" y="10520"/>
                      <a:pt x="22807" y="10343"/>
                      <a:pt x="22745" y="10168"/>
                    </a:cubicBezTo>
                    <a:cubicBezTo>
                      <a:pt x="22684" y="9995"/>
                      <a:pt x="22620" y="9821"/>
                      <a:pt x="22560" y="9648"/>
                    </a:cubicBezTo>
                    <a:lnTo>
                      <a:pt x="22560" y="9648"/>
                    </a:lnTo>
                    <a:cubicBezTo>
                      <a:pt x="22603" y="9748"/>
                      <a:pt x="22649" y="9848"/>
                      <a:pt x="22691" y="9947"/>
                    </a:cubicBezTo>
                    <a:cubicBezTo>
                      <a:pt x="22772" y="10131"/>
                      <a:pt x="22853" y="10313"/>
                      <a:pt x="22939" y="10495"/>
                    </a:cubicBezTo>
                    <a:cubicBezTo>
                      <a:pt x="23031" y="10689"/>
                      <a:pt x="23137" y="10913"/>
                      <a:pt x="23331" y="11019"/>
                    </a:cubicBezTo>
                    <a:cubicBezTo>
                      <a:pt x="23378" y="11045"/>
                      <a:pt x="23427" y="11057"/>
                      <a:pt x="23476" y="11057"/>
                    </a:cubicBezTo>
                    <a:cubicBezTo>
                      <a:pt x="23600" y="11057"/>
                      <a:pt x="23716" y="10977"/>
                      <a:pt x="23756" y="10846"/>
                    </a:cubicBezTo>
                    <a:cubicBezTo>
                      <a:pt x="23770" y="10798"/>
                      <a:pt x="23773" y="10750"/>
                      <a:pt x="23775" y="10700"/>
                    </a:cubicBezTo>
                    <a:cubicBezTo>
                      <a:pt x="23814" y="10791"/>
                      <a:pt x="23858" y="10877"/>
                      <a:pt x="23915" y="10938"/>
                    </a:cubicBezTo>
                    <a:cubicBezTo>
                      <a:pt x="24018" y="11049"/>
                      <a:pt x="24120" y="11175"/>
                      <a:pt x="24278" y="11175"/>
                    </a:cubicBezTo>
                    <a:cubicBezTo>
                      <a:pt x="24293" y="11175"/>
                      <a:pt x="24309" y="11174"/>
                      <a:pt x="24325" y="11172"/>
                    </a:cubicBezTo>
                    <a:cubicBezTo>
                      <a:pt x="24657" y="11122"/>
                      <a:pt x="24621" y="10699"/>
                      <a:pt x="24558" y="10421"/>
                    </a:cubicBezTo>
                    <a:lnTo>
                      <a:pt x="24558" y="10421"/>
                    </a:lnTo>
                    <a:cubicBezTo>
                      <a:pt x="24643" y="10568"/>
                      <a:pt x="24740" y="10706"/>
                      <a:pt x="24868" y="10816"/>
                    </a:cubicBezTo>
                    <a:cubicBezTo>
                      <a:pt x="24935" y="10874"/>
                      <a:pt x="25020" y="10901"/>
                      <a:pt x="25103" y="10901"/>
                    </a:cubicBezTo>
                    <a:cubicBezTo>
                      <a:pt x="25208" y="10901"/>
                      <a:pt x="25312" y="10858"/>
                      <a:pt x="25375" y="10777"/>
                    </a:cubicBezTo>
                    <a:cubicBezTo>
                      <a:pt x="25424" y="10910"/>
                      <a:pt x="25491" y="11047"/>
                      <a:pt x="25600" y="11097"/>
                    </a:cubicBezTo>
                    <a:cubicBezTo>
                      <a:pt x="25637" y="11114"/>
                      <a:pt x="25678" y="11124"/>
                      <a:pt x="25719" y="11124"/>
                    </a:cubicBezTo>
                    <a:cubicBezTo>
                      <a:pt x="25774" y="11124"/>
                      <a:pt x="25828" y="11106"/>
                      <a:pt x="25869" y="11061"/>
                    </a:cubicBezTo>
                    <a:cubicBezTo>
                      <a:pt x="25975" y="10946"/>
                      <a:pt x="25975" y="10796"/>
                      <a:pt x="25961" y="10648"/>
                    </a:cubicBezTo>
                    <a:lnTo>
                      <a:pt x="25961" y="10648"/>
                    </a:lnTo>
                    <a:cubicBezTo>
                      <a:pt x="26043" y="10849"/>
                      <a:pt x="26123" y="11029"/>
                      <a:pt x="26352" y="11111"/>
                    </a:cubicBezTo>
                    <a:cubicBezTo>
                      <a:pt x="26379" y="11120"/>
                      <a:pt x="26407" y="11125"/>
                      <a:pt x="26436" y="11125"/>
                    </a:cubicBezTo>
                    <a:cubicBezTo>
                      <a:pt x="26551" y="11125"/>
                      <a:pt x="26673" y="11057"/>
                      <a:pt x="26723" y="10961"/>
                    </a:cubicBezTo>
                    <a:cubicBezTo>
                      <a:pt x="26852" y="10714"/>
                      <a:pt x="26741" y="10491"/>
                      <a:pt x="26649" y="10253"/>
                    </a:cubicBezTo>
                    <a:cubicBezTo>
                      <a:pt x="26593" y="10108"/>
                      <a:pt x="26536" y="9962"/>
                      <a:pt x="26478" y="9819"/>
                    </a:cubicBezTo>
                    <a:cubicBezTo>
                      <a:pt x="26505" y="9790"/>
                      <a:pt x="26526" y="9756"/>
                      <a:pt x="26533" y="9716"/>
                    </a:cubicBezTo>
                    <a:lnTo>
                      <a:pt x="26560" y="9557"/>
                    </a:lnTo>
                    <a:cubicBezTo>
                      <a:pt x="26564" y="9519"/>
                      <a:pt x="26567" y="9489"/>
                      <a:pt x="26569" y="9458"/>
                    </a:cubicBezTo>
                    <a:cubicBezTo>
                      <a:pt x="26605" y="9579"/>
                      <a:pt x="26641" y="9699"/>
                      <a:pt x="26678" y="9818"/>
                    </a:cubicBezTo>
                    <a:cubicBezTo>
                      <a:pt x="26702" y="9893"/>
                      <a:pt x="26724" y="9971"/>
                      <a:pt x="26746" y="10049"/>
                    </a:cubicBezTo>
                    <a:cubicBezTo>
                      <a:pt x="26780" y="10175"/>
                      <a:pt x="26838" y="10260"/>
                      <a:pt x="26925" y="10352"/>
                    </a:cubicBezTo>
                    <a:cubicBezTo>
                      <a:pt x="26982" y="10410"/>
                      <a:pt x="27056" y="10436"/>
                      <a:pt x="27130" y="10436"/>
                    </a:cubicBezTo>
                    <a:cubicBezTo>
                      <a:pt x="27208" y="10436"/>
                      <a:pt x="27286" y="10406"/>
                      <a:pt x="27342" y="10352"/>
                    </a:cubicBezTo>
                    <a:cubicBezTo>
                      <a:pt x="27374" y="10410"/>
                      <a:pt x="27404" y="10471"/>
                      <a:pt x="27442" y="10526"/>
                    </a:cubicBezTo>
                    <a:cubicBezTo>
                      <a:pt x="27515" y="10631"/>
                      <a:pt x="27615" y="10677"/>
                      <a:pt x="27712" y="10677"/>
                    </a:cubicBezTo>
                    <a:cubicBezTo>
                      <a:pt x="27820" y="10677"/>
                      <a:pt x="27924" y="10620"/>
                      <a:pt x="27983" y="10526"/>
                    </a:cubicBezTo>
                    <a:cubicBezTo>
                      <a:pt x="28051" y="10686"/>
                      <a:pt x="28126" y="10842"/>
                      <a:pt x="28247" y="10979"/>
                    </a:cubicBezTo>
                    <a:cubicBezTo>
                      <a:pt x="28305" y="11044"/>
                      <a:pt x="28386" y="11073"/>
                      <a:pt x="28470" y="11073"/>
                    </a:cubicBezTo>
                    <a:cubicBezTo>
                      <a:pt x="28527" y="11073"/>
                      <a:pt x="28586" y="11059"/>
                      <a:pt x="28639" y="11034"/>
                    </a:cubicBezTo>
                    <a:cubicBezTo>
                      <a:pt x="28684" y="11094"/>
                      <a:pt x="28731" y="11150"/>
                      <a:pt x="28783" y="11207"/>
                    </a:cubicBezTo>
                    <a:cubicBezTo>
                      <a:pt x="28842" y="11271"/>
                      <a:pt x="28922" y="11300"/>
                      <a:pt x="29003" y="11300"/>
                    </a:cubicBezTo>
                    <a:cubicBezTo>
                      <a:pt x="29178" y="11300"/>
                      <a:pt x="29358" y="11168"/>
                      <a:pt x="29346" y="10976"/>
                    </a:cubicBezTo>
                    <a:lnTo>
                      <a:pt x="29346" y="10976"/>
                    </a:lnTo>
                    <a:cubicBezTo>
                      <a:pt x="29445" y="11142"/>
                      <a:pt x="29580" y="11307"/>
                      <a:pt x="29755" y="11307"/>
                    </a:cubicBezTo>
                    <a:cubicBezTo>
                      <a:pt x="29793" y="11307"/>
                      <a:pt x="29834" y="11299"/>
                      <a:pt x="29877" y="11281"/>
                    </a:cubicBezTo>
                    <a:cubicBezTo>
                      <a:pt x="29885" y="11278"/>
                      <a:pt x="29891" y="11271"/>
                      <a:pt x="29898" y="11267"/>
                    </a:cubicBezTo>
                    <a:cubicBezTo>
                      <a:pt x="29952" y="11359"/>
                      <a:pt x="30006" y="11448"/>
                      <a:pt x="30079" y="11534"/>
                    </a:cubicBezTo>
                    <a:cubicBezTo>
                      <a:pt x="30204" y="11686"/>
                      <a:pt x="30272" y="11854"/>
                      <a:pt x="30440" y="11972"/>
                    </a:cubicBezTo>
                    <a:cubicBezTo>
                      <a:pt x="30475" y="11995"/>
                      <a:pt x="30507" y="12004"/>
                      <a:pt x="30539" y="12004"/>
                    </a:cubicBezTo>
                    <a:cubicBezTo>
                      <a:pt x="30560" y="12004"/>
                      <a:pt x="30580" y="12000"/>
                      <a:pt x="30600" y="11994"/>
                    </a:cubicBezTo>
                    <a:cubicBezTo>
                      <a:pt x="29973" y="10445"/>
                      <a:pt x="29302" y="8994"/>
                      <a:pt x="28618" y="7654"/>
                    </a:cubicBezTo>
                    <a:cubicBezTo>
                      <a:pt x="28547" y="7718"/>
                      <a:pt x="28509" y="7813"/>
                      <a:pt x="28547" y="7926"/>
                    </a:cubicBezTo>
                    <a:cubicBezTo>
                      <a:pt x="28599" y="8072"/>
                      <a:pt x="28652" y="8213"/>
                      <a:pt x="28703" y="8358"/>
                    </a:cubicBezTo>
                    <a:cubicBezTo>
                      <a:pt x="28659" y="8333"/>
                      <a:pt x="28608" y="8319"/>
                      <a:pt x="28557" y="8319"/>
                    </a:cubicBezTo>
                    <a:cubicBezTo>
                      <a:pt x="28521" y="8319"/>
                      <a:pt x="28485" y="8326"/>
                      <a:pt x="28451" y="8341"/>
                    </a:cubicBezTo>
                    <a:cubicBezTo>
                      <a:pt x="28370" y="8376"/>
                      <a:pt x="28299" y="8460"/>
                      <a:pt x="28276" y="8549"/>
                    </a:cubicBezTo>
                    <a:cubicBezTo>
                      <a:pt x="28245" y="8498"/>
                      <a:pt x="28204" y="8454"/>
                      <a:pt x="28174" y="8405"/>
                    </a:cubicBezTo>
                    <a:cubicBezTo>
                      <a:pt x="28125" y="8327"/>
                      <a:pt x="28050" y="8293"/>
                      <a:pt x="27976" y="8293"/>
                    </a:cubicBezTo>
                    <a:cubicBezTo>
                      <a:pt x="27889" y="8293"/>
                      <a:pt x="27802" y="8341"/>
                      <a:pt x="27760" y="8419"/>
                    </a:cubicBezTo>
                    <a:cubicBezTo>
                      <a:pt x="27737" y="8385"/>
                      <a:pt x="27718" y="8348"/>
                      <a:pt x="27693" y="8318"/>
                    </a:cubicBezTo>
                    <a:cubicBezTo>
                      <a:pt x="27645" y="8266"/>
                      <a:pt x="27579" y="8243"/>
                      <a:pt x="27512" y="8243"/>
                    </a:cubicBezTo>
                    <a:cubicBezTo>
                      <a:pt x="27392" y="8243"/>
                      <a:pt x="27270" y="8316"/>
                      <a:pt x="27240" y="8431"/>
                    </a:cubicBezTo>
                    <a:cubicBezTo>
                      <a:pt x="27149" y="8270"/>
                      <a:pt x="27046" y="8116"/>
                      <a:pt x="26916" y="7988"/>
                    </a:cubicBezTo>
                    <a:cubicBezTo>
                      <a:pt x="26881" y="7955"/>
                      <a:pt x="26839" y="7940"/>
                      <a:pt x="26798" y="7940"/>
                    </a:cubicBezTo>
                    <a:cubicBezTo>
                      <a:pt x="26710" y="7940"/>
                      <a:pt x="26625" y="8008"/>
                      <a:pt x="26624" y="8111"/>
                    </a:cubicBezTo>
                    <a:cubicBezTo>
                      <a:pt x="26621" y="8177"/>
                      <a:pt x="26632" y="8240"/>
                      <a:pt x="26639" y="8304"/>
                    </a:cubicBezTo>
                    <a:cubicBezTo>
                      <a:pt x="26627" y="8284"/>
                      <a:pt x="26614" y="8267"/>
                      <a:pt x="26603" y="8247"/>
                    </a:cubicBezTo>
                    <a:cubicBezTo>
                      <a:pt x="26550" y="8170"/>
                      <a:pt x="26479" y="8138"/>
                      <a:pt x="26410" y="8138"/>
                    </a:cubicBezTo>
                    <a:cubicBezTo>
                      <a:pt x="26367" y="8138"/>
                      <a:pt x="26325" y="8151"/>
                      <a:pt x="26288" y="8172"/>
                    </a:cubicBezTo>
                    <a:cubicBezTo>
                      <a:pt x="26235" y="8127"/>
                      <a:pt x="26166" y="8100"/>
                      <a:pt x="26094" y="8100"/>
                    </a:cubicBezTo>
                    <a:cubicBezTo>
                      <a:pt x="26083" y="8100"/>
                      <a:pt x="26073" y="8100"/>
                      <a:pt x="26062" y="8102"/>
                    </a:cubicBezTo>
                    <a:cubicBezTo>
                      <a:pt x="25955" y="8116"/>
                      <a:pt x="25863" y="8192"/>
                      <a:pt x="25831" y="8293"/>
                    </a:cubicBezTo>
                    <a:cubicBezTo>
                      <a:pt x="25715" y="8034"/>
                      <a:pt x="25580" y="7745"/>
                      <a:pt x="25392" y="7545"/>
                    </a:cubicBezTo>
                    <a:cubicBezTo>
                      <a:pt x="25271" y="7418"/>
                      <a:pt x="25168" y="7286"/>
                      <a:pt x="25014" y="7199"/>
                    </a:cubicBezTo>
                    <a:cubicBezTo>
                      <a:pt x="24905" y="7139"/>
                      <a:pt x="24802" y="7055"/>
                      <a:pt x="24678" y="7055"/>
                    </a:cubicBezTo>
                    <a:cubicBezTo>
                      <a:pt x="24653" y="7055"/>
                      <a:pt x="24627" y="7059"/>
                      <a:pt x="24600" y="7066"/>
                    </a:cubicBezTo>
                    <a:cubicBezTo>
                      <a:pt x="24538" y="7085"/>
                      <a:pt x="24510" y="7144"/>
                      <a:pt x="24522" y="7205"/>
                    </a:cubicBezTo>
                    <a:cubicBezTo>
                      <a:pt x="24546" y="7340"/>
                      <a:pt x="24674" y="7443"/>
                      <a:pt x="24738" y="7561"/>
                    </a:cubicBezTo>
                    <a:cubicBezTo>
                      <a:pt x="24773" y="7626"/>
                      <a:pt x="24828" y="7684"/>
                      <a:pt x="24865" y="7747"/>
                    </a:cubicBezTo>
                    <a:cubicBezTo>
                      <a:pt x="24906" y="7815"/>
                      <a:pt x="24932" y="7889"/>
                      <a:pt x="24964" y="7960"/>
                    </a:cubicBezTo>
                    <a:cubicBezTo>
                      <a:pt x="24995" y="8021"/>
                      <a:pt x="25014" y="8085"/>
                      <a:pt x="25041" y="8144"/>
                    </a:cubicBezTo>
                    <a:cubicBezTo>
                      <a:pt x="24964" y="8022"/>
                      <a:pt x="24889" y="7900"/>
                      <a:pt x="24804" y="7781"/>
                    </a:cubicBezTo>
                    <a:cubicBezTo>
                      <a:pt x="24685" y="7617"/>
                      <a:pt x="24551" y="7464"/>
                      <a:pt x="24418" y="7308"/>
                    </a:cubicBezTo>
                    <a:cubicBezTo>
                      <a:pt x="24284" y="7153"/>
                      <a:pt x="24156" y="7044"/>
                      <a:pt x="23980" y="6939"/>
                    </a:cubicBezTo>
                    <a:cubicBezTo>
                      <a:pt x="23957" y="6925"/>
                      <a:pt x="23932" y="6919"/>
                      <a:pt x="23907" y="6919"/>
                    </a:cubicBezTo>
                    <a:cubicBezTo>
                      <a:pt x="23810" y="6919"/>
                      <a:pt x="23713" y="7010"/>
                      <a:pt x="23751" y="7116"/>
                    </a:cubicBezTo>
                    <a:cubicBezTo>
                      <a:pt x="23813" y="7297"/>
                      <a:pt x="23884" y="7449"/>
                      <a:pt x="23983" y="7612"/>
                    </a:cubicBezTo>
                    <a:cubicBezTo>
                      <a:pt x="24079" y="7773"/>
                      <a:pt x="24160" y="7942"/>
                      <a:pt x="24249" y="8104"/>
                    </a:cubicBezTo>
                    <a:cubicBezTo>
                      <a:pt x="24290" y="8178"/>
                      <a:pt x="24324" y="8257"/>
                      <a:pt x="24365" y="8334"/>
                    </a:cubicBezTo>
                    <a:cubicBezTo>
                      <a:pt x="24344" y="8298"/>
                      <a:pt x="24324" y="8262"/>
                      <a:pt x="24301" y="8226"/>
                    </a:cubicBezTo>
                    <a:cubicBezTo>
                      <a:pt x="24190" y="8049"/>
                      <a:pt x="24068" y="7879"/>
                      <a:pt x="23952" y="7705"/>
                    </a:cubicBezTo>
                    <a:cubicBezTo>
                      <a:pt x="23838" y="7535"/>
                      <a:pt x="23728" y="7354"/>
                      <a:pt x="23581" y="7212"/>
                    </a:cubicBezTo>
                    <a:cubicBezTo>
                      <a:pt x="23487" y="7120"/>
                      <a:pt x="23361" y="7054"/>
                      <a:pt x="23233" y="7054"/>
                    </a:cubicBezTo>
                    <a:cubicBezTo>
                      <a:pt x="23177" y="7054"/>
                      <a:pt x="23121" y="7066"/>
                      <a:pt x="23067" y="7095"/>
                    </a:cubicBezTo>
                    <a:cubicBezTo>
                      <a:pt x="22989" y="7136"/>
                      <a:pt x="22938" y="7205"/>
                      <a:pt x="22914" y="7284"/>
                    </a:cubicBezTo>
                    <a:cubicBezTo>
                      <a:pt x="22904" y="7273"/>
                      <a:pt x="22897" y="7263"/>
                      <a:pt x="22888" y="7252"/>
                    </a:cubicBezTo>
                    <a:cubicBezTo>
                      <a:pt x="22766" y="7117"/>
                      <a:pt x="22649" y="7014"/>
                      <a:pt x="22499" y="6908"/>
                    </a:cubicBezTo>
                    <a:cubicBezTo>
                      <a:pt x="22469" y="6887"/>
                      <a:pt x="22438" y="6877"/>
                      <a:pt x="22408" y="6877"/>
                    </a:cubicBezTo>
                    <a:cubicBezTo>
                      <a:pt x="22297" y="6877"/>
                      <a:pt x="22195" y="7003"/>
                      <a:pt x="22224" y="7117"/>
                    </a:cubicBezTo>
                    <a:cubicBezTo>
                      <a:pt x="22264" y="7270"/>
                      <a:pt x="22307" y="7403"/>
                      <a:pt x="22373" y="7545"/>
                    </a:cubicBezTo>
                    <a:cubicBezTo>
                      <a:pt x="22422" y="7653"/>
                      <a:pt x="22477" y="7757"/>
                      <a:pt x="22533" y="7864"/>
                    </a:cubicBezTo>
                    <a:cubicBezTo>
                      <a:pt x="22425" y="7670"/>
                      <a:pt x="22313" y="7478"/>
                      <a:pt x="22187" y="7301"/>
                    </a:cubicBezTo>
                    <a:cubicBezTo>
                      <a:pt x="21988" y="7020"/>
                      <a:pt x="21720" y="6761"/>
                      <a:pt x="21362" y="6761"/>
                    </a:cubicBezTo>
                    <a:cubicBezTo>
                      <a:pt x="21350" y="6761"/>
                      <a:pt x="21339" y="6761"/>
                      <a:pt x="21328" y="6762"/>
                    </a:cubicBezTo>
                    <a:cubicBezTo>
                      <a:pt x="21136" y="6770"/>
                      <a:pt x="21090" y="7000"/>
                      <a:pt x="21235" y="7103"/>
                    </a:cubicBezTo>
                    <a:cubicBezTo>
                      <a:pt x="21260" y="7122"/>
                      <a:pt x="21279" y="7144"/>
                      <a:pt x="21302" y="7165"/>
                    </a:cubicBezTo>
                    <a:cubicBezTo>
                      <a:pt x="21320" y="7248"/>
                      <a:pt x="21345" y="7330"/>
                      <a:pt x="21371" y="7412"/>
                    </a:cubicBezTo>
                    <a:cubicBezTo>
                      <a:pt x="21268" y="7226"/>
                      <a:pt x="21159" y="7042"/>
                      <a:pt x="21041" y="6865"/>
                    </a:cubicBezTo>
                    <a:cubicBezTo>
                      <a:pt x="20864" y="6597"/>
                      <a:pt x="20601" y="6354"/>
                      <a:pt x="20278" y="6354"/>
                    </a:cubicBezTo>
                    <a:cubicBezTo>
                      <a:pt x="20226" y="6354"/>
                      <a:pt x="20173" y="6361"/>
                      <a:pt x="20118" y="6374"/>
                    </a:cubicBezTo>
                    <a:cubicBezTo>
                      <a:pt x="20098" y="6380"/>
                      <a:pt x="20084" y="6388"/>
                      <a:pt x="20069" y="6398"/>
                    </a:cubicBezTo>
                    <a:cubicBezTo>
                      <a:pt x="19996" y="6321"/>
                      <a:pt x="19914" y="6256"/>
                      <a:pt x="19812" y="6235"/>
                    </a:cubicBezTo>
                    <a:cubicBezTo>
                      <a:pt x="19793" y="6231"/>
                      <a:pt x="19775" y="6229"/>
                      <a:pt x="19757" y="6229"/>
                    </a:cubicBezTo>
                    <a:cubicBezTo>
                      <a:pt x="19642" y="6229"/>
                      <a:pt x="19564" y="6314"/>
                      <a:pt x="19550" y="6435"/>
                    </a:cubicBezTo>
                    <a:cubicBezTo>
                      <a:pt x="19540" y="6514"/>
                      <a:pt x="19564" y="6591"/>
                      <a:pt x="19596" y="6667"/>
                    </a:cubicBezTo>
                    <a:cubicBezTo>
                      <a:pt x="19529" y="6724"/>
                      <a:pt x="19494" y="6809"/>
                      <a:pt x="19533" y="6908"/>
                    </a:cubicBezTo>
                    <a:cubicBezTo>
                      <a:pt x="19536" y="6912"/>
                      <a:pt x="19538" y="6916"/>
                      <a:pt x="19539" y="6922"/>
                    </a:cubicBezTo>
                    <a:cubicBezTo>
                      <a:pt x="19427" y="6796"/>
                      <a:pt x="19312" y="6674"/>
                      <a:pt x="19191" y="6549"/>
                    </a:cubicBezTo>
                    <a:cubicBezTo>
                      <a:pt x="19149" y="6508"/>
                      <a:pt x="19101" y="6490"/>
                      <a:pt x="19054" y="6490"/>
                    </a:cubicBezTo>
                    <a:cubicBezTo>
                      <a:pt x="18948" y="6490"/>
                      <a:pt x="18846" y="6581"/>
                      <a:pt x="18839" y="6690"/>
                    </a:cubicBezTo>
                    <a:cubicBezTo>
                      <a:pt x="18831" y="6681"/>
                      <a:pt x="18824" y="6668"/>
                      <a:pt x="18815" y="6661"/>
                    </a:cubicBezTo>
                    <a:cubicBezTo>
                      <a:pt x="18797" y="6647"/>
                      <a:pt x="18779" y="6642"/>
                      <a:pt x="18760" y="6636"/>
                    </a:cubicBezTo>
                    <a:cubicBezTo>
                      <a:pt x="18760" y="6634"/>
                      <a:pt x="18760" y="6634"/>
                      <a:pt x="18759" y="6633"/>
                    </a:cubicBezTo>
                    <a:cubicBezTo>
                      <a:pt x="18738" y="6589"/>
                      <a:pt x="18704" y="6571"/>
                      <a:pt x="18669" y="6571"/>
                    </a:cubicBezTo>
                    <a:cubicBezTo>
                      <a:pt x="18607" y="6571"/>
                      <a:pt x="18541" y="6627"/>
                      <a:pt x="18532" y="6695"/>
                    </a:cubicBezTo>
                    <a:cubicBezTo>
                      <a:pt x="18512" y="6860"/>
                      <a:pt x="18552" y="7044"/>
                      <a:pt x="18580" y="7207"/>
                    </a:cubicBezTo>
                    <a:cubicBezTo>
                      <a:pt x="18569" y="7236"/>
                      <a:pt x="18566" y="7270"/>
                      <a:pt x="18576" y="7308"/>
                    </a:cubicBezTo>
                    <a:cubicBezTo>
                      <a:pt x="18594" y="7365"/>
                      <a:pt x="18623" y="7420"/>
                      <a:pt x="18645" y="7476"/>
                    </a:cubicBezTo>
                    <a:cubicBezTo>
                      <a:pt x="18668" y="7566"/>
                      <a:pt x="18688" y="7658"/>
                      <a:pt x="18712" y="7746"/>
                    </a:cubicBezTo>
                    <a:cubicBezTo>
                      <a:pt x="18730" y="7807"/>
                      <a:pt x="18752" y="7866"/>
                      <a:pt x="18771" y="7927"/>
                    </a:cubicBezTo>
                    <a:cubicBezTo>
                      <a:pt x="18746" y="7865"/>
                      <a:pt x="18723" y="7803"/>
                      <a:pt x="18698" y="7743"/>
                    </a:cubicBezTo>
                    <a:cubicBezTo>
                      <a:pt x="18660" y="7647"/>
                      <a:pt x="18624" y="7545"/>
                      <a:pt x="18587" y="7440"/>
                    </a:cubicBezTo>
                    <a:lnTo>
                      <a:pt x="18555" y="7334"/>
                    </a:lnTo>
                    <a:cubicBezTo>
                      <a:pt x="18512" y="7180"/>
                      <a:pt x="18478" y="7021"/>
                      <a:pt x="18389" y="6886"/>
                    </a:cubicBezTo>
                    <a:cubicBezTo>
                      <a:pt x="18370" y="6859"/>
                      <a:pt x="18337" y="6845"/>
                      <a:pt x="18305" y="6845"/>
                    </a:cubicBezTo>
                    <a:cubicBezTo>
                      <a:pt x="18279" y="6845"/>
                      <a:pt x="18254" y="6855"/>
                      <a:pt x="18238" y="6875"/>
                    </a:cubicBezTo>
                    <a:cubicBezTo>
                      <a:pt x="18228" y="6874"/>
                      <a:pt x="18215" y="6874"/>
                      <a:pt x="18205" y="6872"/>
                    </a:cubicBezTo>
                    <a:cubicBezTo>
                      <a:pt x="18179" y="6838"/>
                      <a:pt x="18160" y="6799"/>
                      <a:pt x="18130" y="6770"/>
                    </a:cubicBezTo>
                    <a:cubicBezTo>
                      <a:pt x="18112" y="6752"/>
                      <a:pt x="18087" y="6744"/>
                      <a:pt x="18062" y="6744"/>
                    </a:cubicBezTo>
                    <a:cubicBezTo>
                      <a:pt x="18047" y="6744"/>
                      <a:pt x="18031" y="6747"/>
                      <a:pt x="18017" y="6753"/>
                    </a:cubicBezTo>
                    <a:cubicBezTo>
                      <a:pt x="18016" y="6753"/>
                      <a:pt x="18014" y="6753"/>
                      <a:pt x="18013" y="6753"/>
                    </a:cubicBezTo>
                    <a:cubicBezTo>
                      <a:pt x="17958" y="6753"/>
                      <a:pt x="17902" y="6788"/>
                      <a:pt x="17882" y="6844"/>
                    </a:cubicBezTo>
                    <a:cubicBezTo>
                      <a:pt x="17865" y="6894"/>
                      <a:pt x="17862" y="6946"/>
                      <a:pt x="17867" y="6997"/>
                    </a:cubicBezTo>
                    <a:cubicBezTo>
                      <a:pt x="17838" y="6969"/>
                      <a:pt x="17816" y="6937"/>
                      <a:pt x="17782" y="6915"/>
                    </a:cubicBezTo>
                    <a:cubicBezTo>
                      <a:pt x="17763" y="6902"/>
                      <a:pt x="17744" y="6896"/>
                      <a:pt x="17724" y="6896"/>
                    </a:cubicBezTo>
                    <a:cubicBezTo>
                      <a:pt x="17664" y="6896"/>
                      <a:pt x="17606" y="6952"/>
                      <a:pt x="17605" y="7015"/>
                    </a:cubicBezTo>
                    <a:cubicBezTo>
                      <a:pt x="17605" y="7056"/>
                      <a:pt x="17614" y="7095"/>
                      <a:pt x="17624" y="7136"/>
                    </a:cubicBezTo>
                    <a:cubicBezTo>
                      <a:pt x="17583" y="7071"/>
                      <a:pt x="17535" y="7015"/>
                      <a:pt x="17469" y="6987"/>
                    </a:cubicBezTo>
                    <a:cubicBezTo>
                      <a:pt x="17457" y="6982"/>
                      <a:pt x="17446" y="6980"/>
                      <a:pt x="17434" y="6980"/>
                    </a:cubicBezTo>
                    <a:cubicBezTo>
                      <a:pt x="17388" y="6980"/>
                      <a:pt x="17342" y="7012"/>
                      <a:pt x="17320" y="7047"/>
                    </a:cubicBezTo>
                    <a:cubicBezTo>
                      <a:pt x="17245" y="7160"/>
                      <a:pt x="17287" y="7272"/>
                      <a:pt x="17324" y="7392"/>
                    </a:cubicBezTo>
                    <a:cubicBezTo>
                      <a:pt x="17335" y="7427"/>
                      <a:pt x="17348" y="7463"/>
                      <a:pt x="17360" y="7498"/>
                    </a:cubicBezTo>
                    <a:lnTo>
                      <a:pt x="17338" y="7440"/>
                    </a:lnTo>
                    <a:cubicBezTo>
                      <a:pt x="17287" y="7316"/>
                      <a:pt x="17236" y="7192"/>
                      <a:pt x="17181" y="7071"/>
                    </a:cubicBezTo>
                    <a:cubicBezTo>
                      <a:pt x="17122" y="6936"/>
                      <a:pt x="17065" y="6783"/>
                      <a:pt x="16949" y="6688"/>
                    </a:cubicBezTo>
                    <a:cubicBezTo>
                      <a:pt x="16919" y="6663"/>
                      <a:pt x="16884" y="6652"/>
                      <a:pt x="16849" y="6652"/>
                    </a:cubicBezTo>
                    <a:cubicBezTo>
                      <a:pt x="16799" y="6652"/>
                      <a:pt x="16751" y="6676"/>
                      <a:pt x="16725" y="6719"/>
                    </a:cubicBezTo>
                    <a:cubicBezTo>
                      <a:pt x="16680" y="6756"/>
                      <a:pt x="16647" y="6809"/>
                      <a:pt x="16659" y="6874"/>
                    </a:cubicBezTo>
                    <a:cubicBezTo>
                      <a:pt x="16663" y="6889"/>
                      <a:pt x="16669" y="6903"/>
                      <a:pt x="16671" y="6919"/>
                    </a:cubicBezTo>
                    <a:cubicBezTo>
                      <a:pt x="16666" y="6916"/>
                      <a:pt x="16663" y="6915"/>
                      <a:pt x="16659" y="6911"/>
                    </a:cubicBezTo>
                    <a:cubicBezTo>
                      <a:pt x="16643" y="6900"/>
                      <a:pt x="16624" y="6895"/>
                      <a:pt x="16604" y="6895"/>
                    </a:cubicBezTo>
                    <a:cubicBezTo>
                      <a:pt x="16553" y="6895"/>
                      <a:pt x="16499" y="6929"/>
                      <a:pt x="16489" y="6980"/>
                    </a:cubicBezTo>
                    <a:cubicBezTo>
                      <a:pt x="16487" y="6987"/>
                      <a:pt x="16486" y="6994"/>
                      <a:pt x="16486" y="7001"/>
                    </a:cubicBezTo>
                    <a:cubicBezTo>
                      <a:pt x="16180" y="6388"/>
                      <a:pt x="15901" y="5824"/>
                      <a:pt x="15664" y="5337"/>
                    </a:cubicBezTo>
                    <a:cubicBezTo>
                      <a:pt x="15656" y="5296"/>
                      <a:pt x="15649" y="5255"/>
                      <a:pt x="15639" y="5215"/>
                    </a:cubicBezTo>
                    <a:cubicBezTo>
                      <a:pt x="15604" y="5057"/>
                      <a:pt x="15582" y="4890"/>
                      <a:pt x="15540" y="4734"/>
                    </a:cubicBezTo>
                    <a:cubicBezTo>
                      <a:pt x="15529" y="4686"/>
                      <a:pt x="15503" y="4638"/>
                      <a:pt x="15483" y="4592"/>
                    </a:cubicBezTo>
                    <a:cubicBezTo>
                      <a:pt x="15546" y="4574"/>
                      <a:pt x="15119" y="2419"/>
                      <a:pt x="14880" y="2249"/>
                    </a:cubicBezTo>
                    <a:cubicBezTo>
                      <a:pt x="14825" y="2107"/>
                      <a:pt x="14771" y="1965"/>
                      <a:pt x="14707" y="1828"/>
                    </a:cubicBezTo>
                    <a:cubicBezTo>
                      <a:pt x="14624" y="1648"/>
                      <a:pt x="14547" y="1460"/>
                      <a:pt x="14471" y="1274"/>
                    </a:cubicBezTo>
                    <a:cubicBezTo>
                      <a:pt x="14441" y="1071"/>
                      <a:pt x="14413" y="864"/>
                      <a:pt x="14329" y="684"/>
                    </a:cubicBezTo>
                    <a:cubicBezTo>
                      <a:pt x="14291" y="601"/>
                      <a:pt x="14207" y="562"/>
                      <a:pt x="14121" y="562"/>
                    </a:cubicBezTo>
                    <a:cubicBezTo>
                      <a:pt x="14033" y="562"/>
                      <a:pt x="13943" y="604"/>
                      <a:pt x="13901" y="684"/>
                    </a:cubicBezTo>
                    <a:cubicBezTo>
                      <a:pt x="13760" y="949"/>
                      <a:pt x="13770" y="1314"/>
                      <a:pt x="13782" y="1611"/>
                    </a:cubicBezTo>
                    <a:cubicBezTo>
                      <a:pt x="13791" y="1804"/>
                      <a:pt x="13822" y="1995"/>
                      <a:pt x="13859" y="2185"/>
                    </a:cubicBezTo>
                    <a:cubicBezTo>
                      <a:pt x="13843" y="2172"/>
                      <a:pt x="13831" y="2159"/>
                      <a:pt x="13815" y="2147"/>
                    </a:cubicBezTo>
                    <a:cubicBezTo>
                      <a:pt x="13775" y="2117"/>
                      <a:pt x="13732" y="2103"/>
                      <a:pt x="13691" y="2103"/>
                    </a:cubicBezTo>
                    <a:cubicBezTo>
                      <a:pt x="13678" y="2103"/>
                      <a:pt x="13665" y="2104"/>
                      <a:pt x="13652" y="2107"/>
                    </a:cubicBezTo>
                    <a:cubicBezTo>
                      <a:pt x="13645" y="2066"/>
                      <a:pt x="13635" y="2025"/>
                      <a:pt x="13631" y="1988"/>
                    </a:cubicBezTo>
                    <a:cubicBezTo>
                      <a:pt x="13584" y="1691"/>
                      <a:pt x="13574" y="1366"/>
                      <a:pt x="13543" y="1059"/>
                    </a:cubicBezTo>
                    <a:cubicBezTo>
                      <a:pt x="13513" y="752"/>
                      <a:pt x="13557" y="426"/>
                      <a:pt x="13464" y="132"/>
                    </a:cubicBezTo>
                    <a:cubicBezTo>
                      <a:pt x="13438" y="51"/>
                      <a:pt x="13358" y="0"/>
                      <a:pt x="132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7" name="Google Shape;2617;p47"/>
              <p:cNvSpPr/>
              <p:nvPr/>
            </p:nvSpPr>
            <p:spPr>
              <a:xfrm>
                <a:off x="5306375" y="1010500"/>
                <a:ext cx="274475" cy="104100"/>
              </a:xfrm>
              <a:custGeom>
                <a:avLst/>
                <a:gdLst/>
                <a:ahLst/>
                <a:cxnLst/>
                <a:rect l="l" t="t" r="r" b="b"/>
                <a:pathLst>
                  <a:path w="10979" h="4164" extrusionOk="0">
                    <a:moveTo>
                      <a:pt x="10975" y="3563"/>
                    </a:moveTo>
                    <a:lnTo>
                      <a:pt x="10853" y="3570"/>
                    </a:lnTo>
                    <a:lnTo>
                      <a:pt x="10853" y="3570"/>
                    </a:lnTo>
                    <a:cubicBezTo>
                      <a:pt x="10893" y="3588"/>
                      <a:pt x="10924" y="3597"/>
                      <a:pt x="10945" y="3597"/>
                    </a:cubicBezTo>
                    <a:cubicBezTo>
                      <a:pt x="10968" y="3597"/>
                      <a:pt x="10978" y="3586"/>
                      <a:pt x="10975" y="3563"/>
                    </a:cubicBezTo>
                    <a:close/>
                    <a:moveTo>
                      <a:pt x="7275" y="0"/>
                    </a:moveTo>
                    <a:cubicBezTo>
                      <a:pt x="7275" y="0"/>
                      <a:pt x="1545" y="1355"/>
                      <a:pt x="0" y="4163"/>
                    </a:cubicBezTo>
                    <a:lnTo>
                      <a:pt x="10853" y="3570"/>
                    </a:lnTo>
                    <a:lnTo>
                      <a:pt x="10853" y="3570"/>
                    </a:lnTo>
                    <a:cubicBezTo>
                      <a:pt x="10304" y="3325"/>
                      <a:pt x="8076" y="1496"/>
                      <a:pt x="72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8" name="Google Shape;2618;p47"/>
              <p:cNvSpPr/>
              <p:nvPr/>
            </p:nvSpPr>
            <p:spPr>
              <a:xfrm>
                <a:off x="5454250" y="1038800"/>
                <a:ext cx="259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504" extrusionOk="0">
                    <a:moveTo>
                      <a:pt x="830" y="1"/>
                    </a:moveTo>
                    <a:cubicBezTo>
                      <a:pt x="703" y="1"/>
                      <a:pt x="561" y="65"/>
                      <a:pt x="452" y="107"/>
                    </a:cubicBezTo>
                    <a:cubicBezTo>
                      <a:pt x="269" y="178"/>
                      <a:pt x="84" y="252"/>
                      <a:pt x="12" y="444"/>
                    </a:cubicBezTo>
                    <a:cubicBezTo>
                      <a:pt x="0" y="475"/>
                      <a:pt x="27" y="498"/>
                      <a:pt x="54" y="501"/>
                    </a:cubicBezTo>
                    <a:cubicBezTo>
                      <a:pt x="71" y="503"/>
                      <a:pt x="88" y="504"/>
                      <a:pt x="104" y="504"/>
                    </a:cubicBezTo>
                    <a:cubicBezTo>
                      <a:pt x="277" y="504"/>
                      <a:pt x="432" y="402"/>
                      <a:pt x="595" y="351"/>
                    </a:cubicBezTo>
                    <a:cubicBezTo>
                      <a:pt x="744" y="303"/>
                      <a:pt x="942" y="307"/>
                      <a:pt x="1023" y="157"/>
                    </a:cubicBezTo>
                    <a:cubicBezTo>
                      <a:pt x="1037" y="128"/>
                      <a:pt x="1034" y="90"/>
                      <a:pt x="1011" y="67"/>
                    </a:cubicBezTo>
                    <a:cubicBezTo>
                      <a:pt x="959" y="19"/>
                      <a:pt x="897" y="1"/>
                      <a:pt x="830" y="1"/>
                    </a:cubicBezTo>
                    <a:close/>
                  </a:path>
                </a:pathLst>
              </a:custGeom>
              <a:solidFill>
                <a:srgbClr val="2F2F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9" name="Google Shape;2619;p47"/>
              <p:cNvSpPr/>
              <p:nvPr/>
            </p:nvSpPr>
            <p:spPr>
              <a:xfrm>
                <a:off x="5820900" y="1218700"/>
                <a:ext cx="481100" cy="606825"/>
              </a:xfrm>
              <a:custGeom>
                <a:avLst/>
                <a:gdLst/>
                <a:ahLst/>
                <a:cxnLst/>
                <a:rect l="l" t="t" r="r" b="b"/>
                <a:pathLst>
                  <a:path w="19244" h="24273" extrusionOk="0">
                    <a:moveTo>
                      <a:pt x="102" y="0"/>
                    </a:moveTo>
                    <a:cubicBezTo>
                      <a:pt x="52" y="0"/>
                      <a:pt x="1" y="45"/>
                      <a:pt x="11" y="112"/>
                    </a:cubicBezTo>
                    <a:cubicBezTo>
                      <a:pt x="385" y="2306"/>
                      <a:pt x="1128" y="4472"/>
                      <a:pt x="1931" y="6541"/>
                    </a:cubicBezTo>
                    <a:cubicBezTo>
                      <a:pt x="2713" y="8548"/>
                      <a:pt x="3640" y="10502"/>
                      <a:pt x="4746" y="12353"/>
                    </a:cubicBezTo>
                    <a:cubicBezTo>
                      <a:pt x="6835" y="15841"/>
                      <a:pt x="9578" y="18952"/>
                      <a:pt x="12930" y="21275"/>
                    </a:cubicBezTo>
                    <a:cubicBezTo>
                      <a:pt x="14774" y="22552"/>
                      <a:pt x="16810" y="23604"/>
                      <a:pt x="18959" y="24264"/>
                    </a:cubicBezTo>
                    <a:cubicBezTo>
                      <a:pt x="18978" y="24270"/>
                      <a:pt x="18996" y="24273"/>
                      <a:pt x="19014" y="24273"/>
                    </a:cubicBezTo>
                    <a:cubicBezTo>
                      <a:pt x="19189" y="24273"/>
                      <a:pt x="19244" y="23991"/>
                      <a:pt x="19051" y="23927"/>
                    </a:cubicBezTo>
                    <a:cubicBezTo>
                      <a:pt x="11057" y="21242"/>
                      <a:pt x="5486" y="14531"/>
                      <a:pt x="2406" y="6883"/>
                    </a:cubicBezTo>
                    <a:cubicBezTo>
                      <a:pt x="1509" y="4652"/>
                      <a:pt x="907" y="2350"/>
                      <a:pt x="179" y="64"/>
                    </a:cubicBezTo>
                    <a:cubicBezTo>
                      <a:pt x="166" y="20"/>
                      <a:pt x="135" y="0"/>
                      <a:pt x="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0" name="Google Shape;2620;p47"/>
              <p:cNvSpPr/>
              <p:nvPr/>
            </p:nvSpPr>
            <p:spPr>
              <a:xfrm>
                <a:off x="6155750" y="1685425"/>
                <a:ext cx="133000" cy="7172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2869" extrusionOk="0">
                    <a:moveTo>
                      <a:pt x="5185" y="1"/>
                    </a:moveTo>
                    <a:cubicBezTo>
                      <a:pt x="5160" y="1"/>
                      <a:pt x="5135" y="15"/>
                      <a:pt x="5126" y="47"/>
                    </a:cubicBezTo>
                    <a:cubicBezTo>
                      <a:pt x="4904" y="743"/>
                      <a:pt x="4438" y="997"/>
                      <a:pt x="3910" y="997"/>
                    </a:cubicBezTo>
                    <a:cubicBezTo>
                      <a:pt x="3339" y="997"/>
                      <a:pt x="2695" y="700"/>
                      <a:pt x="2210" y="344"/>
                    </a:cubicBezTo>
                    <a:cubicBezTo>
                      <a:pt x="2187" y="327"/>
                      <a:pt x="2164" y="320"/>
                      <a:pt x="2141" y="320"/>
                    </a:cubicBezTo>
                    <a:cubicBezTo>
                      <a:pt x="2069" y="320"/>
                      <a:pt x="2006" y="395"/>
                      <a:pt x="1997" y="467"/>
                    </a:cubicBezTo>
                    <a:cubicBezTo>
                      <a:pt x="1874" y="1497"/>
                      <a:pt x="1141" y="2295"/>
                      <a:pt x="162" y="2589"/>
                    </a:cubicBezTo>
                    <a:cubicBezTo>
                      <a:pt x="0" y="2638"/>
                      <a:pt x="50" y="2869"/>
                      <a:pt x="198" y="2869"/>
                    </a:cubicBezTo>
                    <a:cubicBezTo>
                      <a:pt x="211" y="2869"/>
                      <a:pt x="224" y="2867"/>
                      <a:pt x="238" y="2863"/>
                    </a:cubicBezTo>
                    <a:cubicBezTo>
                      <a:pt x="1283" y="2601"/>
                      <a:pt x="2040" y="1736"/>
                      <a:pt x="2245" y="702"/>
                    </a:cubicBezTo>
                    <a:lnTo>
                      <a:pt x="2245" y="702"/>
                    </a:lnTo>
                    <a:cubicBezTo>
                      <a:pt x="2726" y="1008"/>
                      <a:pt x="3266" y="1293"/>
                      <a:pt x="3835" y="1293"/>
                    </a:cubicBezTo>
                    <a:cubicBezTo>
                      <a:pt x="3970" y="1293"/>
                      <a:pt x="4108" y="1276"/>
                      <a:pt x="4246" y="1240"/>
                    </a:cubicBezTo>
                    <a:cubicBezTo>
                      <a:pt x="4766" y="1106"/>
                      <a:pt x="5320" y="647"/>
                      <a:pt x="5254" y="61"/>
                    </a:cubicBezTo>
                    <a:cubicBezTo>
                      <a:pt x="5249" y="23"/>
                      <a:pt x="5216" y="1"/>
                      <a:pt x="51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1" name="Google Shape;2621;p47"/>
              <p:cNvSpPr/>
              <p:nvPr/>
            </p:nvSpPr>
            <p:spPr>
              <a:xfrm>
                <a:off x="6072625" y="1580475"/>
                <a:ext cx="197300" cy="105650"/>
              </a:xfrm>
              <a:custGeom>
                <a:avLst/>
                <a:gdLst/>
                <a:ahLst/>
                <a:cxnLst/>
                <a:rect l="l" t="t" r="r" b="b"/>
                <a:pathLst>
                  <a:path w="7892" h="4226" extrusionOk="0">
                    <a:moveTo>
                      <a:pt x="7091" y="0"/>
                    </a:moveTo>
                    <a:cubicBezTo>
                      <a:pt x="7049" y="0"/>
                      <a:pt x="7004" y="40"/>
                      <a:pt x="7017" y="87"/>
                    </a:cubicBezTo>
                    <a:cubicBezTo>
                      <a:pt x="7252" y="935"/>
                      <a:pt x="7720" y="2622"/>
                      <a:pt x="6417" y="2909"/>
                    </a:cubicBezTo>
                    <a:cubicBezTo>
                      <a:pt x="6348" y="2924"/>
                      <a:pt x="6281" y="2932"/>
                      <a:pt x="6217" y="2932"/>
                    </a:cubicBezTo>
                    <a:cubicBezTo>
                      <a:pt x="5331" y="2932"/>
                      <a:pt x="4901" y="1575"/>
                      <a:pt x="4383" y="1048"/>
                    </a:cubicBezTo>
                    <a:cubicBezTo>
                      <a:pt x="4355" y="1020"/>
                      <a:pt x="4324" y="1007"/>
                      <a:pt x="4294" y="1007"/>
                    </a:cubicBezTo>
                    <a:cubicBezTo>
                      <a:pt x="4216" y="1007"/>
                      <a:pt x="4148" y="1089"/>
                      <a:pt x="4161" y="1177"/>
                    </a:cubicBezTo>
                    <a:cubicBezTo>
                      <a:pt x="4326" y="2218"/>
                      <a:pt x="4364" y="3903"/>
                      <a:pt x="2905" y="3903"/>
                    </a:cubicBezTo>
                    <a:cubicBezTo>
                      <a:pt x="2884" y="3903"/>
                      <a:pt x="2864" y="3903"/>
                      <a:pt x="2843" y="3902"/>
                    </a:cubicBezTo>
                    <a:cubicBezTo>
                      <a:pt x="1737" y="3866"/>
                      <a:pt x="1067" y="2867"/>
                      <a:pt x="525" y="2033"/>
                    </a:cubicBezTo>
                    <a:cubicBezTo>
                      <a:pt x="497" y="1990"/>
                      <a:pt x="451" y="1970"/>
                      <a:pt x="407" y="1970"/>
                    </a:cubicBezTo>
                    <a:cubicBezTo>
                      <a:pt x="338" y="1970"/>
                      <a:pt x="272" y="2017"/>
                      <a:pt x="272" y="2102"/>
                    </a:cubicBezTo>
                    <a:cubicBezTo>
                      <a:pt x="284" y="2765"/>
                      <a:pt x="202" y="3412"/>
                      <a:pt x="29" y="4053"/>
                    </a:cubicBezTo>
                    <a:cubicBezTo>
                      <a:pt x="1" y="4158"/>
                      <a:pt x="87" y="4226"/>
                      <a:pt x="170" y="4226"/>
                    </a:cubicBezTo>
                    <a:cubicBezTo>
                      <a:pt x="224" y="4226"/>
                      <a:pt x="277" y="4196"/>
                      <a:pt x="295" y="4128"/>
                    </a:cubicBezTo>
                    <a:cubicBezTo>
                      <a:pt x="437" y="3603"/>
                      <a:pt x="517" y="3077"/>
                      <a:pt x="538" y="2540"/>
                    </a:cubicBezTo>
                    <a:lnTo>
                      <a:pt x="538" y="2540"/>
                    </a:lnTo>
                    <a:cubicBezTo>
                      <a:pt x="1104" y="3355"/>
                      <a:pt x="1842" y="4180"/>
                      <a:pt x="2866" y="4180"/>
                    </a:cubicBezTo>
                    <a:cubicBezTo>
                      <a:pt x="2966" y="4180"/>
                      <a:pt x="3069" y="4172"/>
                      <a:pt x="3175" y="4155"/>
                    </a:cubicBezTo>
                    <a:cubicBezTo>
                      <a:pt x="4449" y="3954"/>
                      <a:pt x="4583" y="2659"/>
                      <a:pt x="4480" y="1586"/>
                    </a:cubicBezTo>
                    <a:lnTo>
                      <a:pt x="4480" y="1586"/>
                    </a:lnTo>
                    <a:cubicBezTo>
                      <a:pt x="4945" y="2236"/>
                      <a:pt x="5431" y="3195"/>
                      <a:pt x="6206" y="3195"/>
                    </a:cubicBezTo>
                    <a:cubicBezTo>
                      <a:pt x="6361" y="3195"/>
                      <a:pt x="6528" y="3157"/>
                      <a:pt x="6709" y="3069"/>
                    </a:cubicBezTo>
                    <a:cubicBezTo>
                      <a:pt x="7891" y="2499"/>
                      <a:pt x="7553" y="988"/>
                      <a:pt x="7145" y="37"/>
                    </a:cubicBezTo>
                    <a:cubicBezTo>
                      <a:pt x="7134" y="11"/>
                      <a:pt x="7113" y="0"/>
                      <a:pt x="70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2" name="Google Shape;2622;p47"/>
              <p:cNvSpPr/>
              <p:nvPr/>
            </p:nvSpPr>
            <p:spPr>
              <a:xfrm>
                <a:off x="5969675" y="1472550"/>
                <a:ext cx="2596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10387" h="3991" extrusionOk="0">
                    <a:moveTo>
                      <a:pt x="5933" y="1"/>
                    </a:moveTo>
                    <a:cubicBezTo>
                      <a:pt x="5867" y="1"/>
                      <a:pt x="5798" y="51"/>
                      <a:pt x="5798" y="126"/>
                    </a:cubicBezTo>
                    <a:cubicBezTo>
                      <a:pt x="5805" y="1287"/>
                      <a:pt x="5744" y="3067"/>
                      <a:pt x="4339" y="3435"/>
                    </a:cubicBezTo>
                    <a:cubicBezTo>
                      <a:pt x="4170" y="3480"/>
                      <a:pt x="4005" y="3500"/>
                      <a:pt x="3844" y="3500"/>
                    </a:cubicBezTo>
                    <a:cubicBezTo>
                      <a:pt x="2729" y="3500"/>
                      <a:pt x="1837" y="2510"/>
                      <a:pt x="1153" y="1708"/>
                    </a:cubicBezTo>
                    <a:cubicBezTo>
                      <a:pt x="1132" y="1684"/>
                      <a:pt x="1100" y="1673"/>
                      <a:pt x="1068" y="1673"/>
                    </a:cubicBezTo>
                    <a:cubicBezTo>
                      <a:pt x="1011" y="1673"/>
                      <a:pt x="953" y="1705"/>
                      <a:pt x="944" y="1763"/>
                    </a:cubicBezTo>
                    <a:cubicBezTo>
                      <a:pt x="837" y="2505"/>
                      <a:pt x="558" y="3170"/>
                      <a:pt x="84" y="3752"/>
                    </a:cubicBezTo>
                    <a:cubicBezTo>
                      <a:pt x="0" y="3855"/>
                      <a:pt x="92" y="3990"/>
                      <a:pt x="188" y="3990"/>
                    </a:cubicBezTo>
                    <a:cubicBezTo>
                      <a:pt x="218" y="3990"/>
                      <a:pt x="249" y="3976"/>
                      <a:pt x="275" y="3944"/>
                    </a:cubicBezTo>
                    <a:cubicBezTo>
                      <a:pt x="719" y="3384"/>
                      <a:pt x="1010" y="2769"/>
                      <a:pt x="1144" y="2078"/>
                    </a:cubicBezTo>
                    <a:lnTo>
                      <a:pt x="1144" y="2078"/>
                    </a:lnTo>
                    <a:cubicBezTo>
                      <a:pt x="1843" y="2873"/>
                      <a:pt x="2770" y="3759"/>
                      <a:pt x="3845" y="3759"/>
                    </a:cubicBezTo>
                    <a:cubicBezTo>
                      <a:pt x="4076" y="3759"/>
                      <a:pt x="4314" y="3718"/>
                      <a:pt x="4558" y="3626"/>
                    </a:cubicBezTo>
                    <a:cubicBezTo>
                      <a:pt x="5786" y="3165"/>
                      <a:pt x="6012" y="1791"/>
                      <a:pt x="6044" y="610"/>
                    </a:cubicBezTo>
                    <a:lnTo>
                      <a:pt x="6044" y="610"/>
                    </a:lnTo>
                    <a:cubicBezTo>
                      <a:pt x="6615" y="1566"/>
                      <a:pt x="7468" y="2443"/>
                      <a:pt x="8496" y="2853"/>
                    </a:cubicBezTo>
                    <a:cubicBezTo>
                      <a:pt x="8718" y="2942"/>
                      <a:pt x="8962" y="3001"/>
                      <a:pt x="9203" y="3001"/>
                    </a:cubicBezTo>
                    <a:cubicBezTo>
                      <a:pt x="9440" y="3001"/>
                      <a:pt x="9673" y="2944"/>
                      <a:pt x="9876" y="2801"/>
                    </a:cubicBezTo>
                    <a:cubicBezTo>
                      <a:pt x="10218" y="2557"/>
                      <a:pt x="10386" y="2179"/>
                      <a:pt x="10255" y="1776"/>
                    </a:cubicBezTo>
                    <a:cubicBezTo>
                      <a:pt x="10245" y="1739"/>
                      <a:pt x="10219" y="1723"/>
                      <a:pt x="10192" y="1723"/>
                    </a:cubicBezTo>
                    <a:cubicBezTo>
                      <a:pt x="10153" y="1723"/>
                      <a:pt x="10112" y="1758"/>
                      <a:pt x="10120" y="1812"/>
                    </a:cubicBezTo>
                    <a:cubicBezTo>
                      <a:pt x="10226" y="2452"/>
                      <a:pt x="9680" y="2748"/>
                      <a:pt x="9145" y="2748"/>
                    </a:cubicBezTo>
                    <a:cubicBezTo>
                      <a:pt x="9015" y="2748"/>
                      <a:pt x="8886" y="2730"/>
                      <a:pt x="8766" y="2696"/>
                    </a:cubicBezTo>
                    <a:cubicBezTo>
                      <a:pt x="8306" y="2563"/>
                      <a:pt x="7859" y="2237"/>
                      <a:pt x="7493" y="1934"/>
                    </a:cubicBezTo>
                    <a:cubicBezTo>
                      <a:pt x="6876" y="1417"/>
                      <a:pt x="6393" y="779"/>
                      <a:pt x="6033" y="62"/>
                    </a:cubicBezTo>
                    <a:cubicBezTo>
                      <a:pt x="6012" y="19"/>
                      <a:pt x="5973" y="1"/>
                      <a:pt x="593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3" name="Google Shape;2623;p47"/>
              <p:cNvSpPr/>
              <p:nvPr/>
            </p:nvSpPr>
            <p:spPr>
              <a:xfrm>
                <a:off x="5905550" y="1337050"/>
                <a:ext cx="256025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10241" h="4857" extrusionOk="0">
                    <a:moveTo>
                      <a:pt x="5782" y="0"/>
                    </a:moveTo>
                    <a:cubicBezTo>
                      <a:pt x="5719" y="0"/>
                      <a:pt x="5654" y="55"/>
                      <a:pt x="5654" y="122"/>
                    </a:cubicBezTo>
                    <a:cubicBezTo>
                      <a:pt x="5660" y="1081"/>
                      <a:pt x="5725" y="2262"/>
                      <a:pt x="5291" y="3138"/>
                    </a:cubicBezTo>
                    <a:cubicBezTo>
                      <a:pt x="4958" y="3815"/>
                      <a:pt x="4370" y="4223"/>
                      <a:pt x="3717" y="4223"/>
                    </a:cubicBezTo>
                    <a:cubicBezTo>
                      <a:pt x="3426" y="4223"/>
                      <a:pt x="3122" y="4142"/>
                      <a:pt x="2822" y="3967"/>
                    </a:cubicBezTo>
                    <a:cubicBezTo>
                      <a:pt x="2020" y="3499"/>
                      <a:pt x="1543" y="2636"/>
                      <a:pt x="886" y="2007"/>
                    </a:cubicBezTo>
                    <a:cubicBezTo>
                      <a:pt x="861" y="1982"/>
                      <a:pt x="830" y="1971"/>
                      <a:pt x="800" y="1971"/>
                    </a:cubicBezTo>
                    <a:cubicBezTo>
                      <a:pt x="736" y="1971"/>
                      <a:pt x="673" y="2021"/>
                      <a:pt x="672" y="2096"/>
                    </a:cubicBezTo>
                    <a:cubicBezTo>
                      <a:pt x="658" y="2998"/>
                      <a:pt x="450" y="3851"/>
                      <a:pt x="50" y="4662"/>
                    </a:cubicBezTo>
                    <a:cubicBezTo>
                      <a:pt x="1" y="4763"/>
                      <a:pt x="89" y="4856"/>
                      <a:pt x="173" y="4856"/>
                    </a:cubicBezTo>
                    <a:cubicBezTo>
                      <a:pt x="211" y="4856"/>
                      <a:pt x="248" y="4837"/>
                      <a:pt x="271" y="4791"/>
                    </a:cubicBezTo>
                    <a:cubicBezTo>
                      <a:pt x="646" y="4032"/>
                      <a:pt x="861" y="3229"/>
                      <a:pt x="912" y="2391"/>
                    </a:cubicBezTo>
                    <a:lnTo>
                      <a:pt x="912" y="2391"/>
                    </a:lnTo>
                    <a:cubicBezTo>
                      <a:pt x="1563" y="3084"/>
                      <a:pt x="2090" y="3948"/>
                      <a:pt x="2990" y="4331"/>
                    </a:cubicBezTo>
                    <a:cubicBezTo>
                      <a:pt x="3233" y="4435"/>
                      <a:pt x="3480" y="4485"/>
                      <a:pt x="3721" y="4485"/>
                    </a:cubicBezTo>
                    <a:cubicBezTo>
                      <a:pt x="4257" y="4485"/>
                      <a:pt x="4765" y="4238"/>
                      <a:pt x="5144" y="3798"/>
                    </a:cubicBezTo>
                    <a:cubicBezTo>
                      <a:pt x="5902" y="2923"/>
                      <a:pt x="5907" y="1600"/>
                      <a:pt x="5896" y="464"/>
                    </a:cubicBezTo>
                    <a:lnTo>
                      <a:pt x="5896" y="464"/>
                    </a:lnTo>
                    <a:cubicBezTo>
                      <a:pt x="6172" y="806"/>
                      <a:pt x="6446" y="1150"/>
                      <a:pt x="6720" y="1494"/>
                    </a:cubicBezTo>
                    <a:cubicBezTo>
                      <a:pt x="7237" y="2146"/>
                      <a:pt x="7741" y="2913"/>
                      <a:pt x="8566" y="3194"/>
                    </a:cubicBezTo>
                    <a:cubicBezTo>
                      <a:pt x="8744" y="3254"/>
                      <a:pt x="8955" y="3293"/>
                      <a:pt x="9165" y="3293"/>
                    </a:cubicBezTo>
                    <a:cubicBezTo>
                      <a:pt x="9538" y="3293"/>
                      <a:pt x="9905" y="3168"/>
                      <a:pt x="10067" y="2816"/>
                    </a:cubicBezTo>
                    <a:cubicBezTo>
                      <a:pt x="10241" y="2437"/>
                      <a:pt x="10194" y="1972"/>
                      <a:pt x="10105" y="1579"/>
                    </a:cubicBezTo>
                    <a:cubicBezTo>
                      <a:pt x="10098" y="1546"/>
                      <a:pt x="10071" y="1530"/>
                      <a:pt x="10043" y="1530"/>
                    </a:cubicBezTo>
                    <a:cubicBezTo>
                      <a:pt x="10010" y="1530"/>
                      <a:pt x="9976" y="1553"/>
                      <a:pt x="9980" y="1593"/>
                    </a:cubicBezTo>
                    <a:cubicBezTo>
                      <a:pt x="10011" y="1911"/>
                      <a:pt x="10014" y="2297"/>
                      <a:pt x="9915" y="2602"/>
                    </a:cubicBezTo>
                    <a:cubicBezTo>
                      <a:pt x="9796" y="2967"/>
                      <a:pt x="9547" y="3102"/>
                      <a:pt x="9253" y="3102"/>
                    </a:cubicBezTo>
                    <a:cubicBezTo>
                      <a:pt x="8690" y="3102"/>
                      <a:pt x="7963" y="2609"/>
                      <a:pt x="7669" y="2292"/>
                    </a:cubicBezTo>
                    <a:cubicBezTo>
                      <a:pt x="7018" y="1591"/>
                      <a:pt x="6458" y="783"/>
                      <a:pt x="5858" y="37"/>
                    </a:cubicBezTo>
                    <a:cubicBezTo>
                      <a:pt x="5837" y="11"/>
                      <a:pt x="5810" y="0"/>
                      <a:pt x="57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4" name="Google Shape;2624;p47"/>
              <p:cNvSpPr/>
              <p:nvPr/>
            </p:nvSpPr>
            <p:spPr>
              <a:xfrm>
                <a:off x="6138500" y="1484375"/>
                <a:ext cx="136350" cy="32490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2996" extrusionOk="0">
                    <a:moveTo>
                      <a:pt x="41" y="0"/>
                    </a:moveTo>
                    <a:cubicBezTo>
                      <a:pt x="20" y="0"/>
                      <a:pt x="1" y="17"/>
                      <a:pt x="7" y="44"/>
                    </a:cubicBezTo>
                    <a:cubicBezTo>
                      <a:pt x="191" y="1178"/>
                      <a:pt x="577" y="2301"/>
                      <a:pt x="936" y="3391"/>
                    </a:cubicBezTo>
                    <a:cubicBezTo>
                      <a:pt x="1307" y="4523"/>
                      <a:pt x="1717" y="5639"/>
                      <a:pt x="2168" y="6740"/>
                    </a:cubicBezTo>
                    <a:cubicBezTo>
                      <a:pt x="3037" y="8866"/>
                      <a:pt x="4040" y="10932"/>
                      <a:pt x="5173" y="12932"/>
                    </a:cubicBezTo>
                    <a:cubicBezTo>
                      <a:pt x="5198" y="12977"/>
                      <a:pt x="5237" y="12995"/>
                      <a:pt x="5276" y="12995"/>
                    </a:cubicBezTo>
                    <a:cubicBezTo>
                      <a:pt x="5364" y="12995"/>
                      <a:pt x="5454" y="12901"/>
                      <a:pt x="5398" y="12801"/>
                    </a:cubicBezTo>
                    <a:cubicBezTo>
                      <a:pt x="4255" y="10764"/>
                      <a:pt x="3228" y="8658"/>
                      <a:pt x="2343" y="6494"/>
                    </a:cubicBezTo>
                    <a:cubicBezTo>
                      <a:pt x="1916" y="5452"/>
                      <a:pt x="1518" y="4397"/>
                      <a:pt x="1151" y="3332"/>
                    </a:cubicBezTo>
                    <a:cubicBezTo>
                      <a:pt x="774" y="2239"/>
                      <a:pt x="488" y="1106"/>
                      <a:pt x="75" y="25"/>
                    </a:cubicBezTo>
                    <a:cubicBezTo>
                      <a:pt x="68" y="8"/>
                      <a:pt x="54" y="0"/>
                      <a:pt x="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5" name="Google Shape;2625;p47"/>
              <p:cNvSpPr/>
              <p:nvPr/>
            </p:nvSpPr>
            <p:spPr>
              <a:xfrm>
                <a:off x="6052725" y="1511225"/>
                <a:ext cx="110250" cy="242675"/>
              </a:xfrm>
              <a:custGeom>
                <a:avLst/>
                <a:gdLst/>
                <a:ahLst/>
                <a:cxnLst/>
                <a:rect l="l" t="t" r="r" b="b"/>
                <a:pathLst>
                  <a:path w="4410" h="9707" extrusionOk="0">
                    <a:moveTo>
                      <a:pt x="28" y="0"/>
                    </a:moveTo>
                    <a:cubicBezTo>
                      <a:pt x="14" y="0"/>
                      <a:pt x="0" y="9"/>
                      <a:pt x="4" y="26"/>
                    </a:cubicBezTo>
                    <a:cubicBezTo>
                      <a:pt x="198" y="1710"/>
                      <a:pt x="778" y="3371"/>
                      <a:pt x="1441" y="4922"/>
                    </a:cubicBezTo>
                    <a:cubicBezTo>
                      <a:pt x="2153" y="6593"/>
                      <a:pt x="3055" y="8173"/>
                      <a:pt x="4115" y="9649"/>
                    </a:cubicBezTo>
                    <a:cubicBezTo>
                      <a:pt x="4144" y="9690"/>
                      <a:pt x="4184" y="9707"/>
                      <a:pt x="4225" y="9707"/>
                    </a:cubicBezTo>
                    <a:cubicBezTo>
                      <a:pt x="4319" y="9707"/>
                      <a:pt x="4410" y="9613"/>
                      <a:pt x="4341" y="9517"/>
                    </a:cubicBezTo>
                    <a:cubicBezTo>
                      <a:pt x="3338" y="8116"/>
                      <a:pt x="2470" y="6622"/>
                      <a:pt x="1768" y="5049"/>
                    </a:cubicBezTo>
                    <a:cubicBezTo>
                      <a:pt x="1039" y="3418"/>
                      <a:pt x="577" y="1723"/>
                      <a:pt x="57" y="19"/>
                    </a:cubicBezTo>
                    <a:cubicBezTo>
                      <a:pt x="53" y="6"/>
                      <a:pt x="40" y="0"/>
                      <a:pt x="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6" name="Google Shape;2626;p47"/>
              <p:cNvSpPr/>
              <p:nvPr/>
            </p:nvSpPr>
            <p:spPr>
              <a:xfrm>
                <a:off x="6245075" y="1936575"/>
                <a:ext cx="171725" cy="300775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12031" extrusionOk="0">
                    <a:moveTo>
                      <a:pt x="41" y="1"/>
                    </a:moveTo>
                    <a:cubicBezTo>
                      <a:pt x="21" y="1"/>
                      <a:pt x="1" y="17"/>
                      <a:pt x="9" y="44"/>
                    </a:cubicBezTo>
                    <a:cubicBezTo>
                      <a:pt x="291" y="1056"/>
                      <a:pt x="886" y="2028"/>
                      <a:pt x="1363" y="2957"/>
                    </a:cubicBezTo>
                    <a:cubicBezTo>
                      <a:pt x="1897" y="3995"/>
                      <a:pt x="2446" y="5023"/>
                      <a:pt x="3013" y="6041"/>
                    </a:cubicBezTo>
                    <a:cubicBezTo>
                      <a:pt x="4128" y="8046"/>
                      <a:pt x="5288" y="10039"/>
                      <a:pt x="6542" y="11962"/>
                    </a:cubicBezTo>
                    <a:cubicBezTo>
                      <a:pt x="6573" y="12010"/>
                      <a:pt x="6619" y="12030"/>
                      <a:pt x="6664" y="12030"/>
                    </a:cubicBezTo>
                    <a:cubicBezTo>
                      <a:pt x="6767" y="12030"/>
                      <a:pt x="6869" y="11926"/>
                      <a:pt x="6798" y="11812"/>
                    </a:cubicBezTo>
                    <a:cubicBezTo>
                      <a:pt x="5607" y="9883"/>
                      <a:pt x="4424" y="7956"/>
                      <a:pt x="3314" y="5979"/>
                    </a:cubicBezTo>
                    <a:cubicBezTo>
                      <a:pt x="2776" y="5021"/>
                      <a:pt x="2252" y="4054"/>
                      <a:pt x="1735" y="3084"/>
                    </a:cubicBezTo>
                    <a:cubicBezTo>
                      <a:pt x="1200" y="2077"/>
                      <a:pt x="747" y="933"/>
                      <a:pt x="70" y="15"/>
                    </a:cubicBezTo>
                    <a:cubicBezTo>
                      <a:pt x="63" y="6"/>
                      <a:pt x="52" y="1"/>
                      <a:pt x="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7" name="Google Shape;2627;p47"/>
              <p:cNvSpPr/>
              <p:nvPr/>
            </p:nvSpPr>
            <p:spPr>
              <a:xfrm>
                <a:off x="6168175" y="1958925"/>
                <a:ext cx="136725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5469" h="10668" extrusionOk="0">
                    <a:moveTo>
                      <a:pt x="54" y="0"/>
                    </a:moveTo>
                    <a:cubicBezTo>
                      <a:pt x="28" y="0"/>
                      <a:pt x="1" y="23"/>
                      <a:pt x="9" y="53"/>
                    </a:cubicBezTo>
                    <a:cubicBezTo>
                      <a:pt x="519" y="1908"/>
                      <a:pt x="1349" y="3697"/>
                      <a:pt x="2197" y="5419"/>
                    </a:cubicBezTo>
                    <a:cubicBezTo>
                      <a:pt x="3072" y="7203"/>
                      <a:pt x="4066" y="8931"/>
                      <a:pt x="5145" y="10600"/>
                    </a:cubicBezTo>
                    <a:cubicBezTo>
                      <a:pt x="5176" y="10648"/>
                      <a:pt x="5220" y="10668"/>
                      <a:pt x="5264" y="10668"/>
                    </a:cubicBezTo>
                    <a:cubicBezTo>
                      <a:pt x="5367" y="10668"/>
                      <a:pt x="5469" y="10563"/>
                      <a:pt x="5397" y="10453"/>
                    </a:cubicBezTo>
                    <a:cubicBezTo>
                      <a:pt x="4333" y="8809"/>
                      <a:pt x="3363" y="7111"/>
                      <a:pt x="2485" y="5361"/>
                    </a:cubicBezTo>
                    <a:cubicBezTo>
                      <a:pt x="1607" y="3613"/>
                      <a:pt x="903" y="1794"/>
                      <a:pt x="87" y="21"/>
                    </a:cubicBezTo>
                    <a:cubicBezTo>
                      <a:pt x="80" y="6"/>
                      <a:pt x="67" y="0"/>
                      <a:pt x="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8" name="Google Shape;2628;p47"/>
              <p:cNvSpPr/>
              <p:nvPr/>
            </p:nvSpPr>
            <p:spPr>
              <a:xfrm>
                <a:off x="5433700" y="1195375"/>
                <a:ext cx="493275" cy="679275"/>
              </a:xfrm>
              <a:custGeom>
                <a:avLst/>
                <a:gdLst/>
                <a:ahLst/>
                <a:cxnLst/>
                <a:rect l="l" t="t" r="r" b="b"/>
                <a:pathLst>
                  <a:path w="19731" h="27171" extrusionOk="0">
                    <a:moveTo>
                      <a:pt x="15298" y="23556"/>
                    </a:moveTo>
                    <a:cubicBezTo>
                      <a:pt x="15352" y="23659"/>
                      <a:pt x="15407" y="23760"/>
                      <a:pt x="15468" y="23860"/>
                    </a:cubicBezTo>
                    <a:cubicBezTo>
                      <a:pt x="15391" y="23777"/>
                      <a:pt x="15315" y="23690"/>
                      <a:pt x="15244" y="23600"/>
                    </a:cubicBezTo>
                    <a:cubicBezTo>
                      <a:pt x="15265" y="23588"/>
                      <a:pt x="15284" y="23574"/>
                      <a:pt x="15298" y="23556"/>
                    </a:cubicBezTo>
                    <a:close/>
                    <a:moveTo>
                      <a:pt x="7796" y="0"/>
                    </a:moveTo>
                    <a:cubicBezTo>
                      <a:pt x="7771" y="0"/>
                      <a:pt x="7744" y="9"/>
                      <a:pt x="7720" y="28"/>
                    </a:cubicBezTo>
                    <a:cubicBezTo>
                      <a:pt x="7472" y="234"/>
                      <a:pt x="7335" y="624"/>
                      <a:pt x="7232" y="925"/>
                    </a:cubicBezTo>
                    <a:cubicBezTo>
                      <a:pt x="7164" y="1127"/>
                      <a:pt x="7104" y="1335"/>
                      <a:pt x="7053" y="1544"/>
                    </a:cubicBezTo>
                    <a:cubicBezTo>
                      <a:pt x="7066" y="1403"/>
                      <a:pt x="7076" y="1262"/>
                      <a:pt x="7094" y="1123"/>
                    </a:cubicBezTo>
                    <a:cubicBezTo>
                      <a:pt x="7103" y="1046"/>
                      <a:pt x="7124" y="969"/>
                      <a:pt x="7125" y="891"/>
                    </a:cubicBezTo>
                    <a:cubicBezTo>
                      <a:pt x="7128" y="816"/>
                      <a:pt x="7117" y="748"/>
                      <a:pt x="7125" y="671"/>
                    </a:cubicBezTo>
                    <a:cubicBezTo>
                      <a:pt x="7136" y="576"/>
                      <a:pt x="7055" y="523"/>
                      <a:pt x="6973" y="523"/>
                    </a:cubicBezTo>
                    <a:cubicBezTo>
                      <a:pt x="6920" y="523"/>
                      <a:pt x="6867" y="545"/>
                      <a:pt x="6839" y="593"/>
                    </a:cubicBezTo>
                    <a:cubicBezTo>
                      <a:pt x="6760" y="729"/>
                      <a:pt x="6678" y="841"/>
                      <a:pt x="6620" y="991"/>
                    </a:cubicBezTo>
                    <a:cubicBezTo>
                      <a:pt x="6608" y="1017"/>
                      <a:pt x="6601" y="1042"/>
                      <a:pt x="6593" y="1068"/>
                    </a:cubicBezTo>
                    <a:cubicBezTo>
                      <a:pt x="6604" y="935"/>
                      <a:pt x="6614" y="801"/>
                      <a:pt x="6620" y="670"/>
                    </a:cubicBezTo>
                    <a:cubicBezTo>
                      <a:pt x="6624" y="570"/>
                      <a:pt x="6548" y="519"/>
                      <a:pt x="6469" y="519"/>
                    </a:cubicBezTo>
                    <a:cubicBezTo>
                      <a:pt x="6416" y="519"/>
                      <a:pt x="6361" y="542"/>
                      <a:pt x="6328" y="589"/>
                    </a:cubicBezTo>
                    <a:cubicBezTo>
                      <a:pt x="6274" y="666"/>
                      <a:pt x="6236" y="749"/>
                      <a:pt x="6189" y="830"/>
                    </a:cubicBezTo>
                    <a:cubicBezTo>
                      <a:pt x="6191" y="777"/>
                      <a:pt x="6196" y="722"/>
                      <a:pt x="6198" y="670"/>
                    </a:cubicBezTo>
                    <a:cubicBezTo>
                      <a:pt x="6201" y="627"/>
                      <a:pt x="6177" y="599"/>
                      <a:pt x="6147" y="579"/>
                    </a:cubicBezTo>
                    <a:cubicBezTo>
                      <a:pt x="6196" y="474"/>
                      <a:pt x="6247" y="372"/>
                      <a:pt x="6304" y="273"/>
                    </a:cubicBezTo>
                    <a:cubicBezTo>
                      <a:pt x="6349" y="195"/>
                      <a:pt x="6277" y="104"/>
                      <a:pt x="6204" y="104"/>
                    </a:cubicBezTo>
                    <a:cubicBezTo>
                      <a:pt x="6179" y="104"/>
                      <a:pt x="6154" y="115"/>
                      <a:pt x="6133" y="140"/>
                    </a:cubicBezTo>
                    <a:cubicBezTo>
                      <a:pt x="5946" y="367"/>
                      <a:pt x="5756" y="599"/>
                      <a:pt x="5623" y="861"/>
                    </a:cubicBezTo>
                    <a:cubicBezTo>
                      <a:pt x="5595" y="918"/>
                      <a:pt x="5572" y="976"/>
                      <a:pt x="5545" y="1032"/>
                    </a:cubicBezTo>
                    <a:cubicBezTo>
                      <a:pt x="5553" y="976"/>
                      <a:pt x="5561" y="920"/>
                      <a:pt x="5572" y="864"/>
                    </a:cubicBezTo>
                    <a:cubicBezTo>
                      <a:pt x="5587" y="772"/>
                      <a:pt x="5580" y="701"/>
                      <a:pt x="5580" y="610"/>
                    </a:cubicBezTo>
                    <a:cubicBezTo>
                      <a:pt x="5580" y="542"/>
                      <a:pt x="5607" y="464"/>
                      <a:pt x="5620" y="396"/>
                    </a:cubicBezTo>
                    <a:cubicBezTo>
                      <a:pt x="5643" y="271"/>
                      <a:pt x="5540" y="172"/>
                      <a:pt x="5437" y="172"/>
                    </a:cubicBezTo>
                    <a:cubicBezTo>
                      <a:pt x="5384" y="172"/>
                      <a:pt x="5331" y="198"/>
                      <a:pt x="5296" y="261"/>
                    </a:cubicBezTo>
                    <a:cubicBezTo>
                      <a:pt x="5269" y="306"/>
                      <a:pt x="5238" y="353"/>
                      <a:pt x="5207" y="396"/>
                    </a:cubicBezTo>
                    <a:cubicBezTo>
                      <a:pt x="5187" y="389"/>
                      <a:pt x="5165" y="386"/>
                      <a:pt x="5142" y="386"/>
                    </a:cubicBezTo>
                    <a:cubicBezTo>
                      <a:pt x="5088" y="386"/>
                      <a:pt x="5032" y="407"/>
                      <a:pt x="4998" y="453"/>
                    </a:cubicBezTo>
                    <a:cubicBezTo>
                      <a:pt x="4855" y="646"/>
                      <a:pt x="4718" y="840"/>
                      <a:pt x="4607" y="1052"/>
                    </a:cubicBezTo>
                    <a:cubicBezTo>
                      <a:pt x="4657" y="896"/>
                      <a:pt x="4711" y="742"/>
                      <a:pt x="4772" y="592"/>
                    </a:cubicBezTo>
                    <a:cubicBezTo>
                      <a:pt x="4833" y="441"/>
                      <a:pt x="4696" y="329"/>
                      <a:pt x="4560" y="329"/>
                    </a:cubicBezTo>
                    <a:cubicBezTo>
                      <a:pt x="4531" y="329"/>
                      <a:pt x="4503" y="334"/>
                      <a:pt x="4476" y="344"/>
                    </a:cubicBezTo>
                    <a:cubicBezTo>
                      <a:pt x="3595" y="2485"/>
                      <a:pt x="1" y="12527"/>
                      <a:pt x="5542" y="22376"/>
                    </a:cubicBezTo>
                    <a:cubicBezTo>
                      <a:pt x="6182" y="23515"/>
                      <a:pt x="6924" y="24514"/>
                      <a:pt x="7733" y="25404"/>
                    </a:cubicBezTo>
                    <a:cubicBezTo>
                      <a:pt x="7727" y="25388"/>
                      <a:pt x="7724" y="25371"/>
                      <a:pt x="7719" y="25354"/>
                    </a:cubicBezTo>
                    <a:cubicBezTo>
                      <a:pt x="7794" y="25353"/>
                      <a:pt x="7866" y="25320"/>
                      <a:pt x="7918" y="25265"/>
                    </a:cubicBezTo>
                    <a:cubicBezTo>
                      <a:pt x="7954" y="25331"/>
                      <a:pt x="7992" y="25398"/>
                      <a:pt x="8027" y="25466"/>
                    </a:cubicBezTo>
                    <a:cubicBezTo>
                      <a:pt x="8049" y="25504"/>
                      <a:pt x="8081" y="25523"/>
                      <a:pt x="8119" y="25530"/>
                    </a:cubicBezTo>
                    <a:cubicBezTo>
                      <a:pt x="8148" y="25572"/>
                      <a:pt x="8172" y="25616"/>
                      <a:pt x="8200" y="25659"/>
                    </a:cubicBezTo>
                    <a:cubicBezTo>
                      <a:pt x="8547" y="26170"/>
                      <a:pt x="8949" y="26627"/>
                      <a:pt x="9422" y="27019"/>
                    </a:cubicBezTo>
                    <a:cubicBezTo>
                      <a:pt x="9480" y="27068"/>
                      <a:pt x="9537" y="27116"/>
                      <a:pt x="9595" y="27163"/>
                    </a:cubicBezTo>
                    <a:cubicBezTo>
                      <a:pt x="9602" y="27168"/>
                      <a:pt x="9610" y="27171"/>
                      <a:pt x="9618" y="27171"/>
                    </a:cubicBezTo>
                    <a:cubicBezTo>
                      <a:pt x="9652" y="27171"/>
                      <a:pt x="9687" y="27122"/>
                      <a:pt x="9663" y="27087"/>
                    </a:cubicBezTo>
                    <a:cubicBezTo>
                      <a:pt x="9359" y="26663"/>
                      <a:pt x="9060" y="26231"/>
                      <a:pt x="8778" y="25787"/>
                    </a:cubicBezTo>
                    <a:lnTo>
                      <a:pt x="8778" y="25787"/>
                    </a:lnTo>
                    <a:cubicBezTo>
                      <a:pt x="8802" y="25803"/>
                      <a:pt x="8829" y="25814"/>
                      <a:pt x="8858" y="25814"/>
                    </a:cubicBezTo>
                    <a:cubicBezTo>
                      <a:pt x="8873" y="25814"/>
                      <a:pt x="8889" y="25811"/>
                      <a:pt x="8905" y="25804"/>
                    </a:cubicBezTo>
                    <a:cubicBezTo>
                      <a:pt x="8922" y="25797"/>
                      <a:pt x="8941" y="25783"/>
                      <a:pt x="8955" y="25766"/>
                    </a:cubicBezTo>
                    <a:cubicBezTo>
                      <a:pt x="9201" y="26119"/>
                      <a:pt x="9480" y="26439"/>
                      <a:pt x="9826" y="26699"/>
                    </a:cubicBezTo>
                    <a:cubicBezTo>
                      <a:pt x="9842" y="26712"/>
                      <a:pt x="9858" y="26717"/>
                      <a:pt x="9873" y="26717"/>
                    </a:cubicBezTo>
                    <a:cubicBezTo>
                      <a:pt x="9937" y="26717"/>
                      <a:pt x="9979" y="26619"/>
                      <a:pt x="9934" y="26559"/>
                    </a:cubicBezTo>
                    <a:cubicBezTo>
                      <a:pt x="9715" y="26287"/>
                      <a:pt x="9510" y="26004"/>
                      <a:pt x="9322" y="25712"/>
                    </a:cubicBezTo>
                    <a:cubicBezTo>
                      <a:pt x="9380" y="25691"/>
                      <a:pt x="9425" y="25644"/>
                      <a:pt x="9439" y="25586"/>
                    </a:cubicBezTo>
                    <a:lnTo>
                      <a:pt x="9442" y="25588"/>
                    </a:lnTo>
                    <a:cubicBezTo>
                      <a:pt x="9467" y="25624"/>
                      <a:pt x="9507" y="25640"/>
                      <a:pt x="9546" y="25640"/>
                    </a:cubicBezTo>
                    <a:cubicBezTo>
                      <a:pt x="9620" y="25640"/>
                      <a:pt x="9693" y="25583"/>
                      <a:pt x="9657" y="25497"/>
                    </a:cubicBezTo>
                    <a:cubicBezTo>
                      <a:pt x="9584" y="25309"/>
                      <a:pt x="9530" y="25115"/>
                      <a:pt x="9459" y="24926"/>
                    </a:cubicBezTo>
                    <a:cubicBezTo>
                      <a:pt x="9428" y="24839"/>
                      <a:pt x="9401" y="24751"/>
                      <a:pt x="9373" y="24663"/>
                    </a:cubicBezTo>
                    <a:lnTo>
                      <a:pt x="9373" y="24663"/>
                    </a:lnTo>
                    <a:cubicBezTo>
                      <a:pt x="9422" y="24691"/>
                      <a:pt x="9470" y="24715"/>
                      <a:pt x="9516" y="24752"/>
                    </a:cubicBezTo>
                    <a:cubicBezTo>
                      <a:pt x="9562" y="24878"/>
                      <a:pt x="9612" y="25003"/>
                      <a:pt x="9673" y="25123"/>
                    </a:cubicBezTo>
                    <a:cubicBezTo>
                      <a:pt x="9769" y="25310"/>
                      <a:pt x="9863" y="25494"/>
                      <a:pt x="9962" y="25680"/>
                    </a:cubicBezTo>
                    <a:cubicBezTo>
                      <a:pt x="9990" y="25734"/>
                      <a:pt x="10036" y="25756"/>
                      <a:pt x="10083" y="25756"/>
                    </a:cubicBezTo>
                    <a:cubicBezTo>
                      <a:pt x="10146" y="25756"/>
                      <a:pt x="10211" y="25715"/>
                      <a:pt x="10237" y="25654"/>
                    </a:cubicBezTo>
                    <a:cubicBezTo>
                      <a:pt x="10261" y="25694"/>
                      <a:pt x="10285" y="25734"/>
                      <a:pt x="10309" y="25772"/>
                    </a:cubicBezTo>
                    <a:cubicBezTo>
                      <a:pt x="10327" y="25796"/>
                      <a:pt x="10350" y="25806"/>
                      <a:pt x="10377" y="25809"/>
                    </a:cubicBezTo>
                    <a:cubicBezTo>
                      <a:pt x="10472" y="25976"/>
                      <a:pt x="10572" y="26140"/>
                      <a:pt x="10684" y="26296"/>
                    </a:cubicBezTo>
                    <a:cubicBezTo>
                      <a:pt x="10703" y="26322"/>
                      <a:pt x="10728" y="26334"/>
                      <a:pt x="10751" y="26334"/>
                    </a:cubicBezTo>
                    <a:cubicBezTo>
                      <a:pt x="10803" y="26334"/>
                      <a:pt x="10850" y="26279"/>
                      <a:pt x="10823" y="26214"/>
                    </a:cubicBezTo>
                    <a:cubicBezTo>
                      <a:pt x="10592" y="25685"/>
                      <a:pt x="10395" y="25142"/>
                      <a:pt x="10229" y="24589"/>
                    </a:cubicBezTo>
                    <a:cubicBezTo>
                      <a:pt x="10222" y="24567"/>
                      <a:pt x="10218" y="24541"/>
                      <a:pt x="10211" y="24519"/>
                    </a:cubicBezTo>
                    <a:lnTo>
                      <a:pt x="10211" y="24519"/>
                    </a:lnTo>
                    <a:cubicBezTo>
                      <a:pt x="10401" y="24908"/>
                      <a:pt x="10603" y="25290"/>
                      <a:pt x="10816" y="25667"/>
                    </a:cubicBezTo>
                    <a:cubicBezTo>
                      <a:pt x="10839" y="25709"/>
                      <a:pt x="10879" y="25726"/>
                      <a:pt x="10921" y="25726"/>
                    </a:cubicBezTo>
                    <a:cubicBezTo>
                      <a:pt x="11000" y="25726"/>
                      <a:pt x="11082" y="25660"/>
                      <a:pt x="11047" y="25569"/>
                    </a:cubicBezTo>
                    <a:cubicBezTo>
                      <a:pt x="11021" y="25501"/>
                      <a:pt x="10997" y="25428"/>
                      <a:pt x="10972" y="25357"/>
                    </a:cubicBezTo>
                    <a:lnTo>
                      <a:pt x="10972" y="25357"/>
                    </a:lnTo>
                    <a:cubicBezTo>
                      <a:pt x="11116" y="25612"/>
                      <a:pt x="11270" y="25863"/>
                      <a:pt x="11443" y="26103"/>
                    </a:cubicBezTo>
                    <a:cubicBezTo>
                      <a:pt x="11460" y="26127"/>
                      <a:pt x="11487" y="26137"/>
                      <a:pt x="11514" y="26137"/>
                    </a:cubicBezTo>
                    <a:cubicBezTo>
                      <a:pt x="11563" y="26137"/>
                      <a:pt x="11609" y="26101"/>
                      <a:pt x="11589" y="26041"/>
                    </a:cubicBezTo>
                    <a:cubicBezTo>
                      <a:pt x="11486" y="25744"/>
                      <a:pt x="11369" y="25453"/>
                      <a:pt x="11248" y="25163"/>
                    </a:cubicBezTo>
                    <a:cubicBezTo>
                      <a:pt x="11306" y="25147"/>
                      <a:pt x="11358" y="25113"/>
                      <a:pt x="11398" y="25067"/>
                    </a:cubicBezTo>
                    <a:cubicBezTo>
                      <a:pt x="11477" y="25169"/>
                      <a:pt x="11555" y="25272"/>
                      <a:pt x="11646" y="25367"/>
                    </a:cubicBezTo>
                    <a:cubicBezTo>
                      <a:pt x="11676" y="25398"/>
                      <a:pt x="11710" y="25411"/>
                      <a:pt x="11744" y="25411"/>
                    </a:cubicBezTo>
                    <a:cubicBezTo>
                      <a:pt x="11774" y="25411"/>
                      <a:pt x="11804" y="25400"/>
                      <a:pt x="11830" y="25382"/>
                    </a:cubicBezTo>
                    <a:cubicBezTo>
                      <a:pt x="12035" y="25643"/>
                      <a:pt x="12263" y="25880"/>
                      <a:pt x="12531" y="26076"/>
                    </a:cubicBezTo>
                    <a:cubicBezTo>
                      <a:pt x="12544" y="26086"/>
                      <a:pt x="12558" y="26091"/>
                      <a:pt x="12572" y="26091"/>
                    </a:cubicBezTo>
                    <a:cubicBezTo>
                      <a:pt x="12628" y="26091"/>
                      <a:pt x="12677" y="26017"/>
                      <a:pt x="12644" y="25963"/>
                    </a:cubicBezTo>
                    <a:cubicBezTo>
                      <a:pt x="12388" y="25537"/>
                      <a:pt x="12107" y="25123"/>
                      <a:pt x="11871" y="24687"/>
                    </a:cubicBezTo>
                    <a:cubicBezTo>
                      <a:pt x="11882" y="24684"/>
                      <a:pt x="11895" y="24683"/>
                      <a:pt x="11909" y="24681"/>
                    </a:cubicBezTo>
                    <a:cubicBezTo>
                      <a:pt x="11927" y="24680"/>
                      <a:pt x="11939" y="24669"/>
                      <a:pt x="11956" y="24663"/>
                    </a:cubicBezTo>
                    <a:cubicBezTo>
                      <a:pt x="12058" y="24815"/>
                      <a:pt x="12162" y="24965"/>
                      <a:pt x="12272" y="25113"/>
                    </a:cubicBezTo>
                    <a:cubicBezTo>
                      <a:pt x="12302" y="25155"/>
                      <a:pt x="12343" y="25173"/>
                      <a:pt x="12382" y="25173"/>
                    </a:cubicBezTo>
                    <a:cubicBezTo>
                      <a:pt x="12468" y="25173"/>
                      <a:pt x="12545" y="25087"/>
                      <a:pt x="12497" y="24982"/>
                    </a:cubicBezTo>
                    <a:cubicBezTo>
                      <a:pt x="12317" y="24592"/>
                      <a:pt x="12170" y="24186"/>
                      <a:pt x="12001" y="23791"/>
                    </a:cubicBezTo>
                    <a:cubicBezTo>
                      <a:pt x="11973" y="23724"/>
                      <a:pt x="11949" y="23653"/>
                      <a:pt x="11920" y="23584"/>
                    </a:cubicBezTo>
                    <a:lnTo>
                      <a:pt x="11923" y="23584"/>
                    </a:lnTo>
                    <a:cubicBezTo>
                      <a:pt x="11987" y="23743"/>
                      <a:pt x="12062" y="23901"/>
                      <a:pt x="12136" y="24050"/>
                    </a:cubicBezTo>
                    <a:cubicBezTo>
                      <a:pt x="12246" y="24267"/>
                      <a:pt x="12371" y="24465"/>
                      <a:pt x="12512" y="24662"/>
                    </a:cubicBezTo>
                    <a:cubicBezTo>
                      <a:pt x="12667" y="24875"/>
                      <a:pt x="12842" y="25050"/>
                      <a:pt x="13039" y="25225"/>
                    </a:cubicBezTo>
                    <a:cubicBezTo>
                      <a:pt x="13067" y="25250"/>
                      <a:pt x="13100" y="25261"/>
                      <a:pt x="13132" y="25261"/>
                    </a:cubicBezTo>
                    <a:cubicBezTo>
                      <a:pt x="13226" y="25261"/>
                      <a:pt x="13312" y="25164"/>
                      <a:pt x="13253" y="25060"/>
                    </a:cubicBezTo>
                    <a:cubicBezTo>
                      <a:pt x="13168" y="24911"/>
                      <a:pt x="13091" y="24758"/>
                      <a:pt x="13014" y="24605"/>
                    </a:cubicBezTo>
                    <a:lnTo>
                      <a:pt x="13014" y="24605"/>
                    </a:lnTo>
                    <a:cubicBezTo>
                      <a:pt x="13022" y="24607"/>
                      <a:pt x="13031" y="24608"/>
                      <a:pt x="13040" y="24608"/>
                    </a:cubicBezTo>
                    <a:cubicBezTo>
                      <a:pt x="13101" y="24608"/>
                      <a:pt x="13154" y="24564"/>
                      <a:pt x="13155" y="24497"/>
                    </a:cubicBezTo>
                    <a:cubicBezTo>
                      <a:pt x="13157" y="24432"/>
                      <a:pt x="13169" y="24385"/>
                      <a:pt x="13147" y="24320"/>
                    </a:cubicBezTo>
                    <a:cubicBezTo>
                      <a:pt x="13128" y="24269"/>
                      <a:pt x="13099" y="24223"/>
                      <a:pt x="13077" y="24173"/>
                    </a:cubicBezTo>
                    <a:cubicBezTo>
                      <a:pt x="13067" y="24149"/>
                      <a:pt x="13055" y="24125"/>
                      <a:pt x="13042" y="24102"/>
                    </a:cubicBezTo>
                    <a:lnTo>
                      <a:pt x="13042" y="24102"/>
                    </a:lnTo>
                    <a:cubicBezTo>
                      <a:pt x="13093" y="24145"/>
                      <a:pt x="13147" y="24184"/>
                      <a:pt x="13202" y="24221"/>
                    </a:cubicBezTo>
                    <a:cubicBezTo>
                      <a:pt x="13380" y="24520"/>
                      <a:pt x="13587" y="24802"/>
                      <a:pt x="13846" y="25050"/>
                    </a:cubicBezTo>
                    <a:cubicBezTo>
                      <a:pt x="13879" y="25081"/>
                      <a:pt x="13916" y="25094"/>
                      <a:pt x="13952" y="25094"/>
                    </a:cubicBezTo>
                    <a:cubicBezTo>
                      <a:pt x="14059" y="25094"/>
                      <a:pt x="14157" y="24977"/>
                      <a:pt x="14091" y="24860"/>
                    </a:cubicBezTo>
                    <a:cubicBezTo>
                      <a:pt x="14037" y="24759"/>
                      <a:pt x="13991" y="24653"/>
                      <a:pt x="13940" y="24550"/>
                    </a:cubicBezTo>
                    <a:lnTo>
                      <a:pt x="13940" y="24550"/>
                    </a:lnTo>
                    <a:cubicBezTo>
                      <a:pt x="13955" y="24571"/>
                      <a:pt x="13968" y="24592"/>
                      <a:pt x="13985" y="24613"/>
                    </a:cubicBezTo>
                    <a:cubicBezTo>
                      <a:pt x="14042" y="24683"/>
                      <a:pt x="14098" y="24752"/>
                      <a:pt x="14155" y="24823"/>
                    </a:cubicBezTo>
                    <a:cubicBezTo>
                      <a:pt x="14216" y="24895"/>
                      <a:pt x="14271" y="24977"/>
                      <a:pt x="14343" y="25038"/>
                    </a:cubicBezTo>
                    <a:cubicBezTo>
                      <a:pt x="14410" y="25098"/>
                      <a:pt x="14462" y="25171"/>
                      <a:pt x="14529" y="25234"/>
                    </a:cubicBezTo>
                    <a:cubicBezTo>
                      <a:pt x="14568" y="25269"/>
                      <a:pt x="14607" y="25293"/>
                      <a:pt x="14644" y="25333"/>
                    </a:cubicBezTo>
                    <a:cubicBezTo>
                      <a:pt x="14682" y="25370"/>
                      <a:pt x="14711" y="25392"/>
                      <a:pt x="14761" y="25411"/>
                    </a:cubicBezTo>
                    <a:cubicBezTo>
                      <a:pt x="14771" y="25414"/>
                      <a:pt x="14780" y="25416"/>
                      <a:pt x="14790" y="25416"/>
                    </a:cubicBezTo>
                    <a:cubicBezTo>
                      <a:pt x="14846" y="25416"/>
                      <a:pt x="14898" y="25362"/>
                      <a:pt x="14898" y="25305"/>
                    </a:cubicBezTo>
                    <a:cubicBezTo>
                      <a:pt x="14898" y="25220"/>
                      <a:pt x="14847" y="25142"/>
                      <a:pt x="14821" y="25064"/>
                    </a:cubicBezTo>
                    <a:cubicBezTo>
                      <a:pt x="14792" y="24977"/>
                      <a:pt x="14734" y="24900"/>
                      <a:pt x="14700" y="24815"/>
                    </a:cubicBezTo>
                    <a:cubicBezTo>
                      <a:pt x="14685" y="24772"/>
                      <a:pt x="14661" y="24732"/>
                      <a:pt x="14641" y="24691"/>
                    </a:cubicBezTo>
                    <a:lnTo>
                      <a:pt x="14641" y="24691"/>
                    </a:lnTo>
                    <a:cubicBezTo>
                      <a:pt x="14740" y="24800"/>
                      <a:pt x="14838" y="24909"/>
                      <a:pt x="14941" y="25014"/>
                    </a:cubicBezTo>
                    <a:cubicBezTo>
                      <a:pt x="14964" y="25037"/>
                      <a:pt x="14993" y="25047"/>
                      <a:pt x="15022" y="25047"/>
                    </a:cubicBezTo>
                    <a:cubicBezTo>
                      <a:pt x="15111" y="25047"/>
                      <a:pt x="15202" y="24952"/>
                      <a:pt x="15136" y="24864"/>
                    </a:cubicBezTo>
                    <a:cubicBezTo>
                      <a:pt x="15053" y="24751"/>
                      <a:pt x="14979" y="24628"/>
                      <a:pt x="14898" y="24512"/>
                    </a:cubicBezTo>
                    <a:cubicBezTo>
                      <a:pt x="14938" y="24469"/>
                      <a:pt x="14965" y="24414"/>
                      <a:pt x="14944" y="24344"/>
                    </a:cubicBezTo>
                    <a:cubicBezTo>
                      <a:pt x="14917" y="24258"/>
                      <a:pt x="14894" y="24173"/>
                      <a:pt x="14867" y="24088"/>
                    </a:cubicBezTo>
                    <a:lnTo>
                      <a:pt x="14867" y="24088"/>
                    </a:lnTo>
                    <a:cubicBezTo>
                      <a:pt x="14939" y="24158"/>
                      <a:pt x="15012" y="24227"/>
                      <a:pt x="15087" y="24292"/>
                    </a:cubicBezTo>
                    <a:cubicBezTo>
                      <a:pt x="15109" y="24312"/>
                      <a:pt x="15133" y="24320"/>
                      <a:pt x="15156" y="24320"/>
                    </a:cubicBezTo>
                    <a:cubicBezTo>
                      <a:pt x="15208" y="24320"/>
                      <a:pt x="15252" y="24276"/>
                      <a:pt x="15255" y="24224"/>
                    </a:cubicBezTo>
                    <a:cubicBezTo>
                      <a:pt x="15262" y="24230"/>
                      <a:pt x="15269" y="24237"/>
                      <a:pt x="15277" y="24244"/>
                    </a:cubicBezTo>
                    <a:cubicBezTo>
                      <a:pt x="15311" y="24271"/>
                      <a:pt x="15346" y="24282"/>
                      <a:pt x="15380" y="24282"/>
                    </a:cubicBezTo>
                    <a:cubicBezTo>
                      <a:pt x="15499" y="24282"/>
                      <a:pt x="15597" y="24138"/>
                      <a:pt x="15568" y="24012"/>
                    </a:cubicBezTo>
                    <a:lnTo>
                      <a:pt x="15568" y="24012"/>
                    </a:lnTo>
                    <a:cubicBezTo>
                      <a:pt x="15791" y="24363"/>
                      <a:pt x="16045" y="24694"/>
                      <a:pt x="16360" y="24966"/>
                    </a:cubicBezTo>
                    <a:cubicBezTo>
                      <a:pt x="16373" y="24978"/>
                      <a:pt x="16389" y="24983"/>
                      <a:pt x="16404" y="24983"/>
                    </a:cubicBezTo>
                    <a:cubicBezTo>
                      <a:pt x="16448" y="24983"/>
                      <a:pt x="16488" y="24937"/>
                      <a:pt x="16462" y="24887"/>
                    </a:cubicBezTo>
                    <a:cubicBezTo>
                      <a:pt x="16255" y="24506"/>
                      <a:pt x="16034" y="24132"/>
                      <a:pt x="15823" y="23754"/>
                    </a:cubicBezTo>
                    <a:lnTo>
                      <a:pt x="15823" y="23754"/>
                    </a:lnTo>
                    <a:cubicBezTo>
                      <a:pt x="15842" y="23756"/>
                      <a:pt x="15861" y="23761"/>
                      <a:pt x="15880" y="23761"/>
                    </a:cubicBezTo>
                    <a:cubicBezTo>
                      <a:pt x="15882" y="23761"/>
                      <a:pt x="15885" y="23761"/>
                      <a:pt x="15887" y="23761"/>
                    </a:cubicBezTo>
                    <a:cubicBezTo>
                      <a:pt x="16184" y="24116"/>
                      <a:pt x="16510" y="24432"/>
                      <a:pt x="16880" y="24715"/>
                    </a:cubicBezTo>
                    <a:cubicBezTo>
                      <a:pt x="16896" y="24728"/>
                      <a:pt x="16912" y="24733"/>
                      <a:pt x="16927" y="24733"/>
                    </a:cubicBezTo>
                    <a:cubicBezTo>
                      <a:pt x="16991" y="24733"/>
                      <a:pt x="17036" y="24634"/>
                      <a:pt x="16987" y="24575"/>
                    </a:cubicBezTo>
                    <a:cubicBezTo>
                      <a:pt x="16683" y="24200"/>
                      <a:pt x="16388" y="23809"/>
                      <a:pt x="16108" y="23414"/>
                    </a:cubicBezTo>
                    <a:cubicBezTo>
                      <a:pt x="16020" y="23288"/>
                      <a:pt x="15938" y="23159"/>
                      <a:pt x="15857" y="23030"/>
                    </a:cubicBezTo>
                    <a:cubicBezTo>
                      <a:pt x="15904" y="22999"/>
                      <a:pt x="15936" y="22954"/>
                      <a:pt x="15951" y="22904"/>
                    </a:cubicBezTo>
                    <a:cubicBezTo>
                      <a:pt x="16044" y="23040"/>
                      <a:pt x="16140" y="23175"/>
                      <a:pt x="16237" y="23308"/>
                    </a:cubicBezTo>
                    <a:cubicBezTo>
                      <a:pt x="16267" y="23349"/>
                      <a:pt x="16310" y="23376"/>
                      <a:pt x="16357" y="23376"/>
                    </a:cubicBezTo>
                    <a:cubicBezTo>
                      <a:pt x="16375" y="23376"/>
                      <a:pt x="16393" y="23372"/>
                      <a:pt x="16411" y="23364"/>
                    </a:cubicBezTo>
                    <a:cubicBezTo>
                      <a:pt x="16416" y="23363"/>
                      <a:pt x="16419" y="23353"/>
                      <a:pt x="16425" y="23350"/>
                    </a:cubicBezTo>
                    <a:cubicBezTo>
                      <a:pt x="16463" y="23393"/>
                      <a:pt x="16499" y="23438"/>
                      <a:pt x="16538" y="23481"/>
                    </a:cubicBezTo>
                    <a:cubicBezTo>
                      <a:pt x="16732" y="23690"/>
                      <a:pt x="16935" y="23876"/>
                      <a:pt x="17193" y="24002"/>
                    </a:cubicBezTo>
                    <a:cubicBezTo>
                      <a:pt x="17197" y="24004"/>
                      <a:pt x="17202" y="24005"/>
                      <a:pt x="17208" y="24005"/>
                    </a:cubicBezTo>
                    <a:cubicBezTo>
                      <a:pt x="17229" y="24005"/>
                      <a:pt x="17251" y="23989"/>
                      <a:pt x="17241" y="23965"/>
                    </a:cubicBezTo>
                    <a:cubicBezTo>
                      <a:pt x="17183" y="23818"/>
                      <a:pt x="17105" y="23685"/>
                      <a:pt x="17021" y="23557"/>
                    </a:cubicBezTo>
                    <a:lnTo>
                      <a:pt x="17021" y="23557"/>
                    </a:lnTo>
                    <a:cubicBezTo>
                      <a:pt x="17044" y="23575"/>
                      <a:pt x="17065" y="23591"/>
                      <a:pt x="17089" y="23609"/>
                    </a:cubicBezTo>
                    <a:cubicBezTo>
                      <a:pt x="17119" y="23633"/>
                      <a:pt x="17152" y="23643"/>
                      <a:pt x="17184" y="23643"/>
                    </a:cubicBezTo>
                    <a:cubicBezTo>
                      <a:pt x="17322" y="23643"/>
                      <a:pt x="17456" y="23462"/>
                      <a:pt x="17362" y="23335"/>
                    </a:cubicBezTo>
                    <a:cubicBezTo>
                      <a:pt x="17275" y="23212"/>
                      <a:pt x="17188" y="23088"/>
                      <a:pt x="17099" y="22967"/>
                    </a:cubicBezTo>
                    <a:lnTo>
                      <a:pt x="17099" y="22967"/>
                    </a:lnTo>
                    <a:cubicBezTo>
                      <a:pt x="17210" y="23066"/>
                      <a:pt x="17320" y="23161"/>
                      <a:pt x="17439" y="23257"/>
                    </a:cubicBezTo>
                    <a:cubicBezTo>
                      <a:pt x="17483" y="23292"/>
                      <a:pt x="17534" y="23308"/>
                      <a:pt x="17585" y="23308"/>
                    </a:cubicBezTo>
                    <a:cubicBezTo>
                      <a:pt x="17701" y="23308"/>
                      <a:pt x="17813" y="23225"/>
                      <a:pt x="17816" y="23111"/>
                    </a:cubicBezTo>
                    <a:cubicBezTo>
                      <a:pt x="17906" y="23221"/>
                      <a:pt x="18000" y="23328"/>
                      <a:pt x="18099" y="23423"/>
                    </a:cubicBezTo>
                    <a:cubicBezTo>
                      <a:pt x="18129" y="23451"/>
                      <a:pt x="18162" y="23463"/>
                      <a:pt x="18193" y="23463"/>
                    </a:cubicBezTo>
                    <a:cubicBezTo>
                      <a:pt x="18284" y="23463"/>
                      <a:pt x="18362" y="23360"/>
                      <a:pt x="18314" y="23258"/>
                    </a:cubicBezTo>
                    <a:cubicBezTo>
                      <a:pt x="18232" y="23084"/>
                      <a:pt x="18140" y="22918"/>
                      <a:pt x="18045" y="22754"/>
                    </a:cubicBezTo>
                    <a:lnTo>
                      <a:pt x="18045" y="22754"/>
                    </a:lnTo>
                    <a:cubicBezTo>
                      <a:pt x="18092" y="22815"/>
                      <a:pt x="18144" y="22876"/>
                      <a:pt x="18189" y="22938"/>
                    </a:cubicBezTo>
                    <a:cubicBezTo>
                      <a:pt x="18330" y="23125"/>
                      <a:pt x="18473" y="23304"/>
                      <a:pt x="18599" y="23500"/>
                    </a:cubicBezTo>
                    <a:cubicBezTo>
                      <a:pt x="18621" y="23535"/>
                      <a:pt x="18657" y="23550"/>
                      <a:pt x="18693" y="23550"/>
                    </a:cubicBezTo>
                    <a:cubicBezTo>
                      <a:pt x="18760" y="23550"/>
                      <a:pt x="18827" y="23496"/>
                      <a:pt x="18798" y="23415"/>
                    </a:cubicBezTo>
                    <a:cubicBezTo>
                      <a:pt x="18733" y="23237"/>
                      <a:pt x="18670" y="23060"/>
                      <a:pt x="18594" y="22886"/>
                    </a:cubicBezTo>
                    <a:lnTo>
                      <a:pt x="18594" y="22886"/>
                    </a:lnTo>
                    <a:cubicBezTo>
                      <a:pt x="18604" y="22899"/>
                      <a:pt x="18613" y="22910"/>
                      <a:pt x="18621" y="22921"/>
                    </a:cubicBezTo>
                    <a:cubicBezTo>
                      <a:pt x="18832" y="23217"/>
                      <a:pt x="19069" y="23495"/>
                      <a:pt x="19273" y="23792"/>
                    </a:cubicBezTo>
                    <a:cubicBezTo>
                      <a:pt x="19280" y="23803"/>
                      <a:pt x="19290" y="23807"/>
                      <a:pt x="19300" y="23807"/>
                    </a:cubicBezTo>
                    <a:cubicBezTo>
                      <a:pt x="19322" y="23807"/>
                      <a:pt x="19343" y="23786"/>
                      <a:pt x="19329" y="23760"/>
                    </a:cubicBezTo>
                    <a:cubicBezTo>
                      <a:pt x="19160" y="23441"/>
                      <a:pt x="19018" y="23110"/>
                      <a:pt x="18839" y="22792"/>
                    </a:cubicBezTo>
                    <a:cubicBezTo>
                      <a:pt x="18704" y="22552"/>
                      <a:pt x="18565" y="22312"/>
                      <a:pt x="18425" y="22076"/>
                    </a:cubicBezTo>
                    <a:cubicBezTo>
                      <a:pt x="18467" y="22060"/>
                      <a:pt x="18494" y="22022"/>
                      <a:pt x="18495" y="21971"/>
                    </a:cubicBezTo>
                    <a:cubicBezTo>
                      <a:pt x="18593" y="22096"/>
                      <a:pt x="18687" y="22220"/>
                      <a:pt x="18783" y="22345"/>
                    </a:cubicBezTo>
                    <a:cubicBezTo>
                      <a:pt x="18889" y="22482"/>
                      <a:pt x="18988" y="22662"/>
                      <a:pt x="19123" y="22773"/>
                    </a:cubicBezTo>
                    <a:cubicBezTo>
                      <a:pt x="19150" y="22796"/>
                      <a:pt x="19181" y="22806"/>
                      <a:pt x="19212" y="22806"/>
                    </a:cubicBezTo>
                    <a:cubicBezTo>
                      <a:pt x="19287" y="22806"/>
                      <a:pt x="19356" y="22741"/>
                      <a:pt x="19335" y="22649"/>
                    </a:cubicBezTo>
                    <a:cubicBezTo>
                      <a:pt x="19298" y="22489"/>
                      <a:pt x="19194" y="22329"/>
                      <a:pt x="19117" y="22183"/>
                    </a:cubicBezTo>
                    <a:cubicBezTo>
                      <a:pt x="19033" y="22025"/>
                      <a:pt x="18949" y="21866"/>
                      <a:pt x="18862" y="21709"/>
                    </a:cubicBezTo>
                    <a:cubicBezTo>
                      <a:pt x="18856" y="21699"/>
                      <a:pt x="18849" y="21689"/>
                      <a:pt x="18842" y="21679"/>
                    </a:cubicBezTo>
                    <a:cubicBezTo>
                      <a:pt x="18937" y="21650"/>
                      <a:pt x="19011" y="21560"/>
                      <a:pt x="18970" y="21448"/>
                    </a:cubicBezTo>
                    <a:cubicBezTo>
                      <a:pt x="18847" y="21099"/>
                      <a:pt x="18726" y="20746"/>
                      <a:pt x="18572" y="20408"/>
                    </a:cubicBezTo>
                    <a:cubicBezTo>
                      <a:pt x="18417" y="20071"/>
                      <a:pt x="18252" y="19741"/>
                      <a:pt x="18069" y="19416"/>
                    </a:cubicBezTo>
                    <a:cubicBezTo>
                      <a:pt x="17925" y="19159"/>
                      <a:pt x="17766" y="18907"/>
                      <a:pt x="17609" y="18656"/>
                    </a:cubicBezTo>
                    <a:cubicBezTo>
                      <a:pt x="17589" y="18595"/>
                      <a:pt x="17568" y="18536"/>
                      <a:pt x="17547" y="18477"/>
                    </a:cubicBezTo>
                    <a:lnTo>
                      <a:pt x="17547" y="18472"/>
                    </a:lnTo>
                    <a:cubicBezTo>
                      <a:pt x="17620" y="18579"/>
                      <a:pt x="17687" y="18691"/>
                      <a:pt x="17748" y="18806"/>
                    </a:cubicBezTo>
                    <a:cubicBezTo>
                      <a:pt x="17840" y="18980"/>
                      <a:pt x="17929" y="19153"/>
                      <a:pt x="18028" y="19321"/>
                    </a:cubicBezTo>
                    <a:cubicBezTo>
                      <a:pt x="18167" y="19555"/>
                      <a:pt x="18276" y="19809"/>
                      <a:pt x="18434" y="20030"/>
                    </a:cubicBezTo>
                    <a:cubicBezTo>
                      <a:pt x="18461" y="20067"/>
                      <a:pt x="18502" y="20085"/>
                      <a:pt x="18541" y="20085"/>
                    </a:cubicBezTo>
                    <a:cubicBezTo>
                      <a:pt x="18601" y="20085"/>
                      <a:pt x="18658" y="20044"/>
                      <a:pt x="18661" y="19967"/>
                    </a:cubicBezTo>
                    <a:cubicBezTo>
                      <a:pt x="18665" y="19690"/>
                      <a:pt x="18585" y="19421"/>
                      <a:pt x="18515" y="19153"/>
                    </a:cubicBezTo>
                    <a:cubicBezTo>
                      <a:pt x="18534" y="19146"/>
                      <a:pt x="18551" y="19133"/>
                      <a:pt x="18566" y="19122"/>
                    </a:cubicBezTo>
                    <a:cubicBezTo>
                      <a:pt x="18572" y="19143"/>
                      <a:pt x="18580" y="19161"/>
                      <a:pt x="18586" y="19181"/>
                    </a:cubicBezTo>
                    <a:cubicBezTo>
                      <a:pt x="18602" y="19239"/>
                      <a:pt x="18655" y="19265"/>
                      <a:pt x="18708" y="19270"/>
                    </a:cubicBezTo>
                    <a:cubicBezTo>
                      <a:pt x="18856" y="19554"/>
                      <a:pt x="19004" y="19838"/>
                      <a:pt x="19143" y="20124"/>
                    </a:cubicBezTo>
                    <a:cubicBezTo>
                      <a:pt x="19155" y="20150"/>
                      <a:pt x="19177" y="20161"/>
                      <a:pt x="19201" y="20161"/>
                    </a:cubicBezTo>
                    <a:cubicBezTo>
                      <a:pt x="19246" y="20161"/>
                      <a:pt x="19294" y="20121"/>
                      <a:pt x="19277" y="20068"/>
                    </a:cubicBezTo>
                    <a:cubicBezTo>
                      <a:pt x="19133" y="19642"/>
                      <a:pt x="18977" y="19225"/>
                      <a:pt x="18804" y="18814"/>
                    </a:cubicBezTo>
                    <a:cubicBezTo>
                      <a:pt x="18721" y="18286"/>
                      <a:pt x="18587" y="17781"/>
                      <a:pt x="18351" y="17288"/>
                    </a:cubicBezTo>
                    <a:cubicBezTo>
                      <a:pt x="18328" y="17238"/>
                      <a:pt x="18297" y="17192"/>
                      <a:pt x="18273" y="17142"/>
                    </a:cubicBezTo>
                    <a:cubicBezTo>
                      <a:pt x="18266" y="17087"/>
                      <a:pt x="18257" y="17033"/>
                      <a:pt x="18239" y="16978"/>
                    </a:cubicBezTo>
                    <a:lnTo>
                      <a:pt x="18239" y="16978"/>
                    </a:lnTo>
                    <a:cubicBezTo>
                      <a:pt x="18265" y="17026"/>
                      <a:pt x="18290" y="17071"/>
                      <a:pt x="18316" y="17119"/>
                    </a:cubicBezTo>
                    <a:cubicBezTo>
                      <a:pt x="18400" y="17282"/>
                      <a:pt x="18470" y="17472"/>
                      <a:pt x="18594" y="17609"/>
                    </a:cubicBezTo>
                    <a:cubicBezTo>
                      <a:pt x="18612" y="17629"/>
                      <a:pt x="18635" y="17637"/>
                      <a:pt x="18658" y="17637"/>
                    </a:cubicBezTo>
                    <a:cubicBezTo>
                      <a:pt x="18685" y="17637"/>
                      <a:pt x="18713" y="17625"/>
                      <a:pt x="18733" y="17604"/>
                    </a:cubicBezTo>
                    <a:cubicBezTo>
                      <a:pt x="19008" y="18077"/>
                      <a:pt x="19267" y="18560"/>
                      <a:pt x="19499" y="19055"/>
                    </a:cubicBezTo>
                    <a:cubicBezTo>
                      <a:pt x="19519" y="19097"/>
                      <a:pt x="19552" y="19114"/>
                      <a:pt x="19587" y="19114"/>
                    </a:cubicBezTo>
                    <a:cubicBezTo>
                      <a:pt x="19656" y="19114"/>
                      <a:pt x="19730" y="19048"/>
                      <a:pt x="19710" y="18967"/>
                    </a:cubicBezTo>
                    <a:cubicBezTo>
                      <a:pt x="19465" y="17976"/>
                      <a:pt x="18983" y="17057"/>
                      <a:pt x="18427" y="16206"/>
                    </a:cubicBezTo>
                    <a:cubicBezTo>
                      <a:pt x="18144" y="15773"/>
                      <a:pt x="17841" y="15355"/>
                      <a:pt x="17518" y="14947"/>
                    </a:cubicBezTo>
                    <a:cubicBezTo>
                      <a:pt x="17517" y="14946"/>
                      <a:pt x="17515" y="14941"/>
                      <a:pt x="17514" y="14940"/>
                    </a:cubicBezTo>
                    <a:lnTo>
                      <a:pt x="17474" y="14630"/>
                    </a:lnTo>
                    <a:lnTo>
                      <a:pt x="17474" y="14630"/>
                    </a:lnTo>
                    <a:cubicBezTo>
                      <a:pt x="17722" y="14970"/>
                      <a:pt x="17963" y="15320"/>
                      <a:pt x="18167" y="15683"/>
                    </a:cubicBezTo>
                    <a:cubicBezTo>
                      <a:pt x="18197" y="15737"/>
                      <a:pt x="18248" y="15760"/>
                      <a:pt x="18301" y="15760"/>
                    </a:cubicBezTo>
                    <a:cubicBezTo>
                      <a:pt x="18402" y="15760"/>
                      <a:pt x="18507" y="15674"/>
                      <a:pt x="18464" y="15557"/>
                    </a:cubicBezTo>
                    <a:cubicBezTo>
                      <a:pt x="18276" y="15046"/>
                      <a:pt x="18056" y="14563"/>
                      <a:pt x="17748" y="14109"/>
                    </a:cubicBezTo>
                    <a:cubicBezTo>
                      <a:pt x="17660" y="13981"/>
                      <a:pt x="17565" y="13862"/>
                      <a:pt x="17472" y="13741"/>
                    </a:cubicBezTo>
                    <a:lnTo>
                      <a:pt x="17472" y="13741"/>
                    </a:lnTo>
                    <a:cubicBezTo>
                      <a:pt x="17595" y="13893"/>
                      <a:pt x="17719" y="14048"/>
                      <a:pt x="17840" y="14204"/>
                    </a:cubicBezTo>
                    <a:cubicBezTo>
                      <a:pt x="18021" y="14442"/>
                      <a:pt x="18231" y="14657"/>
                      <a:pt x="18410" y="14896"/>
                    </a:cubicBezTo>
                    <a:cubicBezTo>
                      <a:pt x="18437" y="14932"/>
                      <a:pt x="18481" y="14948"/>
                      <a:pt x="18523" y="14948"/>
                    </a:cubicBezTo>
                    <a:cubicBezTo>
                      <a:pt x="18600" y="14948"/>
                      <a:pt x="18674" y="14893"/>
                      <a:pt x="18637" y="14800"/>
                    </a:cubicBezTo>
                    <a:cubicBezTo>
                      <a:pt x="18527" y="14519"/>
                      <a:pt x="18432" y="14226"/>
                      <a:pt x="18283" y="13963"/>
                    </a:cubicBezTo>
                    <a:cubicBezTo>
                      <a:pt x="18133" y="13695"/>
                      <a:pt x="17970" y="13439"/>
                      <a:pt x="17790" y="13191"/>
                    </a:cubicBezTo>
                    <a:cubicBezTo>
                      <a:pt x="17743" y="13127"/>
                      <a:pt x="17694" y="13064"/>
                      <a:pt x="17646" y="13000"/>
                    </a:cubicBezTo>
                    <a:cubicBezTo>
                      <a:pt x="17649" y="12973"/>
                      <a:pt x="17644" y="12945"/>
                      <a:pt x="17624" y="12916"/>
                    </a:cubicBezTo>
                    <a:cubicBezTo>
                      <a:pt x="17511" y="12752"/>
                      <a:pt x="17399" y="12588"/>
                      <a:pt x="17289" y="12425"/>
                    </a:cubicBezTo>
                    <a:lnTo>
                      <a:pt x="17289" y="12425"/>
                    </a:lnTo>
                    <a:cubicBezTo>
                      <a:pt x="17480" y="12636"/>
                      <a:pt x="17668" y="12846"/>
                      <a:pt x="17875" y="13041"/>
                    </a:cubicBezTo>
                    <a:cubicBezTo>
                      <a:pt x="17902" y="13067"/>
                      <a:pt x="17930" y="13077"/>
                      <a:pt x="17956" y="13077"/>
                    </a:cubicBezTo>
                    <a:cubicBezTo>
                      <a:pt x="17993" y="13077"/>
                      <a:pt x="18027" y="13055"/>
                      <a:pt x="18049" y="13023"/>
                    </a:cubicBezTo>
                    <a:cubicBezTo>
                      <a:pt x="18218" y="13210"/>
                      <a:pt x="18383" y="13394"/>
                      <a:pt x="18548" y="13585"/>
                    </a:cubicBezTo>
                    <a:cubicBezTo>
                      <a:pt x="18664" y="13721"/>
                      <a:pt x="18773" y="13862"/>
                      <a:pt x="18890" y="13997"/>
                    </a:cubicBezTo>
                    <a:cubicBezTo>
                      <a:pt x="18998" y="14123"/>
                      <a:pt x="19101" y="14276"/>
                      <a:pt x="19237" y="14371"/>
                    </a:cubicBezTo>
                    <a:cubicBezTo>
                      <a:pt x="19256" y="14383"/>
                      <a:pt x="19276" y="14389"/>
                      <a:pt x="19296" y="14389"/>
                    </a:cubicBezTo>
                    <a:cubicBezTo>
                      <a:pt x="19369" y="14389"/>
                      <a:pt x="19436" y="14309"/>
                      <a:pt x="19416" y="14233"/>
                    </a:cubicBezTo>
                    <a:cubicBezTo>
                      <a:pt x="19376" y="14075"/>
                      <a:pt x="19257" y="13922"/>
                      <a:pt x="19168" y="13783"/>
                    </a:cubicBezTo>
                    <a:cubicBezTo>
                      <a:pt x="19073" y="13632"/>
                      <a:pt x="18966" y="13488"/>
                      <a:pt x="18859" y="13345"/>
                    </a:cubicBezTo>
                    <a:cubicBezTo>
                      <a:pt x="18650" y="13064"/>
                      <a:pt x="18429" y="12795"/>
                      <a:pt x="18197" y="12531"/>
                    </a:cubicBezTo>
                    <a:cubicBezTo>
                      <a:pt x="18174" y="12504"/>
                      <a:pt x="18148" y="12482"/>
                      <a:pt x="18126" y="12455"/>
                    </a:cubicBezTo>
                    <a:cubicBezTo>
                      <a:pt x="18126" y="12453"/>
                      <a:pt x="18126" y="12452"/>
                      <a:pt x="18124" y="12449"/>
                    </a:cubicBezTo>
                    <a:cubicBezTo>
                      <a:pt x="17967" y="12149"/>
                      <a:pt x="17826" y="11853"/>
                      <a:pt x="17636" y="11571"/>
                    </a:cubicBezTo>
                    <a:cubicBezTo>
                      <a:pt x="17501" y="11371"/>
                      <a:pt x="17350" y="11182"/>
                      <a:pt x="17202" y="10990"/>
                    </a:cubicBezTo>
                    <a:lnTo>
                      <a:pt x="17202" y="10990"/>
                    </a:lnTo>
                    <a:cubicBezTo>
                      <a:pt x="17266" y="11046"/>
                      <a:pt x="17333" y="11094"/>
                      <a:pt x="17395" y="11149"/>
                    </a:cubicBezTo>
                    <a:cubicBezTo>
                      <a:pt x="17639" y="11369"/>
                      <a:pt x="17879" y="11592"/>
                      <a:pt x="18107" y="11830"/>
                    </a:cubicBezTo>
                    <a:cubicBezTo>
                      <a:pt x="18347" y="12077"/>
                      <a:pt x="18596" y="12320"/>
                      <a:pt x="18814" y="12586"/>
                    </a:cubicBezTo>
                    <a:cubicBezTo>
                      <a:pt x="18837" y="12614"/>
                      <a:pt x="18866" y="12625"/>
                      <a:pt x="18895" y="12625"/>
                    </a:cubicBezTo>
                    <a:cubicBezTo>
                      <a:pt x="18983" y="12625"/>
                      <a:pt x="19076" y="12521"/>
                      <a:pt x="19014" y="12432"/>
                    </a:cubicBezTo>
                    <a:cubicBezTo>
                      <a:pt x="18847" y="12193"/>
                      <a:pt x="18679" y="11958"/>
                      <a:pt x="18497" y="11731"/>
                    </a:cubicBezTo>
                    <a:cubicBezTo>
                      <a:pt x="18501" y="11716"/>
                      <a:pt x="18507" y="11701"/>
                      <a:pt x="18502" y="11684"/>
                    </a:cubicBezTo>
                    <a:cubicBezTo>
                      <a:pt x="18467" y="11524"/>
                      <a:pt x="18366" y="11363"/>
                      <a:pt x="18287" y="11220"/>
                    </a:cubicBezTo>
                    <a:cubicBezTo>
                      <a:pt x="18253" y="11159"/>
                      <a:pt x="18211" y="11107"/>
                      <a:pt x="18174" y="11050"/>
                    </a:cubicBezTo>
                    <a:cubicBezTo>
                      <a:pt x="18188" y="11015"/>
                      <a:pt x="18191" y="10975"/>
                      <a:pt x="18170" y="10937"/>
                    </a:cubicBezTo>
                    <a:cubicBezTo>
                      <a:pt x="18014" y="10635"/>
                      <a:pt x="17813" y="10356"/>
                      <a:pt x="17590" y="10095"/>
                    </a:cubicBezTo>
                    <a:cubicBezTo>
                      <a:pt x="17619" y="10059"/>
                      <a:pt x="17633" y="10011"/>
                      <a:pt x="17600" y="9955"/>
                    </a:cubicBezTo>
                    <a:cubicBezTo>
                      <a:pt x="17453" y="9726"/>
                      <a:pt x="17311" y="9495"/>
                      <a:pt x="17137" y="9283"/>
                    </a:cubicBezTo>
                    <a:cubicBezTo>
                      <a:pt x="17031" y="9154"/>
                      <a:pt x="16918" y="9029"/>
                      <a:pt x="16807" y="8906"/>
                    </a:cubicBezTo>
                    <a:cubicBezTo>
                      <a:pt x="16824" y="8869"/>
                      <a:pt x="16826" y="8824"/>
                      <a:pt x="16797" y="8777"/>
                    </a:cubicBezTo>
                    <a:cubicBezTo>
                      <a:pt x="16640" y="8504"/>
                      <a:pt x="16482" y="8239"/>
                      <a:pt x="16313" y="7977"/>
                    </a:cubicBezTo>
                    <a:lnTo>
                      <a:pt x="16313" y="7977"/>
                    </a:lnTo>
                    <a:lnTo>
                      <a:pt x="16535" y="8279"/>
                    </a:lnTo>
                    <a:cubicBezTo>
                      <a:pt x="16550" y="8297"/>
                      <a:pt x="16572" y="8306"/>
                      <a:pt x="16593" y="8306"/>
                    </a:cubicBezTo>
                    <a:cubicBezTo>
                      <a:pt x="16631" y="8306"/>
                      <a:pt x="16666" y="8278"/>
                      <a:pt x="16649" y="8232"/>
                    </a:cubicBezTo>
                    <a:cubicBezTo>
                      <a:pt x="16404" y="7545"/>
                      <a:pt x="16010" y="6923"/>
                      <a:pt x="15564" y="6350"/>
                    </a:cubicBezTo>
                    <a:lnTo>
                      <a:pt x="15564" y="6350"/>
                    </a:lnTo>
                    <a:lnTo>
                      <a:pt x="15622" y="6402"/>
                    </a:lnTo>
                    <a:cubicBezTo>
                      <a:pt x="15898" y="6668"/>
                      <a:pt x="16186" y="6919"/>
                      <a:pt x="16469" y="7177"/>
                    </a:cubicBezTo>
                    <a:cubicBezTo>
                      <a:pt x="16476" y="7183"/>
                      <a:pt x="16484" y="7185"/>
                      <a:pt x="16491" y="7185"/>
                    </a:cubicBezTo>
                    <a:cubicBezTo>
                      <a:pt x="16513" y="7185"/>
                      <a:pt x="16532" y="7162"/>
                      <a:pt x="16520" y="7137"/>
                    </a:cubicBezTo>
                    <a:cubicBezTo>
                      <a:pt x="16343" y="6787"/>
                      <a:pt x="16150" y="6469"/>
                      <a:pt x="15898" y="6166"/>
                    </a:cubicBezTo>
                    <a:cubicBezTo>
                      <a:pt x="15859" y="6116"/>
                      <a:pt x="15812" y="6069"/>
                      <a:pt x="15769" y="6020"/>
                    </a:cubicBezTo>
                    <a:cubicBezTo>
                      <a:pt x="15789" y="5994"/>
                      <a:pt x="15799" y="5960"/>
                      <a:pt x="15791" y="5931"/>
                    </a:cubicBezTo>
                    <a:cubicBezTo>
                      <a:pt x="15741" y="5761"/>
                      <a:pt x="15619" y="5626"/>
                      <a:pt x="15513" y="5487"/>
                    </a:cubicBezTo>
                    <a:cubicBezTo>
                      <a:pt x="15400" y="5339"/>
                      <a:pt x="15286" y="5194"/>
                      <a:pt x="15160" y="5054"/>
                    </a:cubicBezTo>
                    <a:cubicBezTo>
                      <a:pt x="14910" y="4774"/>
                      <a:pt x="14644" y="4509"/>
                      <a:pt x="14369" y="4253"/>
                    </a:cubicBezTo>
                    <a:cubicBezTo>
                      <a:pt x="14104" y="4001"/>
                      <a:pt x="13831" y="3757"/>
                      <a:pt x="13550" y="3520"/>
                    </a:cubicBezTo>
                    <a:cubicBezTo>
                      <a:pt x="13515" y="3491"/>
                      <a:pt x="13479" y="3462"/>
                      <a:pt x="13444" y="3433"/>
                    </a:cubicBezTo>
                    <a:cubicBezTo>
                      <a:pt x="13413" y="3356"/>
                      <a:pt x="13380" y="3283"/>
                      <a:pt x="13352" y="3213"/>
                    </a:cubicBezTo>
                    <a:cubicBezTo>
                      <a:pt x="13264" y="3001"/>
                      <a:pt x="13189" y="2787"/>
                      <a:pt x="13127" y="2567"/>
                    </a:cubicBezTo>
                    <a:cubicBezTo>
                      <a:pt x="13065" y="2349"/>
                      <a:pt x="13014" y="2126"/>
                      <a:pt x="12950" y="1909"/>
                    </a:cubicBezTo>
                    <a:cubicBezTo>
                      <a:pt x="12917" y="1800"/>
                      <a:pt x="12903" y="1687"/>
                      <a:pt x="12871" y="1580"/>
                    </a:cubicBezTo>
                    <a:cubicBezTo>
                      <a:pt x="12831" y="1463"/>
                      <a:pt x="12773" y="1351"/>
                      <a:pt x="12719" y="1238"/>
                    </a:cubicBezTo>
                    <a:cubicBezTo>
                      <a:pt x="12697" y="1190"/>
                      <a:pt x="12642" y="1165"/>
                      <a:pt x="12589" y="1165"/>
                    </a:cubicBezTo>
                    <a:cubicBezTo>
                      <a:pt x="12537" y="1165"/>
                      <a:pt x="12485" y="1189"/>
                      <a:pt x="12464" y="1238"/>
                    </a:cubicBezTo>
                    <a:cubicBezTo>
                      <a:pt x="12424" y="1331"/>
                      <a:pt x="12392" y="1420"/>
                      <a:pt x="12369" y="1515"/>
                    </a:cubicBezTo>
                    <a:cubicBezTo>
                      <a:pt x="12344" y="1612"/>
                      <a:pt x="12334" y="1701"/>
                      <a:pt x="12327" y="1796"/>
                    </a:cubicBezTo>
                    <a:cubicBezTo>
                      <a:pt x="12320" y="1772"/>
                      <a:pt x="12314" y="1747"/>
                      <a:pt x="12308" y="1725"/>
                    </a:cubicBezTo>
                    <a:cubicBezTo>
                      <a:pt x="12276" y="1600"/>
                      <a:pt x="12242" y="1477"/>
                      <a:pt x="12195" y="1357"/>
                    </a:cubicBezTo>
                    <a:cubicBezTo>
                      <a:pt x="12157" y="1252"/>
                      <a:pt x="12117" y="1124"/>
                      <a:pt x="12036" y="1045"/>
                    </a:cubicBezTo>
                    <a:cubicBezTo>
                      <a:pt x="12015" y="1024"/>
                      <a:pt x="11983" y="1012"/>
                      <a:pt x="11952" y="1012"/>
                    </a:cubicBezTo>
                    <a:cubicBezTo>
                      <a:pt x="11923" y="1012"/>
                      <a:pt x="11895" y="1022"/>
                      <a:pt x="11876" y="1045"/>
                    </a:cubicBezTo>
                    <a:cubicBezTo>
                      <a:pt x="11725" y="1229"/>
                      <a:pt x="11725" y="1549"/>
                      <a:pt x="11733" y="1777"/>
                    </a:cubicBezTo>
                    <a:cubicBezTo>
                      <a:pt x="11742" y="2060"/>
                      <a:pt x="11801" y="2351"/>
                      <a:pt x="11865" y="2627"/>
                    </a:cubicBezTo>
                    <a:cubicBezTo>
                      <a:pt x="11867" y="2635"/>
                      <a:pt x="11869" y="2645"/>
                      <a:pt x="11872" y="2655"/>
                    </a:cubicBezTo>
                    <a:cubicBezTo>
                      <a:pt x="11831" y="2579"/>
                      <a:pt x="11797" y="2499"/>
                      <a:pt x="11762" y="2420"/>
                    </a:cubicBezTo>
                    <a:cubicBezTo>
                      <a:pt x="11732" y="2301"/>
                      <a:pt x="11702" y="2182"/>
                      <a:pt x="11677" y="2065"/>
                    </a:cubicBezTo>
                    <a:cubicBezTo>
                      <a:pt x="11660" y="1975"/>
                      <a:pt x="11627" y="1895"/>
                      <a:pt x="11607" y="1810"/>
                    </a:cubicBezTo>
                    <a:cubicBezTo>
                      <a:pt x="11593" y="1740"/>
                      <a:pt x="11565" y="1678"/>
                      <a:pt x="11525" y="1626"/>
                    </a:cubicBezTo>
                    <a:cubicBezTo>
                      <a:pt x="11508" y="1579"/>
                      <a:pt x="11487" y="1538"/>
                      <a:pt x="11457" y="1501"/>
                    </a:cubicBezTo>
                    <a:cubicBezTo>
                      <a:pt x="11456" y="1493"/>
                      <a:pt x="11454" y="1485"/>
                      <a:pt x="11452" y="1477"/>
                    </a:cubicBezTo>
                    <a:cubicBezTo>
                      <a:pt x="11443" y="1437"/>
                      <a:pt x="11409" y="1418"/>
                      <a:pt x="11377" y="1416"/>
                    </a:cubicBezTo>
                    <a:cubicBezTo>
                      <a:pt x="11343" y="1317"/>
                      <a:pt x="11320" y="1211"/>
                      <a:pt x="11273" y="1120"/>
                    </a:cubicBezTo>
                    <a:cubicBezTo>
                      <a:pt x="11215" y="1007"/>
                      <a:pt x="11183" y="896"/>
                      <a:pt x="11151" y="770"/>
                    </a:cubicBezTo>
                    <a:cubicBezTo>
                      <a:pt x="11133" y="696"/>
                      <a:pt x="11076" y="662"/>
                      <a:pt x="11018" y="662"/>
                    </a:cubicBezTo>
                    <a:cubicBezTo>
                      <a:pt x="10942" y="662"/>
                      <a:pt x="10862" y="718"/>
                      <a:pt x="10855" y="811"/>
                    </a:cubicBezTo>
                    <a:cubicBezTo>
                      <a:pt x="10847" y="936"/>
                      <a:pt x="10845" y="1056"/>
                      <a:pt x="10820" y="1181"/>
                    </a:cubicBezTo>
                    <a:cubicBezTo>
                      <a:pt x="10799" y="1286"/>
                      <a:pt x="10813" y="1409"/>
                      <a:pt x="10824" y="1521"/>
                    </a:cubicBezTo>
                    <a:cubicBezTo>
                      <a:pt x="10810" y="1510"/>
                      <a:pt x="10799" y="1495"/>
                      <a:pt x="10783" y="1485"/>
                    </a:cubicBezTo>
                    <a:cubicBezTo>
                      <a:pt x="10769" y="1477"/>
                      <a:pt x="10755" y="1473"/>
                      <a:pt x="10741" y="1473"/>
                    </a:cubicBezTo>
                    <a:cubicBezTo>
                      <a:pt x="10710" y="1473"/>
                      <a:pt x="10681" y="1491"/>
                      <a:pt x="10661" y="1517"/>
                    </a:cubicBezTo>
                    <a:cubicBezTo>
                      <a:pt x="10620" y="1572"/>
                      <a:pt x="10599" y="1633"/>
                      <a:pt x="10585" y="1696"/>
                    </a:cubicBezTo>
                    <a:cubicBezTo>
                      <a:pt x="10576" y="1670"/>
                      <a:pt x="10569" y="1643"/>
                      <a:pt x="10559" y="1616"/>
                    </a:cubicBezTo>
                    <a:cubicBezTo>
                      <a:pt x="10528" y="1515"/>
                      <a:pt x="10503" y="1413"/>
                      <a:pt x="10467" y="1314"/>
                    </a:cubicBezTo>
                    <a:cubicBezTo>
                      <a:pt x="10449" y="1260"/>
                      <a:pt x="10446" y="1202"/>
                      <a:pt x="10423" y="1151"/>
                    </a:cubicBezTo>
                    <a:cubicBezTo>
                      <a:pt x="10402" y="1102"/>
                      <a:pt x="10367" y="1069"/>
                      <a:pt x="10339" y="1025"/>
                    </a:cubicBezTo>
                    <a:cubicBezTo>
                      <a:pt x="10324" y="1002"/>
                      <a:pt x="10302" y="991"/>
                      <a:pt x="10279" y="991"/>
                    </a:cubicBezTo>
                    <a:cubicBezTo>
                      <a:pt x="10256" y="991"/>
                      <a:pt x="10232" y="1003"/>
                      <a:pt x="10217" y="1025"/>
                    </a:cubicBezTo>
                    <a:cubicBezTo>
                      <a:pt x="10187" y="1069"/>
                      <a:pt x="10149" y="1102"/>
                      <a:pt x="10130" y="1151"/>
                    </a:cubicBezTo>
                    <a:cubicBezTo>
                      <a:pt x="10106" y="1208"/>
                      <a:pt x="10109" y="1267"/>
                      <a:pt x="10095" y="1325"/>
                    </a:cubicBezTo>
                    <a:cubicBezTo>
                      <a:pt x="10064" y="1450"/>
                      <a:pt x="10061" y="1562"/>
                      <a:pt x="10055" y="1691"/>
                    </a:cubicBezTo>
                    <a:cubicBezTo>
                      <a:pt x="10054" y="1721"/>
                      <a:pt x="10057" y="1753"/>
                      <a:pt x="10057" y="1783"/>
                    </a:cubicBezTo>
                    <a:cubicBezTo>
                      <a:pt x="9972" y="1449"/>
                      <a:pt x="9890" y="1113"/>
                      <a:pt x="9772" y="787"/>
                    </a:cubicBezTo>
                    <a:cubicBezTo>
                      <a:pt x="9758" y="750"/>
                      <a:pt x="9727" y="732"/>
                      <a:pt x="9695" y="732"/>
                    </a:cubicBezTo>
                    <a:cubicBezTo>
                      <a:pt x="9664" y="732"/>
                      <a:pt x="9632" y="750"/>
                      <a:pt x="9618" y="787"/>
                    </a:cubicBezTo>
                    <a:cubicBezTo>
                      <a:pt x="9554" y="954"/>
                      <a:pt x="9519" y="1126"/>
                      <a:pt x="9495" y="1301"/>
                    </a:cubicBezTo>
                    <a:cubicBezTo>
                      <a:pt x="9486" y="1075"/>
                      <a:pt x="9496" y="847"/>
                      <a:pt x="9468" y="623"/>
                    </a:cubicBezTo>
                    <a:cubicBezTo>
                      <a:pt x="9458" y="544"/>
                      <a:pt x="9398" y="495"/>
                      <a:pt x="9336" y="495"/>
                    </a:cubicBezTo>
                    <a:cubicBezTo>
                      <a:pt x="9296" y="495"/>
                      <a:pt x="9256" y="515"/>
                      <a:pt x="9225" y="558"/>
                    </a:cubicBezTo>
                    <a:cubicBezTo>
                      <a:pt x="9119" y="707"/>
                      <a:pt x="9058" y="878"/>
                      <a:pt x="9012" y="1054"/>
                    </a:cubicBezTo>
                    <a:cubicBezTo>
                      <a:pt x="9006" y="988"/>
                      <a:pt x="8999" y="922"/>
                      <a:pt x="8983" y="858"/>
                    </a:cubicBezTo>
                    <a:cubicBezTo>
                      <a:pt x="8948" y="722"/>
                      <a:pt x="8928" y="571"/>
                      <a:pt x="8910" y="430"/>
                    </a:cubicBezTo>
                    <a:cubicBezTo>
                      <a:pt x="8903" y="374"/>
                      <a:pt x="8858" y="341"/>
                      <a:pt x="8813" y="341"/>
                    </a:cubicBezTo>
                    <a:cubicBezTo>
                      <a:pt x="8779" y="341"/>
                      <a:pt x="8745" y="361"/>
                      <a:pt x="8730" y="405"/>
                    </a:cubicBezTo>
                    <a:cubicBezTo>
                      <a:pt x="8682" y="547"/>
                      <a:pt x="8639" y="691"/>
                      <a:pt x="8597" y="833"/>
                    </a:cubicBezTo>
                    <a:cubicBezTo>
                      <a:pt x="8558" y="962"/>
                      <a:pt x="8554" y="1092"/>
                      <a:pt x="8533" y="1226"/>
                    </a:cubicBezTo>
                    <a:cubicBezTo>
                      <a:pt x="8488" y="1515"/>
                      <a:pt x="8478" y="1814"/>
                      <a:pt x="8503" y="2107"/>
                    </a:cubicBezTo>
                    <a:cubicBezTo>
                      <a:pt x="8510" y="2193"/>
                      <a:pt x="8523" y="2278"/>
                      <a:pt x="8533" y="2364"/>
                    </a:cubicBezTo>
                    <a:lnTo>
                      <a:pt x="8533" y="2364"/>
                    </a:lnTo>
                    <a:cubicBezTo>
                      <a:pt x="8531" y="2351"/>
                      <a:pt x="8526" y="2337"/>
                      <a:pt x="8524" y="2327"/>
                    </a:cubicBezTo>
                    <a:cubicBezTo>
                      <a:pt x="8427" y="1722"/>
                      <a:pt x="8442" y="1110"/>
                      <a:pt x="8469" y="503"/>
                    </a:cubicBezTo>
                    <a:cubicBezTo>
                      <a:pt x="8473" y="428"/>
                      <a:pt x="8409" y="384"/>
                      <a:pt x="8345" y="384"/>
                    </a:cubicBezTo>
                    <a:cubicBezTo>
                      <a:pt x="8305" y="384"/>
                      <a:pt x="8265" y="401"/>
                      <a:pt x="8243" y="440"/>
                    </a:cubicBezTo>
                    <a:cubicBezTo>
                      <a:pt x="8095" y="698"/>
                      <a:pt x="7993" y="967"/>
                      <a:pt x="7933" y="1259"/>
                    </a:cubicBezTo>
                    <a:cubicBezTo>
                      <a:pt x="7911" y="1361"/>
                      <a:pt x="7900" y="1464"/>
                      <a:pt x="7883" y="1569"/>
                    </a:cubicBezTo>
                    <a:cubicBezTo>
                      <a:pt x="7876" y="1585"/>
                      <a:pt x="7867" y="1600"/>
                      <a:pt x="7859" y="1614"/>
                    </a:cubicBezTo>
                    <a:cubicBezTo>
                      <a:pt x="7862" y="1585"/>
                      <a:pt x="7865" y="1556"/>
                      <a:pt x="7867" y="1527"/>
                    </a:cubicBezTo>
                    <a:cubicBezTo>
                      <a:pt x="7897" y="1274"/>
                      <a:pt x="7924" y="1021"/>
                      <a:pt x="7995" y="779"/>
                    </a:cubicBezTo>
                    <a:cubicBezTo>
                      <a:pt x="8020" y="695"/>
                      <a:pt x="7959" y="644"/>
                      <a:pt x="7892" y="644"/>
                    </a:cubicBezTo>
                    <a:cubicBezTo>
                      <a:pt x="7867" y="644"/>
                      <a:pt x="7840" y="651"/>
                      <a:pt x="7818" y="667"/>
                    </a:cubicBezTo>
                    <a:cubicBezTo>
                      <a:pt x="7822" y="650"/>
                      <a:pt x="7825" y="634"/>
                      <a:pt x="7831" y="616"/>
                    </a:cubicBezTo>
                    <a:cubicBezTo>
                      <a:pt x="7876" y="453"/>
                      <a:pt x="7917" y="273"/>
                      <a:pt x="7903" y="105"/>
                    </a:cubicBezTo>
                    <a:cubicBezTo>
                      <a:pt x="7897" y="40"/>
                      <a:pt x="7850" y="0"/>
                      <a:pt x="779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9" name="Google Shape;2629;p47"/>
              <p:cNvSpPr/>
              <p:nvPr/>
            </p:nvSpPr>
            <p:spPr>
              <a:xfrm>
                <a:off x="6309650" y="1882800"/>
                <a:ext cx="236200" cy="366525"/>
              </a:xfrm>
              <a:custGeom>
                <a:avLst/>
                <a:gdLst/>
                <a:ahLst/>
                <a:cxnLst/>
                <a:rect l="l" t="t" r="r" b="b"/>
                <a:pathLst>
                  <a:path w="9448" h="14661" extrusionOk="0">
                    <a:moveTo>
                      <a:pt x="239" y="0"/>
                    </a:moveTo>
                    <a:cubicBezTo>
                      <a:pt x="203" y="0"/>
                      <a:pt x="167" y="10"/>
                      <a:pt x="134" y="29"/>
                    </a:cubicBezTo>
                    <a:cubicBezTo>
                      <a:pt x="36" y="88"/>
                      <a:pt x="0" y="216"/>
                      <a:pt x="59" y="317"/>
                    </a:cubicBezTo>
                    <a:cubicBezTo>
                      <a:pt x="109" y="408"/>
                      <a:pt x="5242" y="9267"/>
                      <a:pt x="8895" y="13400"/>
                    </a:cubicBezTo>
                    <a:cubicBezTo>
                      <a:pt x="8390" y="13660"/>
                      <a:pt x="7117" y="14238"/>
                      <a:pt x="5832" y="14238"/>
                    </a:cubicBezTo>
                    <a:cubicBezTo>
                      <a:pt x="5385" y="14238"/>
                      <a:pt x="4936" y="14168"/>
                      <a:pt x="4518" y="13991"/>
                    </a:cubicBezTo>
                    <a:cubicBezTo>
                      <a:pt x="4491" y="13979"/>
                      <a:pt x="4463" y="13974"/>
                      <a:pt x="4435" y="13974"/>
                    </a:cubicBezTo>
                    <a:cubicBezTo>
                      <a:pt x="4353" y="13974"/>
                      <a:pt x="4274" y="14021"/>
                      <a:pt x="4242" y="14101"/>
                    </a:cubicBezTo>
                    <a:cubicBezTo>
                      <a:pt x="4195" y="14208"/>
                      <a:pt x="4246" y="14332"/>
                      <a:pt x="4352" y="14378"/>
                    </a:cubicBezTo>
                    <a:cubicBezTo>
                      <a:pt x="4832" y="14581"/>
                      <a:pt x="5341" y="14661"/>
                      <a:pt x="5842" y="14661"/>
                    </a:cubicBezTo>
                    <a:cubicBezTo>
                      <a:pt x="7588" y="14661"/>
                      <a:pt x="9249" y="13694"/>
                      <a:pt x="9337" y="13641"/>
                    </a:cubicBezTo>
                    <a:cubicBezTo>
                      <a:pt x="9392" y="13610"/>
                      <a:pt x="9429" y="13553"/>
                      <a:pt x="9437" y="13491"/>
                    </a:cubicBezTo>
                    <a:cubicBezTo>
                      <a:pt x="9447" y="13427"/>
                      <a:pt x="9428" y="13365"/>
                      <a:pt x="9385" y="13317"/>
                    </a:cubicBezTo>
                    <a:cubicBezTo>
                      <a:pt x="5753" y="9312"/>
                      <a:pt x="476" y="199"/>
                      <a:pt x="422" y="107"/>
                    </a:cubicBezTo>
                    <a:cubicBezTo>
                      <a:pt x="384" y="38"/>
                      <a:pt x="312" y="0"/>
                      <a:pt x="2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0" name="Google Shape;2630;p47"/>
              <p:cNvSpPr/>
              <p:nvPr/>
            </p:nvSpPr>
            <p:spPr>
              <a:xfrm>
                <a:off x="5589825" y="842600"/>
                <a:ext cx="386175" cy="183925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7357" extrusionOk="0">
                    <a:moveTo>
                      <a:pt x="4385" y="1"/>
                    </a:moveTo>
                    <a:cubicBezTo>
                      <a:pt x="2849" y="1"/>
                      <a:pt x="1400" y="204"/>
                      <a:pt x="184" y="521"/>
                    </a:cubicBezTo>
                    <a:cubicBezTo>
                      <a:pt x="70" y="549"/>
                      <a:pt x="1" y="664"/>
                      <a:pt x="32" y="777"/>
                    </a:cubicBezTo>
                    <a:cubicBezTo>
                      <a:pt x="56" y="871"/>
                      <a:pt x="139" y="934"/>
                      <a:pt x="233" y="934"/>
                    </a:cubicBezTo>
                    <a:cubicBezTo>
                      <a:pt x="251" y="934"/>
                      <a:pt x="270" y="932"/>
                      <a:pt x="288" y="927"/>
                    </a:cubicBezTo>
                    <a:cubicBezTo>
                      <a:pt x="1476" y="619"/>
                      <a:pt x="2891" y="421"/>
                      <a:pt x="4389" y="421"/>
                    </a:cubicBezTo>
                    <a:cubicBezTo>
                      <a:pt x="6734" y="421"/>
                      <a:pt x="9283" y="908"/>
                      <a:pt x="11483" y="2228"/>
                    </a:cubicBezTo>
                    <a:cubicBezTo>
                      <a:pt x="12722" y="2972"/>
                      <a:pt x="13910" y="4654"/>
                      <a:pt x="15012" y="7229"/>
                    </a:cubicBezTo>
                    <a:cubicBezTo>
                      <a:pt x="15047" y="7309"/>
                      <a:pt x="15125" y="7356"/>
                      <a:pt x="15207" y="7356"/>
                    </a:cubicBezTo>
                    <a:cubicBezTo>
                      <a:pt x="15236" y="7356"/>
                      <a:pt x="15262" y="7352"/>
                      <a:pt x="15288" y="7341"/>
                    </a:cubicBezTo>
                    <a:cubicBezTo>
                      <a:pt x="15397" y="7295"/>
                      <a:pt x="15447" y="7171"/>
                      <a:pt x="15400" y="7064"/>
                    </a:cubicBezTo>
                    <a:cubicBezTo>
                      <a:pt x="14260" y="4406"/>
                      <a:pt x="13015" y="2657"/>
                      <a:pt x="11698" y="1867"/>
                    </a:cubicBezTo>
                    <a:cubicBezTo>
                      <a:pt x="9426" y="504"/>
                      <a:pt x="6799" y="1"/>
                      <a:pt x="43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1" name="Google Shape;2631;p47"/>
              <p:cNvSpPr/>
              <p:nvPr/>
            </p:nvSpPr>
            <p:spPr>
              <a:xfrm>
                <a:off x="5760650" y="1916550"/>
                <a:ext cx="34900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4125" extrusionOk="0">
                    <a:moveTo>
                      <a:pt x="325" y="0"/>
                    </a:moveTo>
                    <a:cubicBezTo>
                      <a:pt x="211" y="0"/>
                      <a:pt x="100" y="61"/>
                      <a:pt x="79" y="190"/>
                    </a:cubicBezTo>
                    <a:cubicBezTo>
                      <a:pt x="1" y="665"/>
                      <a:pt x="190" y="1243"/>
                      <a:pt x="277" y="1709"/>
                    </a:cubicBezTo>
                    <a:cubicBezTo>
                      <a:pt x="411" y="2434"/>
                      <a:pt x="544" y="3160"/>
                      <a:pt x="693" y="3882"/>
                    </a:cubicBezTo>
                    <a:cubicBezTo>
                      <a:pt x="729" y="4051"/>
                      <a:pt x="853" y="4124"/>
                      <a:pt x="984" y="4124"/>
                    </a:cubicBezTo>
                    <a:cubicBezTo>
                      <a:pt x="1182" y="4124"/>
                      <a:pt x="1396" y="3957"/>
                      <a:pt x="1345" y="3702"/>
                    </a:cubicBezTo>
                    <a:cubicBezTo>
                      <a:pt x="1203" y="3000"/>
                      <a:pt x="1067" y="2293"/>
                      <a:pt x="927" y="1591"/>
                    </a:cubicBezTo>
                    <a:cubicBezTo>
                      <a:pt x="839" y="1142"/>
                      <a:pt x="811" y="529"/>
                      <a:pt x="570" y="127"/>
                    </a:cubicBezTo>
                    <a:cubicBezTo>
                      <a:pt x="520" y="44"/>
                      <a:pt x="421" y="0"/>
                      <a:pt x="3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2" name="Google Shape;2632;p47"/>
              <p:cNvSpPr/>
              <p:nvPr/>
            </p:nvSpPr>
            <p:spPr>
              <a:xfrm>
                <a:off x="5598300" y="2004175"/>
                <a:ext cx="196075" cy="177375"/>
              </a:xfrm>
              <a:custGeom>
                <a:avLst/>
                <a:gdLst/>
                <a:ahLst/>
                <a:cxnLst/>
                <a:rect l="l" t="t" r="r" b="b"/>
                <a:pathLst>
                  <a:path w="7843" h="7095" extrusionOk="0">
                    <a:moveTo>
                      <a:pt x="7521" y="1"/>
                    </a:moveTo>
                    <a:cubicBezTo>
                      <a:pt x="7476" y="1"/>
                      <a:pt x="7427" y="16"/>
                      <a:pt x="7377" y="53"/>
                    </a:cubicBezTo>
                    <a:cubicBezTo>
                      <a:pt x="6449" y="726"/>
                      <a:pt x="5634" y="1638"/>
                      <a:pt x="4794" y="2416"/>
                    </a:cubicBezTo>
                    <a:cubicBezTo>
                      <a:pt x="3297" y="3807"/>
                      <a:pt x="1799" y="5203"/>
                      <a:pt x="254" y="6542"/>
                    </a:cubicBezTo>
                    <a:cubicBezTo>
                      <a:pt x="1" y="6761"/>
                      <a:pt x="235" y="7094"/>
                      <a:pt x="502" y="7094"/>
                    </a:cubicBezTo>
                    <a:cubicBezTo>
                      <a:pt x="576" y="7094"/>
                      <a:pt x="652" y="7069"/>
                      <a:pt x="721" y="7009"/>
                    </a:cubicBezTo>
                    <a:cubicBezTo>
                      <a:pt x="2253" y="5689"/>
                      <a:pt x="3738" y="4311"/>
                      <a:pt x="5205" y="2921"/>
                    </a:cubicBezTo>
                    <a:cubicBezTo>
                      <a:pt x="5805" y="2350"/>
                      <a:pt x="6398" y="1774"/>
                      <a:pt x="6989" y="1194"/>
                    </a:cubicBezTo>
                    <a:cubicBezTo>
                      <a:pt x="7225" y="961"/>
                      <a:pt x="7496" y="737"/>
                      <a:pt x="7703" y="478"/>
                    </a:cubicBezTo>
                    <a:cubicBezTo>
                      <a:pt x="7842" y="302"/>
                      <a:pt x="7718" y="1"/>
                      <a:pt x="75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3" name="Google Shape;2633;p47"/>
              <p:cNvSpPr/>
              <p:nvPr/>
            </p:nvSpPr>
            <p:spPr>
              <a:xfrm>
                <a:off x="5463025" y="2167275"/>
                <a:ext cx="158200" cy="87500"/>
              </a:xfrm>
              <a:custGeom>
                <a:avLst/>
                <a:gdLst/>
                <a:ahLst/>
                <a:cxnLst/>
                <a:rect l="l" t="t" r="r" b="b"/>
                <a:pathLst>
                  <a:path w="6328" h="3500" extrusionOk="0">
                    <a:moveTo>
                      <a:pt x="5960" y="1"/>
                    </a:moveTo>
                    <a:cubicBezTo>
                      <a:pt x="5926" y="1"/>
                      <a:pt x="5889" y="8"/>
                      <a:pt x="5849" y="25"/>
                    </a:cubicBezTo>
                    <a:cubicBezTo>
                      <a:pt x="4725" y="492"/>
                      <a:pt x="3575" y="917"/>
                      <a:pt x="2472" y="1435"/>
                    </a:cubicBezTo>
                    <a:cubicBezTo>
                      <a:pt x="1632" y="1830"/>
                      <a:pt x="497" y="2431"/>
                      <a:pt x="53" y="3292"/>
                    </a:cubicBezTo>
                    <a:cubicBezTo>
                      <a:pt x="1" y="3392"/>
                      <a:pt x="78" y="3500"/>
                      <a:pt x="178" y="3500"/>
                    </a:cubicBezTo>
                    <a:cubicBezTo>
                      <a:pt x="200" y="3500"/>
                      <a:pt x="224" y="3495"/>
                      <a:pt x="247" y="3483"/>
                    </a:cubicBezTo>
                    <a:cubicBezTo>
                      <a:pt x="672" y="3259"/>
                      <a:pt x="1036" y="2912"/>
                      <a:pt x="1441" y="2652"/>
                    </a:cubicBezTo>
                    <a:cubicBezTo>
                      <a:pt x="1864" y="2381"/>
                      <a:pt x="2309" y="2142"/>
                      <a:pt x="2763" y="1932"/>
                    </a:cubicBezTo>
                    <a:cubicBezTo>
                      <a:pt x="3823" y="1441"/>
                      <a:pt x="4927" y="1036"/>
                      <a:pt x="6010" y="605"/>
                    </a:cubicBezTo>
                    <a:cubicBezTo>
                      <a:pt x="6328" y="479"/>
                      <a:pt x="6235" y="1"/>
                      <a:pt x="59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4" name="Google Shape;2634;p47"/>
              <p:cNvSpPr/>
              <p:nvPr/>
            </p:nvSpPr>
            <p:spPr>
              <a:xfrm>
                <a:off x="5442975" y="2163175"/>
                <a:ext cx="170775" cy="56550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2262" extrusionOk="0">
                    <a:moveTo>
                      <a:pt x="6500" y="0"/>
                    </a:moveTo>
                    <a:cubicBezTo>
                      <a:pt x="6486" y="0"/>
                      <a:pt x="6473" y="1"/>
                      <a:pt x="6458" y="3"/>
                    </a:cubicBezTo>
                    <a:cubicBezTo>
                      <a:pt x="5136" y="172"/>
                      <a:pt x="3839" y="461"/>
                      <a:pt x="2550" y="791"/>
                    </a:cubicBezTo>
                    <a:cubicBezTo>
                      <a:pt x="1723" y="1003"/>
                      <a:pt x="399" y="1234"/>
                      <a:pt x="19" y="2140"/>
                    </a:cubicBezTo>
                    <a:cubicBezTo>
                      <a:pt x="1" y="2183"/>
                      <a:pt x="38" y="2245"/>
                      <a:pt x="82" y="2252"/>
                    </a:cubicBezTo>
                    <a:cubicBezTo>
                      <a:pt x="115" y="2258"/>
                      <a:pt x="148" y="2261"/>
                      <a:pt x="180" y="2261"/>
                    </a:cubicBezTo>
                    <a:cubicBezTo>
                      <a:pt x="499" y="2261"/>
                      <a:pt x="708" y="1957"/>
                      <a:pt x="988" y="1800"/>
                    </a:cubicBezTo>
                    <a:cubicBezTo>
                      <a:pt x="1489" y="1516"/>
                      <a:pt x="2135" y="1432"/>
                      <a:pt x="2687" y="1298"/>
                    </a:cubicBezTo>
                    <a:cubicBezTo>
                      <a:pt x="3932" y="997"/>
                      <a:pt x="5181" y="718"/>
                      <a:pt x="6458" y="597"/>
                    </a:cubicBezTo>
                    <a:cubicBezTo>
                      <a:pt x="6823" y="561"/>
                      <a:pt x="6831" y="0"/>
                      <a:pt x="65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5" name="Google Shape;2635;p47"/>
              <p:cNvSpPr/>
              <p:nvPr/>
            </p:nvSpPr>
            <p:spPr>
              <a:xfrm>
                <a:off x="5543500" y="2170000"/>
                <a:ext cx="75525" cy="91425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3657" extrusionOk="0">
                    <a:moveTo>
                      <a:pt x="2571" y="1"/>
                    </a:moveTo>
                    <a:cubicBezTo>
                      <a:pt x="2500" y="1"/>
                      <a:pt x="2428" y="29"/>
                      <a:pt x="2364" y="96"/>
                    </a:cubicBezTo>
                    <a:cubicBezTo>
                      <a:pt x="1858" y="627"/>
                      <a:pt x="1388" y="1187"/>
                      <a:pt x="960" y="1784"/>
                    </a:cubicBezTo>
                    <a:cubicBezTo>
                      <a:pt x="636" y="2235"/>
                      <a:pt x="0" y="2974"/>
                      <a:pt x="68" y="3559"/>
                    </a:cubicBezTo>
                    <a:cubicBezTo>
                      <a:pt x="75" y="3618"/>
                      <a:pt x="115" y="3656"/>
                      <a:pt x="166" y="3656"/>
                    </a:cubicBezTo>
                    <a:cubicBezTo>
                      <a:pt x="182" y="3656"/>
                      <a:pt x="199" y="3653"/>
                      <a:pt x="217" y="3644"/>
                    </a:cubicBezTo>
                    <a:cubicBezTo>
                      <a:pt x="703" y="3425"/>
                      <a:pt x="1047" y="2647"/>
                      <a:pt x="1357" y="2228"/>
                    </a:cubicBezTo>
                    <a:cubicBezTo>
                      <a:pt x="1797" y="1629"/>
                      <a:pt x="2286" y="1068"/>
                      <a:pt x="2804" y="536"/>
                    </a:cubicBezTo>
                    <a:cubicBezTo>
                      <a:pt x="3020" y="315"/>
                      <a:pt x="2807" y="1"/>
                      <a:pt x="2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6" name="Google Shape;2636;p47"/>
              <p:cNvSpPr/>
              <p:nvPr/>
            </p:nvSpPr>
            <p:spPr>
              <a:xfrm>
                <a:off x="5598050" y="2165225"/>
                <a:ext cx="79650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1107" extrusionOk="0">
                    <a:moveTo>
                      <a:pt x="711" y="0"/>
                    </a:moveTo>
                    <a:cubicBezTo>
                      <a:pt x="555" y="0"/>
                      <a:pt x="405" y="12"/>
                      <a:pt x="265" y="40"/>
                    </a:cubicBezTo>
                    <a:cubicBezTo>
                      <a:pt x="0" y="93"/>
                      <a:pt x="68" y="430"/>
                      <a:pt x="265" y="513"/>
                    </a:cubicBezTo>
                    <a:cubicBezTo>
                      <a:pt x="680" y="687"/>
                      <a:pt x="1194" y="650"/>
                      <a:pt x="1640" y="693"/>
                    </a:cubicBezTo>
                    <a:cubicBezTo>
                      <a:pt x="1959" y="723"/>
                      <a:pt x="2297" y="734"/>
                      <a:pt x="2593" y="876"/>
                    </a:cubicBezTo>
                    <a:cubicBezTo>
                      <a:pt x="2759" y="955"/>
                      <a:pt x="2862" y="1054"/>
                      <a:pt x="3041" y="1102"/>
                    </a:cubicBezTo>
                    <a:cubicBezTo>
                      <a:pt x="3051" y="1105"/>
                      <a:pt x="3061" y="1106"/>
                      <a:pt x="3070" y="1106"/>
                    </a:cubicBezTo>
                    <a:cubicBezTo>
                      <a:pt x="3138" y="1106"/>
                      <a:pt x="3185" y="1039"/>
                      <a:pt x="3173" y="971"/>
                    </a:cubicBezTo>
                    <a:cubicBezTo>
                      <a:pt x="3090" y="507"/>
                      <a:pt x="2504" y="275"/>
                      <a:pt x="2092" y="189"/>
                    </a:cubicBezTo>
                    <a:cubicBezTo>
                      <a:pt x="1681" y="103"/>
                      <a:pt x="1172" y="0"/>
                      <a:pt x="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7" name="Google Shape;2637;p47"/>
              <p:cNvSpPr/>
              <p:nvPr/>
            </p:nvSpPr>
            <p:spPr>
              <a:xfrm>
                <a:off x="5492975" y="1505775"/>
                <a:ext cx="497500" cy="492200"/>
              </a:xfrm>
              <a:custGeom>
                <a:avLst/>
                <a:gdLst/>
                <a:ahLst/>
                <a:cxnLst/>
                <a:rect l="l" t="t" r="r" b="b"/>
                <a:pathLst>
                  <a:path w="19900" h="19688" extrusionOk="0">
                    <a:moveTo>
                      <a:pt x="213" y="0"/>
                    </a:moveTo>
                    <a:cubicBezTo>
                      <a:pt x="210" y="0"/>
                      <a:pt x="206" y="0"/>
                      <a:pt x="203" y="0"/>
                    </a:cubicBezTo>
                    <a:cubicBezTo>
                      <a:pt x="87" y="9"/>
                      <a:pt x="0" y="110"/>
                      <a:pt x="9" y="227"/>
                    </a:cubicBezTo>
                    <a:cubicBezTo>
                      <a:pt x="288" y="3742"/>
                      <a:pt x="1288" y="7053"/>
                      <a:pt x="2981" y="10065"/>
                    </a:cubicBezTo>
                    <a:cubicBezTo>
                      <a:pt x="5120" y="13867"/>
                      <a:pt x="9749" y="18624"/>
                      <a:pt x="19655" y="19686"/>
                    </a:cubicBezTo>
                    <a:cubicBezTo>
                      <a:pt x="19662" y="19687"/>
                      <a:pt x="19670" y="19687"/>
                      <a:pt x="19677" y="19687"/>
                    </a:cubicBezTo>
                    <a:cubicBezTo>
                      <a:pt x="19784" y="19687"/>
                      <a:pt x="19876" y="19607"/>
                      <a:pt x="19888" y="19500"/>
                    </a:cubicBezTo>
                    <a:cubicBezTo>
                      <a:pt x="19900" y="19386"/>
                      <a:pt x="19816" y="19281"/>
                      <a:pt x="19700" y="19268"/>
                    </a:cubicBezTo>
                    <a:cubicBezTo>
                      <a:pt x="14330" y="18692"/>
                      <a:pt x="7136" y="16592"/>
                      <a:pt x="3348" y="9859"/>
                    </a:cubicBezTo>
                    <a:cubicBezTo>
                      <a:pt x="1684" y="6900"/>
                      <a:pt x="701" y="3648"/>
                      <a:pt x="430" y="193"/>
                    </a:cubicBezTo>
                    <a:cubicBezTo>
                      <a:pt x="420" y="82"/>
                      <a:pt x="31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8" name="Google Shape;2638;p47"/>
              <p:cNvSpPr/>
              <p:nvPr/>
            </p:nvSpPr>
            <p:spPr>
              <a:xfrm>
                <a:off x="5959550" y="1939600"/>
                <a:ext cx="30375" cy="85175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3407" extrusionOk="0">
                    <a:moveTo>
                      <a:pt x="272" y="0"/>
                    </a:moveTo>
                    <a:cubicBezTo>
                      <a:pt x="140" y="0"/>
                      <a:pt x="16" y="90"/>
                      <a:pt x="13" y="260"/>
                    </a:cubicBezTo>
                    <a:cubicBezTo>
                      <a:pt x="0" y="815"/>
                      <a:pt x="228" y="1431"/>
                      <a:pt x="325" y="1976"/>
                    </a:cubicBezTo>
                    <a:cubicBezTo>
                      <a:pt x="393" y="2370"/>
                      <a:pt x="461" y="2766"/>
                      <a:pt x="524" y="3161"/>
                    </a:cubicBezTo>
                    <a:cubicBezTo>
                      <a:pt x="551" y="3332"/>
                      <a:pt x="670" y="3406"/>
                      <a:pt x="800" y="3406"/>
                    </a:cubicBezTo>
                    <a:cubicBezTo>
                      <a:pt x="996" y="3406"/>
                      <a:pt x="1215" y="3238"/>
                      <a:pt x="1176" y="2983"/>
                    </a:cubicBezTo>
                    <a:cubicBezTo>
                      <a:pt x="1115" y="2586"/>
                      <a:pt x="1047" y="2191"/>
                      <a:pt x="970" y="1796"/>
                    </a:cubicBezTo>
                    <a:cubicBezTo>
                      <a:pt x="873" y="1286"/>
                      <a:pt x="829" y="554"/>
                      <a:pt x="513" y="124"/>
                    </a:cubicBezTo>
                    <a:cubicBezTo>
                      <a:pt x="452" y="41"/>
                      <a:pt x="360" y="0"/>
                      <a:pt x="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9" name="Google Shape;2639;p47"/>
              <p:cNvSpPr/>
              <p:nvPr/>
            </p:nvSpPr>
            <p:spPr>
              <a:xfrm>
                <a:off x="5815900" y="2009550"/>
                <a:ext cx="173325" cy="212325"/>
              </a:xfrm>
              <a:custGeom>
                <a:avLst/>
                <a:gdLst/>
                <a:ahLst/>
                <a:cxnLst/>
                <a:rect l="l" t="t" r="r" b="b"/>
                <a:pathLst>
                  <a:path w="6933" h="8493" extrusionOk="0">
                    <a:moveTo>
                      <a:pt x="6584" y="1"/>
                    </a:moveTo>
                    <a:cubicBezTo>
                      <a:pt x="6523" y="1"/>
                      <a:pt x="6460" y="25"/>
                      <a:pt x="6405" y="84"/>
                    </a:cubicBezTo>
                    <a:cubicBezTo>
                      <a:pt x="6164" y="342"/>
                      <a:pt x="5967" y="652"/>
                      <a:pt x="5756" y="934"/>
                    </a:cubicBezTo>
                    <a:cubicBezTo>
                      <a:pt x="5239" y="1624"/>
                      <a:pt x="4716" y="2311"/>
                      <a:pt x="4194" y="2997"/>
                    </a:cubicBezTo>
                    <a:cubicBezTo>
                      <a:pt x="2920" y="4674"/>
                      <a:pt x="1640" y="6362"/>
                      <a:pt x="219" y="7920"/>
                    </a:cubicBezTo>
                    <a:cubicBezTo>
                      <a:pt x="0" y="8161"/>
                      <a:pt x="222" y="8493"/>
                      <a:pt x="467" y="8493"/>
                    </a:cubicBezTo>
                    <a:cubicBezTo>
                      <a:pt x="542" y="8493"/>
                      <a:pt x="619" y="8462"/>
                      <a:pt x="687" y="8387"/>
                    </a:cubicBezTo>
                    <a:cubicBezTo>
                      <a:pt x="2103" y="6841"/>
                      <a:pt x="3383" y="5163"/>
                      <a:pt x="4636" y="3483"/>
                    </a:cubicBezTo>
                    <a:cubicBezTo>
                      <a:pt x="5166" y="2772"/>
                      <a:pt x="5683" y="2056"/>
                      <a:pt x="6194" y="1333"/>
                    </a:cubicBezTo>
                    <a:cubicBezTo>
                      <a:pt x="6406" y="1033"/>
                      <a:pt x="6656" y="734"/>
                      <a:pt x="6830" y="410"/>
                    </a:cubicBezTo>
                    <a:cubicBezTo>
                      <a:pt x="6932" y="216"/>
                      <a:pt x="6765" y="1"/>
                      <a:pt x="6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0" name="Google Shape;2640;p47"/>
              <p:cNvSpPr/>
              <p:nvPr/>
            </p:nvSpPr>
            <p:spPr>
              <a:xfrm>
                <a:off x="5689975" y="2207400"/>
                <a:ext cx="149275" cy="103450"/>
              </a:xfrm>
              <a:custGeom>
                <a:avLst/>
                <a:gdLst/>
                <a:ahLst/>
                <a:cxnLst/>
                <a:rect l="l" t="t" r="r" b="b"/>
                <a:pathLst>
                  <a:path w="5971" h="4138" extrusionOk="0">
                    <a:moveTo>
                      <a:pt x="5523" y="0"/>
                    </a:moveTo>
                    <a:cubicBezTo>
                      <a:pt x="5476" y="0"/>
                      <a:pt x="5426" y="13"/>
                      <a:pt x="5375" y="41"/>
                    </a:cubicBezTo>
                    <a:cubicBezTo>
                      <a:pt x="4302" y="643"/>
                      <a:pt x="3194" y="1201"/>
                      <a:pt x="2155" y="1861"/>
                    </a:cubicBezTo>
                    <a:cubicBezTo>
                      <a:pt x="1375" y="2359"/>
                      <a:pt x="371" y="3063"/>
                      <a:pt x="34" y="3962"/>
                    </a:cubicBezTo>
                    <a:cubicBezTo>
                      <a:pt x="0" y="4050"/>
                      <a:pt x="87" y="4138"/>
                      <a:pt x="174" y="4138"/>
                    </a:cubicBezTo>
                    <a:cubicBezTo>
                      <a:pt x="196" y="4138"/>
                      <a:pt x="219" y="4132"/>
                      <a:pt x="239" y="4118"/>
                    </a:cubicBezTo>
                    <a:cubicBezTo>
                      <a:pt x="626" y="3853"/>
                      <a:pt x="940" y="3475"/>
                      <a:pt x="1303" y="3176"/>
                    </a:cubicBezTo>
                    <a:cubicBezTo>
                      <a:pt x="1733" y="2820"/>
                      <a:pt x="2195" y="2502"/>
                      <a:pt x="2675" y="2215"/>
                    </a:cubicBezTo>
                    <a:cubicBezTo>
                      <a:pt x="3655" y="1630"/>
                      <a:pt x="4674" y="1103"/>
                      <a:pt x="5680" y="562"/>
                    </a:cubicBezTo>
                    <a:cubicBezTo>
                      <a:pt x="5970" y="406"/>
                      <a:pt x="5792" y="0"/>
                      <a:pt x="55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1" name="Google Shape;2641;p47"/>
              <p:cNvSpPr/>
              <p:nvPr/>
            </p:nvSpPr>
            <p:spPr>
              <a:xfrm>
                <a:off x="5665950" y="2203800"/>
                <a:ext cx="165500" cy="74550"/>
              </a:xfrm>
              <a:custGeom>
                <a:avLst/>
                <a:gdLst/>
                <a:ahLst/>
                <a:cxnLst/>
                <a:rect l="l" t="t" r="r" b="b"/>
                <a:pathLst>
                  <a:path w="6620" h="2982" extrusionOk="0">
                    <a:moveTo>
                      <a:pt x="6194" y="0"/>
                    </a:moveTo>
                    <a:cubicBezTo>
                      <a:pt x="6169" y="0"/>
                      <a:pt x="6144" y="3"/>
                      <a:pt x="6117" y="10"/>
                    </a:cubicBezTo>
                    <a:cubicBezTo>
                      <a:pt x="4815" y="332"/>
                      <a:pt x="3555" y="784"/>
                      <a:pt x="2306" y="1268"/>
                    </a:cubicBezTo>
                    <a:cubicBezTo>
                      <a:pt x="1827" y="1454"/>
                      <a:pt x="1309" y="1613"/>
                      <a:pt x="879" y="1900"/>
                    </a:cubicBezTo>
                    <a:cubicBezTo>
                      <a:pt x="557" y="2117"/>
                      <a:pt x="125" y="2483"/>
                      <a:pt x="18" y="2867"/>
                    </a:cubicBezTo>
                    <a:cubicBezTo>
                      <a:pt x="1" y="2928"/>
                      <a:pt x="47" y="2978"/>
                      <a:pt x="105" y="2981"/>
                    </a:cubicBezTo>
                    <a:cubicBezTo>
                      <a:pt x="117" y="2981"/>
                      <a:pt x="129" y="2982"/>
                      <a:pt x="141" y="2982"/>
                    </a:cubicBezTo>
                    <a:cubicBezTo>
                      <a:pt x="522" y="2982"/>
                      <a:pt x="742" y="2543"/>
                      <a:pt x="1049" y="2350"/>
                    </a:cubicBezTo>
                    <a:cubicBezTo>
                      <a:pt x="1554" y="2037"/>
                      <a:pt x="2173" y="1870"/>
                      <a:pt x="2727" y="1668"/>
                    </a:cubicBezTo>
                    <a:cubicBezTo>
                      <a:pt x="3891" y="1240"/>
                      <a:pt x="5062" y="844"/>
                      <a:pt x="6274" y="582"/>
                    </a:cubicBezTo>
                    <a:cubicBezTo>
                      <a:pt x="6620" y="508"/>
                      <a:pt x="6509" y="0"/>
                      <a:pt x="6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2" name="Google Shape;2642;p47"/>
              <p:cNvSpPr/>
              <p:nvPr/>
            </p:nvSpPr>
            <p:spPr>
              <a:xfrm>
                <a:off x="5769125" y="2210725"/>
                <a:ext cx="6720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3892" extrusionOk="0">
                    <a:moveTo>
                      <a:pt x="2240" y="1"/>
                    </a:moveTo>
                    <a:cubicBezTo>
                      <a:pt x="2144" y="1"/>
                      <a:pt x="2048" y="39"/>
                      <a:pt x="1977" y="133"/>
                    </a:cubicBezTo>
                    <a:cubicBezTo>
                      <a:pt x="1515" y="749"/>
                      <a:pt x="1098" y="1391"/>
                      <a:pt x="734" y="2071"/>
                    </a:cubicBezTo>
                    <a:cubicBezTo>
                      <a:pt x="486" y="2532"/>
                      <a:pt x="0" y="3284"/>
                      <a:pt x="129" y="3821"/>
                    </a:cubicBezTo>
                    <a:cubicBezTo>
                      <a:pt x="142" y="3864"/>
                      <a:pt x="186" y="3891"/>
                      <a:pt x="229" y="3891"/>
                    </a:cubicBezTo>
                    <a:cubicBezTo>
                      <a:pt x="246" y="3891"/>
                      <a:pt x="262" y="3888"/>
                      <a:pt x="276" y="3879"/>
                    </a:cubicBezTo>
                    <a:cubicBezTo>
                      <a:pt x="524" y="3730"/>
                      <a:pt x="608" y="3497"/>
                      <a:pt x="745" y="3249"/>
                    </a:cubicBezTo>
                    <a:cubicBezTo>
                      <a:pt x="925" y="2927"/>
                      <a:pt x="1098" y="2603"/>
                      <a:pt x="1282" y="2283"/>
                    </a:cubicBezTo>
                    <a:cubicBezTo>
                      <a:pt x="1650" y="1643"/>
                      <a:pt x="2068" y="1033"/>
                      <a:pt x="2515" y="446"/>
                    </a:cubicBezTo>
                    <a:cubicBezTo>
                      <a:pt x="2687" y="223"/>
                      <a:pt x="2468" y="1"/>
                      <a:pt x="22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3" name="Google Shape;2643;p47"/>
              <p:cNvSpPr/>
              <p:nvPr/>
            </p:nvSpPr>
            <p:spPr>
              <a:xfrm>
                <a:off x="5815275" y="2203525"/>
                <a:ext cx="808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3234" h="857" extrusionOk="0">
                    <a:moveTo>
                      <a:pt x="1176" y="0"/>
                    </a:moveTo>
                    <a:cubicBezTo>
                      <a:pt x="838" y="0"/>
                      <a:pt x="504" y="32"/>
                      <a:pt x="240" y="118"/>
                    </a:cubicBezTo>
                    <a:cubicBezTo>
                      <a:pt x="14" y="193"/>
                      <a:pt x="1" y="522"/>
                      <a:pt x="240" y="591"/>
                    </a:cubicBezTo>
                    <a:cubicBezTo>
                      <a:pt x="417" y="643"/>
                      <a:pt x="604" y="659"/>
                      <a:pt x="794" y="659"/>
                    </a:cubicBezTo>
                    <a:cubicBezTo>
                      <a:pt x="1071" y="659"/>
                      <a:pt x="1355" y="625"/>
                      <a:pt x="1622" y="618"/>
                    </a:cubicBezTo>
                    <a:cubicBezTo>
                      <a:pt x="1763" y="613"/>
                      <a:pt x="1911" y="604"/>
                      <a:pt x="2058" y="604"/>
                    </a:cubicBezTo>
                    <a:cubicBezTo>
                      <a:pt x="2208" y="604"/>
                      <a:pt x="2358" y="614"/>
                      <a:pt x="2500" y="648"/>
                    </a:cubicBezTo>
                    <a:cubicBezTo>
                      <a:pt x="2708" y="697"/>
                      <a:pt x="2868" y="825"/>
                      <a:pt x="3081" y="855"/>
                    </a:cubicBezTo>
                    <a:cubicBezTo>
                      <a:pt x="3089" y="856"/>
                      <a:pt x="3097" y="857"/>
                      <a:pt x="3104" y="857"/>
                    </a:cubicBezTo>
                    <a:cubicBezTo>
                      <a:pt x="3173" y="857"/>
                      <a:pt x="3234" y="803"/>
                      <a:pt x="3211" y="726"/>
                    </a:cubicBezTo>
                    <a:cubicBezTo>
                      <a:pt x="3089" y="315"/>
                      <a:pt x="2581" y="139"/>
                      <a:pt x="2192" y="80"/>
                    </a:cubicBezTo>
                    <a:cubicBezTo>
                      <a:pt x="1901" y="36"/>
                      <a:pt x="1536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644" name="Google Shape;2644;p47"/>
          <p:cNvGrpSpPr/>
          <p:nvPr/>
        </p:nvGrpSpPr>
        <p:grpSpPr>
          <a:xfrm>
            <a:off x="6766167" y="4093738"/>
            <a:ext cx="2751310" cy="1295822"/>
            <a:chOff x="5672697" y="1861078"/>
            <a:chExt cx="2751310" cy="1295822"/>
          </a:xfrm>
        </p:grpSpPr>
        <p:sp>
          <p:nvSpPr>
            <p:cNvPr id="2645" name="Google Shape;2645;p47"/>
            <p:cNvSpPr/>
            <p:nvPr/>
          </p:nvSpPr>
          <p:spPr>
            <a:xfrm>
              <a:off x="5672700" y="2984275"/>
              <a:ext cx="2751306" cy="172625"/>
            </a:xfrm>
            <a:custGeom>
              <a:avLst/>
              <a:gdLst/>
              <a:ahLst/>
              <a:cxnLst/>
              <a:rect l="l" t="t" r="r" b="b"/>
              <a:pathLst>
                <a:path w="57170" h="6905" extrusionOk="0">
                  <a:moveTo>
                    <a:pt x="28585" y="1"/>
                  </a:moveTo>
                  <a:cubicBezTo>
                    <a:pt x="21004" y="1"/>
                    <a:pt x="13734" y="365"/>
                    <a:pt x="8373" y="1012"/>
                  </a:cubicBezTo>
                  <a:cubicBezTo>
                    <a:pt x="3013" y="1659"/>
                    <a:pt x="0" y="2537"/>
                    <a:pt x="0" y="3453"/>
                  </a:cubicBezTo>
                  <a:cubicBezTo>
                    <a:pt x="0" y="4368"/>
                    <a:pt x="3013" y="5246"/>
                    <a:pt x="8373" y="5893"/>
                  </a:cubicBezTo>
                  <a:cubicBezTo>
                    <a:pt x="13734" y="6541"/>
                    <a:pt x="21004" y="6905"/>
                    <a:pt x="28585" y="6905"/>
                  </a:cubicBezTo>
                  <a:cubicBezTo>
                    <a:pt x="36167" y="6905"/>
                    <a:pt x="43437" y="6541"/>
                    <a:pt x="48797" y="5893"/>
                  </a:cubicBezTo>
                  <a:cubicBezTo>
                    <a:pt x="54158" y="5246"/>
                    <a:pt x="57169" y="4368"/>
                    <a:pt x="57169" y="3453"/>
                  </a:cubicBezTo>
                  <a:cubicBezTo>
                    <a:pt x="57169" y="2537"/>
                    <a:pt x="54158" y="1659"/>
                    <a:pt x="48797" y="1012"/>
                  </a:cubicBezTo>
                  <a:cubicBezTo>
                    <a:pt x="43437" y="365"/>
                    <a:pt x="36167" y="1"/>
                    <a:pt x="28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646" name="Google Shape;2646;p47"/>
            <p:cNvGrpSpPr/>
            <p:nvPr/>
          </p:nvGrpSpPr>
          <p:grpSpPr>
            <a:xfrm>
              <a:off x="7318340" y="1861078"/>
              <a:ext cx="1105667" cy="809869"/>
              <a:chOff x="3034525" y="3189275"/>
              <a:chExt cx="1865475" cy="1366175"/>
            </a:xfrm>
          </p:grpSpPr>
          <p:sp>
            <p:nvSpPr>
              <p:cNvPr id="2647" name="Google Shape;2647;p47"/>
              <p:cNvSpPr/>
              <p:nvPr/>
            </p:nvSpPr>
            <p:spPr>
              <a:xfrm>
                <a:off x="3034525" y="3997525"/>
                <a:ext cx="348275" cy="47707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19083" extrusionOk="0">
                    <a:moveTo>
                      <a:pt x="8690" y="1"/>
                    </a:moveTo>
                    <a:cubicBezTo>
                      <a:pt x="7679" y="1"/>
                      <a:pt x="6657" y="301"/>
                      <a:pt x="5760" y="873"/>
                    </a:cubicBezTo>
                    <a:cubicBezTo>
                      <a:pt x="2918" y="2687"/>
                      <a:pt x="1348" y="6032"/>
                      <a:pt x="775" y="9269"/>
                    </a:cubicBezTo>
                    <a:cubicBezTo>
                      <a:pt x="745" y="9437"/>
                      <a:pt x="718" y="9604"/>
                      <a:pt x="694" y="9768"/>
                    </a:cubicBezTo>
                    <a:cubicBezTo>
                      <a:pt x="0" y="14503"/>
                      <a:pt x="3113" y="18052"/>
                      <a:pt x="6886" y="18947"/>
                    </a:cubicBezTo>
                    <a:cubicBezTo>
                      <a:pt x="7255" y="19035"/>
                      <a:pt x="7628" y="19083"/>
                      <a:pt x="7993" y="19083"/>
                    </a:cubicBezTo>
                    <a:cubicBezTo>
                      <a:pt x="9071" y="19083"/>
                      <a:pt x="10073" y="18666"/>
                      <a:pt x="10688" y="17654"/>
                    </a:cubicBezTo>
                    <a:cubicBezTo>
                      <a:pt x="11855" y="15735"/>
                      <a:pt x="10798" y="13328"/>
                      <a:pt x="11552" y="11275"/>
                    </a:cubicBezTo>
                    <a:cubicBezTo>
                      <a:pt x="11743" y="10754"/>
                      <a:pt x="11999" y="10258"/>
                      <a:pt x="12268" y="9768"/>
                    </a:cubicBezTo>
                    <a:cubicBezTo>
                      <a:pt x="12859" y="8687"/>
                      <a:pt x="13510" y="7635"/>
                      <a:pt x="13676" y="6396"/>
                    </a:cubicBezTo>
                    <a:cubicBezTo>
                      <a:pt x="13931" y="4490"/>
                      <a:pt x="13371" y="2509"/>
                      <a:pt x="11904" y="1208"/>
                    </a:cubicBezTo>
                    <a:cubicBezTo>
                      <a:pt x="11319" y="691"/>
                      <a:pt x="10651" y="345"/>
                      <a:pt x="9946" y="161"/>
                    </a:cubicBezTo>
                    <a:cubicBezTo>
                      <a:pt x="9536" y="53"/>
                      <a:pt x="9114" y="1"/>
                      <a:pt x="86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8" name="Google Shape;2648;p47"/>
              <p:cNvSpPr/>
              <p:nvPr/>
            </p:nvSpPr>
            <p:spPr>
              <a:xfrm>
                <a:off x="3184125" y="4365200"/>
                <a:ext cx="22550" cy="106025"/>
              </a:xfrm>
              <a:custGeom>
                <a:avLst/>
                <a:gdLst/>
                <a:ahLst/>
                <a:cxnLst/>
                <a:rect l="l" t="t" r="r" b="b"/>
                <a:pathLst>
                  <a:path w="902" h="4241" extrusionOk="0">
                    <a:moveTo>
                      <a:pt x="795" y="0"/>
                    </a:moveTo>
                    <a:cubicBezTo>
                      <a:pt x="540" y="288"/>
                      <a:pt x="346" y="628"/>
                      <a:pt x="209" y="992"/>
                    </a:cubicBezTo>
                    <a:cubicBezTo>
                      <a:pt x="73" y="1358"/>
                      <a:pt x="1" y="1752"/>
                      <a:pt x="2" y="2146"/>
                    </a:cubicBezTo>
                    <a:cubicBezTo>
                      <a:pt x="2" y="2541"/>
                      <a:pt x="79" y="2937"/>
                      <a:pt x="229" y="3301"/>
                    </a:cubicBezTo>
                    <a:cubicBezTo>
                      <a:pt x="379" y="3664"/>
                      <a:pt x="604" y="3997"/>
                      <a:pt x="902" y="4240"/>
                    </a:cubicBezTo>
                    <a:cubicBezTo>
                      <a:pt x="744" y="3890"/>
                      <a:pt x="623" y="3549"/>
                      <a:pt x="545" y="3198"/>
                    </a:cubicBezTo>
                    <a:cubicBezTo>
                      <a:pt x="464" y="2850"/>
                      <a:pt x="424" y="2497"/>
                      <a:pt x="424" y="2143"/>
                    </a:cubicBezTo>
                    <a:cubicBezTo>
                      <a:pt x="424" y="1790"/>
                      <a:pt x="461" y="1435"/>
                      <a:pt x="528" y="1081"/>
                    </a:cubicBezTo>
                    <a:cubicBezTo>
                      <a:pt x="596" y="725"/>
                      <a:pt x="695" y="373"/>
                      <a:pt x="7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9" name="Google Shape;2649;p47"/>
              <p:cNvSpPr/>
              <p:nvPr/>
            </p:nvSpPr>
            <p:spPr>
              <a:xfrm>
                <a:off x="3092275" y="4329500"/>
                <a:ext cx="19725" cy="8007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203" extrusionOk="0">
                    <a:moveTo>
                      <a:pt x="789" y="1"/>
                    </a:moveTo>
                    <a:lnTo>
                      <a:pt x="789" y="1"/>
                    </a:lnTo>
                    <a:cubicBezTo>
                      <a:pt x="581" y="201"/>
                      <a:pt x="419" y="441"/>
                      <a:pt x="293" y="702"/>
                    </a:cubicBezTo>
                    <a:cubicBezTo>
                      <a:pt x="170" y="962"/>
                      <a:pt x="85" y="1241"/>
                      <a:pt x="43" y="1530"/>
                    </a:cubicBezTo>
                    <a:cubicBezTo>
                      <a:pt x="0" y="1816"/>
                      <a:pt x="1" y="2112"/>
                      <a:pt x="52" y="2400"/>
                    </a:cubicBezTo>
                    <a:cubicBezTo>
                      <a:pt x="105" y="2684"/>
                      <a:pt x="201" y="2963"/>
                      <a:pt x="367" y="3203"/>
                    </a:cubicBezTo>
                    <a:cubicBezTo>
                      <a:pt x="370" y="2912"/>
                      <a:pt x="368" y="2642"/>
                      <a:pt x="382" y="2379"/>
                    </a:cubicBezTo>
                    <a:cubicBezTo>
                      <a:pt x="394" y="2112"/>
                      <a:pt x="419" y="1852"/>
                      <a:pt x="459" y="1593"/>
                    </a:cubicBezTo>
                    <a:cubicBezTo>
                      <a:pt x="496" y="1332"/>
                      <a:pt x="547" y="1073"/>
                      <a:pt x="605" y="811"/>
                    </a:cubicBezTo>
                    <a:cubicBezTo>
                      <a:pt x="663" y="549"/>
                      <a:pt x="732" y="286"/>
                      <a:pt x="7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0" name="Google Shape;2650;p47"/>
              <p:cNvSpPr/>
              <p:nvPr/>
            </p:nvSpPr>
            <p:spPr>
              <a:xfrm>
                <a:off x="4504850" y="3784700"/>
                <a:ext cx="395150" cy="440275"/>
              </a:xfrm>
              <a:custGeom>
                <a:avLst/>
                <a:gdLst/>
                <a:ahLst/>
                <a:cxnLst/>
                <a:rect l="l" t="t" r="r" b="b"/>
                <a:pathLst>
                  <a:path w="15806" h="17611" extrusionOk="0">
                    <a:moveTo>
                      <a:pt x="4134" y="0"/>
                    </a:moveTo>
                    <a:cubicBezTo>
                      <a:pt x="3953" y="0"/>
                      <a:pt x="3769" y="54"/>
                      <a:pt x="3610" y="167"/>
                    </a:cubicBezTo>
                    <a:cubicBezTo>
                      <a:pt x="3320" y="373"/>
                      <a:pt x="3060" y="599"/>
                      <a:pt x="2828" y="841"/>
                    </a:cubicBezTo>
                    <a:cubicBezTo>
                      <a:pt x="0" y="3794"/>
                      <a:pt x="1228" y="9174"/>
                      <a:pt x="1228" y="9174"/>
                    </a:cubicBezTo>
                    <a:lnTo>
                      <a:pt x="3271" y="12492"/>
                    </a:lnTo>
                    <a:lnTo>
                      <a:pt x="4838" y="15038"/>
                    </a:lnTo>
                    <a:cubicBezTo>
                      <a:pt x="4838" y="15038"/>
                      <a:pt x="7943" y="17610"/>
                      <a:pt x="11288" y="17610"/>
                    </a:cubicBezTo>
                    <a:cubicBezTo>
                      <a:pt x="12251" y="17610"/>
                      <a:pt x="13235" y="17397"/>
                      <a:pt x="14170" y="16846"/>
                    </a:cubicBezTo>
                    <a:cubicBezTo>
                      <a:pt x="14494" y="16658"/>
                      <a:pt x="14610" y="16247"/>
                      <a:pt x="14432" y="15917"/>
                    </a:cubicBezTo>
                    <a:cubicBezTo>
                      <a:pt x="14205" y="15501"/>
                      <a:pt x="13803" y="14926"/>
                      <a:pt x="13130" y="14401"/>
                    </a:cubicBezTo>
                    <a:cubicBezTo>
                      <a:pt x="12860" y="14187"/>
                      <a:pt x="12965" y="13756"/>
                      <a:pt x="13303" y="13686"/>
                    </a:cubicBezTo>
                    <a:cubicBezTo>
                      <a:pt x="14191" y="13497"/>
                      <a:pt x="14876" y="13126"/>
                      <a:pt x="15374" y="12726"/>
                    </a:cubicBezTo>
                    <a:cubicBezTo>
                      <a:pt x="15729" y="12441"/>
                      <a:pt x="15805" y="11924"/>
                      <a:pt x="15538" y="11556"/>
                    </a:cubicBezTo>
                    <a:cubicBezTo>
                      <a:pt x="15194" y="11080"/>
                      <a:pt x="14667" y="10599"/>
                      <a:pt x="14020" y="10174"/>
                    </a:cubicBezTo>
                    <a:cubicBezTo>
                      <a:pt x="12834" y="9397"/>
                      <a:pt x="11241" y="8811"/>
                      <a:pt x="9603" y="8811"/>
                    </a:cubicBezTo>
                    <a:cubicBezTo>
                      <a:pt x="9122" y="8811"/>
                      <a:pt x="8637" y="8862"/>
                      <a:pt x="8157" y="8973"/>
                    </a:cubicBezTo>
                    <a:cubicBezTo>
                      <a:pt x="8139" y="8977"/>
                      <a:pt x="8122" y="8983"/>
                      <a:pt x="8103" y="8986"/>
                    </a:cubicBezTo>
                    <a:cubicBezTo>
                      <a:pt x="10026" y="6714"/>
                      <a:pt x="9708" y="3029"/>
                      <a:pt x="9094" y="1310"/>
                    </a:cubicBezTo>
                    <a:cubicBezTo>
                      <a:pt x="8973" y="968"/>
                      <a:pt x="8653" y="765"/>
                      <a:pt x="8316" y="765"/>
                    </a:cubicBezTo>
                    <a:cubicBezTo>
                      <a:pt x="8193" y="765"/>
                      <a:pt x="8068" y="792"/>
                      <a:pt x="7950" y="849"/>
                    </a:cubicBezTo>
                    <a:cubicBezTo>
                      <a:pt x="7331" y="1145"/>
                      <a:pt x="6659" y="1644"/>
                      <a:pt x="6077" y="2445"/>
                    </a:cubicBezTo>
                    <a:cubicBezTo>
                      <a:pt x="6020" y="2523"/>
                      <a:pt x="5937" y="2559"/>
                      <a:pt x="5855" y="2559"/>
                    </a:cubicBezTo>
                    <a:cubicBezTo>
                      <a:pt x="5727" y="2559"/>
                      <a:pt x="5600" y="2470"/>
                      <a:pt x="5578" y="2320"/>
                    </a:cubicBezTo>
                    <a:cubicBezTo>
                      <a:pt x="5456" y="1501"/>
                      <a:pt x="5173" y="873"/>
                      <a:pt x="4910" y="438"/>
                    </a:cubicBezTo>
                    <a:cubicBezTo>
                      <a:pt x="4739" y="154"/>
                      <a:pt x="4439" y="0"/>
                      <a:pt x="41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1" name="Google Shape;2651;p47"/>
              <p:cNvSpPr/>
              <p:nvPr/>
            </p:nvSpPr>
            <p:spPr>
              <a:xfrm>
                <a:off x="4625275" y="4124700"/>
                <a:ext cx="240375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9615" h="249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38" y="556"/>
                      <a:pt x="1366" y="1013"/>
                      <a:pt x="2136" y="1376"/>
                    </a:cubicBezTo>
                    <a:cubicBezTo>
                      <a:pt x="2521" y="1558"/>
                      <a:pt x="2918" y="1714"/>
                      <a:pt x="3322" y="1852"/>
                    </a:cubicBezTo>
                    <a:cubicBezTo>
                      <a:pt x="3727" y="1986"/>
                      <a:pt x="4139" y="2099"/>
                      <a:pt x="4554" y="2194"/>
                    </a:cubicBezTo>
                    <a:cubicBezTo>
                      <a:pt x="4970" y="2283"/>
                      <a:pt x="5389" y="2357"/>
                      <a:pt x="5813" y="2407"/>
                    </a:cubicBezTo>
                    <a:cubicBezTo>
                      <a:pt x="6233" y="2453"/>
                      <a:pt x="6658" y="2487"/>
                      <a:pt x="7083" y="2494"/>
                    </a:cubicBezTo>
                    <a:cubicBezTo>
                      <a:pt x="7198" y="2497"/>
                      <a:pt x="7313" y="2499"/>
                      <a:pt x="7428" y="2499"/>
                    </a:cubicBezTo>
                    <a:cubicBezTo>
                      <a:pt x="8161" y="2499"/>
                      <a:pt x="8894" y="2440"/>
                      <a:pt x="9615" y="2317"/>
                    </a:cubicBezTo>
                    <a:lnTo>
                      <a:pt x="9615" y="2317"/>
                    </a:lnTo>
                    <a:cubicBezTo>
                      <a:pt x="9440" y="2320"/>
                      <a:pt x="9265" y="2321"/>
                      <a:pt x="9090" y="2321"/>
                    </a:cubicBezTo>
                    <a:cubicBezTo>
                      <a:pt x="8422" y="2321"/>
                      <a:pt x="7757" y="2302"/>
                      <a:pt x="7096" y="2248"/>
                    </a:cubicBezTo>
                    <a:cubicBezTo>
                      <a:pt x="6678" y="2211"/>
                      <a:pt x="6263" y="2173"/>
                      <a:pt x="5849" y="2109"/>
                    </a:cubicBezTo>
                    <a:cubicBezTo>
                      <a:pt x="5437" y="2048"/>
                      <a:pt x="5025" y="1978"/>
                      <a:pt x="4620" y="1884"/>
                    </a:cubicBezTo>
                    <a:cubicBezTo>
                      <a:pt x="4212" y="1798"/>
                      <a:pt x="3810" y="1689"/>
                      <a:pt x="3412" y="1567"/>
                    </a:cubicBezTo>
                    <a:cubicBezTo>
                      <a:pt x="3312" y="1540"/>
                      <a:pt x="3213" y="1509"/>
                      <a:pt x="3115" y="1473"/>
                    </a:cubicBezTo>
                    <a:lnTo>
                      <a:pt x="2819" y="1373"/>
                    </a:lnTo>
                    <a:cubicBezTo>
                      <a:pt x="2720" y="1340"/>
                      <a:pt x="2625" y="1302"/>
                      <a:pt x="2527" y="1262"/>
                    </a:cubicBezTo>
                    <a:lnTo>
                      <a:pt x="2235" y="1149"/>
                    </a:lnTo>
                    <a:cubicBezTo>
                      <a:pt x="1461" y="836"/>
                      <a:pt x="716" y="450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2" name="Google Shape;2652;p47"/>
              <p:cNvSpPr/>
              <p:nvPr/>
            </p:nvSpPr>
            <p:spPr>
              <a:xfrm>
                <a:off x="4614225" y="4046475"/>
                <a:ext cx="280775" cy="49075"/>
              </a:xfrm>
              <a:custGeom>
                <a:avLst/>
                <a:gdLst/>
                <a:ahLst/>
                <a:cxnLst/>
                <a:rect l="l" t="t" r="r" b="b"/>
                <a:pathLst>
                  <a:path w="11231" h="1963" extrusionOk="0">
                    <a:moveTo>
                      <a:pt x="4967" y="0"/>
                    </a:moveTo>
                    <a:cubicBezTo>
                      <a:pt x="4719" y="9"/>
                      <a:pt x="4472" y="20"/>
                      <a:pt x="4224" y="31"/>
                    </a:cubicBezTo>
                    <a:lnTo>
                      <a:pt x="3486" y="119"/>
                    </a:lnTo>
                    <a:cubicBezTo>
                      <a:pt x="3242" y="163"/>
                      <a:pt x="2999" y="207"/>
                      <a:pt x="2757" y="256"/>
                    </a:cubicBezTo>
                    <a:cubicBezTo>
                      <a:pt x="1792" y="474"/>
                      <a:pt x="859" y="823"/>
                      <a:pt x="1" y="1299"/>
                    </a:cubicBezTo>
                    <a:cubicBezTo>
                      <a:pt x="914" y="943"/>
                      <a:pt x="1850" y="666"/>
                      <a:pt x="2805" y="496"/>
                    </a:cubicBezTo>
                    <a:cubicBezTo>
                      <a:pt x="3513" y="374"/>
                      <a:pt x="4229" y="309"/>
                      <a:pt x="4945" y="309"/>
                    </a:cubicBezTo>
                    <a:cubicBezTo>
                      <a:pt x="5195" y="309"/>
                      <a:pt x="5444" y="317"/>
                      <a:pt x="5692" y="333"/>
                    </a:cubicBezTo>
                    <a:cubicBezTo>
                      <a:pt x="5930" y="354"/>
                      <a:pt x="6174" y="370"/>
                      <a:pt x="6412" y="397"/>
                    </a:cubicBezTo>
                    <a:cubicBezTo>
                      <a:pt x="6650" y="433"/>
                      <a:pt x="6890" y="466"/>
                      <a:pt x="7127" y="506"/>
                    </a:cubicBezTo>
                    <a:cubicBezTo>
                      <a:pt x="7365" y="555"/>
                      <a:pt x="7601" y="598"/>
                      <a:pt x="7838" y="654"/>
                    </a:cubicBezTo>
                    <a:lnTo>
                      <a:pt x="8188" y="749"/>
                    </a:lnTo>
                    <a:cubicBezTo>
                      <a:pt x="8304" y="780"/>
                      <a:pt x="8423" y="806"/>
                      <a:pt x="8539" y="844"/>
                    </a:cubicBezTo>
                    <a:cubicBezTo>
                      <a:pt x="9466" y="1122"/>
                      <a:pt x="10363" y="1507"/>
                      <a:pt x="11231" y="1963"/>
                    </a:cubicBezTo>
                    <a:cubicBezTo>
                      <a:pt x="10432" y="1394"/>
                      <a:pt x="9547" y="938"/>
                      <a:pt x="8614" y="609"/>
                    </a:cubicBezTo>
                    <a:cubicBezTo>
                      <a:pt x="8380" y="525"/>
                      <a:pt x="8144" y="459"/>
                      <a:pt x="7906" y="385"/>
                    </a:cubicBezTo>
                    <a:cubicBezTo>
                      <a:pt x="7668" y="322"/>
                      <a:pt x="7424" y="271"/>
                      <a:pt x="7184" y="212"/>
                    </a:cubicBezTo>
                    <a:cubicBezTo>
                      <a:pt x="6941" y="163"/>
                      <a:pt x="6695" y="130"/>
                      <a:pt x="6451" y="91"/>
                    </a:cubicBezTo>
                    <a:cubicBezTo>
                      <a:pt x="6205" y="62"/>
                      <a:pt x="5957" y="43"/>
                      <a:pt x="5711" y="17"/>
                    </a:cubicBezTo>
                    <a:cubicBezTo>
                      <a:pt x="5463" y="9"/>
                      <a:pt x="5215" y="6"/>
                      <a:pt x="49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3" name="Google Shape;2653;p47"/>
              <p:cNvSpPr/>
              <p:nvPr/>
            </p:nvSpPr>
            <p:spPr>
              <a:xfrm>
                <a:off x="4622025" y="4102125"/>
                <a:ext cx="207850" cy="31350"/>
              </a:xfrm>
              <a:custGeom>
                <a:avLst/>
                <a:gdLst/>
                <a:ahLst/>
                <a:cxnLst/>
                <a:rect l="l" t="t" r="r" b="b"/>
                <a:pathLst>
                  <a:path w="8314" h="1254" extrusionOk="0">
                    <a:moveTo>
                      <a:pt x="1023" y="1"/>
                    </a:moveTo>
                    <a:cubicBezTo>
                      <a:pt x="682" y="1"/>
                      <a:pt x="341" y="9"/>
                      <a:pt x="1" y="26"/>
                    </a:cubicBezTo>
                    <a:cubicBezTo>
                      <a:pt x="699" y="121"/>
                      <a:pt x="1398" y="196"/>
                      <a:pt x="2096" y="268"/>
                    </a:cubicBezTo>
                    <a:cubicBezTo>
                      <a:pt x="2445" y="309"/>
                      <a:pt x="2793" y="343"/>
                      <a:pt x="3140" y="385"/>
                    </a:cubicBezTo>
                    <a:cubicBezTo>
                      <a:pt x="3488" y="424"/>
                      <a:pt x="3835" y="463"/>
                      <a:pt x="4182" y="509"/>
                    </a:cubicBezTo>
                    <a:cubicBezTo>
                      <a:pt x="4529" y="550"/>
                      <a:pt x="4876" y="598"/>
                      <a:pt x="5222" y="649"/>
                    </a:cubicBezTo>
                    <a:cubicBezTo>
                      <a:pt x="5569" y="696"/>
                      <a:pt x="5913" y="755"/>
                      <a:pt x="6257" y="813"/>
                    </a:cubicBezTo>
                    <a:cubicBezTo>
                      <a:pt x="6947" y="935"/>
                      <a:pt x="7629" y="1079"/>
                      <a:pt x="8313" y="1253"/>
                    </a:cubicBezTo>
                    <a:cubicBezTo>
                      <a:pt x="7674" y="953"/>
                      <a:pt x="6995" y="741"/>
                      <a:pt x="6308" y="572"/>
                    </a:cubicBezTo>
                    <a:cubicBezTo>
                      <a:pt x="5965" y="486"/>
                      <a:pt x="5617" y="421"/>
                      <a:pt x="5270" y="354"/>
                    </a:cubicBezTo>
                    <a:cubicBezTo>
                      <a:pt x="4922" y="295"/>
                      <a:pt x="4572" y="244"/>
                      <a:pt x="4222" y="197"/>
                    </a:cubicBezTo>
                    <a:cubicBezTo>
                      <a:pt x="3872" y="156"/>
                      <a:pt x="3521" y="118"/>
                      <a:pt x="3168" y="89"/>
                    </a:cubicBezTo>
                    <a:cubicBezTo>
                      <a:pt x="2819" y="64"/>
                      <a:pt x="2466" y="36"/>
                      <a:pt x="2113" y="26"/>
                    </a:cubicBezTo>
                    <a:cubicBezTo>
                      <a:pt x="1750" y="10"/>
                      <a:pt x="1387" y="1"/>
                      <a:pt x="10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4" name="Google Shape;2654;p47"/>
              <p:cNvSpPr/>
              <p:nvPr/>
            </p:nvSpPr>
            <p:spPr>
              <a:xfrm>
                <a:off x="4561000" y="3785500"/>
                <a:ext cx="53250" cy="2397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9590" extrusionOk="0">
                    <a:moveTo>
                      <a:pt x="2130" y="1"/>
                    </a:moveTo>
                    <a:lnTo>
                      <a:pt x="2130" y="1"/>
                    </a:lnTo>
                    <a:cubicBezTo>
                      <a:pt x="1698" y="709"/>
                      <a:pt x="1321" y="1452"/>
                      <a:pt x="1006" y="2224"/>
                    </a:cubicBezTo>
                    <a:cubicBezTo>
                      <a:pt x="844" y="2608"/>
                      <a:pt x="708" y="3003"/>
                      <a:pt x="581" y="3401"/>
                    </a:cubicBezTo>
                    <a:cubicBezTo>
                      <a:pt x="516" y="3599"/>
                      <a:pt x="467" y="3803"/>
                      <a:pt x="411" y="4004"/>
                    </a:cubicBezTo>
                    <a:cubicBezTo>
                      <a:pt x="356" y="4207"/>
                      <a:pt x="313" y="4412"/>
                      <a:pt x="266" y="4615"/>
                    </a:cubicBezTo>
                    <a:cubicBezTo>
                      <a:pt x="224" y="4820"/>
                      <a:pt x="191" y="5028"/>
                      <a:pt x="154" y="5233"/>
                    </a:cubicBezTo>
                    <a:cubicBezTo>
                      <a:pt x="125" y="5440"/>
                      <a:pt x="98" y="5647"/>
                      <a:pt x="71" y="5854"/>
                    </a:cubicBezTo>
                    <a:lnTo>
                      <a:pt x="23" y="6480"/>
                    </a:lnTo>
                    <a:cubicBezTo>
                      <a:pt x="16" y="6688"/>
                      <a:pt x="7" y="6897"/>
                      <a:pt x="6" y="7106"/>
                    </a:cubicBezTo>
                    <a:cubicBezTo>
                      <a:pt x="0" y="7941"/>
                      <a:pt x="75" y="8774"/>
                      <a:pt x="228" y="9589"/>
                    </a:cubicBezTo>
                    <a:cubicBezTo>
                      <a:pt x="205" y="8760"/>
                      <a:pt x="200" y="7934"/>
                      <a:pt x="252" y="7114"/>
                    </a:cubicBezTo>
                    <a:cubicBezTo>
                      <a:pt x="303" y="6296"/>
                      <a:pt x="405" y="5481"/>
                      <a:pt x="575" y="4678"/>
                    </a:cubicBezTo>
                    <a:cubicBezTo>
                      <a:pt x="738" y="3877"/>
                      <a:pt x="969" y="3089"/>
                      <a:pt x="1234" y="2311"/>
                    </a:cubicBezTo>
                    <a:cubicBezTo>
                      <a:pt x="1503" y="1533"/>
                      <a:pt x="1813" y="768"/>
                      <a:pt x="21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5" name="Google Shape;2655;p47"/>
              <p:cNvSpPr/>
              <p:nvPr/>
            </p:nvSpPr>
            <p:spPr>
              <a:xfrm>
                <a:off x="4605575" y="3805825"/>
                <a:ext cx="116300" cy="256675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10267" extrusionOk="0">
                    <a:moveTo>
                      <a:pt x="4652" y="1"/>
                    </a:moveTo>
                    <a:lnTo>
                      <a:pt x="4652" y="1"/>
                    </a:lnTo>
                    <a:cubicBezTo>
                      <a:pt x="4512" y="965"/>
                      <a:pt x="4362" y="1921"/>
                      <a:pt x="4152" y="2863"/>
                    </a:cubicBezTo>
                    <a:lnTo>
                      <a:pt x="4073" y="3214"/>
                    </a:lnTo>
                    <a:cubicBezTo>
                      <a:pt x="4046" y="3333"/>
                      <a:pt x="4015" y="3448"/>
                      <a:pt x="3984" y="3565"/>
                    </a:cubicBezTo>
                    <a:lnTo>
                      <a:pt x="3894" y="3913"/>
                    </a:lnTo>
                    <a:cubicBezTo>
                      <a:pt x="3866" y="4031"/>
                      <a:pt x="3825" y="4143"/>
                      <a:pt x="3791" y="4259"/>
                    </a:cubicBezTo>
                    <a:lnTo>
                      <a:pt x="3688" y="4603"/>
                    </a:lnTo>
                    <a:cubicBezTo>
                      <a:pt x="3654" y="4719"/>
                      <a:pt x="3610" y="4830"/>
                      <a:pt x="3570" y="4943"/>
                    </a:cubicBezTo>
                    <a:lnTo>
                      <a:pt x="3450" y="5283"/>
                    </a:lnTo>
                    <a:cubicBezTo>
                      <a:pt x="3410" y="5396"/>
                      <a:pt x="3359" y="5505"/>
                      <a:pt x="3315" y="5616"/>
                    </a:cubicBezTo>
                    <a:cubicBezTo>
                      <a:pt x="2957" y="6505"/>
                      <a:pt x="2501" y="7350"/>
                      <a:pt x="1943" y="8132"/>
                    </a:cubicBezTo>
                    <a:cubicBezTo>
                      <a:pt x="1388" y="8912"/>
                      <a:pt x="725" y="9620"/>
                      <a:pt x="0" y="10266"/>
                    </a:cubicBezTo>
                    <a:cubicBezTo>
                      <a:pt x="807" y="9725"/>
                      <a:pt x="1532" y="9051"/>
                      <a:pt x="2138" y="8278"/>
                    </a:cubicBezTo>
                    <a:cubicBezTo>
                      <a:pt x="2288" y="8084"/>
                      <a:pt x="2444" y="7893"/>
                      <a:pt x="2573" y="7683"/>
                    </a:cubicBezTo>
                    <a:lnTo>
                      <a:pt x="2777" y="7376"/>
                    </a:lnTo>
                    <a:cubicBezTo>
                      <a:pt x="2846" y="7272"/>
                      <a:pt x="2903" y="7165"/>
                      <a:pt x="2964" y="7059"/>
                    </a:cubicBezTo>
                    <a:lnTo>
                      <a:pt x="3147" y="6739"/>
                    </a:lnTo>
                    <a:lnTo>
                      <a:pt x="3308" y="6407"/>
                    </a:lnTo>
                    <a:cubicBezTo>
                      <a:pt x="3360" y="6295"/>
                      <a:pt x="3417" y="6186"/>
                      <a:pt x="3467" y="6074"/>
                    </a:cubicBezTo>
                    <a:lnTo>
                      <a:pt x="3608" y="5735"/>
                    </a:lnTo>
                    <a:cubicBezTo>
                      <a:pt x="3654" y="5620"/>
                      <a:pt x="3705" y="5508"/>
                      <a:pt x="3743" y="5392"/>
                    </a:cubicBezTo>
                    <a:lnTo>
                      <a:pt x="3862" y="5042"/>
                    </a:lnTo>
                    <a:cubicBezTo>
                      <a:pt x="3947" y="4813"/>
                      <a:pt x="4012" y="4575"/>
                      <a:pt x="4078" y="4340"/>
                    </a:cubicBezTo>
                    <a:cubicBezTo>
                      <a:pt x="4108" y="4224"/>
                      <a:pt x="4145" y="4106"/>
                      <a:pt x="4172" y="3986"/>
                    </a:cubicBezTo>
                    <a:lnTo>
                      <a:pt x="4254" y="3629"/>
                    </a:lnTo>
                    <a:cubicBezTo>
                      <a:pt x="4280" y="3510"/>
                      <a:pt x="4311" y="3391"/>
                      <a:pt x="4333" y="3271"/>
                    </a:cubicBezTo>
                    <a:lnTo>
                      <a:pt x="4396" y="2909"/>
                    </a:lnTo>
                    <a:cubicBezTo>
                      <a:pt x="4560" y="1946"/>
                      <a:pt x="4643" y="974"/>
                      <a:pt x="46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6" name="Google Shape;2656;p47"/>
              <p:cNvSpPr/>
              <p:nvPr/>
            </p:nvSpPr>
            <p:spPr>
              <a:xfrm>
                <a:off x="4585775" y="3848200"/>
                <a:ext cx="63075" cy="190400"/>
              </a:xfrm>
              <a:custGeom>
                <a:avLst/>
                <a:gdLst/>
                <a:ahLst/>
                <a:cxnLst/>
                <a:rect l="l" t="t" r="r" b="b"/>
                <a:pathLst>
                  <a:path w="2523" h="7616" extrusionOk="0">
                    <a:moveTo>
                      <a:pt x="2523" y="1"/>
                    </a:moveTo>
                    <a:lnTo>
                      <a:pt x="1939" y="1922"/>
                    </a:lnTo>
                    <a:cubicBezTo>
                      <a:pt x="1836" y="2241"/>
                      <a:pt x="1742" y="2563"/>
                      <a:pt x="1637" y="2878"/>
                    </a:cubicBezTo>
                    <a:cubicBezTo>
                      <a:pt x="1537" y="3197"/>
                      <a:pt x="1435" y="3516"/>
                      <a:pt x="1329" y="3831"/>
                    </a:cubicBezTo>
                    <a:cubicBezTo>
                      <a:pt x="1225" y="4150"/>
                      <a:pt x="1118" y="4464"/>
                      <a:pt x="1010" y="4780"/>
                    </a:cubicBezTo>
                    <a:lnTo>
                      <a:pt x="680" y="5725"/>
                    </a:lnTo>
                    <a:lnTo>
                      <a:pt x="0" y="7615"/>
                    </a:lnTo>
                    <a:cubicBezTo>
                      <a:pt x="346" y="7037"/>
                      <a:pt x="642" y="6431"/>
                      <a:pt x="910" y="5814"/>
                    </a:cubicBezTo>
                    <a:cubicBezTo>
                      <a:pt x="1047" y="5505"/>
                      <a:pt x="1169" y="5192"/>
                      <a:pt x="1290" y="4879"/>
                    </a:cubicBezTo>
                    <a:cubicBezTo>
                      <a:pt x="1409" y="4564"/>
                      <a:pt x="1521" y="4246"/>
                      <a:pt x="1629" y="3928"/>
                    </a:cubicBezTo>
                    <a:cubicBezTo>
                      <a:pt x="1731" y="3608"/>
                      <a:pt x="1833" y="3288"/>
                      <a:pt x="1925" y="2963"/>
                    </a:cubicBezTo>
                    <a:cubicBezTo>
                      <a:pt x="2013" y="2639"/>
                      <a:pt x="2102" y="2313"/>
                      <a:pt x="2176" y="1986"/>
                    </a:cubicBezTo>
                    <a:cubicBezTo>
                      <a:pt x="2330" y="1332"/>
                      <a:pt x="2455" y="669"/>
                      <a:pt x="25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7" name="Google Shape;2657;p47"/>
              <p:cNvSpPr/>
              <p:nvPr/>
            </p:nvSpPr>
            <p:spPr>
              <a:xfrm>
                <a:off x="3095725" y="3194575"/>
                <a:ext cx="1536950" cy="1355600"/>
              </a:xfrm>
              <a:custGeom>
                <a:avLst/>
                <a:gdLst/>
                <a:ahLst/>
                <a:cxnLst/>
                <a:rect l="l" t="t" r="r" b="b"/>
                <a:pathLst>
                  <a:path w="61478" h="54224" extrusionOk="0">
                    <a:moveTo>
                      <a:pt x="18965" y="0"/>
                    </a:moveTo>
                    <a:cubicBezTo>
                      <a:pt x="18781" y="0"/>
                      <a:pt x="18594" y="3"/>
                      <a:pt x="18409" y="10"/>
                    </a:cubicBezTo>
                    <a:cubicBezTo>
                      <a:pt x="15163" y="109"/>
                      <a:pt x="12035" y="1066"/>
                      <a:pt x="9315" y="2698"/>
                    </a:cubicBezTo>
                    <a:lnTo>
                      <a:pt x="9312" y="2698"/>
                    </a:lnTo>
                    <a:cubicBezTo>
                      <a:pt x="8764" y="3029"/>
                      <a:pt x="8231" y="3387"/>
                      <a:pt x="7716" y="3771"/>
                    </a:cubicBezTo>
                    <a:cubicBezTo>
                      <a:pt x="6409" y="4743"/>
                      <a:pt x="5225" y="5883"/>
                      <a:pt x="4205" y="7164"/>
                    </a:cubicBezTo>
                    <a:lnTo>
                      <a:pt x="4205" y="7166"/>
                    </a:lnTo>
                    <a:cubicBezTo>
                      <a:pt x="3999" y="7423"/>
                      <a:pt x="3800" y="7685"/>
                      <a:pt x="3609" y="7954"/>
                    </a:cubicBezTo>
                    <a:cubicBezTo>
                      <a:pt x="2901" y="8947"/>
                      <a:pt x="2285" y="10015"/>
                      <a:pt x="1778" y="11148"/>
                    </a:cubicBezTo>
                    <a:cubicBezTo>
                      <a:pt x="302" y="14452"/>
                      <a:pt x="1" y="17963"/>
                      <a:pt x="373" y="21450"/>
                    </a:cubicBezTo>
                    <a:cubicBezTo>
                      <a:pt x="651" y="24056"/>
                      <a:pt x="1306" y="26644"/>
                      <a:pt x="2128" y="29125"/>
                    </a:cubicBezTo>
                    <a:cubicBezTo>
                      <a:pt x="3807" y="34198"/>
                      <a:pt x="6376" y="39024"/>
                      <a:pt x="9925" y="43039"/>
                    </a:cubicBezTo>
                    <a:cubicBezTo>
                      <a:pt x="13880" y="47514"/>
                      <a:pt x="18988" y="50756"/>
                      <a:pt x="24667" y="52522"/>
                    </a:cubicBezTo>
                    <a:cubicBezTo>
                      <a:pt x="24668" y="52522"/>
                      <a:pt x="24668" y="52524"/>
                      <a:pt x="24668" y="52524"/>
                    </a:cubicBezTo>
                    <a:cubicBezTo>
                      <a:pt x="25113" y="52663"/>
                      <a:pt x="25560" y="52791"/>
                      <a:pt x="26012" y="52912"/>
                    </a:cubicBezTo>
                    <a:cubicBezTo>
                      <a:pt x="29429" y="53822"/>
                      <a:pt x="32693" y="54224"/>
                      <a:pt x="35760" y="54224"/>
                    </a:cubicBezTo>
                    <a:cubicBezTo>
                      <a:pt x="48715" y="54224"/>
                      <a:pt x="58134" y="47051"/>
                      <a:pt x="60577" y="40739"/>
                    </a:cubicBezTo>
                    <a:cubicBezTo>
                      <a:pt x="61477" y="38409"/>
                      <a:pt x="61428" y="36199"/>
                      <a:pt x="60259" y="34509"/>
                    </a:cubicBezTo>
                    <a:cubicBezTo>
                      <a:pt x="59297" y="33116"/>
                      <a:pt x="57940" y="32739"/>
                      <a:pt x="56355" y="32592"/>
                    </a:cubicBezTo>
                    <a:cubicBezTo>
                      <a:pt x="53660" y="32341"/>
                      <a:pt x="50301" y="32758"/>
                      <a:pt x="47063" y="29978"/>
                    </a:cubicBezTo>
                    <a:cubicBezTo>
                      <a:pt x="43953" y="27308"/>
                      <a:pt x="41992" y="23794"/>
                      <a:pt x="40372" y="20088"/>
                    </a:cubicBezTo>
                    <a:cubicBezTo>
                      <a:pt x="39574" y="18268"/>
                      <a:pt x="38831" y="16426"/>
                      <a:pt x="37988" y="14626"/>
                    </a:cubicBezTo>
                    <a:cubicBezTo>
                      <a:pt x="36168" y="10737"/>
                      <a:pt x="34125" y="6853"/>
                      <a:pt x="30719" y="4125"/>
                    </a:cubicBezTo>
                    <a:cubicBezTo>
                      <a:pt x="30382" y="3855"/>
                      <a:pt x="30035" y="3597"/>
                      <a:pt x="29683" y="3353"/>
                    </a:cubicBezTo>
                    <a:cubicBezTo>
                      <a:pt x="26917" y="1436"/>
                      <a:pt x="23649" y="280"/>
                      <a:pt x="20282" y="48"/>
                    </a:cubicBezTo>
                    <a:cubicBezTo>
                      <a:pt x="20226" y="43"/>
                      <a:pt x="20171" y="40"/>
                      <a:pt x="20114" y="35"/>
                    </a:cubicBezTo>
                    <a:cubicBezTo>
                      <a:pt x="19732" y="13"/>
                      <a:pt x="19349" y="0"/>
                      <a:pt x="189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8" name="Google Shape;2658;p47"/>
              <p:cNvSpPr/>
              <p:nvPr/>
            </p:nvSpPr>
            <p:spPr>
              <a:xfrm>
                <a:off x="3568125" y="3246650"/>
                <a:ext cx="71675" cy="31675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1267" extrusionOk="0">
                    <a:moveTo>
                      <a:pt x="2056" y="1"/>
                    </a:moveTo>
                    <a:cubicBezTo>
                      <a:pt x="1831" y="1"/>
                      <a:pt x="1571" y="34"/>
                      <a:pt x="1300" y="102"/>
                    </a:cubicBezTo>
                    <a:cubicBezTo>
                      <a:pt x="550" y="289"/>
                      <a:pt x="0" y="683"/>
                      <a:pt x="75" y="976"/>
                    </a:cubicBezTo>
                    <a:cubicBezTo>
                      <a:pt x="121" y="1164"/>
                      <a:pt x="411" y="1267"/>
                      <a:pt x="810" y="1267"/>
                    </a:cubicBezTo>
                    <a:cubicBezTo>
                      <a:pt x="1035" y="1267"/>
                      <a:pt x="1296" y="1234"/>
                      <a:pt x="1566" y="1166"/>
                    </a:cubicBezTo>
                    <a:cubicBezTo>
                      <a:pt x="2317" y="979"/>
                      <a:pt x="2866" y="585"/>
                      <a:pt x="2791" y="292"/>
                    </a:cubicBezTo>
                    <a:cubicBezTo>
                      <a:pt x="2744" y="104"/>
                      <a:pt x="2455" y="1"/>
                      <a:pt x="20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9" name="Google Shape;2659;p47"/>
              <p:cNvSpPr/>
              <p:nvPr/>
            </p:nvSpPr>
            <p:spPr>
              <a:xfrm>
                <a:off x="3350000" y="3299875"/>
                <a:ext cx="709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2839" h="1418" extrusionOk="0">
                    <a:moveTo>
                      <a:pt x="2184" y="1"/>
                    </a:moveTo>
                    <a:cubicBezTo>
                      <a:pt x="1916" y="1"/>
                      <a:pt x="1578" y="65"/>
                      <a:pt x="1228" y="195"/>
                    </a:cubicBezTo>
                    <a:cubicBezTo>
                      <a:pt x="503" y="464"/>
                      <a:pt x="0" y="912"/>
                      <a:pt x="105" y="1196"/>
                    </a:cubicBezTo>
                    <a:cubicBezTo>
                      <a:pt x="159" y="1343"/>
                      <a:pt x="367" y="1418"/>
                      <a:pt x="656" y="1418"/>
                    </a:cubicBezTo>
                    <a:cubicBezTo>
                      <a:pt x="923" y="1418"/>
                      <a:pt x="1261" y="1354"/>
                      <a:pt x="1609" y="1225"/>
                    </a:cubicBezTo>
                    <a:cubicBezTo>
                      <a:pt x="2336" y="955"/>
                      <a:pt x="2838" y="508"/>
                      <a:pt x="2733" y="223"/>
                    </a:cubicBezTo>
                    <a:cubicBezTo>
                      <a:pt x="2678" y="75"/>
                      <a:pt x="2472" y="1"/>
                      <a:pt x="21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0" name="Google Shape;2660;p47"/>
              <p:cNvSpPr/>
              <p:nvPr/>
            </p:nvSpPr>
            <p:spPr>
              <a:xfrm>
                <a:off x="3428425" y="3218875"/>
                <a:ext cx="71575" cy="32625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1305" extrusionOk="0">
                    <a:moveTo>
                      <a:pt x="2098" y="1"/>
                    </a:moveTo>
                    <a:cubicBezTo>
                      <a:pt x="1858" y="1"/>
                      <a:pt x="1576" y="41"/>
                      <a:pt x="1282" y="124"/>
                    </a:cubicBezTo>
                    <a:cubicBezTo>
                      <a:pt x="537" y="335"/>
                      <a:pt x="0" y="742"/>
                      <a:pt x="84" y="1033"/>
                    </a:cubicBezTo>
                    <a:cubicBezTo>
                      <a:pt x="133" y="1210"/>
                      <a:pt x="398" y="1304"/>
                      <a:pt x="763" y="1304"/>
                    </a:cubicBezTo>
                    <a:cubicBezTo>
                      <a:pt x="1003" y="1304"/>
                      <a:pt x="1286" y="1264"/>
                      <a:pt x="1580" y="1181"/>
                    </a:cubicBezTo>
                    <a:cubicBezTo>
                      <a:pt x="2325" y="971"/>
                      <a:pt x="2862" y="563"/>
                      <a:pt x="2779" y="271"/>
                    </a:cubicBezTo>
                    <a:cubicBezTo>
                      <a:pt x="2730" y="95"/>
                      <a:pt x="2465" y="1"/>
                      <a:pt x="20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1" name="Google Shape;2661;p47"/>
              <p:cNvSpPr/>
              <p:nvPr/>
            </p:nvSpPr>
            <p:spPr>
              <a:xfrm>
                <a:off x="3534275" y="3194575"/>
                <a:ext cx="71400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2856" h="1031" extrusionOk="0">
                    <a:moveTo>
                      <a:pt x="1422" y="0"/>
                    </a:moveTo>
                    <a:cubicBezTo>
                      <a:pt x="1238" y="0"/>
                      <a:pt x="1051" y="3"/>
                      <a:pt x="866" y="10"/>
                    </a:cubicBezTo>
                    <a:cubicBezTo>
                      <a:pt x="346" y="188"/>
                      <a:pt x="0" y="463"/>
                      <a:pt x="46" y="698"/>
                    </a:cubicBezTo>
                    <a:cubicBezTo>
                      <a:pt x="88" y="908"/>
                      <a:pt x="434" y="1031"/>
                      <a:pt x="904" y="1031"/>
                    </a:cubicBezTo>
                    <a:cubicBezTo>
                      <a:pt x="1096" y="1031"/>
                      <a:pt x="1308" y="1010"/>
                      <a:pt x="1528" y="967"/>
                    </a:cubicBezTo>
                    <a:cubicBezTo>
                      <a:pt x="2287" y="820"/>
                      <a:pt x="2855" y="457"/>
                      <a:pt x="2797" y="161"/>
                    </a:cubicBezTo>
                    <a:cubicBezTo>
                      <a:pt x="2790" y="119"/>
                      <a:pt x="2769" y="82"/>
                      <a:pt x="2739" y="48"/>
                    </a:cubicBezTo>
                    <a:cubicBezTo>
                      <a:pt x="2682" y="43"/>
                      <a:pt x="2627" y="40"/>
                      <a:pt x="2571" y="35"/>
                    </a:cubicBezTo>
                    <a:cubicBezTo>
                      <a:pt x="2188" y="13"/>
                      <a:pt x="1806" y="0"/>
                      <a:pt x="14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2" name="Google Shape;2662;p47"/>
              <p:cNvSpPr/>
              <p:nvPr/>
            </p:nvSpPr>
            <p:spPr>
              <a:xfrm>
                <a:off x="3288600" y="3261200"/>
                <a:ext cx="68725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1309" extrusionOk="0">
                    <a:moveTo>
                      <a:pt x="1989" y="0"/>
                    </a:moveTo>
                    <a:cubicBezTo>
                      <a:pt x="1869" y="0"/>
                      <a:pt x="1738" y="11"/>
                      <a:pt x="1600" y="31"/>
                    </a:cubicBezTo>
                    <a:lnTo>
                      <a:pt x="1598" y="31"/>
                    </a:lnTo>
                    <a:cubicBezTo>
                      <a:pt x="1049" y="363"/>
                      <a:pt x="516" y="720"/>
                      <a:pt x="1" y="1105"/>
                    </a:cubicBezTo>
                    <a:cubicBezTo>
                      <a:pt x="92" y="1238"/>
                      <a:pt x="332" y="1308"/>
                      <a:pt x="648" y="1308"/>
                    </a:cubicBezTo>
                    <a:cubicBezTo>
                      <a:pt x="888" y="1308"/>
                      <a:pt x="1173" y="1268"/>
                      <a:pt x="1468" y="1184"/>
                    </a:cubicBezTo>
                    <a:cubicBezTo>
                      <a:pt x="2214" y="970"/>
                      <a:pt x="2748" y="561"/>
                      <a:pt x="2667" y="269"/>
                    </a:cubicBezTo>
                    <a:cubicBezTo>
                      <a:pt x="2616" y="94"/>
                      <a:pt x="2352" y="0"/>
                      <a:pt x="19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3" name="Google Shape;2663;p47"/>
              <p:cNvSpPr/>
              <p:nvPr/>
            </p:nvSpPr>
            <p:spPr>
              <a:xfrm>
                <a:off x="3185975" y="3359800"/>
                <a:ext cx="66725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2669" h="1580" extrusionOk="0">
                    <a:moveTo>
                      <a:pt x="2113" y="1"/>
                    </a:moveTo>
                    <a:cubicBezTo>
                      <a:pt x="1827" y="1"/>
                      <a:pt x="1436" y="102"/>
                      <a:pt x="1039" y="296"/>
                    </a:cubicBezTo>
                    <a:cubicBezTo>
                      <a:pt x="877" y="374"/>
                      <a:pt x="728" y="463"/>
                      <a:pt x="598" y="554"/>
                    </a:cubicBezTo>
                    <a:lnTo>
                      <a:pt x="598" y="555"/>
                    </a:lnTo>
                    <a:cubicBezTo>
                      <a:pt x="390" y="812"/>
                      <a:pt x="192" y="1073"/>
                      <a:pt x="1" y="1343"/>
                    </a:cubicBezTo>
                    <a:cubicBezTo>
                      <a:pt x="3" y="1367"/>
                      <a:pt x="12" y="1388"/>
                      <a:pt x="20" y="1406"/>
                    </a:cubicBezTo>
                    <a:cubicBezTo>
                      <a:pt x="77" y="1523"/>
                      <a:pt x="233" y="1580"/>
                      <a:pt x="447" y="1580"/>
                    </a:cubicBezTo>
                    <a:cubicBezTo>
                      <a:pt x="733" y="1580"/>
                      <a:pt x="1123" y="1478"/>
                      <a:pt x="1520" y="1283"/>
                    </a:cubicBezTo>
                    <a:cubicBezTo>
                      <a:pt x="2215" y="943"/>
                      <a:pt x="2668" y="446"/>
                      <a:pt x="2538" y="173"/>
                    </a:cubicBezTo>
                    <a:cubicBezTo>
                      <a:pt x="2481" y="57"/>
                      <a:pt x="2326" y="1"/>
                      <a:pt x="21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4" name="Google Shape;2664;p47"/>
              <p:cNvSpPr/>
              <p:nvPr/>
            </p:nvSpPr>
            <p:spPr>
              <a:xfrm>
                <a:off x="3426550" y="3790375"/>
                <a:ext cx="1183650" cy="759800"/>
              </a:xfrm>
              <a:custGeom>
                <a:avLst/>
                <a:gdLst/>
                <a:ahLst/>
                <a:cxnLst/>
                <a:rect l="l" t="t" r="r" b="b"/>
                <a:pathLst>
                  <a:path w="47346" h="30392" extrusionOk="0">
                    <a:moveTo>
                      <a:pt x="12382" y="1"/>
                    </a:moveTo>
                    <a:cubicBezTo>
                      <a:pt x="6592" y="1"/>
                      <a:pt x="603" y="3991"/>
                      <a:pt x="72" y="9942"/>
                    </a:cubicBezTo>
                    <a:cubicBezTo>
                      <a:pt x="0" y="10760"/>
                      <a:pt x="30" y="11612"/>
                      <a:pt x="177" y="12497"/>
                    </a:cubicBezTo>
                    <a:cubicBezTo>
                      <a:pt x="1895" y="22825"/>
                      <a:pt x="11143" y="28515"/>
                      <a:pt x="11432" y="28690"/>
                    </a:cubicBezTo>
                    <a:cubicBezTo>
                      <a:pt x="11434" y="28690"/>
                      <a:pt x="11434" y="28692"/>
                      <a:pt x="11434" y="28692"/>
                    </a:cubicBezTo>
                    <a:cubicBezTo>
                      <a:pt x="11878" y="28831"/>
                      <a:pt x="12326" y="28959"/>
                      <a:pt x="12778" y="29080"/>
                    </a:cubicBezTo>
                    <a:cubicBezTo>
                      <a:pt x="16194" y="29990"/>
                      <a:pt x="19459" y="30391"/>
                      <a:pt x="22525" y="30391"/>
                    </a:cubicBezTo>
                    <a:cubicBezTo>
                      <a:pt x="29171" y="30391"/>
                      <a:pt x="34886" y="28504"/>
                      <a:pt x="39205" y="25814"/>
                    </a:cubicBezTo>
                    <a:cubicBezTo>
                      <a:pt x="43308" y="23258"/>
                      <a:pt x="46151" y="19980"/>
                      <a:pt x="47341" y="16907"/>
                    </a:cubicBezTo>
                    <a:cubicBezTo>
                      <a:pt x="47344" y="16903"/>
                      <a:pt x="47344" y="16900"/>
                      <a:pt x="47345" y="16896"/>
                    </a:cubicBezTo>
                    <a:cubicBezTo>
                      <a:pt x="47021" y="13763"/>
                      <a:pt x="44745" y="13065"/>
                      <a:pt x="41919" y="13065"/>
                    </a:cubicBezTo>
                    <a:cubicBezTo>
                      <a:pt x="40495" y="13065"/>
                      <a:pt x="38930" y="13243"/>
                      <a:pt x="37407" y="13375"/>
                    </a:cubicBezTo>
                    <a:cubicBezTo>
                      <a:pt x="37009" y="13395"/>
                      <a:pt x="36625" y="13405"/>
                      <a:pt x="36254" y="13405"/>
                    </a:cubicBezTo>
                    <a:cubicBezTo>
                      <a:pt x="29231" y="13405"/>
                      <a:pt x="26628" y="9878"/>
                      <a:pt x="20074" y="3101"/>
                    </a:cubicBezTo>
                    <a:cubicBezTo>
                      <a:pt x="17998" y="955"/>
                      <a:pt x="15214" y="1"/>
                      <a:pt x="123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5" name="Google Shape;2665;p47"/>
              <p:cNvSpPr/>
              <p:nvPr/>
            </p:nvSpPr>
            <p:spPr>
              <a:xfrm>
                <a:off x="3538825" y="4354350"/>
                <a:ext cx="972950" cy="201100"/>
              </a:xfrm>
              <a:custGeom>
                <a:avLst/>
                <a:gdLst/>
                <a:ahLst/>
                <a:cxnLst/>
                <a:rect l="l" t="t" r="r" b="b"/>
                <a:pathLst>
                  <a:path w="38918" h="8044" extrusionOk="0">
                    <a:moveTo>
                      <a:pt x="38682" y="0"/>
                    </a:moveTo>
                    <a:cubicBezTo>
                      <a:pt x="38631" y="0"/>
                      <a:pt x="38580" y="19"/>
                      <a:pt x="38539" y="58"/>
                    </a:cubicBezTo>
                    <a:cubicBezTo>
                      <a:pt x="34268" y="4096"/>
                      <a:pt x="27067" y="7620"/>
                      <a:pt x="18024" y="7620"/>
                    </a:cubicBezTo>
                    <a:cubicBezTo>
                      <a:pt x="14989" y="7620"/>
                      <a:pt x="11746" y="7223"/>
                      <a:pt x="8338" y="6315"/>
                    </a:cubicBezTo>
                    <a:cubicBezTo>
                      <a:pt x="7906" y="6201"/>
                      <a:pt x="7460" y="6073"/>
                      <a:pt x="7015" y="5935"/>
                    </a:cubicBezTo>
                    <a:lnTo>
                      <a:pt x="6999" y="5930"/>
                    </a:lnTo>
                    <a:cubicBezTo>
                      <a:pt x="4674" y="5205"/>
                      <a:pt x="2437" y="4228"/>
                      <a:pt x="348" y="3024"/>
                    </a:cubicBezTo>
                    <a:cubicBezTo>
                      <a:pt x="315" y="3005"/>
                      <a:pt x="278" y="2996"/>
                      <a:pt x="243" y="2996"/>
                    </a:cubicBezTo>
                    <a:cubicBezTo>
                      <a:pt x="169" y="2996"/>
                      <a:pt x="98" y="3035"/>
                      <a:pt x="59" y="3102"/>
                    </a:cubicBezTo>
                    <a:cubicBezTo>
                      <a:pt x="1" y="3204"/>
                      <a:pt x="36" y="3333"/>
                      <a:pt x="137" y="3391"/>
                    </a:cubicBezTo>
                    <a:cubicBezTo>
                      <a:pt x="2250" y="4609"/>
                      <a:pt x="4513" y="5598"/>
                      <a:pt x="6865" y="6330"/>
                    </a:cubicBezTo>
                    <a:cubicBezTo>
                      <a:pt x="6871" y="6331"/>
                      <a:pt x="6873" y="6332"/>
                      <a:pt x="6879" y="6335"/>
                    </a:cubicBezTo>
                    <a:cubicBezTo>
                      <a:pt x="7334" y="6474"/>
                      <a:pt x="7790" y="6606"/>
                      <a:pt x="8231" y="6725"/>
                    </a:cubicBezTo>
                    <a:cubicBezTo>
                      <a:pt x="11678" y="7641"/>
                      <a:pt x="14957" y="8043"/>
                      <a:pt x="18025" y="8043"/>
                    </a:cubicBezTo>
                    <a:cubicBezTo>
                      <a:pt x="27192" y="8043"/>
                      <a:pt x="34498" y="4465"/>
                      <a:pt x="38828" y="365"/>
                    </a:cubicBezTo>
                    <a:cubicBezTo>
                      <a:pt x="38913" y="284"/>
                      <a:pt x="38917" y="153"/>
                      <a:pt x="38837" y="68"/>
                    </a:cubicBezTo>
                    <a:cubicBezTo>
                      <a:pt x="38795" y="23"/>
                      <a:pt x="38739" y="0"/>
                      <a:pt x="386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6" name="Google Shape;2666;p47"/>
              <p:cNvSpPr/>
              <p:nvPr/>
            </p:nvSpPr>
            <p:spPr>
              <a:xfrm>
                <a:off x="3089500" y="3189275"/>
                <a:ext cx="780175" cy="546775"/>
              </a:xfrm>
              <a:custGeom>
                <a:avLst/>
                <a:gdLst/>
                <a:ahLst/>
                <a:cxnLst/>
                <a:rect l="l" t="t" r="r" b="b"/>
                <a:pathLst>
                  <a:path w="31207" h="21871" extrusionOk="0">
                    <a:moveTo>
                      <a:pt x="19247" y="0"/>
                    </a:moveTo>
                    <a:cubicBezTo>
                      <a:pt x="19048" y="0"/>
                      <a:pt x="18850" y="3"/>
                      <a:pt x="18652" y="10"/>
                    </a:cubicBezTo>
                    <a:cubicBezTo>
                      <a:pt x="15445" y="106"/>
                      <a:pt x="12270" y="1045"/>
                      <a:pt x="9467" y="2721"/>
                    </a:cubicBezTo>
                    <a:cubicBezTo>
                      <a:pt x="9462" y="2723"/>
                      <a:pt x="9459" y="2726"/>
                      <a:pt x="9453" y="2727"/>
                    </a:cubicBezTo>
                    <a:cubicBezTo>
                      <a:pt x="8892" y="3066"/>
                      <a:pt x="8349" y="3431"/>
                      <a:pt x="7839" y="3810"/>
                    </a:cubicBezTo>
                    <a:cubicBezTo>
                      <a:pt x="6510" y="4800"/>
                      <a:pt x="5315" y="5954"/>
                      <a:pt x="4291" y="7242"/>
                    </a:cubicBezTo>
                    <a:cubicBezTo>
                      <a:pt x="4093" y="7489"/>
                      <a:pt x="3895" y="7750"/>
                      <a:pt x="3688" y="8040"/>
                    </a:cubicBezTo>
                    <a:cubicBezTo>
                      <a:pt x="2965" y="9054"/>
                      <a:pt x="2341" y="10142"/>
                      <a:pt x="1836" y="11271"/>
                    </a:cubicBezTo>
                    <a:cubicBezTo>
                      <a:pt x="479" y="14309"/>
                      <a:pt x="1" y="17812"/>
                      <a:pt x="414" y="21680"/>
                    </a:cubicBezTo>
                    <a:cubicBezTo>
                      <a:pt x="424" y="21791"/>
                      <a:pt x="516" y="21870"/>
                      <a:pt x="622" y="21870"/>
                    </a:cubicBezTo>
                    <a:cubicBezTo>
                      <a:pt x="629" y="21870"/>
                      <a:pt x="636" y="21870"/>
                      <a:pt x="649" y="21869"/>
                    </a:cubicBezTo>
                    <a:cubicBezTo>
                      <a:pt x="765" y="21856"/>
                      <a:pt x="849" y="21751"/>
                      <a:pt x="836" y="21636"/>
                    </a:cubicBezTo>
                    <a:cubicBezTo>
                      <a:pt x="424" y="17789"/>
                      <a:pt x="879" y="14454"/>
                      <a:pt x="2224" y="11442"/>
                    </a:cubicBezTo>
                    <a:cubicBezTo>
                      <a:pt x="2718" y="10337"/>
                      <a:pt x="3327" y="9275"/>
                      <a:pt x="4035" y="8284"/>
                    </a:cubicBezTo>
                    <a:cubicBezTo>
                      <a:pt x="4235" y="8002"/>
                      <a:pt x="4427" y="7749"/>
                      <a:pt x="4624" y="7504"/>
                    </a:cubicBezTo>
                    <a:cubicBezTo>
                      <a:pt x="5627" y="6245"/>
                      <a:pt x="6795" y="5116"/>
                      <a:pt x="8095" y="4147"/>
                    </a:cubicBezTo>
                    <a:cubicBezTo>
                      <a:pt x="8589" y="3778"/>
                      <a:pt x="9118" y="3421"/>
                      <a:pt x="9663" y="3094"/>
                    </a:cubicBezTo>
                    <a:cubicBezTo>
                      <a:pt x="9666" y="3092"/>
                      <a:pt x="9671" y="3090"/>
                      <a:pt x="9674" y="3087"/>
                    </a:cubicBezTo>
                    <a:cubicBezTo>
                      <a:pt x="12417" y="1443"/>
                      <a:pt x="15527" y="522"/>
                      <a:pt x="18666" y="429"/>
                    </a:cubicBezTo>
                    <a:cubicBezTo>
                      <a:pt x="18855" y="423"/>
                      <a:pt x="19043" y="420"/>
                      <a:pt x="19233" y="420"/>
                    </a:cubicBezTo>
                    <a:cubicBezTo>
                      <a:pt x="19606" y="420"/>
                      <a:pt x="19980" y="431"/>
                      <a:pt x="20352" y="453"/>
                    </a:cubicBezTo>
                    <a:lnTo>
                      <a:pt x="20517" y="466"/>
                    </a:lnTo>
                    <a:cubicBezTo>
                      <a:pt x="23845" y="694"/>
                      <a:pt x="27060" y="1825"/>
                      <a:pt x="29814" y="3734"/>
                    </a:cubicBezTo>
                    <a:cubicBezTo>
                      <a:pt x="30164" y="3976"/>
                      <a:pt x="30509" y="4232"/>
                      <a:pt x="30837" y="4496"/>
                    </a:cubicBezTo>
                    <a:cubicBezTo>
                      <a:pt x="30876" y="4528"/>
                      <a:pt x="30922" y="4544"/>
                      <a:pt x="30969" y="4544"/>
                    </a:cubicBezTo>
                    <a:cubicBezTo>
                      <a:pt x="31030" y="4544"/>
                      <a:pt x="31091" y="4516"/>
                      <a:pt x="31133" y="4465"/>
                    </a:cubicBezTo>
                    <a:cubicBezTo>
                      <a:pt x="31206" y="4374"/>
                      <a:pt x="31191" y="4241"/>
                      <a:pt x="31100" y="4169"/>
                    </a:cubicBezTo>
                    <a:cubicBezTo>
                      <a:pt x="30766" y="3900"/>
                      <a:pt x="30413" y="3636"/>
                      <a:pt x="30055" y="3388"/>
                    </a:cubicBezTo>
                    <a:cubicBezTo>
                      <a:pt x="27237" y="1436"/>
                      <a:pt x="23949" y="280"/>
                      <a:pt x="20548" y="46"/>
                    </a:cubicBezTo>
                    <a:lnTo>
                      <a:pt x="20377" y="34"/>
                    </a:lnTo>
                    <a:cubicBezTo>
                      <a:pt x="20003" y="11"/>
                      <a:pt x="19624" y="0"/>
                      <a:pt x="192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7" name="Google Shape;2667;p47"/>
              <p:cNvSpPr/>
              <p:nvPr/>
            </p:nvSpPr>
            <p:spPr>
              <a:xfrm>
                <a:off x="3355275" y="3499400"/>
                <a:ext cx="326225" cy="220225"/>
              </a:xfrm>
              <a:custGeom>
                <a:avLst/>
                <a:gdLst/>
                <a:ahLst/>
                <a:cxnLst/>
                <a:rect l="l" t="t" r="r" b="b"/>
                <a:pathLst>
                  <a:path w="13049" h="8809" extrusionOk="0">
                    <a:moveTo>
                      <a:pt x="7554" y="1"/>
                    </a:moveTo>
                    <a:cubicBezTo>
                      <a:pt x="6737" y="1"/>
                      <a:pt x="5876" y="130"/>
                      <a:pt x="5013" y="403"/>
                    </a:cubicBezTo>
                    <a:cubicBezTo>
                      <a:pt x="1994" y="1359"/>
                      <a:pt x="0" y="3748"/>
                      <a:pt x="213" y="5976"/>
                    </a:cubicBezTo>
                    <a:cubicBezTo>
                      <a:pt x="235" y="6212"/>
                      <a:pt x="281" y="6443"/>
                      <a:pt x="354" y="6674"/>
                    </a:cubicBezTo>
                    <a:cubicBezTo>
                      <a:pt x="760" y="7954"/>
                      <a:pt x="1914" y="8808"/>
                      <a:pt x="3271" y="8808"/>
                    </a:cubicBezTo>
                    <a:cubicBezTo>
                      <a:pt x="4187" y="8808"/>
                      <a:pt x="5195" y="8420"/>
                      <a:pt x="6128" y="7511"/>
                    </a:cubicBezTo>
                    <a:cubicBezTo>
                      <a:pt x="6576" y="7076"/>
                      <a:pt x="7177" y="6839"/>
                      <a:pt x="7794" y="6839"/>
                    </a:cubicBezTo>
                    <a:cubicBezTo>
                      <a:pt x="7924" y="6839"/>
                      <a:pt x="8055" y="6849"/>
                      <a:pt x="8186" y="6871"/>
                    </a:cubicBezTo>
                    <a:cubicBezTo>
                      <a:pt x="8465" y="6916"/>
                      <a:pt x="8734" y="6938"/>
                      <a:pt x="8992" y="6938"/>
                    </a:cubicBezTo>
                    <a:cubicBezTo>
                      <a:pt x="11574" y="6938"/>
                      <a:pt x="13048" y="4788"/>
                      <a:pt x="12434" y="2846"/>
                    </a:cubicBezTo>
                    <a:cubicBezTo>
                      <a:pt x="12391" y="2715"/>
                      <a:pt x="12342" y="2587"/>
                      <a:pt x="12282" y="2462"/>
                    </a:cubicBezTo>
                    <a:cubicBezTo>
                      <a:pt x="11572" y="912"/>
                      <a:pt x="9721" y="1"/>
                      <a:pt x="75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8" name="Google Shape;2668;p47"/>
              <p:cNvSpPr/>
              <p:nvPr/>
            </p:nvSpPr>
            <p:spPr>
              <a:xfrm>
                <a:off x="3428275" y="3524325"/>
                <a:ext cx="151800" cy="102575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103" extrusionOk="0">
                    <a:moveTo>
                      <a:pt x="3495" y="1"/>
                    </a:moveTo>
                    <a:cubicBezTo>
                      <a:pt x="1991" y="1"/>
                      <a:pt x="284" y="996"/>
                      <a:pt x="119" y="2206"/>
                    </a:cubicBezTo>
                    <a:cubicBezTo>
                      <a:pt x="1" y="3068"/>
                      <a:pt x="1052" y="4103"/>
                      <a:pt x="2429" y="4103"/>
                    </a:cubicBezTo>
                    <a:cubicBezTo>
                      <a:pt x="2775" y="4103"/>
                      <a:pt x="3142" y="4037"/>
                      <a:pt x="3517" y="3887"/>
                    </a:cubicBezTo>
                    <a:cubicBezTo>
                      <a:pt x="5290" y="3173"/>
                      <a:pt x="6071" y="745"/>
                      <a:pt x="4448" y="157"/>
                    </a:cubicBezTo>
                    <a:cubicBezTo>
                      <a:pt x="4153" y="50"/>
                      <a:pt x="3829" y="1"/>
                      <a:pt x="34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9" name="Google Shape;2669;p47"/>
              <p:cNvSpPr/>
              <p:nvPr/>
            </p:nvSpPr>
            <p:spPr>
              <a:xfrm>
                <a:off x="3653400" y="3409325"/>
                <a:ext cx="77900" cy="89000"/>
              </a:xfrm>
              <a:custGeom>
                <a:avLst/>
                <a:gdLst/>
                <a:ahLst/>
                <a:cxnLst/>
                <a:rect l="l" t="t" r="r" b="b"/>
                <a:pathLst>
                  <a:path w="3116" h="3560" extrusionOk="0">
                    <a:moveTo>
                      <a:pt x="1324" y="1"/>
                    </a:moveTo>
                    <a:cubicBezTo>
                      <a:pt x="1229" y="1"/>
                      <a:pt x="1135" y="14"/>
                      <a:pt x="1043" y="41"/>
                    </a:cubicBezTo>
                    <a:cubicBezTo>
                      <a:pt x="340" y="251"/>
                      <a:pt x="1" y="1198"/>
                      <a:pt x="285" y="2157"/>
                    </a:cubicBezTo>
                    <a:cubicBezTo>
                      <a:pt x="532" y="2990"/>
                      <a:pt x="1166" y="3559"/>
                      <a:pt x="1790" y="3559"/>
                    </a:cubicBezTo>
                    <a:cubicBezTo>
                      <a:pt x="1885" y="3559"/>
                      <a:pt x="1980" y="3546"/>
                      <a:pt x="2074" y="3518"/>
                    </a:cubicBezTo>
                    <a:cubicBezTo>
                      <a:pt x="2776" y="3310"/>
                      <a:pt x="3116" y="2362"/>
                      <a:pt x="2831" y="1404"/>
                    </a:cubicBezTo>
                    <a:cubicBezTo>
                      <a:pt x="2585" y="570"/>
                      <a:pt x="1948" y="1"/>
                      <a:pt x="1324" y="1"/>
                    </a:cubicBezTo>
                    <a:close/>
                  </a:path>
                </a:pathLst>
              </a:custGeom>
              <a:solidFill>
                <a:srgbClr val="2E28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0" name="Google Shape;2670;p47"/>
              <p:cNvSpPr/>
              <p:nvPr/>
            </p:nvSpPr>
            <p:spPr>
              <a:xfrm>
                <a:off x="3236425" y="3552425"/>
                <a:ext cx="77900" cy="88975"/>
              </a:xfrm>
              <a:custGeom>
                <a:avLst/>
                <a:gdLst/>
                <a:ahLst/>
                <a:cxnLst/>
                <a:rect l="l" t="t" r="r" b="b"/>
                <a:pathLst>
                  <a:path w="3116" h="3559" extrusionOk="0">
                    <a:moveTo>
                      <a:pt x="1328" y="0"/>
                    </a:moveTo>
                    <a:cubicBezTo>
                      <a:pt x="1233" y="0"/>
                      <a:pt x="1137" y="13"/>
                      <a:pt x="1044" y="41"/>
                    </a:cubicBezTo>
                    <a:cubicBezTo>
                      <a:pt x="340" y="249"/>
                      <a:pt x="0" y="1197"/>
                      <a:pt x="287" y="2155"/>
                    </a:cubicBezTo>
                    <a:cubicBezTo>
                      <a:pt x="534" y="2989"/>
                      <a:pt x="1169" y="3559"/>
                      <a:pt x="1791" y="3559"/>
                    </a:cubicBezTo>
                    <a:cubicBezTo>
                      <a:pt x="1886" y="3559"/>
                      <a:pt x="1981" y="3545"/>
                      <a:pt x="2074" y="3518"/>
                    </a:cubicBezTo>
                    <a:cubicBezTo>
                      <a:pt x="2776" y="3308"/>
                      <a:pt x="3116" y="2361"/>
                      <a:pt x="2831" y="1402"/>
                    </a:cubicBezTo>
                    <a:cubicBezTo>
                      <a:pt x="2586" y="570"/>
                      <a:pt x="1950" y="0"/>
                      <a:pt x="1328" y="0"/>
                    </a:cubicBezTo>
                    <a:close/>
                  </a:path>
                </a:pathLst>
              </a:custGeom>
              <a:solidFill>
                <a:srgbClr val="2E28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1" name="Google Shape;2671;p47"/>
              <p:cNvSpPr/>
              <p:nvPr/>
            </p:nvSpPr>
            <p:spPr>
              <a:xfrm>
                <a:off x="4001975" y="3401750"/>
                <a:ext cx="398275" cy="457625"/>
              </a:xfrm>
              <a:custGeom>
                <a:avLst/>
                <a:gdLst/>
                <a:ahLst/>
                <a:cxnLst/>
                <a:rect l="l" t="t" r="r" b="b"/>
                <a:pathLst>
                  <a:path w="15931" h="18305" extrusionOk="0">
                    <a:moveTo>
                      <a:pt x="9056" y="0"/>
                    </a:moveTo>
                    <a:cubicBezTo>
                      <a:pt x="8409" y="0"/>
                      <a:pt x="7772" y="204"/>
                      <a:pt x="7202" y="677"/>
                    </a:cubicBezTo>
                    <a:cubicBezTo>
                      <a:pt x="5474" y="2109"/>
                      <a:pt x="5688" y="4731"/>
                      <a:pt x="4306" y="6425"/>
                    </a:cubicBezTo>
                    <a:cubicBezTo>
                      <a:pt x="3953" y="6856"/>
                      <a:pt x="3551" y="7239"/>
                      <a:pt x="3137" y="7616"/>
                    </a:cubicBezTo>
                    <a:cubicBezTo>
                      <a:pt x="2228" y="8444"/>
                      <a:pt x="1267" y="9228"/>
                      <a:pt x="706" y="10345"/>
                    </a:cubicBezTo>
                    <a:cubicBezTo>
                      <a:pt x="314" y="11124"/>
                      <a:pt x="77" y="11969"/>
                      <a:pt x="23" y="12823"/>
                    </a:cubicBezTo>
                    <a:cubicBezTo>
                      <a:pt x="1" y="13191"/>
                      <a:pt x="11" y="13561"/>
                      <a:pt x="59" y="13925"/>
                    </a:cubicBezTo>
                    <a:cubicBezTo>
                      <a:pt x="144" y="14582"/>
                      <a:pt x="349" y="15226"/>
                      <a:pt x="687" y="15827"/>
                    </a:cubicBezTo>
                    <a:cubicBezTo>
                      <a:pt x="1601" y="17447"/>
                      <a:pt x="3296" y="18305"/>
                      <a:pt x="5073" y="18305"/>
                    </a:cubicBezTo>
                    <a:cubicBezTo>
                      <a:pt x="5509" y="18305"/>
                      <a:pt x="5951" y="18253"/>
                      <a:pt x="6387" y="18148"/>
                    </a:cubicBezTo>
                    <a:cubicBezTo>
                      <a:pt x="9834" y="17316"/>
                      <a:pt x="12504" y="14432"/>
                      <a:pt x="14077" y="11390"/>
                    </a:cubicBezTo>
                    <a:cubicBezTo>
                      <a:pt x="15931" y="7810"/>
                      <a:pt x="14955" y="4142"/>
                      <a:pt x="12644" y="1837"/>
                    </a:cubicBezTo>
                    <a:cubicBezTo>
                      <a:pt x="12489" y="1683"/>
                      <a:pt x="12327" y="1534"/>
                      <a:pt x="12161" y="1392"/>
                    </a:cubicBezTo>
                    <a:cubicBezTo>
                      <a:pt x="11865" y="1137"/>
                      <a:pt x="11548" y="902"/>
                      <a:pt x="11216" y="693"/>
                    </a:cubicBezTo>
                    <a:cubicBezTo>
                      <a:pt x="10540" y="264"/>
                      <a:pt x="9792" y="0"/>
                      <a:pt x="90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2" name="Google Shape;2672;p47"/>
              <p:cNvSpPr/>
              <p:nvPr/>
            </p:nvSpPr>
            <p:spPr>
              <a:xfrm>
                <a:off x="3996675" y="3655100"/>
                <a:ext cx="254600" cy="20960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8384" extrusionOk="0">
                    <a:moveTo>
                      <a:pt x="918" y="0"/>
                    </a:moveTo>
                    <a:cubicBezTo>
                      <a:pt x="841" y="0"/>
                      <a:pt x="768" y="43"/>
                      <a:pt x="730" y="116"/>
                    </a:cubicBezTo>
                    <a:cubicBezTo>
                      <a:pt x="323" y="923"/>
                      <a:pt x="80" y="1808"/>
                      <a:pt x="26" y="2675"/>
                    </a:cubicBezTo>
                    <a:cubicBezTo>
                      <a:pt x="0" y="3059"/>
                      <a:pt x="13" y="3442"/>
                      <a:pt x="63" y="3818"/>
                    </a:cubicBezTo>
                    <a:cubicBezTo>
                      <a:pt x="156" y="4524"/>
                      <a:pt x="375" y="5189"/>
                      <a:pt x="717" y="5795"/>
                    </a:cubicBezTo>
                    <a:cubicBezTo>
                      <a:pt x="1641" y="7433"/>
                      <a:pt x="3372" y="8383"/>
                      <a:pt x="5272" y="8383"/>
                    </a:cubicBezTo>
                    <a:cubicBezTo>
                      <a:pt x="5726" y="8383"/>
                      <a:pt x="6187" y="8329"/>
                      <a:pt x="6650" y="8219"/>
                    </a:cubicBezTo>
                    <a:cubicBezTo>
                      <a:pt x="7837" y="7933"/>
                      <a:pt x="8987" y="7395"/>
                      <a:pt x="10069" y="6622"/>
                    </a:cubicBezTo>
                    <a:cubicBezTo>
                      <a:pt x="10162" y="6555"/>
                      <a:pt x="10184" y="6422"/>
                      <a:pt x="10117" y="6327"/>
                    </a:cubicBezTo>
                    <a:cubicBezTo>
                      <a:pt x="10075" y="6270"/>
                      <a:pt x="10011" y="6240"/>
                      <a:pt x="9946" y="6240"/>
                    </a:cubicBezTo>
                    <a:cubicBezTo>
                      <a:pt x="9903" y="6240"/>
                      <a:pt x="9860" y="6253"/>
                      <a:pt x="9822" y="6280"/>
                    </a:cubicBezTo>
                    <a:cubicBezTo>
                      <a:pt x="8786" y="7021"/>
                      <a:pt x="7684" y="7536"/>
                      <a:pt x="6551" y="7810"/>
                    </a:cubicBezTo>
                    <a:cubicBezTo>
                      <a:pt x="6123" y="7913"/>
                      <a:pt x="5696" y="7962"/>
                      <a:pt x="5278" y="7962"/>
                    </a:cubicBezTo>
                    <a:cubicBezTo>
                      <a:pt x="3528" y="7962"/>
                      <a:pt x="1934" y="7092"/>
                      <a:pt x="1085" y="5589"/>
                    </a:cubicBezTo>
                    <a:cubicBezTo>
                      <a:pt x="771" y="5030"/>
                      <a:pt x="567" y="4415"/>
                      <a:pt x="482" y="3764"/>
                    </a:cubicBezTo>
                    <a:cubicBezTo>
                      <a:pt x="435" y="3416"/>
                      <a:pt x="424" y="3059"/>
                      <a:pt x="446" y="2702"/>
                    </a:cubicBezTo>
                    <a:cubicBezTo>
                      <a:pt x="497" y="1892"/>
                      <a:pt x="725" y="1063"/>
                      <a:pt x="1106" y="306"/>
                    </a:cubicBezTo>
                    <a:cubicBezTo>
                      <a:pt x="1159" y="201"/>
                      <a:pt x="1118" y="76"/>
                      <a:pt x="1013" y="23"/>
                    </a:cubicBezTo>
                    <a:cubicBezTo>
                      <a:pt x="982" y="7"/>
                      <a:pt x="950" y="0"/>
                      <a:pt x="9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3" name="Google Shape;2673;p47"/>
              <p:cNvSpPr/>
              <p:nvPr/>
            </p:nvSpPr>
            <p:spPr>
              <a:xfrm>
                <a:off x="4139475" y="3396375"/>
                <a:ext cx="189025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3532" extrusionOk="0">
                    <a:moveTo>
                      <a:pt x="3563" y="1"/>
                    </a:moveTo>
                    <a:cubicBezTo>
                      <a:pt x="2836" y="1"/>
                      <a:pt x="2154" y="244"/>
                      <a:pt x="1567" y="731"/>
                    </a:cubicBezTo>
                    <a:cubicBezTo>
                      <a:pt x="741" y="1415"/>
                      <a:pt x="344" y="2348"/>
                      <a:pt x="38" y="3254"/>
                    </a:cubicBezTo>
                    <a:cubicBezTo>
                      <a:pt x="1" y="3363"/>
                      <a:pt x="60" y="3484"/>
                      <a:pt x="171" y="3522"/>
                    </a:cubicBezTo>
                    <a:cubicBezTo>
                      <a:pt x="192" y="3529"/>
                      <a:pt x="215" y="3532"/>
                      <a:pt x="237" y="3532"/>
                    </a:cubicBezTo>
                    <a:cubicBezTo>
                      <a:pt x="327" y="3532"/>
                      <a:pt x="407" y="3476"/>
                      <a:pt x="437" y="3390"/>
                    </a:cubicBezTo>
                    <a:cubicBezTo>
                      <a:pt x="724" y="2545"/>
                      <a:pt x="1093" y="1674"/>
                      <a:pt x="1836" y="1058"/>
                    </a:cubicBezTo>
                    <a:cubicBezTo>
                      <a:pt x="2342" y="638"/>
                      <a:pt x="2934" y="429"/>
                      <a:pt x="3567" y="429"/>
                    </a:cubicBezTo>
                    <a:cubicBezTo>
                      <a:pt x="4217" y="429"/>
                      <a:pt x="4911" y="649"/>
                      <a:pt x="5604" y="1089"/>
                    </a:cubicBezTo>
                    <a:cubicBezTo>
                      <a:pt x="5924" y="1291"/>
                      <a:pt x="6235" y="1519"/>
                      <a:pt x="6526" y="1769"/>
                    </a:cubicBezTo>
                    <a:cubicBezTo>
                      <a:pt x="6686" y="1905"/>
                      <a:pt x="6844" y="2050"/>
                      <a:pt x="6994" y="2201"/>
                    </a:cubicBezTo>
                    <a:cubicBezTo>
                      <a:pt x="7055" y="2260"/>
                      <a:pt x="7114" y="2322"/>
                      <a:pt x="7173" y="2385"/>
                    </a:cubicBezTo>
                    <a:cubicBezTo>
                      <a:pt x="7214" y="2430"/>
                      <a:pt x="7270" y="2452"/>
                      <a:pt x="7326" y="2452"/>
                    </a:cubicBezTo>
                    <a:cubicBezTo>
                      <a:pt x="7378" y="2452"/>
                      <a:pt x="7430" y="2433"/>
                      <a:pt x="7471" y="2395"/>
                    </a:cubicBezTo>
                    <a:cubicBezTo>
                      <a:pt x="7556" y="2317"/>
                      <a:pt x="7560" y="2182"/>
                      <a:pt x="7481" y="2097"/>
                    </a:cubicBezTo>
                    <a:cubicBezTo>
                      <a:pt x="7418" y="2031"/>
                      <a:pt x="7355" y="1967"/>
                      <a:pt x="7291" y="1903"/>
                    </a:cubicBezTo>
                    <a:cubicBezTo>
                      <a:pt x="7134" y="1746"/>
                      <a:pt x="6970" y="1593"/>
                      <a:pt x="6800" y="1449"/>
                    </a:cubicBezTo>
                    <a:cubicBezTo>
                      <a:pt x="6491" y="1185"/>
                      <a:pt x="6165" y="943"/>
                      <a:pt x="5830" y="731"/>
                    </a:cubicBezTo>
                    <a:cubicBezTo>
                      <a:pt x="5062" y="244"/>
                      <a:pt x="4290" y="1"/>
                      <a:pt x="35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4" name="Google Shape;2674;p47"/>
              <p:cNvSpPr/>
              <p:nvPr/>
            </p:nvSpPr>
            <p:spPr>
              <a:xfrm>
                <a:off x="4250325" y="3419100"/>
                <a:ext cx="4087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4041" extrusionOk="0">
                    <a:moveTo>
                      <a:pt x="1282" y="0"/>
                    </a:moveTo>
                    <a:lnTo>
                      <a:pt x="1282" y="0"/>
                    </a:lnTo>
                    <a:cubicBezTo>
                      <a:pt x="1318" y="382"/>
                      <a:pt x="1322" y="745"/>
                      <a:pt x="1281" y="1100"/>
                    </a:cubicBezTo>
                    <a:cubicBezTo>
                      <a:pt x="1244" y="1456"/>
                      <a:pt x="1166" y="1801"/>
                      <a:pt x="1050" y="2136"/>
                    </a:cubicBezTo>
                    <a:cubicBezTo>
                      <a:pt x="937" y="2471"/>
                      <a:pt x="787" y="2793"/>
                      <a:pt x="607" y="3106"/>
                    </a:cubicBezTo>
                    <a:cubicBezTo>
                      <a:pt x="427" y="3421"/>
                      <a:pt x="219" y="3722"/>
                      <a:pt x="1" y="4040"/>
                    </a:cubicBezTo>
                    <a:cubicBezTo>
                      <a:pt x="338" y="3853"/>
                      <a:pt x="631" y="3597"/>
                      <a:pt x="879" y="3295"/>
                    </a:cubicBezTo>
                    <a:cubicBezTo>
                      <a:pt x="1127" y="2995"/>
                      <a:pt x="1323" y="2645"/>
                      <a:pt x="1451" y="2273"/>
                    </a:cubicBezTo>
                    <a:cubicBezTo>
                      <a:pt x="1578" y="1899"/>
                      <a:pt x="1635" y="1501"/>
                      <a:pt x="1612" y="1107"/>
                    </a:cubicBezTo>
                    <a:cubicBezTo>
                      <a:pt x="1587" y="717"/>
                      <a:pt x="1483" y="327"/>
                      <a:pt x="12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5" name="Google Shape;2675;p47"/>
              <p:cNvSpPr/>
              <p:nvPr/>
            </p:nvSpPr>
            <p:spPr>
              <a:xfrm>
                <a:off x="4325675" y="3511675"/>
                <a:ext cx="380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2890" extrusionOk="0">
                    <a:moveTo>
                      <a:pt x="1445" y="0"/>
                    </a:moveTo>
                    <a:cubicBezTo>
                      <a:pt x="1347" y="274"/>
                      <a:pt x="1259" y="528"/>
                      <a:pt x="1161" y="775"/>
                    </a:cubicBezTo>
                    <a:cubicBezTo>
                      <a:pt x="1062" y="1023"/>
                      <a:pt x="952" y="1261"/>
                      <a:pt x="831" y="1494"/>
                    </a:cubicBezTo>
                    <a:cubicBezTo>
                      <a:pt x="710" y="1725"/>
                      <a:pt x="578" y="1954"/>
                      <a:pt x="436" y="2182"/>
                    </a:cubicBezTo>
                    <a:cubicBezTo>
                      <a:pt x="298" y="2410"/>
                      <a:pt x="145" y="2637"/>
                      <a:pt x="0" y="2889"/>
                    </a:cubicBezTo>
                    <a:cubicBezTo>
                      <a:pt x="264" y="2769"/>
                      <a:pt x="493" y="2592"/>
                      <a:pt x="697" y="2388"/>
                    </a:cubicBezTo>
                    <a:cubicBezTo>
                      <a:pt x="899" y="2182"/>
                      <a:pt x="1072" y="1945"/>
                      <a:pt x="1205" y="1687"/>
                    </a:cubicBezTo>
                    <a:cubicBezTo>
                      <a:pt x="1338" y="1428"/>
                      <a:pt x="1432" y="1149"/>
                      <a:pt x="1477" y="861"/>
                    </a:cubicBezTo>
                    <a:cubicBezTo>
                      <a:pt x="1523" y="575"/>
                      <a:pt x="1523" y="279"/>
                      <a:pt x="14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676" name="Google Shape;2676;p47"/>
            <p:cNvGrpSpPr/>
            <p:nvPr/>
          </p:nvGrpSpPr>
          <p:grpSpPr>
            <a:xfrm>
              <a:off x="6718169" y="1893843"/>
              <a:ext cx="1371360" cy="1221287"/>
              <a:chOff x="4907275" y="2733750"/>
              <a:chExt cx="2313750" cy="2060200"/>
            </a:xfrm>
          </p:grpSpPr>
          <p:sp>
            <p:nvSpPr>
              <p:cNvPr id="2677" name="Google Shape;2677;p47"/>
              <p:cNvSpPr/>
              <p:nvPr/>
            </p:nvSpPr>
            <p:spPr>
              <a:xfrm>
                <a:off x="5284025" y="3322025"/>
                <a:ext cx="1936450" cy="1466725"/>
              </a:xfrm>
              <a:custGeom>
                <a:avLst/>
                <a:gdLst/>
                <a:ahLst/>
                <a:cxnLst/>
                <a:rect l="l" t="t" r="r" b="b"/>
                <a:pathLst>
                  <a:path w="77458" h="58669" extrusionOk="0">
                    <a:moveTo>
                      <a:pt x="19476" y="0"/>
                    </a:moveTo>
                    <a:cubicBezTo>
                      <a:pt x="15248" y="0"/>
                      <a:pt x="11185" y="1413"/>
                      <a:pt x="7874" y="3859"/>
                    </a:cubicBezTo>
                    <a:cubicBezTo>
                      <a:pt x="6035" y="5217"/>
                      <a:pt x="4427" y="6892"/>
                      <a:pt x="3153" y="8818"/>
                    </a:cubicBezTo>
                    <a:cubicBezTo>
                      <a:pt x="2551" y="9725"/>
                      <a:pt x="2026" y="10688"/>
                      <a:pt x="1581" y="11700"/>
                    </a:cubicBezTo>
                    <a:cubicBezTo>
                      <a:pt x="853" y="13361"/>
                      <a:pt x="397" y="15066"/>
                      <a:pt x="172" y="16788"/>
                    </a:cubicBezTo>
                    <a:cubicBezTo>
                      <a:pt x="146" y="16976"/>
                      <a:pt x="125" y="17163"/>
                      <a:pt x="107" y="17353"/>
                    </a:cubicBezTo>
                    <a:cubicBezTo>
                      <a:pt x="33" y="18075"/>
                      <a:pt x="1" y="18802"/>
                      <a:pt x="3" y="19527"/>
                    </a:cubicBezTo>
                    <a:cubicBezTo>
                      <a:pt x="9" y="20716"/>
                      <a:pt x="112" y="21905"/>
                      <a:pt x="302" y="23086"/>
                    </a:cubicBezTo>
                    <a:cubicBezTo>
                      <a:pt x="959" y="27160"/>
                      <a:pt x="2639" y="31133"/>
                      <a:pt x="4803" y="34634"/>
                    </a:cubicBezTo>
                    <a:cubicBezTo>
                      <a:pt x="6590" y="37527"/>
                      <a:pt x="8771" y="40168"/>
                      <a:pt x="11205" y="42540"/>
                    </a:cubicBezTo>
                    <a:cubicBezTo>
                      <a:pt x="14634" y="45881"/>
                      <a:pt x="23196" y="54120"/>
                      <a:pt x="39161" y="54120"/>
                    </a:cubicBezTo>
                    <a:cubicBezTo>
                      <a:pt x="42544" y="54120"/>
                      <a:pt x="46260" y="53750"/>
                      <a:pt x="50331" y="52885"/>
                    </a:cubicBezTo>
                    <a:cubicBezTo>
                      <a:pt x="51033" y="52742"/>
                      <a:pt x="51706" y="52590"/>
                      <a:pt x="52349" y="52430"/>
                    </a:cubicBezTo>
                    <a:cubicBezTo>
                      <a:pt x="57377" y="51184"/>
                      <a:pt x="60670" y="49465"/>
                      <a:pt x="62703" y="47630"/>
                    </a:cubicBezTo>
                    <a:cubicBezTo>
                      <a:pt x="62941" y="47416"/>
                      <a:pt x="63161" y="47199"/>
                      <a:pt x="63362" y="46985"/>
                    </a:cubicBezTo>
                    <a:cubicBezTo>
                      <a:pt x="63716" y="49183"/>
                      <a:pt x="64762" y="50953"/>
                      <a:pt x="66303" y="52327"/>
                    </a:cubicBezTo>
                    <a:cubicBezTo>
                      <a:pt x="67078" y="53018"/>
                      <a:pt x="67942" y="53650"/>
                      <a:pt x="68637" y="54426"/>
                    </a:cubicBezTo>
                    <a:cubicBezTo>
                      <a:pt x="69547" y="55438"/>
                      <a:pt x="69727" y="56728"/>
                      <a:pt x="70077" y="57991"/>
                    </a:cubicBezTo>
                    <a:cubicBezTo>
                      <a:pt x="70194" y="58416"/>
                      <a:pt x="70572" y="58668"/>
                      <a:pt x="70962" y="58668"/>
                    </a:cubicBezTo>
                    <a:cubicBezTo>
                      <a:pt x="71167" y="58668"/>
                      <a:pt x="71375" y="58599"/>
                      <a:pt x="71550" y="58447"/>
                    </a:cubicBezTo>
                    <a:cubicBezTo>
                      <a:pt x="71632" y="58375"/>
                      <a:pt x="71721" y="58297"/>
                      <a:pt x="71812" y="58215"/>
                    </a:cubicBezTo>
                    <a:cubicBezTo>
                      <a:pt x="73440" y="56742"/>
                      <a:pt x="75845" y="53936"/>
                      <a:pt x="75532" y="50385"/>
                    </a:cubicBezTo>
                    <a:cubicBezTo>
                      <a:pt x="75382" y="48672"/>
                      <a:pt x="74599" y="46786"/>
                      <a:pt x="72789" y="44802"/>
                    </a:cubicBezTo>
                    <a:cubicBezTo>
                      <a:pt x="72694" y="44697"/>
                      <a:pt x="72642" y="44572"/>
                      <a:pt x="72623" y="44445"/>
                    </a:cubicBezTo>
                    <a:cubicBezTo>
                      <a:pt x="72598" y="44237"/>
                      <a:pt x="72671" y="44019"/>
                      <a:pt x="72843" y="43869"/>
                    </a:cubicBezTo>
                    <a:cubicBezTo>
                      <a:pt x="73020" y="43714"/>
                      <a:pt x="73201" y="43548"/>
                      <a:pt x="73381" y="43369"/>
                    </a:cubicBezTo>
                    <a:cubicBezTo>
                      <a:pt x="75347" y="41431"/>
                      <a:pt x="77458" y="38096"/>
                      <a:pt x="77261" y="34283"/>
                    </a:cubicBezTo>
                    <a:cubicBezTo>
                      <a:pt x="77237" y="33820"/>
                      <a:pt x="77180" y="33348"/>
                      <a:pt x="77083" y="32872"/>
                    </a:cubicBezTo>
                    <a:cubicBezTo>
                      <a:pt x="76855" y="31747"/>
                      <a:pt x="76410" y="30592"/>
                      <a:pt x="75695" y="29430"/>
                    </a:cubicBezTo>
                    <a:cubicBezTo>
                      <a:pt x="75537" y="29173"/>
                      <a:pt x="75271" y="29045"/>
                      <a:pt x="75004" y="29045"/>
                    </a:cubicBezTo>
                    <a:cubicBezTo>
                      <a:pt x="74743" y="29045"/>
                      <a:pt x="74480" y="29168"/>
                      <a:pt x="74318" y="29416"/>
                    </a:cubicBezTo>
                    <a:cubicBezTo>
                      <a:pt x="73562" y="30560"/>
                      <a:pt x="72739" y="31647"/>
                      <a:pt x="71090" y="32683"/>
                    </a:cubicBezTo>
                    <a:cubicBezTo>
                      <a:pt x="69206" y="33864"/>
                      <a:pt x="65470" y="34777"/>
                      <a:pt x="64540" y="38166"/>
                    </a:cubicBezTo>
                    <a:cubicBezTo>
                      <a:pt x="64530" y="38198"/>
                      <a:pt x="64522" y="38232"/>
                      <a:pt x="64515" y="38264"/>
                    </a:cubicBezTo>
                    <a:cubicBezTo>
                      <a:pt x="64492" y="38353"/>
                      <a:pt x="64472" y="38441"/>
                      <a:pt x="64452" y="38531"/>
                    </a:cubicBezTo>
                    <a:cubicBezTo>
                      <a:pt x="64297" y="38317"/>
                      <a:pt x="64122" y="38105"/>
                      <a:pt x="63926" y="37894"/>
                    </a:cubicBezTo>
                    <a:cubicBezTo>
                      <a:pt x="63249" y="37173"/>
                      <a:pt x="62320" y="36469"/>
                      <a:pt x="61064" y="35733"/>
                    </a:cubicBezTo>
                    <a:cubicBezTo>
                      <a:pt x="59436" y="34783"/>
                      <a:pt x="57261" y="33784"/>
                      <a:pt x="54379" y="32647"/>
                    </a:cubicBezTo>
                    <a:cubicBezTo>
                      <a:pt x="49049" y="30544"/>
                      <a:pt x="45107" y="26375"/>
                      <a:pt x="42250" y="21514"/>
                    </a:cubicBezTo>
                    <a:cubicBezTo>
                      <a:pt x="38897" y="15808"/>
                      <a:pt x="37206" y="8882"/>
                      <a:pt x="31962" y="4515"/>
                    </a:cubicBezTo>
                    <a:cubicBezTo>
                      <a:pt x="30137" y="2994"/>
                      <a:pt x="28047" y="1830"/>
                      <a:pt x="25818" y="1065"/>
                    </a:cubicBezTo>
                    <a:cubicBezTo>
                      <a:pt x="25155" y="836"/>
                      <a:pt x="24481" y="644"/>
                      <a:pt x="23798" y="489"/>
                    </a:cubicBezTo>
                    <a:cubicBezTo>
                      <a:pt x="23024" y="312"/>
                      <a:pt x="22241" y="183"/>
                      <a:pt x="21449" y="103"/>
                    </a:cubicBezTo>
                    <a:cubicBezTo>
                      <a:pt x="20796" y="35"/>
                      <a:pt x="20138" y="0"/>
                      <a:pt x="194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8" name="Google Shape;2678;p47"/>
              <p:cNvSpPr/>
              <p:nvPr/>
            </p:nvSpPr>
            <p:spPr>
              <a:xfrm>
                <a:off x="5875900" y="3334150"/>
                <a:ext cx="61225" cy="55250"/>
              </a:xfrm>
              <a:custGeom>
                <a:avLst/>
                <a:gdLst/>
                <a:ahLst/>
                <a:cxnLst/>
                <a:rect l="l" t="t" r="r" b="b"/>
                <a:pathLst>
                  <a:path w="2449" h="2210" extrusionOk="0">
                    <a:moveTo>
                      <a:pt x="121" y="1"/>
                    </a:moveTo>
                    <a:cubicBezTo>
                      <a:pt x="0" y="375"/>
                      <a:pt x="95" y="901"/>
                      <a:pt x="402" y="1380"/>
                    </a:cubicBezTo>
                    <a:cubicBezTo>
                      <a:pt x="736" y="1897"/>
                      <a:pt x="1226" y="2210"/>
                      <a:pt x="1637" y="2210"/>
                    </a:cubicBezTo>
                    <a:cubicBezTo>
                      <a:pt x="1772" y="2210"/>
                      <a:pt x="1898" y="2176"/>
                      <a:pt x="2008" y="2105"/>
                    </a:cubicBezTo>
                    <a:cubicBezTo>
                      <a:pt x="2403" y="1850"/>
                      <a:pt x="2449" y="1199"/>
                      <a:pt x="2141" y="576"/>
                    </a:cubicBezTo>
                    <a:cubicBezTo>
                      <a:pt x="1479" y="348"/>
                      <a:pt x="805" y="157"/>
                      <a:pt x="1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9" name="Google Shape;2679;p47"/>
              <p:cNvSpPr/>
              <p:nvPr/>
            </p:nvSpPr>
            <p:spPr>
              <a:xfrm>
                <a:off x="5832100" y="3461450"/>
                <a:ext cx="6232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699" extrusionOk="0">
                    <a:moveTo>
                      <a:pt x="815" y="1"/>
                    </a:moveTo>
                    <a:cubicBezTo>
                      <a:pt x="681" y="1"/>
                      <a:pt x="554" y="34"/>
                      <a:pt x="445" y="105"/>
                    </a:cubicBezTo>
                    <a:cubicBezTo>
                      <a:pt x="0" y="391"/>
                      <a:pt x="0" y="1181"/>
                      <a:pt x="442" y="1868"/>
                    </a:cubicBezTo>
                    <a:cubicBezTo>
                      <a:pt x="776" y="2386"/>
                      <a:pt x="1266" y="2699"/>
                      <a:pt x="1677" y="2699"/>
                    </a:cubicBezTo>
                    <a:cubicBezTo>
                      <a:pt x="1812" y="2699"/>
                      <a:pt x="1938" y="2665"/>
                      <a:pt x="2048" y="2594"/>
                    </a:cubicBezTo>
                    <a:cubicBezTo>
                      <a:pt x="2493" y="2308"/>
                      <a:pt x="2493" y="1518"/>
                      <a:pt x="2050" y="831"/>
                    </a:cubicBezTo>
                    <a:cubicBezTo>
                      <a:pt x="1717" y="312"/>
                      <a:pt x="1226" y="1"/>
                      <a:pt x="8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0" name="Google Shape;2680;p47"/>
              <p:cNvSpPr/>
              <p:nvPr/>
            </p:nvSpPr>
            <p:spPr>
              <a:xfrm>
                <a:off x="5976675" y="3479875"/>
                <a:ext cx="62350" cy="6745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2698" extrusionOk="0">
                    <a:moveTo>
                      <a:pt x="814" y="0"/>
                    </a:moveTo>
                    <a:cubicBezTo>
                      <a:pt x="680" y="0"/>
                      <a:pt x="554" y="33"/>
                      <a:pt x="444" y="104"/>
                    </a:cubicBezTo>
                    <a:cubicBezTo>
                      <a:pt x="1" y="390"/>
                      <a:pt x="1" y="1180"/>
                      <a:pt x="443" y="1867"/>
                    </a:cubicBezTo>
                    <a:cubicBezTo>
                      <a:pt x="777" y="2385"/>
                      <a:pt x="1266" y="2698"/>
                      <a:pt x="1678" y="2698"/>
                    </a:cubicBezTo>
                    <a:cubicBezTo>
                      <a:pt x="1812" y="2698"/>
                      <a:pt x="1939" y="2664"/>
                      <a:pt x="2049" y="2593"/>
                    </a:cubicBezTo>
                    <a:cubicBezTo>
                      <a:pt x="2493" y="2307"/>
                      <a:pt x="2493" y="1517"/>
                      <a:pt x="2050" y="830"/>
                    </a:cubicBezTo>
                    <a:cubicBezTo>
                      <a:pt x="1717" y="313"/>
                      <a:pt x="1226" y="0"/>
                      <a:pt x="8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1" name="Google Shape;2681;p47"/>
              <p:cNvSpPr/>
              <p:nvPr/>
            </p:nvSpPr>
            <p:spPr>
              <a:xfrm>
                <a:off x="5939625" y="3675775"/>
                <a:ext cx="6232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699" extrusionOk="0">
                    <a:moveTo>
                      <a:pt x="814" y="0"/>
                    </a:moveTo>
                    <a:cubicBezTo>
                      <a:pt x="680" y="0"/>
                      <a:pt x="554" y="33"/>
                      <a:pt x="445" y="103"/>
                    </a:cubicBezTo>
                    <a:cubicBezTo>
                      <a:pt x="0" y="391"/>
                      <a:pt x="0" y="1180"/>
                      <a:pt x="443" y="1866"/>
                    </a:cubicBezTo>
                    <a:cubicBezTo>
                      <a:pt x="776" y="2386"/>
                      <a:pt x="1266" y="2699"/>
                      <a:pt x="1678" y="2699"/>
                    </a:cubicBezTo>
                    <a:cubicBezTo>
                      <a:pt x="1813" y="2699"/>
                      <a:pt x="1940" y="2665"/>
                      <a:pt x="2049" y="2594"/>
                    </a:cubicBezTo>
                    <a:cubicBezTo>
                      <a:pt x="2493" y="2308"/>
                      <a:pt x="2493" y="1518"/>
                      <a:pt x="2051" y="831"/>
                    </a:cubicBezTo>
                    <a:cubicBezTo>
                      <a:pt x="1716" y="313"/>
                      <a:pt x="1225" y="0"/>
                      <a:pt x="8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2" name="Google Shape;2682;p47"/>
              <p:cNvSpPr/>
              <p:nvPr/>
            </p:nvSpPr>
            <p:spPr>
              <a:xfrm>
                <a:off x="6111225" y="3656875"/>
                <a:ext cx="6232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699" extrusionOk="0">
                    <a:moveTo>
                      <a:pt x="814" y="1"/>
                    </a:moveTo>
                    <a:cubicBezTo>
                      <a:pt x="679" y="1"/>
                      <a:pt x="553" y="34"/>
                      <a:pt x="443" y="104"/>
                    </a:cubicBezTo>
                    <a:cubicBezTo>
                      <a:pt x="0" y="391"/>
                      <a:pt x="0" y="1181"/>
                      <a:pt x="442" y="1868"/>
                    </a:cubicBezTo>
                    <a:cubicBezTo>
                      <a:pt x="776" y="2386"/>
                      <a:pt x="1265" y="2699"/>
                      <a:pt x="1677" y="2699"/>
                    </a:cubicBezTo>
                    <a:cubicBezTo>
                      <a:pt x="1812" y="2699"/>
                      <a:pt x="1938" y="2665"/>
                      <a:pt x="2048" y="2594"/>
                    </a:cubicBezTo>
                    <a:cubicBezTo>
                      <a:pt x="2492" y="2308"/>
                      <a:pt x="2492" y="1518"/>
                      <a:pt x="2049" y="831"/>
                    </a:cubicBezTo>
                    <a:cubicBezTo>
                      <a:pt x="1716" y="313"/>
                      <a:pt x="1225" y="1"/>
                      <a:pt x="8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3" name="Google Shape;2683;p47"/>
              <p:cNvSpPr/>
              <p:nvPr/>
            </p:nvSpPr>
            <p:spPr>
              <a:xfrm>
                <a:off x="6095500" y="3876225"/>
                <a:ext cx="51575" cy="55750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2230" extrusionOk="0">
                    <a:moveTo>
                      <a:pt x="675" y="1"/>
                    </a:moveTo>
                    <a:cubicBezTo>
                      <a:pt x="564" y="1"/>
                      <a:pt x="459" y="28"/>
                      <a:pt x="369" y="86"/>
                    </a:cubicBezTo>
                    <a:cubicBezTo>
                      <a:pt x="0" y="324"/>
                      <a:pt x="0" y="976"/>
                      <a:pt x="367" y="1544"/>
                    </a:cubicBezTo>
                    <a:cubicBezTo>
                      <a:pt x="642" y="1972"/>
                      <a:pt x="1048" y="2230"/>
                      <a:pt x="1388" y="2230"/>
                    </a:cubicBezTo>
                    <a:cubicBezTo>
                      <a:pt x="1500" y="2230"/>
                      <a:pt x="1604" y="2202"/>
                      <a:pt x="1694" y="2144"/>
                    </a:cubicBezTo>
                    <a:cubicBezTo>
                      <a:pt x="2061" y="1906"/>
                      <a:pt x="2062" y="1255"/>
                      <a:pt x="1695" y="687"/>
                    </a:cubicBezTo>
                    <a:cubicBezTo>
                      <a:pt x="1420" y="259"/>
                      <a:pt x="1015" y="1"/>
                      <a:pt x="6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4" name="Google Shape;2684;p47"/>
              <p:cNvSpPr/>
              <p:nvPr/>
            </p:nvSpPr>
            <p:spPr>
              <a:xfrm>
                <a:off x="6225850" y="3790825"/>
                <a:ext cx="60625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2623" extrusionOk="0">
                    <a:moveTo>
                      <a:pt x="793" y="1"/>
                    </a:moveTo>
                    <a:cubicBezTo>
                      <a:pt x="662" y="1"/>
                      <a:pt x="539" y="33"/>
                      <a:pt x="432" y="102"/>
                    </a:cubicBezTo>
                    <a:cubicBezTo>
                      <a:pt x="0" y="380"/>
                      <a:pt x="0" y="1149"/>
                      <a:pt x="431" y="1816"/>
                    </a:cubicBezTo>
                    <a:cubicBezTo>
                      <a:pt x="757" y="2319"/>
                      <a:pt x="1234" y="2623"/>
                      <a:pt x="1634" y="2623"/>
                    </a:cubicBezTo>
                    <a:cubicBezTo>
                      <a:pt x="1765" y="2623"/>
                      <a:pt x="1887" y="2591"/>
                      <a:pt x="1993" y="2522"/>
                    </a:cubicBezTo>
                    <a:cubicBezTo>
                      <a:pt x="2425" y="2245"/>
                      <a:pt x="2425" y="1476"/>
                      <a:pt x="1994" y="809"/>
                    </a:cubicBezTo>
                    <a:cubicBezTo>
                      <a:pt x="1669" y="304"/>
                      <a:pt x="1193" y="1"/>
                      <a:pt x="7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5" name="Google Shape;2685;p47"/>
              <p:cNvSpPr/>
              <p:nvPr/>
            </p:nvSpPr>
            <p:spPr>
              <a:xfrm>
                <a:off x="6339625" y="4011075"/>
                <a:ext cx="5987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2075" extrusionOk="0">
                    <a:moveTo>
                      <a:pt x="765" y="0"/>
                    </a:moveTo>
                    <a:cubicBezTo>
                      <a:pt x="583" y="0"/>
                      <a:pt x="423" y="56"/>
                      <a:pt x="310" y="173"/>
                    </a:cubicBezTo>
                    <a:cubicBezTo>
                      <a:pt x="1" y="490"/>
                      <a:pt x="150" y="1133"/>
                      <a:pt x="640" y="1610"/>
                    </a:cubicBezTo>
                    <a:cubicBezTo>
                      <a:pt x="949" y="1911"/>
                      <a:pt x="1320" y="2074"/>
                      <a:pt x="1630" y="2074"/>
                    </a:cubicBezTo>
                    <a:cubicBezTo>
                      <a:pt x="1812" y="2074"/>
                      <a:pt x="1973" y="2018"/>
                      <a:pt x="2087" y="1900"/>
                    </a:cubicBezTo>
                    <a:cubicBezTo>
                      <a:pt x="2394" y="1585"/>
                      <a:pt x="2245" y="942"/>
                      <a:pt x="1755" y="463"/>
                    </a:cubicBezTo>
                    <a:cubicBezTo>
                      <a:pt x="1446" y="163"/>
                      <a:pt x="1074" y="0"/>
                      <a:pt x="7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6" name="Google Shape;2686;p47"/>
              <p:cNvSpPr/>
              <p:nvPr/>
            </p:nvSpPr>
            <p:spPr>
              <a:xfrm>
                <a:off x="6132250" y="3544700"/>
                <a:ext cx="6237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2699" extrusionOk="0">
                    <a:moveTo>
                      <a:pt x="814" y="1"/>
                    </a:moveTo>
                    <a:cubicBezTo>
                      <a:pt x="680" y="1"/>
                      <a:pt x="554" y="34"/>
                      <a:pt x="445" y="104"/>
                    </a:cubicBezTo>
                    <a:cubicBezTo>
                      <a:pt x="0" y="390"/>
                      <a:pt x="0" y="1180"/>
                      <a:pt x="444" y="1867"/>
                    </a:cubicBezTo>
                    <a:cubicBezTo>
                      <a:pt x="777" y="2386"/>
                      <a:pt x="1267" y="2699"/>
                      <a:pt x="1679" y="2699"/>
                    </a:cubicBezTo>
                    <a:cubicBezTo>
                      <a:pt x="1814" y="2699"/>
                      <a:pt x="1940" y="2665"/>
                      <a:pt x="2049" y="2595"/>
                    </a:cubicBezTo>
                    <a:cubicBezTo>
                      <a:pt x="2494" y="2307"/>
                      <a:pt x="2494" y="1519"/>
                      <a:pt x="2051" y="832"/>
                    </a:cubicBezTo>
                    <a:cubicBezTo>
                      <a:pt x="1717" y="313"/>
                      <a:pt x="1226" y="1"/>
                      <a:pt x="8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7" name="Google Shape;2687;p47"/>
              <p:cNvSpPr/>
              <p:nvPr/>
            </p:nvSpPr>
            <p:spPr>
              <a:xfrm>
                <a:off x="5291600" y="3887725"/>
                <a:ext cx="1301225" cy="787275"/>
              </a:xfrm>
              <a:custGeom>
                <a:avLst/>
                <a:gdLst/>
                <a:ahLst/>
                <a:cxnLst/>
                <a:rect l="l" t="t" r="r" b="b"/>
                <a:pathLst>
                  <a:path w="52049" h="31491" extrusionOk="0">
                    <a:moveTo>
                      <a:pt x="1554" y="1"/>
                    </a:moveTo>
                    <a:cubicBezTo>
                      <a:pt x="1390" y="1"/>
                      <a:pt x="1238" y="14"/>
                      <a:pt x="1097" y="36"/>
                    </a:cubicBezTo>
                    <a:cubicBezTo>
                      <a:pt x="410" y="142"/>
                      <a:pt x="1" y="451"/>
                      <a:pt x="1" y="451"/>
                    </a:cubicBezTo>
                    <a:lnTo>
                      <a:pt x="1" y="455"/>
                    </a:lnTo>
                    <a:cubicBezTo>
                      <a:pt x="658" y="4530"/>
                      <a:pt x="2337" y="8504"/>
                      <a:pt x="4501" y="12003"/>
                    </a:cubicBezTo>
                    <a:cubicBezTo>
                      <a:pt x="6288" y="14898"/>
                      <a:pt x="8470" y="17539"/>
                      <a:pt x="10903" y="19911"/>
                    </a:cubicBezTo>
                    <a:cubicBezTo>
                      <a:pt x="14333" y="23251"/>
                      <a:pt x="22894" y="31491"/>
                      <a:pt x="38859" y="31491"/>
                    </a:cubicBezTo>
                    <a:cubicBezTo>
                      <a:pt x="42243" y="31491"/>
                      <a:pt x="45959" y="31121"/>
                      <a:pt x="50029" y="30256"/>
                    </a:cubicBezTo>
                    <a:cubicBezTo>
                      <a:pt x="50732" y="30112"/>
                      <a:pt x="51404" y="29960"/>
                      <a:pt x="52047" y="29801"/>
                    </a:cubicBezTo>
                    <a:lnTo>
                      <a:pt x="52049" y="29800"/>
                    </a:lnTo>
                    <a:cubicBezTo>
                      <a:pt x="51768" y="29545"/>
                      <a:pt x="51478" y="29310"/>
                      <a:pt x="51179" y="29099"/>
                    </a:cubicBezTo>
                    <a:cubicBezTo>
                      <a:pt x="46088" y="25446"/>
                      <a:pt x="38316" y="27392"/>
                      <a:pt x="31962" y="25744"/>
                    </a:cubicBezTo>
                    <a:cubicBezTo>
                      <a:pt x="25236" y="24001"/>
                      <a:pt x="19788" y="20667"/>
                      <a:pt x="13622" y="15124"/>
                    </a:cubicBezTo>
                    <a:cubicBezTo>
                      <a:pt x="7456" y="9582"/>
                      <a:pt x="7396" y="4413"/>
                      <a:pt x="4747" y="1641"/>
                    </a:cubicBezTo>
                    <a:cubicBezTo>
                      <a:pt x="3511" y="346"/>
                      <a:pt x="2393" y="1"/>
                      <a:pt x="15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8" name="Google Shape;2688;p47"/>
              <p:cNvSpPr/>
              <p:nvPr/>
            </p:nvSpPr>
            <p:spPr>
              <a:xfrm>
                <a:off x="5621600" y="3606150"/>
                <a:ext cx="100075" cy="84475"/>
              </a:xfrm>
              <a:custGeom>
                <a:avLst/>
                <a:gdLst/>
                <a:ahLst/>
                <a:cxnLst/>
                <a:rect l="l" t="t" r="r" b="b"/>
                <a:pathLst>
                  <a:path w="4003" h="3379" extrusionOk="0">
                    <a:moveTo>
                      <a:pt x="2587" y="0"/>
                    </a:moveTo>
                    <a:cubicBezTo>
                      <a:pt x="2098" y="0"/>
                      <a:pt x="1538" y="220"/>
                      <a:pt x="1065" y="641"/>
                    </a:cubicBezTo>
                    <a:cubicBezTo>
                      <a:pt x="245" y="1372"/>
                      <a:pt x="0" y="2434"/>
                      <a:pt x="514" y="3014"/>
                    </a:cubicBezTo>
                    <a:cubicBezTo>
                      <a:pt x="733" y="3260"/>
                      <a:pt x="1053" y="3379"/>
                      <a:pt x="1413" y="3379"/>
                    </a:cubicBezTo>
                    <a:cubicBezTo>
                      <a:pt x="1901" y="3379"/>
                      <a:pt x="2461" y="3159"/>
                      <a:pt x="2934" y="2738"/>
                    </a:cubicBezTo>
                    <a:cubicBezTo>
                      <a:pt x="3754" y="2005"/>
                      <a:pt x="4002" y="943"/>
                      <a:pt x="3485" y="365"/>
                    </a:cubicBezTo>
                    <a:cubicBezTo>
                      <a:pt x="3267" y="119"/>
                      <a:pt x="2946" y="0"/>
                      <a:pt x="2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9" name="Google Shape;2689;p47"/>
              <p:cNvSpPr/>
              <p:nvPr/>
            </p:nvSpPr>
            <p:spPr>
              <a:xfrm>
                <a:off x="6038175" y="4638825"/>
                <a:ext cx="509900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54" extrusionOk="0">
                    <a:moveTo>
                      <a:pt x="20162" y="1"/>
                    </a:moveTo>
                    <a:cubicBezTo>
                      <a:pt x="20149" y="1"/>
                      <a:pt x="20135" y="2"/>
                      <a:pt x="20122" y="5"/>
                    </a:cubicBezTo>
                    <a:cubicBezTo>
                      <a:pt x="16274" y="822"/>
                      <a:pt x="12556" y="1230"/>
                      <a:pt x="8998" y="1230"/>
                    </a:cubicBezTo>
                    <a:cubicBezTo>
                      <a:pt x="5968" y="1230"/>
                      <a:pt x="3054" y="934"/>
                      <a:pt x="274" y="342"/>
                    </a:cubicBezTo>
                    <a:cubicBezTo>
                      <a:pt x="262" y="340"/>
                      <a:pt x="250" y="339"/>
                      <a:pt x="238" y="339"/>
                    </a:cubicBezTo>
                    <a:cubicBezTo>
                      <a:pt x="140" y="339"/>
                      <a:pt x="46" y="405"/>
                      <a:pt x="23" y="505"/>
                    </a:cubicBezTo>
                    <a:cubicBezTo>
                      <a:pt x="1" y="618"/>
                      <a:pt x="73" y="730"/>
                      <a:pt x="186" y="755"/>
                    </a:cubicBezTo>
                    <a:cubicBezTo>
                      <a:pt x="2996" y="1353"/>
                      <a:pt x="5938" y="1653"/>
                      <a:pt x="8994" y="1653"/>
                    </a:cubicBezTo>
                    <a:cubicBezTo>
                      <a:pt x="12583" y="1653"/>
                      <a:pt x="16333" y="1240"/>
                      <a:pt x="20209" y="417"/>
                    </a:cubicBezTo>
                    <a:cubicBezTo>
                      <a:pt x="20323" y="393"/>
                      <a:pt x="20396" y="281"/>
                      <a:pt x="20372" y="168"/>
                    </a:cubicBezTo>
                    <a:cubicBezTo>
                      <a:pt x="20350" y="66"/>
                      <a:pt x="20257" y="1"/>
                      <a:pt x="201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0" name="Google Shape;2690;p47"/>
              <p:cNvSpPr/>
              <p:nvPr/>
            </p:nvSpPr>
            <p:spPr>
              <a:xfrm>
                <a:off x="6935675" y="4576325"/>
                <a:ext cx="250000" cy="217625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8705" extrusionOk="0">
                    <a:moveTo>
                      <a:pt x="9459" y="1"/>
                    </a:moveTo>
                    <a:cubicBezTo>
                      <a:pt x="9455" y="1"/>
                      <a:pt x="9450" y="1"/>
                      <a:pt x="9446" y="1"/>
                    </a:cubicBezTo>
                    <a:cubicBezTo>
                      <a:pt x="9331" y="12"/>
                      <a:pt x="9245" y="113"/>
                      <a:pt x="9255" y="230"/>
                    </a:cubicBezTo>
                    <a:cubicBezTo>
                      <a:pt x="9565" y="3740"/>
                      <a:pt x="7100" y="6532"/>
                      <a:pt x="5601" y="7885"/>
                    </a:cubicBezTo>
                    <a:cubicBezTo>
                      <a:pt x="5514" y="7965"/>
                      <a:pt x="5426" y="8042"/>
                      <a:pt x="5344" y="8113"/>
                    </a:cubicBezTo>
                    <a:cubicBezTo>
                      <a:pt x="5214" y="8224"/>
                      <a:pt x="5058" y="8283"/>
                      <a:pt x="4895" y="8283"/>
                    </a:cubicBezTo>
                    <a:cubicBezTo>
                      <a:pt x="4827" y="8283"/>
                      <a:pt x="4757" y="8272"/>
                      <a:pt x="4688" y="8251"/>
                    </a:cubicBezTo>
                    <a:cubicBezTo>
                      <a:pt x="4454" y="8181"/>
                      <a:pt x="4277" y="7996"/>
                      <a:pt x="4212" y="7761"/>
                    </a:cubicBezTo>
                    <a:cubicBezTo>
                      <a:pt x="4148" y="7535"/>
                      <a:pt x="4092" y="7308"/>
                      <a:pt x="4035" y="7083"/>
                    </a:cubicBezTo>
                    <a:cubicBezTo>
                      <a:pt x="3775" y="6048"/>
                      <a:pt x="3506" y="4979"/>
                      <a:pt x="2725" y="4108"/>
                    </a:cubicBezTo>
                    <a:cubicBezTo>
                      <a:pt x="2242" y="3570"/>
                      <a:pt x="1677" y="3097"/>
                      <a:pt x="1131" y="2639"/>
                    </a:cubicBezTo>
                    <a:cubicBezTo>
                      <a:pt x="873" y="2427"/>
                      <a:pt x="621" y="2214"/>
                      <a:pt x="375" y="1995"/>
                    </a:cubicBezTo>
                    <a:cubicBezTo>
                      <a:pt x="335" y="1960"/>
                      <a:pt x="284" y="1942"/>
                      <a:pt x="234" y="1942"/>
                    </a:cubicBezTo>
                    <a:cubicBezTo>
                      <a:pt x="176" y="1942"/>
                      <a:pt x="118" y="1966"/>
                      <a:pt x="77" y="2012"/>
                    </a:cubicBezTo>
                    <a:cubicBezTo>
                      <a:pt x="1" y="2098"/>
                      <a:pt x="8" y="2231"/>
                      <a:pt x="94" y="2309"/>
                    </a:cubicBezTo>
                    <a:cubicBezTo>
                      <a:pt x="342" y="2533"/>
                      <a:pt x="601" y="2748"/>
                      <a:pt x="859" y="2965"/>
                    </a:cubicBezTo>
                    <a:cubicBezTo>
                      <a:pt x="1394" y="3412"/>
                      <a:pt x="1948" y="3876"/>
                      <a:pt x="2412" y="4392"/>
                    </a:cubicBezTo>
                    <a:cubicBezTo>
                      <a:pt x="3123" y="5185"/>
                      <a:pt x="3368" y="6160"/>
                      <a:pt x="3626" y="7189"/>
                    </a:cubicBezTo>
                    <a:cubicBezTo>
                      <a:pt x="3685" y="7419"/>
                      <a:pt x="3742" y="7648"/>
                      <a:pt x="3806" y="7876"/>
                    </a:cubicBezTo>
                    <a:cubicBezTo>
                      <a:pt x="3909" y="8251"/>
                      <a:pt x="4195" y="8544"/>
                      <a:pt x="4566" y="8658"/>
                    </a:cubicBezTo>
                    <a:cubicBezTo>
                      <a:pt x="4674" y="8689"/>
                      <a:pt x="4784" y="8705"/>
                      <a:pt x="4892" y="8705"/>
                    </a:cubicBezTo>
                    <a:cubicBezTo>
                      <a:pt x="5155" y="8705"/>
                      <a:pt x="5413" y="8611"/>
                      <a:pt x="5620" y="8431"/>
                    </a:cubicBezTo>
                    <a:cubicBezTo>
                      <a:pt x="5705" y="8356"/>
                      <a:pt x="5794" y="8277"/>
                      <a:pt x="5885" y="8196"/>
                    </a:cubicBezTo>
                    <a:cubicBezTo>
                      <a:pt x="7441" y="6791"/>
                      <a:pt x="10000" y="3885"/>
                      <a:pt x="9674" y="192"/>
                    </a:cubicBezTo>
                    <a:cubicBezTo>
                      <a:pt x="9665" y="81"/>
                      <a:pt x="9560" y="1"/>
                      <a:pt x="94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1" name="Google Shape;2691;p47"/>
              <p:cNvSpPr/>
              <p:nvPr/>
            </p:nvSpPr>
            <p:spPr>
              <a:xfrm>
                <a:off x="7055275" y="4042700"/>
                <a:ext cx="165750" cy="141500"/>
              </a:xfrm>
              <a:custGeom>
                <a:avLst/>
                <a:gdLst/>
                <a:ahLst/>
                <a:cxnLst/>
                <a:rect l="l" t="t" r="r" b="b"/>
                <a:pathLst>
                  <a:path w="6630" h="5660" extrusionOk="0">
                    <a:moveTo>
                      <a:pt x="4172" y="1"/>
                    </a:moveTo>
                    <a:cubicBezTo>
                      <a:pt x="3810" y="11"/>
                      <a:pt x="3490" y="171"/>
                      <a:pt x="3294" y="465"/>
                    </a:cubicBezTo>
                    <a:cubicBezTo>
                      <a:pt x="2600" y="1519"/>
                      <a:pt x="1785" y="2632"/>
                      <a:pt x="129" y="3672"/>
                    </a:cubicBezTo>
                    <a:cubicBezTo>
                      <a:pt x="30" y="3734"/>
                      <a:pt x="0" y="3863"/>
                      <a:pt x="63" y="3962"/>
                    </a:cubicBezTo>
                    <a:cubicBezTo>
                      <a:pt x="102" y="4026"/>
                      <a:pt x="172" y="4061"/>
                      <a:pt x="242" y="4061"/>
                    </a:cubicBezTo>
                    <a:cubicBezTo>
                      <a:pt x="280" y="4061"/>
                      <a:pt x="319" y="4051"/>
                      <a:pt x="353" y="4030"/>
                    </a:cubicBezTo>
                    <a:cubicBezTo>
                      <a:pt x="2078" y="2946"/>
                      <a:pt x="2926" y="1790"/>
                      <a:pt x="3645" y="698"/>
                    </a:cubicBezTo>
                    <a:cubicBezTo>
                      <a:pt x="3762" y="522"/>
                      <a:pt x="3954" y="429"/>
                      <a:pt x="4165" y="423"/>
                    </a:cubicBezTo>
                    <a:cubicBezTo>
                      <a:pt x="4376" y="427"/>
                      <a:pt x="4559" y="529"/>
                      <a:pt x="4668" y="706"/>
                    </a:cubicBezTo>
                    <a:cubicBezTo>
                      <a:pt x="5338" y="1794"/>
                      <a:pt x="5794" y="2929"/>
                      <a:pt x="6027" y="4081"/>
                    </a:cubicBezTo>
                    <a:cubicBezTo>
                      <a:pt x="6119" y="4530"/>
                      <a:pt x="6177" y="4994"/>
                      <a:pt x="6203" y="5460"/>
                    </a:cubicBezTo>
                    <a:cubicBezTo>
                      <a:pt x="6209" y="5573"/>
                      <a:pt x="6302" y="5660"/>
                      <a:pt x="6414" y="5660"/>
                    </a:cubicBezTo>
                    <a:cubicBezTo>
                      <a:pt x="6417" y="5660"/>
                      <a:pt x="6421" y="5660"/>
                      <a:pt x="6424" y="5656"/>
                    </a:cubicBezTo>
                    <a:cubicBezTo>
                      <a:pt x="6541" y="5651"/>
                      <a:pt x="6629" y="5552"/>
                      <a:pt x="6624" y="5435"/>
                    </a:cubicBezTo>
                    <a:cubicBezTo>
                      <a:pt x="6598" y="4947"/>
                      <a:pt x="6537" y="4463"/>
                      <a:pt x="6442" y="3994"/>
                    </a:cubicBezTo>
                    <a:cubicBezTo>
                      <a:pt x="6199" y="2795"/>
                      <a:pt x="5723" y="1612"/>
                      <a:pt x="5028" y="484"/>
                    </a:cubicBezTo>
                    <a:cubicBezTo>
                      <a:pt x="4843" y="186"/>
                      <a:pt x="4525" y="5"/>
                      <a:pt x="41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2" name="Google Shape;2692;p47"/>
              <p:cNvSpPr/>
              <p:nvPr/>
            </p:nvSpPr>
            <p:spPr>
              <a:xfrm>
                <a:off x="5278750" y="3316675"/>
                <a:ext cx="497425" cy="789500"/>
              </a:xfrm>
              <a:custGeom>
                <a:avLst/>
                <a:gdLst/>
                <a:ahLst/>
                <a:cxnLst/>
                <a:rect l="l" t="t" r="r" b="b"/>
                <a:pathLst>
                  <a:path w="19897" h="31580" extrusionOk="0">
                    <a:moveTo>
                      <a:pt x="19686" y="0"/>
                    </a:moveTo>
                    <a:cubicBezTo>
                      <a:pt x="15528" y="0"/>
                      <a:pt x="11363" y="1387"/>
                      <a:pt x="7959" y="3902"/>
                    </a:cubicBezTo>
                    <a:cubicBezTo>
                      <a:pt x="6074" y="5294"/>
                      <a:pt x="4468" y="6980"/>
                      <a:pt x="3188" y="8913"/>
                    </a:cubicBezTo>
                    <a:cubicBezTo>
                      <a:pt x="2578" y="9835"/>
                      <a:pt x="2041" y="10817"/>
                      <a:pt x="1599" y="11826"/>
                    </a:cubicBezTo>
                    <a:cubicBezTo>
                      <a:pt x="888" y="13448"/>
                      <a:pt x="410" y="15180"/>
                      <a:pt x="173" y="16972"/>
                    </a:cubicBezTo>
                    <a:cubicBezTo>
                      <a:pt x="149" y="17162"/>
                      <a:pt x="128" y="17352"/>
                      <a:pt x="108" y="17543"/>
                    </a:cubicBezTo>
                    <a:cubicBezTo>
                      <a:pt x="36" y="18262"/>
                      <a:pt x="1" y="19003"/>
                      <a:pt x="3" y="19739"/>
                    </a:cubicBezTo>
                    <a:cubicBezTo>
                      <a:pt x="9" y="20906"/>
                      <a:pt x="112" y="22113"/>
                      <a:pt x="306" y="23329"/>
                    </a:cubicBezTo>
                    <a:cubicBezTo>
                      <a:pt x="737" y="25993"/>
                      <a:pt x="1616" y="28728"/>
                      <a:pt x="2923" y="31459"/>
                    </a:cubicBezTo>
                    <a:cubicBezTo>
                      <a:pt x="2959" y="31536"/>
                      <a:pt x="3034" y="31580"/>
                      <a:pt x="3112" y="31580"/>
                    </a:cubicBezTo>
                    <a:cubicBezTo>
                      <a:pt x="3143" y="31580"/>
                      <a:pt x="3174" y="31573"/>
                      <a:pt x="3201" y="31557"/>
                    </a:cubicBezTo>
                    <a:cubicBezTo>
                      <a:pt x="3306" y="31506"/>
                      <a:pt x="3350" y="31380"/>
                      <a:pt x="3300" y="31275"/>
                    </a:cubicBezTo>
                    <a:cubicBezTo>
                      <a:pt x="2011" y="28582"/>
                      <a:pt x="1143" y="25885"/>
                      <a:pt x="721" y="23260"/>
                    </a:cubicBezTo>
                    <a:cubicBezTo>
                      <a:pt x="527" y="22065"/>
                      <a:pt x="428" y="20879"/>
                      <a:pt x="424" y="19734"/>
                    </a:cubicBezTo>
                    <a:cubicBezTo>
                      <a:pt x="421" y="19012"/>
                      <a:pt x="455" y="18288"/>
                      <a:pt x="526" y="17581"/>
                    </a:cubicBezTo>
                    <a:cubicBezTo>
                      <a:pt x="546" y="17396"/>
                      <a:pt x="567" y="17209"/>
                      <a:pt x="591" y="17023"/>
                    </a:cubicBezTo>
                    <a:cubicBezTo>
                      <a:pt x="822" y="15270"/>
                      <a:pt x="1289" y="13578"/>
                      <a:pt x="1984" y="11993"/>
                    </a:cubicBezTo>
                    <a:cubicBezTo>
                      <a:pt x="2416" y="11003"/>
                      <a:pt x="2940" y="10046"/>
                      <a:pt x="3539" y="9143"/>
                    </a:cubicBezTo>
                    <a:cubicBezTo>
                      <a:pt x="4793" y="7251"/>
                      <a:pt x="6362" y="5601"/>
                      <a:pt x="8208" y="4240"/>
                    </a:cubicBezTo>
                    <a:cubicBezTo>
                      <a:pt x="11542" y="1777"/>
                      <a:pt x="15619" y="422"/>
                      <a:pt x="19686" y="422"/>
                    </a:cubicBezTo>
                    <a:cubicBezTo>
                      <a:pt x="19804" y="422"/>
                      <a:pt x="19897" y="327"/>
                      <a:pt x="19897" y="211"/>
                    </a:cubicBezTo>
                    <a:cubicBezTo>
                      <a:pt x="19897" y="94"/>
                      <a:pt x="19804" y="0"/>
                      <a:pt x="19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3" name="Google Shape;2693;p47"/>
              <p:cNvSpPr/>
              <p:nvPr/>
            </p:nvSpPr>
            <p:spPr>
              <a:xfrm>
                <a:off x="4907275" y="2733750"/>
                <a:ext cx="639325" cy="761425"/>
              </a:xfrm>
              <a:custGeom>
                <a:avLst/>
                <a:gdLst/>
                <a:ahLst/>
                <a:cxnLst/>
                <a:rect l="l" t="t" r="r" b="b"/>
                <a:pathLst>
                  <a:path w="25573" h="30457" extrusionOk="0">
                    <a:moveTo>
                      <a:pt x="975" y="1"/>
                    </a:moveTo>
                    <a:cubicBezTo>
                      <a:pt x="565" y="1"/>
                      <a:pt x="165" y="294"/>
                      <a:pt x="125" y="771"/>
                    </a:cubicBezTo>
                    <a:cubicBezTo>
                      <a:pt x="0" y="2204"/>
                      <a:pt x="691" y="4212"/>
                      <a:pt x="2442" y="5367"/>
                    </a:cubicBezTo>
                    <a:cubicBezTo>
                      <a:pt x="2008" y="7005"/>
                      <a:pt x="3339" y="8945"/>
                      <a:pt x="4954" y="9892"/>
                    </a:cubicBezTo>
                    <a:cubicBezTo>
                      <a:pt x="5183" y="10027"/>
                      <a:pt x="5420" y="10142"/>
                      <a:pt x="5656" y="10232"/>
                    </a:cubicBezTo>
                    <a:cubicBezTo>
                      <a:pt x="5182" y="11997"/>
                      <a:pt x="7214" y="13702"/>
                      <a:pt x="9403" y="14369"/>
                    </a:cubicBezTo>
                    <a:cubicBezTo>
                      <a:pt x="8759" y="16074"/>
                      <a:pt x="10019" y="17817"/>
                      <a:pt x="12288" y="18426"/>
                    </a:cubicBezTo>
                    <a:cubicBezTo>
                      <a:pt x="11733" y="20063"/>
                      <a:pt x="12759" y="22317"/>
                      <a:pt x="15454" y="22745"/>
                    </a:cubicBezTo>
                    <a:cubicBezTo>
                      <a:pt x="15437" y="22781"/>
                      <a:pt x="15420" y="22819"/>
                      <a:pt x="15406" y="22854"/>
                    </a:cubicBezTo>
                    <a:cubicBezTo>
                      <a:pt x="14794" y="24330"/>
                      <a:pt x="15916" y="26338"/>
                      <a:pt x="17897" y="26748"/>
                    </a:cubicBezTo>
                    <a:cubicBezTo>
                      <a:pt x="17948" y="26758"/>
                      <a:pt x="18002" y="26767"/>
                      <a:pt x="18054" y="26777"/>
                    </a:cubicBezTo>
                    <a:cubicBezTo>
                      <a:pt x="18098" y="26907"/>
                      <a:pt x="18145" y="27036"/>
                      <a:pt x="18190" y="27161"/>
                    </a:cubicBezTo>
                    <a:cubicBezTo>
                      <a:pt x="19120" y="29643"/>
                      <a:pt x="20551" y="30456"/>
                      <a:pt x="21904" y="30456"/>
                    </a:cubicBezTo>
                    <a:cubicBezTo>
                      <a:pt x="23484" y="30456"/>
                      <a:pt x="24959" y="29347"/>
                      <a:pt x="25410" y="28490"/>
                    </a:cubicBezTo>
                    <a:lnTo>
                      <a:pt x="25410" y="28490"/>
                    </a:lnTo>
                    <a:cubicBezTo>
                      <a:pt x="25335" y="28580"/>
                      <a:pt x="25259" y="28664"/>
                      <a:pt x="25179" y="28745"/>
                    </a:cubicBezTo>
                    <a:cubicBezTo>
                      <a:pt x="25257" y="28664"/>
                      <a:pt x="25333" y="28580"/>
                      <a:pt x="25411" y="28487"/>
                    </a:cubicBezTo>
                    <a:cubicBezTo>
                      <a:pt x="25572" y="28159"/>
                      <a:pt x="25540" y="27771"/>
                      <a:pt x="25349" y="27465"/>
                    </a:cubicBezTo>
                    <a:cubicBezTo>
                      <a:pt x="25318" y="27415"/>
                      <a:pt x="25282" y="27367"/>
                      <a:pt x="25242" y="27323"/>
                    </a:cubicBezTo>
                    <a:lnTo>
                      <a:pt x="23107" y="24876"/>
                    </a:lnTo>
                    <a:lnTo>
                      <a:pt x="23104" y="24876"/>
                    </a:lnTo>
                    <a:lnTo>
                      <a:pt x="20180" y="21532"/>
                    </a:lnTo>
                    <a:lnTo>
                      <a:pt x="20163" y="21512"/>
                    </a:lnTo>
                    <a:lnTo>
                      <a:pt x="20154" y="21503"/>
                    </a:lnTo>
                    <a:lnTo>
                      <a:pt x="16505" y="17327"/>
                    </a:lnTo>
                    <a:lnTo>
                      <a:pt x="13106" y="13440"/>
                    </a:lnTo>
                    <a:lnTo>
                      <a:pt x="9402" y="9199"/>
                    </a:lnTo>
                    <a:lnTo>
                      <a:pt x="5672" y="4935"/>
                    </a:lnTo>
                    <a:lnTo>
                      <a:pt x="1619" y="295"/>
                    </a:lnTo>
                    <a:cubicBezTo>
                      <a:pt x="1443" y="96"/>
                      <a:pt x="1215" y="2"/>
                      <a:pt x="987" y="1"/>
                    </a:cubicBezTo>
                    <a:lnTo>
                      <a:pt x="987" y="165"/>
                    </a:lnTo>
                    <a:cubicBezTo>
                      <a:pt x="976" y="59"/>
                      <a:pt x="976" y="1"/>
                      <a:pt x="987" y="1"/>
                    </a:cubicBezTo>
                    <a:cubicBezTo>
                      <a:pt x="983" y="1"/>
                      <a:pt x="979" y="1"/>
                      <a:pt x="9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4" name="Google Shape;2694;p47"/>
              <p:cNvSpPr/>
              <p:nvPr/>
            </p:nvSpPr>
            <p:spPr>
              <a:xfrm>
                <a:off x="4968300" y="2857025"/>
                <a:ext cx="80825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3233" h="783" extrusionOk="0">
                    <a:moveTo>
                      <a:pt x="3232" y="1"/>
                    </a:moveTo>
                    <a:lnTo>
                      <a:pt x="3232" y="1"/>
                    </a:lnTo>
                    <a:cubicBezTo>
                      <a:pt x="2966" y="113"/>
                      <a:pt x="2708" y="216"/>
                      <a:pt x="2446" y="290"/>
                    </a:cubicBezTo>
                    <a:cubicBezTo>
                      <a:pt x="2186" y="366"/>
                      <a:pt x="1921" y="420"/>
                      <a:pt x="1655" y="450"/>
                    </a:cubicBezTo>
                    <a:cubicBezTo>
                      <a:pt x="1445" y="473"/>
                      <a:pt x="1235" y="483"/>
                      <a:pt x="1021" y="483"/>
                    </a:cubicBezTo>
                    <a:cubicBezTo>
                      <a:pt x="962" y="483"/>
                      <a:pt x="902" y="482"/>
                      <a:pt x="842" y="481"/>
                    </a:cubicBezTo>
                    <a:cubicBezTo>
                      <a:pt x="567" y="475"/>
                      <a:pt x="289" y="451"/>
                      <a:pt x="1" y="434"/>
                    </a:cubicBezTo>
                    <a:lnTo>
                      <a:pt x="1" y="434"/>
                    </a:lnTo>
                    <a:cubicBezTo>
                      <a:pt x="254" y="577"/>
                      <a:pt x="530" y="671"/>
                      <a:pt x="815" y="729"/>
                    </a:cubicBezTo>
                    <a:cubicBezTo>
                      <a:pt x="997" y="764"/>
                      <a:pt x="1184" y="782"/>
                      <a:pt x="1371" y="782"/>
                    </a:cubicBezTo>
                    <a:cubicBezTo>
                      <a:pt x="1478" y="782"/>
                      <a:pt x="1585" y="776"/>
                      <a:pt x="1691" y="764"/>
                    </a:cubicBezTo>
                    <a:cubicBezTo>
                      <a:pt x="2275" y="699"/>
                      <a:pt x="2850" y="438"/>
                      <a:pt x="3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5" name="Google Shape;2695;p47"/>
              <p:cNvSpPr/>
              <p:nvPr/>
            </p:nvSpPr>
            <p:spPr>
              <a:xfrm>
                <a:off x="5044950" y="2963725"/>
                <a:ext cx="97425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1251" extrusionOk="0">
                    <a:moveTo>
                      <a:pt x="3896" y="1"/>
                    </a:moveTo>
                    <a:lnTo>
                      <a:pt x="3896" y="1"/>
                    </a:lnTo>
                    <a:cubicBezTo>
                      <a:pt x="3617" y="225"/>
                      <a:pt x="3328" y="412"/>
                      <a:pt x="3022" y="558"/>
                    </a:cubicBezTo>
                    <a:cubicBezTo>
                      <a:pt x="2715" y="701"/>
                      <a:pt x="2395" y="804"/>
                      <a:pt x="2064" y="870"/>
                    </a:cubicBezTo>
                    <a:cubicBezTo>
                      <a:pt x="1734" y="938"/>
                      <a:pt x="1394" y="970"/>
                      <a:pt x="1050" y="982"/>
                    </a:cubicBezTo>
                    <a:cubicBezTo>
                      <a:pt x="956" y="985"/>
                      <a:pt x="862" y="986"/>
                      <a:pt x="768" y="986"/>
                    </a:cubicBezTo>
                    <a:cubicBezTo>
                      <a:pt x="516" y="986"/>
                      <a:pt x="261" y="978"/>
                      <a:pt x="0" y="971"/>
                    </a:cubicBezTo>
                    <a:lnTo>
                      <a:pt x="0" y="971"/>
                    </a:lnTo>
                    <a:cubicBezTo>
                      <a:pt x="332" y="1108"/>
                      <a:pt x="682" y="1191"/>
                      <a:pt x="1043" y="1230"/>
                    </a:cubicBezTo>
                    <a:cubicBezTo>
                      <a:pt x="1171" y="1244"/>
                      <a:pt x="1300" y="1251"/>
                      <a:pt x="1430" y="1251"/>
                    </a:cubicBezTo>
                    <a:cubicBezTo>
                      <a:pt x="1663" y="1251"/>
                      <a:pt x="1898" y="1228"/>
                      <a:pt x="2129" y="1182"/>
                    </a:cubicBezTo>
                    <a:cubicBezTo>
                      <a:pt x="2487" y="1110"/>
                      <a:pt x="2838" y="975"/>
                      <a:pt x="3144" y="773"/>
                    </a:cubicBezTo>
                    <a:cubicBezTo>
                      <a:pt x="3452" y="575"/>
                      <a:pt x="3716" y="311"/>
                      <a:pt x="38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6" name="Google Shape;2696;p47"/>
              <p:cNvSpPr/>
              <p:nvPr/>
            </p:nvSpPr>
            <p:spPr>
              <a:xfrm>
                <a:off x="5142350" y="3069725"/>
                <a:ext cx="92625" cy="3047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1219" extrusionOk="0">
                    <a:moveTo>
                      <a:pt x="3705" y="1"/>
                    </a:moveTo>
                    <a:cubicBezTo>
                      <a:pt x="3443" y="222"/>
                      <a:pt x="3174" y="410"/>
                      <a:pt x="2886" y="553"/>
                    </a:cubicBezTo>
                    <a:cubicBezTo>
                      <a:pt x="2596" y="695"/>
                      <a:pt x="2291" y="792"/>
                      <a:pt x="1976" y="852"/>
                    </a:cubicBezTo>
                    <a:cubicBezTo>
                      <a:pt x="1660" y="913"/>
                      <a:pt x="1336" y="935"/>
                      <a:pt x="1006" y="943"/>
                    </a:cubicBezTo>
                    <a:cubicBezTo>
                      <a:pt x="953" y="943"/>
                      <a:pt x="899" y="944"/>
                      <a:pt x="846" y="944"/>
                    </a:cubicBezTo>
                    <a:cubicBezTo>
                      <a:pt x="569" y="944"/>
                      <a:pt x="289" y="933"/>
                      <a:pt x="0" y="928"/>
                    </a:cubicBezTo>
                    <a:lnTo>
                      <a:pt x="0" y="928"/>
                    </a:lnTo>
                    <a:cubicBezTo>
                      <a:pt x="316" y="1061"/>
                      <a:pt x="650" y="1146"/>
                      <a:pt x="996" y="1190"/>
                    </a:cubicBezTo>
                    <a:cubicBezTo>
                      <a:pt x="1143" y="1209"/>
                      <a:pt x="1292" y="1219"/>
                      <a:pt x="1442" y="1219"/>
                    </a:cubicBezTo>
                    <a:cubicBezTo>
                      <a:pt x="1640" y="1219"/>
                      <a:pt x="1839" y="1201"/>
                      <a:pt x="2037" y="1163"/>
                    </a:cubicBezTo>
                    <a:cubicBezTo>
                      <a:pt x="2381" y="1098"/>
                      <a:pt x="2721" y="968"/>
                      <a:pt x="3011" y="767"/>
                    </a:cubicBezTo>
                    <a:cubicBezTo>
                      <a:pt x="3304" y="569"/>
                      <a:pt x="3546" y="305"/>
                      <a:pt x="37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7" name="Google Shape;2697;p47"/>
              <p:cNvSpPr/>
              <p:nvPr/>
            </p:nvSpPr>
            <p:spPr>
              <a:xfrm>
                <a:off x="5214450" y="3166925"/>
                <a:ext cx="10547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1281" extrusionOk="0">
                    <a:moveTo>
                      <a:pt x="4218" y="0"/>
                    </a:moveTo>
                    <a:lnTo>
                      <a:pt x="4218" y="0"/>
                    </a:lnTo>
                    <a:cubicBezTo>
                      <a:pt x="3897" y="204"/>
                      <a:pt x="3572" y="377"/>
                      <a:pt x="3237" y="521"/>
                    </a:cubicBezTo>
                    <a:cubicBezTo>
                      <a:pt x="2898" y="660"/>
                      <a:pt x="2553" y="772"/>
                      <a:pt x="2199" y="855"/>
                    </a:cubicBezTo>
                    <a:cubicBezTo>
                      <a:pt x="1845" y="940"/>
                      <a:pt x="1484" y="996"/>
                      <a:pt x="1117" y="1032"/>
                    </a:cubicBezTo>
                    <a:cubicBezTo>
                      <a:pt x="751" y="1068"/>
                      <a:pt x="380" y="1082"/>
                      <a:pt x="1" y="1098"/>
                    </a:cubicBezTo>
                    <a:cubicBezTo>
                      <a:pt x="363" y="1212"/>
                      <a:pt x="744" y="1267"/>
                      <a:pt x="1127" y="1279"/>
                    </a:cubicBezTo>
                    <a:cubicBezTo>
                      <a:pt x="1167" y="1280"/>
                      <a:pt x="1207" y="1280"/>
                      <a:pt x="1248" y="1280"/>
                    </a:cubicBezTo>
                    <a:cubicBezTo>
                      <a:pt x="1590" y="1280"/>
                      <a:pt x="1935" y="1243"/>
                      <a:pt x="2271" y="1163"/>
                    </a:cubicBezTo>
                    <a:cubicBezTo>
                      <a:pt x="2646" y="1075"/>
                      <a:pt x="3013" y="935"/>
                      <a:pt x="3346" y="741"/>
                    </a:cubicBezTo>
                    <a:cubicBezTo>
                      <a:pt x="3680" y="547"/>
                      <a:pt x="3984" y="302"/>
                      <a:pt x="42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8" name="Google Shape;2698;p47"/>
              <p:cNvSpPr/>
              <p:nvPr/>
            </p:nvSpPr>
            <p:spPr>
              <a:xfrm>
                <a:off x="5293625" y="3271600"/>
                <a:ext cx="117700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4708" h="1458" extrusionOk="0">
                    <a:moveTo>
                      <a:pt x="4707" y="1"/>
                    </a:moveTo>
                    <a:cubicBezTo>
                      <a:pt x="4353" y="240"/>
                      <a:pt x="4002" y="465"/>
                      <a:pt x="3633" y="643"/>
                    </a:cubicBezTo>
                    <a:cubicBezTo>
                      <a:pt x="3263" y="825"/>
                      <a:pt x="2876" y="955"/>
                      <a:pt x="2480" y="1044"/>
                    </a:cubicBezTo>
                    <a:cubicBezTo>
                      <a:pt x="2282" y="1092"/>
                      <a:pt x="2081" y="1122"/>
                      <a:pt x="1877" y="1146"/>
                    </a:cubicBezTo>
                    <a:cubicBezTo>
                      <a:pt x="1673" y="1174"/>
                      <a:pt x="1467" y="1187"/>
                      <a:pt x="1261" y="1200"/>
                    </a:cubicBezTo>
                    <a:cubicBezTo>
                      <a:pt x="846" y="1221"/>
                      <a:pt x="427" y="1220"/>
                      <a:pt x="0" y="1230"/>
                    </a:cubicBezTo>
                    <a:cubicBezTo>
                      <a:pt x="410" y="1349"/>
                      <a:pt x="832" y="1419"/>
                      <a:pt x="1259" y="1448"/>
                    </a:cubicBezTo>
                    <a:cubicBezTo>
                      <a:pt x="1351" y="1454"/>
                      <a:pt x="1442" y="1457"/>
                      <a:pt x="1534" y="1457"/>
                    </a:cubicBezTo>
                    <a:cubicBezTo>
                      <a:pt x="1657" y="1457"/>
                      <a:pt x="1781" y="1452"/>
                      <a:pt x="1905" y="1445"/>
                    </a:cubicBezTo>
                    <a:cubicBezTo>
                      <a:pt x="2120" y="1429"/>
                      <a:pt x="2337" y="1400"/>
                      <a:pt x="2549" y="1353"/>
                    </a:cubicBezTo>
                    <a:cubicBezTo>
                      <a:pt x="2974" y="1259"/>
                      <a:pt x="3386" y="1092"/>
                      <a:pt x="3753" y="860"/>
                    </a:cubicBezTo>
                    <a:cubicBezTo>
                      <a:pt x="4121" y="629"/>
                      <a:pt x="4443" y="338"/>
                      <a:pt x="47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9" name="Google Shape;2699;p47"/>
              <p:cNvSpPr/>
              <p:nvPr/>
            </p:nvSpPr>
            <p:spPr>
              <a:xfrm>
                <a:off x="5358625" y="3355800"/>
                <a:ext cx="126325" cy="49950"/>
              </a:xfrm>
              <a:custGeom>
                <a:avLst/>
                <a:gdLst/>
                <a:ahLst/>
                <a:cxnLst/>
                <a:rect l="l" t="t" r="r" b="b"/>
                <a:pathLst>
                  <a:path w="5053" h="1998" extrusionOk="0">
                    <a:moveTo>
                      <a:pt x="5053" y="0"/>
                    </a:moveTo>
                    <a:lnTo>
                      <a:pt x="5053" y="0"/>
                    </a:lnTo>
                    <a:cubicBezTo>
                      <a:pt x="4992" y="27"/>
                      <a:pt x="4950" y="67"/>
                      <a:pt x="4909" y="108"/>
                    </a:cubicBezTo>
                    <a:cubicBezTo>
                      <a:pt x="4866" y="149"/>
                      <a:pt x="4829" y="191"/>
                      <a:pt x="4785" y="229"/>
                    </a:cubicBezTo>
                    <a:cubicBezTo>
                      <a:pt x="4696" y="305"/>
                      <a:pt x="4614" y="384"/>
                      <a:pt x="4522" y="455"/>
                    </a:cubicBezTo>
                    <a:cubicBezTo>
                      <a:pt x="4339" y="596"/>
                      <a:pt x="4149" y="728"/>
                      <a:pt x="3951" y="841"/>
                    </a:cubicBezTo>
                    <a:cubicBezTo>
                      <a:pt x="3555" y="1069"/>
                      <a:pt x="3141" y="1256"/>
                      <a:pt x="2712" y="1409"/>
                    </a:cubicBezTo>
                    <a:cubicBezTo>
                      <a:pt x="2284" y="1565"/>
                      <a:pt x="1840" y="1672"/>
                      <a:pt x="1387" y="1750"/>
                    </a:cubicBezTo>
                    <a:cubicBezTo>
                      <a:pt x="933" y="1827"/>
                      <a:pt x="472" y="1868"/>
                      <a:pt x="0" y="1895"/>
                    </a:cubicBezTo>
                    <a:cubicBezTo>
                      <a:pt x="342" y="1964"/>
                      <a:pt x="693" y="1998"/>
                      <a:pt x="1046" y="1998"/>
                    </a:cubicBezTo>
                    <a:cubicBezTo>
                      <a:pt x="1169" y="1998"/>
                      <a:pt x="1292" y="1994"/>
                      <a:pt x="1415" y="1985"/>
                    </a:cubicBezTo>
                    <a:cubicBezTo>
                      <a:pt x="1889" y="1956"/>
                      <a:pt x="2361" y="1861"/>
                      <a:pt x="2817" y="1708"/>
                    </a:cubicBezTo>
                    <a:cubicBezTo>
                      <a:pt x="3272" y="1554"/>
                      <a:pt x="3703" y="1330"/>
                      <a:pt x="4082" y="1035"/>
                    </a:cubicBezTo>
                    <a:cubicBezTo>
                      <a:pt x="4274" y="891"/>
                      <a:pt x="4451" y="728"/>
                      <a:pt x="4617" y="559"/>
                    </a:cubicBezTo>
                    <a:cubicBezTo>
                      <a:pt x="4702" y="476"/>
                      <a:pt x="4775" y="382"/>
                      <a:pt x="4856" y="296"/>
                    </a:cubicBezTo>
                    <a:cubicBezTo>
                      <a:pt x="4894" y="251"/>
                      <a:pt x="4928" y="203"/>
                      <a:pt x="4965" y="156"/>
                    </a:cubicBezTo>
                    <a:cubicBezTo>
                      <a:pt x="5001" y="109"/>
                      <a:pt x="5035" y="62"/>
                      <a:pt x="50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0" name="Google Shape;2700;p47"/>
              <p:cNvSpPr/>
              <p:nvPr/>
            </p:nvSpPr>
            <p:spPr>
              <a:xfrm>
                <a:off x="5445100" y="4089900"/>
                <a:ext cx="397300" cy="581850"/>
              </a:xfrm>
              <a:custGeom>
                <a:avLst/>
                <a:gdLst/>
                <a:ahLst/>
                <a:cxnLst/>
                <a:rect l="l" t="t" r="r" b="b"/>
                <a:pathLst>
                  <a:path w="15892" h="23274" extrusionOk="0">
                    <a:moveTo>
                      <a:pt x="8767" y="1"/>
                    </a:moveTo>
                    <a:cubicBezTo>
                      <a:pt x="8108" y="1"/>
                      <a:pt x="7443" y="96"/>
                      <a:pt x="6794" y="287"/>
                    </a:cubicBezTo>
                    <a:cubicBezTo>
                      <a:pt x="4572" y="935"/>
                      <a:pt x="2533" y="2705"/>
                      <a:pt x="1564" y="5611"/>
                    </a:cubicBezTo>
                    <a:cubicBezTo>
                      <a:pt x="1" y="10306"/>
                      <a:pt x="1287" y="14499"/>
                      <a:pt x="3010" y="17168"/>
                    </a:cubicBezTo>
                    <a:cubicBezTo>
                      <a:pt x="3949" y="18625"/>
                      <a:pt x="3337" y="19794"/>
                      <a:pt x="3055" y="20818"/>
                    </a:cubicBezTo>
                    <a:cubicBezTo>
                      <a:pt x="2972" y="21122"/>
                      <a:pt x="2918" y="21412"/>
                      <a:pt x="2942" y="21694"/>
                    </a:cubicBezTo>
                    <a:cubicBezTo>
                      <a:pt x="2944" y="21724"/>
                      <a:pt x="2948" y="21752"/>
                      <a:pt x="2951" y="21783"/>
                    </a:cubicBezTo>
                    <a:cubicBezTo>
                      <a:pt x="2987" y="22038"/>
                      <a:pt x="3096" y="22287"/>
                      <a:pt x="3310" y="22531"/>
                    </a:cubicBezTo>
                    <a:cubicBezTo>
                      <a:pt x="3691" y="22965"/>
                      <a:pt x="4811" y="23274"/>
                      <a:pt x="6227" y="23274"/>
                    </a:cubicBezTo>
                    <a:cubicBezTo>
                      <a:pt x="9509" y="23274"/>
                      <a:pt x="14382" y="21617"/>
                      <a:pt x="15349" y="16024"/>
                    </a:cubicBezTo>
                    <a:cubicBezTo>
                      <a:pt x="15891" y="12353"/>
                      <a:pt x="14326" y="11872"/>
                      <a:pt x="14870" y="8261"/>
                    </a:cubicBezTo>
                    <a:cubicBezTo>
                      <a:pt x="15327" y="5196"/>
                      <a:pt x="14792" y="2535"/>
                      <a:pt x="12381" y="1039"/>
                    </a:cubicBezTo>
                    <a:cubicBezTo>
                      <a:pt x="12381" y="1039"/>
                      <a:pt x="12381" y="1037"/>
                      <a:pt x="12379" y="1037"/>
                    </a:cubicBezTo>
                    <a:cubicBezTo>
                      <a:pt x="12138" y="886"/>
                      <a:pt x="11879" y="750"/>
                      <a:pt x="11600" y="624"/>
                    </a:cubicBezTo>
                    <a:cubicBezTo>
                      <a:pt x="11382" y="525"/>
                      <a:pt x="11150" y="435"/>
                      <a:pt x="10906" y="352"/>
                    </a:cubicBezTo>
                    <a:cubicBezTo>
                      <a:pt x="10221" y="118"/>
                      <a:pt x="9498" y="1"/>
                      <a:pt x="87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1" name="Google Shape;2701;p47"/>
              <p:cNvSpPr/>
              <p:nvPr/>
            </p:nvSpPr>
            <p:spPr>
              <a:xfrm>
                <a:off x="5432250" y="4137650"/>
                <a:ext cx="314825" cy="539225"/>
              </a:xfrm>
              <a:custGeom>
                <a:avLst/>
                <a:gdLst/>
                <a:ahLst/>
                <a:cxnLst/>
                <a:rect l="l" t="t" r="r" b="b"/>
                <a:pathLst>
                  <a:path w="12593" h="21569" extrusionOk="0">
                    <a:moveTo>
                      <a:pt x="4205" y="0"/>
                    </a:moveTo>
                    <a:cubicBezTo>
                      <a:pt x="4152" y="0"/>
                      <a:pt x="4098" y="21"/>
                      <a:pt x="4057" y="62"/>
                    </a:cubicBezTo>
                    <a:cubicBezTo>
                      <a:pt x="3082" y="1019"/>
                      <a:pt x="2350" y="2221"/>
                      <a:pt x="1879" y="3633"/>
                    </a:cubicBezTo>
                    <a:cubicBezTo>
                      <a:pt x="1" y="9268"/>
                      <a:pt x="2279" y="13720"/>
                      <a:pt x="3347" y="15371"/>
                    </a:cubicBezTo>
                    <a:cubicBezTo>
                      <a:pt x="4093" y="16528"/>
                      <a:pt x="3796" y="17469"/>
                      <a:pt x="3510" y="18376"/>
                    </a:cubicBezTo>
                    <a:cubicBezTo>
                      <a:pt x="3458" y="18538"/>
                      <a:pt x="3408" y="18695"/>
                      <a:pt x="3365" y="18849"/>
                    </a:cubicBezTo>
                    <a:cubicBezTo>
                      <a:pt x="3295" y="19111"/>
                      <a:pt x="3215" y="19456"/>
                      <a:pt x="3245" y="19797"/>
                    </a:cubicBezTo>
                    <a:cubicBezTo>
                      <a:pt x="3248" y="19831"/>
                      <a:pt x="3251" y="19866"/>
                      <a:pt x="3256" y="19902"/>
                    </a:cubicBezTo>
                    <a:cubicBezTo>
                      <a:pt x="3300" y="20216"/>
                      <a:pt x="3435" y="20498"/>
                      <a:pt x="3666" y="20760"/>
                    </a:cubicBezTo>
                    <a:cubicBezTo>
                      <a:pt x="4093" y="21247"/>
                      <a:pt x="5266" y="21568"/>
                      <a:pt x="6727" y="21568"/>
                    </a:cubicBezTo>
                    <a:cubicBezTo>
                      <a:pt x="8489" y="21568"/>
                      <a:pt x="10670" y="21101"/>
                      <a:pt x="12471" y="19889"/>
                    </a:cubicBezTo>
                    <a:cubicBezTo>
                      <a:pt x="12567" y="19825"/>
                      <a:pt x="12593" y="19693"/>
                      <a:pt x="12528" y="19596"/>
                    </a:cubicBezTo>
                    <a:cubicBezTo>
                      <a:pt x="12487" y="19536"/>
                      <a:pt x="12420" y="19504"/>
                      <a:pt x="12353" y="19504"/>
                    </a:cubicBezTo>
                    <a:cubicBezTo>
                      <a:pt x="12312" y="19504"/>
                      <a:pt x="12272" y="19515"/>
                      <a:pt x="12236" y="19539"/>
                    </a:cubicBezTo>
                    <a:cubicBezTo>
                      <a:pt x="10467" y="20729"/>
                      <a:pt x="8387" y="21150"/>
                      <a:pt x="6743" y="21150"/>
                    </a:cubicBezTo>
                    <a:cubicBezTo>
                      <a:pt x="5380" y="21150"/>
                      <a:pt x="4318" y="20860"/>
                      <a:pt x="3983" y="20479"/>
                    </a:cubicBezTo>
                    <a:cubicBezTo>
                      <a:pt x="3809" y="20281"/>
                      <a:pt x="3707" y="20070"/>
                      <a:pt x="3674" y="19841"/>
                    </a:cubicBezTo>
                    <a:cubicBezTo>
                      <a:pt x="3670" y="19815"/>
                      <a:pt x="3667" y="19791"/>
                      <a:pt x="3664" y="19763"/>
                    </a:cubicBezTo>
                    <a:cubicBezTo>
                      <a:pt x="3647" y="19545"/>
                      <a:pt x="3678" y="19300"/>
                      <a:pt x="3773" y="18961"/>
                    </a:cubicBezTo>
                    <a:cubicBezTo>
                      <a:pt x="3813" y="18811"/>
                      <a:pt x="3861" y="18658"/>
                      <a:pt x="3911" y="18503"/>
                    </a:cubicBezTo>
                    <a:cubicBezTo>
                      <a:pt x="4198" y="17595"/>
                      <a:pt x="4555" y="16465"/>
                      <a:pt x="3700" y="15141"/>
                    </a:cubicBezTo>
                    <a:cubicBezTo>
                      <a:pt x="2666" y="13539"/>
                      <a:pt x="460" y="9227"/>
                      <a:pt x="2279" y="3765"/>
                    </a:cubicBezTo>
                    <a:cubicBezTo>
                      <a:pt x="2728" y="2417"/>
                      <a:pt x="3426" y="1270"/>
                      <a:pt x="4351" y="361"/>
                    </a:cubicBezTo>
                    <a:cubicBezTo>
                      <a:pt x="4435" y="279"/>
                      <a:pt x="4435" y="147"/>
                      <a:pt x="4354" y="63"/>
                    </a:cubicBezTo>
                    <a:cubicBezTo>
                      <a:pt x="4313" y="21"/>
                      <a:pt x="4259" y="0"/>
                      <a:pt x="42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702" name="Google Shape;2702;p47"/>
            <p:cNvGrpSpPr/>
            <p:nvPr/>
          </p:nvGrpSpPr>
          <p:grpSpPr>
            <a:xfrm>
              <a:off x="5672697" y="2176624"/>
              <a:ext cx="1323988" cy="938506"/>
              <a:chOff x="383575" y="3263450"/>
              <a:chExt cx="2233825" cy="1583175"/>
            </a:xfrm>
          </p:grpSpPr>
          <p:sp>
            <p:nvSpPr>
              <p:cNvPr id="2703" name="Google Shape;2703;p47"/>
              <p:cNvSpPr/>
              <p:nvPr/>
            </p:nvSpPr>
            <p:spPr>
              <a:xfrm>
                <a:off x="2101675" y="4191550"/>
                <a:ext cx="398900" cy="317300"/>
              </a:xfrm>
              <a:custGeom>
                <a:avLst/>
                <a:gdLst/>
                <a:ahLst/>
                <a:cxnLst/>
                <a:rect l="l" t="t" r="r" b="b"/>
                <a:pathLst>
                  <a:path w="15956" h="12692" extrusionOk="0">
                    <a:moveTo>
                      <a:pt x="5193" y="0"/>
                    </a:moveTo>
                    <a:cubicBezTo>
                      <a:pt x="2373" y="0"/>
                      <a:pt x="0" y="2382"/>
                      <a:pt x="468" y="5625"/>
                    </a:cubicBezTo>
                    <a:cubicBezTo>
                      <a:pt x="1107" y="10053"/>
                      <a:pt x="5020" y="12692"/>
                      <a:pt x="9187" y="12692"/>
                    </a:cubicBezTo>
                    <a:cubicBezTo>
                      <a:pt x="9964" y="12692"/>
                      <a:pt x="10749" y="12600"/>
                      <a:pt x="11524" y="12411"/>
                    </a:cubicBezTo>
                    <a:cubicBezTo>
                      <a:pt x="13276" y="11985"/>
                      <a:pt x="14921" y="11030"/>
                      <a:pt x="15618" y="9313"/>
                    </a:cubicBezTo>
                    <a:cubicBezTo>
                      <a:pt x="15648" y="9243"/>
                      <a:pt x="15676" y="9171"/>
                      <a:pt x="15700" y="9097"/>
                    </a:cubicBezTo>
                    <a:cubicBezTo>
                      <a:pt x="15870" y="8606"/>
                      <a:pt x="15955" y="8066"/>
                      <a:pt x="15805" y="7567"/>
                    </a:cubicBezTo>
                    <a:cubicBezTo>
                      <a:pt x="15583" y="6836"/>
                      <a:pt x="14944" y="6553"/>
                      <a:pt x="14234" y="6544"/>
                    </a:cubicBezTo>
                    <a:cubicBezTo>
                      <a:pt x="13093" y="6531"/>
                      <a:pt x="11956" y="6294"/>
                      <a:pt x="11289" y="5285"/>
                    </a:cubicBezTo>
                    <a:cubicBezTo>
                      <a:pt x="10193" y="3627"/>
                      <a:pt x="9588" y="1640"/>
                      <a:pt x="7726" y="653"/>
                    </a:cubicBezTo>
                    <a:cubicBezTo>
                      <a:pt x="7685" y="632"/>
                      <a:pt x="7647" y="611"/>
                      <a:pt x="7606" y="591"/>
                    </a:cubicBezTo>
                    <a:cubicBezTo>
                      <a:pt x="7565" y="570"/>
                      <a:pt x="7522" y="548"/>
                      <a:pt x="7480" y="529"/>
                    </a:cubicBezTo>
                    <a:cubicBezTo>
                      <a:pt x="6716" y="167"/>
                      <a:pt x="5939" y="0"/>
                      <a:pt x="51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4" name="Google Shape;2704;p47"/>
              <p:cNvSpPr/>
              <p:nvPr/>
            </p:nvSpPr>
            <p:spPr>
              <a:xfrm>
                <a:off x="383575" y="3263450"/>
                <a:ext cx="2233825" cy="1579375"/>
              </a:xfrm>
              <a:custGeom>
                <a:avLst/>
                <a:gdLst/>
                <a:ahLst/>
                <a:cxnLst/>
                <a:rect l="l" t="t" r="r" b="b"/>
                <a:pathLst>
                  <a:path w="89353" h="63175" extrusionOk="0">
                    <a:moveTo>
                      <a:pt x="68920" y="1"/>
                    </a:moveTo>
                    <a:cubicBezTo>
                      <a:pt x="64579" y="1"/>
                      <a:pt x="59954" y="1519"/>
                      <a:pt x="56099" y="4714"/>
                    </a:cubicBezTo>
                    <a:cubicBezTo>
                      <a:pt x="54247" y="6247"/>
                      <a:pt x="52573" y="8169"/>
                      <a:pt x="51189" y="10493"/>
                    </a:cubicBezTo>
                    <a:cubicBezTo>
                      <a:pt x="50266" y="12046"/>
                      <a:pt x="48704" y="13108"/>
                      <a:pt x="46922" y="13409"/>
                    </a:cubicBezTo>
                    <a:cubicBezTo>
                      <a:pt x="43255" y="14030"/>
                      <a:pt x="39884" y="14859"/>
                      <a:pt x="36816" y="15891"/>
                    </a:cubicBezTo>
                    <a:cubicBezTo>
                      <a:pt x="23000" y="20540"/>
                      <a:pt x="15295" y="29344"/>
                      <a:pt x="14093" y="42098"/>
                    </a:cubicBezTo>
                    <a:cubicBezTo>
                      <a:pt x="14072" y="42320"/>
                      <a:pt x="13887" y="42466"/>
                      <a:pt x="13688" y="42466"/>
                    </a:cubicBezTo>
                    <a:cubicBezTo>
                      <a:pt x="13614" y="42466"/>
                      <a:pt x="13539" y="42447"/>
                      <a:pt x="13470" y="42404"/>
                    </a:cubicBezTo>
                    <a:cubicBezTo>
                      <a:pt x="12316" y="41688"/>
                      <a:pt x="10614" y="41144"/>
                      <a:pt x="8692" y="41144"/>
                    </a:cubicBezTo>
                    <a:cubicBezTo>
                      <a:pt x="6098" y="41144"/>
                      <a:pt x="3103" y="42134"/>
                      <a:pt x="509" y="45032"/>
                    </a:cubicBezTo>
                    <a:cubicBezTo>
                      <a:pt x="365" y="45193"/>
                      <a:pt x="268" y="45375"/>
                      <a:pt x="213" y="45562"/>
                    </a:cubicBezTo>
                    <a:cubicBezTo>
                      <a:pt x="1" y="46295"/>
                      <a:pt x="443" y="47126"/>
                      <a:pt x="1275" y="47284"/>
                    </a:cubicBezTo>
                    <a:cubicBezTo>
                      <a:pt x="2142" y="47446"/>
                      <a:pt x="3116" y="47775"/>
                      <a:pt x="3940" y="48409"/>
                    </a:cubicBezTo>
                    <a:cubicBezTo>
                      <a:pt x="5473" y="49589"/>
                      <a:pt x="6807" y="51305"/>
                      <a:pt x="9866" y="51305"/>
                    </a:cubicBezTo>
                    <a:cubicBezTo>
                      <a:pt x="10533" y="51305"/>
                      <a:pt x="11280" y="51225"/>
                      <a:pt x="12131" y="51039"/>
                    </a:cubicBezTo>
                    <a:cubicBezTo>
                      <a:pt x="12141" y="51037"/>
                      <a:pt x="12150" y="51036"/>
                      <a:pt x="12159" y="51036"/>
                    </a:cubicBezTo>
                    <a:cubicBezTo>
                      <a:pt x="12239" y="51036"/>
                      <a:pt x="12303" y="51109"/>
                      <a:pt x="12286" y="51192"/>
                    </a:cubicBezTo>
                    <a:cubicBezTo>
                      <a:pt x="12045" y="52292"/>
                      <a:pt x="11977" y="53221"/>
                      <a:pt x="12038" y="54023"/>
                    </a:cubicBezTo>
                    <a:cubicBezTo>
                      <a:pt x="12232" y="56688"/>
                      <a:pt x="13809" y="57950"/>
                      <a:pt x="14913" y="59383"/>
                    </a:cubicBezTo>
                    <a:cubicBezTo>
                      <a:pt x="15548" y="60208"/>
                      <a:pt x="15874" y="61181"/>
                      <a:pt x="16038" y="62051"/>
                    </a:cubicBezTo>
                    <a:cubicBezTo>
                      <a:pt x="16048" y="62102"/>
                      <a:pt x="16061" y="62153"/>
                      <a:pt x="16075" y="62201"/>
                    </a:cubicBezTo>
                    <a:cubicBezTo>
                      <a:pt x="16261" y="62804"/>
                      <a:pt x="16823" y="63174"/>
                      <a:pt x="17396" y="63174"/>
                    </a:cubicBezTo>
                    <a:cubicBezTo>
                      <a:pt x="17711" y="63174"/>
                      <a:pt x="18029" y="63063"/>
                      <a:pt x="18289" y="62817"/>
                    </a:cubicBezTo>
                    <a:cubicBezTo>
                      <a:pt x="23589" y="57794"/>
                      <a:pt x="21592" y="51787"/>
                      <a:pt x="20706" y="49793"/>
                    </a:cubicBezTo>
                    <a:cubicBezTo>
                      <a:pt x="20522" y="49379"/>
                      <a:pt x="20686" y="48898"/>
                      <a:pt x="21083" y="48685"/>
                    </a:cubicBezTo>
                    <a:cubicBezTo>
                      <a:pt x="22640" y="47849"/>
                      <a:pt x="24295" y="47522"/>
                      <a:pt x="26129" y="47522"/>
                    </a:cubicBezTo>
                    <a:cubicBezTo>
                      <a:pt x="30062" y="47522"/>
                      <a:pt x="34819" y="49028"/>
                      <a:pt x="41208" y="50264"/>
                    </a:cubicBezTo>
                    <a:cubicBezTo>
                      <a:pt x="44721" y="50944"/>
                      <a:pt x="48326" y="51324"/>
                      <a:pt x="51860" y="51324"/>
                    </a:cubicBezTo>
                    <a:cubicBezTo>
                      <a:pt x="63272" y="51324"/>
                      <a:pt x="73939" y="47363"/>
                      <a:pt x="78340" y="36748"/>
                    </a:cubicBezTo>
                    <a:cubicBezTo>
                      <a:pt x="78724" y="35819"/>
                      <a:pt x="79295" y="34989"/>
                      <a:pt x="80007" y="34302"/>
                    </a:cubicBezTo>
                    <a:cubicBezTo>
                      <a:pt x="80347" y="33975"/>
                      <a:pt x="80720" y="33677"/>
                      <a:pt x="81119" y="33420"/>
                    </a:cubicBezTo>
                    <a:cubicBezTo>
                      <a:pt x="81194" y="33370"/>
                      <a:pt x="81272" y="33323"/>
                      <a:pt x="81350" y="33277"/>
                    </a:cubicBezTo>
                    <a:cubicBezTo>
                      <a:pt x="86267" y="30354"/>
                      <a:pt x="88620" y="25281"/>
                      <a:pt x="84407" y="23477"/>
                    </a:cubicBezTo>
                    <a:cubicBezTo>
                      <a:pt x="88841" y="22500"/>
                      <a:pt x="89352" y="17698"/>
                      <a:pt x="85493" y="16205"/>
                    </a:cubicBezTo>
                    <a:cubicBezTo>
                      <a:pt x="85190" y="16089"/>
                      <a:pt x="84863" y="15992"/>
                      <a:pt x="84508" y="15919"/>
                    </a:cubicBezTo>
                    <a:cubicBezTo>
                      <a:pt x="83863" y="15788"/>
                      <a:pt x="83417" y="15201"/>
                      <a:pt x="83454" y="14546"/>
                    </a:cubicBezTo>
                    <a:cubicBezTo>
                      <a:pt x="83814" y="8267"/>
                      <a:pt x="80762" y="3870"/>
                      <a:pt x="76296" y="1653"/>
                    </a:cubicBezTo>
                    <a:cubicBezTo>
                      <a:pt x="74100" y="563"/>
                      <a:pt x="71562" y="1"/>
                      <a:pt x="689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5" name="Google Shape;2705;p47"/>
              <p:cNvSpPr/>
              <p:nvPr/>
            </p:nvSpPr>
            <p:spPr>
              <a:xfrm>
                <a:off x="1995450" y="4095350"/>
                <a:ext cx="421875" cy="402600"/>
              </a:xfrm>
              <a:custGeom>
                <a:avLst/>
                <a:gdLst/>
                <a:ahLst/>
                <a:cxnLst/>
                <a:rect l="l" t="t" r="r" b="b"/>
                <a:pathLst>
                  <a:path w="16875" h="16104" extrusionOk="0">
                    <a:moveTo>
                      <a:pt x="16875" y="1"/>
                    </a:moveTo>
                    <a:lnTo>
                      <a:pt x="16875" y="1"/>
                    </a:lnTo>
                    <a:cubicBezTo>
                      <a:pt x="15997" y="482"/>
                      <a:pt x="15225" y="1163"/>
                      <a:pt x="14608" y="1971"/>
                    </a:cubicBezTo>
                    <a:cubicBezTo>
                      <a:pt x="14304" y="2377"/>
                      <a:pt x="14044" y="2816"/>
                      <a:pt x="13832" y="3276"/>
                    </a:cubicBezTo>
                    <a:lnTo>
                      <a:pt x="13203" y="4636"/>
                    </a:lnTo>
                    <a:cubicBezTo>
                      <a:pt x="12308" y="6414"/>
                      <a:pt x="11192" y="8078"/>
                      <a:pt x="9871" y="9561"/>
                    </a:cubicBezTo>
                    <a:cubicBezTo>
                      <a:pt x="9790" y="9659"/>
                      <a:pt x="9702" y="9745"/>
                      <a:pt x="9617" y="9836"/>
                    </a:cubicBezTo>
                    <a:lnTo>
                      <a:pt x="9361" y="10105"/>
                    </a:lnTo>
                    <a:lnTo>
                      <a:pt x="9103" y="10374"/>
                    </a:lnTo>
                    <a:lnTo>
                      <a:pt x="8974" y="10508"/>
                    </a:lnTo>
                    <a:lnTo>
                      <a:pt x="8838" y="10636"/>
                    </a:lnTo>
                    <a:cubicBezTo>
                      <a:pt x="8473" y="10974"/>
                      <a:pt x="8119" y="11323"/>
                      <a:pt x="7732" y="11634"/>
                    </a:cubicBezTo>
                    <a:cubicBezTo>
                      <a:pt x="7541" y="11794"/>
                      <a:pt x="7354" y="11958"/>
                      <a:pt x="7160" y="12113"/>
                    </a:cubicBezTo>
                    <a:lnTo>
                      <a:pt x="6565" y="12562"/>
                    </a:lnTo>
                    <a:cubicBezTo>
                      <a:pt x="6466" y="12637"/>
                      <a:pt x="6369" y="12715"/>
                      <a:pt x="6268" y="12787"/>
                    </a:cubicBezTo>
                    <a:lnTo>
                      <a:pt x="5959" y="12995"/>
                    </a:lnTo>
                    <a:lnTo>
                      <a:pt x="5343" y="13418"/>
                    </a:lnTo>
                    <a:cubicBezTo>
                      <a:pt x="4499" y="13947"/>
                      <a:pt x="3643" y="14459"/>
                      <a:pt x="2743" y="14893"/>
                    </a:cubicBezTo>
                    <a:cubicBezTo>
                      <a:pt x="1857" y="15356"/>
                      <a:pt x="928" y="15727"/>
                      <a:pt x="0" y="16103"/>
                    </a:cubicBezTo>
                    <a:cubicBezTo>
                      <a:pt x="1908" y="15497"/>
                      <a:pt x="3760" y="14680"/>
                      <a:pt x="5476" y="13628"/>
                    </a:cubicBezTo>
                    <a:cubicBezTo>
                      <a:pt x="7184" y="12563"/>
                      <a:pt x="8760" y="11273"/>
                      <a:pt x="10109" y="9772"/>
                    </a:cubicBezTo>
                    <a:lnTo>
                      <a:pt x="10600" y="9197"/>
                    </a:lnTo>
                    <a:cubicBezTo>
                      <a:pt x="10679" y="9099"/>
                      <a:pt x="10766" y="9006"/>
                      <a:pt x="10842" y="8907"/>
                    </a:cubicBezTo>
                    <a:lnTo>
                      <a:pt x="11070" y="8605"/>
                    </a:lnTo>
                    <a:lnTo>
                      <a:pt x="11527" y="8002"/>
                    </a:lnTo>
                    <a:cubicBezTo>
                      <a:pt x="11671" y="7795"/>
                      <a:pt x="11808" y="7584"/>
                      <a:pt x="11948" y="7373"/>
                    </a:cubicBezTo>
                    <a:cubicBezTo>
                      <a:pt x="12237" y="6961"/>
                      <a:pt x="12478" y="6516"/>
                      <a:pt x="12734" y="6083"/>
                    </a:cubicBezTo>
                    <a:cubicBezTo>
                      <a:pt x="12867" y="5868"/>
                      <a:pt x="12975" y="5641"/>
                      <a:pt x="13089" y="5416"/>
                    </a:cubicBezTo>
                    <a:lnTo>
                      <a:pt x="13428" y="4742"/>
                    </a:lnTo>
                    <a:cubicBezTo>
                      <a:pt x="13531" y="4511"/>
                      <a:pt x="13628" y="4279"/>
                      <a:pt x="13730" y="4049"/>
                    </a:cubicBezTo>
                    <a:cubicBezTo>
                      <a:pt x="13829" y="3819"/>
                      <a:pt x="13932" y="3586"/>
                      <a:pt x="14024" y="3358"/>
                    </a:cubicBezTo>
                    <a:cubicBezTo>
                      <a:pt x="14218" y="2904"/>
                      <a:pt x="14456" y="2469"/>
                      <a:pt x="14738" y="2061"/>
                    </a:cubicBezTo>
                    <a:cubicBezTo>
                      <a:pt x="15296" y="1240"/>
                      <a:pt x="16032" y="542"/>
                      <a:pt x="168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6" name="Google Shape;2706;p47"/>
              <p:cNvSpPr/>
              <p:nvPr/>
            </p:nvSpPr>
            <p:spPr>
              <a:xfrm>
                <a:off x="939375" y="3381350"/>
                <a:ext cx="846725" cy="491000"/>
              </a:xfrm>
              <a:custGeom>
                <a:avLst/>
                <a:gdLst/>
                <a:ahLst/>
                <a:cxnLst/>
                <a:rect l="l" t="t" r="r" b="b"/>
                <a:pathLst>
                  <a:path w="33869" h="19640" extrusionOk="0">
                    <a:moveTo>
                      <a:pt x="33868" y="0"/>
                    </a:moveTo>
                    <a:lnTo>
                      <a:pt x="33868" y="0"/>
                    </a:lnTo>
                    <a:cubicBezTo>
                      <a:pt x="33211" y="527"/>
                      <a:pt x="32583" y="1088"/>
                      <a:pt x="31995" y="1693"/>
                    </a:cubicBezTo>
                    <a:cubicBezTo>
                      <a:pt x="31404" y="2293"/>
                      <a:pt x="30849" y="2932"/>
                      <a:pt x="30331" y="3597"/>
                    </a:cubicBezTo>
                    <a:cubicBezTo>
                      <a:pt x="29814" y="4267"/>
                      <a:pt x="29340" y="4967"/>
                      <a:pt x="28899" y="5686"/>
                    </a:cubicBezTo>
                    <a:cubicBezTo>
                      <a:pt x="28470" y="6398"/>
                      <a:pt x="27902" y="7017"/>
                      <a:pt x="27231" y="7497"/>
                    </a:cubicBezTo>
                    <a:cubicBezTo>
                      <a:pt x="26561" y="7976"/>
                      <a:pt x="25792" y="8317"/>
                      <a:pt x="24991" y="8497"/>
                    </a:cubicBezTo>
                    <a:lnTo>
                      <a:pt x="24688" y="8557"/>
                    </a:lnTo>
                    <a:lnTo>
                      <a:pt x="24376" y="8609"/>
                    </a:lnTo>
                    <a:lnTo>
                      <a:pt x="23753" y="8718"/>
                    </a:lnTo>
                    <a:cubicBezTo>
                      <a:pt x="23340" y="8792"/>
                      <a:pt x="22925" y="8870"/>
                      <a:pt x="22511" y="8949"/>
                    </a:cubicBezTo>
                    <a:cubicBezTo>
                      <a:pt x="20856" y="9272"/>
                      <a:pt x="19212" y="9648"/>
                      <a:pt x="17584" y="10095"/>
                    </a:cubicBezTo>
                    <a:cubicBezTo>
                      <a:pt x="16772" y="10323"/>
                      <a:pt x="15964" y="10566"/>
                      <a:pt x="15163" y="10828"/>
                    </a:cubicBezTo>
                    <a:lnTo>
                      <a:pt x="14562" y="11028"/>
                    </a:lnTo>
                    <a:lnTo>
                      <a:pt x="13966" y="11236"/>
                    </a:lnTo>
                    <a:lnTo>
                      <a:pt x="13370" y="11447"/>
                    </a:lnTo>
                    <a:lnTo>
                      <a:pt x="12778" y="11671"/>
                    </a:lnTo>
                    <a:cubicBezTo>
                      <a:pt x="11203" y="12273"/>
                      <a:pt x="9650" y="12941"/>
                      <a:pt x="8157" y="13727"/>
                    </a:cubicBezTo>
                    <a:cubicBezTo>
                      <a:pt x="6663" y="14510"/>
                      <a:pt x="5215" y="15385"/>
                      <a:pt x="3841" y="16362"/>
                    </a:cubicBezTo>
                    <a:cubicBezTo>
                      <a:pt x="3668" y="16483"/>
                      <a:pt x="3503" y="16614"/>
                      <a:pt x="3333" y="16740"/>
                    </a:cubicBezTo>
                    <a:cubicBezTo>
                      <a:pt x="3167" y="16868"/>
                      <a:pt x="2993" y="16990"/>
                      <a:pt x="2830" y="17123"/>
                    </a:cubicBezTo>
                    <a:cubicBezTo>
                      <a:pt x="2501" y="17388"/>
                      <a:pt x="2169" y="17644"/>
                      <a:pt x="1851" y="17923"/>
                    </a:cubicBezTo>
                    <a:cubicBezTo>
                      <a:pt x="1201" y="18461"/>
                      <a:pt x="597" y="19046"/>
                      <a:pt x="0" y="19639"/>
                    </a:cubicBezTo>
                    <a:cubicBezTo>
                      <a:pt x="2450" y="17331"/>
                      <a:pt x="5270" y="15447"/>
                      <a:pt x="8266" y="13945"/>
                    </a:cubicBezTo>
                    <a:cubicBezTo>
                      <a:pt x="11269" y="12445"/>
                      <a:pt x="14432" y="11283"/>
                      <a:pt x="17669" y="10400"/>
                    </a:cubicBezTo>
                    <a:cubicBezTo>
                      <a:pt x="19285" y="9949"/>
                      <a:pt x="20921" y="9564"/>
                      <a:pt x="22568" y="9232"/>
                    </a:cubicBezTo>
                    <a:cubicBezTo>
                      <a:pt x="22980" y="9151"/>
                      <a:pt x="23392" y="9072"/>
                      <a:pt x="23804" y="8996"/>
                    </a:cubicBezTo>
                    <a:lnTo>
                      <a:pt x="24424" y="8884"/>
                    </a:lnTo>
                    <a:lnTo>
                      <a:pt x="24734" y="8829"/>
                    </a:lnTo>
                    <a:lnTo>
                      <a:pt x="25050" y="8765"/>
                    </a:lnTo>
                    <a:cubicBezTo>
                      <a:pt x="25890" y="8574"/>
                      <a:pt x="26686" y="8207"/>
                      <a:pt x="27375" y="7694"/>
                    </a:cubicBezTo>
                    <a:cubicBezTo>
                      <a:pt x="28065" y="7184"/>
                      <a:pt x="28644" y="6527"/>
                      <a:pt x="29071" y="5790"/>
                    </a:cubicBezTo>
                    <a:cubicBezTo>
                      <a:pt x="29495" y="5067"/>
                      <a:pt x="29956" y="4365"/>
                      <a:pt x="30456" y="3692"/>
                    </a:cubicBezTo>
                    <a:cubicBezTo>
                      <a:pt x="31444" y="2337"/>
                      <a:pt x="32595" y="1102"/>
                      <a:pt x="338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7" name="Google Shape;2707;p47"/>
              <p:cNvSpPr/>
              <p:nvPr/>
            </p:nvSpPr>
            <p:spPr>
              <a:xfrm>
                <a:off x="386700" y="4402500"/>
                <a:ext cx="891900" cy="444125"/>
              </a:xfrm>
              <a:custGeom>
                <a:avLst/>
                <a:gdLst/>
                <a:ahLst/>
                <a:cxnLst/>
                <a:rect l="l" t="t" r="r" b="b"/>
                <a:pathLst>
                  <a:path w="35676" h="17765" extrusionOk="0">
                    <a:moveTo>
                      <a:pt x="88" y="1"/>
                    </a:moveTo>
                    <a:lnTo>
                      <a:pt x="88" y="1"/>
                    </a:lnTo>
                    <a:cubicBezTo>
                      <a:pt x="0" y="290"/>
                      <a:pt x="8" y="608"/>
                      <a:pt x="119" y="893"/>
                    </a:cubicBezTo>
                    <a:cubicBezTo>
                      <a:pt x="224" y="1181"/>
                      <a:pt x="431" y="1428"/>
                      <a:pt x="694" y="1591"/>
                    </a:cubicBezTo>
                    <a:cubicBezTo>
                      <a:pt x="827" y="1669"/>
                      <a:pt x="973" y="1729"/>
                      <a:pt x="1125" y="1763"/>
                    </a:cubicBezTo>
                    <a:cubicBezTo>
                      <a:pt x="1272" y="1797"/>
                      <a:pt x="1417" y="1826"/>
                      <a:pt x="1562" y="1866"/>
                    </a:cubicBezTo>
                    <a:cubicBezTo>
                      <a:pt x="1853" y="1940"/>
                      <a:pt x="2137" y="2033"/>
                      <a:pt x="2414" y="2145"/>
                    </a:cubicBezTo>
                    <a:cubicBezTo>
                      <a:pt x="2970" y="2369"/>
                      <a:pt x="3484" y="2673"/>
                      <a:pt x="3937" y="3060"/>
                    </a:cubicBezTo>
                    <a:cubicBezTo>
                      <a:pt x="4402" y="3438"/>
                      <a:pt x="4844" y="3850"/>
                      <a:pt x="5317" y="4231"/>
                    </a:cubicBezTo>
                    <a:cubicBezTo>
                      <a:pt x="5790" y="4613"/>
                      <a:pt x="6292" y="4967"/>
                      <a:pt x="6845" y="5239"/>
                    </a:cubicBezTo>
                    <a:cubicBezTo>
                      <a:pt x="7395" y="5514"/>
                      <a:pt x="7992" y="5698"/>
                      <a:pt x="8599" y="5793"/>
                    </a:cubicBezTo>
                    <a:cubicBezTo>
                      <a:pt x="8904" y="5834"/>
                      <a:pt x="9209" y="5874"/>
                      <a:pt x="9515" y="5875"/>
                    </a:cubicBezTo>
                    <a:cubicBezTo>
                      <a:pt x="9598" y="5879"/>
                      <a:pt x="9681" y="5881"/>
                      <a:pt x="9764" y="5881"/>
                    </a:cubicBezTo>
                    <a:cubicBezTo>
                      <a:pt x="9988" y="5881"/>
                      <a:pt x="10211" y="5868"/>
                      <a:pt x="10433" y="5852"/>
                    </a:cubicBezTo>
                    <a:cubicBezTo>
                      <a:pt x="10979" y="5809"/>
                      <a:pt x="11519" y="5715"/>
                      <a:pt x="12049" y="5590"/>
                    </a:cubicBezTo>
                    <a:lnTo>
                      <a:pt x="12049" y="5590"/>
                    </a:lnTo>
                    <a:cubicBezTo>
                      <a:pt x="11854" y="6463"/>
                      <a:pt x="11736" y="7363"/>
                      <a:pt x="11775" y="8267"/>
                    </a:cubicBezTo>
                    <a:cubicBezTo>
                      <a:pt x="11814" y="9231"/>
                      <a:pt x="12063" y="10196"/>
                      <a:pt x="12522" y="11051"/>
                    </a:cubicBezTo>
                    <a:cubicBezTo>
                      <a:pt x="13420" y="12787"/>
                      <a:pt x="15163" y="13897"/>
                      <a:pt x="15589" y="15768"/>
                    </a:cubicBezTo>
                    <a:cubicBezTo>
                      <a:pt x="15654" y="15992"/>
                      <a:pt x="15709" y="16218"/>
                      <a:pt x="15753" y="16446"/>
                    </a:cubicBezTo>
                    <a:cubicBezTo>
                      <a:pt x="15762" y="16502"/>
                      <a:pt x="15779" y="16567"/>
                      <a:pt x="15794" y="16630"/>
                    </a:cubicBezTo>
                    <a:cubicBezTo>
                      <a:pt x="15807" y="16696"/>
                      <a:pt x="15837" y="16756"/>
                      <a:pt x="15858" y="16817"/>
                    </a:cubicBezTo>
                    <a:cubicBezTo>
                      <a:pt x="15908" y="16941"/>
                      <a:pt x="15974" y="17055"/>
                      <a:pt x="16055" y="17160"/>
                    </a:cubicBezTo>
                    <a:cubicBezTo>
                      <a:pt x="16214" y="17370"/>
                      <a:pt x="16430" y="17537"/>
                      <a:pt x="16671" y="17641"/>
                    </a:cubicBezTo>
                    <a:cubicBezTo>
                      <a:pt x="16859" y="17722"/>
                      <a:pt x="17065" y="17765"/>
                      <a:pt x="17272" y="17765"/>
                    </a:cubicBezTo>
                    <a:cubicBezTo>
                      <a:pt x="17330" y="17765"/>
                      <a:pt x="17388" y="17762"/>
                      <a:pt x="17446" y="17755"/>
                    </a:cubicBezTo>
                    <a:cubicBezTo>
                      <a:pt x="17709" y="17724"/>
                      <a:pt x="17964" y="17616"/>
                      <a:pt x="18172" y="17450"/>
                    </a:cubicBezTo>
                    <a:cubicBezTo>
                      <a:pt x="18280" y="17365"/>
                      <a:pt x="18358" y="17283"/>
                      <a:pt x="18445" y="17198"/>
                    </a:cubicBezTo>
                    <a:cubicBezTo>
                      <a:pt x="18533" y="17115"/>
                      <a:pt x="18618" y="17030"/>
                      <a:pt x="18700" y="16943"/>
                    </a:cubicBezTo>
                    <a:cubicBezTo>
                      <a:pt x="19037" y="16598"/>
                      <a:pt x="19352" y="16235"/>
                      <a:pt x="19646" y="15853"/>
                    </a:cubicBezTo>
                    <a:cubicBezTo>
                      <a:pt x="20228" y="15087"/>
                      <a:pt x="20725" y="14251"/>
                      <a:pt x="21091" y="13355"/>
                    </a:cubicBezTo>
                    <a:cubicBezTo>
                      <a:pt x="21271" y="12909"/>
                      <a:pt x="21425" y="12449"/>
                      <a:pt x="21545" y="11981"/>
                    </a:cubicBezTo>
                    <a:cubicBezTo>
                      <a:pt x="21663" y="11513"/>
                      <a:pt x="21749" y="11037"/>
                      <a:pt x="21802" y="10557"/>
                    </a:cubicBezTo>
                    <a:cubicBezTo>
                      <a:pt x="21911" y="9598"/>
                      <a:pt x="21884" y="8625"/>
                      <a:pt x="21748" y="7672"/>
                    </a:cubicBezTo>
                    <a:cubicBezTo>
                      <a:pt x="21613" y="6718"/>
                      <a:pt x="21363" y="5783"/>
                      <a:pt x="21026" y="4882"/>
                    </a:cubicBezTo>
                    <a:cubicBezTo>
                      <a:pt x="20942" y="4657"/>
                      <a:pt x="20850" y="4433"/>
                      <a:pt x="20752" y="4214"/>
                    </a:cubicBezTo>
                    <a:cubicBezTo>
                      <a:pt x="20725" y="4154"/>
                      <a:pt x="20708" y="4119"/>
                      <a:pt x="20696" y="4069"/>
                    </a:cubicBezTo>
                    <a:cubicBezTo>
                      <a:pt x="20681" y="4023"/>
                      <a:pt x="20674" y="3976"/>
                      <a:pt x="20672" y="3928"/>
                    </a:cubicBezTo>
                    <a:cubicBezTo>
                      <a:pt x="20664" y="3832"/>
                      <a:pt x="20676" y="3732"/>
                      <a:pt x="20710" y="3643"/>
                    </a:cubicBezTo>
                    <a:cubicBezTo>
                      <a:pt x="20742" y="3553"/>
                      <a:pt x="20795" y="3469"/>
                      <a:pt x="20860" y="3398"/>
                    </a:cubicBezTo>
                    <a:cubicBezTo>
                      <a:pt x="20894" y="3363"/>
                      <a:pt x="20931" y="3333"/>
                      <a:pt x="20970" y="3305"/>
                    </a:cubicBezTo>
                    <a:cubicBezTo>
                      <a:pt x="20990" y="3291"/>
                      <a:pt x="21011" y="3278"/>
                      <a:pt x="21033" y="3265"/>
                    </a:cubicBezTo>
                    <a:lnTo>
                      <a:pt x="21111" y="3227"/>
                    </a:lnTo>
                    <a:lnTo>
                      <a:pt x="21738" y="2917"/>
                    </a:lnTo>
                    <a:cubicBezTo>
                      <a:pt x="22597" y="2543"/>
                      <a:pt x="23511" y="2306"/>
                      <a:pt x="24441" y="2187"/>
                    </a:cubicBezTo>
                    <a:cubicBezTo>
                      <a:pt x="25016" y="2116"/>
                      <a:pt x="25595" y="2082"/>
                      <a:pt x="26175" y="2082"/>
                    </a:cubicBezTo>
                    <a:cubicBezTo>
                      <a:pt x="26538" y="2082"/>
                      <a:pt x="26901" y="2095"/>
                      <a:pt x="27264" y="2121"/>
                    </a:cubicBezTo>
                    <a:cubicBezTo>
                      <a:pt x="28205" y="2185"/>
                      <a:pt x="29147" y="2299"/>
                      <a:pt x="30083" y="2451"/>
                    </a:cubicBezTo>
                    <a:cubicBezTo>
                      <a:pt x="31957" y="2761"/>
                      <a:pt x="33815" y="3157"/>
                      <a:pt x="35675" y="3547"/>
                    </a:cubicBezTo>
                    <a:cubicBezTo>
                      <a:pt x="33827" y="3102"/>
                      <a:pt x="31982" y="2638"/>
                      <a:pt x="30111" y="2299"/>
                    </a:cubicBezTo>
                    <a:cubicBezTo>
                      <a:pt x="29175" y="2125"/>
                      <a:pt x="28231" y="1989"/>
                      <a:pt x="27279" y="1904"/>
                    </a:cubicBezTo>
                    <a:cubicBezTo>
                      <a:pt x="26841" y="1868"/>
                      <a:pt x="26401" y="1848"/>
                      <a:pt x="25960" y="1848"/>
                    </a:cubicBezTo>
                    <a:cubicBezTo>
                      <a:pt x="25443" y="1848"/>
                      <a:pt x="24925" y="1875"/>
                      <a:pt x="24410" y="1933"/>
                    </a:cubicBezTo>
                    <a:cubicBezTo>
                      <a:pt x="23456" y="2040"/>
                      <a:pt x="22510" y="2271"/>
                      <a:pt x="21617" y="2645"/>
                    </a:cubicBezTo>
                    <a:lnTo>
                      <a:pt x="20963" y="2954"/>
                    </a:lnTo>
                    <a:lnTo>
                      <a:pt x="20881" y="2993"/>
                    </a:lnTo>
                    <a:cubicBezTo>
                      <a:pt x="20851" y="3010"/>
                      <a:pt x="20820" y="3029"/>
                      <a:pt x="20792" y="3048"/>
                    </a:cubicBezTo>
                    <a:cubicBezTo>
                      <a:pt x="20732" y="3088"/>
                      <a:pt x="20679" y="3133"/>
                      <a:pt x="20630" y="3184"/>
                    </a:cubicBezTo>
                    <a:cubicBezTo>
                      <a:pt x="20531" y="3285"/>
                      <a:pt x="20455" y="3407"/>
                      <a:pt x="20408" y="3540"/>
                    </a:cubicBezTo>
                    <a:cubicBezTo>
                      <a:pt x="20357" y="3673"/>
                      <a:pt x="20339" y="3815"/>
                      <a:pt x="20347" y="3956"/>
                    </a:cubicBezTo>
                    <a:cubicBezTo>
                      <a:pt x="20353" y="4027"/>
                      <a:pt x="20363" y="4098"/>
                      <a:pt x="20383" y="4164"/>
                    </a:cubicBezTo>
                    <a:cubicBezTo>
                      <a:pt x="20400" y="4232"/>
                      <a:pt x="20432" y="4303"/>
                      <a:pt x="20453" y="4353"/>
                    </a:cubicBezTo>
                    <a:cubicBezTo>
                      <a:pt x="20547" y="4568"/>
                      <a:pt x="20635" y="4786"/>
                      <a:pt x="20715" y="5005"/>
                    </a:cubicBezTo>
                    <a:cubicBezTo>
                      <a:pt x="21041" y="5885"/>
                      <a:pt x="21273" y="6801"/>
                      <a:pt x="21405" y="7729"/>
                    </a:cubicBezTo>
                    <a:cubicBezTo>
                      <a:pt x="21538" y="8653"/>
                      <a:pt x="21564" y="9598"/>
                      <a:pt x="21460" y="10527"/>
                    </a:cubicBezTo>
                    <a:cubicBezTo>
                      <a:pt x="21409" y="10990"/>
                      <a:pt x="21330" y="11453"/>
                      <a:pt x="21218" y="11906"/>
                    </a:cubicBezTo>
                    <a:cubicBezTo>
                      <a:pt x="21103" y="12359"/>
                      <a:pt x="20956" y="12803"/>
                      <a:pt x="20782" y="13237"/>
                    </a:cubicBezTo>
                    <a:cubicBezTo>
                      <a:pt x="20434" y="14104"/>
                      <a:pt x="19956" y="14917"/>
                      <a:pt x="19391" y="15663"/>
                    </a:cubicBezTo>
                    <a:cubicBezTo>
                      <a:pt x="19107" y="16036"/>
                      <a:pt x="18801" y="16391"/>
                      <a:pt x="18475" y="16730"/>
                    </a:cubicBezTo>
                    <a:cubicBezTo>
                      <a:pt x="18393" y="16813"/>
                      <a:pt x="18309" y="16895"/>
                      <a:pt x="18227" y="16979"/>
                    </a:cubicBezTo>
                    <a:cubicBezTo>
                      <a:pt x="18144" y="17058"/>
                      <a:pt x="18057" y="17149"/>
                      <a:pt x="17977" y="17210"/>
                    </a:cubicBezTo>
                    <a:cubicBezTo>
                      <a:pt x="17814" y="17341"/>
                      <a:pt x="17616" y="17426"/>
                      <a:pt x="17409" y="17452"/>
                    </a:cubicBezTo>
                    <a:cubicBezTo>
                      <a:pt x="17363" y="17457"/>
                      <a:pt x="17316" y="17460"/>
                      <a:pt x="17269" y="17460"/>
                    </a:cubicBezTo>
                    <a:cubicBezTo>
                      <a:pt x="17106" y="17460"/>
                      <a:pt x="16942" y="17427"/>
                      <a:pt x="16791" y="17363"/>
                    </a:cubicBezTo>
                    <a:cubicBezTo>
                      <a:pt x="16596" y="17280"/>
                      <a:pt x="16425" y="17147"/>
                      <a:pt x="16296" y="16979"/>
                    </a:cubicBezTo>
                    <a:cubicBezTo>
                      <a:pt x="16232" y="16895"/>
                      <a:pt x="16178" y="16803"/>
                      <a:pt x="16137" y="16707"/>
                    </a:cubicBezTo>
                    <a:cubicBezTo>
                      <a:pt x="16122" y="16654"/>
                      <a:pt x="16095" y="16609"/>
                      <a:pt x="16086" y="16555"/>
                    </a:cubicBezTo>
                    <a:cubicBezTo>
                      <a:pt x="16075" y="16504"/>
                      <a:pt x="16062" y="16453"/>
                      <a:pt x="16049" y="16391"/>
                    </a:cubicBezTo>
                    <a:cubicBezTo>
                      <a:pt x="16001" y="16155"/>
                      <a:pt x="15943" y="15918"/>
                      <a:pt x="15874" y="15687"/>
                    </a:cubicBezTo>
                    <a:cubicBezTo>
                      <a:pt x="15734" y="15223"/>
                      <a:pt x="15549" y="14770"/>
                      <a:pt x="15307" y="14346"/>
                    </a:cubicBezTo>
                    <a:cubicBezTo>
                      <a:pt x="15185" y="14137"/>
                      <a:pt x="15051" y="13931"/>
                      <a:pt x="14902" y="13737"/>
                    </a:cubicBezTo>
                    <a:lnTo>
                      <a:pt x="14677" y="13457"/>
                    </a:lnTo>
                    <a:lnTo>
                      <a:pt x="14448" y="13182"/>
                    </a:lnTo>
                    <a:cubicBezTo>
                      <a:pt x="13829" y="12459"/>
                      <a:pt x="13196" y="11753"/>
                      <a:pt x="12757" y="10929"/>
                    </a:cubicBezTo>
                    <a:cubicBezTo>
                      <a:pt x="12314" y="10109"/>
                      <a:pt x="12069" y="9192"/>
                      <a:pt x="12028" y="8257"/>
                    </a:cubicBezTo>
                    <a:cubicBezTo>
                      <a:pt x="11981" y="7322"/>
                      <a:pt x="12111" y="6383"/>
                      <a:pt x="12321" y="5466"/>
                    </a:cubicBezTo>
                    <a:lnTo>
                      <a:pt x="12321" y="5463"/>
                    </a:lnTo>
                    <a:cubicBezTo>
                      <a:pt x="12325" y="5446"/>
                      <a:pt x="12325" y="5429"/>
                      <a:pt x="12321" y="5411"/>
                    </a:cubicBezTo>
                    <a:cubicBezTo>
                      <a:pt x="12308" y="5354"/>
                      <a:pt x="12259" y="5316"/>
                      <a:pt x="12204" y="5316"/>
                    </a:cubicBezTo>
                    <a:cubicBezTo>
                      <a:pt x="12196" y="5316"/>
                      <a:pt x="12188" y="5317"/>
                      <a:pt x="12179" y="5318"/>
                    </a:cubicBezTo>
                    <a:cubicBezTo>
                      <a:pt x="11596" y="5444"/>
                      <a:pt x="11007" y="5538"/>
                      <a:pt x="10413" y="5585"/>
                    </a:cubicBezTo>
                    <a:cubicBezTo>
                      <a:pt x="10214" y="5598"/>
                      <a:pt x="10014" y="5609"/>
                      <a:pt x="9815" y="5609"/>
                    </a:cubicBezTo>
                    <a:cubicBezTo>
                      <a:pt x="9718" y="5609"/>
                      <a:pt x="9621" y="5607"/>
                      <a:pt x="9524" y="5600"/>
                    </a:cubicBezTo>
                    <a:cubicBezTo>
                      <a:pt x="9226" y="5595"/>
                      <a:pt x="8933" y="5565"/>
                      <a:pt x="8642" y="5527"/>
                    </a:cubicBezTo>
                    <a:cubicBezTo>
                      <a:pt x="8057" y="5442"/>
                      <a:pt x="7487" y="5266"/>
                      <a:pt x="6954" y="5013"/>
                    </a:cubicBezTo>
                    <a:cubicBezTo>
                      <a:pt x="6420" y="4759"/>
                      <a:pt x="5924" y="4429"/>
                      <a:pt x="5451" y="4062"/>
                    </a:cubicBezTo>
                    <a:cubicBezTo>
                      <a:pt x="4977" y="3696"/>
                      <a:pt x="4528" y="3293"/>
                      <a:pt x="4049" y="2921"/>
                    </a:cubicBezTo>
                    <a:cubicBezTo>
                      <a:pt x="3575" y="2536"/>
                      <a:pt x="3030" y="2236"/>
                      <a:pt x="2460" y="2026"/>
                    </a:cubicBezTo>
                    <a:cubicBezTo>
                      <a:pt x="2174" y="1920"/>
                      <a:pt x="1882" y="1833"/>
                      <a:pt x="1587" y="1767"/>
                    </a:cubicBezTo>
                    <a:cubicBezTo>
                      <a:pt x="1441" y="1731"/>
                      <a:pt x="1289" y="1703"/>
                      <a:pt x="1143" y="1676"/>
                    </a:cubicBezTo>
                    <a:cubicBezTo>
                      <a:pt x="999" y="1651"/>
                      <a:pt x="860" y="1600"/>
                      <a:pt x="730" y="1530"/>
                    </a:cubicBezTo>
                    <a:cubicBezTo>
                      <a:pt x="475" y="1387"/>
                      <a:pt x="265" y="1158"/>
                      <a:pt x="152" y="882"/>
                    </a:cubicBezTo>
                    <a:cubicBezTo>
                      <a:pt x="33" y="607"/>
                      <a:pt x="13" y="294"/>
                      <a:pt x="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8" name="Google Shape;2708;p47"/>
              <p:cNvSpPr/>
              <p:nvPr/>
            </p:nvSpPr>
            <p:spPr>
              <a:xfrm>
                <a:off x="1861975" y="3846350"/>
                <a:ext cx="85800" cy="90825"/>
              </a:xfrm>
              <a:custGeom>
                <a:avLst/>
                <a:gdLst/>
                <a:ahLst/>
                <a:cxnLst/>
                <a:rect l="l" t="t" r="r" b="b"/>
                <a:pathLst>
                  <a:path w="3432" h="3633" extrusionOk="0">
                    <a:moveTo>
                      <a:pt x="1311" y="0"/>
                    </a:moveTo>
                    <a:cubicBezTo>
                      <a:pt x="1139" y="0"/>
                      <a:pt x="972" y="38"/>
                      <a:pt x="819" y="119"/>
                    </a:cubicBezTo>
                    <a:cubicBezTo>
                      <a:pt x="145" y="474"/>
                      <a:pt x="1" y="1522"/>
                      <a:pt x="496" y="2461"/>
                    </a:cubicBezTo>
                    <a:cubicBezTo>
                      <a:pt x="880" y="3187"/>
                      <a:pt x="1533" y="3633"/>
                      <a:pt x="2122" y="3633"/>
                    </a:cubicBezTo>
                    <a:cubicBezTo>
                      <a:pt x="2294" y="3633"/>
                      <a:pt x="2461" y="3595"/>
                      <a:pt x="2613" y="3515"/>
                    </a:cubicBezTo>
                    <a:cubicBezTo>
                      <a:pt x="3287" y="3158"/>
                      <a:pt x="3432" y="2110"/>
                      <a:pt x="2936" y="1172"/>
                    </a:cubicBezTo>
                    <a:cubicBezTo>
                      <a:pt x="2553" y="446"/>
                      <a:pt x="1900" y="0"/>
                      <a:pt x="1311" y="0"/>
                    </a:cubicBezTo>
                    <a:close/>
                  </a:path>
                </a:pathLst>
              </a:custGeom>
              <a:solidFill>
                <a:srgbClr val="0D23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9" name="Google Shape;2709;p47"/>
              <p:cNvSpPr/>
              <p:nvPr/>
            </p:nvSpPr>
            <p:spPr>
              <a:xfrm>
                <a:off x="2204050" y="3865950"/>
                <a:ext cx="315975" cy="131750"/>
              </a:xfrm>
              <a:custGeom>
                <a:avLst/>
                <a:gdLst/>
                <a:ahLst/>
                <a:cxnLst/>
                <a:rect l="l" t="t" r="r" b="b"/>
                <a:pathLst>
                  <a:path w="12639" h="5270" extrusionOk="0">
                    <a:moveTo>
                      <a:pt x="8049" y="0"/>
                    </a:moveTo>
                    <a:cubicBezTo>
                      <a:pt x="7699" y="119"/>
                      <a:pt x="7340" y="257"/>
                      <a:pt x="6967" y="422"/>
                    </a:cubicBezTo>
                    <a:cubicBezTo>
                      <a:pt x="6142" y="788"/>
                      <a:pt x="5507" y="1194"/>
                      <a:pt x="4954" y="1609"/>
                    </a:cubicBezTo>
                    <a:cubicBezTo>
                      <a:pt x="3440" y="2743"/>
                      <a:pt x="2531" y="3950"/>
                      <a:pt x="0" y="4639"/>
                    </a:cubicBezTo>
                    <a:cubicBezTo>
                      <a:pt x="0" y="4639"/>
                      <a:pt x="2151" y="5270"/>
                      <a:pt x="4586" y="5270"/>
                    </a:cubicBezTo>
                    <a:cubicBezTo>
                      <a:pt x="6316" y="5270"/>
                      <a:pt x="8189" y="4952"/>
                      <a:pt x="9538" y="3863"/>
                    </a:cubicBezTo>
                    <a:cubicBezTo>
                      <a:pt x="9573" y="3835"/>
                      <a:pt x="9607" y="3807"/>
                      <a:pt x="9641" y="3778"/>
                    </a:cubicBezTo>
                    <a:cubicBezTo>
                      <a:pt x="12639" y="1222"/>
                      <a:pt x="8051" y="0"/>
                      <a:pt x="8049" y="0"/>
                    </a:cubicBezTo>
                    <a:close/>
                  </a:path>
                </a:pathLst>
              </a:custGeom>
              <a:solidFill>
                <a:srgbClr val="0D23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0" name="Google Shape;2710;p47"/>
              <p:cNvSpPr/>
              <p:nvPr/>
            </p:nvSpPr>
            <p:spPr>
              <a:xfrm>
                <a:off x="2204075" y="3902300"/>
                <a:ext cx="24002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9601" h="4054" extrusionOk="0">
                    <a:moveTo>
                      <a:pt x="6390" y="1"/>
                    </a:moveTo>
                    <a:cubicBezTo>
                      <a:pt x="5974" y="1"/>
                      <a:pt x="5518" y="42"/>
                      <a:pt x="5021" y="132"/>
                    </a:cubicBezTo>
                    <a:lnTo>
                      <a:pt x="4954" y="158"/>
                    </a:lnTo>
                    <a:cubicBezTo>
                      <a:pt x="3624" y="1156"/>
                      <a:pt x="2760" y="2207"/>
                      <a:pt x="849" y="2916"/>
                    </a:cubicBezTo>
                    <a:cubicBezTo>
                      <a:pt x="587" y="3013"/>
                      <a:pt x="305" y="3103"/>
                      <a:pt x="0" y="3185"/>
                    </a:cubicBezTo>
                    <a:cubicBezTo>
                      <a:pt x="2" y="3323"/>
                      <a:pt x="2122" y="4053"/>
                      <a:pt x="4535" y="4053"/>
                    </a:cubicBezTo>
                    <a:cubicBezTo>
                      <a:pt x="6279" y="4053"/>
                      <a:pt x="8176" y="3672"/>
                      <a:pt x="9538" y="2409"/>
                    </a:cubicBezTo>
                    <a:cubicBezTo>
                      <a:pt x="9600" y="1754"/>
                      <a:pt x="9336" y="1121"/>
                      <a:pt x="8749" y="669"/>
                    </a:cubicBezTo>
                    <a:cubicBezTo>
                      <a:pt x="8222" y="263"/>
                      <a:pt x="7435" y="1"/>
                      <a:pt x="63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1" name="Google Shape;2711;p47"/>
              <p:cNvSpPr/>
              <p:nvPr/>
            </p:nvSpPr>
            <p:spPr>
              <a:xfrm>
                <a:off x="2010250" y="3849475"/>
                <a:ext cx="483525" cy="148725"/>
              </a:xfrm>
              <a:custGeom>
                <a:avLst/>
                <a:gdLst/>
                <a:ahLst/>
                <a:cxnLst/>
                <a:rect l="l" t="t" r="r" b="b"/>
                <a:pathLst>
                  <a:path w="19341" h="5949" extrusionOk="0">
                    <a:moveTo>
                      <a:pt x="18705" y="0"/>
                    </a:moveTo>
                    <a:cubicBezTo>
                      <a:pt x="18476" y="0"/>
                      <a:pt x="18246" y="13"/>
                      <a:pt x="18017" y="33"/>
                    </a:cubicBezTo>
                    <a:cubicBezTo>
                      <a:pt x="17578" y="72"/>
                      <a:pt x="17141" y="147"/>
                      <a:pt x="16710" y="247"/>
                    </a:cubicBezTo>
                    <a:cubicBezTo>
                      <a:pt x="15851" y="451"/>
                      <a:pt x="15008" y="736"/>
                      <a:pt x="14208" y="1127"/>
                    </a:cubicBezTo>
                    <a:cubicBezTo>
                      <a:pt x="13401" y="1503"/>
                      <a:pt x="12665" y="2023"/>
                      <a:pt x="11978" y="2575"/>
                    </a:cubicBezTo>
                    <a:cubicBezTo>
                      <a:pt x="11291" y="3128"/>
                      <a:pt x="10641" y="3698"/>
                      <a:pt x="9912" y="4134"/>
                    </a:cubicBezTo>
                    <a:cubicBezTo>
                      <a:pt x="9735" y="4249"/>
                      <a:pt x="9542" y="4340"/>
                      <a:pt x="9357" y="4442"/>
                    </a:cubicBezTo>
                    <a:cubicBezTo>
                      <a:pt x="9262" y="4491"/>
                      <a:pt x="9163" y="4531"/>
                      <a:pt x="9068" y="4575"/>
                    </a:cubicBezTo>
                    <a:cubicBezTo>
                      <a:pt x="8970" y="4617"/>
                      <a:pt x="8875" y="4665"/>
                      <a:pt x="8776" y="4702"/>
                    </a:cubicBezTo>
                    <a:lnTo>
                      <a:pt x="8476" y="4814"/>
                    </a:lnTo>
                    <a:cubicBezTo>
                      <a:pt x="8375" y="4851"/>
                      <a:pt x="8276" y="4888"/>
                      <a:pt x="8174" y="4919"/>
                    </a:cubicBezTo>
                    <a:lnTo>
                      <a:pt x="7867" y="5012"/>
                    </a:lnTo>
                    <a:cubicBezTo>
                      <a:pt x="7765" y="5046"/>
                      <a:pt x="7661" y="5076"/>
                      <a:pt x="7558" y="5100"/>
                    </a:cubicBezTo>
                    <a:lnTo>
                      <a:pt x="6935" y="5259"/>
                    </a:lnTo>
                    <a:cubicBezTo>
                      <a:pt x="6832" y="5289"/>
                      <a:pt x="6724" y="5297"/>
                      <a:pt x="6619" y="5318"/>
                    </a:cubicBezTo>
                    <a:lnTo>
                      <a:pt x="6302" y="5372"/>
                    </a:lnTo>
                    <a:cubicBezTo>
                      <a:pt x="6196" y="5388"/>
                      <a:pt x="6092" y="5412"/>
                      <a:pt x="5986" y="5419"/>
                    </a:cubicBezTo>
                    <a:lnTo>
                      <a:pt x="5668" y="5447"/>
                    </a:lnTo>
                    <a:lnTo>
                      <a:pt x="5349" y="5475"/>
                    </a:lnTo>
                    <a:cubicBezTo>
                      <a:pt x="5243" y="5483"/>
                      <a:pt x="5134" y="5480"/>
                      <a:pt x="5027" y="5483"/>
                    </a:cubicBezTo>
                    <a:cubicBezTo>
                      <a:pt x="4895" y="5483"/>
                      <a:pt x="4761" y="5488"/>
                      <a:pt x="4628" y="5488"/>
                    </a:cubicBezTo>
                    <a:cubicBezTo>
                      <a:pt x="4548" y="5488"/>
                      <a:pt x="4468" y="5486"/>
                      <a:pt x="4389" y="5480"/>
                    </a:cubicBezTo>
                    <a:lnTo>
                      <a:pt x="4069" y="5461"/>
                    </a:lnTo>
                    <a:cubicBezTo>
                      <a:pt x="4015" y="5458"/>
                      <a:pt x="3963" y="5457"/>
                      <a:pt x="3909" y="5451"/>
                    </a:cubicBezTo>
                    <a:lnTo>
                      <a:pt x="3750" y="5432"/>
                    </a:lnTo>
                    <a:cubicBezTo>
                      <a:pt x="3538" y="5403"/>
                      <a:pt x="3324" y="5391"/>
                      <a:pt x="3114" y="5347"/>
                    </a:cubicBezTo>
                    <a:lnTo>
                      <a:pt x="2800" y="5290"/>
                    </a:lnTo>
                    <a:cubicBezTo>
                      <a:pt x="2694" y="5270"/>
                      <a:pt x="2590" y="5242"/>
                      <a:pt x="2486" y="5219"/>
                    </a:cubicBezTo>
                    <a:cubicBezTo>
                      <a:pt x="2382" y="5195"/>
                      <a:pt x="2276" y="5174"/>
                      <a:pt x="2173" y="5146"/>
                    </a:cubicBezTo>
                    <a:lnTo>
                      <a:pt x="1865" y="5053"/>
                    </a:lnTo>
                    <a:cubicBezTo>
                      <a:pt x="1760" y="5027"/>
                      <a:pt x="1660" y="4991"/>
                      <a:pt x="1558" y="4956"/>
                    </a:cubicBezTo>
                    <a:cubicBezTo>
                      <a:pt x="1457" y="4920"/>
                      <a:pt x="1353" y="4888"/>
                      <a:pt x="1253" y="4848"/>
                    </a:cubicBezTo>
                    <a:cubicBezTo>
                      <a:pt x="850" y="4699"/>
                      <a:pt x="456" y="4517"/>
                      <a:pt x="82" y="4303"/>
                    </a:cubicBezTo>
                    <a:lnTo>
                      <a:pt x="78" y="4300"/>
                    </a:lnTo>
                    <a:cubicBezTo>
                      <a:pt x="71" y="4296"/>
                      <a:pt x="63" y="4294"/>
                      <a:pt x="55" y="4294"/>
                    </a:cubicBezTo>
                    <a:cubicBezTo>
                      <a:pt x="41" y="4294"/>
                      <a:pt x="28" y="4300"/>
                      <a:pt x="19" y="4311"/>
                    </a:cubicBezTo>
                    <a:cubicBezTo>
                      <a:pt x="0" y="4331"/>
                      <a:pt x="4" y="4361"/>
                      <a:pt x="24" y="4377"/>
                    </a:cubicBezTo>
                    <a:cubicBezTo>
                      <a:pt x="366" y="4665"/>
                      <a:pt x="747" y="4893"/>
                      <a:pt x="1144" y="5093"/>
                    </a:cubicBezTo>
                    <a:cubicBezTo>
                      <a:pt x="1544" y="5287"/>
                      <a:pt x="1957" y="5461"/>
                      <a:pt x="2386" y="5585"/>
                    </a:cubicBezTo>
                    <a:cubicBezTo>
                      <a:pt x="2495" y="5616"/>
                      <a:pt x="2599" y="5655"/>
                      <a:pt x="2709" y="5678"/>
                    </a:cubicBezTo>
                    <a:lnTo>
                      <a:pt x="3036" y="5752"/>
                    </a:lnTo>
                    <a:cubicBezTo>
                      <a:pt x="3254" y="5807"/>
                      <a:pt x="3475" y="5834"/>
                      <a:pt x="3696" y="5869"/>
                    </a:cubicBezTo>
                    <a:lnTo>
                      <a:pt x="3863" y="5893"/>
                    </a:lnTo>
                    <a:cubicBezTo>
                      <a:pt x="3919" y="5900"/>
                      <a:pt x="3975" y="5903"/>
                      <a:pt x="4029" y="5907"/>
                    </a:cubicBezTo>
                    <a:lnTo>
                      <a:pt x="4365" y="5933"/>
                    </a:lnTo>
                    <a:cubicBezTo>
                      <a:pt x="4492" y="5946"/>
                      <a:pt x="4620" y="5949"/>
                      <a:pt x="4748" y="5949"/>
                    </a:cubicBezTo>
                    <a:cubicBezTo>
                      <a:pt x="4843" y="5949"/>
                      <a:pt x="4939" y="5947"/>
                      <a:pt x="5035" y="5947"/>
                    </a:cubicBezTo>
                    <a:cubicBezTo>
                      <a:pt x="5148" y="5946"/>
                      <a:pt x="5260" y="5948"/>
                      <a:pt x="5372" y="5941"/>
                    </a:cubicBezTo>
                    <a:lnTo>
                      <a:pt x="5706" y="5913"/>
                    </a:lnTo>
                    <a:lnTo>
                      <a:pt x="6040" y="5885"/>
                    </a:lnTo>
                    <a:cubicBezTo>
                      <a:pt x="6152" y="5879"/>
                      <a:pt x="6262" y="5854"/>
                      <a:pt x="6371" y="5837"/>
                    </a:cubicBezTo>
                    <a:lnTo>
                      <a:pt x="6703" y="5783"/>
                    </a:lnTo>
                    <a:cubicBezTo>
                      <a:pt x="6812" y="5763"/>
                      <a:pt x="6925" y="5752"/>
                      <a:pt x="7031" y="5722"/>
                    </a:cubicBezTo>
                    <a:lnTo>
                      <a:pt x="7681" y="5563"/>
                    </a:lnTo>
                    <a:cubicBezTo>
                      <a:pt x="8542" y="5344"/>
                      <a:pt x="9392" y="5011"/>
                      <a:pt x="10154" y="4531"/>
                    </a:cubicBezTo>
                    <a:cubicBezTo>
                      <a:pt x="10540" y="4300"/>
                      <a:pt x="10896" y="4028"/>
                      <a:pt x="11243" y="3752"/>
                    </a:cubicBezTo>
                    <a:cubicBezTo>
                      <a:pt x="11587" y="3470"/>
                      <a:pt x="11914" y="3181"/>
                      <a:pt x="12247" y="2902"/>
                    </a:cubicBezTo>
                    <a:cubicBezTo>
                      <a:pt x="12908" y="2344"/>
                      <a:pt x="13602" y="1839"/>
                      <a:pt x="14371" y="1449"/>
                    </a:cubicBezTo>
                    <a:cubicBezTo>
                      <a:pt x="15131" y="1050"/>
                      <a:pt x="15947" y="748"/>
                      <a:pt x="16781" y="525"/>
                    </a:cubicBezTo>
                    <a:cubicBezTo>
                      <a:pt x="17617" y="305"/>
                      <a:pt x="18466" y="140"/>
                      <a:pt x="19340" y="36"/>
                    </a:cubicBezTo>
                    <a:cubicBezTo>
                      <a:pt x="19130" y="11"/>
                      <a:pt x="18918" y="0"/>
                      <a:pt x="187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2" name="Google Shape;2712;p47"/>
              <p:cNvSpPr/>
              <p:nvPr/>
            </p:nvSpPr>
            <p:spPr>
              <a:xfrm>
                <a:off x="2070500" y="3681275"/>
                <a:ext cx="317975" cy="129650"/>
              </a:xfrm>
              <a:custGeom>
                <a:avLst/>
                <a:gdLst/>
                <a:ahLst/>
                <a:cxnLst/>
                <a:rect l="l" t="t" r="r" b="b"/>
                <a:pathLst>
                  <a:path w="12719" h="5186" extrusionOk="0">
                    <a:moveTo>
                      <a:pt x="11729" y="0"/>
                    </a:moveTo>
                    <a:cubicBezTo>
                      <a:pt x="10876" y="0"/>
                      <a:pt x="10020" y="61"/>
                      <a:pt x="9171" y="186"/>
                    </a:cubicBezTo>
                    <a:cubicBezTo>
                      <a:pt x="8010" y="358"/>
                      <a:pt x="6862" y="652"/>
                      <a:pt x="5764" y="1080"/>
                    </a:cubicBezTo>
                    <a:cubicBezTo>
                      <a:pt x="4667" y="1509"/>
                      <a:pt x="3616" y="2064"/>
                      <a:pt x="2653" y="2741"/>
                    </a:cubicBezTo>
                    <a:cubicBezTo>
                      <a:pt x="1690" y="3415"/>
                      <a:pt x="808" y="4198"/>
                      <a:pt x="25" y="5065"/>
                    </a:cubicBezTo>
                    <a:cubicBezTo>
                      <a:pt x="2" y="5092"/>
                      <a:pt x="0" y="5133"/>
                      <a:pt x="22" y="5163"/>
                    </a:cubicBezTo>
                    <a:cubicBezTo>
                      <a:pt x="35" y="5178"/>
                      <a:pt x="55" y="5186"/>
                      <a:pt x="75" y="5186"/>
                    </a:cubicBezTo>
                    <a:cubicBezTo>
                      <a:pt x="93" y="5186"/>
                      <a:pt x="110" y="5180"/>
                      <a:pt x="124" y="5168"/>
                    </a:cubicBezTo>
                    <a:cubicBezTo>
                      <a:pt x="993" y="4399"/>
                      <a:pt x="1901" y="3686"/>
                      <a:pt x="2870" y="3067"/>
                    </a:cubicBezTo>
                    <a:cubicBezTo>
                      <a:pt x="3838" y="2448"/>
                      <a:pt x="4861" y="1925"/>
                      <a:pt x="5930" y="1512"/>
                    </a:cubicBezTo>
                    <a:cubicBezTo>
                      <a:pt x="6999" y="1098"/>
                      <a:pt x="8108" y="790"/>
                      <a:pt x="9236" y="570"/>
                    </a:cubicBezTo>
                    <a:cubicBezTo>
                      <a:pt x="10368" y="348"/>
                      <a:pt x="11516" y="215"/>
                      <a:pt x="12675" y="120"/>
                    </a:cubicBezTo>
                    <a:cubicBezTo>
                      <a:pt x="12697" y="117"/>
                      <a:pt x="12717" y="100"/>
                      <a:pt x="12719" y="74"/>
                    </a:cubicBezTo>
                    <a:cubicBezTo>
                      <a:pt x="12719" y="49"/>
                      <a:pt x="12699" y="28"/>
                      <a:pt x="12672" y="25"/>
                    </a:cubicBezTo>
                    <a:cubicBezTo>
                      <a:pt x="12358" y="8"/>
                      <a:pt x="12044" y="0"/>
                      <a:pt x="117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3" name="Google Shape;2713;p47"/>
              <p:cNvSpPr/>
              <p:nvPr/>
            </p:nvSpPr>
            <p:spPr>
              <a:xfrm>
                <a:off x="2010125" y="4095500"/>
                <a:ext cx="407250" cy="75425"/>
              </a:xfrm>
              <a:custGeom>
                <a:avLst/>
                <a:gdLst/>
                <a:ahLst/>
                <a:cxnLst/>
                <a:rect l="l" t="t" r="r" b="b"/>
                <a:pathLst>
                  <a:path w="16290" h="3017" extrusionOk="0">
                    <a:moveTo>
                      <a:pt x="16289" y="0"/>
                    </a:moveTo>
                    <a:lnTo>
                      <a:pt x="16289" y="0"/>
                    </a:lnTo>
                    <a:cubicBezTo>
                      <a:pt x="15972" y="149"/>
                      <a:pt x="15659" y="301"/>
                      <a:pt x="15347" y="456"/>
                    </a:cubicBezTo>
                    <a:lnTo>
                      <a:pt x="14386" y="866"/>
                    </a:lnTo>
                    <a:lnTo>
                      <a:pt x="13412" y="1232"/>
                    </a:lnTo>
                    <a:lnTo>
                      <a:pt x="12422" y="1554"/>
                    </a:lnTo>
                    <a:lnTo>
                      <a:pt x="11419" y="1833"/>
                    </a:lnTo>
                    <a:lnTo>
                      <a:pt x="10407" y="2066"/>
                    </a:lnTo>
                    <a:lnTo>
                      <a:pt x="9387" y="2260"/>
                    </a:lnTo>
                    <a:cubicBezTo>
                      <a:pt x="9046" y="2314"/>
                      <a:pt x="8703" y="2360"/>
                      <a:pt x="8360" y="2409"/>
                    </a:cubicBezTo>
                    <a:cubicBezTo>
                      <a:pt x="8018" y="2452"/>
                      <a:pt x="7672" y="2483"/>
                      <a:pt x="7329" y="2521"/>
                    </a:cubicBezTo>
                    <a:cubicBezTo>
                      <a:pt x="6984" y="2549"/>
                      <a:pt x="6638" y="2561"/>
                      <a:pt x="6293" y="2588"/>
                    </a:cubicBezTo>
                    <a:cubicBezTo>
                      <a:pt x="5949" y="2605"/>
                      <a:pt x="5603" y="2607"/>
                      <a:pt x="5256" y="2619"/>
                    </a:cubicBezTo>
                    <a:cubicBezTo>
                      <a:pt x="4909" y="2619"/>
                      <a:pt x="4564" y="2609"/>
                      <a:pt x="4217" y="2607"/>
                    </a:cubicBezTo>
                    <a:cubicBezTo>
                      <a:pt x="3870" y="2598"/>
                      <a:pt x="3524" y="2572"/>
                      <a:pt x="3177" y="2558"/>
                    </a:cubicBezTo>
                    <a:cubicBezTo>
                      <a:pt x="2833" y="2534"/>
                      <a:pt x="2488" y="2498"/>
                      <a:pt x="2141" y="2470"/>
                    </a:cubicBezTo>
                    <a:cubicBezTo>
                      <a:pt x="1795" y="2432"/>
                      <a:pt x="1450" y="2387"/>
                      <a:pt x="1106" y="2345"/>
                    </a:cubicBezTo>
                    <a:cubicBezTo>
                      <a:pt x="933" y="2319"/>
                      <a:pt x="761" y="2289"/>
                      <a:pt x="590" y="2260"/>
                    </a:cubicBezTo>
                    <a:lnTo>
                      <a:pt x="73" y="2181"/>
                    </a:lnTo>
                    <a:lnTo>
                      <a:pt x="69" y="2183"/>
                    </a:lnTo>
                    <a:cubicBezTo>
                      <a:pt x="66" y="2182"/>
                      <a:pt x="63" y="2182"/>
                      <a:pt x="61" y="2182"/>
                    </a:cubicBezTo>
                    <a:cubicBezTo>
                      <a:pt x="36" y="2182"/>
                      <a:pt x="14" y="2199"/>
                      <a:pt x="8" y="2224"/>
                    </a:cubicBezTo>
                    <a:cubicBezTo>
                      <a:pt x="1" y="2253"/>
                      <a:pt x="17" y="2283"/>
                      <a:pt x="46" y="2290"/>
                    </a:cubicBezTo>
                    <a:cubicBezTo>
                      <a:pt x="386" y="2377"/>
                      <a:pt x="726" y="2466"/>
                      <a:pt x="1067" y="2544"/>
                    </a:cubicBezTo>
                    <a:cubicBezTo>
                      <a:pt x="1411" y="2610"/>
                      <a:pt x="1757" y="2681"/>
                      <a:pt x="2101" y="2743"/>
                    </a:cubicBezTo>
                    <a:cubicBezTo>
                      <a:pt x="2448" y="2793"/>
                      <a:pt x="2798" y="2844"/>
                      <a:pt x="3146" y="2886"/>
                    </a:cubicBezTo>
                    <a:cubicBezTo>
                      <a:pt x="3496" y="2919"/>
                      <a:pt x="3847" y="2953"/>
                      <a:pt x="4197" y="2977"/>
                    </a:cubicBezTo>
                    <a:cubicBezTo>
                      <a:pt x="4550" y="2991"/>
                      <a:pt x="4901" y="3012"/>
                      <a:pt x="5252" y="3017"/>
                    </a:cubicBezTo>
                    <a:cubicBezTo>
                      <a:pt x="5605" y="3012"/>
                      <a:pt x="5957" y="3017"/>
                      <a:pt x="6310" y="3005"/>
                    </a:cubicBezTo>
                    <a:cubicBezTo>
                      <a:pt x="6661" y="2986"/>
                      <a:pt x="7014" y="2969"/>
                      <a:pt x="7365" y="2942"/>
                    </a:cubicBezTo>
                    <a:cubicBezTo>
                      <a:pt x="7715" y="2905"/>
                      <a:pt x="8067" y="2872"/>
                      <a:pt x="8416" y="2830"/>
                    </a:cubicBezTo>
                    <a:cubicBezTo>
                      <a:pt x="8762" y="2776"/>
                      <a:pt x="9111" y="2724"/>
                      <a:pt x="9458" y="2664"/>
                    </a:cubicBezTo>
                    <a:cubicBezTo>
                      <a:pt x="9802" y="2592"/>
                      <a:pt x="10149" y="2525"/>
                      <a:pt x="10492" y="2447"/>
                    </a:cubicBezTo>
                    <a:lnTo>
                      <a:pt x="11514" y="2177"/>
                    </a:lnTo>
                    <a:cubicBezTo>
                      <a:pt x="11850" y="2071"/>
                      <a:pt x="12187" y="1965"/>
                      <a:pt x="12519" y="1853"/>
                    </a:cubicBezTo>
                    <a:cubicBezTo>
                      <a:pt x="12847" y="1728"/>
                      <a:pt x="13178" y="1605"/>
                      <a:pt x="13504" y="1476"/>
                    </a:cubicBezTo>
                    <a:lnTo>
                      <a:pt x="14464" y="1043"/>
                    </a:lnTo>
                    <a:lnTo>
                      <a:pt x="15394" y="548"/>
                    </a:lnTo>
                    <a:cubicBezTo>
                      <a:pt x="15694" y="370"/>
                      <a:pt x="15993" y="186"/>
                      <a:pt x="162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4" name="Google Shape;2714;p47"/>
              <p:cNvSpPr/>
              <p:nvPr/>
            </p:nvSpPr>
            <p:spPr>
              <a:xfrm>
                <a:off x="1351850" y="4216475"/>
                <a:ext cx="480900" cy="434200"/>
              </a:xfrm>
              <a:custGeom>
                <a:avLst/>
                <a:gdLst/>
                <a:ahLst/>
                <a:cxnLst/>
                <a:rect l="l" t="t" r="r" b="b"/>
                <a:pathLst>
                  <a:path w="19236" h="17368" extrusionOk="0">
                    <a:moveTo>
                      <a:pt x="12763" y="1"/>
                    </a:moveTo>
                    <a:cubicBezTo>
                      <a:pt x="11375" y="1"/>
                      <a:pt x="9931" y="462"/>
                      <a:pt x="8639" y="1466"/>
                    </a:cubicBezTo>
                    <a:cubicBezTo>
                      <a:pt x="8592" y="1501"/>
                      <a:pt x="8548" y="1537"/>
                      <a:pt x="8503" y="1574"/>
                    </a:cubicBezTo>
                    <a:cubicBezTo>
                      <a:pt x="6400" y="3284"/>
                      <a:pt x="6128" y="5941"/>
                      <a:pt x="5161" y="8304"/>
                    </a:cubicBezTo>
                    <a:cubicBezTo>
                      <a:pt x="4569" y="9746"/>
                      <a:pt x="3195" y="10325"/>
                      <a:pt x="1757" y="10627"/>
                    </a:cubicBezTo>
                    <a:cubicBezTo>
                      <a:pt x="863" y="10814"/>
                      <a:pt x="127" y="11331"/>
                      <a:pt x="30" y="12308"/>
                    </a:cubicBezTo>
                    <a:cubicBezTo>
                      <a:pt x="1" y="12609"/>
                      <a:pt x="35" y="12910"/>
                      <a:pt x="110" y="13203"/>
                    </a:cubicBezTo>
                    <a:cubicBezTo>
                      <a:pt x="202" y="13554"/>
                      <a:pt x="358" y="13894"/>
                      <a:pt x="542" y="14211"/>
                    </a:cubicBezTo>
                    <a:cubicBezTo>
                      <a:pt x="1813" y="16390"/>
                      <a:pt x="4222" y="17247"/>
                      <a:pt x="6634" y="17355"/>
                    </a:cubicBezTo>
                    <a:cubicBezTo>
                      <a:pt x="6822" y="17363"/>
                      <a:pt x="7010" y="17367"/>
                      <a:pt x="7197" y="17367"/>
                    </a:cubicBezTo>
                    <a:cubicBezTo>
                      <a:pt x="13501" y="17367"/>
                      <a:pt x="19236" y="12665"/>
                      <a:pt x="18897" y="6040"/>
                    </a:cubicBezTo>
                    <a:cubicBezTo>
                      <a:pt x="18760" y="3410"/>
                      <a:pt x="17307" y="1479"/>
                      <a:pt x="15366" y="574"/>
                    </a:cubicBezTo>
                    <a:cubicBezTo>
                      <a:pt x="14562" y="199"/>
                      <a:pt x="13675" y="1"/>
                      <a:pt x="127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5" name="Google Shape;2715;p47"/>
              <p:cNvSpPr/>
              <p:nvPr/>
            </p:nvSpPr>
            <p:spPr>
              <a:xfrm>
                <a:off x="1354650" y="4367525"/>
                <a:ext cx="471000" cy="286700"/>
              </a:xfrm>
              <a:custGeom>
                <a:avLst/>
                <a:gdLst/>
                <a:ahLst/>
                <a:cxnLst/>
                <a:rect l="l" t="t" r="r" b="b"/>
                <a:pathLst>
                  <a:path w="18840" h="11468" extrusionOk="0">
                    <a:moveTo>
                      <a:pt x="18783" y="1"/>
                    </a:moveTo>
                    <a:cubicBezTo>
                      <a:pt x="18839" y="2255"/>
                      <a:pt x="18178" y="4508"/>
                      <a:pt x="16868" y="6318"/>
                    </a:cubicBezTo>
                    <a:cubicBezTo>
                      <a:pt x="15565" y="8131"/>
                      <a:pt x="13704" y="9507"/>
                      <a:pt x="11630" y="10313"/>
                    </a:cubicBezTo>
                    <a:cubicBezTo>
                      <a:pt x="11111" y="10520"/>
                      <a:pt x="10579" y="10680"/>
                      <a:pt x="10038" y="10820"/>
                    </a:cubicBezTo>
                    <a:cubicBezTo>
                      <a:pt x="9497" y="10949"/>
                      <a:pt x="8948" y="11047"/>
                      <a:pt x="8394" y="11107"/>
                    </a:cubicBezTo>
                    <a:cubicBezTo>
                      <a:pt x="7928" y="11158"/>
                      <a:pt x="7459" y="11185"/>
                      <a:pt x="6990" y="11185"/>
                    </a:cubicBezTo>
                    <a:cubicBezTo>
                      <a:pt x="6344" y="11185"/>
                      <a:pt x="5699" y="11134"/>
                      <a:pt x="5063" y="11027"/>
                    </a:cubicBezTo>
                    <a:cubicBezTo>
                      <a:pt x="3969" y="10837"/>
                      <a:pt x="2892" y="10455"/>
                      <a:pt x="1990" y="9798"/>
                    </a:cubicBezTo>
                    <a:cubicBezTo>
                      <a:pt x="1537" y="9475"/>
                      <a:pt x="1129" y="9085"/>
                      <a:pt x="791" y="8639"/>
                    </a:cubicBezTo>
                    <a:cubicBezTo>
                      <a:pt x="458" y="8190"/>
                      <a:pt x="158" y="7706"/>
                      <a:pt x="1" y="7162"/>
                    </a:cubicBezTo>
                    <a:lnTo>
                      <a:pt x="1" y="7162"/>
                    </a:lnTo>
                    <a:cubicBezTo>
                      <a:pt x="61" y="7437"/>
                      <a:pt x="163" y="7704"/>
                      <a:pt x="287" y="7959"/>
                    </a:cubicBezTo>
                    <a:cubicBezTo>
                      <a:pt x="349" y="8087"/>
                      <a:pt x="418" y="8210"/>
                      <a:pt x="493" y="8330"/>
                    </a:cubicBezTo>
                    <a:cubicBezTo>
                      <a:pt x="570" y="8449"/>
                      <a:pt x="635" y="8577"/>
                      <a:pt x="724" y="8689"/>
                    </a:cubicBezTo>
                    <a:cubicBezTo>
                      <a:pt x="1048" y="9153"/>
                      <a:pt x="1446" y="9571"/>
                      <a:pt x="1898" y="9922"/>
                    </a:cubicBezTo>
                    <a:cubicBezTo>
                      <a:pt x="2806" y="10622"/>
                      <a:pt x="3902" y="11042"/>
                      <a:pt x="5018" y="11266"/>
                    </a:cubicBezTo>
                    <a:cubicBezTo>
                      <a:pt x="5738" y="11401"/>
                      <a:pt x="6470" y="11468"/>
                      <a:pt x="7202" y="11468"/>
                    </a:cubicBezTo>
                    <a:cubicBezTo>
                      <a:pt x="8751" y="11468"/>
                      <a:pt x="10300" y="11171"/>
                      <a:pt x="11744" y="10609"/>
                    </a:cubicBezTo>
                    <a:cubicBezTo>
                      <a:pt x="12805" y="10190"/>
                      <a:pt x="13816" y="9632"/>
                      <a:pt x="14718" y="8932"/>
                    </a:cubicBezTo>
                    <a:cubicBezTo>
                      <a:pt x="15169" y="8582"/>
                      <a:pt x="15599" y="8203"/>
                      <a:pt x="15990" y="7787"/>
                    </a:cubicBezTo>
                    <a:lnTo>
                      <a:pt x="16139" y="7634"/>
                    </a:lnTo>
                    <a:lnTo>
                      <a:pt x="16280" y="7472"/>
                    </a:lnTo>
                    <a:cubicBezTo>
                      <a:pt x="16372" y="7362"/>
                      <a:pt x="16470" y="7258"/>
                      <a:pt x="16558" y="7147"/>
                    </a:cubicBezTo>
                    <a:lnTo>
                      <a:pt x="16818" y="6807"/>
                    </a:lnTo>
                    <a:cubicBezTo>
                      <a:pt x="16906" y="6695"/>
                      <a:pt x="16981" y="6573"/>
                      <a:pt x="17065" y="6455"/>
                    </a:cubicBezTo>
                    <a:cubicBezTo>
                      <a:pt x="17145" y="6339"/>
                      <a:pt x="17228" y="6222"/>
                      <a:pt x="17298" y="6099"/>
                    </a:cubicBezTo>
                    <a:cubicBezTo>
                      <a:pt x="17372" y="5975"/>
                      <a:pt x="17449" y="5856"/>
                      <a:pt x="17519" y="5732"/>
                    </a:cubicBezTo>
                    <a:cubicBezTo>
                      <a:pt x="17654" y="5480"/>
                      <a:pt x="17794" y="5232"/>
                      <a:pt x="17907" y="4971"/>
                    </a:cubicBezTo>
                    <a:cubicBezTo>
                      <a:pt x="18032" y="4716"/>
                      <a:pt x="18128" y="4447"/>
                      <a:pt x="18234" y="4183"/>
                    </a:cubicBezTo>
                    <a:cubicBezTo>
                      <a:pt x="18321" y="3912"/>
                      <a:pt x="18421" y="3647"/>
                      <a:pt x="18485" y="3368"/>
                    </a:cubicBezTo>
                    <a:cubicBezTo>
                      <a:pt x="18519" y="3231"/>
                      <a:pt x="18562" y="3095"/>
                      <a:pt x="18587" y="2955"/>
                    </a:cubicBezTo>
                    <a:lnTo>
                      <a:pt x="18668" y="2537"/>
                    </a:lnTo>
                    <a:cubicBezTo>
                      <a:pt x="18695" y="2397"/>
                      <a:pt x="18707" y="2255"/>
                      <a:pt x="18729" y="2115"/>
                    </a:cubicBezTo>
                    <a:cubicBezTo>
                      <a:pt x="18747" y="1976"/>
                      <a:pt x="18767" y="1836"/>
                      <a:pt x="18774" y="1694"/>
                    </a:cubicBezTo>
                    <a:cubicBezTo>
                      <a:pt x="18835" y="1129"/>
                      <a:pt x="18817" y="563"/>
                      <a:pt x="187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2717" name="Google Shape;2717;p47"/>
          <p:cNvSpPr txBox="1"/>
          <p:nvPr/>
        </p:nvSpPr>
        <p:spPr>
          <a:xfrm flipH="1">
            <a:off x="683895" y="2284095"/>
            <a:ext cx="8140700" cy="60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Light weight, Durable, </a:t>
            </a:r>
            <a:r>
              <a:rPr lang="en-US" altLang="en-US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Flexible or rigid (can be shaped easily)Waterproof Good insulators of heat and electricity Resistant to corrosion and chemicals</a:t>
            </a:r>
            <a:endParaRPr lang="en-US" altLang="en-US" b="1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mb/>
      </p:transition>
    </mc:Choice>
    <mc:Fallback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7" dur="1000" fill="hold"/>
                                              <p:tgtEl>
                                                <p:spTgt spid="2471"/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1" grpId="0"/>
      <p:bldP spid="2471" grpId="1"/>
      <p:bldP spid="2717" grpId="0"/>
      <p:bldP spid="2717" grpId="1"/>
      <p:bldP spid="2472" grpId="0" build="p"/>
      <p:bldP spid="2472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78" name="Shape 2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9" name="Google Shape;2879;p51"/>
          <p:cNvSpPr/>
          <p:nvPr/>
        </p:nvSpPr>
        <p:spPr>
          <a:xfrm>
            <a:off x="1100975" y="1854900"/>
            <a:ext cx="1433700" cy="14337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80" name="Google Shape;2880;p51"/>
          <p:cNvSpPr txBox="1"/>
          <p:nvPr>
            <p:ph type="title" idx="2"/>
          </p:nvPr>
        </p:nvSpPr>
        <p:spPr>
          <a:xfrm>
            <a:off x="2839872" y="1491840"/>
            <a:ext cx="5284200" cy="9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Recycling</a:t>
            </a:r>
            <a:br>
              <a:rPr lang="en-US" altLang="en-GB"/>
            </a:br>
            <a:r>
              <a:rPr lang="en-US" altLang="en-GB"/>
              <a:t>Plastics</a:t>
            </a:r>
            <a:endParaRPr lang="en-US" altLang="en-GB"/>
          </a:p>
        </p:txBody>
      </p:sp>
      <p:sp>
        <p:nvSpPr>
          <p:cNvPr id="2881" name="Google Shape;2881;p51"/>
          <p:cNvSpPr txBox="1"/>
          <p:nvPr>
            <p:ph type="title"/>
          </p:nvPr>
        </p:nvSpPr>
        <p:spPr>
          <a:xfrm>
            <a:off x="1042775" y="1854900"/>
            <a:ext cx="15501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02</a:t>
            </a:r>
            <a:endParaRPr lang="en-GB"/>
          </a:p>
        </p:txBody>
      </p:sp>
      <p:grpSp>
        <p:nvGrpSpPr>
          <p:cNvPr id="2883" name="Google Shape;2883;p51"/>
          <p:cNvGrpSpPr/>
          <p:nvPr/>
        </p:nvGrpSpPr>
        <p:grpSpPr>
          <a:xfrm>
            <a:off x="6472309" y="3709005"/>
            <a:ext cx="1059835" cy="957989"/>
            <a:chOff x="320450" y="2267300"/>
            <a:chExt cx="355375" cy="321225"/>
          </a:xfrm>
        </p:grpSpPr>
        <p:sp>
          <p:nvSpPr>
            <p:cNvPr id="2884" name="Google Shape;2884;p51"/>
            <p:cNvSpPr/>
            <p:nvPr/>
          </p:nvSpPr>
          <p:spPr>
            <a:xfrm>
              <a:off x="320450" y="2546925"/>
              <a:ext cx="345325" cy="41600"/>
            </a:xfrm>
            <a:custGeom>
              <a:avLst/>
              <a:gdLst/>
              <a:ahLst/>
              <a:cxnLst/>
              <a:rect l="l" t="t" r="r" b="b"/>
              <a:pathLst>
                <a:path w="13813" h="1664" extrusionOk="0">
                  <a:moveTo>
                    <a:pt x="6907" y="1"/>
                  </a:moveTo>
                  <a:cubicBezTo>
                    <a:pt x="3093" y="1"/>
                    <a:pt x="1" y="374"/>
                    <a:pt x="1" y="833"/>
                  </a:cubicBezTo>
                  <a:cubicBezTo>
                    <a:pt x="1" y="1291"/>
                    <a:pt x="3093" y="1663"/>
                    <a:pt x="6907" y="1663"/>
                  </a:cubicBezTo>
                  <a:cubicBezTo>
                    <a:pt x="8738" y="1663"/>
                    <a:pt x="10495" y="1576"/>
                    <a:pt x="11790" y="1420"/>
                  </a:cubicBezTo>
                  <a:cubicBezTo>
                    <a:pt x="13085" y="1264"/>
                    <a:pt x="13812" y="1053"/>
                    <a:pt x="13812" y="833"/>
                  </a:cubicBezTo>
                  <a:cubicBezTo>
                    <a:pt x="13812" y="612"/>
                    <a:pt x="13085" y="401"/>
                    <a:pt x="11790" y="245"/>
                  </a:cubicBezTo>
                  <a:cubicBezTo>
                    <a:pt x="10495" y="89"/>
                    <a:pt x="8738" y="1"/>
                    <a:pt x="6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5" name="Google Shape;2885;p51"/>
            <p:cNvSpPr/>
            <p:nvPr/>
          </p:nvSpPr>
          <p:spPr>
            <a:xfrm>
              <a:off x="346575" y="2505700"/>
              <a:ext cx="79550" cy="58800"/>
            </a:xfrm>
            <a:custGeom>
              <a:avLst/>
              <a:gdLst/>
              <a:ahLst/>
              <a:cxnLst/>
              <a:rect l="l" t="t" r="r" b="b"/>
              <a:pathLst>
                <a:path w="3182" h="2352" extrusionOk="0">
                  <a:moveTo>
                    <a:pt x="1902" y="0"/>
                  </a:moveTo>
                  <a:cubicBezTo>
                    <a:pt x="1603" y="660"/>
                    <a:pt x="1154" y="1252"/>
                    <a:pt x="598" y="1717"/>
                  </a:cubicBezTo>
                  <a:cubicBezTo>
                    <a:pt x="372" y="1904"/>
                    <a:pt x="121" y="2083"/>
                    <a:pt x="1" y="2352"/>
                  </a:cubicBezTo>
                  <a:cubicBezTo>
                    <a:pt x="840" y="2334"/>
                    <a:pt x="1737" y="2339"/>
                    <a:pt x="2578" y="2320"/>
                  </a:cubicBezTo>
                  <a:lnTo>
                    <a:pt x="3181" y="855"/>
                  </a:lnTo>
                  <a:cubicBezTo>
                    <a:pt x="2754" y="562"/>
                    <a:pt x="2329" y="293"/>
                    <a:pt x="1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6" name="Google Shape;2886;p51"/>
            <p:cNvSpPr/>
            <p:nvPr/>
          </p:nvSpPr>
          <p:spPr>
            <a:xfrm>
              <a:off x="377525" y="2552675"/>
              <a:ext cx="3750" cy="13300"/>
            </a:xfrm>
            <a:custGeom>
              <a:avLst/>
              <a:gdLst/>
              <a:ahLst/>
              <a:cxnLst/>
              <a:rect l="l" t="t" r="r" b="b"/>
              <a:pathLst>
                <a:path w="150" h="532" extrusionOk="0">
                  <a:moveTo>
                    <a:pt x="68" y="1"/>
                  </a:moveTo>
                  <a:cubicBezTo>
                    <a:pt x="29" y="2"/>
                    <a:pt x="1" y="32"/>
                    <a:pt x="3" y="68"/>
                  </a:cubicBezTo>
                  <a:lnTo>
                    <a:pt x="15" y="467"/>
                  </a:lnTo>
                  <a:cubicBezTo>
                    <a:pt x="18" y="503"/>
                    <a:pt x="46" y="531"/>
                    <a:pt x="82" y="531"/>
                  </a:cubicBezTo>
                  <a:lnTo>
                    <a:pt x="83" y="531"/>
                  </a:lnTo>
                  <a:cubicBezTo>
                    <a:pt x="121" y="530"/>
                    <a:pt x="149" y="498"/>
                    <a:pt x="148" y="463"/>
                  </a:cubicBezTo>
                  <a:lnTo>
                    <a:pt x="135" y="65"/>
                  </a:lnTo>
                  <a:cubicBezTo>
                    <a:pt x="133" y="27"/>
                    <a:pt x="101" y="2"/>
                    <a:pt x="6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7" name="Google Shape;2887;p51"/>
            <p:cNvSpPr/>
            <p:nvPr/>
          </p:nvSpPr>
          <p:spPr>
            <a:xfrm>
              <a:off x="388900" y="2551300"/>
              <a:ext cx="3450" cy="14100"/>
            </a:xfrm>
            <a:custGeom>
              <a:avLst/>
              <a:gdLst/>
              <a:ahLst/>
              <a:cxnLst/>
              <a:rect l="l" t="t" r="r" b="b"/>
              <a:pathLst>
                <a:path w="138" h="564" extrusionOk="0">
                  <a:moveTo>
                    <a:pt x="64" y="1"/>
                  </a:moveTo>
                  <a:cubicBezTo>
                    <a:pt x="32" y="1"/>
                    <a:pt x="6" y="33"/>
                    <a:pt x="6" y="66"/>
                  </a:cubicBezTo>
                  <a:lnTo>
                    <a:pt x="0" y="496"/>
                  </a:lnTo>
                  <a:cubicBezTo>
                    <a:pt x="0" y="532"/>
                    <a:pt x="29" y="563"/>
                    <a:pt x="66" y="563"/>
                  </a:cubicBezTo>
                  <a:cubicBezTo>
                    <a:pt x="102" y="563"/>
                    <a:pt x="130" y="535"/>
                    <a:pt x="130" y="499"/>
                  </a:cubicBezTo>
                  <a:lnTo>
                    <a:pt x="136" y="67"/>
                  </a:lnTo>
                  <a:cubicBezTo>
                    <a:pt x="137" y="31"/>
                    <a:pt x="107" y="1"/>
                    <a:pt x="72" y="1"/>
                  </a:cubicBezTo>
                  <a:cubicBezTo>
                    <a:pt x="69" y="1"/>
                    <a:pt x="66" y="1"/>
                    <a:pt x="6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8" name="Google Shape;2888;p51"/>
            <p:cNvSpPr/>
            <p:nvPr/>
          </p:nvSpPr>
          <p:spPr>
            <a:xfrm>
              <a:off x="382425" y="2356050"/>
              <a:ext cx="185175" cy="210125"/>
            </a:xfrm>
            <a:custGeom>
              <a:avLst/>
              <a:gdLst/>
              <a:ahLst/>
              <a:cxnLst/>
              <a:rect l="l" t="t" r="r" b="b"/>
              <a:pathLst>
                <a:path w="7407" h="8405" extrusionOk="0">
                  <a:moveTo>
                    <a:pt x="2927" y="1"/>
                  </a:moveTo>
                  <a:cubicBezTo>
                    <a:pt x="2033" y="218"/>
                    <a:pt x="1248" y="841"/>
                    <a:pt x="834" y="1663"/>
                  </a:cubicBezTo>
                  <a:cubicBezTo>
                    <a:pt x="425" y="2474"/>
                    <a:pt x="146" y="3316"/>
                    <a:pt x="52" y="4218"/>
                  </a:cubicBezTo>
                  <a:cubicBezTo>
                    <a:pt x="0" y="4717"/>
                    <a:pt x="2" y="5187"/>
                    <a:pt x="196" y="5650"/>
                  </a:cubicBezTo>
                  <a:cubicBezTo>
                    <a:pt x="391" y="6110"/>
                    <a:pt x="741" y="6505"/>
                    <a:pt x="1177" y="6754"/>
                  </a:cubicBezTo>
                  <a:cubicBezTo>
                    <a:pt x="1048" y="7313"/>
                    <a:pt x="918" y="7840"/>
                    <a:pt x="789" y="8398"/>
                  </a:cubicBezTo>
                  <a:lnTo>
                    <a:pt x="4220" y="8402"/>
                  </a:lnTo>
                  <a:cubicBezTo>
                    <a:pt x="4378" y="8353"/>
                    <a:pt x="4526" y="8282"/>
                    <a:pt x="4668" y="8196"/>
                  </a:cubicBezTo>
                  <a:cubicBezTo>
                    <a:pt x="4937" y="8334"/>
                    <a:pt x="5240" y="8404"/>
                    <a:pt x="5542" y="8404"/>
                  </a:cubicBezTo>
                  <a:cubicBezTo>
                    <a:pt x="5849" y="8404"/>
                    <a:pt x="6156" y="8332"/>
                    <a:pt x="6427" y="8185"/>
                  </a:cubicBezTo>
                  <a:cubicBezTo>
                    <a:pt x="7012" y="7867"/>
                    <a:pt x="7401" y="7217"/>
                    <a:pt x="7407" y="6552"/>
                  </a:cubicBezTo>
                  <a:cubicBezTo>
                    <a:pt x="7407" y="6260"/>
                    <a:pt x="7342" y="5973"/>
                    <a:pt x="7217" y="5716"/>
                  </a:cubicBezTo>
                  <a:cubicBezTo>
                    <a:pt x="7008" y="5287"/>
                    <a:pt x="6620" y="4958"/>
                    <a:pt x="6173" y="4790"/>
                  </a:cubicBezTo>
                  <a:cubicBezTo>
                    <a:pt x="6656" y="3846"/>
                    <a:pt x="6965" y="2801"/>
                    <a:pt x="7079" y="1762"/>
                  </a:cubicBezTo>
                  <a:cubicBezTo>
                    <a:pt x="6569" y="1293"/>
                    <a:pt x="5969" y="886"/>
                    <a:pt x="5342" y="590"/>
                  </a:cubicBezTo>
                  <a:cubicBezTo>
                    <a:pt x="5065" y="619"/>
                    <a:pt x="4784" y="650"/>
                    <a:pt x="4506" y="650"/>
                  </a:cubicBezTo>
                  <a:cubicBezTo>
                    <a:pt x="4350" y="650"/>
                    <a:pt x="4195" y="640"/>
                    <a:pt x="4042" y="615"/>
                  </a:cubicBezTo>
                  <a:cubicBezTo>
                    <a:pt x="3611" y="548"/>
                    <a:pt x="3181" y="355"/>
                    <a:pt x="2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9" name="Google Shape;2889;p51"/>
            <p:cNvSpPr/>
            <p:nvPr/>
          </p:nvSpPr>
          <p:spPr>
            <a:xfrm>
              <a:off x="405475" y="2371450"/>
              <a:ext cx="66000" cy="82875"/>
            </a:xfrm>
            <a:custGeom>
              <a:avLst/>
              <a:gdLst/>
              <a:ahLst/>
              <a:cxnLst/>
              <a:rect l="l" t="t" r="r" b="b"/>
              <a:pathLst>
                <a:path w="2640" h="3315" extrusionOk="0">
                  <a:moveTo>
                    <a:pt x="1217" y="0"/>
                  </a:moveTo>
                  <a:cubicBezTo>
                    <a:pt x="1069" y="0"/>
                    <a:pt x="917" y="38"/>
                    <a:pt x="779" y="114"/>
                  </a:cubicBezTo>
                  <a:cubicBezTo>
                    <a:pt x="509" y="264"/>
                    <a:pt x="352" y="513"/>
                    <a:pt x="268" y="693"/>
                  </a:cubicBezTo>
                  <a:cubicBezTo>
                    <a:pt x="173" y="893"/>
                    <a:pt x="116" y="1120"/>
                    <a:pt x="76" y="1429"/>
                  </a:cubicBezTo>
                  <a:cubicBezTo>
                    <a:pt x="0" y="2044"/>
                    <a:pt x="33" y="2663"/>
                    <a:pt x="181" y="3264"/>
                  </a:cubicBezTo>
                  <a:cubicBezTo>
                    <a:pt x="188" y="3294"/>
                    <a:pt x="215" y="3314"/>
                    <a:pt x="245" y="3314"/>
                  </a:cubicBezTo>
                  <a:cubicBezTo>
                    <a:pt x="251" y="3314"/>
                    <a:pt x="255" y="3314"/>
                    <a:pt x="262" y="3312"/>
                  </a:cubicBezTo>
                  <a:cubicBezTo>
                    <a:pt x="298" y="3304"/>
                    <a:pt x="319" y="3269"/>
                    <a:pt x="311" y="3233"/>
                  </a:cubicBezTo>
                  <a:cubicBezTo>
                    <a:pt x="168" y="2647"/>
                    <a:pt x="133" y="2044"/>
                    <a:pt x="209" y="1446"/>
                  </a:cubicBezTo>
                  <a:cubicBezTo>
                    <a:pt x="245" y="1153"/>
                    <a:pt x="299" y="936"/>
                    <a:pt x="388" y="748"/>
                  </a:cubicBezTo>
                  <a:cubicBezTo>
                    <a:pt x="462" y="585"/>
                    <a:pt x="604" y="362"/>
                    <a:pt x="842" y="231"/>
                  </a:cubicBezTo>
                  <a:cubicBezTo>
                    <a:pt x="961" y="165"/>
                    <a:pt x="1091" y="132"/>
                    <a:pt x="1216" y="132"/>
                  </a:cubicBezTo>
                  <a:cubicBezTo>
                    <a:pt x="1316" y="132"/>
                    <a:pt x="1412" y="153"/>
                    <a:pt x="1497" y="195"/>
                  </a:cubicBezTo>
                  <a:cubicBezTo>
                    <a:pt x="1664" y="277"/>
                    <a:pt x="1789" y="433"/>
                    <a:pt x="1896" y="590"/>
                  </a:cubicBezTo>
                  <a:cubicBezTo>
                    <a:pt x="2158" y="970"/>
                    <a:pt x="2362" y="1389"/>
                    <a:pt x="2503" y="1829"/>
                  </a:cubicBezTo>
                  <a:cubicBezTo>
                    <a:pt x="2512" y="1857"/>
                    <a:pt x="2538" y="1875"/>
                    <a:pt x="2566" y="1875"/>
                  </a:cubicBezTo>
                  <a:cubicBezTo>
                    <a:pt x="2572" y="1875"/>
                    <a:pt x="2579" y="1874"/>
                    <a:pt x="2585" y="1872"/>
                  </a:cubicBezTo>
                  <a:cubicBezTo>
                    <a:pt x="2619" y="1862"/>
                    <a:pt x="2639" y="1825"/>
                    <a:pt x="2628" y="1791"/>
                  </a:cubicBezTo>
                  <a:cubicBezTo>
                    <a:pt x="2483" y="1336"/>
                    <a:pt x="2275" y="907"/>
                    <a:pt x="2005" y="514"/>
                  </a:cubicBezTo>
                  <a:cubicBezTo>
                    <a:pt x="1887" y="342"/>
                    <a:pt x="1752" y="171"/>
                    <a:pt x="1554" y="75"/>
                  </a:cubicBezTo>
                  <a:cubicBezTo>
                    <a:pt x="1452" y="25"/>
                    <a:pt x="1336" y="0"/>
                    <a:pt x="121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0" name="Google Shape;2890;p51"/>
            <p:cNvSpPr/>
            <p:nvPr/>
          </p:nvSpPr>
          <p:spPr>
            <a:xfrm>
              <a:off x="526275" y="2376425"/>
              <a:ext cx="10125" cy="27075"/>
            </a:xfrm>
            <a:custGeom>
              <a:avLst/>
              <a:gdLst/>
              <a:ahLst/>
              <a:cxnLst/>
              <a:rect l="l" t="t" r="r" b="b"/>
              <a:pathLst>
                <a:path w="405" h="1083" extrusionOk="0">
                  <a:moveTo>
                    <a:pt x="73" y="1"/>
                  </a:moveTo>
                  <a:cubicBezTo>
                    <a:pt x="67" y="1"/>
                    <a:pt x="61" y="2"/>
                    <a:pt x="54" y="3"/>
                  </a:cubicBezTo>
                  <a:cubicBezTo>
                    <a:pt x="19" y="12"/>
                    <a:pt x="0" y="48"/>
                    <a:pt x="9" y="83"/>
                  </a:cubicBezTo>
                  <a:lnTo>
                    <a:pt x="269" y="1034"/>
                  </a:lnTo>
                  <a:cubicBezTo>
                    <a:pt x="276" y="1063"/>
                    <a:pt x="303" y="1083"/>
                    <a:pt x="332" y="1083"/>
                  </a:cubicBezTo>
                  <a:cubicBezTo>
                    <a:pt x="337" y="1083"/>
                    <a:pt x="345" y="1083"/>
                    <a:pt x="350" y="1080"/>
                  </a:cubicBezTo>
                  <a:cubicBezTo>
                    <a:pt x="386" y="1071"/>
                    <a:pt x="405" y="1035"/>
                    <a:pt x="396" y="1000"/>
                  </a:cubicBezTo>
                  <a:lnTo>
                    <a:pt x="136" y="49"/>
                  </a:lnTo>
                  <a:cubicBezTo>
                    <a:pt x="128" y="20"/>
                    <a:pt x="102" y="1"/>
                    <a:pt x="7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1" name="Google Shape;2891;p51"/>
            <p:cNvSpPr/>
            <p:nvPr/>
          </p:nvSpPr>
          <p:spPr>
            <a:xfrm>
              <a:off x="407475" y="2409600"/>
              <a:ext cx="61200" cy="33675"/>
            </a:xfrm>
            <a:custGeom>
              <a:avLst/>
              <a:gdLst/>
              <a:ahLst/>
              <a:cxnLst/>
              <a:rect l="l" t="t" r="r" b="b"/>
              <a:pathLst>
                <a:path w="2448" h="1347" extrusionOk="0">
                  <a:moveTo>
                    <a:pt x="2376" y="0"/>
                  </a:moveTo>
                  <a:cubicBezTo>
                    <a:pt x="2095" y="20"/>
                    <a:pt x="1837" y="200"/>
                    <a:pt x="1717" y="456"/>
                  </a:cubicBezTo>
                  <a:cubicBezTo>
                    <a:pt x="1681" y="450"/>
                    <a:pt x="1644" y="447"/>
                    <a:pt x="1607" y="447"/>
                  </a:cubicBezTo>
                  <a:cubicBezTo>
                    <a:pt x="1326" y="447"/>
                    <a:pt x="1041" y="609"/>
                    <a:pt x="914" y="851"/>
                  </a:cubicBezTo>
                  <a:cubicBezTo>
                    <a:pt x="852" y="835"/>
                    <a:pt x="788" y="828"/>
                    <a:pt x="725" y="828"/>
                  </a:cubicBezTo>
                  <a:cubicBezTo>
                    <a:pt x="622" y="828"/>
                    <a:pt x="520" y="848"/>
                    <a:pt x="424" y="886"/>
                  </a:cubicBezTo>
                  <a:cubicBezTo>
                    <a:pt x="252" y="954"/>
                    <a:pt x="106" y="1088"/>
                    <a:pt x="18" y="1251"/>
                  </a:cubicBezTo>
                  <a:cubicBezTo>
                    <a:pt x="0" y="1282"/>
                    <a:pt x="13" y="1322"/>
                    <a:pt x="45" y="1340"/>
                  </a:cubicBezTo>
                  <a:cubicBezTo>
                    <a:pt x="53" y="1345"/>
                    <a:pt x="65" y="1347"/>
                    <a:pt x="75" y="1347"/>
                  </a:cubicBezTo>
                  <a:cubicBezTo>
                    <a:pt x="99" y="1347"/>
                    <a:pt x="122" y="1335"/>
                    <a:pt x="132" y="1315"/>
                  </a:cubicBezTo>
                  <a:cubicBezTo>
                    <a:pt x="206" y="1179"/>
                    <a:pt x="329" y="1066"/>
                    <a:pt x="472" y="1009"/>
                  </a:cubicBezTo>
                  <a:cubicBezTo>
                    <a:pt x="551" y="977"/>
                    <a:pt x="638" y="961"/>
                    <a:pt x="724" y="961"/>
                  </a:cubicBezTo>
                  <a:cubicBezTo>
                    <a:pt x="793" y="961"/>
                    <a:pt x="863" y="971"/>
                    <a:pt x="928" y="992"/>
                  </a:cubicBezTo>
                  <a:cubicBezTo>
                    <a:pt x="935" y="994"/>
                    <a:pt x="941" y="995"/>
                    <a:pt x="947" y="995"/>
                  </a:cubicBezTo>
                  <a:cubicBezTo>
                    <a:pt x="973" y="995"/>
                    <a:pt x="998" y="980"/>
                    <a:pt x="1008" y="954"/>
                  </a:cubicBezTo>
                  <a:cubicBezTo>
                    <a:pt x="1099" y="733"/>
                    <a:pt x="1360" y="578"/>
                    <a:pt x="1609" y="578"/>
                  </a:cubicBezTo>
                  <a:cubicBezTo>
                    <a:pt x="1653" y="578"/>
                    <a:pt x="1697" y="583"/>
                    <a:pt x="1740" y="593"/>
                  </a:cubicBezTo>
                  <a:cubicBezTo>
                    <a:pt x="1745" y="594"/>
                    <a:pt x="1750" y="595"/>
                    <a:pt x="1754" y="595"/>
                  </a:cubicBezTo>
                  <a:cubicBezTo>
                    <a:pt x="1782" y="595"/>
                    <a:pt x="1806" y="578"/>
                    <a:pt x="1817" y="552"/>
                  </a:cubicBezTo>
                  <a:cubicBezTo>
                    <a:pt x="1905" y="322"/>
                    <a:pt x="2139" y="149"/>
                    <a:pt x="2386" y="130"/>
                  </a:cubicBezTo>
                  <a:cubicBezTo>
                    <a:pt x="2422" y="129"/>
                    <a:pt x="2448" y="96"/>
                    <a:pt x="2446" y="60"/>
                  </a:cubicBezTo>
                  <a:cubicBezTo>
                    <a:pt x="2445" y="24"/>
                    <a:pt x="2415" y="0"/>
                    <a:pt x="237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2" name="Google Shape;2892;p51"/>
            <p:cNvSpPr/>
            <p:nvPr/>
          </p:nvSpPr>
          <p:spPr>
            <a:xfrm>
              <a:off x="409475" y="2523400"/>
              <a:ext cx="38275" cy="9675"/>
            </a:xfrm>
            <a:custGeom>
              <a:avLst/>
              <a:gdLst/>
              <a:ahLst/>
              <a:cxnLst/>
              <a:rect l="l" t="t" r="r" b="b"/>
              <a:pathLst>
                <a:path w="1531" h="387" extrusionOk="0">
                  <a:moveTo>
                    <a:pt x="78" y="1"/>
                  </a:moveTo>
                  <a:cubicBezTo>
                    <a:pt x="50" y="1"/>
                    <a:pt x="24" y="16"/>
                    <a:pt x="13" y="44"/>
                  </a:cubicBezTo>
                  <a:cubicBezTo>
                    <a:pt x="0" y="78"/>
                    <a:pt x="19" y="115"/>
                    <a:pt x="52" y="128"/>
                  </a:cubicBezTo>
                  <a:cubicBezTo>
                    <a:pt x="507" y="297"/>
                    <a:pt x="980" y="383"/>
                    <a:pt x="1464" y="387"/>
                  </a:cubicBezTo>
                  <a:cubicBezTo>
                    <a:pt x="1500" y="387"/>
                    <a:pt x="1530" y="358"/>
                    <a:pt x="1529" y="323"/>
                  </a:cubicBezTo>
                  <a:cubicBezTo>
                    <a:pt x="1529" y="287"/>
                    <a:pt x="1499" y="257"/>
                    <a:pt x="1463" y="257"/>
                  </a:cubicBezTo>
                  <a:cubicBezTo>
                    <a:pt x="995" y="253"/>
                    <a:pt x="537" y="168"/>
                    <a:pt x="98" y="4"/>
                  </a:cubicBezTo>
                  <a:cubicBezTo>
                    <a:pt x="91" y="2"/>
                    <a:pt x="84" y="1"/>
                    <a:pt x="7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3" name="Google Shape;2893;p51"/>
            <p:cNvSpPr/>
            <p:nvPr/>
          </p:nvSpPr>
          <p:spPr>
            <a:xfrm>
              <a:off x="497250" y="2531400"/>
              <a:ext cx="24600" cy="31425"/>
            </a:xfrm>
            <a:custGeom>
              <a:avLst/>
              <a:gdLst/>
              <a:ahLst/>
              <a:cxnLst/>
              <a:rect l="l" t="t" r="r" b="b"/>
              <a:pathLst>
                <a:path w="984" h="1257" extrusionOk="0">
                  <a:moveTo>
                    <a:pt x="913" y="0"/>
                  </a:moveTo>
                  <a:cubicBezTo>
                    <a:pt x="882" y="0"/>
                    <a:pt x="854" y="22"/>
                    <a:pt x="848" y="54"/>
                  </a:cubicBezTo>
                  <a:cubicBezTo>
                    <a:pt x="765" y="510"/>
                    <a:pt x="458" y="923"/>
                    <a:pt x="46" y="1133"/>
                  </a:cubicBezTo>
                  <a:cubicBezTo>
                    <a:pt x="13" y="1149"/>
                    <a:pt x="0" y="1189"/>
                    <a:pt x="18" y="1221"/>
                  </a:cubicBezTo>
                  <a:cubicBezTo>
                    <a:pt x="29" y="1245"/>
                    <a:pt x="53" y="1256"/>
                    <a:pt x="76" y="1256"/>
                  </a:cubicBezTo>
                  <a:cubicBezTo>
                    <a:pt x="86" y="1256"/>
                    <a:pt x="98" y="1255"/>
                    <a:pt x="106" y="1249"/>
                  </a:cubicBezTo>
                  <a:cubicBezTo>
                    <a:pt x="555" y="1020"/>
                    <a:pt x="888" y="573"/>
                    <a:pt x="978" y="77"/>
                  </a:cubicBezTo>
                  <a:cubicBezTo>
                    <a:pt x="984" y="41"/>
                    <a:pt x="960" y="8"/>
                    <a:pt x="924" y="1"/>
                  </a:cubicBezTo>
                  <a:cubicBezTo>
                    <a:pt x="920" y="1"/>
                    <a:pt x="916" y="0"/>
                    <a:pt x="91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4" name="Google Shape;2894;p51"/>
            <p:cNvSpPr/>
            <p:nvPr/>
          </p:nvSpPr>
          <p:spPr>
            <a:xfrm>
              <a:off x="409225" y="2526900"/>
              <a:ext cx="13075" cy="39775"/>
            </a:xfrm>
            <a:custGeom>
              <a:avLst/>
              <a:gdLst/>
              <a:ahLst/>
              <a:cxnLst/>
              <a:rect l="l" t="t" r="r" b="b"/>
              <a:pathLst>
                <a:path w="523" h="1591" extrusionOk="0">
                  <a:moveTo>
                    <a:pt x="446" y="1"/>
                  </a:moveTo>
                  <a:cubicBezTo>
                    <a:pt x="417" y="1"/>
                    <a:pt x="392" y="21"/>
                    <a:pt x="384" y="50"/>
                  </a:cubicBezTo>
                  <a:lnTo>
                    <a:pt x="10" y="1508"/>
                  </a:lnTo>
                  <a:cubicBezTo>
                    <a:pt x="0" y="1544"/>
                    <a:pt x="22" y="1579"/>
                    <a:pt x="58" y="1589"/>
                  </a:cubicBezTo>
                  <a:cubicBezTo>
                    <a:pt x="62" y="1591"/>
                    <a:pt x="68" y="1591"/>
                    <a:pt x="73" y="1591"/>
                  </a:cubicBezTo>
                  <a:cubicBezTo>
                    <a:pt x="103" y="1591"/>
                    <a:pt x="131" y="1571"/>
                    <a:pt x="138" y="1542"/>
                  </a:cubicBezTo>
                  <a:lnTo>
                    <a:pt x="511" y="84"/>
                  </a:lnTo>
                  <a:cubicBezTo>
                    <a:pt x="522" y="48"/>
                    <a:pt x="501" y="13"/>
                    <a:pt x="465" y="4"/>
                  </a:cubicBezTo>
                  <a:cubicBezTo>
                    <a:pt x="459" y="2"/>
                    <a:pt x="452" y="1"/>
                    <a:pt x="44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5" name="Google Shape;2895;p51"/>
            <p:cNvSpPr/>
            <p:nvPr/>
          </p:nvSpPr>
          <p:spPr>
            <a:xfrm>
              <a:off x="485175" y="2385000"/>
              <a:ext cx="190650" cy="173700"/>
            </a:xfrm>
            <a:custGeom>
              <a:avLst/>
              <a:gdLst/>
              <a:ahLst/>
              <a:cxnLst/>
              <a:rect l="l" t="t" r="r" b="b"/>
              <a:pathLst>
                <a:path w="7626" h="6948" extrusionOk="0">
                  <a:moveTo>
                    <a:pt x="3813" y="1"/>
                  </a:moveTo>
                  <a:cubicBezTo>
                    <a:pt x="2924" y="1"/>
                    <a:pt x="2035" y="340"/>
                    <a:pt x="1357" y="1018"/>
                  </a:cubicBezTo>
                  <a:cubicBezTo>
                    <a:pt x="0" y="2375"/>
                    <a:pt x="0" y="4574"/>
                    <a:pt x="1357" y="5930"/>
                  </a:cubicBezTo>
                  <a:cubicBezTo>
                    <a:pt x="2035" y="6608"/>
                    <a:pt x="2924" y="6948"/>
                    <a:pt x="3813" y="6948"/>
                  </a:cubicBezTo>
                  <a:cubicBezTo>
                    <a:pt x="4701" y="6948"/>
                    <a:pt x="5590" y="6608"/>
                    <a:pt x="6269" y="5930"/>
                  </a:cubicBezTo>
                  <a:cubicBezTo>
                    <a:pt x="7625" y="4574"/>
                    <a:pt x="7625" y="2375"/>
                    <a:pt x="6269" y="1018"/>
                  </a:cubicBezTo>
                  <a:cubicBezTo>
                    <a:pt x="5590" y="340"/>
                    <a:pt x="4701" y="1"/>
                    <a:pt x="3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6" name="Google Shape;2896;p51"/>
            <p:cNvSpPr/>
            <p:nvPr/>
          </p:nvSpPr>
          <p:spPr>
            <a:xfrm>
              <a:off x="450250" y="2351125"/>
              <a:ext cx="70850" cy="34925"/>
            </a:xfrm>
            <a:custGeom>
              <a:avLst/>
              <a:gdLst/>
              <a:ahLst/>
              <a:cxnLst/>
              <a:rect l="l" t="t" r="r" b="b"/>
              <a:pathLst>
                <a:path w="2834" h="1397" extrusionOk="0">
                  <a:moveTo>
                    <a:pt x="604" y="0"/>
                  </a:moveTo>
                  <a:cubicBezTo>
                    <a:pt x="411" y="46"/>
                    <a:pt x="218" y="90"/>
                    <a:pt x="25" y="138"/>
                  </a:cubicBezTo>
                  <a:cubicBezTo>
                    <a:pt x="1" y="426"/>
                    <a:pt x="6" y="727"/>
                    <a:pt x="169" y="967"/>
                  </a:cubicBezTo>
                  <a:cubicBezTo>
                    <a:pt x="334" y="1205"/>
                    <a:pt x="604" y="1377"/>
                    <a:pt x="891" y="1396"/>
                  </a:cubicBezTo>
                  <a:cubicBezTo>
                    <a:pt x="906" y="1397"/>
                    <a:pt x="922" y="1397"/>
                    <a:pt x="937" y="1397"/>
                  </a:cubicBezTo>
                  <a:cubicBezTo>
                    <a:pt x="1211" y="1397"/>
                    <a:pt x="1487" y="1252"/>
                    <a:pt x="1619" y="1010"/>
                  </a:cubicBezTo>
                  <a:cubicBezTo>
                    <a:pt x="1729" y="1225"/>
                    <a:pt x="1949" y="1355"/>
                    <a:pt x="2185" y="1355"/>
                  </a:cubicBezTo>
                  <a:cubicBezTo>
                    <a:pt x="2225" y="1355"/>
                    <a:pt x="2265" y="1352"/>
                    <a:pt x="2305" y="1344"/>
                  </a:cubicBezTo>
                  <a:cubicBezTo>
                    <a:pt x="2584" y="1290"/>
                    <a:pt x="2810" y="1037"/>
                    <a:pt x="2834" y="754"/>
                  </a:cubicBezTo>
                  <a:cubicBezTo>
                    <a:pt x="1980" y="422"/>
                    <a:pt x="604" y="0"/>
                    <a:pt x="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7" name="Google Shape;2897;p51"/>
            <p:cNvSpPr/>
            <p:nvPr/>
          </p:nvSpPr>
          <p:spPr>
            <a:xfrm>
              <a:off x="452975" y="2353300"/>
              <a:ext cx="36225" cy="27150"/>
            </a:xfrm>
            <a:custGeom>
              <a:avLst/>
              <a:gdLst/>
              <a:ahLst/>
              <a:cxnLst/>
              <a:rect l="l" t="t" r="r" b="b"/>
              <a:pathLst>
                <a:path w="1449" h="1086" extrusionOk="0">
                  <a:moveTo>
                    <a:pt x="152" y="1"/>
                  </a:moveTo>
                  <a:cubicBezTo>
                    <a:pt x="121" y="1"/>
                    <a:pt x="93" y="20"/>
                    <a:pt x="85" y="51"/>
                  </a:cubicBezTo>
                  <a:cubicBezTo>
                    <a:pt x="0" y="387"/>
                    <a:pt x="152" y="767"/>
                    <a:pt x="440" y="954"/>
                  </a:cubicBezTo>
                  <a:cubicBezTo>
                    <a:pt x="575" y="1043"/>
                    <a:pt x="734" y="1086"/>
                    <a:pt x="892" y="1086"/>
                  </a:cubicBezTo>
                  <a:cubicBezTo>
                    <a:pt x="1078" y="1086"/>
                    <a:pt x="1264" y="1026"/>
                    <a:pt x="1414" y="910"/>
                  </a:cubicBezTo>
                  <a:cubicBezTo>
                    <a:pt x="1443" y="887"/>
                    <a:pt x="1448" y="845"/>
                    <a:pt x="1425" y="817"/>
                  </a:cubicBezTo>
                  <a:cubicBezTo>
                    <a:pt x="1413" y="801"/>
                    <a:pt x="1394" y="793"/>
                    <a:pt x="1375" y="793"/>
                  </a:cubicBezTo>
                  <a:cubicBezTo>
                    <a:pt x="1360" y="793"/>
                    <a:pt x="1345" y="798"/>
                    <a:pt x="1333" y="807"/>
                  </a:cubicBezTo>
                  <a:cubicBezTo>
                    <a:pt x="1208" y="904"/>
                    <a:pt x="1052" y="953"/>
                    <a:pt x="895" y="953"/>
                  </a:cubicBezTo>
                  <a:cubicBezTo>
                    <a:pt x="761" y="953"/>
                    <a:pt x="627" y="917"/>
                    <a:pt x="513" y="844"/>
                  </a:cubicBezTo>
                  <a:cubicBezTo>
                    <a:pt x="269" y="685"/>
                    <a:pt x="145" y="365"/>
                    <a:pt x="213" y="82"/>
                  </a:cubicBezTo>
                  <a:cubicBezTo>
                    <a:pt x="223" y="46"/>
                    <a:pt x="202" y="11"/>
                    <a:pt x="166" y="2"/>
                  </a:cubicBezTo>
                  <a:cubicBezTo>
                    <a:pt x="161" y="1"/>
                    <a:pt x="156" y="1"/>
                    <a:pt x="15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8" name="Google Shape;2898;p51"/>
            <p:cNvSpPr/>
            <p:nvPr/>
          </p:nvSpPr>
          <p:spPr>
            <a:xfrm>
              <a:off x="492425" y="2368525"/>
              <a:ext cx="25900" cy="12025"/>
            </a:xfrm>
            <a:custGeom>
              <a:avLst/>
              <a:gdLst/>
              <a:ahLst/>
              <a:cxnLst/>
              <a:rect l="l" t="t" r="r" b="b"/>
              <a:pathLst>
                <a:path w="1036" h="481" extrusionOk="0">
                  <a:moveTo>
                    <a:pt x="961" y="1"/>
                  </a:moveTo>
                  <a:cubicBezTo>
                    <a:pt x="934" y="1"/>
                    <a:pt x="909" y="19"/>
                    <a:pt x="900" y="45"/>
                  </a:cubicBezTo>
                  <a:cubicBezTo>
                    <a:pt x="850" y="198"/>
                    <a:pt x="711" y="317"/>
                    <a:pt x="554" y="344"/>
                  </a:cubicBezTo>
                  <a:cubicBezTo>
                    <a:pt x="531" y="348"/>
                    <a:pt x="507" y="350"/>
                    <a:pt x="484" y="350"/>
                  </a:cubicBezTo>
                  <a:cubicBezTo>
                    <a:pt x="348" y="350"/>
                    <a:pt x="211" y="284"/>
                    <a:pt x="128" y="176"/>
                  </a:cubicBezTo>
                  <a:cubicBezTo>
                    <a:pt x="114" y="159"/>
                    <a:pt x="94" y="151"/>
                    <a:pt x="74" y="151"/>
                  </a:cubicBezTo>
                  <a:cubicBezTo>
                    <a:pt x="60" y="151"/>
                    <a:pt x="46" y="155"/>
                    <a:pt x="35" y="164"/>
                  </a:cubicBezTo>
                  <a:cubicBezTo>
                    <a:pt x="6" y="186"/>
                    <a:pt x="0" y="228"/>
                    <a:pt x="22" y="256"/>
                  </a:cubicBezTo>
                  <a:cubicBezTo>
                    <a:pt x="129" y="398"/>
                    <a:pt x="308" y="481"/>
                    <a:pt x="485" y="481"/>
                  </a:cubicBezTo>
                  <a:cubicBezTo>
                    <a:pt x="515" y="481"/>
                    <a:pt x="544" y="478"/>
                    <a:pt x="572" y="472"/>
                  </a:cubicBezTo>
                  <a:cubicBezTo>
                    <a:pt x="777" y="438"/>
                    <a:pt x="958" y="284"/>
                    <a:pt x="1022" y="86"/>
                  </a:cubicBezTo>
                  <a:cubicBezTo>
                    <a:pt x="1035" y="52"/>
                    <a:pt x="1015" y="15"/>
                    <a:pt x="982" y="5"/>
                  </a:cubicBezTo>
                  <a:cubicBezTo>
                    <a:pt x="975" y="2"/>
                    <a:pt x="968" y="1"/>
                    <a:pt x="961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9" name="Google Shape;2899;p51"/>
            <p:cNvSpPr/>
            <p:nvPr/>
          </p:nvSpPr>
          <p:spPr>
            <a:xfrm>
              <a:off x="446825" y="2267300"/>
              <a:ext cx="87400" cy="67575"/>
            </a:xfrm>
            <a:custGeom>
              <a:avLst/>
              <a:gdLst/>
              <a:ahLst/>
              <a:cxnLst/>
              <a:rect l="l" t="t" r="r" b="b"/>
              <a:pathLst>
                <a:path w="3496" h="2703" extrusionOk="0">
                  <a:moveTo>
                    <a:pt x="2276" y="1"/>
                  </a:moveTo>
                  <a:cubicBezTo>
                    <a:pt x="2094" y="1"/>
                    <a:pt x="1921" y="103"/>
                    <a:pt x="1817" y="259"/>
                  </a:cubicBezTo>
                  <a:cubicBezTo>
                    <a:pt x="1699" y="187"/>
                    <a:pt x="1561" y="152"/>
                    <a:pt x="1422" y="152"/>
                  </a:cubicBezTo>
                  <a:cubicBezTo>
                    <a:pt x="1288" y="152"/>
                    <a:pt x="1154" y="185"/>
                    <a:pt x="1037" y="251"/>
                  </a:cubicBezTo>
                  <a:cubicBezTo>
                    <a:pt x="799" y="387"/>
                    <a:pt x="672" y="647"/>
                    <a:pt x="671" y="920"/>
                  </a:cubicBezTo>
                  <a:cubicBezTo>
                    <a:pt x="421" y="926"/>
                    <a:pt x="180" y="1092"/>
                    <a:pt x="92" y="1326"/>
                  </a:cubicBezTo>
                  <a:cubicBezTo>
                    <a:pt x="0" y="1559"/>
                    <a:pt x="63" y="1845"/>
                    <a:pt x="243" y="2017"/>
                  </a:cubicBezTo>
                  <a:cubicBezTo>
                    <a:pt x="341" y="2390"/>
                    <a:pt x="679" y="2674"/>
                    <a:pt x="1064" y="2700"/>
                  </a:cubicBezTo>
                  <a:cubicBezTo>
                    <a:pt x="1084" y="2702"/>
                    <a:pt x="1103" y="2702"/>
                    <a:pt x="1123" y="2702"/>
                  </a:cubicBezTo>
                  <a:cubicBezTo>
                    <a:pt x="1488" y="2702"/>
                    <a:pt x="1843" y="2468"/>
                    <a:pt x="1984" y="2131"/>
                  </a:cubicBezTo>
                  <a:lnTo>
                    <a:pt x="3207" y="1732"/>
                  </a:lnTo>
                  <a:cubicBezTo>
                    <a:pt x="3328" y="1712"/>
                    <a:pt x="3431" y="1618"/>
                    <a:pt x="3465" y="1499"/>
                  </a:cubicBezTo>
                  <a:cubicBezTo>
                    <a:pt x="3495" y="1382"/>
                    <a:pt x="3443" y="1249"/>
                    <a:pt x="3350" y="1171"/>
                  </a:cubicBezTo>
                  <a:cubicBezTo>
                    <a:pt x="3437" y="992"/>
                    <a:pt x="3415" y="767"/>
                    <a:pt x="3300" y="609"/>
                  </a:cubicBezTo>
                  <a:cubicBezTo>
                    <a:pt x="3197" y="471"/>
                    <a:pt x="3045" y="388"/>
                    <a:pt x="2879" y="388"/>
                  </a:cubicBezTo>
                  <a:cubicBezTo>
                    <a:pt x="2853" y="388"/>
                    <a:pt x="2826" y="390"/>
                    <a:pt x="2799" y="394"/>
                  </a:cubicBezTo>
                  <a:cubicBezTo>
                    <a:pt x="2738" y="194"/>
                    <a:pt x="2553" y="37"/>
                    <a:pt x="2346" y="6"/>
                  </a:cubicBezTo>
                  <a:cubicBezTo>
                    <a:pt x="2323" y="2"/>
                    <a:pt x="2300" y="1"/>
                    <a:pt x="2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0" name="Google Shape;2900;p51"/>
            <p:cNvSpPr/>
            <p:nvPr/>
          </p:nvSpPr>
          <p:spPr>
            <a:xfrm>
              <a:off x="451250" y="2274475"/>
              <a:ext cx="13925" cy="18325"/>
            </a:xfrm>
            <a:custGeom>
              <a:avLst/>
              <a:gdLst/>
              <a:ahLst/>
              <a:cxnLst/>
              <a:rect l="l" t="t" r="r" b="b"/>
              <a:pathLst>
                <a:path w="557" h="733" extrusionOk="0">
                  <a:moveTo>
                    <a:pt x="483" y="1"/>
                  </a:moveTo>
                  <a:cubicBezTo>
                    <a:pt x="456" y="1"/>
                    <a:pt x="430" y="17"/>
                    <a:pt x="421" y="44"/>
                  </a:cubicBezTo>
                  <a:cubicBezTo>
                    <a:pt x="359" y="207"/>
                    <a:pt x="345" y="390"/>
                    <a:pt x="381" y="562"/>
                  </a:cubicBezTo>
                  <a:cubicBezTo>
                    <a:pt x="317" y="544"/>
                    <a:pt x="249" y="536"/>
                    <a:pt x="182" y="536"/>
                  </a:cubicBezTo>
                  <a:cubicBezTo>
                    <a:pt x="141" y="536"/>
                    <a:pt x="101" y="539"/>
                    <a:pt x="61" y="545"/>
                  </a:cubicBezTo>
                  <a:cubicBezTo>
                    <a:pt x="25" y="551"/>
                    <a:pt x="1" y="583"/>
                    <a:pt x="6" y="619"/>
                  </a:cubicBezTo>
                  <a:cubicBezTo>
                    <a:pt x="10" y="651"/>
                    <a:pt x="39" y="676"/>
                    <a:pt x="71" y="676"/>
                  </a:cubicBezTo>
                  <a:cubicBezTo>
                    <a:pt x="74" y="676"/>
                    <a:pt x="77" y="675"/>
                    <a:pt x="81" y="675"/>
                  </a:cubicBezTo>
                  <a:cubicBezTo>
                    <a:pt x="112" y="671"/>
                    <a:pt x="144" y="668"/>
                    <a:pt x="175" y="668"/>
                  </a:cubicBezTo>
                  <a:cubicBezTo>
                    <a:pt x="270" y="668"/>
                    <a:pt x="365" y="688"/>
                    <a:pt x="451" y="726"/>
                  </a:cubicBezTo>
                  <a:cubicBezTo>
                    <a:pt x="459" y="731"/>
                    <a:pt x="468" y="732"/>
                    <a:pt x="478" y="732"/>
                  </a:cubicBezTo>
                  <a:cubicBezTo>
                    <a:pt x="494" y="732"/>
                    <a:pt x="509" y="725"/>
                    <a:pt x="522" y="715"/>
                  </a:cubicBezTo>
                  <a:cubicBezTo>
                    <a:pt x="542" y="695"/>
                    <a:pt x="550" y="668"/>
                    <a:pt x="540" y="643"/>
                  </a:cubicBezTo>
                  <a:cubicBezTo>
                    <a:pt x="478" y="466"/>
                    <a:pt x="478" y="265"/>
                    <a:pt x="544" y="89"/>
                  </a:cubicBezTo>
                  <a:cubicBezTo>
                    <a:pt x="557" y="54"/>
                    <a:pt x="538" y="17"/>
                    <a:pt x="504" y="4"/>
                  </a:cubicBezTo>
                  <a:cubicBezTo>
                    <a:pt x="497" y="2"/>
                    <a:pt x="490" y="1"/>
                    <a:pt x="4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1" name="Google Shape;2901;p51"/>
            <p:cNvSpPr/>
            <p:nvPr/>
          </p:nvSpPr>
          <p:spPr>
            <a:xfrm>
              <a:off x="441025" y="2291200"/>
              <a:ext cx="94100" cy="80775"/>
            </a:xfrm>
            <a:custGeom>
              <a:avLst/>
              <a:gdLst/>
              <a:ahLst/>
              <a:cxnLst/>
              <a:rect l="l" t="t" r="r" b="b"/>
              <a:pathLst>
                <a:path w="3764" h="3231" extrusionOk="0">
                  <a:moveTo>
                    <a:pt x="2784" y="0"/>
                  </a:moveTo>
                  <a:cubicBezTo>
                    <a:pt x="2761" y="97"/>
                    <a:pt x="2677" y="177"/>
                    <a:pt x="2578" y="193"/>
                  </a:cubicBezTo>
                  <a:cubicBezTo>
                    <a:pt x="2565" y="195"/>
                    <a:pt x="2551" y="197"/>
                    <a:pt x="2538" y="197"/>
                  </a:cubicBezTo>
                  <a:cubicBezTo>
                    <a:pt x="2453" y="197"/>
                    <a:pt x="2368" y="151"/>
                    <a:pt x="2321" y="77"/>
                  </a:cubicBezTo>
                  <a:cubicBezTo>
                    <a:pt x="2281" y="212"/>
                    <a:pt x="2161" y="319"/>
                    <a:pt x="2023" y="346"/>
                  </a:cubicBezTo>
                  <a:cubicBezTo>
                    <a:pt x="1975" y="355"/>
                    <a:pt x="1921" y="361"/>
                    <a:pt x="1868" y="361"/>
                  </a:cubicBezTo>
                  <a:cubicBezTo>
                    <a:pt x="1769" y="361"/>
                    <a:pt x="1673" y="339"/>
                    <a:pt x="1618" y="267"/>
                  </a:cubicBezTo>
                  <a:lnTo>
                    <a:pt x="1618" y="267"/>
                  </a:lnTo>
                  <a:cubicBezTo>
                    <a:pt x="1642" y="453"/>
                    <a:pt x="1595" y="649"/>
                    <a:pt x="1483" y="804"/>
                  </a:cubicBezTo>
                  <a:cubicBezTo>
                    <a:pt x="1375" y="956"/>
                    <a:pt x="1202" y="1077"/>
                    <a:pt x="1014" y="1114"/>
                  </a:cubicBezTo>
                  <a:cubicBezTo>
                    <a:pt x="999" y="1021"/>
                    <a:pt x="1003" y="944"/>
                    <a:pt x="984" y="851"/>
                  </a:cubicBezTo>
                  <a:cubicBezTo>
                    <a:pt x="965" y="850"/>
                    <a:pt x="945" y="850"/>
                    <a:pt x="926" y="850"/>
                  </a:cubicBezTo>
                  <a:cubicBezTo>
                    <a:pt x="690" y="850"/>
                    <a:pt x="448" y="907"/>
                    <a:pt x="272" y="1062"/>
                  </a:cubicBezTo>
                  <a:cubicBezTo>
                    <a:pt x="91" y="1221"/>
                    <a:pt x="1" y="1475"/>
                    <a:pt x="41" y="1713"/>
                  </a:cubicBezTo>
                  <a:cubicBezTo>
                    <a:pt x="81" y="1950"/>
                    <a:pt x="248" y="2162"/>
                    <a:pt x="470" y="2252"/>
                  </a:cubicBezTo>
                  <a:cubicBezTo>
                    <a:pt x="555" y="2287"/>
                    <a:pt x="646" y="2304"/>
                    <a:pt x="738" y="2304"/>
                  </a:cubicBezTo>
                  <a:cubicBezTo>
                    <a:pt x="794" y="2304"/>
                    <a:pt x="850" y="2298"/>
                    <a:pt x="906" y="2284"/>
                  </a:cubicBezTo>
                  <a:lnTo>
                    <a:pt x="906" y="2284"/>
                  </a:lnTo>
                  <a:cubicBezTo>
                    <a:pt x="883" y="2370"/>
                    <a:pt x="860" y="2455"/>
                    <a:pt x="838" y="2540"/>
                  </a:cubicBezTo>
                  <a:cubicBezTo>
                    <a:pt x="991" y="2843"/>
                    <a:pt x="1284" y="3072"/>
                    <a:pt x="1608" y="3178"/>
                  </a:cubicBezTo>
                  <a:cubicBezTo>
                    <a:pt x="1719" y="3214"/>
                    <a:pt x="1834" y="3231"/>
                    <a:pt x="1949" y="3231"/>
                  </a:cubicBezTo>
                  <a:cubicBezTo>
                    <a:pt x="2169" y="3231"/>
                    <a:pt x="2391" y="3170"/>
                    <a:pt x="2591" y="3069"/>
                  </a:cubicBezTo>
                  <a:cubicBezTo>
                    <a:pt x="2635" y="2969"/>
                    <a:pt x="2672" y="2879"/>
                    <a:pt x="2711" y="2788"/>
                  </a:cubicBezTo>
                  <a:cubicBezTo>
                    <a:pt x="3327" y="2666"/>
                    <a:pt x="3692" y="2112"/>
                    <a:pt x="3722" y="1697"/>
                  </a:cubicBezTo>
                  <a:cubicBezTo>
                    <a:pt x="3763" y="1168"/>
                    <a:pt x="3626" y="672"/>
                    <a:pt x="3354" y="215"/>
                  </a:cubicBezTo>
                  <a:cubicBezTo>
                    <a:pt x="3297" y="258"/>
                    <a:pt x="3226" y="280"/>
                    <a:pt x="3154" y="280"/>
                  </a:cubicBezTo>
                  <a:cubicBezTo>
                    <a:pt x="3113" y="280"/>
                    <a:pt x="3072" y="273"/>
                    <a:pt x="3034" y="257"/>
                  </a:cubicBezTo>
                  <a:cubicBezTo>
                    <a:pt x="2931" y="215"/>
                    <a:pt x="2800" y="113"/>
                    <a:pt x="2784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2" name="Google Shape;2902;p51"/>
            <p:cNvSpPr/>
            <p:nvPr/>
          </p:nvSpPr>
          <p:spPr>
            <a:xfrm>
              <a:off x="487050" y="2318600"/>
              <a:ext cx="6650" cy="6650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4" y="1"/>
                  </a:moveTo>
                  <a:cubicBezTo>
                    <a:pt x="61" y="1"/>
                    <a:pt x="1" y="59"/>
                    <a:pt x="1" y="132"/>
                  </a:cubicBezTo>
                  <a:cubicBezTo>
                    <a:pt x="1" y="205"/>
                    <a:pt x="61" y="265"/>
                    <a:pt x="134" y="265"/>
                  </a:cubicBezTo>
                  <a:cubicBezTo>
                    <a:pt x="207" y="265"/>
                    <a:pt x="265" y="205"/>
                    <a:pt x="265" y="132"/>
                  </a:cubicBezTo>
                  <a:cubicBezTo>
                    <a:pt x="265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3" name="Google Shape;2903;p51"/>
            <p:cNvSpPr/>
            <p:nvPr/>
          </p:nvSpPr>
          <p:spPr>
            <a:xfrm>
              <a:off x="517825" y="2315275"/>
              <a:ext cx="6650" cy="6650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4" y="1"/>
                  </a:moveTo>
                  <a:cubicBezTo>
                    <a:pt x="61" y="1"/>
                    <a:pt x="1" y="59"/>
                    <a:pt x="1" y="132"/>
                  </a:cubicBezTo>
                  <a:cubicBezTo>
                    <a:pt x="1" y="206"/>
                    <a:pt x="61" y="265"/>
                    <a:pt x="134" y="265"/>
                  </a:cubicBezTo>
                  <a:cubicBezTo>
                    <a:pt x="207" y="265"/>
                    <a:pt x="265" y="206"/>
                    <a:pt x="265" y="132"/>
                  </a:cubicBezTo>
                  <a:cubicBezTo>
                    <a:pt x="265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4" name="Google Shape;2904;p51"/>
            <p:cNvSpPr/>
            <p:nvPr/>
          </p:nvSpPr>
          <p:spPr>
            <a:xfrm>
              <a:off x="481925" y="2303700"/>
              <a:ext cx="15950" cy="7875"/>
            </a:xfrm>
            <a:custGeom>
              <a:avLst/>
              <a:gdLst/>
              <a:ahLst/>
              <a:cxnLst/>
              <a:rect l="l" t="t" r="r" b="b"/>
              <a:pathLst>
                <a:path w="638" h="315" extrusionOk="0">
                  <a:moveTo>
                    <a:pt x="447" y="0"/>
                  </a:moveTo>
                  <a:cubicBezTo>
                    <a:pt x="283" y="0"/>
                    <a:pt x="119" y="79"/>
                    <a:pt x="23" y="212"/>
                  </a:cubicBezTo>
                  <a:cubicBezTo>
                    <a:pt x="0" y="241"/>
                    <a:pt x="7" y="282"/>
                    <a:pt x="36" y="304"/>
                  </a:cubicBezTo>
                  <a:cubicBezTo>
                    <a:pt x="47" y="312"/>
                    <a:pt x="62" y="315"/>
                    <a:pt x="74" y="315"/>
                  </a:cubicBezTo>
                  <a:cubicBezTo>
                    <a:pt x="94" y="315"/>
                    <a:pt x="116" y="306"/>
                    <a:pt x="127" y="289"/>
                  </a:cubicBezTo>
                  <a:cubicBezTo>
                    <a:pt x="199" y="191"/>
                    <a:pt x="321" y="133"/>
                    <a:pt x="443" y="133"/>
                  </a:cubicBezTo>
                  <a:cubicBezTo>
                    <a:pt x="477" y="133"/>
                    <a:pt x="511" y="137"/>
                    <a:pt x="543" y="146"/>
                  </a:cubicBezTo>
                  <a:cubicBezTo>
                    <a:pt x="549" y="148"/>
                    <a:pt x="555" y="149"/>
                    <a:pt x="561" y="149"/>
                  </a:cubicBezTo>
                  <a:cubicBezTo>
                    <a:pt x="590" y="149"/>
                    <a:pt x="617" y="129"/>
                    <a:pt x="626" y="101"/>
                  </a:cubicBezTo>
                  <a:cubicBezTo>
                    <a:pt x="638" y="65"/>
                    <a:pt x="618" y="29"/>
                    <a:pt x="582" y="19"/>
                  </a:cubicBezTo>
                  <a:cubicBezTo>
                    <a:pt x="538" y="6"/>
                    <a:pt x="493" y="0"/>
                    <a:pt x="44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5" name="Google Shape;2905;p51"/>
            <p:cNvSpPr/>
            <p:nvPr/>
          </p:nvSpPr>
          <p:spPr>
            <a:xfrm>
              <a:off x="512250" y="2300825"/>
              <a:ext cx="13675" cy="5150"/>
            </a:xfrm>
            <a:custGeom>
              <a:avLst/>
              <a:gdLst/>
              <a:ahLst/>
              <a:cxnLst/>
              <a:rect l="l" t="t" r="r" b="b"/>
              <a:pathLst>
                <a:path w="547" h="206" extrusionOk="0">
                  <a:moveTo>
                    <a:pt x="271" y="0"/>
                  </a:moveTo>
                  <a:cubicBezTo>
                    <a:pt x="185" y="0"/>
                    <a:pt x="99" y="28"/>
                    <a:pt x="32" y="84"/>
                  </a:cubicBezTo>
                  <a:cubicBezTo>
                    <a:pt x="5" y="107"/>
                    <a:pt x="1" y="150"/>
                    <a:pt x="25" y="177"/>
                  </a:cubicBezTo>
                  <a:cubicBezTo>
                    <a:pt x="38" y="192"/>
                    <a:pt x="56" y="199"/>
                    <a:pt x="75" y="199"/>
                  </a:cubicBezTo>
                  <a:cubicBezTo>
                    <a:pt x="90" y="199"/>
                    <a:pt x="106" y="194"/>
                    <a:pt x="118" y="184"/>
                  </a:cubicBezTo>
                  <a:cubicBezTo>
                    <a:pt x="160" y="149"/>
                    <a:pt x="215" y="132"/>
                    <a:pt x="271" y="132"/>
                  </a:cubicBezTo>
                  <a:cubicBezTo>
                    <a:pt x="329" y="132"/>
                    <a:pt x="387" y="151"/>
                    <a:pt x="430" y="190"/>
                  </a:cubicBezTo>
                  <a:cubicBezTo>
                    <a:pt x="442" y="200"/>
                    <a:pt x="458" y="206"/>
                    <a:pt x="475" y="206"/>
                  </a:cubicBezTo>
                  <a:cubicBezTo>
                    <a:pt x="493" y="206"/>
                    <a:pt x="511" y="198"/>
                    <a:pt x="523" y="184"/>
                  </a:cubicBezTo>
                  <a:cubicBezTo>
                    <a:pt x="547" y="157"/>
                    <a:pt x="544" y="115"/>
                    <a:pt x="518" y="91"/>
                  </a:cubicBezTo>
                  <a:cubicBezTo>
                    <a:pt x="450" y="31"/>
                    <a:pt x="360" y="0"/>
                    <a:pt x="27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6" name="Google Shape;2906;p51"/>
            <p:cNvSpPr/>
            <p:nvPr/>
          </p:nvSpPr>
          <p:spPr>
            <a:xfrm>
              <a:off x="503275" y="2316450"/>
              <a:ext cx="8475" cy="14325"/>
            </a:xfrm>
            <a:custGeom>
              <a:avLst/>
              <a:gdLst/>
              <a:ahLst/>
              <a:cxnLst/>
              <a:rect l="l" t="t" r="r" b="b"/>
              <a:pathLst>
                <a:path w="339" h="573" extrusionOk="0">
                  <a:moveTo>
                    <a:pt x="166" y="0"/>
                  </a:moveTo>
                  <a:cubicBezTo>
                    <a:pt x="160" y="0"/>
                    <a:pt x="155" y="1"/>
                    <a:pt x="150" y="2"/>
                  </a:cubicBezTo>
                  <a:cubicBezTo>
                    <a:pt x="115" y="11"/>
                    <a:pt x="94" y="47"/>
                    <a:pt x="102" y="82"/>
                  </a:cubicBezTo>
                  <a:lnTo>
                    <a:pt x="188" y="413"/>
                  </a:lnTo>
                  <a:cubicBezTo>
                    <a:pt x="178" y="415"/>
                    <a:pt x="167" y="418"/>
                    <a:pt x="157" y="420"/>
                  </a:cubicBezTo>
                  <a:cubicBezTo>
                    <a:pt x="124" y="427"/>
                    <a:pt x="94" y="434"/>
                    <a:pt x="60" y="441"/>
                  </a:cubicBezTo>
                  <a:cubicBezTo>
                    <a:pt x="24" y="448"/>
                    <a:pt x="1" y="483"/>
                    <a:pt x="8" y="518"/>
                  </a:cubicBezTo>
                  <a:cubicBezTo>
                    <a:pt x="14" y="551"/>
                    <a:pt x="42" y="573"/>
                    <a:pt x="72" y="573"/>
                  </a:cubicBezTo>
                  <a:cubicBezTo>
                    <a:pt x="75" y="573"/>
                    <a:pt x="81" y="573"/>
                    <a:pt x="87" y="570"/>
                  </a:cubicBezTo>
                  <a:cubicBezTo>
                    <a:pt x="122" y="563"/>
                    <a:pt x="155" y="555"/>
                    <a:pt x="187" y="548"/>
                  </a:cubicBezTo>
                  <a:cubicBezTo>
                    <a:pt x="218" y="541"/>
                    <a:pt x="250" y="534"/>
                    <a:pt x="284" y="527"/>
                  </a:cubicBezTo>
                  <a:cubicBezTo>
                    <a:pt x="301" y="524"/>
                    <a:pt x="317" y="513"/>
                    <a:pt x="325" y="497"/>
                  </a:cubicBezTo>
                  <a:cubicBezTo>
                    <a:pt x="335" y="481"/>
                    <a:pt x="338" y="463"/>
                    <a:pt x="333" y="445"/>
                  </a:cubicBezTo>
                  <a:lnTo>
                    <a:pt x="230" y="48"/>
                  </a:lnTo>
                  <a:cubicBezTo>
                    <a:pt x="222" y="20"/>
                    <a:pt x="195" y="0"/>
                    <a:pt x="16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7" name="Google Shape;2907;p51"/>
            <p:cNvSpPr/>
            <p:nvPr/>
          </p:nvSpPr>
          <p:spPr>
            <a:xfrm>
              <a:off x="490850" y="2330600"/>
              <a:ext cx="12650" cy="9150"/>
            </a:xfrm>
            <a:custGeom>
              <a:avLst/>
              <a:gdLst/>
              <a:ahLst/>
              <a:cxnLst/>
              <a:rect l="l" t="t" r="r" b="b"/>
              <a:pathLst>
                <a:path w="506" h="366" extrusionOk="0">
                  <a:moveTo>
                    <a:pt x="82" y="0"/>
                  </a:moveTo>
                  <a:cubicBezTo>
                    <a:pt x="50" y="0"/>
                    <a:pt x="22" y="24"/>
                    <a:pt x="18" y="57"/>
                  </a:cubicBezTo>
                  <a:cubicBezTo>
                    <a:pt x="0" y="168"/>
                    <a:pt x="62" y="287"/>
                    <a:pt x="163" y="338"/>
                  </a:cubicBezTo>
                  <a:cubicBezTo>
                    <a:pt x="202" y="357"/>
                    <a:pt x="242" y="365"/>
                    <a:pt x="284" y="365"/>
                  </a:cubicBezTo>
                  <a:cubicBezTo>
                    <a:pt x="355" y="365"/>
                    <a:pt x="428" y="337"/>
                    <a:pt x="481" y="290"/>
                  </a:cubicBezTo>
                  <a:cubicBezTo>
                    <a:pt x="505" y="265"/>
                    <a:pt x="505" y="222"/>
                    <a:pt x="481" y="197"/>
                  </a:cubicBezTo>
                  <a:cubicBezTo>
                    <a:pt x="468" y="185"/>
                    <a:pt x="451" y="179"/>
                    <a:pt x="434" y="179"/>
                  </a:cubicBezTo>
                  <a:cubicBezTo>
                    <a:pt x="418" y="179"/>
                    <a:pt x="401" y="185"/>
                    <a:pt x="388" y="197"/>
                  </a:cubicBezTo>
                  <a:cubicBezTo>
                    <a:pt x="361" y="222"/>
                    <a:pt x="323" y="236"/>
                    <a:pt x="286" y="236"/>
                  </a:cubicBezTo>
                  <a:cubicBezTo>
                    <a:pt x="265" y="236"/>
                    <a:pt x="244" y="231"/>
                    <a:pt x="225" y="222"/>
                  </a:cubicBezTo>
                  <a:cubicBezTo>
                    <a:pt x="173" y="195"/>
                    <a:pt x="139" y="132"/>
                    <a:pt x="148" y="75"/>
                  </a:cubicBezTo>
                  <a:cubicBezTo>
                    <a:pt x="153" y="39"/>
                    <a:pt x="128" y="7"/>
                    <a:pt x="92" y="1"/>
                  </a:cubicBezTo>
                  <a:cubicBezTo>
                    <a:pt x="89" y="0"/>
                    <a:pt x="85" y="0"/>
                    <a:pt x="8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8" name="Google Shape;2908;p51"/>
            <p:cNvSpPr/>
            <p:nvPr/>
          </p:nvSpPr>
          <p:spPr>
            <a:xfrm>
              <a:off x="450750" y="2321000"/>
              <a:ext cx="11975" cy="7350"/>
            </a:xfrm>
            <a:custGeom>
              <a:avLst/>
              <a:gdLst/>
              <a:ahLst/>
              <a:cxnLst/>
              <a:rect l="l" t="t" r="r" b="b"/>
              <a:pathLst>
                <a:path w="479" h="294" extrusionOk="0">
                  <a:moveTo>
                    <a:pt x="78" y="0"/>
                  </a:moveTo>
                  <a:cubicBezTo>
                    <a:pt x="54" y="0"/>
                    <a:pt x="30" y="13"/>
                    <a:pt x="18" y="36"/>
                  </a:cubicBezTo>
                  <a:cubicBezTo>
                    <a:pt x="1" y="69"/>
                    <a:pt x="15" y="108"/>
                    <a:pt x="48" y="123"/>
                  </a:cubicBezTo>
                  <a:lnTo>
                    <a:pt x="372" y="286"/>
                  </a:lnTo>
                  <a:cubicBezTo>
                    <a:pt x="381" y="292"/>
                    <a:pt x="392" y="293"/>
                    <a:pt x="401" y="293"/>
                  </a:cubicBezTo>
                  <a:cubicBezTo>
                    <a:pt x="424" y="293"/>
                    <a:pt x="448" y="281"/>
                    <a:pt x="459" y="256"/>
                  </a:cubicBezTo>
                  <a:cubicBezTo>
                    <a:pt x="478" y="223"/>
                    <a:pt x="464" y="185"/>
                    <a:pt x="431" y="169"/>
                  </a:cubicBezTo>
                  <a:lnTo>
                    <a:pt x="106" y="6"/>
                  </a:lnTo>
                  <a:cubicBezTo>
                    <a:pt x="97" y="2"/>
                    <a:pt x="88" y="0"/>
                    <a:pt x="7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9" name="Google Shape;2909;p51"/>
            <p:cNvSpPr/>
            <p:nvPr/>
          </p:nvSpPr>
          <p:spPr>
            <a:xfrm>
              <a:off x="485050" y="2358925"/>
              <a:ext cx="25875" cy="5725"/>
            </a:xfrm>
            <a:custGeom>
              <a:avLst/>
              <a:gdLst/>
              <a:ahLst/>
              <a:cxnLst/>
              <a:rect l="l" t="t" r="r" b="b"/>
              <a:pathLst>
                <a:path w="1035" h="229" extrusionOk="0">
                  <a:moveTo>
                    <a:pt x="75" y="0"/>
                  </a:moveTo>
                  <a:cubicBezTo>
                    <a:pt x="50" y="0"/>
                    <a:pt x="26" y="15"/>
                    <a:pt x="15" y="40"/>
                  </a:cubicBezTo>
                  <a:cubicBezTo>
                    <a:pt x="1" y="72"/>
                    <a:pt x="15" y="112"/>
                    <a:pt x="50" y="126"/>
                  </a:cubicBezTo>
                  <a:cubicBezTo>
                    <a:pt x="208" y="196"/>
                    <a:pt x="380" y="229"/>
                    <a:pt x="553" y="229"/>
                  </a:cubicBezTo>
                  <a:cubicBezTo>
                    <a:pt x="700" y="229"/>
                    <a:pt x="849" y="203"/>
                    <a:pt x="982" y="154"/>
                  </a:cubicBezTo>
                  <a:cubicBezTo>
                    <a:pt x="1016" y="142"/>
                    <a:pt x="1034" y="104"/>
                    <a:pt x="1022" y="70"/>
                  </a:cubicBezTo>
                  <a:cubicBezTo>
                    <a:pt x="1012" y="44"/>
                    <a:pt x="987" y="27"/>
                    <a:pt x="961" y="27"/>
                  </a:cubicBezTo>
                  <a:cubicBezTo>
                    <a:pt x="953" y="27"/>
                    <a:pt x="945" y="29"/>
                    <a:pt x="937" y="32"/>
                  </a:cubicBezTo>
                  <a:cubicBezTo>
                    <a:pt x="814" y="76"/>
                    <a:pt x="683" y="98"/>
                    <a:pt x="552" y="98"/>
                  </a:cubicBezTo>
                  <a:cubicBezTo>
                    <a:pt x="397" y="98"/>
                    <a:pt x="243" y="68"/>
                    <a:pt x="101" y="6"/>
                  </a:cubicBez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0" name="Google Shape;2910;p51"/>
            <p:cNvSpPr/>
            <p:nvPr/>
          </p:nvSpPr>
          <p:spPr>
            <a:xfrm>
              <a:off x="417275" y="2418100"/>
              <a:ext cx="161450" cy="105550"/>
            </a:xfrm>
            <a:custGeom>
              <a:avLst/>
              <a:gdLst/>
              <a:ahLst/>
              <a:cxnLst/>
              <a:rect l="l" t="t" r="r" b="b"/>
              <a:pathLst>
                <a:path w="6458" h="4222" extrusionOk="0">
                  <a:moveTo>
                    <a:pt x="2034" y="0"/>
                  </a:moveTo>
                  <a:cubicBezTo>
                    <a:pt x="1355" y="422"/>
                    <a:pt x="679" y="844"/>
                    <a:pt x="0" y="1264"/>
                  </a:cubicBezTo>
                  <a:cubicBezTo>
                    <a:pt x="124" y="1500"/>
                    <a:pt x="262" y="1704"/>
                    <a:pt x="388" y="1940"/>
                  </a:cubicBezTo>
                  <a:cubicBezTo>
                    <a:pt x="669" y="2472"/>
                    <a:pt x="1315" y="2781"/>
                    <a:pt x="1861" y="3034"/>
                  </a:cubicBezTo>
                  <a:cubicBezTo>
                    <a:pt x="2407" y="3285"/>
                    <a:pt x="2995" y="3443"/>
                    <a:pt x="3575" y="3598"/>
                  </a:cubicBezTo>
                  <a:cubicBezTo>
                    <a:pt x="4217" y="3766"/>
                    <a:pt x="4772" y="4214"/>
                    <a:pt x="5434" y="4222"/>
                  </a:cubicBezTo>
                  <a:cubicBezTo>
                    <a:pt x="5477" y="4144"/>
                    <a:pt x="5448" y="4037"/>
                    <a:pt x="5372" y="3990"/>
                  </a:cubicBezTo>
                  <a:cubicBezTo>
                    <a:pt x="5236" y="3901"/>
                    <a:pt x="5096" y="3814"/>
                    <a:pt x="4958" y="3724"/>
                  </a:cubicBezTo>
                  <a:lnTo>
                    <a:pt x="4958" y="3724"/>
                  </a:lnTo>
                  <a:cubicBezTo>
                    <a:pt x="5305" y="3801"/>
                    <a:pt x="5644" y="3883"/>
                    <a:pt x="5991" y="3959"/>
                  </a:cubicBezTo>
                  <a:cubicBezTo>
                    <a:pt x="6050" y="3907"/>
                    <a:pt x="6063" y="3813"/>
                    <a:pt x="6020" y="3748"/>
                  </a:cubicBezTo>
                  <a:cubicBezTo>
                    <a:pt x="5993" y="3707"/>
                    <a:pt x="5948" y="3680"/>
                    <a:pt x="5904" y="3657"/>
                  </a:cubicBezTo>
                  <a:cubicBezTo>
                    <a:pt x="5778" y="3585"/>
                    <a:pt x="5655" y="3514"/>
                    <a:pt x="5529" y="3444"/>
                  </a:cubicBezTo>
                  <a:lnTo>
                    <a:pt x="5529" y="3444"/>
                  </a:lnTo>
                  <a:cubicBezTo>
                    <a:pt x="5818" y="3520"/>
                    <a:pt x="6121" y="3578"/>
                    <a:pt x="6409" y="3651"/>
                  </a:cubicBezTo>
                  <a:cubicBezTo>
                    <a:pt x="6457" y="3601"/>
                    <a:pt x="6457" y="3517"/>
                    <a:pt x="6426" y="3457"/>
                  </a:cubicBezTo>
                  <a:cubicBezTo>
                    <a:pt x="6393" y="3394"/>
                    <a:pt x="6337" y="3350"/>
                    <a:pt x="6280" y="3308"/>
                  </a:cubicBezTo>
                  <a:cubicBezTo>
                    <a:pt x="6150" y="3217"/>
                    <a:pt x="5991" y="3137"/>
                    <a:pt x="5841" y="3084"/>
                  </a:cubicBezTo>
                  <a:lnTo>
                    <a:pt x="5841" y="3084"/>
                  </a:lnTo>
                  <a:cubicBezTo>
                    <a:pt x="6037" y="3119"/>
                    <a:pt x="6237" y="3141"/>
                    <a:pt x="6434" y="3177"/>
                  </a:cubicBezTo>
                  <a:cubicBezTo>
                    <a:pt x="6450" y="3005"/>
                    <a:pt x="6307" y="2879"/>
                    <a:pt x="6166" y="2781"/>
                  </a:cubicBezTo>
                  <a:cubicBezTo>
                    <a:pt x="5928" y="2613"/>
                    <a:pt x="5685" y="2428"/>
                    <a:pt x="5432" y="2288"/>
                  </a:cubicBezTo>
                  <a:cubicBezTo>
                    <a:pt x="5601" y="2197"/>
                    <a:pt x="5771" y="2106"/>
                    <a:pt x="5940" y="2014"/>
                  </a:cubicBezTo>
                  <a:cubicBezTo>
                    <a:pt x="5985" y="1990"/>
                    <a:pt x="6034" y="1963"/>
                    <a:pt x="6063" y="1919"/>
                  </a:cubicBezTo>
                  <a:cubicBezTo>
                    <a:pt x="6091" y="1873"/>
                    <a:pt x="6091" y="1744"/>
                    <a:pt x="6040" y="1733"/>
                  </a:cubicBezTo>
                  <a:cubicBezTo>
                    <a:pt x="5478" y="1596"/>
                    <a:pt x="4902" y="1532"/>
                    <a:pt x="4325" y="1532"/>
                  </a:cubicBezTo>
                  <a:cubicBezTo>
                    <a:pt x="4230" y="1532"/>
                    <a:pt x="4134" y="1534"/>
                    <a:pt x="4038" y="1537"/>
                  </a:cubicBezTo>
                  <a:cubicBezTo>
                    <a:pt x="3460" y="1182"/>
                    <a:pt x="2868" y="829"/>
                    <a:pt x="2289" y="475"/>
                  </a:cubicBezTo>
                  <a:cubicBezTo>
                    <a:pt x="2203" y="308"/>
                    <a:pt x="2120" y="168"/>
                    <a:pt x="2034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1" name="Google Shape;2911;p51"/>
            <p:cNvSpPr/>
            <p:nvPr/>
          </p:nvSpPr>
          <p:spPr>
            <a:xfrm>
              <a:off x="544375" y="2500325"/>
              <a:ext cx="16650" cy="7825"/>
            </a:xfrm>
            <a:custGeom>
              <a:avLst/>
              <a:gdLst/>
              <a:ahLst/>
              <a:cxnLst/>
              <a:rect l="l" t="t" r="r" b="b"/>
              <a:pathLst>
                <a:path w="666" h="313" extrusionOk="0">
                  <a:moveTo>
                    <a:pt x="76" y="1"/>
                  </a:moveTo>
                  <a:cubicBezTo>
                    <a:pt x="49" y="1"/>
                    <a:pt x="22" y="17"/>
                    <a:pt x="12" y="45"/>
                  </a:cubicBezTo>
                  <a:cubicBezTo>
                    <a:pt x="1" y="79"/>
                    <a:pt x="19" y="116"/>
                    <a:pt x="52" y="129"/>
                  </a:cubicBezTo>
                  <a:lnTo>
                    <a:pt x="571" y="309"/>
                  </a:lnTo>
                  <a:cubicBezTo>
                    <a:pt x="578" y="311"/>
                    <a:pt x="586" y="312"/>
                    <a:pt x="593" y="312"/>
                  </a:cubicBezTo>
                  <a:cubicBezTo>
                    <a:pt x="620" y="312"/>
                    <a:pt x="644" y="296"/>
                    <a:pt x="656" y="268"/>
                  </a:cubicBezTo>
                  <a:cubicBezTo>
                    <a:pt x="666" y="234"/>
                    <a:pt x="648" y="196"/>
                    <a:pt x="614" y="184"/>
                  </a:cubicBezTo>
                  <a:lnTo>
                    <a:pt x="95" y="3"/>
                  </a:lnTo>
                  <a:cubicBezTo>
                    <a:pt x="89" y="2"/>
                    <a:pt x="82" y="1"/>
                    <a:pt x="7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2" name="Google Shape;2912;p51"/>
            <p:cNvSpPr/>
            <p:nvPr/>
          </p:nvSpPr>
          <p:spPr>
            <a:xfrm>
              <a:off x="549600" y="2489625"/>
              <a:ext cx="18150" cy="8450"/>
            </a:xfrm>
            <a:custGeom>
              <a:avLst/>
              <a:gdLst/>
              <a:ahLst/>
              <a:cxnLst/>
              <a:rect l="l" t="t" r="r" b="b"/>
              <a:pathLst>
                <a:path w="726" h="338" extrusionOk="0">
                  <a:moveTo>
                    <a:pt x="76" y="0"/>
                  </a:moveTo>
                  <a:cubicBezTo>
                    <a:pt x="49" y="0"/>
                    <a:pt x="24" y="17"/>
                    <a:pt x="13" y="44"/>
                  </a:cubicBezTo>
                  <a:cubicBezTo>
                    <a:pt x="1" y="78"/>
                    <a:pt x="19" y="116"/>
                    <a:pt x="53" y="128"/>
                  </a:cubicBezTo>
                  <a:lnTo>
                    <a:pt x="628" y="333"/>
                  </a:lnTo>
                  <a:cubicBezTo>
                    <a:pt x="635" y="336"/>
                    <a:pt x="642" y="337"/>
                    <a:pt x="650" y="337"/>
                  </a:cubicBezTo>
                  <a:cubicBezTo>
                    <a:pt x="677" y="337"/>
                    <a:pt x="701" y="321"/>
                    <a:pt x="712" y="294"/>
                  </a:cubicBezTo>
                  <a:cubicBezTo>
                    <a:pt x="725" y="260"/>
                    <a:pt x="707" y="223"/>
                    <a:pt x="672" y="210"/>
                  </a:cubicBezTo>
                  <a:lnTo>
                    <a:pt x="98" y="4"/>
                  </a:lnTo>
                  <a:cubicBezTo>
                    <a:pt x="91" y="2"/>
                    <a:pt x="83" y="0"/>
                    <a:pt x="7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3" name="Google Shape;2913;p51"/>
            <p:cNvSpPr/>
            <p:nvPr/>
          </p:nvSpPr>
          <p:spPr>
            <a:xfrm>
              <a:off x="544525" y="2471650"/>
              <a:ext cx="10925" cy="5500"/>
            </a:xfrm>
            <a:custGeom>
              <a:avLst/>
              <a:gdLst/>
              <a:ahLst/>
              <a:cxnLst/>
              <a:rect l="l" t="t" r="r" b="b"/>
              <a:pathLst>
                <a:path w="437" h="220" extrusionOk="0">
                  <a:moveTo>
                    <a:pt x="74" y="1"/>
                  </a:moveTo>
                  <a:cubicBezTo>
                    <a:pt x="46" y="1"/>
                    <a:pt x="20" y="19"/>
                    <a:pt x="11" y="48"/>
                  </a:cubicBezTo>
                  <a:cubicBezTo>
                    <a:pt x="1" y="84"/>
                    <a:pt x="22" y="120"/>
                    <a:pt x="56" y="130"/>
                  </a:cubicBezTo>
                  <a:lnTo>
                    <a:pt x="344" y="216"/>
                  </a:lnTo>
                  <a:cubicBezTo>
                    <a:pt x="351" y="220"/>
                    <a:pt x="358" y="220"/>
                    <a:pt x="364" y="220"/>
                  </a:cubicBezTo>
                  <a:cubicBezTo>
                    <a:pt x="392" y="220"/>
                    <a:pt x="418" y="201"/>
                    <a:pt x="425" y="171"/>
                  </a:cubicBezTo>
                  <a:cubicBezTo>
                    <a:pt x="437" y="135"/>
                    <a:pt x="415" y="100"/>
                    <a:pt x="381" y="90"/>
                  </a:cubicBezTo>
                  <a:lnTo>
                    <a:pt x="94" y="4"/>
                  </a:lnTo>
                  <a:cubicBezTo>
                    <a:pt x="87" y="2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14" name="Google Shape;2914;p51"/>
          <p:cNvGrpSpPr/>
          <p:nvPr/>
        </p:nvGrpSpPr>
        <p:grpSpPr>
          <a:xfrm>
            <a:off x="5680976" y="3510352"/>
            <a:ext cx="1248316" cy="1174430"/>
            <a:chOff x="298375" y="4098800"/>
            <a:chExt cx="418575" cy="393800"/>
          </a:xfrm>
        </p:grpSpPr>
        <p:sp>
          <p:nvSpPr>
            <p:cNvPr id="2915" name="Google Shape;2915;p51"/>
            <p:cNvSpPr/>
            <p:nvPr/>
          </p:nvSpPr>
          <p:spPr>
            <a:xfrm>
              <a:off x="335775" y="4451025"/>
              <a:ext cx="381175" cy="41575"/>
            </a:xfrm>
            <a:custGeom>
              <a:avLst/>
              <a:gdLst/>
              <a:ahLst/>
              <a:cxnLst/>
              <a:rect l="l" t="t" r="r" b="b"/>
              <a:pathLst>
                <a:path w="15247" h="1663" extrusionOk="0">
                  <a:moveTo>
                    <a:pt x="7623" y="0"/>
                  </a:moveTo>
                  <a:cubicBezTo>
                    <a:pt x="5602" y="0"/>
                    <a:pt x="3662" y="89"/>
                    <a:pt x="2232" y="245"/>
                  </a:cubicBezTo>
                  <a:cubicBezTo>
                    <a:pt x="803" y="401"/>
                    <a:pt x="1" y="612"/>
                    <a:pt x="1" y="832"/>
                  </a:cubicBezTo>
                  <a:cubicBezTo>
                    <a:pt x="1" y="1053"/>
                    <a:pt x="803" y="1264"/>
                    <a:pt x="2232" y="1420"/>
                  </a:cubicBezTo>
                  <a:cubicBezTo>
                    <a:pt x="3662" y="1576"/>
                    <a:pt x="5602" y="1663"/>
                    <a:pt x="7623" y="1663"/>
                  </a:cubicBezTo>
                  <a:cubicBezTo>
                    <a:pt x="9644" y="1663"/>
                    <a:pt x="11584" y="1576"/>
                    <a:pt x="13014" y="1420"/>
                  </a:cubicBezTo>
                  <a:cubicBezTo>
                    <a:pt x="14443" y="1264"/>
                    <a:pt x="15247" y="1053"/>
                    <a:pt x="15247" y="832"/>
                  </a:cubicBezTo>
                  <a:cubicBezTo>
                    <a:pt x="15247" y="612"/>
                    <a:pt x="14443" y="401"/>
                    <a:pt x="13014" y="245"/>
                  </a:cubicBezTo>
                  <a:cubicBezTo>
                    <a:pt x="11584" y="89"/>
                    <a:pt x="9644" y="0"/>
                    <a:pt x="76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6" name="Google Shape;2916;p51"/>
            <p:cNvSpPr/>
            <p:nvPr/>
          </p:nvSpPr>
          <p:spPr>
            <a:xfrm>
              <a:off x="587200" y="4415500"/>
              <a:ext cx="102950" cy="54375"/>
            </a:xfrm>
            <a:custGeom>
              <a:avLst/>
              <a:gdLst/>
              <a:ahLst/>
              <a:cxnLst/>
              <a:rect l="l" t="t" r="r" b="b"/>
              <a:pathLst>
                <a:path w="4118" h="2175" extrusionOk="0">
                  <a:moveTo>
                    <a:pt x="2727" y="0"/>
                  </a:moveTo>
                  <a:cubicBezTo>
                    <a:pt x="1773" y="98"/>
                    <a:pt x="840" y="365"/>
                    <a:pt x="0" y="831"/>
                  </a:cubicBezTo>
                  <a:cubicBezTo>
                    <a:pt x="93" y="1283"/>
                    <a:pt x="179" y="1723"/>
                    <a:pt x="273" y="2175"/>
                  </a:cubicBezTo>
                  <a:lnTo>
                    <a:pt x="4085" y="2140"/>
                  </a:lnTo>
                  <a:cubicBezTo>
                    <a:pt x="4117" y="1885"/>
                    <a:pt x="3989" y="1654"/>
                    <a:pt x="3776" y="1511"/>
                  </a:cubicBezTo>
                  <a:cubicBezTo>
                    <a:pt x="3255" y="1160"/>
                    <a:pt x="2875" y="609"/>
                    <a:pt x="27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7" name="Google Shape;2917;p51"/>
            <p:cNvSpPr/>
            <p:nvPr/>
          </p:nvSpPr>
          <p:spPr>
            <a:xfrm>
              <a:off x="646175" y="4430600"/>
              <a:ext cx="18600" cy="7625"/>
            </a:xfrm>
            <a:custGeom>
              <a:avLst/>
              <a:gdLst/>
              <a:ahLst/>
              <a:cxnLst/>
              <a:rect l="l" t="t" r="r" b="b"/>
              <a:pathLst>
                <a:path w="744" h="305" extrusionOk="0">
                  <a:moveTo>
                    <a:pt x="669" y="1"/>
                  </a:moveTo>
                  <a:cubicBezTo>
                    <a:pt x="663" y="1"/>
                    <a:pt x="657" y="2"/>
                    <a:pt x="651" y="4"/>
                  </a:cubicBezTo>
                  <a:lnTo>
                    <a:pt x="54" y="176"/>
                  </a:lnTo>
                  <a:cubicBezTo>
                    <a:pt x="22" y="184"/>
                    <a:pt x="0" y="221"/>
                    <a:pt x="10" y="256"/>
                  </a:cubicBezTo>
                  <a:cubicBezTo>
                    <a:pt x="17" y="286"/>
                    <a:pt x="44" y="304"/>
                    <a:pt x="73" y="304"/>
                  </a:cubicBezTo>
                  <a:cubicBezTo>
                    <a:pt x="79" y="304"/>
                    <a:pt x="86" y="301"/>
                    <a:pt x="93" y="300"/>
                  </a:cubicBezTo>
                  <a:lnTo>
                    <a:pt x="688" y="128"/>
                  </a:lnTo>
                  <a:cubicBezTo>
                    <a:pt x="722" y="120"/>
                    <a:pt x="743" y="83"/>
                    <a:pt x="732" y="48"/>
                  </a:cubicBezTo>
                  <a:cubicBezTo>
                    <a:pt x="724" y="20"/>
                    <a:pt x="697" y="1"/>
                    <a:pt x="66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8" name="Google Shape;2918;p51"/>
            <p:cNvSpPr/>
            <p:nvPr/>
          </p:nvSpPr>
          <p:spPr>
            <a:xfrm>
              <a:off x="648925" y="4438175"/>
              <a:ext cx="20175" cy="7800"/>
            </a:xfrm>
            <a:custGeom>
              <a:avLst/>
              <a:gdLst/>
              <a:ahLst/>
              <a:cxnLst/>
              <a:rect l="l" t="t" r="r" b="b"/>
              <a:pathLst>
                <a:path w="807" h="312" extrusionOk="0">
                  <a:moveTo>
                    <a:pt x="734" y="1"/>
                  </a:moveTo>
                  <a:cubicBezTo>
                    <a:pt x="728" y="1"/>
                    <a:pt x="722" y="1"/>
                    <a:pt x="716" y="3"/>
                  </a:cubicBezTo>
                  <a:lnTo>
                    <a:pt x="56" y="183"/>
                  </a:lnTo>
                  <a:cubicBezTo>
                    <a:pt x="20" y="191"/>
                    <a:pt x="0" y="227"/>
                    <a:pt x="9" y="263"/>
                  </a:cubicBezTo>
                  <a:cubicBezTo>
                    <a:pt x="16" y="291"/>
                    <a:pt x="43" y="311"/>
                    <a:pt x="72" y="311"/>
                  </a:cubicBezTo>
                  <a:cubicBezTo>
                    <a:pt x="77" y="311"/>
                    <a:pt x="83" y="311"/>
                    <a:pt x="90" y="310"/>
                  </a:cubicBezTo>
                  <a:lnTo>
                    <a:pt x="751" y="130"/>
                  </a:lnTo>
                  <a:cubicBezTo>
                    <a:pt x="786" y="120"/>
                    <a:pt x="806" y="84"/>
                    <a:pt x="798" y="48"/>
                  </a:cubicBezTo>
                  <a:cubicBezTo>
                    <a:pt x="789" y="18"/>
                    <a:pt x="763" y="1"/>
                    <a:pt x="73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9" name="Google Shape;2919;p51"/>
            <p:cNvSpPr/>
            <p:nvPr/>
          </p:nvSpPr>
          <p:spPr>
            <a:xfrm>
              <a:off x="653425" y="4445275"/>
              <a:ext cx="21475" cy="8175"/>
            </a:xfrm>
            <a:custGeom>
              <a:avLst/>
              <a:gdLst/>
              <a:ahLst/>
              <a:cxnLst/>
              <a:rect l="l" t="t" r="r" b="b"/>
              <a:pathLst>
                <a:path w="859" h="327" extrusionOk="0">
                  <a:moveTo>
                    <a:pt x="788" y="1"/>
                  </a:moveTo>
                  <a:cubicBezTo>
                    <a:pt x="782" y="1"/>
                    <a:pt x="776" y="1"/>
                    <a:pt x="769" y="3"/>
                  </a:cubicBezTo>
                  <a:lnTo>
                    <a:pt x="56" y="198"/>
                  </a:lnTo>
                  <a:cubicBezTo>
                    <a:pt x="20" y="206"/>
                    <a:pt x="0" y="242"/>
                    <a:pt x="10" y="278"/>
                  </a:cubicBezTo>
                  <a:cubicBezTo>
                    <a:pt x="17" y="306"/>
                    <a:pt x="43" y="326"/>
                    <a:pt x="72" y="326"/>
                  </a:cubicBezTo>
                  <a:cubicBezTo>
                    <a:pt x="78" y="326"/>
                    <a:pt x="83" y="325"/>
                    <a:pt x="90" y="325"/>
                  </a:cubicBezTo>
                  <a:lnTo>
                    <a:pt x="804" y="129"/>
                  </a:lnTo>
                  <a:cubicBezTo>
                    <a:pt x="839" y="120"/>
                    <a:pt x="858" y="85"/>
                    <a:pt x="849" y="49"/>
                  </a:cubicBezTo>
                  <a:cubicBezTo>
                    <a:pt x="842" y="19"/>
                    <a:pt x="817" y="1"/>
                    <a:pt x="78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0" name="Google Shape;2920;p51"/>
            <p:cNvSpPr/>
            <p:nvPr/>
          </p:nvSpPr>
          <p:spPr>
            <a:xfrm>
              <a:off x="298375" y="4140725"/>
              <a:ext cx="128825" cy="189575"/>
            </a:xfrm>
            <a:custGeom>
              <a:avLst/>
              <a:gdLst/>
              <a:ahLst/>
              <a:cxnLst/>
              <a:rect l="l" t="t" r="r" b="b"/>
              <a:pathLst>
                <a:path w="5153" h="7583" extrusionOk="0">
                  <a:moveTo>
                    <a:pt x="2690" y="0"/>
                  </a:moveTo>
                  <a:cubicBezTo>
                    <a:pt x="2609" y="0"/>
                    <a:pt x="2527" y="40"/>
                    <a:pt x="2475" y="106"/>
                  </a:cubicBezTo>
                  <a:cubicBezTo>
                    <a:pt x="2423" y="172"/>
                    <a:pt x="2433" y="263"/>
                    <a:pt x="2422" y="346"/>
                  </a:cubicBezTo>
                  <a:cubicBezTo>
                    <a:pt x="2399" y="549"/>
                    <a:pt x="2373" y="752"/>
                    <a:pt x="2350" y="954"/>
                  </a:cubicBezTo>
                  <a:cubicBezTo>
                    <a:pt x="2020" y="723"/>
                    <a:pt x="1673" y="459"/>
                    <a:pt x="1342" y="229"/>
                  </a:cubicBezTo>
                  <a:cubicBezTo>
                    <a:pt x="1277" y="182"/>
                    <a:pt x="1208" y="136"/>
                    <a:pt x="1128" y="124"/>
                  </a:cubicBezTo>
                  <a:cubicBezTo>
                    <a:pt x="1120" y="123"/>
                    <a:pt x="1112" y="123"/>
                    <a:pt x="1104" y="123"/>
                  </a:cubicBezTo>
                  <a:cubicBezTo>
                    <a:pt x="1031" y="123"/>
                    <a:pt x="954" y="162"/>
                    <a:pt x="935" y="232"/>
                  </a:cubicBezTo>
                  <a:cubicBezTo>
                    <a:pt x="1165" y="506"/>
                    <a:pt x="1410" y="795"/>
                    <a:pt x="1641" y="1068"/>
                  </a:cubicBezTo>
                  <a:cubicBezTo>
                    <a:pt x="1355" y="888"/>
                    <a:pt x="1049" y="716"/>
                    <a:pt x="764" y="536"/>
                  </a:cubicBezTo>
                  <a:cubicBezTo>
                    <a:pt x="681" y="485"/>
                    <a:pt x="595" y="430"/>
                    <a:pt x="499" y="420"/>
                  </a:cubicBezTo>
                  <a:cubicBezTo>
                    <a:pt x="489" y="419"/>
                    <a:pt x="479" y="419"/>
                    <a:pt x="469" y="419"/>
                  </a:cubicBezTo>
                  <a:cubicBezTo>
                    <a:pt x="380" y="419"/>
                    <a:pt x="288" y="463"/>
                    <a:pt x="259" y="545"/>
                  </a:cubicBezTo>
                  <a:cubicBezTo>
                    <a:pt x="559" y="859"/>
                    <a:pt x="855" y="1151"/>
                    <a:pt x="1157" y="1465"/>
                  </a:cubicBezTo>
                  <a:cubicBezTo>
                    <a:pt x="892" y="1322"/>
                    <a:pt x="613" y="1199"/>
                    <a:pt x="349" y="1056"/>
                  </a:cubicBezTo>
                  <a:cubicBezTo>
                    <a:pt x="287" y="1023"/>
                    <a:pt x="221" y="988"/>
                    <a:pt x="152" y="988"/>
                  </a:cubicBezTo>
                  <a:cubicBezTo>
                    <a:pt x="150" y="988"/>
                    <a:pt x="149" y="988"/>
                    <a:pt x="147" y="988"/>
                  </a:cubicBezTo>
                  <a:cubicBezTo>
                    <a:pt x="76" y="989"/>
                    <a:pt x="0" y="1045"/>
                    <a:pt x="2" y="1116"/>
                  </a:cubicBezTo>
                  <a:cubicBezTo>
                    <a:pt x="6" y="1182"/>
                    <a:pt x="69" y="1188"/>
                    <a:pt x="116" y="1232"/>
                  </a:cubicBezTo>
                  <a:cubicBezTo>
                    <a:pt x="292" y="1401"/>
                    <a:pt x="466" y="1567"/>
                    <a:pt x="642" y="1735"/>
                  </a:cubicBezTo>
                  <a:cubicBezTo>
                    <a:pt x="636" y="1736"/>
                    <a:pt x="630" y="1736"/>
                    <a:pt x="624" y="1736"/>
                  </a:cubicBezTo>
                  <a:cubicBezTo>
                    <a:pt x="563" y="1736"/>
                    <a:pt x="497" y="1704"/>
                    <a:pt x="442" y="1678"/>
                  </a:cubicBezTo>
                  <a:cubicBezTo>
                    <a:pt x="383" y="1650"/>
                    <a:pt x="320" y="1618"/>
                    <a:pt x="256" y="1617"/>
                  </a:cubicBezTo>
                  <a:cubicBezTo>
                    <a:pt x="255" y="1617"/>
                    <a:pt x="254" y="1617"/>
                    <a:pt x="252" y="1617"/>
                  </a:cubicBezTo>
                  <a:cubicBezTo>
                    <a:pt x="188" y="1617"/>
                    <a:pt x="119" y="1654"/>
                    <a:pt x="105" y="1717"/>
                  </a:cubicBezTo>
                  <a:cubicBezTo>
                    <a:pt x="578" y="2187"/>
                    <a:pt x="1039" y="2652"/>
                    <a:pt x="1510" y="3119"/>
                  </a:cubicBezTo>
                  <a:cubicBezTo>
                    <a:pt x="1770" y="4759"/>
                    <a:pt x="2475" y="6297"/>
                    <a:pt x="3527" y="7582"/>
                  </a:cubicBezTo>
                  <a:cubicBezTo>
                    <a:pt x="4051" y="6669"/>
                    <a:pt x="4625" y="5747"/>
                    <a:pt x="5152" y="4832"/>
                  </a:cubicBezTo>
                  <a:cubicBezTo>
                    <a:pt x="4437" y="4213"/>
                    <a:pt x="3800" y="3358"/>
                    <a:pt x="3395" y="2500"/>
                  </a:cubicBezTo>
                  <a:cubicBezTo>
                    <a:pt x="3217" y="1651"/>
                    <a:pt x="2978" y="818"/>
                    <a:pt x="2695" y="0"/>
                  </a:cubicBezTo>
                  <a:cubicBezTo>
                    <a:pt x="2693" y="0"/>
                    <a:pt x="2692" y="0"/>
                    <a:pt x="2690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1" name="Google Shape;2921;p51"/>
            <p:cNvSpPr/>
            <p:nvPr/>
          </p:nvSpPr>
          <p:spPr>
            <a:xfrm>
              <a:off x="345325" y="4167150"/>
              <a:ext cx="12500" cy="27225"/>
            </a:xfrm>
            <a:custGeom>
              <a:avLst/>
              <a:gdLst/>
              <a:ahLst/>
              <a:cxnLst/>
              <a:rect l="l" t="t" r="r" b="b"/>
              <a:pathLst>
                <a:path w="500" h="1089" extrusionOk="0">
                  <a:moveTo>
                    <a:pt x="426" y="0"/>
                  </a:moveTo>
                  <a:cubicBezTo>
                    <a:pt x="412" y="0"/>
                    <a:pt x="398" y="5"/>
                    <a:pt x="386" y="14"/>
                  </a:cubicBezTo>
                  <a:cubicBezTo>
                    <a:pt x="231" y="128"/>
                    <a:pt x="115" y="293"/>
                    <a:pt x="58" y="475"/>
                  </a:cubicBezTo>
                  <a:cubicBezTo>
                    <a:pt x="1" y="660"/>
                    <a:pt x="5" y="861"/>
                    <a:pt x="69" y="1044"/>
                  </a:cubicBezTo>
                  <a:cubicBezTo>
                    <a:pt x="79" y="1073"/>
                    <a:pt x="105" y="1089"/>
                    <a:pt x="131" y="1089"/>
                  </a:cubicBezTo>
                  <a:cubicBezTo>
                    <a:pt x="138" y="1089"/>
                    <a:pt x="145" y="1087"/>
                    <a:pt x="149" y="1086"/>
                  </a:cubicBezTo>
                  <a:cubicBezTo>
                    <a:pt x="185" y="1073"/>
                    <a:pt x="202" y="1036"/>
                    <a:pt x="191" y="1002"/>
                  </a:cubicBezTo>
                  <a:cubicBezTo>
                    <a:pt x="136" y="846"/>
                    <a:pt x="133" y="673"/>
                    <a:pt x="181" y="516"/>
                  </a:cubicBezTo>
                  <a:cubicBezTo>
                    <a:pt x="231" y="358"/>
                    <a:pt x="331" y="217"/>
                    <a:pt x="464" y="118"/>
                  </a:cubicBezTo>
                  <a:cubicBezTo>
                    <a:pt x="494" y="97"/>
                    <a:pt x="499" y="57"/>
                    <a:pt x="478" y="28"/>
                  </a:cubicBezTo>
                  <a:cubicBezTo>
                    <a:pt x="465" y="10"/>
                    <a:pt x="446" y="0"/>
                    <a:pt x="42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2" name="Google Shape;2922;p51"/>
            <p:cNvSpPr/>
            <p:nvPr/>
          </p:nvSpPr>
          <p:spPr>
            <a:xfrm>
              <a:off x="327275" y="4172500"/>
              <a:ext cx="13575" cy="19675"/>
            </a:xfrm>
            <a:custGeom>
              <a:avLst/>
              <a:gdLst/>
              <a:ahLst/>
              <a:cxnLst/>
              <a:rect l="l" t="t" r="r" b="b"/>
              <a:pathLst>
                <a:path w="543" h="787" extrusionOk="0">
                  <a:moveTo>
                    <a:pt x="469" y="1"/>
                  </a:moveTo>
                  <a:cubicBezTo>
                    <a:pt x="446" y="1"/>
                    <a:pt x="424" y="13"/>
                    <a:pt x="412" y="33"/>
                  </a:cubicBezTo>
                  <a:lnTo>
                    <a:pt x="19" y="687"/>
                  </a:lnTo>
                  <a:cubicBezTo>
                    <a:pt x="1" y="717"/>
                    <a:pt x="12" y="759"/>
                    <a:pt x="42" y="776"/>
                  </a:cubicBezTo>
                  <a:cubicBezTo>
                    <a:pt x="52" y="782"/>
                    <a:pt x="65" y="786"/>
                    <a:pt x="76" y="786"/>
                  </a:cubicBezTo>
                  <a:cubicBezTo>
                    <a:pt x="98" y="786"/>
                    <a:pt x="119" y="775"/>
                    <a:pt x="131" y="753"/>
                  </a:cubicBezTo>
                  <a:lnTo>
                    <a:pt x="524" y="99"/>
                  </a:lnTo>
                  <a:cubicBezTo>
                    <a:pt x="542" y="69"/>
                    <a:pt x="531" y="27"/>
                    <a:pt x="501" y="10"/>
                  </a:cubicBezTo>
                  <a:cubicBezTo>
                    <a:pt x="491" y="4"/>
                    <a:pt x="480" y="1"/>
                    <a:pt x="46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3" name="Google Shape;2923;p51"/>
            <p:cNvSpPr/>
            <p:nvPr/>
          </p:nvSpPr>
          <p:spPr>
            <a:xfrm>
              <a:off x="503275" y="4098800"/>
              <a:ext cx="97250" cy="216875"/>
            </a:xfrm>
            <a:custGeom>
              <a:avLst/>
              <a:gdLst/>
              <a:ahLst/>
              <a:cxnLst/>
              <a:rect l="l" t="t" r="r" b="b"/>
              <a:pathLst>
                <a:path w="3890" h="8675" extrusionOk="0">
                  <a:moveTo>
                    <a:pt x="2983" y="0"/>
                  </a:moveTo>
                  <a:cubicBezTo>
                    <a:pt x="2774" y="386"/>
                    <a:pt x="2550" y="765"/>
                    <a:pt x="2342" y="1151"/>
                  </a:cubicBezTo>
                  <a:cubicBezTo>
                    <a:pt x="2400" y="905"/>
                    <a:pt x="2457" y="658"/>
                    <a:pt x="2511" y="412"/>
                  </a:cubicBezTo>
                  <a:cubicBezTo>
                    <a:pt x="2531" y="329"/>
                    <a:pt x="2550" y="243"/>
                    <a:pt x="2530" y="163"/>
                  </a:cubicBezTo>
                  <a:cubicBezTo>
                    <a:pt x="2510" y="82"/>
                    <a:pt x="2434" y="17"/>
                    <a:pt x="2352" y="17"/>
                  </a:cubicBezTo>
                  <a:cubicBezTo>
                    <a:pt x="2350" y="17"/>
                    <a:pt x="2349" y="17"/>
                    <a:pt x="2347" y="17"/>
                  </a:cubicBezTo>
                  <a:cubicBezTo>
                    <a:pt x="2035" y="522"/>
                    <a:pt x="1754" y="1050"/>
                    <a:pt x="1443" y="1557"/>
                  </a:cubicBezTo>
                  <a:cubicBezTo>
                    <a:pt x="1356" y="1351"/>
                    <a:pt x="1269" y="1147"/>
                    <a:pt x="1182" y="941"/>
                  </a:cubicBezTo>
                  <a:cubicBezTo>
                    <a:pt x="1156" y="875"/>
                    <a:pt x="1125" y="808"/>
                    <a:pt x="1075" y="758"/>
                  </a:cubicBezTo>
                  <a:cubicBezTo>
                    <a:pt x="1047" y="730"/>
                    <a:pt x="1011" y="719"/>
                    <a:pt x="973" y="719"/>
                  </a:cubicBezTo>
                  <a:cubicBezTo>
                    <a:pt x="944" y="719"/>
                    <a:pt x="913" y="726"/>
                    <a:pt x="883" y="736"/>
                  </a:cubicBezTo>
                  <a:cubicBezTo>
                    <a:pt x="807" y="1530"/>
                    <a:pt x="801" y="2329"/>
                    <a:pt x="864" y="3122"/>
                  </a:cubicBezTo>
                  <a:cubicBezTo>
                    <a:pt x="736" y="4287"/>
                    <a:pt x="514" y="5407"/>
                    <a:pt x="1" y="6316"/>
                  </a:cubicBezTo>
                  <a:lnTo>
                    <a:pt x="1944" y="8674"/>
                  </a:lnTo>
                  <a:cubicBezTo>
                    <a:pt x="2663" y="7001"/>
                    <a:pt x="2933" y="5785"/>
                    <a:pt x="2930" y="3328"/>
                  </a:cubicBezTo>
                  <a:cubicBezTo>
                    <a:pt x="3054" y="3017"/>
                    <a:pt x="3143" y="2683"/>
                    <a:pt x="3319" y="2399"/>
                  </a:cubicBezTo>
                  <a:cubicBezTo>
                    <a:pt x="3472" y="2155"/>
                    <a:pt x="3625" y="1909"/>
                    <a:pt x="3776" y="1663"/>
                  </a:cubicBezTo>
                  <a:cubicBezTo>
                    <a:pt x="3811" y="1607"/>
                    <a:pt x="3846" y="1550"/>
                    <a:pt x="3861" y="1487"/>
                  </a:cubicBezTo>
                  <a:cubicBezTo>
                    <a:pt x="3879" y="1421"/>
                    <a:pt x="3889" y="1347"/>
                    <a:pt x="3846" y="1297"/>
                  </a:cubicBezTo>
                  <a:cubicBezTo>
                    <a:pt x="3650" y="1418"/>
                    <a:pt x="3457" y="1526"/>
                    <a:pt x="3260" y="1647"/>
                  </a:cubicBezTo>
                  <a:lnTo>
                    <a:pt x="3593" y="977"/>
                  </a:lnTo>
                  <a:cubicBezTo>
                    <a:pt x="3630" y="899"/>
                    <a:pt x="3669" y="819"/>
                    <a:pt x="3672" y="734"/>
                  </a:cubicBezTo>
                  <a:cubicBezTo>
                    <a:pt x="3673" y="648"/>
                    <a:pt x="3632" y="529"/>
                    <a:pt x="3552" y="505"/>
                  </a:cubicBezTo>
                  <a:cubicBezTo>
                    <a:pt x="3339" y="776"/>
                    <a:pt x="3109" y="1050"/>
                    <a:pt x="2896" y="1321"/>
                  </a:cubicBezTo>
                  <a:cubicBezTo>
                    <a:pt x="3011" y="1025"/>
                    <a:pt x="3094" y="714"/>
                    <a:pt x="3139" y="399"/>
                  </a:cubicBezTo>
                  <a:cubicBezTo>
                    <a:pt x="3150" y="325"/>
                    <a:pt x="3159" y="245"/>
                    <a:pt x="3140" y="170"/>
                  </a:cubicBezTo>
                  <a:cubicBezTo>
                    <a:pt x="3123" y="96"/>
                    <a:pt x="3056" y="22"/>
                    <a:pt x="2983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4" name="Google Shape;2924;p51"/>
            <p:cNvSpPr/>
            <p:nvPr/>
          </p:nvSpPr>
          <p:spPr>
            <a:xfrm>
              <a:off x="537450" y="4138450"/>
              <a:ext cx="15275" cy="21625"/>
            </a:xfrm>
            <a:custGeom>
              <a:avLst/>
              <a:gdLst/>
              <a:ahLst/>
              <a:cxnLst/>
              <a:rect l="l" t="t" r="r" b="b"/>
              <a:pathLst>
                <a:path w="611" h="865" extrusionOk="0">
                  <a:moveTo>
                    <a:pt x="77" y="1"/>
                  </a:moveTo>
                  <a:cubicBezTo>
                    <a:pt x="54" y="1"/>
                    <a:pt x="30" y="13"/>
                    <a:pt x="19" y="35"/>
                  </a:cubicBezTo>
                  <a:cubicBezTo>
                    <a:pt x="1" y="68"/>
                    <a:pt x="13" y="107"/>
                    <a:pt x="45" y="125"/>
                  </a:cubicBezTo>
                  <a:cubicBezTo>
                    <a:pt x="292" y="255"/>
                    <a:pt x="462" y="521"/>
                    <a:pt x="474" y="802"/>
                  </a:cubicBezTo>
                  <a:cubicBezTo>
                    <a:pt x="477" y="837"/>
                    <a:pt x="507" y="864"/>
                    <a:pt x="541" y="864"/>
                  </a:cubicBezTo>
                  <a:lnTo>
                    <a:pt x="545" y="864"/>
                  </a:lnTo>
                  <a:cubicBezTo>
                    <a:pt x="581" y="863"/>
                    <a:pt x="611" y="833"/>
                    <a:pt x="608" y="797"/>
                  </a:cubicBezTo>
                  <a:cubicBezTo>
                    <a:pt x="592" y="470"/>
                    <a:pt x="397" y="161"/>
                    <a:pt x="108" y="8"/>
                  </a:cubicBezTo>
                  <a:cubicBezTo>
                    <a:pt x="98" y="3"/>
                    <a:pt x="88" y="1"/>
                    <a:pt x="7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5" name="Google Shape;2925;p51"/>
            <p:cNvSpPr/>
            <p:nvPr/>
          </p:nvSpPr>
          <p:spPr>
            <a:xfrm>
              <a:off x="551850" y="4135850"/>
              <a:ext cx="23325" cy="12750"/>
            </a:xfrm>
            <a:custGeom>
              <a:avLst/>
              <a:gdLst/>
              <a:ahLst/>
              <a:cxnLst/>
              <a:rect l="l" t="t" r="r" b="b"/>
              <a:pathLst>
                <a:path w="933" h="510" extrusionOk="0">
                  <a:moveTo>
                    <a:pt x="75" y="0"/>
                  </a:moveTo>
                  <a:cubicBezTo>
                    <a:pt x="51" y="0"/>
                    <a:pt x="28" y="14"/>
                    <a:pt x="16" y="38"/>
                  </a:cubicBezTo>
                  <a:cubicBezTo>
                    <a:pt x="1" y="69"/>
                    <a:pt x="15" y="109"/>
                    <a:pt x="46" y="125"/>
                  </a:cubicBezTo>
                  <a:lnTo>
                    <a:pt x="830" y="502"/>
                  </a:lnTo>
                  <a:cubicBezTo>
                    <a:pt x="838" y="508"/>
                    <a:pt x="850" y="510"/>
                    <a:pt x="858" y="510"/>
                  </a:cubicBezTo>
                  <a:cubicBezTo>
                    <a:pt x="883" y="510"/>
                    <a:pt x="907" y="497"/>
                    <a:pt x="917" y="472"/>
                  </a:cubicBezTo>
                  <a:cubicBezTo>
                    <a:pt x="933" y="440"/>
                    <a:pt x="918" y="401"/>
                    <a:pt x="887" y="384"/>
                  </a:cubicBezTo>
                  <a:lnTo>
                    <a:pt x="104" y="8"/>
                  </a:lnTo>
                  <a:cubicBezTo>
                    <a:pt x="94" y="3"/>
                    <a:pt x="85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6" name="Google Shape;2926;p51"/>
            <p:cNvSpPr/>
            <p:nvPr/>
          </p:nvSpPr>
          <p:spPr>
            <a:xfrm>
              <a:off x="373425" y="4239000"/>
              <a:ext cx="285100" cy="231200"/>
            </a:xfrm>
            <a:custGeom>
              <a:avLst/>
              <a:gdLst/>
              <a:ahLst/>
              <a:cxnLst/>
              <a:rect l="l" t="t" r="r" b="b"/>
              <a:pathLst>
                <a:path w="11404" h="9248" extrusionOk="0">
                  <a:moveTo>
                    <a:pt x="5401" y="0"/>
                  </a:moveTo>
                  <a:cubicBezTo>
                    <a:pt x="5056" y="608"/>
                    <a:pt x="4410" y="1034"/>
                    <a:pt x="3717" y="1115"/>
                  </a:cubicBezTo>
                  <a:cubicBezTo>
                    <a:pt x="3635" y="1125"/>
                    <a:pt x="3552" y="1129"/>
                    <a:pt x="3469" y="1129"/>
                  </a:cubicBezTo>
                  <a:cubicBezTo>
                    <a:pt x="2846" y="1129"/>
                    <a:pt x="2200" y="870"/>
                    <a:pt x="1780" y="420"/>
                  </a:cubicBezTo>
                  <a:cubicBezTo>
                    <a:pt x="1394" y="1458"/>
                    <a:pt x="783" y="2410"/>
                    <a:pt x="0" y="3192"/>
                  </a:cubicBezTo>
                  <a:cubicBezTo>
                    <a:pt x="242" y="3488"/>
                    <a:pt x="453" y="3820"/>
                    <a:pt x="692" y="4116"/>
                  </a:cubicBezTo>
                  <a:cubicBezTo>
                    <a:pt x="782" y="5138"/>
                    <a:pt x="899" y="6174"/>
                    <a:pt x="991" y="7198"/>
                  </a:cubicBezTo>
                  <a:cubicBezTo>
                    <a:pt x="1041" y="7758"/>
                    <a:pt x="1287" y="8273"/>
                    <a:pt x="1703" y="8654"/>
                  </a:cubicBezTo>
                  <a:cubicBezTo>
                    <a:pt x="2117" y="9035"/>
                    <a:pt x="2829" y="9226"/>
                    <a:pt x="3392" y="9236"/>
                  </a:cubicBezTo>
                  <a:cubicBezTo>
                    <a:pt x="3776" y="9244"/>
                    <a:pt x="4113" y="9248"/>
                    <a:pt x="4414" y="9248"/>
                  </a:cubicBezTo>
                  <a:cubicBezTo>
                    <a:pt x="5926" y="9248"/>
                    <a:pt x="6520" y="9140"/>
                    <a:pt x="7424" y="8769"/>
                  </a:cubicBezTo>
                  <a:cubicBezTo>
                    <a:pt x="8017" y="8520"/>
                    <a:pt x="8594" y="8376"/>
                    <a:pt x="9085" y="7858"/>
                  </a:cubicBezTo>
                  <a:cubicBezTo>
                    <a:pt x="9868" y="7584"/>
                    <a:pt x="10620" y="7371"/>
                    <a:pt x="11403" y="7098"/>
                  </a:cubicBezTo>
                  <a:cubicBezTo>
                    <a:pt x="11205" y="6307"/>
                    <a:pt x="10836" y="5561"/>
                    <a:pt x="10333" y="4923"/>
                  </a:cubicBezTo>
                  <a:cubicBezTo>
                    <a:pt x="10152" y="4693"/>
                    <a:pt x="9942" y="4473"/>
                    <a:pt x="9674" y="4362"/>
                  </a:cubicBezTo>
                  <a:cubicBezTo>
                    <a:pt x="9514" y="4296"/>
                    <a:pt x="9341" y="4274"/>
                    <a:pt x="9169" y="4274"/>
                  </a:cubicBezTo>
                  <a:cubicBezTo>
                    <a:pt x="9107" y="4274"/>
                    <a:pt x="9045" y="4277"/>
                    <a:pt x="8983" y="4282"/>
                  </a:cubicBezTo>
                  <a:cubicBezTo>
                    <a:pt x="8304" y="4337"/>
                    <a:pt x="7697" y="4635"/>
                    <a:pt x="7209" y="5112"/>
                  </a:cubicBezTo>
                  <a:cubicBezTo>
                    <a:pt x="7095" y="4669"/>
                    <a:pt x="6972" y="4211"/>
                    <a:pt x="6857" y="3768"/>
                  </a:cubicBezTo>
                  <a:cubicBezTo>
                    <a:pt x="7143" y="3375"/>
                    <a:pt x="7351" y="2968"/>
                    <a:pt x="7502" y="2508"/>
                  </a:cubicBezTo>
                  <a:cubicBezTo>
                    <a:pt x="6786" y="1671"/>
                    <a:pt x="6117" y="836"/>
                    <a:pt x="5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7" name="Google Shape;2927;p51"/>
            <p:cNvSpPr/>
            <p:nvPr/>
          </p:nvSpPr>
          <p:spPr>
            <a:xfrm>
              <a:off x="539375" y="4315600"/>
              <a:ext cx="7350" cy="18525"/>
            </a:xfrm>
            <a:custGeom>
              <a:avLst/>
              <a:gdLst/>
              <a:ahLst/>
              <a:cxnLst/>
              <a:rect l="l" t="t" r="r" b="b"/>
              <a:pathLst>
                <a:path w="294" h="741" extrusionOk="0">
                  <a:moveTo>
                    <a:pt x="74" y="1"/>
                  </a:moveTo>
                  <a:cubicBezTo>
                    <a:pt x="69" y="1"/>
                    <a:pt x="63" y="1"/>
                    <a:pt x="58" y="2"/>
                  </a:cubicBezTo>
                  <a:cubicBezTo>
                    <a:pt x="22" y="10"/>
                    <a:pt x="1" y="45"/>
                    <a:pt x="9" y="81"/>
                  </a:cubicBezTo>
                  <a:lnTo>
                    <a:pt x="158" y="690"/>
                  </a:lnTo>
                  <a:cubicBezTo>
                    <a:pt x="165" y="720"/>
                    <a:pt x="192" y="740"/>
                    <a:pt x="222" y="740"/>
                  </a:cubicBezTo>
                  <a:cubicBezTo>
                    <a:pt x="228" y="740"/>
                    <a:pt x="234" y="739"/>
                    <a:pt x="237" y="739"/>
                  </a:cubicBezTo>
                  <a:cubicBezTo>
                    <a:pt x="272" y="732"/>
                    <a:pt x="294" y="696"/>
                    <a:pt x="285" y="660"/>
                  </a:cubicBezTo>
                  <a:lnTo>
                    <a:pt x="137" y="51"/>
                  </a:lnTo>
                  <a:cubicBezTo>
                    <a:pt x="130" y="21"/>
                    <a:pt x="104" y="1"/>
                    <a:pt x="7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8" name="Google Shape;2928;p51"/>
            <p:cNvSpPr/>
            <p:nvPr/>
          </p:nvSpPr>
          <p:spPr>
            <a:xfrm>
              <a:off x="389775" y="4322550"/>
              <a:ext cx="20400" cy="21175"/>
            </a:xfrm>
            <a:custGeom>
              <a:avLst/>
              <a:gdLst/>
              <a:ahLst/>
              <a:cxnLst/>
              <a:rect l="l" t="t" r="r" b="b"/>
              <a:pathLst>
                <a:path w="816" h="847" extrusionOk="0">
                  <a:moveTo>
                    <a:pt x="742" y="0"/>
                  </a:moveTo>
                  <a:cubicBezTo>
                    <a:pt x="715" y="0"/>
                    <a:pt x="689" y="16"/>
                    <a:pt x="680" y="42"/>
                  </a:cubicBezTo>
                  <a:cubicBezTo>
                    <a:pt x="563" y="338"/>
                    <a:pt x="332" y="585"/>
                    <a:pt x="47" y="721"/>
                  </a:cubicBezTo>
                  <a:cubicBezTo>
                    <a:pt x="15" y="738"/>
                    <a:pt x="1" y="777"/>
                    <a:pt x="17" y="809"/>
                  </a:cubicBezTo>
                  <a:cubicBezTo>
                    <a:pt x="28" y="832"/>
                    <a:pt x="51" y="847"/>
                    <a:pt x="75" y="847"/>
                  </a:cubicBezTo>
                  <a:cubicBezTo>
                    <a:pt x="85" y="847"/>
                    <a:pt x="94" y="845"/>
                    <a:pt x="104" y="839"/>
                  </a:cubicBezTo>
                  <a:cubicBezTo>
                    <a:pt x="421" y="689"/>
                    <a:pt x="674" y="416"/>
                    <a:pt x="803" y="90"/>
                  </a:cubicBezTo>
                  <a:cubicBezTo>
                    <a:pt x="816" y="56"/>
                    <a:pt x="798" y="18"/>
                    <a:pt x="766" y="5"/>
                  </a:cubicBezTo>
                  <a:cubicBezTo>
                    <a:pt x="758" y="2"/>
                    <a:pt x="750" y="0"/>
                    <a:pt x="74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9" name="Google Shape;2929;p51"/>
            <p:cNvSpPr/>
            <p:nvPr/>
          </p:nvSpPr>
          <p:spPr>
            <a:xfrm>
              <a:off x="377500" y="4254300"/>
              <a:ext cx="47550" cy="72875"/>
            </a:xfrm>
            <a:custGeom>
              <a:avLst/>
              <a:gdLst/>
              <a:ahLst/>
              <a:cxnLst/>
              <a:rect l="l" t="t" r="r" b="b"/>
              <a:pathLst>
                <a:path w="1902" h="2915" extrusionOk="0">
                  <a:moveTo>
                    <a:pt x="1828" y="1"/>
                  </a:moveTo>
                  <a:cubicBezTo>
                    <a:pt x="1798" y="1"/>
                    <a:pt x="1771" y="21"/>
                    <a:pt x="1764" y="51"/>
                  </a:cubicBezTo>
                  <a:cubicBezTo>
                    <a:pt x="1494" y="1118"/>
                    <a:pt x="879" y="2096"/>
                    <a:pt x="33" y="2799"/>
                  </a:cubicBezTo>
                  <a:cubicBezTo>
                    <a:pt x="4" y="2822"/>
                    <a:pt x="0" y="2863"/>
                    <a:pt x="23" y="2892"/>
                  </a:cubicBezTo>
                  <a:cubicBezTo>
                    <a:pt x="36" y="2906"/>
                    <a:pt x="54" y="2915"/>
                    <a:pt x="73" y="2915"/>
                  </a:cubicBezTo>
                  <a:cubicBezTo>
                    <a:pt x="90" y="2915"/>
                    <a:pt x="104" y="2910"/>
                    <a:pt x="119" y="2900"/>
                  </a:cubicBezTo>
                  <a:cubicBezTo>
                    <a:pt x="985" y="2177"/>
                    <a:pt x="1615" y="1176"/>
                    <a:pt x="1893" y="83"/>
                  </a:cubicBezTo>
                  <a:cubicBezTo>
                    <a:pt x="1901" y="47"/>
                    <a:pt x="1880" y="11"/>
                    <a:pt x="1844" y="3"/>
                  </a:cubicBezTo>
                  <a:cubicBezTo>
                    <a:pt x="1839" y="2"/>
                    <a:pt x="1834" y="1"/>
                    <a:pt x="182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0" name="Google Shape;2930;p51"/>
            <p:cNvSpPr/>
            <p:nvPr/>
          </p:nvSpPr>
          <p:spPr>
            <a:xfrm>
              <a:off x="506800" y="4251750"/>
              <a:ext cx="51325" cy="57000"/>
            </a:xfrm>
            <a:custGeom>
              <a:avLst/>
              <a:gdLst/>
              <a:ahLst/>
              <a:cxnLst/>
              <a:rect l="l" t="t" r="r" b="b"/>
              <a:pathLst>
                <a:path w="2053" h="2280" extrusionOk="0">
                  <a:moveTo>
                    <a:pt x="71" y="0"/>
                  </a:moveTo>
                  <a:cubicBezTo>
                    <a:pt x="56" y="0"/>
                    <a:pt x="40" y="6"/>
                    <a:pt x="29" y="18"/>
                  </a:cubicBezTo>
                  <a:cubicBezTo>
                    <a:pt x="1" y="42"/>
                    <a:pt x="0" y="83"/>
                    <a:pt x="23" y="111"/>
                  </a:cubicBezTo>
                  <a:lnTo>
                    <a:pt x="1931" y="2258"/>
                  </a:lnTo>
                  <a:cubicBezTo>
                    <a:pt x="1944" y="2272"/>
                    <a:pt x="1961" y="2279"/>
                    <a:pt x="1980" y="2279"/>
                  </a:cubicBezTo>
                  <a:cubicBezTo>
                    <a:pt x="1996" y="2279"/>
                    <a:pt x="2010" y="2273"/>
                    <a:pt x="2024" y="2263"/>
                  </a:cubicBezTo>
                  <a:cubicBezTo>
                    <a:pt x="2051" y="2238"/>
                    <a:pt x="2053" y="2198"/>
                    <a:pt x="2030" y="2170"/>
                  </a:cubicBezTo>
                  <a:lnTo>
                    <a:pt x="122" y="22"/>
                  </a:lnTo>
                  <a:cubicBezTo>
                    <a:pt x="108" y="8"/>
                    <a:pt x="89" y="0"/>
                    <a:pt x="71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1" name="Google Shape;2931;p51"/>
            <p:cNvSpPr/>
            <p:nvPr/>
          </p:nvSpPr>
          <p:spPr>
            <a:xfrm>
              <a:off x="549075" y="4363550"/>
              <a:ext cx="9275" cy="53575"/>
            </a:xfrm>
            <a:custGeom>
              <a:avLst/>
              <a:gdLst/>
              <a:ahLst/>
              <a:cxnLst/>
              <a:rect l="l" t="t" r="r" b="b"/>
              <a:pathLst>
                <a:path w="371" h="2143" extrusionOk="0">
                  <a:moveTo>
                    <a:pt x="189" y="0"/>
                  </a:moveTo>
                  <a:cubicBezTo>
                    <a:pt x="184" y="0"/>
                    <a:pt x="180" y="1"/>
                    <a:pt x="176" y="1"/>
                  </a:cubicBezTo>
                  <a:cubicBezTo>
                    <a:pt x="140" y="9"/>
                    <a:pt x="117" y="43"/>
                    <a:pt x="122" y="79"/>
                  </a:cubicBezTo>
                  <a:cubicBezTo>
                    <a:pt x="236" y="733"/>
                    <a:pt x="199" y="1418"/>
                    <a:pt x="12" y="2058"/>
                  </a:cubicBezTo>
                  <a:cubicBezTo>
                    <a:pt x="0" y="2094"/>
                    <a:pt x="22" y="2130"/>
                    <a:pt x="56" y="2140"/>
                  </a:cubicBezTo>
                  <a:cubicBezTo>
                    <a:pt x="62" y="2143"/>
                    <a:pt x="69" y="2143"/>
                    <a:pt x="74" y="2143"/>
                  </a:cubicBezTo>
                  <a:cubicBezTo>
                    <a:pt x="103" y="2143"/>
                    <a:pt x="129" y="2124"/>
                    <a:pt x="139" y="2094"/>
                  </a:cubicBezTo>
                  <a:cubicBezTo>
                    <a:pt x="332" y="1437"/>
                    <a:pt x="370" y="730"/>
                    <a:pt x="253" y="54"/>
                  </a:cubicBezTo>
                  <a:cubicBezTo>
                    <a:pt x="247" y="23"/>
                    <a:pt x="219" y="0"/>
                    <a:pt x="18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2" name="Google Shape;2932;p51"/>
            <p:cNvSpPr/>
            <p:nvPr/>
          </p:nvSpPr>
          <p:spPr>
            <a:xfrm>
              <a:off x="411400" y="4375725"/>
              <a:ext cx="122100" cy="30925"/>
            </a:xfrm>
            <a:custGeom>
              <a:avLst/>
              <a:gdLst/>
              <a:ahLst/>
              <a:cxnLst/>
              <a:rect l="l" t="t" r="r" b="b"/>
              <a:pathLst>
                <a:path w="4884" h="1237" extrusionOk="0">
                  <a:moveTo>
                    <a:pt x="1904" y="1"/>
                  </a:moveTo>
                  <a:cubicBezTo>
                    <a:pt x="1147" y="1"/>
                    <a:pt x="388" y="434"/>
                    <a:pt x="18" y="1095"/>
                  </a:cubicBezTo>
                  <a:cubicBezTo>
                    <a:pt x="1" y="1128"/>
                    <a:pt x="11" y="1167"/>
                    <a:pt x="44" y="1186"/>
                  </a:cubicBezTo>
                  <a:cubicBezTo>
                    <a:pt x="54" y="1191"/>
                    <a:pt x="65" y="1194"/>
                    <a:pt x="76" y="1194"/>
                  </a:cubicBezTo>
                  <a:cubicBezTo>
                    <a:pt x="99" y="1194"/>
                    <a:pt x="121" y="1182"/>
                    <a:pt x="132" y="1160"/>
                  </a:cubicBezTo>
                  <a:cubicBezTo>
                    <a:pt x="481" y="539"/>
                    <a:pt x="1191" y="131"/>
                    <a:pt x="1902" y="131"/>
                  </a:cubicBezTo>
                  <a:cubicBezTo>
                    <a:pt x="1954" y="131"/>
                    <a:pt x="2007" y="133"/>
                    <a:pt x="2059" y="138"/>
                  </a:cubicBezTo>
                  <a:cubicBezTo>
                    <a:pt x="2434" y="171"/>
                    <a:pt x="2798" y="309"/>
                    <a:pt x="3111" y="436"/>
                  </a:cubicBezTo>
                  <a:cubicBezTo>
                    <a:pt x="3677" y="667"/>
                    <a:pt x="4239" y="935"/>
                    <a:pt x="4777" y="1228"/>
                  </a:cubicBezTo>
                  <a:cubicBezTo>
                    <a:pt x="4788" y="1236"/>
                    <a:pt x="4798" y="1237"/>
                    <a:pt x="4810" y="1237"/>
                  </a:cubicBezTo>
                  <a:cubicBezTo>
                    <a:pt x="4832" y="1237"/>
                    <a:pt x="4855" y="1224"/>
                    <a:pt x="4868" y="1203"/>
                  </a:cubicBezTo>
                  <a:cubicBezTo>
                    <a:pt x="4884" y="1171"/>
                    <a:pt x="4874" y="1131"/>
                    <a:pt x="4841" y="1114"/>
                  </a:cubicBezTo>
                  <a:cubicBezTo>
                    <a:pt x="4298" y="817"/>
                    <a:pt x="3733" y="549"/>
                    <a:pt x="3161" y="315"/>
                  </a:cubicBezTo>
                  <a:cubicBezTo>
                    <a:pt x="2840" y="185"/>
                    <a:pt x="2462" y="42"/>
                    <a:pt x="2069" y="8"/>
                  </a:cubicBezTo>
                  <a:cubicBezTo>
                    <a:pt x="2014" y="3"/>
                    <a:pt x="1959" y="1"/>
                    <a:pt x="190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3" name="Google Shape;2933;p51"/>
            <p:cNvSpPr/>
            <p:nvPr/>
          </p:nvSpPr>
          <p:spPr>
            <a:xfrm>
              <a:off x="435325" y="4452400"/>
              <a:ext cx="38725" cy="17275"/>
            </a:xfrm>
            <a:custGeom>
              <a:avLst/>
              <a:gdLst/>
              <a:ahLst/>
              <a:cxnLst/>
              <a:rect l="l" t="t" r="r" b="b"/>
              <a:pathLst>
                <a:path w="1549" h="691" extrusionOk="0">
                  <a:moveTo>
                    <a:pt x="70" y="1"/>
                  </a:moveTo>
                  <a:cubicBezTo>
                    <a:pt x="53" y="1"/>
                    <a:pt x="37" y="7"/>
                    <a:pt x="24" y="21"/>
                  </a:cubicBezTo>
                  <a:cubicBezTo>
                    <a:pt x="0" y="48"/>
                    <a:pt x="0" y="90"/>
                    <a:pt x="26" y="114"/>
                  </a:cubicBezTo>
                  <a:cubicBezTo>
                    <a:pt x="409" y="480"/>
                    <a:pt x="929" y="690"/>
                    <a:pt x="1458" y="690"/>
                  </a:cubicBezTo>
                  <a:lnTo>
                    <a:pt x="1484" y="690"/>
                  </a:lnTo>
                  <a:cubicBezTo>
                    <a:pt x="1520" y="690"/>
                    <a:pt x="1548" y="659"/>
                    <a:pt x="1548" y="623"/>
                  </a:cubicBezTo>
                  <a:cubicBezTo>
                    <a:pt x="1548" y="590"/>
                    <a:pt x="1522" y="558"/>
                    <a:pt x="1491" y="558"/>
                  </a:cubicBezTo>
                  <a:cubicBezTo>
                    <a:pt x="1488" y="558"/>
                    <a:pt x="1485" y="558"/>
                    <a:pt x="1482" y="559"/>
                  </a:cubicBezTo>
                  <a:cubicBezTo>
                    <a:pt x="1475" y="559"/>
                    <a:pt x="1468" y="559"/>
                    <a:pt x="1461" y="559"/>
                  </a:cubicBezTo>
                  <a:cubicBezTo>
                    <a:pt x="962" y="559"/>
                    <a:pt x="475" y="364"/>
                    <a:pt x="117" y="20"/>
                  </a:cubicBezTo>
                  <a:cubicBezTo>
                    <a:pt x="104" y="7"/>
                    <a:pt x="87" y="1"/>
                    <a:pt x="7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4" name="Google Shape;2934;p51"/>
            <p:cNvSpPr/>
            <p:nvPr/>
          </p:nvSpPr>
          <p:spPr>
            <a:xfrm>
              <a:off x="431550" y="4387900"/>
              <a:ext cx="20525" cy="26225"/>
            </a:xfrm>
            <a:custGeom>
              <a:avLst/>
              <a:gdLst/>
              <a:ahLst/>
              <a:cxnLst/>
              <a:rect l="l" t="t" r="r" b="b"/>
              <a:pathLst>
                <a:path w="821" h="1049" extrusionOk="0">
                  <a:moveTo>
                    <a:pt x="747" y="1"/>
                  </a:moveTo>
                  <a:cubicBezTo>
                    <a:pt x="741" y="1"/>
                    <a:pt x="734" y="2"/>
                    <a:pt x="727" y="4"/>
                  </a:cubicBezTo>
                  <a:cubicBezTo>
                    <a:pt x="517" y="65"/>
                    <a:pt x="331" y="198"/>
                    <a:pt x="201" y="373"/>
                  </a:cubicBezTo>
                  <a:cubicBezTo>
                    <a:pt x="72" y="548"/>
                    <a:pt x="1" y="766"/>
                    <a:pt x="2" y="984"/>
                  </a:cubicBezTo>
                  <a:cubicBezTo>
                    <a:pt x="2" y="1020"/>
                    <a:pt x="32" y="1049"/>
                    <a:pt x="68" y="1049"/>
                  </a:cubicBezTo>
                  <a:cubicBezTo>
                    <a:pt x="104" y="1049"/>
                    <a:pt x="134" y="1019"/>
                    <a:pt x="134" y="984"/>
                  </a:cubicBezTo>
                  <a:cubicBezTo>
                    <a:pt x="132" y="793"/>
                    <a:pt x="195" y="606"/>
                    <a:pt x="308" y="451"/>
                  </a:cubicBezTo>
                  <a:cubicBezTo>
                    <a:pt x="420" y="298"/>
                    <a:pt x="583" y="184"/>
                    <a:pt x="766" y="130"/>
                  </a:cubicBezTo>
                  <a:cubicBezTo>
                    <a:pt x="801" y="120"/>
                    <a:pt x="820" y="82"/>
                    <a:pt x="810" y="48"/>
                  </a:cubicBezTo>
                  <a:cubicBezTo>
                    <a:pt x="801" y="19"/>
                    <a:pt x="776" y="1"/>
                    <a:pt x="74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5" name="Google Shape;2935;p51"/>
            <p:cNvSpPr/>
            <p:nvPr/>
          </p:nvSpPr>
          <p:spPr>
            <a:xfrm>
              <a:off x="586900" y="4390275"/>
              <a:ext cx="8125" cy="30900"/>
            </a:xfrm>
            <a:custGeom>
              <a:avLst/>
              <a:gdLst/>
              <a:ahLst/>
              <a:cxnLst/>
              <a:rect l="l" t="t" r="r" b="b"/>
              <a:pathLst>
                <a:path w="325" h="1236" extrusionOk="0">
                  <a:moveTo>
                    <a:pt x="253" y="1"/>
                  </a:moveTo>
                  <a:cubicBezTo>
                    <a:pt x="222" y="1"/>
                    <a:pt x="193" y="23"/>
                    <a:pt x="188" y="55"/>
                  </a:cubicBezTo>
                  <a:lnTo>
                    <a:pt x="8" y="1161"/>
                  </a:lnTo>
                  <a:cubicBezTo>
                    <a:pt x="1" y="1197"/>
                    <a:pt x="27" y="1231"/>
                    <a:pt x="62" y="1235"/>
                  </a:cubicBezTo>
                  <a:lnTo>
                    <a:pt x="72" y="1235"/>
                  </a:lnTo>
                  <a:cubicBezTo>
                    <a:pt x="105" y="1235"/>
                    <a:pt x="131" y="1212"/>
                    <a:pt x="137" y="1182"/>
                  </a:cubicBezTo>
                  <a:lnTo>
                    <a:pt x="317" y="76"/>
                  </a:lnTo>
                  <a:cubicBezTo>
                    <a:pt x="324" y="40"/>
                    <a:pt x="300" y="6"/>
                    <a:pt x="264" y="2"/>
                  </a:cubicBezTo>
                  <a:cubicBezTo>
                    <a:pt x="260" y="1"/>
                    <a:pt x="257" y="1"/>
                    <a:pt x="25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6" name="Google Shape;2936;p51"/>
            <p:cNvSpPr/>
            <p:nvPr/>
          </p:nvSpPr>
          <p:spPr>
            <a:xfrm>
              <a:off x="583800" y="4394100"/>
              <a:ext cx="7275" cy="15200"/>
            </a:xfrm>
            <a:custGeom>
              <a:avLst/>
              <a:gdLst/>
              <a:ahLst/>
              <a:cxnLst/>
              <a:rect l="l" t="t" r="r" b="b"/>
              <a:pathLst>
                <a:path w="291" h="608" extrusionOk="0">
                  <a:moveTo>
                    <a:pt x="73" y="0"/>
                  </a:moveTo>
                  <a:cubicBezTo>
                    <a:pt x="66" y="0"/>
                    <a:pt x="60" y="1"/>
                    <a:pt x="54" y="3"/>
                  </a:cubicBezTo>
                  <a:cubicBezTo>
                    <a:pt x="19" y="15"/>
                    <a:pt x="1" y="52"/>
                    <a:pt x="11" y="86"/>
                  </a:cubicBezTo>
                  <a:lnTo>
                    <a:pt x="155" y="561"/>
                  </a:lnTo>
                  <a:cubicBezTo>
                    <a:pt x="165" y="589"/>
                    <a:pt x="189" y="608"/>
                    <a:pt x="218" y="608"/>
                  </a:cubicBezTo>
                  <a:cubicBezTo>
                    <a:pt x="224" y="608"/>
                    <a:pt x="231" y="608"/>
                    <a:pt x="238" y="606"/>
                  </a:cubicBezTo>
                  <a:cubicBezTo>
                    <a:pt x="272" y="595"/>
                    <a:pt x="291" y="558"/>
                    <a:pt x="281" y="523"/>
                  </a:cubicBezTo>
                  <a:lnTo>
                    <a:pt x="136" y="47"/>
                  </a:lnTo>
                  <a:cubicBezTo>
                    <a:pt x="127" y="18"/>
                    <a:pt x="101" y="0"/>
                    <a:pt x="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7" name="Google Shape;2937;p51"/>
            <p:cNvSpPr/>
            <p:nvPr/>
          </p:nvSpPr>
          <p:spPr>
            <a:xfrm>
              <a:off x="597250" y="4404025"/>
              <a:ext cx="60125" cy="22125"/>
            </a:xfrm>
            <a:custGeom>
              <a:avLst/>
              <a:gdLst/>
              <a:ahLst/>
              <a:cxnLst/>
              <a:rect l="l" t="t" r="r" b="b"/>
              <a:pathLst>
                <a:path w="2405" h="885" extrusionOk="0">
                  <a:moveTo>
                    <a:pt x="2333" y="1"/>
                  </a:moveTo>
                  <a:cubicBezTo>
                    <a:pt x="2326" y="1"/>
                    <a:pt x="2319" y="2"/>
                    <a:pt x="2312" y="5"/>
                  </a:cubicBezTo>
                  <a:lnTo>
                    <a:pt x="52" y="757"/>
                  </a:lnTo>
                  <a:cubicBezTo>
                    <a:pt x="17" y="768"/>
                    <a:pt x="0" y="805"/>
                    <a:pt x="10" y="840"/>
                  </a:cubicBezTo>
                  <a:cubicBezTo>
                    <a:pt x="20" y="867"/>
                    <a:pt x="46" y="884"/>
                    <a:pt x="73" y="884"/>
                  </a:cubicBezTo>
                  <a:cubicBezTo>
                    <a:pt x="80" y="884"/>
                    <a:pt x="87" y="884"/>
                    <a:pt x="93" y="881"/>
                  </a:cubicBezTo>
                  <a:lnTo>
                    <a:pt x="2353" y="128"/>
                  </a:lnTo>
                  <a:cubicBezTo>
                    <a:pt x="2387" y="118"/>
                    <a:pt x="2405" y="79"/>
                    <a:pt x="2395" y="46"/>
                  </a:cubicBezTo>
                  <a:cubicBezTo>
                    <a:pt x="2385" y="19"/>
                    <a:pt x="2360" y="1"/>
                    <a:pt x="233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8" name="Google Shape;2938;p51"/>
            <p:cNvSpPr/>
            <p:nvPr/>
          </p:nvSpPr>
          <p:spPr>
            <a:xfrm>
              <a:off x="428375" y="4257000"/>
              <a:ext cx="86550" cy="59275"/>
            </a:xfrm>
            <a:custGeom>
              <a:avLst/>
              <a:gdLst/>
              <a:ahLst/>
              <a:cxnLst/>
              <a:rect l="l" t="t" r="r" b="b"/>
              <a:pathLst>
                <a:path w="3462" h="2371" extrusionOk="0">
                  <a:moveTo>
                    <a:pt x="2765" y="1"/>
                  </a:moveTo>
                  <a:lnTo>
                    <a:pt x="272" y="328"/>
                  </a:lnTo>
                  <a:cubicBezTo>
                    <a:pt x="138" y="688"/>
                    <a:pt x="1" y="1061"/>
                    <a:pt x="22" y="1446"/>
                  </a:cubicBezTo>
                  <a:cubicBezTo>
                    <a:pt x="42" y="1829"/>
                    <a:pt x="261" y="2229"/>
                    <a:pt x="630" y="2341"/>
                  </a:cubicBezTo>
                  <a:cubicBezTo>
                    <a:pt x="697" y="2361"/>
                    <a:pt x="766" y="2370"/>
                    <a:pt x="836" y="2370"/>
                  </a:cubicBezTo>
                  <a:cubicBezTo>
                    <a:pt x="1009" y="2370"/>
                    <a:pt x="1183" y="2312"/>
                    <a:pt x="1324" y="2211"/>
                  </a:cubicBezTo>
                  <a:cubicBezTo>
                    <a:pt x="1525" y="2069"/>
                    <a:pt x="1665" y="1855"/>
                    <a:pt x="1740" y="1623"/>
                  </a:cubicBezTo>
                  <a:cubicBezTo>
                    <a:pt x="1803" y="1898"/>
                    <a:pt x="2049" y="2113"/>
                    <a:pt x="2318" y="2198"/>
                  </a:cubicBezTo>
                  <a:cubicBezTo>
                    <a:pt x="2394" y="2222"/>
                    <a:pt x="2474" y="2233"/>
                    <a:pt x="2554" y="2233"/>
                  </a:cubicBezTo>
                  <a:cubicBezTo>
                    <a:pt x="2755" y="2233"/>
                    <a:pt x="2958" y="2160"/>
                    <a:pt x="3107" y="2026"/>
                  </a:cubicBezTo>
                  <a:cubicBezTo>
                    <a:pt x="3393" y="1768"/>
                    <a:pt x="3462" y="1333"/>
                    <a:pt x="3361" y="966"/>
                  </a:cubicBezTo>
                  <a:cubicBezTo>
                    <a:pt x="3263" y="597"/>
                    <a:pt x="3023" y="282"/>
                    <a:pt x="27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9" name="Google Shape;2939;p51"/>
            <p:cNvSpPr/>
            <p:nvPr/>
          </p:nvSpPr>
          <p:spPr>
            <a:xfrm>
              <a:off x="434175" y="4271575"/>
              <a:ext cx="33325" cy="36300"/>
            </a:xfrm>
            <a:custGeom>
              <a:avLst/>
              <a:gdLst/>
              <a:ahLst/>
              <a:cxnLst/>
              <a:rect l="l" t="t" r="r" b="b"/>
              <a:pathLst>
                <a:path w="1333" h="1452" extrusionOk="0">
                  <a:moveTo>
                    <a:pt x="206" y="1"/>
                  </a:moveTo>
                  <a:cubicBezTo>
                    <a:pt x="179" y="1"/>
                    <a:pt x="152" y="19"/>
                    <a:pt x="143" y="47"/>
                  </a:cubicBezTo>
                  <a:cubicBezTo>
                    <a:pt x="85" y="231"/>
                    <a:pt x="25" y="423"/>
                    <a:pt x="13" y="627"/>
                  </a:cubicBezTo>
                  <a:cubicBezTo>
                    <a:pt x="0" y="861"/>
                    <a:pt x="62" y="1070"/>
                    <a:pt x="183" y="1219"/>
                  </a:cubicBezTo>
                  <a:cubicBezTo>
                    <a:pt x="306" y="1366"/>
                    <a:pt x="499" y="1452"/>
                    <a:pt x="692" y="1452"/>
                  </a:cubicBezTo>
                  <a:cubicBezTo>
                    <a:pt x="751" y="1452"/>
                    <a:pt x="812" y="1443"/>
                    <a:pt x="868" y="1428"/>
                  </a:cubicBezTo>
                  <a:cubicBezTo>
                    <a:pt x="1111" y="1356"/>
                    <a:pt x="1298" y="1129"/>
                    <a:pt x="1327" y="877"/>
                  </a:cubicBezTo>
                  <a:cubicBezTo>
                    <a:pt x="1333" y="840"/>
                    <a:pt x="1305" y="807"/>
                    <a:pt x="1270" y="804"/>
                  </a:cubicBezTo>
                  <a:cubicBezTo>
                    <a:pt x="1266" y="804"/>
                    <a:pt x="1263" y="804"/>
                    <a:pt x="1260" y="804"/>
                  </a:cubicBezTo>
                  <a:cubicBezTo>
                    <a:pt x="1228" y="804"/>
                    <a:pt x="1199" y="829"/>
                    <a:pt x="1197" y="861"/>
                  </a:cubicBezTo>
                  <a:cubicBezTo>
                    <a:pt x="1175" y="1063"/>
                    <a:pt x="1022" y="1243"/>
                    <a:pt x="829" y="1300"/>
                  </a:cubicBezTo>
                  <a:cubicBezTo>
                    <a:pt x="783" y="1314"/>
                    <a:pt x="736" y="1320"/>
                    <a:pt x="688" y="1320"/>
                  </a:cubicBezTo>
                  <a:cubicBezTo>
                    <a:pt x="535" y="1320"/>
                    <a:pt x="381" y="1253"/>
                    <a:pt x="283" y="1134"/>
                  </a:cubicBezTo>
                  <a:cubicBezTo>
                    <a:pt x="182" y="1013"/>
                    <a:pt x="133" y="834"/>
                    <a:pt x="143" y="634"/>
                  </a:cubicBezTo>
                  <a:cubicBezTo>
                    <a:pt x="155" y="448"/>
                    <a:pt x="213" y="264"/>
                    <a:pt x="269" y="85"/>
                  </a:cubicBezTo>
                  <a:cubicBezTo>
                    <a:pt x="279" y="51"/>
                    <a:pt x="260" y="14"/>
                    <a:pt x="226" y="4"/>
                  </a:cubicBezTo>
                  <a:cubicBezTo>
                    <a:pt x="220" y="2"/>
                    <a:pt x="213" y="1"/>
                    <a:pt x="20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0" name="Google Shape;2940;p51"/>
            <p:cNvSpPr/>
            <p:nvPr/>
          </p:nvSpPr>
          <p:spPr>
            <a:xfrm>
              <a:off x="476700" y="4268725"/>
              <a:ext cx="32875" cy="35950"/>
            </a:xfrm>
            <a:custGeom>
              <a:avLst/>
              <a:gdLst/>
              <a:ahLst/>
              <a:cxnLst/>
              <a:rect l="l" t="t" r="r" b="b"/>
              <a:pathLst>
                <a:path w="1315" h="1438" extrusionOk="0">
                  <a:moveTo>
                    <a:pt x="988" y="1"/>
                  </a:moveTo>
                  <a:cubicBezTo>
                    <a:pt x="974" y="1"/>
                    <a:pt x="960" y="5"/>
                    <a:pt x="948" y="15"/>
                  </a:cubicBezTo>
                  <a:cubicBezTo>
                    <a:pt x="920" y="39"/>
                    <a:pt x="914" y="79"/>
                    <a:pt x="937" y="108"/>
                  </a:cubicBezTo>
                  <a:cubicBezTo>
                    <a:pt x="1101" y="315"/>
                    <a:pt x="1177" y="577"/>
                    <a:pt x="1134" y="804"/>
                  </a:cubicBezTo>
                  <a:cubicBezTo>
                    <a:pt x="1087" y="1050"/>
                    <a:pt x="891" y="1258"/>
                    <a:pt x="668" y="1299"/>
                  </a:cubicBezTo>
                  <a:cubicBezTo>
                    <a:pt x="643" y="1303"/>
                    <a:pt x="618" y="1305"/>
                    <a:pt x="592" y="1305"/>
                  </a:cubicBezTo>
                  <a:cubicBezTo>
                    <a:pt x="379" y="1305"/>
                    <a:pt x="173" y="1154"/>
                    <a:pt x="138" y="957"/>
                  </a:cubicBezTo>
                  <a:cubicBezTo>
                    <a:pt x="133" y="925"/>
                    <a:pt x="105" y="903"/>
                    <a:pt x="74" y="903"/>
                  </a:cubicBezTo>
                  <a:cubicBezTo>
                    <a:pt x="70" y="903"/>
                    <a:pt x="66" y="903"/>
                    <a:pt x="62" y="904"/>
                  </a:cubicBezTo>
                  <a:cubicBezTo>
                    <a:pt x="26" y="911"/>
                    <a:pt x="0" y="944"/>
                    <a:pt x="8" y="980"/>
                  </a:cubicBezTo>
                  <a:cubicBezTo>
                    <a:pt x="55" y="1243"/>
                    <a:pt x="313" y="1437"/>
                    <a:pt x="589" y="1437"/>
                  </a:cubicBezTo>
                  <a:cubicBezTo>
                    <a:pt x="622" y="1437"/>
                    <a:pt x="655" y="1434"/>
                    <a:pt x="692" y="1429"/>
                  </a:cubicBezTo>
                  <a:cubicBezTo>
                    <a:pt x="972" y="1379"/>
                    <a:pt x="1207" y="1133"/>
                    <a:pt x="1264" y="828"/>
                  </a:cubicBezTo>
                  <a:cubicBezTo>
                    <a:pt x="1314" y="564"/>
                    <a:pt x="1230" y="264"/>
                    <a:pt x="1041" y="26"/>
                  </a:cubicBezTo>
                  <a:cubicBezTo>
                    <a:pt x="1028" y="10"/>
                    <a:pt x="1008" y="1"/>
                    <a:pt x="98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1" name="Google Shape;2941;p51"/>
            <p:cNvSpPr/>
            <p:nvPr/>
          </p:nvSpPr>
          <p:spPr>
            <a:xfrm>
              <a:off x="458800" y="4181150"/>
              <a:ext cx="22250" cy="19475"/>
            </a:xfrm>
            <a:custGeom>
              <a:avLst/>
              <a:gdLst/>
              <a:ahLst/>
              <a:cxnLst/>
              <a:rect l="l" t="t" r="r" b="b"/>
              <a:pathLst>
                <a:path w="890" h="779" extrusionOk="0">
                  <a:moveTo>
                    <a:pt x="757" y="1"/>
                  </a:moveTo>
                  <a:cubicBezTo>
                    <a:pt x="573" y="1"/>
                    <a:pt x="387" y="65"/>
                    <a:pt x="249" y="183"/>
                  </a:cubicBezTo>
                  <a:cubicBezTo>
                    <a:pt x="93" y="316"/>
                    <a:pt x="0" y="514"/>
                    <a:pt x="0" y="713"/>
                  </a:cubicBezTo>
                  <a:cubicBezTo>
                    <a:pt x="0" y="750"/>
                    <a:pt x="30" y="779"/>
                    <a:pt x="66" y="779"/>
                  </a:cubicBezTo>
                  <a:cubicBezTo>
                    <a:pt x="102" y="779"/>
                    <a:pt x="130" y="749"/>
                    <a:pt x="130" y="713"/>
                  </a:cubicBezTo>
                  <a:cubicBezTo>
                    <a:pt x="129" y="552"/>
                    <a:pt x="206" y="392"/>
                    <a:pt x="332" y="283"/>
                  </a:cubicBezTo>
                  <a:cubicBezTo>
                    <a:pt x="446" y="185"/>
                    <a:pt x="602" y="132"/>
                    <a:pt x="756" y="132"/>
                  </a:cubicBezTo>
                  <a:cubicBezTo>
                    <a:pt x="776" y="132"/>
                    <a:pt x="795" y="132"/>
                    <a:pt x="815" y="134"/>
                  </a:cubicBezTo>
                  <a:cubicBezTo>
                    <a:pt x="816" y="134"/>
                    <a:pt x="817" y="134"/>
                    <a:pt x="818" y="134"/>
                  </a:cubicBezTo>
                  <a:cubicBezTo>
                    <a:pt x="854" y="134"/>
                    <a:pt x="882" y="110"/>
                    <a:pt x="887" y="76"/>
                  </a:cubicBezTo>
                  <a:cubicBezTo>
                    <a:pt x="889" y="40"/>
                    <a:pt x="864" y="7"/>
                    <a:pt x="828" y="4"/>
                  </a:cubicBezTo>
                  <a:cubicBezTo>
                    <a:pt x="804" y="2"/>
                    <a:pt x="781" y="1"/>
                    <a:pt x="75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2" name="Google Shape;2942;p51"/>
            <p:cNvSpPr/>
            <p:nvPr/>
          </p:nvSpPr>
          <p:spPr>
            <a:xfrm>
              <a:off x="424025" y="4186950"/>
              <a:ext cx="84225" cy="57150"/>
            </a:xfrm>
            <a:custGeom>
              <a:avLst/>
              <a:gdLst/>
              <a:ahLst/>
              <a:cxnLst/>
              <a:rect l="l" t="t" r="r" b="b"/>
              <a:pathLst>
                <a:path w="3369" h="2286" extrusionOk="0">
                  <a:moveTo>
                    <a:pt x="2059" y="0"/>
                  </a:moveTo>
                  <a:cubicBezTo>
                    <a:pt x="1993" y="0"/>
                    <a:pt x="1928" y="11"/>
                    <a:pt x="1866" y="34"/>
                  </a:cubicBezTo>
                  <a:cubicBezTo>
                    <a:pt x="1711" y="91"/>
                    <a:pt x="1586" y="220"/>
                    <a:pt x="1527" y="374"/>
                  </a:cubicBezTo>
                  <a:cubicBezTo>
                    <a:pt x="1258" y="418"/>
                    <a:pt x="1001" y="518"/>
                    <a:pt x="784" y="676"/>
                  </a:cubicBezTo>
                  <a:cubicBezTo>
                    <a:pt x="279" y="1039"/>
                    <a:pt x="0" y="1678"/>
                    <a:pt x="79" y="2285"/>
                  </a:cubicBezTo>
                  <a:lnTo>
                    <a:pt x="3298" y="1741"/>
                  </a:lnTo>
                  <a:cubicBezTo>
                    <a:pt x="3368" y="1489"/>
                    <a:pt x="3308" y="1210"/>
                    <a:pt x="3168" y="989"/>
                  </a:cubicBezTo>
                  <a:cubicBezTo>
                    <a:pt x="3041" y="791"/>
                    <a:pt x="2849" y="640"/>
                    <a:pt x="2638" y="533"/>
                  </a:cubicBezTo>
                  <a:cubicBezTo>
                    <a:pt x="2626" y="394"/>
                    <a:pt x="2566" y="260"/>
                    <a:pt x="2469" y="162"/>
                  </a:cubicBezTo>
                  <a:cubicBezTo>
                    <a:pt x="2361" y="57"/>
                    <a:pt x="2210" y="0"/>
                    <a:pt x="205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3" name="Google Shape;2943;p51"/>
            <p:cNvSpPr/>
            <p:nvPr/>
          </p:nvSpPr>
          <p:spPr>
            <a:xfrm>
              <a:off x="420400" y="4209550"/>
              <a:ext cx="92025" cy="80900"/>
            </a:xfrm>
            <a:custGeom>
              <a:avLst/>
              <a:gdLst/>
              <a:ahLst/>
              <a:cxnLst/>
              <a:rect l="l" t="t" r="r" b="b"/>
              <a:pathLst>
                <a:path w="3681" h="3236" extrusionOk="0">
                  <a:moveTo>
                    <a:pt x="2703" y="0"/>
                  </a:moveTo>
                  <a:cubicBezTo>
                    <a:pt x="2585" y="148"/>
                    <a:pt x="2402" y="242"/>
                    <a:pt x="2215" y="252"/>
                  </a:cubicBezTo>
                  <a:cubicBezTo>
                    <a:pt x="2193" y="253"/>
                    <a:pt x="2171" y="254"/>
                    <a:pt x="2148" y="254"/>
                  </a:cubicBezTo>
                  <a:cubicBezTo>
                    <a:pt x="1978" y="254"/>
                    <a:pt x="1794" y="214"/>
                    <a:pt x="1676" y="97"/>
                  </a:cubicBezTo>
                  <a:cubicBezTo>
                    <a:pt x="1302" y="278"/>
                    <a:pt x="1014" y="584"/>
                    <a:pt x="837" y="959"/>
                  </a:cubicBezTo>
                  <a:cubicBezTo>
                    <a:pt x="825" y="959"/>
                    <a:pt x="813" y="959"/>
                    <a:pt x="801" y="959"/>
                  </a:cubicBezTo>
                  <a:cubicBezTo>
                    <a:pt x="519" y="959"/>
                    <a:pt x="243" y="1133"/>
                    <a:pt x="125" y="1391"/>
                  </a:cubicBezTo>
                  <a:cubicBezTo>
                    <a:pt x="1" y="1658"/>
                    <a:pt x="58" y="2000"/>
                    <a:pt x="263" y="2213"/>
                  </a:cubicBezTo>
                  <a:cubicBezTo>
                    <a:pt x="402" y="2359"/>
                    <a:pt x="606" y="2439"/>
                    <a:pt x="808" y="2439"/>
                  </a:cubicBezTo>
                  <a:cubicBezTo>
                    <a:pt x="900" y="2439"/>
                    <a:pt x="992" y="2422"/>
                    <a:pt x="1077" y="2388"/>
                  </a:cubicBezTo>
                  <a:lnTo>
                    <a:pt x="1077" y="2388"/>
                  </a:lnTo>
                  <a:cubicBezTo>
                    <a:pt x="1084" y="2572"/>
                    <a:pt x="1076" y="2745"/>
                    <a:pt x="1083" y="2929"/>
                  </a:cubicBezTo>
                  <a:cubicBezTo>
                    <a:pt x="1315" y="3117"/>
                    <a:pt x="1622" y="3236"/>
                    <a:pt x="1921" y="3236"/>
                  </a:cubicBezTo>
                  <a:cubicBezTo>
                    <a:pt x="1931" y="3236"/>
                    <a:pt x="1942" y="3236"/>
                    <a:pt x="1952" y="3235"/>
                  </a:cubicBezTo>
                  <a:cubicBezTo>
                    <a:pt x="2262" y="3225"/>
                    <a:pt x="2615" y="3179"/>
                    <a:pt x="2846" y="2974"/>
                  </a:cubicBezTo>
                  <a:cubicBezTo>
                    <a:pt x="2838" y="2856"/>
                    <a:pt x="2866" y="2753"/>
                    <a:pt x="2857" y="2636"/>
                  </a:cubicBezTo>
                  <a:cubicBezTo>
                    <a:pt x="3189" y="2453"/>
                    <a:pt x="3449" y="2139"/>
                    <a:pt x="3565" y="1777"/>
                  </a:cubicBezTo>
                  <a:cubicBezTo>
                    <a:pt x="3680" y="1415"/>
                    <a:pt x="3622" y="1012"/>
                    <a:pt x="3486" y="656"/>
                  </a:cubicBezTo>
                  <a:cubicBezTo>
                    <a:pt x="3356" y="312"/>
                    <a:pt x="3066" y="66"/>
                    <a:pt x="2703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4" name="Google Shape;2944;p51"/>
            <p:cNvSpPr/>
            <p:nvPr/>
          </p:nvSpPr>
          <p:spPr>
            <a:xfrm>
              <a:off x="429125" y="4243800"/>
              <a:ext cx="13800" cy="4900"/>
            </a:xfrm>
            <a:custGeom>
              <a:avLst/>
              <a:gdLst/>
              <a:ahLst/>
              <a:cxnLst/>
              <a:rect l="l" t="t" r="r" b="b"/>
              <a:pathLst>
                <a:path w="552" h="196" extrusionOk="0">
                  <a:moveTo>
                    <a:pt x="73" y="1"/>
                  </a:moveTo>
                  <a:cubicBezTo>
                    <a:pt x="40" y="1"/>
                    <a:pt x="12" y="24"/>
                    <a:pt x="6" y="57"/>
                  </a:cubicBezTo>
                  <a:cubicBezTo>
                    <a:pt x="1" y="93"/>
                    <a:pt x="26" y="126"/>
                    <a:pt x="62" y="131"/>
                  </a:cubicBezTo>
                  <a:lnTo>
                    <a:pt x="471" y="196"/>
                  </a:lnTo>
                  <a:lnTo>
                    <a:pt x="481" y="196"/>
                  </a:lnTo>
                  <a:cubicBezTo>
                    <a:pt x="514" y="196"/>
                    <a:pt x="541" y="173"/>
                    <a:pt x="545" y="140"/>
                  </a:cubicBezTo>
                  <a:cubicBezTo>
                    <a:pt x="551" y="104"/>
                    <a:pt x="525" y="71"/>
                    <a:pt x="490" y="65"/>
                  </a:cubicBezTo>
                  <a:lnTo>
                    <a:pt x="81" y="1"/>
                  </a:lnTo>
                  <a:cubicBezTo>
                    <a:pt x="78" y="1"/>
                    <a:pt x="75" y="1"/>
                    <a:pt x="73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5" name="Google Shape;2945;p51"/>
            <p:cNvSpPr/>
            <p:nvPr/>
          </p:nvSpPr>
          <p:spPr>
            <a:xfrm>
              <a:off x="465875" y="4272575"/>
              <a:ext cx="29925" cy="6725"/>
            </a:xfrm>
            <a:custGeom>
              <a:avLst/>
              <a:gdLst/>
              <a:ahLst/>
              <a:cxnLst/>
              <a:rect l="l" t="t" r="r" b="b"/>
              <a:pathLst>
                <a:path w="1197" h="269" extrusionOk="0">
                  <a:moveTo>
                    <a:pt x="1124" y="0"/>
                  </a:moveTo>
                  <a:cubicBezTo>
                    <a:pt x="1114" y="0"/>
                    <a:pt x="1103" y="3"/>
                    <a:pt x="1094" y="8"/>
                  </a:cubicBezTo>
                  <a:cubicBezTo>
                    <a:pt x="923" y="93"/>
                    <a:pt x="732" y="137"/>
                    <a:pt x="541" y="137"/>
                  </a:cubicBezTo>
                  <a:cubicBezTo>
                    <a:pt x="390" y="137"/>
                    <a:pt x="238" y="109"/>
                    <a:pt x="97" y="54"/>
                  </a:cubicBezTo>
                  <a:cubicBezTo>
                    <a:pt x="90" y="51"/>
                    <a:pt x="83" y="50"/>
                    <a:pt x="75" y="50"/>
                  </a:cubicBezTo>
                  <a:cubicBezTo>
                    <a:pt x="48" y="50"/>
                    <a:pt x="22" y="66"/>
                    <a:pt x="12" y="92"/>
                  </a:cubicBezTo>
                  <a:cubicBezTo>
                    <a:pt x="0" y="125"/>
                    <a:pt x="16" y="165"/>
                    <a:pt x="50" y="178"/>
                  </a:cubicBezTo>
                  <a:cubicBezTo>
                    <a:pt x="208" y="238"/>
                    <a:pt x="375" y="268"/>
                    <a:pt x="543" y="268"/>
                  </a:cubicBezTo>
                  <a:cubicBezTo>
                    <a:pt x="754" y="268"/>
                    <a:pt x="964" y="221"/>
                    <a:pt x="1152" y="124"/>
                  </a:cubicBezTo>
                  <a:cubicBezTo>
                    <a:pt x="1184" y="108"/>
                    <a:pt x="1197" y="68"/>
                    <a:pt x="1181" y="37"/>
                  </a:cubicBezTo>
                  <a:cubicBezTo>
                    <a:pt x="1170" y="14"/>
                    <a:pt x="1147" y="0"/>
                    <a:pt x="112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6" name="Google Shape;2946;p51"/>
            <p:cNvSpPr/>
            <p:nvPr/>
          </p:nvSpPr>
          <p:spPr>
            <a:xfrm>
              <a:off x="459150" y="4231100"/>
              <a:ext cx="16100" cy="6550"/>
            </a:xfrm>
            <a:custGeom>
              <a:avLst/>
              <a:gdLst/>
              <a:ahLst/>
              <a:cxnLst/>
              <a:rect l="l" t="t" r="r" b="b"/>
              <a:pathLst>
                <a:path w="644" h="262" extrusionOk="0">
                  <a:moveTo>
                    <a:pt x="322" y="0"/>
                  </a:moveTo>
                  <a:cubicBezTo>
                    <a:pt x="202" y="0"/>
                    <a:pt x="86" y="62"/>
                    <a:pt x="21" y="160"/>
                  </a:cubicBezTo>
                  <a:cubicBezTo>
                    <a:pt x="1" y="190"/>
                    <a:pt x="8" y="232"/>
                    <a:pt x="38" y="252"/>
                  </a:cubicBezTo>
                  <a:cubicBezTo>
                    <a:pt x="49" y="259"/>
                    <a:pt x="62" y="262"/>
                    <a:pt x="73" y="262"/>
                  </a:cubicBezTo>
                  <a:cubicBezTo>
                    <a:pt x="95" y="262"/>
                    <a:pt x="116" y="252"/>
                    <a:pt x="129" y="233"/>
                  </a:cubicBezTo>
                  <a:cubicBezTo>
                    <a:pt x="172" y="172"/>
                    <a:pt x="248" y="130"/>
                    <a:pt x="322" y="130"/>
                  </a:cubicBezTo>
                  <a:cubicBezTo>
                    <a:pt x="396" y="130"/>
                    <a:pt x="472" y="169"/>
                    <a:pt x="515" y="232"/>
                  </a:cubicBezTo>
                  <a:cubicBezTo>
                    <a:pt x="528" y="251"/>
                    <a:pt x="548" y="261"/>
                    <a:pt x="570" y="261"/>
                  </a:cubicBezTo>
                  <a:cubicBezTo>
                    <a:pt x="582" y="261"/>
                    <a:pt x="595" y="257"/>
                    <a:pt x="607" y="250"/>
                  </a:cubicBezTo>
                  <a:cubicBezTo>
                    <a:pt x="637" y="230"/>
                    <a:pt x="644" y="189"/>
                    <a:pt x="624" y="159"/>
                  </a:cubicBezTo>
                  <a:cubicBezTo>
                    <a:pt x="557" y="60"/>
                    <a:pt x="442" y="0"/>
                    <a:pt x="32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7" name="Google Shape;2947;p51"/>
            <p:cNvSpPr/>
            <p:nvPr/>
          </p:nvSpPr>
          <p:spPr>
            <a:xfrm>
              <a:off x="494650" y="4225300"/>
              <a:ext cx="12425" cy="7825"/>
            </a:xfrm>
            <a:custGeom>
              <a:avLst/>
              <a:gdLst/>
              <a:ahLst/>
              <a:cxnLst/>
              <a:rect l="l" t="t" r="r" b="b"/>
              <a:pathLst>
                <a:path w="497" h="313" extrusionOk="0">
                  <a:moveTo>
                    <a:pt x="287" y="1"/>
                  </a:moveTo>
                  <a:cubicBezTo>
                    <a:pt x="252" y="1"/>
                    <a:pt x="218" y="7"/>
                    <a:pt x="186" y="19"/>
                  </a:cubicBezTo>
                  <a:cubicBezTo>
                    <a:pt x="94" y="52"/>
                    <a:pt x="24" y="138"/>
                    <a:pt x="7" y="234"/>
                  </a:cubicBezTo>
                  <a:cubicBezTo>
                    <a:pt x="0" y="269"/>
                    <a:pt x="23" y="304"/>
                    <a:pt x="59" y="309"/>
                  </a:cubicBezTo>
                  <a:cubicBezTo>
                    <a:pt x="64" y="312"/>
                    <a:pt x="67" y="312"/>
                    <a:pt x="71" y="312"/>
                  </a:cubicBezTo>
                  <a:cubicBezTo>
                    <a:pt x="102" y="312"/>
                    <a:pt x="129" y="291"/>
                    <a:pt x="137" y="259"/>
                  </a:cubicBezTo>
                  <a:cubicBezTo>
                    <a:pt x="146" y="208"/>
                    <a:pt x="186" y="162"/>
                    <a:pt x="233" y="144"/>
                  </a:cubicBezTo>
                  <a:cubicBezTo>
                    <a:pt x="250" y="138"/>
                    <a:pt x="269" y="135"/>
                    <a:pt x="287" y="135"/>
                  </a:cubicBezTo>
                  <a:cubicBezTo>
                    <a:pt x="321" y="135"/>
                    <a:pt x="355" y="145"/>
                    <a:pt x="382" y="165"/>
                  </a:cubicBezTo>
                  <a:cubicBezTo>
                    <a:pt x="394" y="174"/>
                    <a:pt x="409" y="178"/>
                    <a:pt x="423" y="178"/>
                  </a:cubicBezTo>
                  <a:cubicBezTo>
                    <a:pt x="443" y="178"/>
                    <a:pt x="462" y="170"/>
                    <a:pt x="475" y="152"/>
                  </a:cubicBezTo>
                  <a:cubicBezTo>
                    <a:pt x="496" y="125"/>
                    <a:pt x="490" y="81"/>
                    <a:pt x="462" y="59"/>
                  </a:cubicBezTo>
                  <a:cubicBezTo>
                    <a:pt x="411" y="21"/>
                    <a:pt x="349" y="1"/>
                    <a:pt x="287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8" name="Google Shape;2948;p51"/>
            <p:cNvSpPr/>
            <p:nvPr/>
          </p:nvSpPr>
          <p:spPr>
            <a:xfrm>
              <a:off x="481475" y="4229725"/>
              <a:ext cx="9050" cy="11825"/>
            </a:xfrm>
            <a:custGeom>
              <a:avLst/>
              <a:gdLst/>
              <a:ahLst/>
              <a:cxnLst/>
              <a:rect l="l" t="t" r="r" b="b"/>
              <a:pathLst>
                <a:path w="362" h="473" extrusionOk="0">
                  <a:moveTo>
                    <a:pt x="154" y="0"/>
                  </a:moveTo>
                  <a:cubicBezTo>
                    <a:pt x="144" y="0"/>
                    <a:pt x="134" y="2"/>
                    <a:pt x="125" y="7"/>
                  </a:cubicBezTo>
                  <a:cubicBezTo>
                    <a:pt x="94" y="22"/>
                    <a:pt x="80" y="62"/>
                    <a:pt x="95" y="94"/>
                  </a:cubicBezTo>
                  <a:lnTo>
                    <a:pt x="200" y="313"/>
                  </a:lnTo>
                  <a:lnTo>
                    <a:pt x="60" y="344"/>
                  </a:lnTo>
                  <a:cubicBezTo>
                    <a:pt x="24" y="351"/>
                    <a:pt x="1" y="387"/>
                    <a:pt x="10" y="423"/>
                  </a:cubicBezTo>
                  <a:cubicBezTo>
                    <a:pt x="17" y="453"/>
                    <a:pt x="44" y="473"/>
                    <a:pt x="74" y="473"/>
                  </a:cubicBezTo>
                  <a:cubicBezTo>
                    <a:pt x="80" y="473"/>
                    <a:pt x="84" y="471"/>
                    <a:pt x="90" y="471"/>
                  </a:cubicBezTo>
                  <a:lnTo>
                    <a:pt x="308" y="421"/>
                  </a:lnTo>
                  <a:cubicBezTo>
                    <a:pt x="328" y="415"/>
                    <a:pt x="344" y="403"/>
                    <a:pt x="353" y="385"/>
                  </a:cubicBezTo>
                  <a:cubicBezTo>
                    <a:pt x="361" y="367"/>
                    <a:pt x="361" y="345"/>
                    <a:pt x="353" y="328"/>
                  </a:cubicBezTo>
                  <a:lnTo>
                    <a:pt x="214" y="37"/>
                  </a:lnTo>
                  <a:cubicBezTo>
                    <a:pt x="202" y="14"/>
                    <a:pt x="178" y="0"/>
                    <a:pt x="15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9" name="Google Shape;2949;p51"/>
            <p:cNvSpPr/>
            <p:nvPr/>
          </p:nvSpPr>
          <p:spPr>
            <a:xfrm>
              <a:off x="472375" y="4242250"/>
              <a:ext cx="11850" cy="8275"/>
            </a:xfrm>
            <a:custGeom>
              <a:avLst/>
              <a:gdLst/>
              <a:ahLst/>
              <a:cxnLst/>
              <a:rect l="l" t="t" r="r" b="b"/>
              <a:pathLst>
                <a:path w="474" h="331" extrusionOk="0">
                  <a:moveTo>
                    <a:pt x="72" y="0"/>
                  </a:moveTo>
                  <a:cubicBezTo>
                    <a:pt x="36" y="0"/>
                    <a:pt x="6" y="29"/>
                    <a:pt x="5" y="65"/>
                  </a:cubicBezTo>
                  <a:cubicBezTo>
                    <a:pt x="0" y="170"/>
                    <a:pt x="66" y="272"/>
                    <a:pt x="163" y="310"/>
                  </a:cubicBezTo>
                  <a:cubicBezTo>
                    <a:pt x="193" y="326"/>
                    <a:pt x="228" y="330"/>
                    <a:pt x="259" y="330"/>
                  </a:cubicBezTo>
                  <a:cubicBezTo>
                    <a:pt x="331" y="330"/>
                    <a:pt x="401" y="302"/>
                    <a:pt x="449" y="246"/>
                  </a:cubicBezTo>
                  <a:cubicBezTo>
                    <a:pt x="474" y="220"/>
                    <a:pt x="472" y="179"/>
                    <a:pt x="445" y="153"/>
                  </a:cubicBezTo>
                  <a:cubicBezTo>
                    <a:pt x="432" y="142"/>
                    <a:pt x="416" y="136"/>
                    <a:pt x="401" y="136"/>
                  </a:cubicBezTo>
                  <a:cubicBezTo>
                    <a:pt x="383" y="136"/>
                    <a:pt x="366" y="143"/>
                    <a:pt x="352" y="158"/>
                  </a:cubicBezTo>
                  <a:cubicBezTo>
                    <a:pt x="328" y="182"/>
                    <a:pt x="293" y="197"/>
                    <a:pt x="259" y="197"/>
                  </a:cubicBezTo>
                  <a:cubicBezTo>
                    <a:pt x="243" y="197"/>
                    <a:pt x="228" y="194"/>
                    <a:pt x="213" y="188"/>
                  </a:cubicBezTo>
                  <a:cubicBezTo>
                    <a:pt x="168" y="170"/>
                    <a:pt x="135" y="117"/>
                    <a:pt x="136" y="67"/>
                  </a:cubicBezTo>
                  <a:cubicBezTo>
                    <a:pt x="136" y="32"/>
                    <a:pt x="108" y="2"/>
                    <a:pt x="7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0" name="Google Shape;2950;p51"/>
            <p:cNvSpPr/>
            <p:nvPr/>
          </p:nvSpPr>
          <p:spPr>
            <a:xfrm>
              <a:off x="456975" y="4217300"/>
              <a:ext cx="16900" cy="6850"/>
            </a:xfrm>
            <a:custGeom>
              <a:avLst/>
              <a:gdLst/>
              <a:ahLst/>
              <a:cxnLst/>
              <a:rect l="l" t="t" r="r" b="b"/>
              <a:pathLst>
                <a:path w="676" h="274" extrusionOk="0">
                  <a:moveTo>
                    <a:pt x="419" y="0"/>
                  </a:moveTo>
                  <a:cubicBezTo>
                    <a:pt x="274" y="0"/>
                    <a:pt x="128" y="57"/>
                    <a:pt x="25" y="162"/>
                  </a:cubicBezTo>
                  <a:cubicBezTo>
                    <a:pt x="0" y="188"/>
                    <a:pt x="0" y="231"/>
                    <a:pt x="27" y="255"/>
                  </a:cubicBezTo>
                  <a:cubicBezTo>
                    <a:pt x="39" y="268"/>
                    <a:pt x="57" y="274"/>
                    <a:pt x="73" y="274"/>
                  </a:cubicBezTo>
                  <a:cubicBezTo>
                    <a:pt x="89" y="274"/>
                    <a:pt x="108" y="268"/>
                    <a:pt x="120" y="253"/>
                  </a:cubicBezTo>
                  <a:cubicBezTo>
                    <a:pt x="196" y="175"/>
                    <a:pt x="309" y="131"/>
                    <a:pt x="421" y="131"/>
                  </a:cubicBezTo>
                  <a:cubicBezTo>
                    <a:pt x="474" y="131"/>
                    <a:pt x="527" y="141"/>
                    <a:pt x="575" y="162"/>
                  </a:cubicBezTo>
                  <a:cubicBezTo>
                    <a:pt x="584" y="166"/>
                    <a:pt x="592" y="168"/>
                    <a:pt x="601" y="168"/>
                  </a:cubicBezTo>
                  <a:cubicBezTo>
                    <a:pt x="626" y="168"/>
                    <a:pt x="650" y="153"/>
                    <a:pt x="661" y="128"/>
                  </a:cubicBezTo>
                  <a:cubicBezTo>
                    <a:pt x="675" y="96"/>
                    <a:pt x="661" y="56"/>
                    <a:pt x="628" y="42"/>
                  </a:cubicBezTo>
                  <a:cubicBezTo>
                    <a:pt x="561" y="14"/>
                    <a:pt x="490" y="0"/>
                    <a:pt x="419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1" name="Google Shape;2951;p51"/>
            <p:cNvSpPr/>
            <p:nvPr/>
          </p:nvSpPr>
          <p:spPr>
            <a:xfrm>
              <a:off x="489825" y="4212450"/>
              <a:ext cx="10025" cy="5650"/>
            </a:xfrm>
            <a:custGeom>
              <a:avLst/>
              <a:gdLst/>
              <a:ahLst/>
              <a:cxnLst/>
              <a:rect l="l" t="t" r="r" b="b"/>
              <a:pathLst>
                <a:path w="401" h="226" extrusionOk="0">
                  <a:moveTo>
                    <a:pt x="326" y="0"/>
                  </a:moveTo>
                  <a:cubicBezTo>
                    <a:pt x="318" y="0"/>
                    <a:pt x="311" y="2"/>
                    <a:pt x="303" y="4"/>
                  </a:cubicBezTo>
                  <a:lnTo>
                    <a:pt x="51" y="99"/>
                  </a:lnTo>
                  <a:cubicBezTo>
                    <a:pt x="17" y="112"/>
                    <a:pt x="0" y="149"/>
                    <a:pt x="11" y="183"/>
                  </a:cubicBezTo>
                  <a:cubicBezTo>
                    <a:pt x="21" y="210"/>
                    <a:pt x="46" y="226"/>
                    <a:pt x="73" y="226"/>
                  </a:cubicBezTo>
                  <a:cubicBezTo>
                    <a:pt x="82" y="226"/>
                    <a:pt x="89" y="226"/>
                    <a:pt x="96" y="222"/>
                  </a:cubicBezTo>
                  <a:lnTo>
                    <a:pt x="347" y="127"/>
                  </a:lnTo>
                  <a:cubicBezTo>
                    <a:pt x="382" y="114"/>
                    <a:pt x="400" y="77"/>
                    <a:pt x="387" y="43"/>
                  </a:cubicBezTo>
                  <a:cubicBezTo>
                    <a:pt x="377" y="17"/>
                    <a:pt x="352" y="0"/>
                    <a:pt x="32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2" name="Google Shape;2952;p51"/>
            <p:cNvSpPr/>
            <p:nvPr/>
          </p:nvSpPr>
          <p:spPr>
            <a:xfrm>
              <a:off x="512175" y="4407900"/>
              <a:ext cx="99025" cy="63400"/>
            </a:xfrm>
            <a:custGeom>
              <a:avLst/>
              <a:gdLst/>
              <a:ahLst/>
              <a:cxnLst/>
              <a:rect l="l" t="t" r="r" b="b"/>
              <a:pathLst>
                <a:path w="3961" h="2536" extrusionOk="0">
                  <a:moveTo>
                    <a:pt x="733" y="0"/>
                  </a:moveTo>
                  <a:lnTo>
                    <a:pt x="1" y="2280"/>
                  </a:lnTo>
                  <a:cubicBezTo>
                    <a:pt x="561" y="2435"/>
                    <a:pt x="1142" y="2535"/>
                    <a:pt x="1721" y="2535"/>
                  </a:cubicBezTo>
                  <a:cubicBezTo>
                    <a:pt x="1937" y="2535"/>
                    <a:pt x="2152" y="2521"/>
                    <a:pt x="2365" y="2492"/>
                  </a:cubicBezTo>
                  <a:cubicBezTo>
                    <a:pt x="2959" y="2407"/>
                    <a:pt x="3447" y="1987"/>
                    <a:pt x="3752" y="1457"/>
                  </a:cubicBezTo>
                  <a:cubicBezTo>
                    <a:pt x="3961" y="1088"/>
                    <a:pt x="3733" y="620"/>
                    <a:pt x="3320" y="535"/>
                  </a:cubicBezTo>
                  <a:cubicBezTo>
                    <a:pt x="2458" y="356"/>
                    <a:pt x="1592" y="187"/>
                    <a:pt x="7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3" name="Google Shape;2953;p51"/>
            <p:cNvSpPr/>
            <p:nvPr/>
          </p:nvSpPr>
          <p:spPr>
            <a:xfrm>
              <a:off x="546700" y="4422100"/>
              <a:ext cx="8425" cy="23475"/>
            </a:xfrm>
            <a:custGeom>
              <a:avLst/>
              <a:gdLst/>
              <a:ahLst/>
              <a:cxnLst/>
              <a:rect l="l" t="t" r="r" b="b"/>
              <a:pathLst>
                <a:path w="337" h="939" extrusionOk="0">
                  <a:moveTo>
                    <a:pt x="264" y="0"/>
                  </a:moveTo>
                  <a:cubicBezTo>
                    <a:pt x="235" y="0"/>
                    <a:pt x="208" y="21"/>
                    <a:pt x="201" y="51"/>
                  </a:cubicBezTo>
                  <a:lnTo>
                    <a:pt x="9" y="859"/>
                  </a:lnTo>
                  <a:cubicBezTo>
                    <a:pt x="1" y="892"/>
                    <a:pt x="22" y="927"/>
                    <a:pt x="58" y="937"/>
                  </a:cubicBezTo>
                  <a:cubicBezTo>
                    <a:pt x="64" y="939"/>
                    <a:pt x="69" y="939"/>
                    <a:pt x="74" y="939"/>
                  </a:cubicBezTo>
                  <a:cubicBezTo>
                    <a:pt x="105" y="939"/>
                    <a:pt x="131" y="919"/>
                    <a:pt x="137" y="889"/>
                  </a:cubicBezTo>
                  <a:lnTo>
                    <a:pt x="328" y="81"/>
                  </a:lnTo>
                  <a:cubicBezTo>
                    <a:pt x="337" y="47"/>
                    <a:pt x="315" y="11"/>
                    <a:pt x="280" y="2"/>
                  </a:cubicBezTo>
                  <a:cubicBezTo>
                    <a:pt x="274" y="1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4" name="Google Shape;2954;p51"/>
            <p:cNvSpPr/>
            <p:nvPr/>
          </p:nvSpPr>
          <p:spPr>
            <a:xfrm>
              <a:off x="558825" y="4424275"/>
              <a:ext cx="7100" cy="22400"/>
            </a:xfrm>
            <a:custGeom>
              <a:avLst/>
              <a:gdLst/>
              <a:ahLst/>
              <a:cxnLst/>
              <a:rect l="l" t="t" r="r" b="b"/>
              <a:pathLst>
                <a:path w="284" h="896" extrusionOk="0">
                  <a:moveTo>
                    <a:pt x="210" y="1"/>
                  </a:moveTo>
                  <a:cubicBezTo>
                    <a:pt x="180" y="1"/>
                    <a:pt x="154" y="23"/>
                    <a:pt x="149" y="54"/>
                  </a:cubicBezTo>
                  <a:lnTo>
                    <a:pt x="8" y="817"/>
                  </a:lnTo>
                  <a:cubicBezTo>
                    <a:pt x="0" y="853"/>
                    <a:pt x="23" y="887"/>
                    <a:pt x="59" y="895"/>
                  </a:cubicBezTo>
                  <a:cubicBezTo>
                    <a:pt x="65" y="896"/>
                    <a:pt x="68" y="896"/>
                    <a:pt x="72" y="896"/>
                  </a:cubicBezTo>
                  <a:cubicBezTo>
                    <a:pt x="102" y="896"/>
                    <a:pt x="129" y="875"/>
                    <a:pt x="136" y="843"/>
                  </a:cubicBezTo>
                  <a:lnTo>
                    <a:pt x="276" y="80"/>
                  </a:lnTo>
                  <a:cubicBezTo>
                    <a:pt x="283" y="44"/>
                    <a:pt x="261" y="10"/>
                    <a:pt x="225" y="3"/>
                  </a:cubicBezTo>
                  <a:cubicBezTo>
                    <a:pt x="220" y="1"/>
                    <a:pt x="215" y="1"/>
                    <a:pt x="21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5" name="Google Shape;2955;p51"/>
            <p:cNvSpPr/>
            <p:nvPr/>
          </p:nvSpPr>
          <p:spPr>
            <a:xfrm>
              <a:off x="571650" y="4425650"/>
              <a:ext cx="7200" cy="22075"/>
            </a:xfrm>
            <a:custGeom>
              <a:avLst/>
              <a:gdLst/>
              <a:ahLst/>
              <a:cxnLst/>
              <a:rect l="l" t="t" r="r" b="b"/>
              <a:pathLst>
                <a:path w="288" h="883" extrusionOk="0">
                  <a:moveTo>
                    <a:pt x="216" y="1"/>
                  </a:moveTo>
                  <a:cubicBezTo>
                    <a:pt x="186" y="1"/>
                    <a:pt x="158" y="22"/>
                    <a:pt x="152" y="53"/>
                  </a:cubicBezTo>
                  <a:lnTo>
                    <a:pt x="8" y="804"/>
                  </a:lnTo>
                  <a:cubicBezTo>
                    <a:pt x="1" y="840"/>
                    <a:pt x="23" y="874"/>
                    <a:pt x="59" y="881"/>
                  </a:cubicBezTo>
                  <a:cubicBezTo>
                    <a:pt x="62" y="882"/>
                    <a:pt x="68" y="882"/>
                    <a:pt x="72" y="882"/>
                  </a:cubicBezTo>
                  <a:cubicBezTo>
                    <a:pt x="102" y="882"/>
                    <a:pt x="129" y="861"/>
                    <a:pt x="136" y="828"/>
                  </a:cubicBezTo>
                  <a:lnTo>
                    <a:pt x="281" y="78"/>
                  </a:lnTo>
                  <a:cubicBezTo>
                    <a:pt x="288" y="42"/>
                    <a:pt x="265" y="9"/>
                    <a:pt x="229" y="2"/>
                  </a:cubicBezTo>
                  <a:cubicBezTo>
                    <a:pt x="225" y="1"/>
                    <a:pt x="221" y="1"/>
                    <a:pt x="21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6" name="Google Shape;2956;p51"/>
            <p:cNvSpPr/>
            <p:nvPr/>
          </p:nvSpPr>
          <p:spPr>
            <a:xfrm>
              <a:off x="589925" y="4431325"/>
              <a:ext cx="20425" cy="32975"/>
            </a:xfrm>
            <a:custGeom>
              <a:avLst/>
              <a:gdLst/>
              <a:ahLst/>
              <a:cxnLst/>
              <a:rect l="l" t="t" r="r" b="b"/>
              <a:pathLst>
                <a:path w="817" h="1319" extrusionOk="0">
                  <a:moveTo>
                    <a:pt x="739" y="1"/>
                  </a:moveTo>
                  <a:cubicBezTo>
                    <a:pt x="703" y="1"/>
                    <a:pt x="675" y="32"/>
                    <a:pt x="675" y="68"/>
                  </a:cubicBezTo>
                  <a:cubicBezTo>
                    <a:pt x="685" y="518"/>
                    <a:pt x="429" y="970"/>
                    <a:pt x="42" y="1197"/>
                  </a:cubicBezTo>
                  <a:cubicBezTo>
                    <a:pt x="10" y="1214"/>
                    <a:pt x="0" y="1253"/>
                    <a:pt x="17" y="1286"/>
                  </a:cubicBezTo>
                  <a:cubicBezTo>
                    <a:pt x="30" y="1307"/>
                    <a:pt x="52" y="1319"/>
                    <a:pt x="74" y="1319"/>
                  </a:cubicBezTo>
                  <a:cubicBezTo>
                    <a:pt x="86" y="1319"/>
                    <a:pt x="99" y="1316"/>
                    <a:pt x="109" y="1312"/>
                  </a:cubicBezTo>
                  <a:cubicBezTo>
                    <a:pt x="543" y="1057"/>
                    <a:pt x="816" y="568"/>
                    <a:pt x="808" y="65"/>
                  </a:cubicBezTo>
                  <a:cubicBezTo>
                    <a:pt x="806" y="29"/>
                    <a:pt x="778" y="1"/>
                    <a:pt x="74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8" name="Google Shape;2958;p51"/>
          <p:cNvSpPr/>
          <p:nvPr/>
        </p:nvSpPr>
        <p:spPr>
          <a:xfrm>
            <a:off x="4892040" y="4633595"/>
            <a:ext cx="1173480" cy="123825"/>
          </a:xfrm>
          <a:custGeom>
            <a:avLst/>
            <a:gdLst/>
            <a:ahLst/>
            <a:cxnLst/>
            <a:rect l="l" t="t" r="r" b="b"/>
            <a:pathLst>
              <a:path w="15740" h="1664" extrusionOk="0">
                <a:moveTo>
                  <a:pt x="7870" y="1"/>
                </a:moveTo>
                <a:cubicBezTo>
                  <a:pt x="5781" y="1"/>
                  <a:pt x="3780" y="88"/>
                  <a:pt x="2305" y="244"/>
                </a:cubicBezTo>
                <a:cubicBezTo>
                  <a:pt x="828" y="401"/>
                  <a:pt x="0" y="611"/>
                  <a:pt x="0" y="833"/>
                </a:cubicBezTo>
                <a:cubicBezTo>
                  <a:pt x="0" y="1053"/>
                  <a:pt x="828" y="1265"/>
                  <a:pt x="2305" y="1420"/>
                </a:cubicBezTo>
                <a:cubicBezTo>
                  <a:pt x="3780" y="1576"/>
                  <a:pt x="5781" y="1664"/>
                  <a:pt x="7870" y="1664"/>
                </a:cubicBezTo>
                <a:cubicBezTo>
                  <a:pt x="9957" y="1664"/>
                  <a:pt x="11958" y="1576"/>
                  <a:pt x="13433" y="1420"/>
                </a:cubicBezTo>
                <a:cubicBezTo>
                  <a:pt x="14910" y="1265"/>
                  <a:pt x="15739" y="1053"/>
                  <a:pt x="15739" y="833"/>
                </a:cubicBezTo>
                <a:cubicBezTo>
                  <a:pt x="15739" y="611"/>
                  <a:pt x="14910" y="401"/>
                  <a:pt x="13433" y="244"/>
                </a:cubicBezTo>
                <a:cubicBezTo>
                  <a:pt x="11958" y="88"/>
                  <a:pt x="9957" y="1"/>
                  <a:pt x="78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59" name="Google Shape;2959;p51"/>
          <p:cNvSpPr/>
          <p:nvPr/>
        </p:nvSpPr>
        <p:spPr>
          <a:xfrm>
            <a:off x="4933950" y="4048760"/>
            <a:ext cx="980440" cy="642620"/>
          </a:xfrm>
          <a:custGeom>
            <a:avLst/>
            <a:gdLst/>
            <a:ahLst/>
            <a:cxnLst/>
            <a:rect l="l" t="t" r="r" b="b"/>
            <a:pathLst>
              <a:path w="13146" h="8522" extrusionOk="0">
                <a:moveTo>
                  <a:pt x="4623" y="1"/>
                </a:moveTo>
                <a:cubicBezTo>
                  <a:pt x="2595" y="803"/>
                  <a:pt x="955" y="2534"/>
                  <a:pt x="266" y="4604"/>
                </a:cubicBezTo>
                <a:cubicBezTo>
                  <a:pt x="0" y="5401"/>
                  <a:pt x="87" y="6355"/>
                  <a:pt x="516" y="7078"/>
                </a:cubicBezTo>
                <a:cubicBezTo>
                  <a:pt x="945" y="7802"/>
                  <a:pt x="1711" y="8315"/>
                  <a:pt x="2545" y="8436"/>
                </a:cubicBezTo>
                <a:cubicBezTo>
                  <a:pt x="2997" y="8502"/>
                  <a:pt x="5587" y="8521"/>
                  <a:pt x="7960" y="8521"/>
                </a:cubicBezTo>
                <a:cubicBezTo>
                  <a:pt x="9892" y="8521"/>
                  <a:pt x="11681" y="8509"/>
                  <a:pt x="12052" y="8499"/>
                </a:cubicBezTo>
                <a:cubicBezTo>
                  <a:pt x="12781" y="8209"/>
                  <a:pt x="13146" y="7257"/>
                  <a:pt x="12630" y="6355"/>
                </a:cubicBezTo>
                <a:cubicBezTo>
                  <a:pt x="11764" y="4837"/>
                  <a:pt x="9152" y="3229"/>
                  <a:pt x="9152" y="3229"/>
                </a:cubicBezTo>
                <a:cubicBezTo>
                  <a:pt x="8493" y="2388"/>
                  <a:pt x="7840" y="1559"/>
                  <a:pt x="7176" y="717"/>
                </a:cubicBezTo>
                <a:cubicBezTo>
                  <a:pt x="6954" y="782"/>
                  <a:pt x="6722" y="813"/>
                  <a:pt x="6489" y="813"/>
                </a:cubicBezTo>
                <a:cubicBezTo>
                  <a:pt x="5787" y="813"/>
                  <a:pt x="5077" y="527"/>
                  <a:pt x="462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0" name="Google Shape;2960;p51"/>
          <p:cNvSpPr/>
          <p:nvPr/>
        </p:nvSpPr>
        <p:spPr>
          <a:xfrm>
            <a:off x="5204460" y="4662805"/>
            <a:ext cx="109855" cy="34925"/>
          </a:xfrm>
          <a:custGeom>
            <a:avLst/>
            <a:gdLst/>
            <a:ahLst/>
            <a:cxnLst/>
            <a:rect l="l" t="t" r="r" b="b"/>
            <a:pathLst>
              <a:path w="1475" h="465" extrusionOk="0">
                <a:moveTo>
                  <a:pt x="1401" y="0"/>
                </a:moveTo>
                <a:cubicBezTo>
                  <a:pt x="1396" y="0"/>
                  <a:pt x="1391" y="1"/>
                  <a:pt x="1386" y="2"/>
                </a:cubicBezTo>
                <a:lnTo>
                  <a:pt x="58" y="335"/>
                </a:lnTo>
                <a:cubicBezTo>
                  <a:pt x="22" y="343"/>
                  <a:pt x="1" y="379"/>
                  <a:pt x="10" y="415"/>
                </a:cubicBezTo>
                <a:cubicBezTo>
                  <a:pt x="20" y="445"/>
                  <a:pt x="45" y="465"/>
                  <a:pt x="74" y="465"/>
                </a:cubicBezTo>
                <a:cubicBezTo>
                  <a:pt x="80" y="465"/>
                  <a:pt x="85" y="465"/>
                  <a:pt x="91" y="462"/>
                </a:cubicBezTo>
                <a:lnTo>
                  <a:pt x="1418" y="130"/>
                </a:lnTo>
                <a:cubicBezTo>
                  <a:pt x="1453" y="122"/>
                  <a:pt x="1475" y="86"/>
                  <a:pt x="1466" y="50"/>
                </a:cubicBezTo>
                <a:cubicBezTo>
                  <a:pt x="1459" y="19"/>
                  <a:pt x="1431" y="0"/>
                  <a:pt x="1401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1" name="Google Shape;2961;p51"/>
          <p:cNvSpPr/>
          <p:nvPr/>
        </p:nvSpPr>
        <p:spPr>
          <a:xfrm>
            <a:off x="5104765" y="4115435"/>
            <a:ext cx="329565" cy="267970"/>
          </a:xfrm>
          <a:custGeom>
            <a:avLst/>
            <a:gdLst/>
            <a:ahLst/>
            <a:cxnLst/>
            <a:rect l="l" t="t" r="r" b="b"/>
            <a:pathLst>
              <a:path w="4421" h="3596" extrusionOk="0">
                <a:moveTo>
                  <a:pt x="1307" y="1"/>
                </a:moveTo>
                <a:cubicBezTo>
                  <a:pt x="1080" y="1"/>
                  <a:pt x="846" y="78"/>
                  <a:pt x="659" y="227"/>
                </a:cubicBezTo>
                <a:cubicBezTo>
                  <a:pt x="402" y="433"/>
                  <a:pt x="231" y="756"/>
                  <a:pt x="149" y="1192"/>
                </a:cubicBezTo>
                <a:cubicBezTo>
                  <a:pt x="0" y="1977"/>
                  <a:pt x="55" y="2793"/>
                  <a:pt x="308" y="3551"/>
                </a:cubicBezTo>
                <a:cubicBezTo>
                  <a:pt x="316" y="3578"/>
                  <a:pt x="344" y="3595"/>
                  <a:pt x="371" y="3595"/>
                </a:cubicBezTo>
                <a:cubicBezTo>
                  <a:pt x="376" y="3595"/>
                  <a:pt x="385" y="3594"/>
                  <a:pt x="394" y="3592"/>
                </a:cubicBezTo>
                <a:cubicBezTo>
                  <a:pt x="428" y="3581"/>
                  <a:pt x="445" y="3544"/>
                  <a:pt x="435" y="3509"/>
                </a:cubicBezTo>
                <a:cubicBezTo>
                  <a:pt x="189" y="2773"/>
                  <a:pt x="136" y="1980"/>
                  <a:pt x="279" y="1217"/>
                </a:cubicBezTo>
                <a:cubicBezTo>
                  <a:pt x="354" y="813"/>
                  <a:pt x="511" y="515"/>
                  <a:pt x="741" y="330"/>
                </a:cubicBezTo>
                <a:cubicBezTo>
                  <a:pt x="905" y="200"/>
                  <a:pt x="1110" y="133"/>
                  <a:pt x="1307" y="133"/>
                </a:cubicBezTo>
                <a:cubicBezTo>
                  <a:pt x="1437" y="133"/>
                  <a:pt x="1564" y="162"/>
                  <a:pt x="1674" y="223"/>
                </a:cubicBezTo>
                <a:cubicBezTo>
                  <a:pt x="1932" y="365"/>
                  <a:pt x="2082" y="640"/>
                  <a:pt x="2238" y="959"/>
                </a:cubicBezTo>
                <a:lnTo>
                  <a:pt x="2854" y="2227"/>
                </a:lnTo>
                <a:cubicBezTo>
                  <a:pt x="2860" y="2240"/>
                  <a:pt x="2870" y="2250"/>
                  <a:pt x="2882" y="2257"/>
                </a:cubicBezTo>
                <a:cubicBezTo>
                  <a:pt x="3391" y="2517"/>
                  <a:pt x="3827" y="2850"/>
                  <a:pt x="4290" y="3204"/>
                </a:cubicBezTo>
                <a:lnTo>
                  <a:pt x="4306" y="3216"/>
                </a:lnTo>
                <a:cubicBezTo>
                  <a:pt x="4319" y="3225"/>
                  <a:pt x="4333" y="3229"/>
                  <a:pt x="4347" y="3229"/>
                </a:cubicBezTo>
                <a:cubicBezTo>
                  <a:pt x="4367" y="3229"/>
                  <a:pt x="4386" y="3220"/>
                  <a:pt x="4399" y="3204"/>
                </a:cubicBezTo>
                <a:cubicBezTo>
                  <a:pt x="4421" y="3174"/>
                  <a:pt x="4415" y="3132"/>
                  <a:pt x="4386" y="3111"/>
                </a:cubicBezTo>
                <a:lnTo>
                  <a:pt x="4370" y="3099"/>
                </a:lnTo>
                <a:cubicBezTo>
                  <a:pt x="3910" y="2746"/>
                  <a:pt x="3474" y="2414"/>
                  <a:pt x="2962" y="2150"/>
                </a:cubicBezTo>
                <a:lnTo>
                  <a:pt x="2355" y="902"/>
                </a:lnTo>
                <a:cubicBezTo>
                  <a:pt x="2190" y="563"/>
                  <a:pt x="2030" y="269"/>
                  <a:pt x="1737" y="107"/>
                </a:cubicBezTo>
                <a:cubicBezTo>
                  <a:pt x="1608" y="36"/>
                  <a:pt x="1459" y="1"/>
                  <a:pt x="1307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2" name="Google Shape;2962;p51"/>
          <p:cNvSpPr/>
          <p:nvPr/>
        </p:nvSpPr>
        <p:spPr>
          <a:xfrm>
            <a:off x="5443220" y="4224655"/>
            <a:ext cx="36830" cy="167640"/>
          </a:xfrm>
          <a:custGeom>
            <a:avLst/>
            <a:gdLst/>
            <a:ahLst/>
            <a:cxnLst/>
            <a:rect l="l" t="t" r="r" b="b"/>
            <a:pathLst>
              <a:path w="494" h="2252" extrusionOk="0">
                <a:moveTo>
                  <a:pt x="420" y="1"/>
                </a:moveTo>
                <a:cubicBezTo>
                  <a:pt x="389" y="1"/>
                  <a:pt x="362" y="24"/>
                  <a:pt x="358" y="56"/>
                </a:cubicBezTo>
                <a:lnTo>
                  <a:pt x="8" y="2178"/>
                </a:lnTo>
                <a:cubicBezTo>
                  <a:pt x="1" y="2213"/>
                  <a:pt x="25" y="2246"/>
                  <a:pt x="61" y="2252"/>
                </a:cubicBezTo>
                <a:lnTo>
                  <a:pt x="72" y="2252"/>
                </a:lnTo>
                <a:cubicBezTo>
                  <a:pt x="104" y="2252"/>
                  <a:pt x="131" y="2229"/>
                  <a:pt x="137" y="2199"/>
                </a:cubicBezTo>
                <a:lnTo>
                  <a:pt x="487" y="78"/>
                </a:lnTo>
                <a:cubicBezTo>
                  <a:pt x="494" y="42"/>
                  <a:pt x="468" y="8"/>
                  <a:pt x="432" y="2"/>
                </a:cubicBezTo>
                <a:cubicBezTo>
                  <a:pt x="428" y="1"/>
                  <a:pt x="424" y="1"/>
                  <a:pt x="420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3" name="Google Shape;2963;p51"/>
          <p:cNvSpPr/>
          <p:nvPr/>
        </p:nvSpPr>
        <p:spPr>
          <a:xfrm>
            <a:off x="5465445" y="4244340"/>
            <a:ext cx="33020" cy="27940"/>
          </a:xfrm>
          <a:custGeom>
            <a:avLst/>
            <a:gdLst/>
            <a:ahLst/>
            <a:cxnLst/>
            <a:rect l="l" t="t" r="r" b="b"/>
            <a:pathLst>
              <a:path w="439" h="374" extrusionOk="0">
                <a:moveTo>
                  <a:pt x="365" y="0"/>
                </a:moveTo>
                <a:cubicBezTo>
                  <a:pt x="350" y="0"/>
                  <a:pt x="335" y="6"/>
                  <a:pt x="323" y="16"/>
                </a:cubicBezTo>
                <a:lnTo>
                  <a:pt x="32" y="256"/>
                </a:lnTo>
                <a:cubicBezTo>
                  <a:pt x="4" y="281"/>
                  <a:pt x="1" y="321"/>
                  <a:pt x="24" y="349"/>
                </a:cubicBezTo>
                <a:cubicBezTo>
                  <a:pt x="37" y="367"/>
                  <a:pt x="54" y="374"/>
                  <a:pt x="74" y="374"/>
                </a:cubicBezTo>
                <a:cubicBezTo>
                  <a:pt x="88" y="374"/>
                  <a:pt x="102" y="368"/>
                  <a:pt x="117" y="359"/>
                </a:cubicBezTo>
                <a:lnTo>
                  <a:pt x="405" y="118"/>
                </a:lnTo>
                <a:cubicBezTo>
                  <a:pt x="434" y="95"/>
                  <a:pt x="438" y="53"/>
                  <a:pt x="415" y="25"/>
                </a:cubicBezTo>
                <a:cubicBezTo>
                  <a:pt x="402" y="9"/>
                  <a:pt x="383" y="0"/>
                  <a:pt x="365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4" name="Google Shape;2964;p51"/>
          <p:cNvSpPr/>
          <p:nvPr/>
        </p:nvSpPr>
        <p:spPr>
          <a:xfrm>
            <a:off x="5292090" y="4323080"/>
            <a:ext cx="104775" cy="90805"/>
          </a:xfrm>
          <a:custGeom>
            <a:avLst/>
            <a:gdLst/>
            <a:ahLst/>
            <a:cxnLst/>
            <a:rect l="l" t="t" r="r" b="b"/>
            <a:pathLst>
              <a:path w="1405" h="1220" extrusionOk="0">
                <a:moveTo>
                  <a:pt x="1332" y="0"/>
                </a:moveTo>
                <a:cubicBezTo>
                  <a:pt x="1316" y="0"/>
                  <a:pt x="1301" y="5"/>
                  <a:pt x="1289" y="16"/>
                </a:cubicBezTo>
                <a:lnTo>
                  <a:pt x="31" y="1103"/>
                </a:lnTo>
                <a:cubicBezTo>
                  <a:pt x="2" y="1126"/>
                  <a:pt x="1" y="1169"/>
                  <a:pt x="24" y="1196"/>
                </a:cubicBezTo>
                <a:cubicBezTo>
                  <a:pt x="36" y="1212"/>
                  <a:pt x="56" y="1219"/>
                  <a:pt x="74" y="1219"/>
                </a:cubicBezTo>
                <a:cubicBezTo>
                  <a:pt x="91" y="1219"/>
                  <a:pt x="106" y="1215"/>
                  <a:pt x="116" y="1204"/>
                </a:cubicBezTo>
                <a:lnTo>
                  <a:pt x="1374" y="116"/>
                </a:lnTo>
                <a:cubicBezTo>
                  <a:pt x="1403" y="93"/>
                  <a:pt x="1404" y="50"/>
                  <a:pt x="1382" y="23"/>
                </a:cubicBezTo>
                <a:cubicBezTo>
                  <a:pt x="1369" y="8"/>
                  <a:pt x="1350" y="0"/>
                  <a:pt x="1332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5" name="Google Shape;2965;p51"/>
          <p:cNvSpPr/>
          <p:nvPr/>
        </p:nvSpPr>
        <p:spPr>
          <a:xfrm>
            <a:off x="5020310" y="4370705"/>
            <a:ext cx="313055" cy="106680"/>
          </a:xfrm>
          <a:custGeom>
            <a:avLst/>
            <a:gdLst/>
            <a:ahLst/>
            <a:cxnLst/>
            <a:rect l="l" t="t" r="r" b="b"/>
            <a:pathLst>
              <a:path w="4198" h="1435" extrusionOk="0">
                <a:moveTo>
                  <a:pt x="2144" y="1"/>
                </a:moveTo>
                <a:cubicBezTo>
                  <a:pt x="1761" y="1"/>
                  <a:pt x="1355" y="97"/>
                  <a:pt x="1020" y="275"/>
                </a:cubicBezTo>
                <a:cubicBezTo>
                  <a:pt x="581" y="510"/>
                  <a:pt x="224" y="889"/>
                  <a:pt x="16" y="1340"/>
                </a:cubicBezTo>
                <a:cubicBezTo>
                  <a:pt x="1" y="1375"/>
                  <a:pt x="16" y="1412"/>
                  <a:pt x="48" y="1429"/>
                </a:cubicBezTo>
                <a:cubicBezTo>
                  <a:pt x="58" y="1432"/>
                  <a:pt x="67" y="1435"/>
                  <a:pt x="75" y="1435"/>
                </a:cubicBezTo>
                <a:cubicBezTo>
                  <a:pt x="101" y="1435"/>
                  <a:pt x="124" y="1420"/>
                  <a:pt x="138" y="1393"/>
                </a:cubicBezTo>
                <a:cubicBezTo>
                  <a:pt x="334" y="966"/>
                  <a:pt x="670" y="608"/>
                  <a:pt x="1084" y="388"/>
                </a:cubicBezTo>
                <a:cubicBezTo>
                  <a:pt x="1401" y="221"/>
                  <a:pt x="1785" y="129"/>
                  <a:pt x="2146" y="129"/>
                </a:cubicBezTo>
                <a:cubicBezTo>
                  <a:pt x="2265" y="129"/>
                  <a:pt x="2382" y="139"/>
                  <a:pt x="2492" y="160"/>
                </a:cubicBezTo>
                <a:cubicBezTo>
                  <a:pt x="3064" y="267"/>
                  <a:pt x="3615" y="507"/>
                  <a:pt x="4085" y="851"/>
                </a:cubicBezTo>
                <a:cubicBezTo>
                  <a:pt x="4096" y="860"/>
                  <a:pt x="4109" y="864"/>
                  <a:pt x="4123" y="864"/>
                </a:cubicBezTo>
                <a:cubicBezTo>
                  <a:pt x="4143" y="864"/>
                  <a:pt x="4163" y="854"/>
                  <a:pt x="4176" y="837"/>
                </a:cubicBezTo>
                <a:cubicBezTo>
                  <a:pt x="4198" y="809"/>
                  <a:pt x="4191" y="767"/>
                  <a:pt x="4162" y="746"/>
                </a:cubicBezTo>
                <a:cubicBezTo>
                  <a:pt x="3677" y="391"/>
                  <a:pt x="3107" y="144"/>
                  <a:pt x="2517" y="34"/>
                </a:cubicBezTo>
                <a:cubicBezTo>
                  <a:pt x="2397" y="12"/>
                  <a:pt x="2272" y="1"/>
                  <a:pt x="2144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6" name="Google Shape;2966;p51"/>
          <p:cNvSpPr/>
          <p:nvPr/>
        </p:nvSpPr>
        <p:spPr>
          <a:xfrm>
            <a:off x="5024120" y="4410075"/>
            <a:ext cx="36830" cy="14605"/>
          </a:xfrm>
          <a:custGeom>
            <a:avLst/>
            <a:gdLst/>
            <a:ahLst/>
            <a:cxnLst/>
            <a:rect l="l" t="t" r="r" b="b"/>
            <a:pathLst>
              <a:path w="497" h="200" extrusionOk="0">
                <a:moveTo>
                  <a:pt x="72" y="1"/>
                </a:moveTo>
                <a:cubicBezTo>
                  <a:pt x="42" y="1"/>
                  <a:pt x="14" y="24"/>
                  <a:pt x="8" y="55"/>
                </a:cubicBezTo>
                <a:cubicBezTo>
                  <a:pt x="1" y="91"/>
                  <a:pt x="24" y="124"/>
                  <a:pt x="59" y="131"/>
                </a:cubicBezTo>
                <a:lnTo>
                  <a:pt x="414" y="198"/>
                </a:lnTo>
                <a:cubicBezTo>
                  <a:pt x="417" y="199"/>
                  <a:pt x="422" y="199"/>
                  <a:pt x="427" y="199"/>
                </a:cubicBezTo>
                <a:cubicBezTo>
                  <a:pt x="457" y="199"/>
                  <a:pt x="485" y="177"/>
                  <a:pt x="490" y="145"/>
                </a:cubicBezTo>
                <a:cubicBezTo>
                  <a:pt x="497" y="109"/>
                  <a:pt x="474" y="77"/>
                  <a:pt x="438" y="68"/>
                </a:cubicBezTo>
                <a:lnTo>
                  <a:pt x="85" y="2"/>
                </a:lnTo>
                <a:cubicBezTo>
                  <a:pt x="81" y="1"/>
                  <a:pt x="77" y="1"/>
                  <a:pt x="72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7" name="Google Shape;2967;p51"/>
          <p:cNvSpPr/>
          <p:nvPr/>
        </p:nvSpPr>
        <p:spPr>
          <a:xfrm>
            <a:off x="5832475" y="4442460"/>
            <a:ext cx="182880" cy="247015"/>
          </a:xfrm>
          <a:custGeom>
            <a:avLst/>
            <a:gdLst/>
            <a:ahLst/>
            <a:cxnLst/>
            <a:rect l="l" t="t" r="r" b="b"/>
            <a:pathLst>
              <a:path w="2457" h="3313" extrusionOk="0">
                <a:moveTo>
                  <a:pt x="2121" y="1"/>
                </a:moveTo>
                <a:cubicBezTo>
                  <a:pt x="2087" y="1"/>
                  <a:pt x="2053" y="4"/>
                  <a:pt x="2021" y="12"/>
                </a:cubicBezTo>
                <a:cubicBezTo>
                  <a:pt x="1856" y="49"/>
                  <a:pt x="1719" y="155"/>
                  <a:pt x="1587" y="259"/>
                </a:cubicBezTo>
                <a:lnTo>
                  <a:pt x="601" y="1035"/>
                </a:lnTo>
                <a:cubicBezTo>
                  <a:pt x="420" y="1799"/>
                  <a:pt x="184" y="2549"/>
                  <a:pt x="1" y="3313"/>
                </a:cubicBezTo>
                <a:lnTo>
                  <a:pt x="2065" y="3297"/>
                </a:lnTo>
                <a:cubicBezTo>
                  <a:pt x="2195" y="2258"/>
                  <a:pt x="2325" y="1218"/>
                  <a:pt x="2457" y="182"/>
                </a:cubicBezTo>
                <a:cubicBezTo>
                  <a:pt x="2396" y="61"/>
                  <a:pt x="2257" y="1"/>
                  <a:pt x="21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8" name="Google Shape;2968;p51"/>
          <p:cNvSpPr/>
          <p:nvPr/>
        </p:nvSpPr>
        <p:spPr>
          <a:xfrm>
            <a:off x="5957570" y="4454525"/>
            <a:ext cx="50800" cy="34290"/>
          </a:xfrm>
          <a:custGeom>
            <a:avLst/>
            <a:gdLst/>
            <a:ahLst/>
            <a:cxnLst/>
            <a:rect l="l" t="t" r="r" b="b"/>
            <a:pathLst>
              <a:path w="683" h="461" extrusionOk="0">
                <a:moveTo>
                  <a:pt x="71" y="0"/>
                </a:moveTo>
                <a:cubicBezTo>
                  <a:pt x="67" y="0"/>
                  <a:pt x="64" y="1"/>
                  <a:pt x="60" y="1"/>
                </a:cubicBezTo>
                <a:cubicBezTo>
                  <a:pt x="25" y="5"/>
                  <a:pt x="0" y="40"/>
                  <a:pt x="5" y="75"/>
                </a:cubicBezTo>
                <a:cubicBezTo>
                  <a:pt x="25" y="204"/>
                  <a:pt x="112" y="324"/>
                  <a:pt x="238" y="396"/>
                </a:cubicBezTo>
                <a:cubicBezTo>
                  <a:pt x="312" y="439"/>
                  <a:pt x="395" y="460"/>
                  <a:pt x="475" y="460"/>
                </a:cubicBezTo>
                <a:cubicBezTo>
                  <a:pt x="531" y="460"/>
                  <a:pt x="584" y="451"/>
                  <a:pt x="632" y="430"/>
                </a:cubicBezTo>
                <a:cubicBezTo>
                  <a:pt x="666" y="416"/>
                  <a:pt x="682" y="377"/>
                  <a:pt x="668" y="344"/>
                </a:cubicBezTo>
                <a:cubicBezTo>
                  <a:pt x="657" y="318"/>
                  <a:pt x="634" y="303"/>
                  <a:pt x="608" y="303"/>
                </a:cubicBezTo>
                <a:cubicBezTo>
                  <a:pt x="599" y="303"/>
                  <a:pt x="591" y="305"/>
                  <a:pt x="582" y="308"/>
                </a:cubicBezTo>
                <a:cubicBezTo>
                  <a:pt x="549" y="322"/>
                  <a:pt x="513" y="329"/>
                  <a:pt x="475" y="329"/>
                </a:cubicBezTo>
                <a:cubicBezTo>
                  <a:pt x="418" y="329"/>
                  <a:pt x="358" y="313"/>
                  <a:pt x="302" y="281"/>
                </a:cubicBezTo>
                <a:cubicBezTo>
                  <a:pt x="212" y="231"/>
                  <a:pt x="150" y="146"/>
                  <a:pt x="136" y="55"/>
                </a:cubicBezTo>
                <a:cubicBezTo>
                  <a:pt x="131" y="23"/>
                  <a:pt x="103" y="0"/>
                  <a:pt x="71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9" name="Google Shape;2969;p51"/>
          <p:cNvSpPr/>
          <p:nvPr/>
        </p:nvSpPr>
        <p:spPr>
          <a:xfrm>
            <a:off x="5920740" y="4480560"/>
            <a:ext cx="32385" cy="34290"/>
          </a:xfrm>
          <a:custGeom>
            <a:avLst/>
            <a:gdLst/>
            <a:ahLst/>
            <a:cxnLst/>
            <a:rect l="l" t="t" r="r" b="b"/>
            <a:pathLst>
              <a:path w="435" h="463" extrusionOk="0">
                <a:moveTo>
                  <a:pt x="75" y="0"/>
                </a:moveTo>
                <a:cubicBezTo>
                  <a:pt x="59" y="0"/>
                  <a:pt x="43" y="6"/>
                  <a:pt x="31" y="16"/>
                </a:cubicBezTo>
                <a:cubicBezTo>
                  <a:pt x="2" y="40"/>
                  <a:pt x="1" y="82"/>
                  <a:pt x="24" y="109"/>
                </a:cubicBezTo>
                <a:lnTo>
                  <a:pt x="311" y="439"/>
                </a:lnTo>
                <a:cubicBezTo>
                  <a:pt x="325" y="455"/>
                  <a:pt x="344" y="462"/>
                  <a:pt x="361" y="462"/>
                </a:cubicBezTo>
                <a:cubicBezTo>
                  <a:pt x="375" y="462"/>
                  <a:pt x="391" y="458"/>
                  <a:pt x="404" y="446"/>
                </a:cubicBezTo>
                <a:cubicBezTo>
                  <a:pt x="433" y="424"/>
                  <a:pt x="434" y="381"/>
                  <a:pt x="411" y="353"/>
                </a:cubicBezTo>
                <a:lnTo>
                  <a:pt x="124" y="23"/>
                </a:lnTo>
                <a:cubicBezTo>
                  <a:pt x="111" y="8"/>
                  <a:pt x="93" y="0"/>
                  <a:pt x="75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0" name="Google Shape;2970;p51"/>
          <p:cNvSpPr/>
          <p:nvPr/>
        </p:nvSpPr>
        <p:spPr>
          <a:xfrm>
            <a:off x="5895340" y="4503420"/>
            <a:ext cx="38735" cy="36195"/>
          </a:xfrm>
          <a:custGeom>
            <a:avLst/>
            <a:gdLst/>
            <a:ahLst/>
            <a:cxnLst/>
            <a:rect l="l" t="t" r="r" b="b"/>
            <a:pathLst>
              <a:path w="523" h="485" extrusionOk="0">
                <a:moveTo>
                  <a:pt x="75" y="1"/>
                </a:moveTo>
                <a:cubicBezTo>
                  <a:pt x="57" y="1"/>
                  <a:pt x="39" y="8"/>
                  <a:pt x="25" y="21"/>
                </a:cubicBezTo>
                <a:cubicBezTo>
                  <a:pt x="1" y="49"/>
                  <a:pt x="2" y="90"/>
                  <a:pt x="29" y="114"/>
                </a:cubicBezTo>
                <a:lnTo>
                  <a:pt x="405" y="467"/>
                </a:lnTo>
                <a:cubicBezTo>
                  <a:pt x="417" y="479"/>
                  <a:pt x="434" y="485"/>
                  <a:pt x="450" y="485"/>
                </a:cubicBezTo>
                <a:cubicBezTo>
                  <a:pt x="467" y="485"/>
                  <a:pt x="485" y="477"/>
                  <a:pt x="498" y="463"/>
                </a:cubicBezTo>
                <a:cubicBezTo>
                  <a:pt x="523" y="436"/>
                  <a:pt x="521" y="396"/>
                  <a:pt x="494" y="370"/>
                </a:cubicBezTo>
                <a:lnTo>
                  <a:pt x="120" y="19"/>
                </a:lnTo>
                <a:cubicBezTo>
                  <a:pt x="107" y="6"/>
                  <a:pt x="91" y="1"/>
                  <a:pt x="75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1" name="Google Shape;2971;p51"/>
          <p:cNvSpPr/>
          <p:nvPr/>
        </p:nvSpPr>
        <p:spPr>
          <a:xfrm>
            <a:off x="5883275" y="4534535"/>
            <a:ext cx="39370" cy="36195"/>
          </a:xfrm>
          <a:custGeom>
            <a:avLst/>
            <a:gdLst/>
            <a:ahLst/>
            <a:cxnLst/>
            <a:rect l="l" t="t" r="r" b="b"/>
            <a:pathLst>
              <a:path w="524" h="486" extrusionOk="0">
                <a:moveTo>
                  <a:pt x="73" y="1"/>
                </a:moveTo>
                <a:cubicBezTo>
                  <a:pt x="55" y="1"/>
                  <a:pt x="38" y="8"/>
                  <a:pt x="25" y="22"/>
                </a:cubicBezTo>
                <a:cubicBezTo>
                  <a:pt x="1" y="49"/>
                  <a:pt x="2" y="89"/>
                  <a:pt x="29" y="115"/>
                </a:cubicBezTo>
                <a:lnTo>
                  <a:pt x="405" y="467"/>
                </a:lnTo>
                <a:cubicBezTo>
                  <a:pt x="418" y="480"/>
                  <a:pt x="434" y="485"/>
                  <a:pt x="451" y="485"/>
                </a:cubicBezTo>
                <a:cubicBezTo>
                  <a:pt x="468" y="485"/>
                  <a:pt x="487" y="478"/>
                  <a:pt x="498" y="464"/>
                </a:cubicBezTo>
                <a:cubicBezTo>
                  <a:pt x="524" y="437"/>
                  <a:pt x="522" y="395"/>
                  <a:pt x="495" y="371"/>
                </a:cubicBezTo>
                <a:lnTo>
                  <a:pt x="118" y="18"/>
                </a:lnTo>
                <a:cubicBezTo>
                  <a:pt x="105" y="6"/>
                  <a:pt x="89" y="1"/>
                  <a:pt x="73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2" name="Google Shape;2972;p51"/>
          <p:cNvSpPr/>
          <p:nvPr/>
        </p:nvSpPr>
        <p:spPr>
          <a:xfrm>
            <a:off x="5462905" y="4231640"/>
            <a:ext cx="452755" cy="452755"/>
          </a:xfrm>
          <a:custGeom>
            <a:avLst/>
            <a:gdLst/>
            <a:ahLst/>
            <a:cxnLst/>
            <a:rect l="l" t="t" r="r" b="b"/>
            <a:pathLst>
              <a:path w="6070" h="6069" extrusionOk="0">
                <a:moveTo>
                  <a:pt x="3036" y="1"/>
                </a:moveTo>
                <a:cubicBezTo>
                  <a:pt x="1360" y="1"/>
                  <a:pt x="0" y="1360"/>
                  <a:pt x="0" y="3035"/>
                </a:cubicBezTo>
                <a:cubicBezTo>
                  <a:pt x="0" y="3679"/>
                  <a:pt x="200" y="4273"/>
                  <a:pt x="542" y="4765"/>
                </a:cubicBezTo>
                <a:cubicBezTo>
                  <a:pt x="1088" y="5553"/>
                  <a:pt x="2001" y="6069"/>
                  <a:pt x="3036" y="6069"/>
                </a:cubicBezTo>
                <a:cubicBezTo>
                  <a:pt x="3518" y="6069"/>
                  <a:pt x="3976" y="5955"/>
                  <a:pt x="4380" y="5754"/>
                </a:cubicBezTo>
                <a:cubicBezTo>
                  <a:pt x="5381" y="5260"/>
                  <a:pt x="6070" y="4228"/>
                  <a:pt x="6070" y="3035"/>
                </a:cubicBezTo>
                <a:cubicBezTo>
                  <a:pt x="6070" y="2938"/>
                  <a:pt x="6067" y="2841"/>
                  <a:pt x="6057" y="2744"/>
                </a:cubicBezTo>
                <a:lnTo>
                  <a:pt x="6057" y="2742"/>
                </a:lnTo>
                <a:cubicBezTo>
                  <a:pt x="5935" y="1474"/>
                  <a:pt x="5033" y="437"/>
                  <a:pt x="3840" y="109"/>
                </a:cubicBezTo>
                <a:cubicBezTo>
                  <a:pt x="3584" y="38"/>
                  <a:pt x="3312" y="1"/>
                  <a:pt x="30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3" name="Google Shape;2973;p51"/>
          <p:cNvSpPr/>
          <p:nvPr/>
        </p:nvSpPr>
        <p:spPr>
          <a:xfrm>
            <a:off x="5707380" y="4239260"/>
            <a:ext cx="207645" cy="218440"/>
          </a:xfrm>
          <a:custGeom>
            <a:avLst/>
            <a:gdLst/>
            <a:ahLst/>
            <a:cxnLst/>
            <a:rect l="l" t="t" r="r" b="b"/>
            <a:pathLst>
              <a:path w="2784" h="2928" extrusionOk="0">
                <a:moveTo>
                  <a:pt x="565" y="1"/>
                </a:moveTo>
                <a:cubicBezTo>
                  <a:pt x="170" y="437"/>
                  <a:pt x="0" y="1077"/>
                  <a:pt x="157" y="1646"/>
                </a:cubicBezTo>
                <a:cubicBezTo>
                  <a:pt x="349" y="2347"/>
                  <a:pt x="1022" y="2888"/>
                  <a:pt x="1750" y="2925"/>
                </a:cubicBezTo>
                <a:cubicBezTo>
                  <a:pt x="1775" y="2927"/>
                  <a:pt x="1799" y="2927"/>
                  <a:pt x="1824" y="2927"/>
                </a:cubicBezTo>
                <a:cubicBezTo>
                  <a:pt x="2164" y="2927"/>
                  <a:pt x="2500" y="2819"/>
                  <a:pt x="2783" y="2634"/>
                </a:cubicBezTo>
                <a:lnTo>
                  <a:pt x="2783" y="2632"/>
                </a:lnTo>
                <a:cubicBezTo>
                  <a:pt x="2659" y="1366"/>
                  <a:pt x="1758" y="327"/>
                  <a:pt x="56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4" name="Google Shape;2974;p51"/>
          <p:cNvSpPr/>
          <p:nvPr/>
        </p:nvSpPr>
        <p:spPr>
          <a:xfrm>
            <a:off x="5503545" y="4497070"/>
            <a:ext cx="288290" cy="187325"/>
          </a:xfrm>
          <a:custGeom>
            <a:avLst/>
            <a:gdLst/>
            <a:ahLst/>
            <a:cxnLst/>
            <a:rect l="l" t="t" r="r" b="b"/>
            <a:pathLst>
              <a:path w="3870" h="2510" extrusionOk="0">
                <a:moveTo>
                  <a:pt x="1851" y="0"/>
                </a:moveTo>
                <a:cubicBezTo>
                  <a:pt x="1109" y="0"/>
                  <a:pt x="380" y="439"/>
                  <a:pt x="45" y="1105"/>
                </a:cubicBezTo>
                <a:cubicBezTo>
                  <a:pt x="29" y="1137"/>
                  <a:pt x="14" y="1170"/>
                  <a:pt x="1" y="1205"/>
                </a:cubicBezTo>
                <a:cubicBezTo>
                  <a:pt x="547" y="1992"/>
                  <a:pt x="1460" y="2510"/>
                  <a:pt x="2495" y="2510"/>
                </a:cubicBezTo>
                <a:cubicBezTo>
                  <a:pt x="2977" y="2510"/>
                  <a:pt x="3435" y="2395"/>
                  <a:pt x="3839" y="2195"/>
                </a:cubicBezTo>
                <a:cubicBezTo>
                  <a:pt x="3869" y="1889"/>
                  <a:pt x="3830" y="1575"/>
                  <a:pt x="3719" y="1289"/>
                </a:cubicBezTo>
                <a:cubicBezTo>
                  <a:pt x="3439" y="567"/>
                  <a:pt x="2713" y="41"/>
                  <a:pt x="1941" y="2"/>
                </a:cubicBezTo>
                <a:cubicBezTo>
                  <a:pt x="1911" y="1"/>
                  <a:pt x="1881" y="0"/>
                  <a:pt x="18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5" name="Google Shape;2975;p51"/>
          <p:cNvSpPr/>
          <p:nvPr/>
        </p:nvSpPr>
        <p:spPr>
          <a:xfrm>
            <a:off x="5322570" y="4352925"/>
            <a:ext cx="353060" cy="299720"/>
          </a:xfrm>
          <a:custGeom>
            <a:avLst/>
            <a:gdLst/>
            <a:ahLst/>
            <a:cxnLst/>
            <a:rect l="l" t="t" r="r" b="b"/>
            <a:pathLst>
              <a:path w="4736" h="4018" extrusionOk="0">
                <a:moveTo>
                  <a:pt x="1230" y="0"/>
                </a:moveTo>
                <a:cubicBezTo>
                  <a:pt x="760" y="382"/>
                  <a:pt x="471" y="665"/>
                  <a:pt x="1" y="1048"/>
                </a:cubicBezTo>
                <a:lnTo>
                  <a:pt x="1054" y="1741"/>
                </a:lnTo>
                <a:lnTo>
                  <a:pt x="3224" y="3698"/>
                </a:lnTo>
                <a:cubicBezTo>
                  <a:pt x="3483" y="3801"/>
                  <a:pt x="3768" y="3914"/>
                  <a:pt x="4026" y="4017"/>
                </a:cubicBezTo>
                <a:cubicBezTo>
                  <a:pt x="4119" y="3914"/>
                  <a:pt x="4116" y="3727"/>
                  <a:pt x="4023" y="3621"/>
                </a:cubicBezTo>
                <a:lnTo>
                  <a:pt x="4023" y="3621"/>
                </a:lnTo>
                <a:cubicBezTo>
                  <a:pt x="4124" y="3694"/>
                  <a:pt x="4218" y="3756"/>
                  <a:pt x="4318" y="3828"/>
                </a:cubicBezTo>
                <a:cubicBezTo>
                  <a:pt x="4394" y="3791"/>
                  <a:pt x="4432" y="3700"/>
                  <a:pt x="4428" y="3614"/>
                </a:cubicBezTo>
                <a:cubicBezTo>
                  <a:pt x="4427" y="3528"/>
                  <a:pt x="4392" y="3448"/>
                  <a:pt x="4359" y="3370"/>
                </a:cubicBezTo>
                <a:cubicBezTo>
                  <a:pt x="4234" y="3077"/>
                  <a:pt x="4111" y="2755"/>
                  <a:pt x="3985" y="2459"/>
                </a:cubicBezTo>
                <a:cubicBezTo>
                  <a:pt x="4041" y="2373"/>
                  <a:pt x="4152" y="2343"/>
                  <a:pt x="4254" y="2336"/>
                </a:cubicBezTo>
                <a:cubicBezTo>
                  <a:pt x="4355" y="2329"/>
                  <a:pt x="4459" y="2340"/>
                  <a:pt x="4557" y="2309"/>
                </a:cubicBezTo>
                <a:cubicBezTo>
                  <a:pt x="4655" y="2279"/>
                  <a:pt x="4735" y="2190"/>
                  <a:pt x="4725" y="2087"/>
                </a:cubicBezTo>
                <a:cubicBezTo>
                  <a:pt x="4206" y="1743"/>
                  <a:pt x="3720" y="1476"/>
                  <a:pt x="2999" y="1423"/>
                </a:cubicBezTo>
                <a:cubicBezTo>
                  <a:pt x="2390" y="972"/>
                  <a:pt x="1801" y="498"/>
                  <a:pt x="1230" y="0"/>
                </a:cubicBezTo>
                <a:close/>
              </a:path>
            </a:pathLst>
          </a:custGeom>
          <a:solidFill>
            <a:srgbClr val="C14F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6" name="Google Shape;2976;p51"/>
          <p:cNvSpPr/>
          <p:nvPr/>
        </p:nvSpPr>
        <p:spPr>
          <a:xfrm>
            <a:off x="5587365" y="4594860"/>
            <a:ext cx="47625" cy="39370"/>
          </a:xfrm>
          <a:custGeom>
            <a:avLst/>
            <a:gdLst/>
            <a:ahLst/>
            <a:cxnLst/>
            <a:rect l="l" t="t" r="r" b="b"/>
            <a:pathLst>
              <a:path w="638" h="528" extrusionOk="0">
                <a:moveTo>
                  <a:pt x="74" y="1"/>
                </a:moveTo>
                <a:cubicBezTo>
                  <a:pt x="51" y="1"/>
                  <a:pt x="30" y="13"/>
                  <a:pt x="17" y="34"/>
                </a:cubicBezTo>
                <a:cubicBezTo>
                  <a:pt x="0" y="67"/>
                  <a:pt x="10" y="105"/>
                  <a:pt x="43" y="124"/>
                </a:cubicBezTo>
                <a:cubicBezTo>
                  <a:pt x="219" y="224"/>
                  <a:pt x="380" y="354"/>
                  <a:pt x="516" y="506"/>
                </a:cubicBezTo>
                <a:cubicBezTo>
                  <a:pt x="529" y="520"/>
                  <a:pt x="546" y="527"/>
                  <a:pt x="565" y="527"/>
                </a:cubicBezTo>
                <a:cubicBezTo>
                  <a:pt x="579" y="527"/>
                  <a:pt x="595" y="523"/>
                  <a:pt x="609" y="511"/>
                </a:cubicBezTo>
                <a:cubicBezTo>
                  <a:pt x="636" y="487"/>
                  <a:pt x="638" y="446"/>
                  <a:pt x="615" y="419"/>
                </a:cubicBezTo>
                <a:cubicBezTo>
                  <a:pt x="467" y="254"/>
                  <a:pt x="299" y="117"/>
                  <a:pt x="107" y="10"/>
                </a:cubicBezTo>
                <a:cubicBezTo>
                  <a:pt x="96" y="4"/>
                  <a:pt x="85" y="1"/>
                  <a:pt x="74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7" name="Google Shape;2977;p51"/>
          <p:cNvSpPr/>
          <p:nvPr/>
        </p:nvSpPr>
        <p:spPr>
          <a:xfrm>
            <a:off x="5263515" y="4034790"/>
            <a:ext cx="228600" cy="154940"/>
          </a:xfrm>
          <a:custGeom>
            <a:avLst/>
            <a:gdLst/>
            <a:ahLst/>
            <a:cxnLst/>
            <a:rect l="l" t="t" r="r" b="b"/>
            <a:pathLst>
              <a:path w="3063" h="2074" extrusionOk="0">
                <a:moveTo>
                  <a:pt x="551" y="0"/>
                </a:moveTo>
                <a:cubicBezTo>
                  <a:pt x="385" y="71"/>
                  <a:pt x="221" y="139"/>
                  <a:pt x="53" y="211"/>
                </a:cubicBezTo>
                <a:cubicBezTo>
                  <a:pt x="49" y="481"/>
                  <a:pt x="0" y="778"/>
                  <a:pt x="46" y="1043"/>
                </a:cubicBezTo>
                <a:cubicBezTo>
                  <a:pt x="93" y="1308"/>
                  <a:pt x="195" y="1569"/>
                  <a:pt x="381" y="1766"/>
                </a:cubicBezTo>
                <a:cubicBezTo>
                  <a:pt x="540" y="1935"/>
                  <a:pt x="767" y="2049"/>
                  <a:pt x="998" y="2049"/>
                </a:cubicBezTo>
                <a:cubicBezTo>
                  <a:pt x="1034" y="2049"/>
                  <a:pt x="1071" y="2046"/>
                  <a:pt x="1107" y="2040"/>
                </a:cubicBezTo>
                <a:cubicBezTo>
                  <a:pt x="1378" y="1998"/>
                  <a:pt x="1612" y="1782"/>
                  <a:pt x="1679" y="1516"/>
                </a:cubicBezTo>
                <a:cubicBezTo>
                  <a:pt x="1712" y="1773"/>
                  <a:pt x="1967" y="1990"/>
                  <a:pt x="2218" y="2055"/>
                </a:cubicBezTo>
                <a:cubicBezTo>
                  <a:pt x="2268" y="2068"/>
                  <a:pt x="2319" y="2074"/>
                  <a:pt x="2371" y="2074"/>
                </a:cubicBezTo>
                <a:cubicBezTo>
                  <a:pt x="2577" y="2074"/>
                  <a:pt x="2784" y="1974"/>
                  <a:pt x="2908" y="1805"/>
                </a:cubicBezTo>
                <a:cubicBezTo>
                  <a:pt x="3008" y="1667"/>
                  <a:pt x="3048" y="1496"/>
                  <a:pt x="3055" y="1326"/>
                </a:cubicBezTo>
                <a:cubicBezTo>
                  <a:pt x="3062" y="1157"/>
                  <a:pt x="3034" y="988"/>
                  <a:pt x="3005" y="821"/>
                </a:cubicBezTo>
                <a:lnTo>
                  <a:pt x="55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8" name="Google Shape;2978;p51"/>
          <p:cNvSpPr/>
          <p:nvPr/>
        </p:nvSpPr>
        <p:spPr>
          <a:xfrm>
            <a:off x="5277485" y="4042410"/>
            <a:ext cx="102235" cy="127635"/>
          </a:xfrm>
          <a:custGeom>
            <a:avLst/>
            <a:gdLst/>
            <a:ahLst/>
            <a:cxnLst/>
            <a:rect l="l" t="t" r="r" b="b"/>
            <a:pathLst>
              <a:path w="1370" h="1713" extrusionOk="0">
                <a:moveTo>
                  <a:pt x="122" y="1"/>
                </a:moveTo>
                <a:cubicBezTo>
                  <a:pt x="90" y="1"/>
                  <a:pt x="64" y="25"/>
                  <a:pt x="59" y="57"/>
                </a:cubicBezTo>
                <a:cubicBezTo>
                  <a:pt x="30" y="267"/>
                  <a:pt x="0" y="486"/>
                  <a:pt x="9" y="708"/>
                </a:cubicBezTo>
                <a:cubicBezTo>
                  <a:pt x="20" y="962"/>
                  <a:pt x="85" y="1179"/>
                  <a:pt x="199" y="1351"/>
                </a:cubicBezTo>
                <a:cubicBezTo>
                  <a:pt x="336" y="1560"/>
                  <a:pt x="551" y="1694"/>
                  <a:pt x="772" y="1711"/>
                </a:cubicBezTo>
                <a:cubicBezTo>
                  <a:pt x="788" y="1713"/>
                  <a:pt x="804" y="1713"/>
                  <a:pt x="821" y="1713"/>
                </a:cubicBezTo>
                <a:cubicBezTo>
                  <a:pt x="1054" y="1713"/>
                  <a:pt x="1275" y="1575"/>
                  <a:pt x="1355" y="1370"/>
                </a:cubicBezTo>
                <a:cubicBezTo>
                  <a:pt x="1370" y="1337"/>
                  <a:pt x="1354" y="1298"/>
                  <a:pt x="1320" y="1284"/>
                </a:cubicBezTo>
                <a:cubicBezTo>
                  <a:pt x="1312" y="1280"/>
                  <a:pt x="1303" y="1279"/>
                  <a:pt x="1295" y="1279"/>
                </a:cubicBezTo>
                <a:cubicBezTo>
                  <a:pt x="1270" y="1279"/>
                  <a:pt x="1245" y="1295"/>
                  <a:pt x="1234" y="1320"/>
                </a:cubicBezTo>
                <a:cubicBezTo>
                  <a:pt x="1171" y="1475"/>
                  <a:pt x="992" y="1581"/>
                  <a:pt x="809" y="1581"/>
                </a:cubicBezTo>
                <a:cubicBezTo>
                  <a:pt x="799" y="1581"/>
                  <a:pt x="790" y="1580"/>
                  <a:pt x="781" y="1580"/>
                </a:cubicBezTo>
                <a:cubicBezTo>
                  <a:pt x="598" y="1565"/>
                  <a:pt x="422" y="1453"/>
                  <a:pt x="305" y="1277"/>
                </a:cubicBezTo>
                <a:cubicBezTo>
                  <a:pt x="205" y="1125"/>
                  <a:pt x="150" y="932"/>
                  <a:pt x="139" y="702"/>
                </a:cubicBezTo>
                <a:cubicBezTo>
                  <a:pt x="129" y="493"/>
                  <a:pt x="159" y="280"/>
                  <a:pt x="188" y="74"/>
                </a:cubicBezTo>
                <a:cubicBezTo>
                  <a:pt x="193" y="39"/>
                  <a:pt x="168" y="7"/>
                  <a:pt x="132" y="2"/>
                </a:cubicBezTo>
                <a:cubicBezTo>
                  <a:pt x="128" y="1"/>
                  <a:pt x="125" y="1"/>
                  <a:pt x="122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9" name="Google Shape;2979;p51"/>
          <p:cNvSpPr/>
          <p:nvPr/>
        </p:nvSpPr>
        <p:spPr>
          <a:xfrm>
            <a:off x="5400040" y="4126865"/>
            <a:ext cx="81280" cy="48895"/>
          </a:xfrm>
          <a:custGeom>
            <a:avLst/>
            <a:gdLst/>
            <a:ahLst/>
            <a:cxnLst/>
            <a:rect l="l" t="t" r="r" b="b"/>
            <a:pathLst>
              <a:path w="1089" h="658" extrusionOk="0">
                <a:moveTo>
                  <a:pt x="975" y="0"/>
                </a:moveTo>
                <a:cubicBezTo>
                  <a:pt x="970" y="0"/>
                  <a:pt x="965" y="1"/>
                  <a:pt x="961" y="2"/>
                </a:cubicBezTo>
                <a:cubicBezTo>
                  <a:pt x="925" y="10"/>
                  <a:pt x="904" y="46"/>
                  <a:pt x="914" y="82"/>
                </a:cubicBezTo>
                <a:cubicBezTo>
                  <a:pt x="945" y="215"/>
                  <a:pt x="882" y="372"/>
                  <a:pt x="765" y="455"/>
                </a:cubicBezTo>
                <a:cubicBezTo>
                  <a:pt x="698" y="502"/>
                  <a:pt x="613" y="526"/>
                  <a:pt x="526" y="526"/>
                </a:cubicBezTo>
                <a:cubicBezTo>
                  <a:pt x="465" y="526"/>
                  <a:pt x="404" y="515"/>
                  <a:pt x="346" y="491"/>
                </a:cubicBezTo>
                <a:cubicBezTo>
                  <a:pt x="243" y="448"/>
                  <a:pt x="135" y="343"/>
                  <a:pt x="139" y="219"/>
                </a:cubicBezTo>
                <a:cubicBezTo>
                  <a:pt x="142" y="183"/>
                  <a:pt x="113" y="152"/>
                  <a:pt x="77" y="150"/>
                </a:cubicBezTo>
                <a:cubicBezTo>
                  <a:pt x="76" y="150"/>
                  <a:pt x="74" y="150"/>
                  <a:pt x="73" y="150"/>
                </a:cubicBezTo>
                <a:cubicBezTo>
                  <a:pt x="39" y="150"/>
                  <a:pt x="10" y="179"/>
                  <a:pt x="9" y="213"/>
                </a:cubicBezTo>
                <a:cubicBezTo>
                  <a:pt x="0" y="401"/>
                  <a:pt x="149" y="549"/>
                  <a:pt x="296" y="612"/>
                </a:cubicBezTo>
                <a:cubicBezTo>
                  <a:pt x="368" y="642"/>
                  <a:pt x="446" y="658"/>
                  <a:pt x="525" y="658"/>
                </a:cubicBezTo>
                <a:cubicBezTo>
                  <a:pt x="638" y="658"/>
                  <a:pt x="751" y="626"/>
                  <a:pt x="842" y="561"/>
                </a:cubicBezTo>
                <a:cubicBezTo>
                  <a:pt x="1007" y="446"/>
                  <a:pt x="1088" y="236"/>
                  <a:pt x="1042" y="50"/>
                </a:cubicBezTo>
                <a:cubicBezTo>
                  <a:pt x="1034" y="19"/>
                  <a:pt x="1005" y="0"/>
                  <a:pt x="975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0" name="Google Shape;2980;p51"/>
          <p:cNvSpPr/>
          <p:nvPr/>
        </p:nvSpPr>
        <p:spPr>
          <a:xfrm>
            <a:off x="5264785" y="3784600"/>
            <a:ext cx="323215" cy="232410"/>
          </a:xfrm>
          <a:custGeom>
            <a:avLst/>
            <a:gdLst/>
            <a:ahLst/>
            <a:cxnLst/>
            <a:rect l="l" t="t" r="r" b="b"/>
            <a:pathLst>
              <a:path w="4333" h="3118" extrusionOk="0">
                <a:moveTo>
                  <a:pt x="2646" y="0"/>
                </a:moveTo>
                <a:cubicBezTo>
                  <a:pt x="2288" y="0"/>
                  <a:pt x="1917" y="216"/>
                  <a:pt x="1781" y="543"/>
                </a:cubicBezTo>
                <a:cubicBezTo>
                  <a:pt x="1727" y="497"/>
                  <a:pt x="1654" y="473"/>
                  <a:pt x="1582" y="473"/>
                </a:cubicBezTo>
                <a:cubicBezTo>
                  <a:pt x="1526" y="473"/>
                  <a:pt x="1470" y="487"/>
                  <a:pt x="1423" y="516"/>
                </a:cubicBezTo>
                <a:cubicBezTo>
                  <a:pt x="1314" y="585"/>
                  <a:pt x="1241" y="729"/>
                  <a:pt x="1271" y="854"/>
                </a:cubicBezTo>
                <a:cubicBezTo>
                  <a:pt x="1202" y="819"/>
                  <a:pt x="1125" y="802"/>
                  <a:pt x="1047" y="802"/>
                </a:cubicBezTo>
                <a:cubicBezTo>
                  <a:pt x="892" y="802"/>
                  <a:pt x="735" y="869"/>
                  <a:pt x="635" y="989"/>
                </a:cubicBezTo>
                <a:cubicBezTo>
                  <a:pt x="486" y="1171"/>
                  <a:pt x="486" y="1458"/>
                  <a:pt x="631" y="1643"/>
                </a:cubicBezTo>
                <a:cubicBezTo>
                  <a:pt x="406" y="1660"/>
                  <a:pt x="200" y="1810"/>
                  <a:pt x="100" y="2011"/>
                </a:cubicBezTo>
                <a:cubicBezTo>
                  <a:pt x="0" y="2214"/>
                  <a:pt x="4" y="2462"/>
                  <a:pt x="99" y="2666"/>
                </a:cubicBezTo>
                <a:cubicBezTo>
                  <a:pt x="193" y="2872"/>
                  <a:pt x="372" y="3032"/>
                  <a:pt x="581" y="3118"/>
                </a:cubicBezTo>
                <a:lnTo>
                  <a:pt x="3794" y="2958"/>
                </a:lnTo>
                <a:cubicBezTo>
                  <a:pt x="3990" y="2951"/>
                  <a:pt x="4173" y="2808"/>
                  <a:pt x="4226" y="2618"/>
                </a:cubicBezTo>
                <a:cubicBezTo>
                  <a:pt x="4279" y="2430"/>
                  <a:pt x="4187" y="2232"/>
                  <a:pt x="4024" y="2124"/>
                </a:cubicBezTo>
                <a:cubicBezTo>
                  <a:pt x="4250" y="1937"/>
                  <a:pt x="4333" y="1597"/>
                  <a:pt x="4223" y="1325"/>
                </a:cubicBezTo>
                <a:cubicBezTo>
                  <a:pt x="4118" y="1069"/>
                  <a:pt x="3854" y="885"/>
                  <a:pt x="3578" y="885"/>
                </a:cubicBezTo>
                <a:cubicBezTo>
                  <a:pt x="3562" y="885"/>
                  <a:pt x="3546" y="885"/>
                  <a:pt x="3530" y="886"/>
                </a:cubicBezTo>
                <a:cubicBezTo>
                  <a:pt x="3525" y="479"/>
                  <a:pt x="3208" y="95"/>
                  <a:pt x="2808" y="16"/>
                </a:cubicBezTo>
                <a:cubicBezTo>
                  <a:pt x="2755" y="5"/>
                  <a:pt x="2700" y="0"/>
                  <a:pt x="2646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1" name="Google Shape;2981;p51"/>
          <p:cNvSpPr/>
          <p:nvPr/>
        </p:nvSpPr>
        <p:spPr>
          <a:xfrm>
            <a:off x="5268595" y="3879850"/>
            <a:ext cx="52070" cy="36195"/>
          </a:xfrm>
          <a:custGeom>
            <a:avLst/>
            <a:gdLst/>
            <a:ahLst/>
            <a:cxnLst/>
            <a:rect l="l" t="t" r="r" b="b"/>
            <a:pathLst>
              <a:path w="702" h="486" extrusionOk="0">
                <a:moveTo>
                  <a:pt x="289" y="1"/>
                </a:moveTo>
                <a:cubicBezTo>
                  <a:pt x="277" y="1"/>
                  <a:pt x="265" y="4"/>
                  <a:pt x="255" y="11"/>
                </a:cubicBezTo>
                <a:cubicBezTo>
                  <a:pt x="225" y="31"/>
                  <a:pt x="214" y="71"/>
                  <a:pt x="234" y="102"/>
                </a:cubicBezTo>
                <a:cubicBezTo>
                  <a:pt x="277" y="171"/>
                  <a:pt x="329" y="232"/>
                  <a:pt x="391" y="285"/>
                </a:cubicBezTo>
                <a:cubicBezTo>
                  <a:pt x="277" y="292"/>
                  <a:pt x="162" y="318"/>
                  <a:pt x="54" y="360"/>
                </a:cubicBezTo>
                <a:cubicBezTo>
                  <a:pt x="19" y="371"/>
                  <a:pt x="1" y="410"/>
                  <a:pt x="14" y="442"/>
                </a:cubicBezTo>
                <a:cubicBezTo>
                  <a:pt x="22" y="470"/>
                  <a:pt x="48" y="485"/>
                  <a:pt x="74" y="485"/>
                </a:cubicBezTo>
                <a:cubicBezTo>
                  <a:pt x="82" y="485"/>
                  <a:pt x="89" y="484"/>
                  <a:pt x="98" y="484"/>
                </a:cubicBezTo>
                <a:cubicBezTo>
                  <a:pt x="219" y="438"/>
                  <a:pt x="348" y="414"/>
                  <a:pt x="478" y="414"/>
                </a:cubicBezTo>
                <a:cubicBezTo>
                  <a:pt x="525" y="414"/>
                  <a:pt x="573" y="417"/>
                  <a:pt x="621" y="424"/>
                </a:cubicBezTo>
                <a:cubicBezTo>
                  <a:pt x="623" y="424"/>
                  <a:pt x="625" y="424"/>
                  <a:pt x="627" y="424"/>
                </a:cubicBezTo>
                <a:cubicBezTo>
                  <a:pt x="658" y="424"/>
                  <a:pt x="684" y="405"/>
                  <a:pt x="693" y="375"/>
                </a:cubicBezTo>
                <a:cubicBezTo>
                  <a:pt x="701" y="342"/>
                  <a:pt x="685" y="309"/>
                  <a:pt x="655" y="297"/>
                </a:cubicBezTo>
                <a:cubicBezTo>
                  <a:pt x="528" y="242"/>
                  <a:pt x="418" y="149"/>
                  <a:pt x="347" y="32"/>
                </a:cubicBezTo>
                <a:cubicBezTo>
                  <a:pt x="333" y="12"/>
                  <a:pt x="311" y="1"/>
                  <a:pt x="289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2" name="Google Shape;2982;p51"/>
          <p:cNvSpPr/>
          <p:nvPr/>
        </p:nvSpPr>
        <p:spPr>
          <a:xfrm>
            <a:off x="5281295" y="3905885"/>
            <a:ext cx="280670" cy="229235"/>
          </a:xfrm>
          <a:custGeom>
            <a:avLst/>
            <a:gdLst/>
            <a:ahLst/>
            <a:cxnLst/>
            <a:rect l="l" t="t" r="r" b="b"/>
            <a:pathLst>
              <a:path w="3766" h="3074" extrusionOk="0">
                <a:moveTo>
                  <a:pt x="2529" y="1"/>
                </a:moveTo>
                <a:cubicBezTo>
                  <a:pt x="2519" y="163"/>
                  <a:pt x="2425" y="316"/>
                  <a:pt x="2283" y="399"/>
                </a:cubicBezTo>
                <a:cubicBezTo>
                  <a:pt x="2210" y="443"/>
                  <a:pt x="2127" y="464"/>
                  <a:pt x="2045" y="464"/>
                </a:cubicBezTo>
                <a:cubicBezTo>
                  <a:pt x="1970" y="464"/>
                  <a:pt x="1894" y="447"/>
                  <a:pt x="1824" y="412"/>
                </a:cubicBezTo>
                <a:lnTo>
                  <a:pt x="1824" y="412"/>
                </a:lnTo>
                <a:cubicBezTo>
                  <a:pt x="1832" y="561"/>
                  <a:pt x="1753" y="710"/>
                  <a:pt x="1626" y="788"/>
                </a:cubicBezTo>
                <a:cubicBezTo>
                  <a:pt x="1571" y="822"/>
                  <a:pt x="1510" y="837"/>
                  <a:pt x="1448" y="837"/>
                </a:cubicBezTo>
                <a:cubicBezTo>
                  <a:pt x="1367" y="837"/>
                  <a:pt x="1284" y="811"/>
                  <a:pt x="1210" y="770"/>
                </a:cubicBezTo>
                <a:cubicBezTo>
                  <a:pt x="1115" y="844"/>
                  <a:pt x="1047" y="887"/>
                  <a:pt x="952" y="963"/>
                </a:cubicBezTo>
                <a:cubicBezTo>
                  <a:pt x="876" y="931"/>
                  <a:pt x="793" y="916"/>
                  <a:pt x="711" y="916"/>
                </a:cubicBezTo>
                <a:cubicBezTo>
                  <a:pt x="544" y="916"/>
                  <a:pt x="376" y="978"/>
                  <a:pt x="253" y="1093"/>
                </a:cubicBezTo>
                <a:cubicBezTo>
                  <a:pt x="72" y="1264"/>
                  <a:pt x="0" y="1544"/>
                  <a:pt x="79" y="1783"/>
                </a:cubicBezTo>
                <a:cubicBezTo>
                  <a:pt x="158" y="2020"/>
                  <a:pt x="382" y="2202"/>
                  <a:pt x="632" y="2229"/>
                </a:cubicBezTo>
                <a:cubicBezTo>
                  <a:pt x="616" y="2535"/>
                  <a:pt x="808" y="2819"/>
                  <a:pt x="1078" y="2965"/>
                </a:cubicBezTo>
                <a:cubicBezTo>
                  <a:pt x="1208" y="3036"/>
                  <a:pt x="1365" y="3074"/>
                  <a:pt x="1522" y="3074"/>
                </a:cubicBezTo>
                <a:cubicBezTo>
                  <a:pt x="1691" y="3074"/>
                  <a:pt x="1858" y="3030"/>
                  <a:pt x="1986" y="2937"/>
                </a:cubicBezTo>
                <a:cubicBezTo>
                  <a:pt x="2066" y="2952"/>
                  <a:pt x="2147" y="2959"/>
                  <a:pt x="2228" y="2959"/>
                </a:cubicBezTo>
                <a:cubicBezTo>
                  <a:pt x="2655" y="2959"/>
                  <a:pt x="3082" y="2759"/>
                  <a:pt x="3351" y="2426"/>
                </a:cubicBezTo>
                <a:cubicBezTo>
                  <a:pt x="3670" y="2029"/>
                  <a:pt x="3766" y="1463"/>
                  <a:pt x="3598" y="980"/>
                </a:cubicBezTo>
                <a:cubicBezTo>
                  <a:pt x="3433" y="498"/>
                  <a:pt x="3018" y="146"/>
                  <a:pt x="2529" y="1"/>
                </a:cubicBezTo>
                <a:close/>
              </a:path>
            </a:pathLst>
          </a:custGeom>
          <a:solidFill>
            <a:srgbClr val="C14F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3" name="Google Shape;2983;p51"/>
          <p:cNvSpPr/>
          <p:nvPr/>
        </p:nvSpPr>
        <p:spPr>
          <a:xfrm>
            <a:off x="5401945" y="4008755"/>
            <a:ext cx="19685" cy="19685"/>
          </a:xfrm>
          <a:custGeom>
            <a:avLst/>
            <a:gdLst/>
            <a:ahLst/>
            <a:cxnLst/>
            <a:rect l="l" t="t" r="r" b="b"/>
            <a:pathLst>
              <a:path w="266" h="266" extrusionOk="0">
                <a:moveTo>
                  <a:pt x="132" y="1"/>
                </a:moveTo>
                <a:cubicBezTo>
                  <a:pt x="59" y="1"/>
                  <a:pt x="1" y="59"/>
                  <a:pt x="1" y="132"/>
                </a:cubicBezTo>
                <a:cubicBezTo>
                  <a:pt x="1" y="205"/>
                  <a:pt x="59" y="265"/>
                  <a:pt x="132" y="265"/>
                </a:cubicBezTo>
                <a:cubicBezTo>
                  <a:pt x="205" y="265"/>
                  <a:pt x="265" y="205"/>
                  <a:pt x="265" y="132"/>
                </a:cubicBezTo>
                <a:cubicBezTo>
                  <a:pt x="265" y="59"/>
                  <a:pt x="205" y="1"/>
                  <a:pt x="132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4" name="Google Shape;2984;p51"/>
          <p:cNvSpPr/>
          <p:nvPr/>
        </p:nvSpPr>
        <p:spPr>
          <a:xfrm>
            <a:off x="5501005" y="4010025"/>
            <a:ext cx="19685" cy="19685"/>
          </a:xfrm>
          <a:custGeom>
            <a:avLst/>
            <a:gdLst/>
            <a:ahLst/>
            <a:cxnLst/>
            <a:rect l="l" t="t" r="r" b="b"/>
            <a:pathLst>
              <a:path w="265" h="266" extrusionOk="0">
                <a:moveTo>
                  <a:pt x="132" y="1"/>
                </a:moveTo>
                <a:cubicBezTo>
                  <a:pt x="59" y="1"/>
                  <a:pt x="0" y="59"/>
                  <a:pt x="0" y="132"/>
                </a:cubicBezTo>
                <a:cubicBezTo>
                  <a:pt x="0" y="205"/>
                  <a:pt x="59" y="265"/>
                  <a:pt x="132" y="265"/>
                </a:cubicBezTo>
                <a:cubicBezTo>
                  <a:pt x="205" y="265"/>
                  <a:pt x="265" y="205"/>
                  <a:pt x="265" y="132"/>
                </a:cubicBezTo>
                <a:cubicBezTo>
                  <a:pt x="265" y="59"/>
                  <a:pt x="205" y="1"/>
                  <a:pt x="132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5" name="Google Shape;2985;p51"/>
          <p:cNvSpPr/>
          <p:nvPr/>
        </p:nvSpPr>
        <p:spPr>
          <a:xfrm>
            <a:off x="5386070" y="3963670"/>
            <a:ext cx="46355" cy="20320"/>
          </a:xfrm>
          <a:custGeom>
            <a:avLst/>
            <a:gdLst/>
            <a:ahLst/>
            <a:cxnLst/>
            <a:rect l="l" t="t" r="r" b="b"/>
            <a:pathLst>
              <a:path w="622" h="275" extrusionOk="0">
                <a:moveTo>
                  <a:pt x="313" y="0"/>
                </a:moveTo>
                <a:cubicBezTo>
                  <a:pt x="309" y="0"/>
                  <a:pt x="305" y="0"/>
                  <a:pt x="301" y="0"/>
                </a:cubicBezTo>
                <a:cubicBezTo>
                  <a:pt x="185" y="5"/>
                  <a:pt x="72" y="76"/>
                  <a:pt x="17" y="179"/>
                </a:cubicBezTo>
                <a:cubicBezTo>
                  <a:pt x="1" y="210"/>
                  <a:pt x="12" y="250"/>
                  <a:pt x="44" y="268"/>
                </a:cubicBezTo>
                <a:cubicBezTo>
                  <a:pt x="55" y="273"/>
                  <a:pt x="65" y="275"/>
                  <a:pt x="77" y="275"/>
                </a:cubicBezTo>
                <a:cubicBezTo>
                  <a:pt x="99" y="275"/>
                  <a:pt x="122" y="262"/>
                  <a:pt x="131" y="240"/>
                </a:cubicBezTo>
                <a:cubicBezTo>
                  <a:pt x="165" y="176"/>
                  <a:pt x="235" y="133"/>
                  <a:pt x="307" y="130"/>
                </a:cubicBezTo>
                <a:cubicBezTo>
                  <a:pt x="311" y="130"/>
                  <a:pt x="314" y="130"/>
                  <a:pt x="318" y="130"/>
                </a:cubicBezTo>
                <a:cubicBezTo>
                  <a:pt x="387" y="130"/>
                  <a:pt x="453" y="166"/>
                  <a:pt x="493" y="223"/>
                </a:cubicBezTo>
                <a:cubicBezTo>
                  <a:pt x="505" y="242"/>
                  <a:pt x="525" y="252"/>
                  <a:pt x="546" y="252"/>
                </a:cubicBezTo>
                <a:cubicBezTo>
                  <a:pt x="559" y="252"/>
                  <a:pt x="572" y="248"/>
                  <a:pt x="584" y="240"/>
                </a:cubicBezTo>
                <a:cubicBezTo>
                  <a:pt x="614" y="222"/>
                  <a:pt x="621" y="180"/>
                  <a:pt x="601" y="150"/>
                </a:cubicBezTo>
                <a:cubicBezTo>
                  <a:pt x="538" y="57"/>
                  <a:pt x="424" y="0"/>
                  <a:pt x="313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6" name="Google Shape;2986;p51"/>
          <p:cNvSpPr/>
          <p:nvPr/>
        </p:nvSpPr>
        <p:spPr>
          <a:xfrm>
            <a:off x="5491480" y="3965575"/>
            <a:ext cx="43815" cy="19685"/>
          </a:xfrm>
          <a:custGeom>
            <a:avLst/>
            <a:gdLst/>
            <a:ahLst/>
            <a:cxnLst/>
            <a:rect l="l" t="t" r="r" b="b"/>
            <a:pathLst>
              <a:path w="588" h="264" extrusionOk="0">
                <a:moveTo>
                  <a:pt x="284" y="0"/>
                </a:moveTo>
                <a:cubicBezTo>
                  <a:pt x="181" y="0"/>
                  <a:pt x="83" y="48"/>
                  <a:pt x="21" y="129"/>
                </a:cubicBezTo>
                <a:cubicBezTo>
                  <a:pt x="0" y="159"/>
                  <a:pt x="6" y="201"/>
                  <a:pt x="34" y="222"/>
                </a:cubicBezTo>
                <a:cubicBezTo>
                  <a:pt x="47" y="231"/>
                  <a:pt x="61" y="235"/>
                  <a:pt x="75" y="235"/>
                </a:cubicBezTo>
                <a:cubicBezTo>
                  <a:pt x="95" y="235"/>
                  <a:pt x="115" y="226"/>
                  <a:pt x="127" y="209"/>
                </a:cubicBezTo>
                <a:cubicBezTo>
                  <a:pt x="162" y="163"/>
                  <a:pt x="219" y="130"/>
                  <a:pt x="279" y="130"/>
                </a:cubicBezTo>
                <a:cubicBezTo>
                  <a:pt x="285" y="130"/>
                  <a:pt x="292" y="130"/>
                  <a:pt x="299" y="131"/>
                </a:cubicBezTo>
                <a:cubicBezTo>
                  <a:pt x="363" y="137"/>
                  <a:pt x="426" y="174"/>
                  <a:pt x="457" y="231"/>
                </a:cubicBezTo>
                <a:cubicBezTo>
                  <a:pt x="470" y="251"/>
                  <a:pt x="492" y="264"/>
                  <a:pt x="515" y="264"/>
                </a:cubicBezTo>
                <a:cubicBezTo>
                  <a:pt x="526" y="264"/>
                  <a:pt x="536" y="259"/>
                  <a:pt x="546" y="255"/>
                </a:cubicBezTo>
                <a:cubicBezTo>
                  <a:pt x="578" y="237"/>
                  <a:pt x="588" y="198"/>
                  <a:pt x="570" y="165"/>
                </a:cubicBezTo>
                <a:cubicBezTo>
                  <a:pt x="516" y="71"/>
                  <a:pt x="415" y="8"/>
                  <a:pt x="306" y="1"/>
                </a:cubicBezTo>
                <a:cubicBezTo>
                  <a:pt x="299" y="0"/>
                  <a:pt x="292" y="0"/>
                  <a:pt x="284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7" name="Google Shape;2987;p51"/>
          <p:cNvSpPr/>
          <p:nvPr/>
        </p:nvSpPr>
        <p:spPr>
          <a:xfrm>
            <a:off x="5450205" y="4011930"/>
            <a:ext cx="24765" cy="34290"/>
          </a:xfrm>
          <a:custGeom>
            <a:avLst/>
            <a:gdLst/>
            <a:ahLst/>
            <a:cxnLst/>
            <a:rect l="l" t="t" r="r" b="b"/>
            <a:pathLst>
              <a:path w="335" h="458" extrusionOk="0">
                <a:moveTo>
                  <a:pt x="174" y="1"/>
                </a:moveTo>
                <a:cubicBezTo>
                  <a:pt x="168" y="1"/>
                  <a:pt x="161" y="2"/>
                  <a:pt x="154" y="4"/>
                </a:cubicBezTo>
                <a:cubicBezTo>
                  <a:pt x="120" y="14"/>
                  <a:pt x="100" y="53"/>
                  <a:pt x="111" y="86"/>
                </a:cubicBezTo>
                <a:lnTo>
                  <a:pt x="180" y="310"/>
                </a:lnTo>
                <a:lnTo>
                  <a:pt x="62" y="327"/>
                </a:lnTo>
                <a:cubicBezTo>
                  <a:pt x="27" y="333"/>
                  <a:pt x="1" y="367"/>
                  <a:pt x="7" y="403"/>
                </a:cubicBezTo>
                <a:cubicBezTo>
                  <a:pt x="11" y="434"/>
                  <a:pt x="40" y="457"/>
                  <a:pt x="71" y="457"/>
                </a:cubicBezTo>
                <a:cubicBezTo>
                  <a:pt x="74" y="457"/>
                  <a:pt x="75" y="457"/>
                  <a:pt x="77" y="457"/>
                </a:cubicBezTo>
                <a:cubicBezTo>
                  <a:pt x="78" y="457"/>
                  <a:pt x="79" y="457"/>
                  <a:pt x="80" y="457"/>
                </a:cubicBezTo>
                <a:lnTo>
                  <a:pt x="275" y="429"/>
                </a:lnTo>
                <a:cubicBezTo>
                  <a:pt x="294" y="426"/>
                  <a:pt x="311" y="414"/>
                  <a:pt x="321" y="399"/>
                </a:cubicBezTo>
                <a:cubicBezTo>
                  <a:pt x="333" y="382"/>
                  <a:pt x="334" y="362"/>
                  <a:pt x="328" y="343"/>
                </a:cubicBezTo>
                <a:lnTo>
                  <a:pt x="235" y="47"/>
                </a:lnTo>
                <a:cubicBezTo>
                  <a:pt x="227" y="19"/>
                  <a:pt x="202" y="1"/>
                  <a:pt x="174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8" name="Google Shape;2988;p51"/>
          <p:cNvSpPr/>
          <p:nvPr/>
        </p:nvSpPr>
        <p:spPr>
          <a:xfrm>
            <a:off x="5417185" y="4040505"/>
            <a:ext cx="32385" cy="25400"/>
          </a:xfrm>
          <a:custGeom>
            <a:avLst/>
            <a:gdLst/>
            <a:ahLst/>
            <a:cxnLst/>
            <a:rect l="l" t="t" r="r" b="b"/>
            <a:pathLst>
              <a:path w="431" h="341" extrusionOk="0">
                <a:moveTo>
                  <a:pt x="89" y="0"/>
                </a:moveTo>
                <a:cubicBezTo>
                  <a:pt x="61" y="0"/>
                  <a:pt x="35" y="19"/>
                  <a:pt x="28" y="47"/>
                </a:cubicBezTo>
                <a:cubicBezTo>
                  <a:pt x="0" y="142"/>
                  <a:pt x="42" y="252"/>
                  <a:pt x="126" y="305"/>
                </a:cubicBezTo>
                <a:cubicBezTo>
                  <a:pt x="163" y="328"/>
                  <a:pt x="206" y="340"/>
                  <a:pt x="251" y="340"/>
                </a:cubicBezTo>
                <a:cubicBezTo>
                  <a:pt x="305" y="340"/>
                  <a:pt x="359" y="323"/>
                  <a:pt x="399" y="289"/>
                </a:cubicBezTo>
                <a:cubicBezTo>
                  <a:pt x="428" y="266"/>
                  <a:pt x="431" y="225"/>
                  <a:pt x="408" y="196"/>
                </a:cubicBezTo>
                <a:cubicBezTo>
                  <a:pt x="395" y="181"/>
                  <a:pt x="376" y="173"/>
                  <a:pt x="357" y="173"/>
                </a:cubicBezTo>
                <a:cubicBezTo>
                  <a:pt x="342" y="173"/>
                  <a:pt x="327" y="178"/>
                  <a:pt x="315" y="189"/>
                </a:cubicBezTo>
                <a:cubicBezTo>
                  <a:pt x="298" y="204"/>
                  <a:pt x="274" y="211"/>
                  <a:pt x="250" y="211"/>
                </a:cubicBezTo>
                <a:cubicBezTo>
                  <a:pt x="230" y="211"/>
                  <a:pt x="211" y="206"/>
                  <a:pt x="195" y="196"/>
                </a:cubicBezTo>
                <a:cubicBezTo>
                  <a:pt x="159" y="173"/>
                  <a:pt x="142" y="122"/>
                  <a:pt x="152" y="83"/>
                </a:cubicBezTo>
                <a:cubicBezTo>
                  <a:pt x="163" y="49"/>
                  <a:pt x="143" y="12"/>
                  <a:pt x="108" y="3"/>
                </a:cubicBezTo>
                <a:cubicBezTo>
                  <a:pt x="101" y="1"/>
                  <a:pt x="95" y="0"/>
                  <a:pt x="89" y="0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89" name="Google Shape;2989;p51"/>
          <p:cNvSpPr/>
          <p:nvPr/>
        </p:nvSpPr>
        <p:spPr>
          <a:xfrm>
            <a:off x="5307965" y="3993515"/>
            <a:ext cx="30480" cy="19685"/>
          </a:xfrm>
          <a:custGeom>
            <a:avLst/>
            <a:gdLst/>
            <a:ahLst/>
            <a:cxnLst/>
            <a:rect l="l" t="t" r="r" b="b"/>
            <a:pathLst>
              <a:path w="412" h="265" extrusionOk="0">
                <a:moveTo>
                  <a:pt x="74" y="1"/>
                </a:moveTo>
                <a:cubicBezTo>
                  <a:pt x="50" y="1"/>
                  <a:pt x="27" y="13"/>
                  <a:pt x="16" y="36"/>
                </a:cubicBezTo>
                <a:cubicBezTo>
                  <a:pt x="0" y="69"/>
                  <a:pt x="12" y="108"/>
                  <a:pt x="45" y="123"/>
                </a:cubicBezTo>
                <a:lnTo>
                  <a:pt x="309" y="258"/>
                </a:lnTo>
                <a:cubicBezTo>
                  <a:pt x="319" y="263"/>
                  <a:pt x="329" y="265"/>
                  <a:pt x="339" y="265"/>
                </a:cubicBezTo>
                <a:cubicBezTo>
                  <a:pt x="362" y="265"/>
                  <a:pt x="386" y="252"/>
                  <a:pt x="396" y="229"/>
                </a:cubicBezTo>
                <a:cubicBezTo>
                  <a:pt x="412" y="198"/>
                  <a:pt x="399" y="158"/>
                  <a:pt x="368" y="142"/>
                </a:cubicBezTo>
                <a:lnTo>
                  <a:pt x="103" y="8"/>
                </a:lnTo>
                <a:cubicBezTo>
                  <a:pt x="94" y="3"/>
                  <a:pt x="84" y="1"/>
                  <a:pt x="74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0" name="Google Shape;2990;p51"/>
          <p:cNvSpPr/>
          <p:nvPr/>
        </p:nvSpPr>
        <p:spPr>
          <a:xfrm>
            <a:off x="5377815" y="4102735"/>
            <a:ext cx="57150" cy="27940"/>
          </a:xfrm>
          <a:custGeom>
            <a:avLst/>
            <a:gdLst/>
            <a:ahLst/>
            <a:cxnLst/>
            <a:rect l="l" t="t" r="r" b="b"/>
            <a:pathLst>
              <a:path w="765" h="373" extrusionOk="0">
                <a:moveTo>
                  <a:pt x="77" y="1"/>
                </a:moveTo>
                <a:cubicBezTo>
                  <a:pt x="57" y="1"/>
                  <a:pt x="38" y="9"/>
                  <a:pt x="25" y="26"/>
                </a:cubicBezTo>
                <a:cubicBezTo>
                  <a:pt x="1" y="54"/>
                  <a:pt x="7" y="96"/>
                  <a:pt x="35" y="118"/>
                </a:cubicBezTo>
                <a:cubicBezTo>
                  <a:pt x="221" y="264"/>
                  <a:pt x="454" y="354"/>
                  <a:pt x="690" y="373"/>
                </a:cubicBezTo>
                <a:lnTo>
                  <a:pt x="694" y="373"/>
                </a:lnTo>
                <a:cubicBezTo>
                  <a:pt x="729" y="373"/>
                  <a:pt x="757" y="346"/>
                  <a:pt x="763" y="314"/>
                </a:cubicBezTo>
                <a:cubicBezTo>
                  <a:pt x="764" y="276"/>
                  <a:pt x="737" y="246"/>
                  <a:pt x="701" y="243"/>
                </a:cubicBezTo>
                <a:cubicBezTo>
                  <a:pt x="491" y="224"/>
                  <a:pt x="284" y="146"/>
                  <a:pt x="118" y="16"/>
                </a:cubicBezTo>
                <a:cubicBezTo>
                  <a:pt x="106" y="6"/>
                  <a:pt x="91" y="1"/>
                  <a:pt x="77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1" name="Google Shape;2991;p51"/>
          <p:cNvSpPr/>
          <p:nvPr/>
        </p:nvSpPr>
        <p:spPr>
          <a:xfrm>
            <a:off x="5457190" y="3896360"/>
            <a:ext cx="25400" cy="53975"/>
          </a:xfrm>
          <a:custGeom>
            <a:avLst/>
            <a:gdLst/>
            <a:ahLst/>
            <a:cxnLst/>
            <a:rect l="l" t="t" r="r" b="b"/>
            <a:pathLst>
              <a:path w="338" h="722" extrusionOk="0">
                <a:moveTo>
                  <a:pt x="160" y="1"/>
                </a:moveTo>
                <a:cubicBezTo>
                  <a:pt x="149" y="1"/>
                  <a:pt x="138" y="4"/>
                  <a:pt x="127" y="10"/>
                </a:cubicBezTo>
                <a:cubicBezTo>
                  <a:pt x="94" y="27"/>
                  <a:pt x="84" y="67"/>
                  <a:pt x="102" y="98"/>
                </a:cubicBezTo>
                <a:cubicBezTo>
                  <a:pt x="192" y="257"/>
                  <a:pt x="159" y="483"/>
                  <a:pt x="27" y="610"/>
                </a:cubicBezTo>
                <a:cubicBezTo>
                  <a:pt x="0" y="635"/>
                  <a:pt x="0" y="676"/>
                  <a:pt x="24" y="703"/>
                </a:cubicBezTo>
                <a:cubicBezTo>
                  <a:pt x="39" y="715"/>
                  <a:pt x="56" y="722"/>
                  <a:pt x="73" y="722"/>
                </a:cubicBezTo>
                <a:cubicBezTo>
                  <a:pt x="89" y="722"/>
                  <a:pt x="106" y="715"/>
                  <a:pt x="120" y="705"/>
                </a:cubicBezTo>
                <a:cubicBezTo>
                  <a:pt x="296" y="536"/>
                  <a:pt x="337" y="247"/>
                  <a:pt x="216" y="34"/>
                </a:cubicBezTo>
                <a:cubicBezTo>
                  <a:pt x="204" y="13"/>
                  <a:pt x="182" y="1"/>
                  <a:pt x="160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2" name="Google Shape;2992;p51"/>
          <p:cNvSpPr/>
          <p:nvPr/>
        </p:nvSpPr>
        <p:spPr>
          <a:xfrm>
            <a:off x="5310505" y="4482465"/>
            <a:ext cx="281305" cy="210185"/>
          </a:xfrm>
          <a:custGeom>
            <a:avLst/>
            <a:gdLst/>
            <a:ahLst/>
            <a:cxnLst/>
            <a:rect l="l" t="t" r="r" b="b"/>
            <a:pathLst>
              <a:path w="3775" h="2820" extrusionOk="0">
                <a:moveTo>
                  <a:pt x="1218" y="0"/>
                </a:moveTo>
                <a:lnTo>
                  <a:pt x="0" y="2433"/>
                </a:lnTo>
                <a:cubicBezTo>
                  <a:pt x="591" y="2688"/>
                  <a:pt x="1236" y="2819"/>
                  <a:pt x="1879" y="2819"/>
                </a:cubicBezTo>
                <a:cubicBezTo>
                  <a:pt x="2076" y="2819"/>
                  <a:pt x="2274" y="2807"/>
                  <a:pt x="2469" y="2782"/>
                </a:cubicBezTo>
                <a:cubicBezTo>
                  <a:pt x="2784" y="2744"/>
                  <a:pt x="3104" y="2666"/>
                  <a:pt x="3360" y="2476"/>
                </a:cubicBezTo>
                <a:cubicBezTo>
                  <a:pt x="3474" y="2391"/>
                  <a:pt x="3576" y="2273"/>
                  <a:pt x="3647" y="2140"/>
                </a:cubicBezTo>
                <a:cubicBezTo>
                  <a:pt x="3774" y="1900"/>
                  <a:pt x="3697" y="1601"/>
                  <a:pt x="3468" y="1454"/>
                </a:cubicBezTo>
                <a:cubicBezTo>
                  <a:pt x="2718" y="971"/>
                  <a:pt x="1969" y="485"/>
                  <a:pt x="12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3" name="Google Shape;2993;p51"/>
          <p:cNvSpPr/>
          <p:nvPr/>
        </p:nvSpPr>
        <p:spPr>
          <a:xfrm>
            <a:off x="5424805" y="4549140"/>
            <a:ext cx="33655" cy="59055"/>
          </a:xfrm>
          <a:custGeom>
            <a:avLst/>
            <a:gdLst/>
            <a:ahLst/>
            <a:cxnLst/>
            <a:rect l="l" t="t" r="r" b="b"/>
            <a:pathLst>
              <a:path w="452" h="795" extrusionOk="0">
                <a:moveTo>
                  <a:pt x="375" y="1"/>
                </a:moveTo>
                <a:cubicBezTo>
                  <a:pt x="350" y="1"/>
                  <a:pt x="326" y="15"/>
                  <a:pt x="315" y="40"/>
                </a:cubicBezTo>
                <a:lnTo>
                  <a:pt x="18" y="702"/>
                </a:lnTo>
                <a:cubicBezTo>
                  <a:pt x="1" y="736"/>
                  <a:pt x="15" y="775"/>
                  <a:pt x="49" y="791"/>
                </a:cubicBezTo>
                <a:cubicBezTo>
                  <a:pt x="58" y="793"/>
                  <a:pt x="68" y="795"/>
                  <a:pt x="77" y="795"/>
                </a:cubicBezTo>
                <a:cubicBezTo>
                  <a:pt x="101" y="795"/>
                  <a:pt x="124" y="781"/>
                  <a:pt x="137" y="758"/>
                </a:cubicBezTo>
                <a:lnTo>
                  <a:pt x="435" y="94"/>
                </a:lnTo>
                <a:cubicBezTo>
                  <a:pt x="451" y="60"/>
                  <a:pt x="437" y="22"/>
                  <a:pt x="404" y="7"/>
                </a:cubicBezTo>
                <a:cubicBezTo>
                  <a:pt x="395" y="3"/>
                  <a:pt x="385" y="1"/>
                  <a:pt x="375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4" name="Google Shape;2994;p51"/>
          <p:cNvSpPr/>
          <p:nvPr/>
        </p:nvSpPr>
        <p:spPr>
          <a:xfrm>
            <a:off x="5457190" y="4560570"/>
            <a:ext cx="31115" cy="60960"/>
          </a:xfrm>
          <a:custGeom>
            <a:avLst/>
            <a:gdLst/>
            <a:ahLst/>
            <a:cxnLst/>
            <a:rect l="l" t="t" r="r" b="b"/>
            <a:pathLst>
              <a:path w="414" h="816" extrusionOk="0">
                <a:moveTo>
                  <a:pt x="340" y="1"/>
                </a:moveTo>
                <a:cubicBezTo>
                  <a:pt x="314" y="1"/>
                  <a:pt x="288" y="16"/>
                  <a:pt x="279" y="42"/>
                </a:cubicBezTo>
                <a:lnTo>
                  <a:pt x="12" y="727"/>
                </a:lnTo>
                <a:cubicBezTo>
                  <a:pt x="1" y="761"/>
                  <a:pt x="16" y="800"/>
                  <a:pt x="51" y="813"/>
                </a:cubicBezTo>
                <a:cubicBezTo>
                  <a:pt x="58" y="814"/>
                  <a:pt x="66" y="816"/>
                  <a:pt x="73" y="816"/>
                </a:cubicBezTo>
                <a:cubicBezTo>
                  <a:pt x="101" y="816"/>
                  <a:pt x="125" y="801"/>
                  <a:pt x="136" y="776"/>
                </a:cubicBezTo>
                <a:lnTo>
                  <a:pt x="402" y="91"/>
                </a:lnTo>
                <a:cubicBezTo>
                  <a:pt x="414" y="57"/>
                  <a:pt x="398" y="17"/>
                  <a:pt x="365" y="5"/>
                </a:cubicBezTo>
                <a:cubicBezTo>
                  <a:pt x="357" y="2"/>
                  <a:pt x="349" y="1"/>
                  <a:pt x="340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5" name="Google Shape;2995;p51"/>
          <p:cNvSpPr/>
          <p:nvPr/>
        </p:nvSpPr>
        <p:spPr>
          <a:xfrm>
            <a:off x="5487670" y="4575810"/>
            <a:ext cx="31115" cy="56515"/>
          </a:xfrm>
          <a:custGeom>
            <a:avLst/>
            <a:gdLst/>
            <a:ahLst/>
            <a:cxnLst/>
            <a:rect l="l" t="t" r="r" b="b"/>
            <a:pathLst>
              <a:path w="414" h="760" extrusionOk="0">
                <a:moveTo>
                  <a:pt x="338" y="1"/>
                </a:moveTo>
                <a:cubicBezTo>
                  <a:pt x="313" y="1"/>
                  <a:pt x="290" y="15"/>
                  <a:pt x="280" y="41"/>
                </a:cubicBezTo>
                <a:lnTo>
                  <a:pt x="14" y="668"/>
                </a:lnTo>
                <a:cubicBezTo>
                  <a:pt x="1" y="703"/>
                  <a:pt x="15" y="740"/>
                  <a:pt x="49" y="755"/>
                </a:cubicBezTo>
                <a:cubicBezTo>
                  <a:pt x="57" y="758"/>
                  <a:pt x="65" y="760"/>
                  <a:pt x="74" y="760"/>
                </a:cubicBezTo>
                <a:cubicBezTo>
                  <a:pt x="99" y="760"/>
                  <a:pt x="124" y="745"/>
                  <a:pt x="135" y="721"/>
                </a:cubicBezTo>
                <a:lnTo>
                  <a:pt x="401" y="92"/>
                </a:lnTo>
                <a:cubicBezTo>
                  <a:pt x="414" y="58"/>
                  <a:pt x="400" y="21"/>
                  <a:pt x="365" y="6"/>
                </a:cubicBezTo>
                <a:cubicBezTo>
                  <a:pt x="356" y="3"/>
                  <a:pt x="347" y="1"/>
                  <a:pt x="338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96" name="Google Shape;2996;p51"/>
          <p:cNvSpPr/>
          <p:nvPr/>
        </p:nvSpPr>
        <p:spPr>
          <a:xfrm>
            <a:off x="5520690" y="4591685"/>
            <a:ext cx="50165" cy="89535"/>
          </a:xfrm>
          <a:custGeom>
            <a:avLst/>
            <a:gdLst/>
            <a:ahLst/>
            <a:cxnLst/>
            <a:rect l="l" t="t" r="r" b="b"/>
            <a:pathLst>
              <a:path w="673" h="1205" extrusionOk="0">
                <a:moveTo>
                  <a:pt x="598" y="1"/>
                </a:moveTo>
                <a:cubicBezTo>
                  <a:pt x="592" y="1"/>
                  <a:pt x="586" y="2"/>
                  <a:pt x="580" y="3"/>
                </a:cubicBezTo>
                <a:cubicBezTo>
                  <a:pt x="349" y="75"/>
                  <a:pt x="158" y="261"/>
                  <a:pt x="79" y="488"/>
                </a:cubicBezTo>
                <a:cubicBezTo>
                  <a:pt x="1" y="715"/>
                  <a:pt x="36" y="978"/>
                  <a:pt x="174" y="1176"/>
                </a:cubicBezTo>
                <a:cubicBezTo>
                  <a:pt x="186" y="1196"/>
                  <a:pt x="205" y="1204"/>
                  <a:pt x="228" y="1204"/>
                </a:cubicBezTo>
                <a:cubicBezTo>
                  <a:pt x="239" y="1204"/>
                  <a:pt x="252" y="1201"/>
                  <a:pt x="266" y="1193"/>
                </a:cubicBezTo>
                <a:cubicBezTo>
                  <a:pt x="295" y="1173"/>
                  <a:pt x="304" y="1131"/>
                  <a:pt x="282" y="1101"/>
                </a:cubicBezTo>
                <a:cubicBezTo>
                  <a:pt x="168" y="937"/>
                  <a:pt x="139" y="717"/>
                  <a:pt x="204" y="529"/>
                </a:cubicBezTo>
                <a:cubicBezTo>
                  <a:pt x="271" y="342"/>
                  <a:pt x="428" y="188"/>
                  <a:pt x="618" y="129"/>
                </a:cubicBezTo>
                <a:cubicBezTo>
                  <a:pt x="652" y="118"/>
                  <a:pt x="672" y="81"/>
                  <a:pt x="661" y="46"/>
                </a:cubicBezTo>
                <a:cubicBezTo>
                  <a:pt x="653" y="19"/>
                  <a:pt x="627" y="1"/>
                  <a:pt x="598" y="1"/>
                </a:cubicBezTo>
                <a:close/>
              </a:path>
            </a:pathLst>
          </a:custGeom>
          <a:solidFill>
            <a:srgbClr val="2705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97" name="Google Shape;2997;p51"/>
          <p:cNvGrpSpPr/>
          <p:nvPr/>
        </p:nvGrpSpPr>
        <p:grpSpPr>
          <a:xfrm>
            <a:off x="7123001" y="3722048"/>
            <a:ext cx="1309901" cy="967458"/>
            <a:chOff x="3950875" y="4168200"/>
            <a:chExt cx="439225" cy="324400"/>
          </a:xfrm>
        </p:grpSpPr>
        <p:sp>
          <p:nvSpPr>
            <p:cNvPr id="2998" name="Google Shape;2998;p51"/>
            <p:cNvSpPr/>
            <p:nvPr/>
          </p:nvSpPr>
          <p:spPr>
            <a:xfrm>
              <a:off x="3950875" y="4451025"/>
              <a:ext cx="439225" cy="41575"/>
            </a:xfrm>
            <a:custGeom>
              <a:avLst/>
              <a:gdLst/>
              <a:ahLst/>
              <a:cxnLst/>
              <a:rect l="l" t="t" r="r" b="b"/>
              <a:pathLst>
                <a:path w="17569" h="1663" extrusionOk="0">
                  <a:moveTo>
                    <a:pt x="8784" y="0"/>
                  </a:moveTo>
                  <a:cubicBezTo>
                    <a:pt x="6454" y="0"/>
                    <a:pt x="4220" y="89"/>
                    <a:pt x="2573" y="245"/>
                  </a:cubicBezTo>
                  <a:cubicBezTo>
                    <a:pt x="925" y="401"/>
                    <a:pt x="0" y="612"/>
                    <a:pt x="0" y="832"/>
                  </a:cubicBezTo>
                  <a:cubicBezTo>
                    <a:pt x="0" y="1053"/>
                    <a:pt x="925" y="1264"/>
                    <a:pt x="2573" y="1420"/>
                  </a:cubicBezTo>
                  <a:cubicBezTo>
                    <a:pt x="4220" y="1576"/>
                    <a:pt x="6454" y="1663"/>
                    <a:pt x="8784" y="1663"/>
                  </a:cubicBezTo>
                  <a:cubicBezTo>
                    <a:pt x="11115" y="1663"/>
                    <a:pt x="13349" y="1576"/>
                    <a:pt x="14996" y="1420"/>
                  </a:cubicBezTo>
                  <a:cubicBezTo>
                    <a:pt x="16642" y="1264"/>
                    <a:pt x="17569" y="1053"/>
                    <a:pt x="17569" y="832"/>
                  </a:cubicBezTo>
                  <a:cubicBezTo>
                    <a:pt x="17569" y="612"/>
                    <a:pt x="16642" y="401"/>
                    <a:pt x="14996" y="245"/>
                  </a:cubicBezTo>
                  <a:cubicBezTo>
                    <a:pt x="13349" y="89"/>
                    <a:pt x="11115" y="0"/>
                    <a:pt x="87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9" name="Google Shape;2999;p51"/>
            <p:cNvSpPr/>
            <p:nvPr/>
          </p:nvSpPr>
          <p:spPr>
            <a:xfrm>
              <a:off x="4142500" y="4250425"/>
              <a:ext cx="218725" cy="216875"/>
            </a:xfrm>
            <a:custGeom>
              <a:avLst/>
              <a:gdLst/>
              <a:ahLst/>
              <a:cxnLst/>
              <a:rect l="l" t="t" r="r" b="b"/>
              <a:pathLst>
                <a:path w="8749" h="8675" extrusionOk="0">
                  <a:moveTo>
                    <a:pt x="3681" y="1"/>
                  </a:moveTo>
                  <a:cubicBezTo>
                    <a:pt x="3186" y="635"/>
                    <a:pt x="2275" y="1036"/>
                    <a:pt x="1466" y="1036"/>
                  </a:cubicBezTo>
                  <a:cubicBezTo>
                    <a:pt x="1451" y="1036"/>
                    <a:pt x="1435" y="1036"/>
                    <a:pt x="1420" y="1036"/>
                  </a:cubicBezTo>
                  <a:cubicBezTo>
                    <a:pt x="942" y="1882"/>
                    <a:pt x="478" y="2720"/>
                    <a:pt x="0" y="3567"/>
                  </a:cubicBezTo>
                  <a:lnTo>
                    <a:pt x="4023" y="8070"/>
                  </a:lnTo>
                  <a:cubicBezTo>
                    <a:pt x="4702" y="8337"/>
                    <a:pt x="5394" y="8608"/>
                    <a:pt x="6121" y="8665"/>
                  </a:cubicBezTo>
                  <a:cubicBezTo>
                    <a:pt x="6205" y="8671"/>
                    <a:pt x="6289" y="8675"/>
                    <a:pt x="6373" y="8675"/>
                  </a:cubicBezTo>
                  <a:cubicBezTo>
                    <a:pt x="7024" y="8675"/>
                    <a:pt x="7689" y="8475"/>
                    <a:pt x="8133" y="8006"/>
                  </a:cubicBezTo>
                  <a:cubicBezTo>
                    <a:pt x="8581" y="7533"/>
                    <a:pt x="8749" y="6844"/>
                    <a:pt x="8717" y="6193"/>
                  </a:cubicBezTo>
                  <a:cubicBezTo>
                    <a:pt x="8683" y="5541"/>
                    <a:pt x="8491" y="4912"/>
                    <a:pt x="8227" y="4318"/>
                  </a:cubicBezTo>
                  <a:cubicBezTo>
                    <a:pt x="7355" y="2359"/>
                    <a:pt x="5682" y="771"/>
                    <a:pt x="3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0" name="Google Shape;3000;p51"/>
            <p:cNvSpPr/>
            <p:nvPr/>
          </p:nvSpPr>
          <p:spPr>
            <a:xfrm>
              <a:off x="4292150" y="4317400"/>
              <a:ext cx="31375" cy="31375"/>
            </a:xfrm>
            <a:custGeom>
              <a:avLst/>
              <a:gdLst/>
              <a:ahLst/>
              <a:cxnLst/>
              <a:rect l="l" t="t" r="r" b="b"/>
              <a:pathLst>
                <a:path w="1255" h="1255" extrusionOk="0">
                  <a:moveTo>
                    <a:pt x="627" y="1"/>
                  </a:moveTo>
                  <a:cubicBezTo>
                    <a:pt x="281" y="1"/>
                    <a:pt x="1" y="281"/>
                    <a:pt x="1" y="627"/>
                  </a:cubicBezTo>
                  <a:cubicBezTo>
                    <a:pt x="1" y="974"/>
                    <a:pt x="281" y="1254"/>
                    <a:pt x="627" y="1254"/>
                  </a:cubicBezTo>
                  <a:cubicBezTo>
                    <a:pt x="974" y="1254"/>
                    <a:pt x="1255" y="973"/>
                    <a:pt x="1255" y="627"/>
                  </a:cubicBezTo>
                  <a:cubicBezTo>
                    <a:pt x="1255" y="281"/>
                    <a:pt x="974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1" name="Google Shape;3001;p51"/>
            <p:cNvSpPr/>
            <p:nvPr/>
          </p:nvSpPr>
          <p:spPr>
            <a:xfrm>
              <a:off x="4208350" y="4292775"/>
              <a:ext cx="31375" cy="31375"/>
            </a:xfrm>
            <a:custGeom>
              <a:avLst/>
              <a:gdLst/>
              <a:ahLst/>
              <a:cxnLst/>
              <a:rect l="l" t="t" r="r" b="b"/>
              <a:pathLst>
                <a:path w="1255" h="1255" extrusionOk="0">
                  <a:moveTo>
                    <a:pt x="627" y="1"/>
                  </a:moveTo>
                  <a:cubicBezTo>
                    <a:pt x="281" y="1"/>
                    <a:pt x="1" y="281"/>
                    <a:pt x="1" y="628"/>
                  </a:cubicBezTo>
                  <a:cubicBezTo>
                    <a:pt x="1" y="974"/>
                    <a:pt x="281" y="1254"/>
                    <a:pt x="627" y="1254"/>
                  </a:cubicBezTo>
                  <a:cubicBezTo>
                    <a:pt x="974" y="1254"/>
                    <a:pt x="1254" y="974"/>
                    <a:pt x="1254" y="628"/>
                  </a:cubicBezTo>
                  <a:cubicBezTo>
                    <a:pt x="1254" y="281"/>
                    <a:pt x="974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2" name="Google Shape;3002;p51"/>
            <p:cNvSpPr/>
            <p:nvPr/>
          </p:nvSpPr>
          <p:spPr>
            <a:xfrm>
              <a:off x="4168375" y="4318900"/>
              <a:ext cx="31350" cy="31400"/>
            </a:xfrm>
            <a:custGeom>
              <a:avLst/>
              <a:gdLst/>
              <a:ahLst/>
              <a:cxnLst/>
              <a:rect l="l" t="t" r="r" b="b"/>
              <a:pathLst>
                <a:path w="1254" h="1256" extrusionOk="0">
                  <a:moveTo>
                    <a:pt x="628" y="1"/>
                  </a:moveTo>
                  <a:cubicBezTo>
                    <a:pt x="280" y="1"/>
                    <a:pt x="0" y="281"/>
                    <a:pt x="0" y="628"/>
                  </a:cubicBezTo>
                  <a:cubicBezTo>
                    <a:pt x="0" y="974"/>
                    <a:pt x="280" y="1256"/>
                    <a:pt x="628" y="1256"/>
                  </a:cubicBezTo>
                  <a:cubicBezTo>
                    <a:pt x="974" y="1256"/>
                    <a:pt x="1254" y="974"/>
                    <a:pt x="1254" y="628"/>
                  </a:cubicBezTo>
                  <a:cubicBezTo>
                    <a:pt x="1254" y="281"/>
                    <a:pt x="974" y="1"/>
                    <a:pt x="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3" name="Google Shape;3003;p51"/>
            <p:cNvSpPr/>
            <p:nvPr/>
          </p:nvSpPr>
          <p:spPr>
            <a:xfrm>
              <a:off x="4183525" y="4256800"/>
              <a:ext cx="63625" cy="38575"/>
            </a:xfrm>
            <a:custGeom>
              <a:avLst/>
              <a:gdLst/>
              <a:ahLst/>
              <a:cxnLst/>
              <a:rect l="l" t="t" r="r" b="b"/>
              <a:pathLst>
                <a:path w="2545" h="1543" extrusionOk="0">
                  <a:moveTo>
                    <a:pt x="2475" y="1"/>
                  </a:moveTo>
                  <a:cubicBezTo>
                    <a:pt x="2443" y="1"/>
                    <a:pt x="2415" y="21"/>
                    <a:pt x="2409" y="53"/>
                  </a:cubicBezTo>
                  <a:cubicBezTo>
                    <a:pt x="2302" y="596"/>
                    <a:pt x="1979" y="1052"/>
                    <a:pt x="1540" y="1274"/>
                  </a:cubicBezTo>
                  <a:cubicBezTo>
                    <a:pt x="1353" y="1368"/>
                    <a:pt x="1148" y="1414"/>
                    <a:pt x="946" y="1414"/>
                  </a:cubicBezTo>
                  <a:cubicBezTo>
                    <a:pt x="634" y="1414"/>
                    <a:pt x="330" y="1304"/>
                    <a:pt x="120" y="1095"/>
                  </a:cubicBezTo>
                  <a:cubicBezTo>
                    <a:pt x="107" y="1081"/>
                    <a:pt x="90" y="1075"/>
                    <a:pt x="73" y="1075"/>
                  </a:cubicBezTo>
                  <a:cubicBezTo>
                    <a:pt x="56" y="1075"/>
                    <a:pt x="40" y="1081"/>
                    <a:pt x="27" y="1095"/>
                  </a:cubicBezTo>
                  <a:cubicBezTo>
                    <a:pt x="0" y="1119"/>
                    <a:pt x="2" y="1162"/>
                    <a:pt x="27" y="1188"/>
                  </a:cubicBezTo>
                  <a:cubicBezTo>
                    <a:pt x="263" y="1420"/>
                    <a:pt x="601" y="1543"/>
                    <a:pt x="947" y="1543"/>
                  </a:cubicBezTo>
                  <a:cubicBezTo>
                    <a:pt x="1168" y="1543"/>
                    <a:pt x="1394" y="1492"/>
                    <a:pt x="1600" y="1391"/>
                  </a:cubicBezTo>
                  <a:cubicBezTo>
                    <a:pt x="2070" y="1152"/>
                    <a:pt x="2423" y="661"/>
                    <a:pt x="2538" y="77"/>
                  </a:cubicBezTo>
                  <a:cubicBezTo>
                    <a:pt x="2545" y="42"/>
                    <a:pt x="2522" y="9"/>
                    <a:pt x="2486" y="2"/>
                  </a:cubicBezTo>
                  <a:cubicBezTo>
                    <a:pt x="2482" y="1"/>
                    <a:pt x="2478" y="1"/>
                    <a:pt x="24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4" name="Google Shape;3004;p51"/>
            <p:cNvSpPr/>
            <p:nvPr/>
          </p:nvSpPr>
          <p:spPr>
            <a:xfrm>
              <a:off x="3997475" y="4386850"/>
              <a:ext cx="69275" cy="83950"/>
            </a:xfrm>
            <a:custGeom>
              <a:avLst/>
              <a:gdLst/>
              <a:ahLst/>
              <a:cxnLst/>
              <a:rect l="l" t="t" r="r" b="b"/>
              <a:pathLst>
                <a:path w="2771" h="3358" extrusionOk="0">
                  <a:moveTo>
                    <a:pt x="399" y="1"/>
                  </a:moveTo>
                  <a:cubicBezTo>
                    <a:pt x="233" y="1"/>
                    <a:pt x="62" y="77"/>
                    <a:pt x="0" y="227"/>
                  </a:cubicBezTo>
                  <a:cubicBezTo>
                    <a:pt x="160" y="1265"/>
                    <a:pt x="310" y="2312"/>
                    <a:pt x="471" y="3349"/>
                  </a:cubicBezTo>
                  <a:lnTo>
                    <a:pt x="2771" y="3358"/>
                  </a:lnTo>
                  <a:cubicBezTo>
                    <a:pt x="2706" y="2783"/>
                    <a:pt x="2661" y="2220"/>
                    <a:pt x="2596" y="1644"/>
                  </a:cubicBezTo>
                  <a:cubicBezTo>
                    <a:pt x="2076" y="1205"/>
                    <a:pt x="1554" y="768"/>
                    <a:pt x="1034" y="327"/>
                  </a:cubicBezTo>
                  <a:cubicBezTo>
                    <a:pt x="879" y="197"/>
                    <a:pt x="716" y="61"/>
                    <a:pt x="518" y="14"/>
                  </a:cubicBezTo>
                  <a:cubicBezTo>
                    <a:pt x="479" y="5"/>
                    <a:pt x="439" y="1"/>
                    <a:pt x="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5" name="Google Shape;3005;p51"/>
            <p:cNvSpPr/>
            <p:nvPr/>
          </p:nvSpPr>
          <p:spPr>
            <a:xfrm>
              <a:off x="4004650" y="4446250"/>
              <a:ext cx="27825" cy="25050"/>
            </a:xfrm>
            <a:custGeom>
              <a:avLst/>
              <a:gdLst/>
              <a:ahLst/>
              <a:cxnLst/>
              <a:rect l="l" t="t" r="r" b="b"/>
              <a:pathLst>
                <a:path w="1113" h="1002" extrusionOk="0">
                  <a:moveTo>
                    <a:pt x="144" y="1"/>
                  </a:moveTo>
                  <a:cubicBezTo>
                    <a:pt x="118" y="1"/>
                    <a:pt x="91" y="2"/>
                    <a:pt x="65" y="4"/>
                  </a:cubicBezTo>
                  <a:cubicBezTo>
                    <a:pt x="26" y="8"/>
                    <a:pt x="1" y="40"/>
                    <a:pt x="3" y="76"/>
                  </a:cubicBezTo>
                  <a:cubicBezTo>
                    <a:pt x="8" y="113"/>
                    <a:pt x="37" y="137"/>
                    <a:pt x="72" y="137"/>
                  </a:cubicBezTo>
                  <a:cubicBezTo>
                    <a:pt x="73" y="137"/>
                    <a:pt x="74" y="137"/>
                    <a:pt x="75" y="137"/>
                  </a:cubicBezTo>
                  <a:cubicBezTo>
                    <a:pt x="98" y="135"/>
                    <a:pt x="121" y="134"/>
                    <a:pt x="144" y="134"/>
                  </a:cubicBezTo>
                  <a:cubicBezTo>
                    <a:pt x="345" y="134"/>
                    <a:pt x="548" y="211"/>
                    <a:pt x="698" y="344"/>
                  </a:cubicBezTo>
                  <a:cubicBezTo>
                    <a:pt x="867" y="493"/>
                    <a:pt x="970" y="716"/>
                    <a:pt x="980" y="939"/>
                  </a:cubicBezTo>
                  <a:cubicBezTo>
                    <a:pt x="981" y="975"/>
                    <a:pt x="1010" y="1002"/>
                    <a:pt x="1046" y="1002"/>
                  </a:cubicBezTo>
                  <a:cubicBezTo>
                    <a:pt x="1047" y="1002"/>
                    <a:pt x="1047" y="1002"/>
                    <a:pt x="1048" y="1001"/>
                  </a:cubicBezTo>
                  <a:cubicBezTo>
                    <a:pt x="1084" y="998"/>
                    <a:pt x="1113" y="968"/>
                    <a:pt x="1111" y="932"/>
                  </a:cubicBezTo>
                  <a:cubicBezTo>
                    <a:pt x="1103" y="673"/>
                    <a:pt x="981" y="416"/>
                    <a:pt x="787" y="244"/>
                  </a:cubicBezTo>
                  <a:cubicBezTo>
                    <a:pt x="613" y="90"/>
                    <a:pt x="378" y="1"/>
                    <a:pt x="144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6" name="Google Shape;3006;p51"/>
            <p:cNvSpPr/>
            <p:nvPr/>
          </p:nvSpPr>
          <p:spPr>
            <a:xfrm>
              <a:off x="4022925" y="4401775"/>
              <a:ext cx="12725" cy="10925"/>
            </a:xfrm>
            <a:custGeom>
              <a:avLst/>
              <a:gdLst/>
              <a:ahLst/>
              <a:cxnLst/>
              <a:rect l="l" t="t" r="r" b="b"/>
              <a:pathLst>
                <a:path w="509" h="437" extrusionOk="0">
                  <a:moveTo>
                    <a:pt x="436" y="1"/>
                  </a:moveTo>
                  <a:cubicBezTo>
                    <a:pt x="421" y="1"/>
                    <a:pt x="405" y="6"/>
                    <a:pt x="393" y="16"/>
                  </a:cubicBezTo>
                  <a:lnTo>
                    <a:pt x="33" y="321"/>
                  </a:lnTo>
                  <a:cubicBezTo>
                    <a:pt x="4" y="344"/>
                    <a:pt x="0" y="384"/>
                    <a:pt x="23" y="414"/>
                  </a:cubicBezTo>
                  <a:cubicBezTo>
                    <a:pt x="36" y="429"/>
                    <a:pt x="56" y="437"/>
                    <a:pt x="73" y="437"/>
                  </a:cubicBezTo>
                  <a:cubicBezTo>
                    <a:pt x="87" y="437"/>
                    <a:pt x="102" y="431"/>
                    <a:pt x="116" y="419"/>
                  </a:cubicBezTo>
                  <a:lnTo>
                    <a:pt x="477" y="116"/>
                  </a:lnTo>
                  <a:cubicBezTo>
                    <a:pt x="506" y="93"/>
                    <a:pt x="509" y="52"/>
                    <a:pt x="486" y="23"/>
                  </a:cubicBezTo>
                  <a:cubicBezTo>
                    <a:pt x="473" y="8"/>
                    <a:pt x="455" y="1"/>
                    <a:pt x="43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7" name="Google Shape;3007;p51"/>
            <p:cNvSpPr/>
            <p:nvPr/>
          </p:nvSpPr>
          <p:spPr>
            <a:xfrm>
              <a:off x="4029375" y="4408325"/>
              <a:ext cx="13075" cy="11600"/>
            </a:xfrm>
            <a:custGeom>
              <a:avLst/>
              <a:gdLst/>
              <a:ahLst/>
              <a:cxnLst/>
              <a:rect l="l" t="t" r="r" b="b"/>
              <a:pathLst>
                <a:path w="523" h="464" extrusionOk="0">
                  <a:moveTo>
                    <a:pt x="447" y="0"/>
                  </a:moveTo>
                  <a:cubicBezTo>
                    <a:pt x="432" y="0"/>
                    <a:pt x="417" y="6"/>
                    <a:pt x="405" y="17"/>
                  </a:cubicBezTo>
                  <a:lnTo>
                    <a:pt x="29" y="349"/>
                  </a:lnTo>
                  <a:cubicBezTo>
                    <a:pt x="2" y="375"/>
                    <a:pt x="1" y="416"/>
                    <a:pt x="24" y="442"/>
                  </a:cubicBezTo>
                  <a:cubicBezTo>
                    <a:pt x="36" y="456"/>
                    <a:pt x="55" y="463"/>
                    <a:pt x="72" y="463"/>
                  </a:cubicBezTo>
                  <a:cubicBezTo>
                    <a:pt x="88" y="463"/>
                    <a:pt x="104" y="459"/>
                    <a:pt x="118" y="448"/>
                  </a:cubicBezTo>
                  <a:lnTo>
                    <a:pt x="493" y="116"/>
                  </a:lnTo>
                  <a:cubicBezTo>
                    <a:pt x="520" y="90"/>
                    <a:pt x="523" y="49"/>
                    <a:pt x="498" y="23"/>
                  </a:cubicBezTo>
                  <a:cubicBezTo>
                    <a:pt x="484" y="8"/>
                    <a:pt x="465" y="0"/>
                    <a:pt x="44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8" name="Google Shape;3008;p51"/>
            <p:cNvSpPr/>
            <p:nvPr/>
          </p:nvSpPr>
          <p:spPr>
            <a:xfrm>
              <a:off x="4037025" y="4415150"/>
              <a:ext cx="13025" cy="13275"/>
            </a:xfrm>
            <a:custGeom>
              <a:avLst/>
              <a:gdLst/>
              <a:ahLst/>
              <a:cxnLst/>
              <a:rect l="l" t="t" r="r" b="b"/>
              <a:pathLst>
                <a:path w="521" h="531" extrusionOk="0">
                  <a:moveTo>
                    <a:pt x="448" y="1"/>
                  </a:moveTo>
                  <a:cubicBezTo>
                    <a:pt x="431" y="1"/>
                    <a:pt x="414" y="7"/>
                    <a:pt x="401" y="22"/>
                  </a:cubicBezTo>
                  <a:lnTo>
                    <a:pt x="26" y="419"/>
                  </a:lnTo>
                  <a:cubicBezTo>
                    <a:pt x="1" y="446"/>
                    <a:pt x="2" y="488"/>
                    <a:pt x="29" y="512"/>
                  </a:cubicBezTo>
                  <a:cubicBezTo>
                    <a:pt x="42" y="525"/>
                    <a:pt x="58" y="531"/>
                    <a:pt x="74" y="531"/>
                  </a:cubicBezTo>
                  <a:cubicBezTo>
                    <a:pt x="92" y="531"/>
                    <a:pt x="109" y="523"/>
                    <a:pt x="124" y="509"/>
                  </a:cubicBezTo>
                  <a:lnTo>
                    <a:pt x="498" y="110"/>
                  </a:lnTo>
                  <a:cubicBezTo>
                    <a:pt x="521" y="83"/>
                    <a:pt x="521" y="43"/>
                    <a:pt x="494" y="17"/>
                  </a:cubicBezTo>
                  <a:cubicBezTo>
                    <a:pt x="481" y="6"/>
                    <a:pt x="465" y="1"/>
                    <a:pt x="44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9" name="Google Shape;3009;p51"/>
            <p:cNvSpPr/>
            <p:nvPr/>
          </p:nvSpPr>
          <p:spPr>
            <a:xfrm>
              <a:off x="4057375" y="4418775"/>
              <a:ext cx="62275" cy="53425"/>
            </a:xfrm>
            <a:custGeom>
              <a:avLst/>
              <a:gdLst/>
              <a:ahLst/>
              <a:cxnLst/>
              <a:rect l="l" t="t" r="r" b="b"/>
              <a:pathLst>
                <a:path w="2491" h="2137" extrusionOk="0">
                  <a:moveTo>
                    <a:pt x="1816" y="1"/>
                  </a:moveTo>
                  <a:cubicBezTo>
                    <a:pt x="1229" y="15"/>
                    <a:pt x="632" y="14"/>
                    <a:pt x="46" y="27"/>
                  </a:cubicBezTo>
                  <a:cubicBezTo>
                    <a:pt x="30" y="730"/>
                    <a:pt x="16" y="1432"/>
                    <a:pt x="0" y="2137"/>
                  </a:cubicBezTo>
                  <a:lnTo>
                    <a:pt x="2490" y="2051"/>
                  </a:lnTo>
                  <a:cubicBezTo>
                    <a:pt x="2269" y="1378"/>
                    <a:pt x="2037" y="673"/>
                    <a:pt x="1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0" name="Google Shape;3010;p51"/>
            <p:cNvSpPr/>
            <p:nvPr/>
          </p:nvSpPr>
          <p:spPr>
            <a:xfrm>
              <a:off x="4050750" y="4278775"/>
              <a:ext cx="169800" cy="193325"/>
            </a:xfrm>
            <a:custGeom>
              <a:avLst/>
              <a:gdLst/>
              <a:ahLst/>
              <a:cxnLst/>
              <a:rect l="l" t="t" r="r" b="b"/>
              <a:pathLst>
                <a:path w="6792" h="7733" extrusionOk="0">
                  <a:moveTo>
                    <a:pt x="3465" y="1"/>
                  </a:moveTo>
                  <a:cubicBezTo>
                    <a:pt x="3342" y="1"/>
                    <a:pt x="3221" y="47"/>
                    <a:pt x="3140" y="139"/>
                  </a:cubicBezTo>
                  <a:cubicBezTo>
                    <a:pt x="3051" y="242"/>
                    <a:pt x="3031" y="395"/>
                    <a:pt x="3074" y="523"/>
                  </a:cubicBezTo>
                  <a:cubicBezTo>
                    <a:pt x="3046" y="521"/>
                    <a:pt x="3018" y="519"/>
                    <a:pt x="2991" y="519"/>
                  </a:cubicBezTo>
                  <a:cubicBezTo>
                    <a:pt x="2985" y="519"/>
                    <a:pt x="2979" y="519"/>
                    <a:pt x="2973" y="519"/>
                  </a:cubicBezTo>
                  <a:cubicBezTo>
                    <a:pt x="2730" y="525"/>
                    <a:pt x="2488" y="573"/>
                    <a:pt x="2259" y="655"/>
                  </a:cubicBezTo>
                  <a:cubicBezTo>
                    <a:pt x="2243" y="538"/>
                    <a:pt x="2176" y="426"/>
                    <a:pt x="2076" y="360"/>
                  </a:cubicBezTo>
                  <a:cubicBezTo>
                    <a:pt x="2006" y="314"/>
                    <a:pt x="1922" y="291"/>
                    <a:pt x="1837" y="291"/>
                  </a:cubicBezTo>
                  <a:cubicBezTo>
                    <a:pt x="1755" y="291"/>
                    <a:pt x="1673" y="313"/>
                    <a:pt x="1603" y="355"/>
                  </a:cubicBezTo>
                  <a:cubicBezTo>
                    <a:pt x="1460" y="439"/>
                    <a:pt x="1367" y="602"/>
                    <a:pt x="1360" y="768"/>
                  </a:cubicBezTo>
                  <a:cubicBezTo>
                    <a:pt x="1354" y="895"/>
                    <a:pt x="1396" y="1021"/>
                    <a:pt x="1472" y="1125"/>
                  </a:cubicBezTo>
                  <a:cubicBezTo>
                    <a:pt x="1366" y="1220"/>
                    <a:pt x="1266" y="1324"/>
                    <a:pt x="1180" y="1438"/>
                  </a:cubicBezTo>
                  <a:cubicBezTo>
                    <a:pt x="894" y="1819"/>
                    <a:pt x="730" y="2282"/>
                    <a:pt x="651" y="2751"/>
                  </a:cubicBezTo>
                  <a:cubicBezTo>
                    <a:pt x="572" y="3221"/>
                    <a:pt x="582" y="3700"/>
                    <a:pt x="600" y="4177"/>
                  </a:cubicBezTo>
                  <a:cubicBezTo>
                    <a:pt x="256" y="4812"/>
                    <a:pt x="52" y="5522"/>
                    <a:pt x="9" y="6244"/>
                  </a:cubicBezTo>
                  <a:cubicBezTo>
                    <a:pt x="2" y="6360"/>
                    <a:pt x="1" y="6480"/>
                    <a:pt x="29" y="6593"/>
                  </a:cubicBezTo>
                  <a:cubicBezTo>
                    <a:pt x="59" y="6706"/>
                    <a:pt x="125" y="6815"/>
                    <a:pt x="228" y="6872"/>
                  </a:cubicBezTo>
                  <a:cubicBezTo>
                    <a:pt x="280" y="6901"/>
                    <a:pt x="338" y="6914"/>
                    <a:pt x="397" y="6914"/>
                  </a:cubicBezTo>
                  <a:cubicBezTo>
                    <a:pt x="515" y="6914"/>
                    <a:pt x="637" y="6861"/>
                    <a:pt x="728" y="6782"/>
                  </a:cubicBezTo>
                  <a:cubicBezTo>
                    <a:pt x="864" y="6663"/>
                    <a:pt x="946" y="6496"/>
                    <a:pt x="1023" y="6331"/>
                  </a:cubicBezTo>
                  <a:cubicBezTo>
                    <a:pt x="1071" y="6675"/>
                    <a:pt x="1226" y="6982"/>
                    <a:pt x="1464" y="7235"/>
                  </a:cubicBezTo>
                  <a:cubicBezTo>
                    <a:pt x="1702" y="7487"/>
                    <a:pt x="2018" y="7664"/>
                    <a:pt x="2359" y="7732"/>
                  </a:cubicBezTo>
                  <a:lnTo>
                    <a:pt x="4807" y="7728"/>
                  </a:lnTo>
                  <a:cubicBezTo>
                    <a:pt x="4807" y="7728"/>
                    <a:pt x="4807" y="7728"/>
                    <a:pt x="4807" y="7728"/>
                  </a:cubicBezTo>
                  <a:cubicBezTo>
                    <a:pt x="4816" y="7728"/>
                    <a:pt x="6792" y="7177"/>
                    <a:pt x="6370" y="5379"/>
                  </a:cubicBezTo>
                  <a:cubicBezTo>
                    <a:pt x="6256" y="4992"/>
                    <a:pt x="6186" y="4597"/>
                    <a:pt x="6036" y="4223"/>
                  </a:cubicBezTo>
                  <a:cubicBezTo>
                    <a:pt x="5812" y="3664"/>
                    <a:pt x="5584" y="3105"/>
                    <a:pt x="5360" y="2543"/>
                  </a:cubicBezTo>
                  <a:cubicBezTo>
                    <a:pt x="5185" y="2114"/>
                    <a:pt x="5010" y="1677"/>
                    <a:pt x="4714" y="1320"/>
                  </a:cubicBezTo>
                  <a:cubicBezTo>
                    <a:pt x="4519" y="1084"/>
                    <a:pt x="4266" y="891"/>
                    <a:pt x="3985" y="754"/>
                  </a:cubicBezTo>
                  <a:cubicBezTo>
                    <a:pt x="3996" y="689"/>
                    <a:pt x="4002" y="623"/>
                    <a:pt x="3995" y="556"/>
                  </a:cubicBezTo>
                  <a:cubicBezTo>
                    <a:pt x="3976" y="355"/>
                    <a:pt x="3870" y="156"/>
                    <a:pt x="3694" y="59"/>
                  </a:cubicBezTo>
                  <a:cubicBezTo>
                    <a:pt x="3625" y="20"/>
                    <a:pt x="3545" y="1"/>
                    <a:pt x="34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1" name="Google Shape;3011;p51"/>
            <p:cNvSpPr/>
            <p:nvPr/>
          </p:nvSpPr>
          <p:spPr>
            <a:xfrm>
              <a:off x="4101175" y="4332850"/>
              <a:ext cx="9400" cy="9400"/>
            </a:xfrm>
            <a:custGeom>
              <a:avLst/>
              <a:gdLst/>
              <a:ahLst/>
              <a:cxnLst/>
              <a:rect l="l" t="t" r="r" b="b"/>
              <a:pathLst>
                <a:path w="376" h="376" extrusionOk="0">
                  <a:moveTo>
                    <a:pt x="188" y="0"/>
                  </a:moveTo>
                  <a:cubicBezTo>
                    <a:pt x="85" y="0"/>
                    <a:pt x="1" y="84"/>
                    <a:pt x="1" y="187"/>
                  </a:cubicBezTo>
                  <a:cubicBezTo>
                    <a:pt x="1" y="292"/>
                    <a:pt x="85" y="376"/>
                    <a:pt x="188" y="376"/>
                  </a:cubicBezTo>
                  <a:cubicBezTo>
                    <a:pt x="292" y="376"/>
                    <a:pt x="375" y="292"/>
                    <a:pt x="375" y="187"/>
                  </a:cubicBezTo>
                  <a:cubicBezTo>
                    <a:pt x="375" y="84"/>
                    <a:pt x="292" y="0"/>
                    <a:pt x="18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2" name="Google Shape;3012;p51"/>
            <p:cNvSpPr/>
            <p:nvPr/>
          </p:nvSpPr>
          <p:spPr>
            <a:xfrm>
              <a:off x="4148275" y="4325875"/>
              <a:ext cx="9400" cy="9425"/>
            </a:xfrm>
            <a:custGeom>
              <a:avLst/>
              <a:gdLst/>
              <a:ahLst/>
              <a:cxnLst/>
              <a:rect l="l" t="t" r="r" b="b"/>
              <a:pathLst>
                <a:path w="376" h="377" extrusionOk="0">
                  <a:moveTo>
                    <a:pt x="188" y="0"/>
                  </a:moveTo>
                  <a:cubicBezTo>
                    <a:pt x="84" y="0"/>
                    <a:pt x="1" y="85"/>
                    <a:pt x="1" y="188"/>
                  </a:cubicBezTo>
                  <a:cubicBezTo>
                    <a:pt x="1" y="292"/>
                    <a:pt x="84" y="376"/>
                    <a:pt x="188" y="376"/>
                  </a:cubicBezTo>
                  <a:cubicBezTo>
                    <a:pt x="291" y="376"/>
                    <a:pt x="375" y="292"/>
                    <a:pt x="375" y="188"/>
                  </a:cubicBezTo>
                  <a:cubicBezTo>
                    <a:pt x="375" y="85"/>
                    <a:pt x="291" y="0"/>
                    <a:pt x="18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3" name="Google Shape;3013;p51"/>
            <p:cNvSpPr/>
            <p:nvPr/>
          </p:nvSpPr>
          <p:spPr>
            <a:xfrm>
              <a:off x="4122650" y="4328200"/>
              <a:ext cx="18400" cy="8100"/>
            </a:xfrm>
            <a:custGeom>
              <a:avLst/>
              <a:gdLst/>
              <a:ahLst/>
              <a:cxnLst/>
              <a:rect l="l" t="t" r="r" b="b"/>
              <a:pathLst>
                <a:path w="736" h="324" extrusionOk="0">
                  <a:moveTo>
                    <a:pt x="406" y="0"/>
                  </a:moveTo>
                  <a:cubicBezTo>
                    <a:pt x="383" y="0"/>
                    <a:pt x="360" y="2"/>
                    <a:pt x="337" y="6"/>
                  </a:cubicBezTo>
                  <a:cubicBezTo>
                    <a:pt x="205" y="27"/>
                    <a:pt x="85" y="109"/>
                    <a:pt x="19" y="226"/>
                  </a:cubicBezTo>
                  <a:cubicBezTo>
                    <a:pt x="1" y="256"/>
                    <a:pt x="12" y="298"/>
                    <a:pt x="44" y="315"/>
                  </a:cubicBezTo>
                  <a:cubicBezTo>
                    <a:pt x="55" y="320"/>
                    <a:pt x="65" y="323"/>
                    <a:pt x="77" y="323"/>
                  </a:cubicBezTo>
                  <a:cubicBezTo>
                    <a:pt x="99" y="323"/>
                    <a:pt x="122" y="312"/>
                    <a:pt x="134" y="289"/>
                  </a:cubicBezTo>
                  <a:cubicBezTo>
                    <a:pt x="178" y="207"/>
                    <a:pt x="264" y="149"/>
                    <a:pt x="357" y="135"/>
                  </a:cubicBezTo>
                  <a:cubicBezTo>
                    <a:pt x="372" y="132"/>
                    <a:pt x="387" y="131"/>
                    <a:pt x="402" y="131"/>
                  </a:cubicBezTo>
                  <a:cubicBezTo>
                    <a:pt x="480" y="131"/>
                    <a:pt x="560" y="161"/>
                    <a:pt x="618" y="213"/>
                  </a:cubicBezTo>
                  <a:cubicBezTo>
                    <a:pt x="630" y="225"/>
                    <a:pt x="646" y="230"/>
                    <a:pt x="662" y="230"/>
                  </a:cubicBezTo>
                  <a:cubicBezTo>
                    <a:pt x="680" y="230"/>
                    <a:pt x="698" y="223"/>
                    <a:pt x="711" y="209"/>
                  </a:cubicBezTo>
                  <a:cubicBezTo>
                    <a:pt x="736" y="182"/>
                    <a:pt x="734" y="142"/>
                    <a:pt x="707" y="116"/>
                  </a:cubicBezTo>
                  <a:cubicBezTo>
                    <a:pt x="625" y="42"/>
                    <a:pt x="517" y="0"/>
                    <a:pt x="40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4" name="Google Shape;3014;p51"/>
            <p:cNvSpPr/>
            <p:nvPr/>
          </p:nvSpPr>
          <p:spPr>
            <a:xfrm>
              <a:off x="4130025" y="4328225"/>
              <a:ext cx="4800" cy="20175"/>
            </a:xfrm>
            <a:custGeom>
              <a:avLst/>
              <a:gdLst/>
              <a:ahLst/>
              <a:cxnLst/>
              <a:rect l="l" t="t" r="r" b="b"/>
              <a:pathLst>
                <a:path w="192" h="807" extrusionOk="0">
                  <a:moveTo>
                    <a:pt x="70" y="0"/>
                  </a:moveTo>
                  <a:cubicBezTo>
                    <a:pt x="68" y="0"/>
                    <a:pt x="66" y="1"/>
                    <a:pt x="65" y="1"/>
                  </a:cubicBezTo>
                  <a:cubicBezTo>
                    <a:pt x="29" y="5"/>
                    <a:pt x="0" y="36"/>
                    <a:pt x="5" y="72"/>
                  </a:cubicBezTo>
                  <a:lnTo>
                    <a:pt x="56" y="747"/>
                  </a:lnTo>
                  <a:cubicBezTo>
                    <a:pt x="60" y="780"/>
                    <a:pt x="89" y="807"/>
                    <a:pt x="123" y="807"/>
                  </a:cubicBezTo>
                  <a:cubicBezTo>
                    <a:pt x="125" y="807"/>
                    <a:pt x="126" y="807"/>
                    <a:pt x="127" y="805"/>
                  </a:cubicBezTo>
                  <a:cubicBezTo>
                    <a:pt x="163" y="804"/>
                    <a:pt x="192" y="771"/>
                    <a:pt x="189" y="735"/>
                  </a:cubicBezTo>
                  <a:lnTo>
                    <a:pt x="136" y="62"/>
                  </a:lnTo>
                  <a:cubicBezTo>
                    <a:pt x="133" y="28"/>
                    <a:pt x="106" y="0"/>
                    <a:pt x="70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5" name="Google Shape;3015;p51"/>
            <p:cNvSpPr/>
            <p:nvPr/>
          </p:nvSpPr>
          <p:spPr>
            <a:xfrm>
              <a:off x="4123275" y="4339900"/>
              <a:ext cx="18350" cy="9900"/>
            </a:xfrm>
            <a:custGeom>
              <a:avLst/>
              <a:gdLst/>
              <a:ahLst/>
              <a:cxnLst/>
              <a:rect l="l" t="t" r="r" b="b"/>
              <a:pathLst>
                <a:path w="734" h="396" extrusionOk="0">
                  <a:moveTo>
                    <a:pt x="69" y="1"/>
                  </a:moveTo>
                  <a:cubicBezTo>
                    <a:pt x="66" y="1"/>
                    <a:pt x="63" y="1"/>
                    <a:pt x="60" y="1"/>
                  </a:cubicBezTo>
                  <a:cubicBezTo>
                    <a:pt x="24" y="5"/>
                    <a:pt x="0" y="40"/>
                    <a:pt x="4" y="75"/>
                  </a:cubicBezTo>
                  <a:cubicBezTo>
                    <a:pt x="26" y="237"/>
                    <a:pt x="166" y="373"/>
                    <a:pt x="326" y="394"/>
                  </a:cubicBezTo>
                  <a:cubicBezTo>
                    <a:pt x="340" y="394"/>
                    <a:pt x="355" y="396"/>
                    <a:pt x="369" y="396"/>
                  </a:cubicBezTo>
                  <a:cubicBezTo>
                    <a:pt x="516" y="396"/>
                    <a:pt x="661" y="303"/>
                    <a:pt x="719" y="165"/>
                  </a:cubicBezTo>
                  <a:cubicBezTo>
                    <a:pt x="733" y="131"/>
                    <a:pt x="718" y="94"/>
                    <a:pt x="683" y="80"/>
                  </a:cubicBezTo>
                  <a:cubicBezTo>
                    <a:pt x="675" y="76"/>
                    <a:pt x="667" y="74"/>
                    <a:pt x="658" y="74"/>
                  </a:cubicBezTo>
                  <a:cubicBezTo>
                    <a:pt x="633" y="74"/>
                    <a:pt x="608" y="90"/>
                    <a:pt x="598" y="115"/>
                  </a:cubicBezTo>
                  <a:cubicBezTo>
                    <a:pt x="562" y="202"/>
                    <a:pt x="465" y="263"/>
                    <a:pt x="371" y="263"/>
                  </a:cubicBezTo>
                  <a:cubicBezTo>
                    <a:pt x="362" y="263"/>
                    <a:pt x="353" y="262"/>
                    <a:pt x="345" y="261"/>
                  </a:cubicBezTo>
                  <a:cubicBezTo>
                    <a:pt x="240" y="248"/>
                    <a:pt x="150" y="158"/>
                    <a:pt x="136" y="55"/>
                  </a:cubicBezTo>
                  <a:cubicBezTo>
                    <a:pt x="131" y="23"/>
                    <a:pt x="101" y="1"/>
                    <a:pt x="69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6" name="Google Shape;3016;p51"/>
            <p:cNvSpPr/>
            <p:nvPr/>
          </p:nvSpPr>
          <p:spPr>
            <a:xfrm>
              <a:off x="4089925" y="4292625"/>
              <a:ext cx="13125" cy="10925"/>
            </a:xfrm>
            <a:custGeom>
              <a:avLst/>
              <a:gdLst/>
              <a:ahLst/>
              <a:cxnLst/>
              <a:rect l="l" t="t" r="r" b="b"/>
              <a:pathLst>
                <a:path w="525" h="437" extrusionOk="0">
                  <a:moveTo>
                    <a:pt x="275" y="1"/>
                  </a:moveTo>
                  <a:cubicBezTo>
                    <a:pt x="189" y="1"/>
                    <a:pt x="103" y="44"/>
                    <a:pt x="56" y="117"/>
                  </a:cubicBezTo>
                  <a:cubicBezTo>
                    <a:pt x="0" y="207"/>
                    <a:pt x="6" y="330"/>
                    <a:pt x="72" y="413"/>
                  </a:cubicBezTo>
                  <a:cubicBezTo>
                    <a:pt x="86" y="428"/>
                    <a:pt x="103" y="437"/>
                    <a:pt x="123" y="437"/>
                  </a:cubicBezTo>
                  <a:cubicBezTo>
                    <a:pt x="138" y="437"/>
                    <a:pt x="152" y="434"/>
                    <a:pt x="163" y="424"/>
                  </a:cubicBezTo>
                  <a:cubicBezTo>
                    <a:pt x="192" y="401"/>
                    <a:pt x="196" y="360"/>
                    <a:pt x="173" y="331"/>
                  </a:cubicBezTo>
                  <a:cubicBezTo>
                    <a:pt x="143" y="292"/>
                    <a:pt x="139" y="231"/>
                    <a:pt x="166" y="188"/>
                  </a:cubicBezTo>
                  <a:cubicBezTo>
                    <a:pt x="188" y="153"/>
                    <a:pt x="229" y="132"/>
                    <a:pt x="271" y="132"/>
                  </a:cubicBezTo>
                  <a:cubicBezTo>
                    <a:pt x="280" y="132"/>
                    <a:pt x="290" y="133"/>
                    <a:pt x="299" y="135"/>
                  </a:cubicBezTo>
                  <a:cubicBezTo>
                    <a:pt x="346" y="145"/>
                    <a:pt x="386" y="192"/>
                    <a:pt x="392" y="242"/>
                  </a:cubicBezTo>
                  <a:cubicBezTo>
                    <a:pt x="395" y="276"/>
                    <a:pt x="423" y="302"/>
                    <a:pt x="456" y="302"/>
                  </a:cubicBezTo>
                  <a:cubicBezTo>
                    <a:pt x="459" y="302"/>
                    <a:pt x="461" y="301"/>
                    <a:pt x="464" y="301"/>
                  </a:cubicBezTo>
                  <a:cubicBezTo>
                    <a:pt x="499" y="298"/>
                    <a:pt x="525" y="265"/>
                    <a:pt x="522" y="230"/>
                  </a:cubicBezTo>
                  <a:cubicBezTo>
                    <a:pt x="514" y="124"/>
                    <a:pt x="431" y="31"/>
                    <a:pt x="329" y="7"/>
                  </a:cubicBezTo>
                  <a:cubicBezTo>
                    <a:pt x="311" y="3"/>
                    <a:pt x="293" y="1"/>
                    <a:pt x="2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7" name="Google Shape;3017;p51"/>
            <p:cNvSpPr/>
            <p:nvPr/>
          </p:nvSpPr>
          <p:spPr>
            <a:xfrm>
              <a:off x="4132175" y="4285350"/>
              <a:ext cx="12875" cy="10100"/>
            </a:xfrm>
            <a:custGeom>
              <a:avLst/>
              <a:gdLst/>
              <a:ahLst/>
              <a:cxnLst/>
              <a:rect l="l" t="t" r="r" b="b"/>
              <a:pathLst>
                <a:path w="515" h="404" extrusionOk="0">
                  <a:moveTo>
                    <a:pt x="262" y="1"/>
                  </a:moveTo>
                  <a:cubicBezTo>
                    <a:pt x="203" y="1"/>
                    <a:pt x="144" y="23"/>
                    <a:pt x="97" y="63"/>
                  </a:cubicBezTo>
                  <a:cubicBezTo>
                    <a:pt x="36" y="115"/>
                    <a:pt x="0" y="190"/>
                    <a:pt x="4" y="263"/>
                  </a:cubicBezTo>
                  <a:cubicBezTo>
                    <a:pt x="6" y="299"/>
                    <a:pt x="33" y="322"/>
                    <a:pt x="71" y="326"/>
                  </a:cubicBezTo>
                  <a:cubicBezTo>
                    <a:pt x="107" y="325"/>
                    <a:pt x="136" y="293"/>
                    <a:pt x="134" y="258"/>
                  </a:cubicBezTo>
                  <a:cubicBezTo>
                    <a:pt x="133" y="226"/>
                    <a:pt x="150" y="190"/>
                    <a:pt x="182" y="165"/>
                  </a:cubicBezTo>
                  <a:cubicBezTo>
                    <a:pt x="205" y="145"/>
                    <a:pt x="233" y="133"/>
                    <a:pt x="260" y="133"/>
                  </a:cubicBezTo>
                  <a:cubicBezTo>
                    <a:pt x="268" y="133"/>
                    <a:pt x="275" y="134"/>
                    <a:pt x="282" y="136"/>
                  </a:cubicBezTo>
                  <a:cubicBezTo>
                    <a:pt x="313" y="143"/>
                    <a:pt x="342" y="169"/>
                    <a:pt x="360" y="205"/>
                  </a:cubicBezTo>
                  <a:cubicBezTo>
                    <a:pt x="377" y="240"/>
                    <a:pt x="377" y="278"/>
                    <a:pt x="363" y="308"/>
                  </a:cubicBezTo>
                  <a:cubicBezTo>
                    <a:pt x="347" y="340"/>
                    <a:pt x="360" y="379"/>
                    <a:pt x="392" y="396"/>
                  </a:cubicBezTo>
                  <a:cubicBezTo>
                    <a:pt x="403" y="401"/>
                    <a:pt x="412" y="403"/>
                    <a:pt x="423" y="403"/>
                  </a:cubicBezTo>
                  <a:cubicBezTo>
                    <a:pt x="446" y="403"/>
                    <a:pt x="469" y="389"/>
                    <a:pt x="482" y="368"/>
                  </a:cubicBezTo>
                  <a:cubicBezTo>
                    <a:pt x="515" y="300"/>
                    <a:pt x="513" y="219"/>
                    <a:pt x="479" y="147"/>
                  </a:cubicBezTo>
                  <a:cubicBezTo>
                    <a:pt x="446" y="75"/>
                    <a:pt x="382" y="22"/>
                    <a:pt x="310" y="6"/>
                  </a:cubicBezTo>
                  <a:cubicBezTo>
                    <a:pt x="294" y="3"/>
                    <a:pt x="278" y="1"/>
                    <a:pt x="26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8" name="Google Shape;3018;p51"/>
            <p:cNvSpPr/>
            <p:nvPr/>
          </p:nvSpPr>
          <p:spPr>
            <a:xfrm>
              <a:off x="4103675" y="4362200"/>
              <a:ext cx="62225" cy="18575"/>
            </a:xfrm>
            <a:custGeom>
              <a:avLst/>
              <a:gdLst/>
              <a:ahLst/>
              <a:cxnLst/>
              <a:rect l="l" t="t" r="r" b="b"/>
              <a:pathLst>
                <a:path w="2489" h="743" extrusionOk="0">
                  <a:moveTo>
                    <a:pt x="2416" y="0"/>
                  </a:moveTo>
                  <a:cubicBezTo>
                    <a:pt x="2397" y="0"/>
                    <a:pt x="2378" y="9"/>
                    <a:pt x="2365" y="24"/>
                  </a:cubicBezTo>
                  <a:cubicBezTo>
                    <a:pt x="2114" y="321"/>
                    <a:pt x="1730" y="529"/>
                    <a:pt x="1314" y="591"/>
                  </a:cubicBezTo>
                  <a:cubicBezTo>
                    <a:pt x="1225" y="605"/>
                    <a:pt x="1135" y="611"/>
                    <a:pt x="1045" y="611"/>
                  </a:cubicBezTo>
                  <a:cubicBezTo>
                    <a:pt x="714" y="611"/>
                    <a:pt x="383" y="524"/>
                    <a:pt x="108" y="360"/>
                  </a:cubicBezTo>
                  <a:cubicBezTo>
                    <a:pt x="98" y="354"/>
                    <a:pt x="87" y="351"/>
                    <a:pt x="76" y="351"/>
                  </a:cubicBezTo>
                  <a:cubicBezTo>
                    <a:pt x="54" y="351"/>
                    <a:pt x="32" y="363"/>
                    <a:pt x="19" y="383"/>
                  </a:cubicBezTo>
                  <a:cubicBezTo>
                    <a:pt x="1" y="413"/>
                    <a:pt x="11" y="454"/>
                    <a:pt x="42" y="471"/>
                  </a:cubicBezTo>
                  <a:cubicBezTo>
                    <a:pt x="337" y="649"/>
                    <a:pt x="691" y="743"/>
                    <a:pt x="1046" y="743"/>
                  </a:cubicBezTo>
                  <a:cubicBezTo>
                    <a:pt x="1143" y="743"/>
                    <a:pt x="1242" y="736"/>
                    <a:pt x="1332" y="722"/>
                  </a:cubicBezTo>
                  <a:cubicBezTo>
                    <a:pt x="1780" y="656"/>
                    <a:pt x="2194" y="433"/>
                    <a:pt x="2465" y="110"/>
                  </a:cubicBezTo>
                  <a:cubicBezTo>
                    <a:pt x="2488" y="81"/>
                    <a:pt x="2485" y="40"/>
                    <a:pt x="2458" y="17"/>
                  </a:cubicBezTo>
                  <a:cubicBezTo>
                    <a:pt x="2445" y="6"/>
                    <a:pt x="2430" y="0"/>
                    <a:pt x="241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9" name="Google Shape;3019;p51"/>
            <p:cNvSpPr/>
            <p:nvPr/>
          </p:nvSpPr>
          <p:spPr>
            <a:xfrm>
              <a:off x="4065500" y="4381225"/>
              <a:ext cx="18300" cy="58350"/>
            </a:xfrm>
            <a:custGeom>
              <a:avLst/>
              <a:gdLst/>
              <a:ahLst/>
              <a:cxnLst/>
              <a:rect l="l" t="t" r="r" b="b"/>
              <a:pathLst>
                <a:path w="732" h="2334" extrusionOk="0">
                  <a:moveTo>
                    <a:pt x="75" y="1"/>
                  </a:moveTo>
                  <a:cubicBezTo>
                    <a:pt x="62" y="1"/>
                    <a:pt x="49" y="5"/>
                    <a:pt x="37" y="13"/>
                  </a:cubicBezTo>
                  <a:cubicBezTo>
                    <a:pt x="10" y="35"/>
                    <a:pt x="1" y="75"/>
                    <a:pt x="24" y="104"/>
                  </a:cubicBezTo>
                  <a:cubicBezTo>
                    <a:pt x="468" y="711"/>
                    <a:pt x="596" y="1533"/>
                    <a:pt x="354" y="2246"/>
                  </a:cubicBezTo>
                  <a:cubicBezTo>
                    <a:pt x="341" y="2282"/>
                    <a:pt x="361" y="2318"/>
                    <a:pt x="394" y="2331"/>
                  </a:cubicBezTo>
                  <a:cubicBezTo>
                    <a:pt x="403" y="2332"/>
                    <a:pt x="410" y="2334"/>
                    <a:pt x="417" y="2334"/>
                  </a:cubicBezTo>
                  <a:cubicBezTo>
                    <a:pt x="443" y="2334"/>
                    <a:pt x="468" y="2316"/>
                    <a:pt x="477" y="2289"/>
                  </a:cubicBezTo>
                  <a:cubicBezTo>
                    <a:pt x="731" y="1536"/>
                    <a:pt x="599" y="668"/>
                    <a:pt x="128" y="28"/>
                  </a:cubicBezTo>
                  <a:cubicBezTo>
                    <a:pt x="115" y="10"/>
                    <a:pt x="95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0" name="Google Shape;3020;p51"/>
            <p:cNvSpPr/>
            <p:nvPr/>
          </p:nvSpPr>
          <p:spPr>
            <a:xfrm>
              <a:off x="4053850" y="4440875"/>
              <a:ext cx="3975" cy="10200"/>
            </a:xfrm>
            <a:custGeom>
              <a:avLst/>
              <a:gdLst/>
              <a:ahLst/>
              <a:cxnLst/>
              <a:rect l="l" t="t" r="r" b="b"/>
              <a:pathLst>
                <a:path w="159" h="408" extrusionOk="0">
                  <a:moveTo>
                    <a:pt x="92" y="0"/>
                  </a:moveTo>
                  <a:cubicBezTo>
                    <a:pt x="58" y="0"/>
                    <a:pt x="28" y="26"/>
                    <a:pt x="25" y="60"/>
                  </a:cubicBezTo>
                  <a:lnTo>
                    <a:pt x="4" y="338"/>
                  </a:lnTo>
                  <a:cubicBezTo>
                    <a:pt x="1" y="374"/>
                    <a:pt x="28" y="404"/>
                    <a:pt x="64" y="408"/>
                  </a:cubicBezTo>
                  <a:lnTo>
                    <a:pt x="70" y="408"/>
                  </a:lnTo>
                  <a:cubicBezTo>
                    <a:pt x="104" y="408"/>
                    <a:pt x="132" y="381"/>
                    <a:pt x="135" y="346"/>
                  </a:cubicBezTo>
                  <a:lnTo>
                    <a:pt x="157" y="72"/>
                  </a:lnTo>
                  <a:cubicBezTo>
                    <a:pt x="158" y="33"/>
                    <a:pt x="132" y="3"/>
                    <a:pt x="97" y="0"/>
                  </a:cubicBezTo>
                  <a:cubicBezTo>
                    <a:pt x="95" y="0"/>
                    <a:pt x="93" y="0"/>
                    <a:pt x="92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1" name="Google Shape;3021;p51"/>
            <p:cNvSpPr/>
            <p:nvPr/>
          </p:nvSpPr>
          <p:spPr>
            <a:xfrm>
              <a:off x="4061550" y="4441125"/>
              <a:ext cx="4525" cy="11850"/>
            </a:xfrm>
            <a:custGeom>
              <a:avLst/>
              <a:gdLst/>
              <a:ahLst/>
              <a:cxnLst/>
              <a:rect l="l" t="t" r="r" b="b"/>
              <a:pathLst>
                <a:path w="181" h="474" extrusionOk="0">
                  <a:moveTo>
                    <a:pt x="117" y="0"/>
                  </a:moveTo>
                  <a:cubicBezTo>
                    <a:pt x="83" y="0"/>
                    <a:pt x="52" y="23"/>
                    <a:pt x="47" y="58"/>
                  </a:cubicBezTo>
                  <a:lnTo>
                    <a:pt x="5" y="401"/>
                  </a:lnTo>
                  <a:cubicBezTo>
                    <a:pt x="0" y="436"/>
                    <a:pt x="26" y="469"/>
                    <a:pt x="62" y="474"/>
                  </a:cubicBezTo>
                  <a:lnTo>
                    <a:pt x="70" y="474"/>
                  </a:lnTo>
                  <a:cubicBezTo>
                    <a:pt x="103" y="474"/>
                    <a:pt x="132" y="449"/>
                    <a:pt x="135" y="416"/>
                  </a:cubicBezTo>
                  <a:lnTo>
                    <a:pt x="178" y="73"/>
                  </a:lnTo>
                  <a:cubicBezTo>
                    <a:pt x="180" y="38"/>
                    <a:pt x="156" y="6"/>
                    <a:pt x="120" y="0"/>
                  </a:cubicBezTo>
                  <a:cubicBezTo>
                    <a:pt x="119" y="0"/>
                    <a:pt x="118" y="0"/>
                    <a:pt x="11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2" name="Google Shape;3022;p51"/>
            <p:cNvSpPr/>
            <p:nvPr/>
          </p:nvSpPr>
          <p:spPr>
            <a:xfrm>
              <a:off x="4103275" y="4422600"/>
              <a:ext cx="34700" cy="11750"/>
            </a:xfrm>
            <a:custGeom>
              <a:avLst/>
              <a:gdLst/>
              <a:ahLst/>
              <a:cxnLst/>
              <a:rect l="l" t="t" r="r" b="b"/>
              <a:pathLst>
                <a:path w="1388" h="470" extrusionOk="0">
                  <a:moveTo>
                    <a:pt x="550" y="1"/>
                  </a:moveTo>
                  <a:cubicBezTo>
                    <a:pt x="375" y="1"/>
                    <a:pt x="201" y="42"/>
                    <a:pt x="45" y="122"/>
                  </a:cubicBezTo>
                  <a:cubicBezTo>
                    <a:pt x="14" y="141"/>
                    <a:pt x="1" y="180"/>
                    <a:pt x="17" y="213"/>
                  </a:cubicBezTo>
                  <a:cubicBezTo>
                    <a:pt x="30" y="235"/>
                    <a:pt x="53" y="248"/>
                    <a:pt x="77" y="248"/>
                  </a:cubicBezTo>
                  <a:cubicBezTo>
                    <a:pt x="87" y="248"/>
                    <a:pt x="97" y="246"/>
                    <a:pt x="107" y="241"/>
                  </a:cubicBezTo>
                  <a:cubicBezTo>
                    <a:pt x="244" y="171"/>
                    <a:pt x="400" y="134"/>
                    <a:pt x="555" y="134"/>
                  </a:cubicBezTo>
                  <a:cubicBezTo>
                    <a:pt x="611" y="134"/>
                    <a:pt x="667" y="138"/>
                    <a:pt x="721" y="148"/>
                  </a:cubicBezTo>
                  <a:cubicBezTo>
                    <a:pt x="929" y="185"/>
                    <a:pt x="1122" y="291"/>
                    <a:pt x="1265" y="448"/>
                  </a:cubicBezTo>
                  <a:cubicBezTo>
                    <a:pt x="1276" y="463"/>
                    <a:pt x="1295" y="470"/>
                    <a:pt x="1312" y="470"/>
                  </a:cubicBezTo>
                  <a:cubicBezTo>
                    <a:pt x="1329" y="470"/>
                    <a:pt x="1345" y="464"/>
                    <a:pt x="1359" y="453"/>
                  </a:cubicBezTo>
                  <a:cubicBezTo>
                    <a:pt x="1386" y="427"/>
                    <a:pt x="1388" y="385"/>
                    <a:pt x="1362" y="360"/>
                  </a:cubicBezTo>
                  <a:cubicBezTo>
                    <a:pt x="1200" y="183"/>
                    <a:pt x="980" y="61"/>
                    <a:pt x="744" y="18"/>
                  </a:cubicBezTo>
                  <a:cubicBezTo>
                    <a:pt x="680" y="6"/>
                    <a:pt x="615" y="1"/>
                    <a:pt x="55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3" name="Google Shape;3023;p51"/>
            <p:cNvSpPr/>
            <p:nvPr/>
          </p:nvSpPr>
          <p:spPr>
            <a:xfrm>
              <a:off x="4111900" y="4345200"/>
              <a:ext cx="138150" cy="115775"/>
            </a:xfrm>
            <a:custGeom>
              <a:avLst/>
              <a:gdLst/>
              <a:ahLst/>
              <a:cxnLst/>
              <a:rect l="l" t="t" r="r" b="b"/>
              <a:pathLst>
                <a:path w="5526" h="4631" extrusionOk="0">
                  <a:moveTo>
                    <a:pt x="4226" y="1"/>
                  </a:moveTo>
                  <a:cubicBezTo>
                    <a:pt x="3433" y="620"/>
                    <a:pt x="2682" y="1220"/>
                    <a:pt x="1889" y="1838"/>
                  </a:cubicBezTo>
                  <a:cubicBezTo>
                    <a:pt x="1216" y="1852"/>
                    <a:pt x="549" y="2098"/>
                    <a:pt x="28" y="2522"/>
                  </a:cubicBezTo>
                  <a:cubicBezTo>
                    <a:pt x="0" y="2608"/>
                    <a:pt x="31" y="2688"/>
                    <a:pt x="106" y="2741"/>
                  </a:cubicBezTo>
                  <a:cubicBezTo>
                    <a:pt x="181" y="2792"/>
                    <a:pt x="275" y="2804"/>
                    <a:pt x="366" y="2807"/>
                  </a:cubicBezTo>
                  <a:cubicBezTo>
                    <a:pt x="374" y="2807"/>
                    <a:pt x="381" y="2807"/>
                    <a:pt x="389" y="2807"/>
                  </a:cubicBezTo>
                  <a:cubicBezTo>
                    <a:pt x="432" y="2807"/>
                    <a:pt x="475" y="2805"/>
                    <a:pt x="518" y="2805"/>
                  </a:cubicBezTo>
                  <a:cubicBezTo>
                    <a:pt x="559" y="2805"/>
                    <a:pt x="599" y="2807"/>
                    <a:pt x="639" y="2812"/>
                  </a:cubicBezTo>
                  <a:cubicBezTo>
                    <a:pt x="731" y="2824"/>
                    <a:pt x="822" y="2860"/>
                    <a:pt x="875" y="2935"/>
                  </a:cubicBezTo>
                  <a:cubicBezTo>
                    <a:pt x="730" y="3286"/>
                    <a:pt x="582" y="3630"/>
                    <a:pt x="436" y="3980"/>
                  </a:cubicBezTo>
                  <a:cubicBezTo>
                    <a:pt x="386" y="4100"/>
                    <a:pt x="335" y="4236"/>
                    <a:pt x="382" y="4358"/>
                  </a:cubicBezTo>
                  <a:cubicBezTo>
                    <a:pt x="492" y="4301"/>
                    <a:pt x="649" y="4261"/>
                    <a:pt x="760" y="4206"/>
                  </a:cubicBezTo>
                  <a:lnTo>
                    <a:pt x="760" y="4206"/>
                  </a:lnTo>
                  <a:cubicBezTo>
                    <a:pt x="638" y="4301"/>
                    <a:pt x="579" y="4494"/>
                    <a:pt x="651" y="4631"/>
                  </a:cubicBezTo>
                  <a:cubicBezTo>
                    <a:pt x="891" y="4485"/>
                    <a:pt x="1166" y="4349"/>
                    <a:pt x="1404" y="4202"/>
                  </a:cubicBezTo>
                  <a:cubicBezTo>
                    <a:pt x="2708" y="3409"/>
                    <a:pt x="4276" y="3064"/>
                    <a:pt x="5526" y="2192"/>
                  </a:cubicBezTo>
                  <a:cubicBezTo>
                    <a:pt x="5227" y="1359"/>
                    <a:pt x="4864" y="614"/>
                    <a:pt x="4226" y="1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4" name="Google Shape;3024;p51"/>
            <p:cNvSpPr/>
            <p:nvPr/>
          </p:nvSpPr>
          <p:spPr>
            <a:xfrm>
              <a:off x="4127125" y="4433575"/>
              <a:ext cx="17850" cy="20000"/>
            </a:xfrm>
            <a:custGeom>
              <a:avLst/>
              <a:gdLst/>
              <a:ahLst/>
              <a:cxnLst/>
              <a:rect l="l" t="t" r="r" b="b"/>
              <a:pathLst>
                <a:path w="714" h="800" extrusionOk="0">
                  <a:moveTo>
                    <a:pt x="640" y="1"/>
                  </a:moveTo>
                  <a:cubicBezTo>
                    <a:pt x="622" y="1"/>
                    <a:pt x="603" y="8"/>
                    <a:pt x="591" y="24"/>
                  </a:cubicBezTo>
                  <a:lnTo>
                    <a:pt x="25" y="690"/>
                  </a:lnTo>
                  <a:cubicBezTo>
                    <a:pt x="0" y="718"/>
                    <a:pt x="5" y="760"/>
                    <a:pt x="32" y="783"/>
                  </a:cubicBezTo>
                  <a:cubicBezTo>
                    <a:pt x="43" y="794"/>
                    <a:pt x="60" y="800"/>
                    <a:pt x="73" y="800"/>
                  </a:cubicBezTo>
                  <a:cubicBezTo>
                    <a:pt x="92" y="800"/>
                    <a:pt x="112" y="790"/>
                    <a:pt x="125" y="776"/>
                  </a:cubicBezTo>
                  <a:lnTo>
                    <a:pt x="691" y="109"/>
                  </a:lnTo>
                  <a:cubicBezTo>
                    <a:pt x="714" y="81"/>
                    <a:pt x="711" y="39"/>
                    <a:pt x="684" y="17"/>
                  </a:cubicBezTo>
                  <a:cubicBezTo>
                    <a:pt x="671" y="6"/>
                    <a:pt x="656" y="1"/>
                    <a:pt x="64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5" name="Google Shape;3025;p51"/>
            <p:cNvSpPr/>
            <p:nvPr/>
          </p:nvSpPr>
          <p:spPr>
            <a:xfrm>
              <a:off x="4157100" y="4388725"/>
              <a:ext cx="7575" cy="7350"/>
            </a:xfrm>
            <a:custGeom>
              <a:avLst/>
              <a:gdLst/>
              <a:ahLst/>
              <a:cxnLst/>
              <a:rect l="l" t="t" r="r" b="b"/>
              <a:pathLst>
                <a:path w="303" h="294" extrusionOk="0">
                  <a:moveTo>
                    <a:pt x="74" y="0"/>
                  </a:moveTo>
                  <a:cubicBezTo>
                    <a:pt x="57" y="0"/>
                    <a:pt x="41" y="6"/>
                    <a:pt x="28" y="18"/>
                  </a:cubicBezTo>
                  <a:cubicBezTo>
                    <a:pt x="1" y="44"/>
                    <a:pt x="1" y="84"/>
                    <a:pt x="27" y="111"/>
                  </a:cubicBezTo>
                  <a:lnTo>
                    <a:pt x="184" y="274"/>
                  </a:lnTo>
                  <a:cubicBezTo>
                    <a:pt x="195" y="287"/>
                    <a:pt x="212" y="294"/>
                    <a:pt x="230" y="294"/>
                  </a:cubicBezTo>
                  <a:cubicBezTo>
                    <a:pt x="245" y="294"/>
                    <a:pt x="264" y="288"/>
                    <a:pt x="277" y="275"/>
                  </a:cubicBezTo>
                  <a:cubicBezTo>
                    <a:pt x="302" y="251"/>
                    <a:pt x="302" y="209"/>
                    <a:pt x="278" y="182"/>
                  </a:cubicBezTo>
                  <a:lnTo>
                    <a:pt x="121" y="21"/>
                  </a:lnTo>
                  <a:cubicBezTo>
                    <a:pt x="108" y="7"/>
                    <a:pt x="91" y="0"/>
                    <a:pt x="7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6" name="Google Shape;3026;p51"/>
            <p:cNvSpPr/>
            <p:nvPr/>
          </p:nvSpPr>
          <p:spPr>
            <a:xfrm>
              <a:off x="4135375" y="4401100"/>
              <a:ext cx="100925" cy="77125"/>
            </a:xfrm>
            <a:custGeom>
              <a:avLst/>
              <a:gdLst/>
              <a:ahLst/>
              <a:cxnLst/>
              <a:rect l="l" t="t" r="r" b="b"/>
              <a:pathLst>
                <a:path w="4037" h="3085" extrusionOk="0">
                  <a:moveTo>
                    <a:pt x="2621" y="0"/>
                  </a:moveTo>
                  <a:cubicBezTo>
                    <a:pt x="1829" y="564"/>
                    <a:pt x="1036" y="1124"/>
                    <a:pt x="244" y="1686"/>
                  </a:cubicBezTo>
                  <a:cubicBezTo>
                    <a:pt x="32" y="1837"/>
                    <a:pt x="1" y="2172"/>
                    <a:pt x="95" y="2415"/>
                  </a:cubicBezTo>
                  <a:cubicBezTo>
                    <a:pt x="189" y="2658"/>
                    <a:pt x="404" y="2839"/>
                    <a:pt x="643" y="2942"/>
                  </a:cubicBezTo>
                  <a:cubicBezTo>
                    <a:pt x="884" y="3042"/>
                    <a:pt x="1147" y="3072"/>
                    <a:pt x="1407" y="3081"/>
                  </a:cubicBezTo>
                  <a:cubicBezTo>
                    <a:pt x="1469" y="3083"/>
                    <a:pt x="1531" y="3084"/>
                    <a:pt x="1593" y="3084"/>
                  </a:cubicBezTo>
                  <a:cubicBezTo>
                    <a:pt x="2440" y="3084"/>
                    <a:pt x="3287" y="2875"/>
                    <a:pt x="4036" y="2482"/>
                  </a:cubicBezTo>
                  <a:cubicBezTo>
                    <a:pt x="3520" y="1670"/>
                    <a:pt x="3138" y="817"/>
                    <a:pt x="2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7" name="Google Shape;3027;p51"/>
            <p:cNvSpPr/>
            <p:nvPr/>
          </p:nvSpPr>
          <p:spPr>
            <a:xfrm>
              <a:off x="4164925" y="4433975"/>
              <a:ext cx="11125" cy="17675"/>
            </a:xfrm>
            <a:custGeom>
              <a:avLst/>
              <a:gdLst/>
              <a:ahLst/>
              <a:cxnLst/>
              <a:rect l="l" t="t" r="r" b="b"/>
              <a:pathLst>
                <a:path w="445" h="707" extrusionOk="0">
                  <a:moveTo>
                    <a:pt x="75" y="1"/>
                  </a:moveTo>
                  <a:cubicBezTo>
                    <a:pt x="65" y="1"/>
                    <a:pt x="55" y="3"/>
                    <a:pt x="45" y="8"/>
                  </a:cubicBezTo>
                  <a:cubicBezTo>
                    <a:pt x="14" y="23"/>
                    <a:pt x="1" y="63"/>
                    <a:pt x="17" y="95"/>
                  </a:cubicBezTo>
                  <a:lnTo>
                    <a:pt x="311" y="671"/>
                  </a:lnTo>
                  <a:cubicBezTo>
                    <a:pt x="324" y="694"/>
                    <a:pt x="347" y="707"/>
                    <a:pt x="371" y="707"/>
                  </a:cubicBezTo>
                  <a:cubicBezTo>
                    <a:pt x="380" y="707"/>
                    <a:pt x="390" y="702"/>
                    <a:pt x="400" y="700"/>
                  </a:cubicBezTo>
                  <a:cubicBezTo>
                    <a:pt x="431" y="684"/>
                    <a:pt x="444" y="644"/>
                    <a:pt x="428" y="612"/>
                  </a:cubicBezTo>
                  <a:lnTo>
                    <a:pt x="132" y="36"/>
                  </a:lnTo>
                  <a:cubicBezTo>
                    <a:pt x="121" y="14"/>
                    <a:pt x="99" y="1"/>
                    <a:pt x="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8" name="Google Shape;3028;p51"/>
            <p:cNvSpPr/>
            <p:nvPr/>
          </p:nvSpPr>
          <p:spPr>
            <a:xfrm>
              <a:off x="4174125" y="4427025"/>
              <a:ext cx="12050" cy="20350"/>
            </a:xfrm>
            <a:custGeom>
              <a:avLst/>
              <a:gdLst/>
              <a:ahLst/>
              <a:cxnLst/>
              <a:rect l="l" t="t" r="r" b="b"/>
              <a:pathLst>
                <a:path w="482" h="814" extrusionOk="0">
                  <a:moveTo>
                    <a:pt x="76" y="1"/>
                  </a:moveTo>
                  <a:cubicBezTo>
                    <a:pt x="67" y="1"/>
                    <a:pt x="57" y="3"/>
                    <a:pt x="47" y="7"/>
                  </a:cubicBezTo>
                  <a:cubicBezTo>
                    <a:pt x="15" y="23"/>
                    <a:pt x="0" y="63"/>
                    <a:pt x="17" y="94"/>
                  </a:cubicBezTo>
                  <a:lnTo>
                    <a:pt x="348" y="776"/>
                  </a:lnTo>
                  <a:cubicBezTo>
                    <a:pt x="358" y="799"/>
                    <a:pt x="382" y="813"/>
                    <a:pt x="406" y="813"/>
                  </a:cubicBezTo>
                  <a:cubicBezTo>
                    <a:pt x="415" y="813"/>
                    <a:pt x="426" y="812"/>
                    <a:pt x="435" y="806"/>
                  </a:cubicBezTo>
                  <a:cubicBezTo>
                    <a:pt x="468" y="790"/>
                    <a:pt x="482" y="750"/>
                    <a:pt x="465" y="719"/>
                  </a:cubicBezTo>
                  <a:lnTo>
                    <a:pt x="135" y="37"/>
                  </a:lnTo>
                  <a:cubicBezTo>
                    <a:pt x="123" y="14"/>
                    <a:pt x="101" y="1"/>
                    <a:pt x="7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9" name="Google Shape;3029;p51"/>
            <p:cNvSpPr/>
            <p:nvPr/>
          </p:nvSpPr>
          <p:spPr>
            <a:xfrm>
              <a:off x="4184650" y="4419875"/>
              <a:ext cx="13800" cy="23250"/>
            </a:xfrm>
            <a:custGeom>
              <a:avLst/>
              <a:gdLst/>
              <a:ahLst/>
              <a:cxnLst/>
              <a:rect l="l" t="t" r="r" b="b"/>
              <a:pathLst>
                <a:path w="552" h="930" extrusionOk="0">
                  <a:moveTo>
                    <a:pt x="75" y="0"/>
                  </a:moveTo>
                  <a:cubicBezTo>
                    <a:pt x="66" y="0"/>
                    <a:pt x="56" y="2"/>
                    <a:pt x="47" y="7"/>
                  </a:cubicBezTo>
                  <a:cubicBezTo>
                    <a:pt x="14" y="23"/>
                    <a:pt x="1" y="63"/>
                    <a:pt x="18" y="94"/>
                  </a:cubicBezTo>
                  <a:lnTo>
                    <a:pt x="420" y="893"/>
                  </a:lnTo>
                  <a:cubicBezTo>
                    <a:pt x="433" y="916"/>
                    <a:pt x="456" y="929"/>
                    <a:pt x="478" y="929"/>
                  </a:cubicBezTo>
                  <a:cubicBezTo>
                    <a:pt x="487" y="929"/>
                    <a:pt x="498" y="926"/>
                    <a:pt x="507" y="922"/>
                  </a:cubicBezTo>
                  <a:cubicBezTo>
                    <a:pt x="540" y="906"/>
                    <a:pt x="551" y="866"/>
                    <a:pt x="536" y="835"/>
                  </a:cubicBezTo>
                  <a:lnTo>
                    <a:pt x="134" y="36"/>
                  </a:lnTo>
                  <a:cubicBezTo>
                    <a:pt x="123" y="13"/>
                    <a:pt x="99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0" name="Google Shape;3030;p51"/>
            <p:cNvSpPr/>
            <p:nvPr/>
          </p:nvSpPr>
          <p:spPr>
            <a:xfrm>
              <a:off x="4209675" y="4169325"/>
              <a:ext cx="15300" cy="21650"/>
            </a:xfrm>
            <a:custGeom>
              <a:avLst/>
              <a:gdLst/>
              <a:ahLst/>
              <a:cxnLst/>
              <a:rect l="l" t="t" r="r" b="b"/>
              <a:pathLst>
                <a:path w="612" h="866" extrusionOk="0">
                  <a:moveTo>
                    <a:pt x="75" y="1"/>
                  </a:moveTo>
                  <a:cubicBezTo>
                    <a:pt x="65" y="1"/>
                    <a:pt x="56" y="3"/>
                    <a:pt x="46" y="8"/>
                  </a:cubicBezTo>
                  <a:cubicBezTo>
                    <a:pt x="13" y="27"/>
                    <a:pt x="1" y="65"/>
                    <a:pt x="18" y="98"/>
                  </a:cubicBezTo>
                  <a:cubicBezTo>
                    <a:pt x="126" y="308"/>
                    <a:pt x="165" y="556"/>
                    <a:pt x="126" y="789"/>
                  </a:cubicBezTo>
                  <a:cubicBezTo>
                    <a:pt x="121" y="823"/>
                    <a:pt x="142" y="857"/>
                    <a:pt x="176" y="865"/>
                  </a:cubicBezTo>
                  <a:cubicBezTo>
                    <a:pt x="182" y="866"/>
                    <a:pt x="185" y="866"/>
                    <a:pt x="191" y="866"/>
                  </a:cubicBezTo>
                  <a:cubicBezTo>
                    <a:pt x="219" y="866"/>
                    <a:pt x="246" y="849"/>
                    <a:pt x="257" y="816"/>
                  </a:cubicBezTo>
                  <a:cubicBezTo>
                    <a:pt x="301" y="670"/>
                    <a:pt x="418" y="544"/>
                    <a:pt x="561" y="491"/>
                  </a:cubicBezTo>
                  <a:cubicBezTo>
                    <a:pt x="594" y="479"/>
                    <a:pt x="611" y="441"/>
                    <a:pt x="598" y="407"/>
                  </a:cubicBezTo>
                  <a:cubicBezTo>
                    <a:pt x="588" y="381"/>
                    <a:pt x="564" y="365"/>
                    <a:pt x="538" y="365"/>
                  </a:cubicBezTo>
                  <a:cubicBezTo>
                    <a:pt x="530" y="365"/>
                    <a:pt x="522" y="367"/>
                    <a:pt x="514" y="370"/>
                  </a:cubicBezTo>
                  <a:cubicBezTo>
                    <a:pt x="422" y="403"/>
                    <a:pt x="339" y="463"/>
                    <a:pt x="272" y="534"/>
                  </a:cubicBezTo>
                  <a:cubicBezTo>
                    <a:pt x="262" y="363"/>
                    <a:pt x="215" y="191"/>
                    <a:pt x="135" y="37"/>
                  </a:cubicBezTo>
                  <a:cubicBezTo>
                    <a:pt x="123" y="15"/>
                    <a:pt x="99" y="1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1" name="Google Shape;3031;p51"/>
            <p:cNvSpPr/>
            <p:nvPr/>
          </p:nvSpPr>
          <p:spPr>
            <a:xfrm>
              <a:off x="4138625" y="4168200"/>
              <a:ext cx="112825" cy="90800"/>
            </a:xfrm>
            <a:custGeom>
              <a:avLst/>
              <a:gdLst/>
              <a:ahLst/>
              <a:cxnLst/>
              <a:rect l="l" t="t" r="r" b="b"/>
              <a:pathLst>
                <a:path w="4513" h="3632" extrusionOk="0">
                  <a:moveTo>
                    <a:pt x="1958" y="0"/>
                  </a:moveTo>
                  <a:cubicBezTo>
                    <a:pt x="1954" y="0"/>
                    <a:pt x="1950" y="0"/>
                    <a:pt x="1946" y="0"/>
                  </a:cubicBezTo>
                  <a:cubicBezTo>
                    <a:pt x="1467" y="3"/>
                    <a:pt x="1014" y="362"/>
                    <a:pt x="900" y="829"/>
                  </a:cubicBezTo>
                  <a:cubicBezTo>
                    <a:pt x="844" y="812"/>
                    <a:pt x="785" y="804"/>
                    <a:pt x="727" y="804"/>
                  </a:cubicBezTo>
                  <a:cubicBezTo>
                    <a:pt x="479" y="804"/>
                    <a:pt x="230" y="952"/>
                    <a:pt x="127" y="1181"/>
                  </a:cubicBezTo>
                  <a:cubicBezTo>
                    <a:pt x="1" y="1463"/>
                    <a:pt x="131" y="1832"/>
                    <a:pt x="394" y="1994"/>
                  </a:cubicBezTo>
                  <a:cubicBezTo>
                    <a:pt x="224" y="2133"/>
                    <a:pt x="165" y="2389"/>
                    <a:pt x="254" y="2589"/>
                  </a:cubicBezTo>
                  <a:cubicBezTo>
                    <a:pt x="334" y="2768"/>
                    <a:pt x="526" y="2886"/>
                    <a:pt x="720" y="2886"/>
                  </a:cubicBezTo>
                  <a:cubicBezTo>
                    <a:pt x="743" y="2886"/>
                    <a:pt x="767" y="2884"/>
                    <a:pt x="790" y="2881"/>
                  </a:cubicBezTo>
                  <a:cubicBezTo>
                    <a:pt x="1124" y="3305"/>
                    <a:pt x="1662" y="3568"/>
                    <a:pt x="2199" y="3621"/>
                  </a:cubicBezTo>
                  <a:cubicBezTo>
                    <a:pt x="2268" y="3628"/>
                    <a:pt x="2340" y="3631"/>
                    <a:pt x="2412" y="3631"/>
                  </a:cubicBezTo>
                  <a:cubicBezTo>
                    <a:pt x="2904" y="3631"/>
                    <a:pt x="3460" y="3476"/>
                    <a:pt x="3819" y="3171"/>
                  </a:cubicBezTo>
                  <a:cubicBezTo>
                    <a:pt x="4178" y="3118"/>
                    <a:pt x="4475" y="2789"/>
                    <a:pt x="4494" y="2426"/>
                  </a:cubicBezTo>
                  <a:cubicBezTo>
                    <a:pt x="4512" y="2063"/>
                    <a:pt x="4255" y="1734"/>
                    <a:pt x="3902" y="1646"/>
                  </a:cubicBezTo>
                  <a:cubicBezTo>
                    <a:pt x="4085" y="1401"/>
                    <a:pt x="4051" y="1022"/>
                    <a:pt x="3830" y="812"/>
                  </a:cubicBezTo>
                  <a:cubicBezTo>
                    <a:pt x="3723" y="709"/>
                    <a:pt x="3579" y="660"/>
                    <a:pt x="3433" y="660"/>
                  </a:cubicBezTo>
                  <a:cubicBezTo>
                    <a:pt x="3282" y="660"/>
                    <a:pt x="3129" y="712"/>
                    <a:pt x="3008" y="809"/>
                  </a:cubicBezTo>
                  <a:cubicBezTo>
                    <a:pt x="2886" y="350"/>
                    <a:pt x="2433" y="0"/>
                    <a:pt x="19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2" name="Google Shape;3032;p51"/>
            <p:cNvSpPr/>
            <p:nvPr/>
          </p:nvSpPr>
          <p:spPr>
            <a:xfrm>
              <a:off x="4153000" y="4207725"/>
              <a:ext cx="93075" cy="76375"/>
            </a:xfrm>
            <a:custGeom>
              <a:avLst/>
              <a:gdLst/>
              <a:ahLst/>
              <a:cxnLst/>
              <a:rect l="l" t="t" r="r" b="b"/>
              <a:pathLst>
                <a:path w="3723" h="3055" extrusionOk="0">
                  <a:moveTo>
                    <a:pt x="1137" y="0"/>
                  </a:moveTo>
                  <a:cubicBezTo>
                    <a:pt x="624" y="95"/>
                    <a:pt x="183" y="504"/>
                    <a:pt x="76" y="1015"/>
                  </a:cubicBezTo>
                  <a:cubicBezTo>
                    <a:pt x="0" y="1374"/>
                    <a:pt x="38" y="1733"/>
                    <a:pt x="158" y="2080"/>
                  </a:cubicBezTo>
                  <a:cubicBezTo>
                    <a:pt x="341" y="2612"/>
                    <a:pt x="900" y="2958"/>
                    <a:pt x="1460" y="2977"/>
                  </a:cubicBezTo>
                  <a:cubicBezTo>
                    <a:pt x="1473" y="2977"/>
                    <a:pt x="1485" y="2977"/>
                    <a:pt x="1498" y="2977"/>
                  </a:cubicBezTo>
                  <a:cubicBezTo>
                    <a:pt x="1544" y="2977"/>
                    <a:pt x="1590" y="2974"/>
                    <a:pt x="1636" y="2968"/>
                  </a:cubicBezTo>
                  <a:cubicBezTo>
                    <a:pt x="1781" y="3025"/>
                    <a:pt x="1939" y="3054"/>
                    <a:pt x="2097" y="3054"/>
                  </a:cubicBezTo>
                  <a:cubicBezTo>
                    <a:pt x="2305" y="3054"/>
                    <a:pt x="2514" y="3003"/>
                    <a:pt x="2695" y="2898"/>
                  </a:cubicBezTo>
                  <a:cubicBezTo>
                    <a:pt x="2995" y="2725"/>
                    <a:pt x="3203" y="2412"/>
                    <a:pt x="3271" y="2073"/>
                  </a:cubicBezTo>
                  <a:cubicBezTo>
                    <a:pt x="3390" y="2022"/>
                    <a:pt x="3497" y="1937"/>
                    <a:pt x="3571" y="1829"/>
                  </a:cubicBezTo>
                  <a:cubicBezTo>
                    <a:pt x="3723" y="1597"/>
                    <a:pt x="3709" y="1265"/>
                    <a:pt x="3528" y="1054"/>
                  </a:cubicBezTo>
                  <a:cubicBezTo>
                    <a:pt x="3416" y="924"/>
                    <a:pt x="3242" y="852"/>
                    <a:pt x="3070" y="852"/>
                  </a:cubicBezTo>
                  <a:cubicBezTo>
                    <a:pt x="2966" y="852"/>
                    <a:pt x="2862" y="879"/>
                    <a:pt x="2774" y="935"/>
                  </a:cubicBezTo>
                  <a:cubicBezTo>
                    <a:pt x="2757" y="946"/>
                    <a:pt x="2738" y="950"/>
                    <a:pt x="2718" y="950"/>
                  </a:cubicBezTo>
                  <a:cubicBezTo>
                    <a:pt x="2624" y="950"/>
                    <a:pt x="2501" y="849"/>
                    <a:pt x="2481" y="761"/>
                  </a:cubicBezTo>
                  <a:cubicBezTo>
                    <a:pt x="2421" y="805"/>
                    <a:pt x="2343" y="825"/>
                    <a:pt x="2263" y="825"/>
                  </a:cubicBezTo>
                  <a:cubicBezTo>
                    <a:pt x="2169" y="825"/>
                    <a:pt x="2073" y="798"/>
                    <a:pt x="1999" y="752"/>
                  </a:cubicBezTo>
                  <a:cubicBezTo>
                    <a:pt x="1860" y="668"/>
                    <a:pt x="1780" y="499"/>
                    <a:pt x="1806" y="339"/>
                  </a:cubicBezTo>
                  <a:lnTo>
                    <a:pt x="1806" y="339"/>
                  </a:lnTo>
                  <a:cubicBezTo>
                    <a:pt x="1747" y="362"/>
                    <a:pt x="1682" y="373"/>
                    <a:pt x="1617" y="373"/>
                  </a:cubicBezTo>
                  <a:cubicBezTo>
                    <a:pt x="1537" y="373"/>
                    <a:pt x="1458" y="356"/>
                    <a:pt x="1388" y="321"/>
                  </a:cubicBezTo>
                  <a:cubicBezTo>
                    <a:pt x="1264" y="256"/>
                    <a:pt x="1171" y="136"/>
                    <a:pt x="1137" y="0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3" name="Google Shape;3033;p51"/>
            <p:cNvSpPr/>
            <p:nvPr/>
          </p:nvSpPr>
          <p:spPr>
            <a:xfrm>
              <a:off x="4224975" y="4235825"/>
              <a:ext cx="13325" cy="8200"/>
            </a:xfrm>
            <a:custGeom>
              <a:avLst/>
              <a:gdLst/>
              <a:ahLst/>
              <a:cxnLst/>
              <a:rect l="l" t="t" r="r" b="b"/>
              <a:pathLst>
                <a:path w="533" h="328" extrusionOk="0">
                  <a:moveTo>
                    <a:pt x="457" y="0"/>
                  </a:moveTo>
                  <a:cubicBezTo>
                    <a:pt x="447" y="0"/>
                    <a:pt x="437" y="3"/>
                    <a:pt x="428" y="7"/>
                  </a:cubicBezTo>
                  <a:lnTo>
                    <a:pt x="45" y="204"/>
                  </a:lnTo>
                  <a:cubicBezTo>
                    <a:pt x="13" y="220"/>
                    <a:pt x="0" y="259"/>
                    <a:pt x="16" y="292"/>
                  </a:cubicBezTo>
                  <a:cubicBezTo>
                    <a:pt x="29" y="314"/>
                    <a:pt x="52" y="327"/>
                    <a:pt x="75" y="327"/>
                  </a:cubicBezTo>
                  <a:cubicBezTo>
                    <a:pt x="86" y="327"/>
                    <a:pt x="95" y="326"/>
                    <a:pt x="106" y="320"/>
                  </a:cubicBezTo>
                  <a:lnTo>
                    <a:pt x="488" y="123"/>
                  </a:lnTo>
                  <a:cubicBezTo>
                    <a:pt x="521" y="107"/>
                    <a:pt x="532" y="69"/>
                    <a:pt x="517" y="36"/>
                  </a:cubicBezTo>
                  <a:cubicBezTo>
                    <a:pt x="504" y="13"/>
                    <a:pt x="481" y="0"/>
                    <a:pt x="457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4" name="Google Shape;3034;p51"/>
            <p:cNvSpPr/>
            <p:nvPr/>
          </p:nvSpPr>
          <p:spPr>
            <a:xfrm>
              <a:off x="4191775" y="4270650"/>
              <a:ext cx="25925" cy="13550"/>
            </a:xfrm>
            <a:custGeom>
              <a:avLst/>
              <a:gdLst/>
              <a:ahLst/>
              <a:cxnLst/>
              <a:rect l="l" t="t" r="r" b="b"/>
              <a:pathLst>
                <a:path w="1037" h="542" extrusionOk="0">
                  <a:moveTo>
                    <a:pt x="963" y="0"/>
                  </a:moveTo>
                  <a:cubicBezTo>
                    <a:pt x="944" y="0"/>
                    <a:pt x="925" y="8"/>
                    <a:pt x="912" y="24"/>
                  </a:cubicBezTo>
                  <a:cubicBezTo>
                    <a:pt x="714" y="262"/>
                    <a:pt x="401" y="408"/>
                    <a:pt x="92" y="408"/>
                  </a:cubicBezTo>
                  <a:cubicBezTo>
                    <a:pt x="86" y="408"/>
                    <a:pt x="80" y="409"/>
                    <a:pt x="74" y="409"/>
                  </a:cubicBezTo>
                  <a:cubicBezTo>
                    <a:pt x="71" y="409"/>
                    <a:pt x="69" y="409"/>
                    <a:pt x="66" y="408"/>
                  </a:cubicBezTo>
                  <a:cubicBezTo>
                    <a:pt x="30" y="408"/>
                    <a:pt x="0" y="437"/>
                    <a:pt x="0" y="472"/>
                  </a:cubicBezTo>
                  <a:cubicBezTo>
                    <a:pt x="0" y="510"/>
                    <a:pt x="29" y="541"/>
                    <a:pt x="65" y="541"/>
                  </a:cubicBezTo>
                  <a:lnTo>
                    <a:pt x="90" y="541"/>
                  </a:lnTo>
                  <a:cubicBezTo>
                    <a:pt x="438" y="541"/>
                    <a:pt x="791" y="377"/>
                    <a:pt x="1014" y="108"/>
                  </a:cubicBezTo>
                  <a:cubicBezTo>
                    <a:pt x="1037" y="79"/>
                    <a:pt x="1034" y="38"/>
                    <a:pt x="1005" y="15"/>
                  </a:cubicBezTo>
                  <a:cubicBezTo>
                    <a:pt x="993" y="5"/>
                    <a:pt x="978" y="0"/>
                    <a:pt x="96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5" name="Google Shape;3035;p51"/>
            <p:cNvSpPr/>
            <p:nvPr/>
          </p:nvSpPr>
          <p:spPr>
            <a:xfrm>
              <a:off x="4166575" y="4242750"/>
              <a:ext cx="6650" cy="6625"/>
            </a:xfrm>
            <a:custGeom>
              <a:avLst/>
              <a:gdLst/>
              <a:ahLst/>
              <a:cxnLst/>
              <a:rect l="l" t="t" r="r" b="b"/>
              <a:pathLst>
                <a:path w="266" h="265" extrusionOk="0">
                  <a:moveTo>
                    <a:pt x="134" y="0"/>
                  </a:moveTo>
                  <a:cubicBezTo>
                    <a:pt x="59" y="0"/>
                    <a:pt x="1" y="59"/>
                    <a:pt x="1" y="132"/>
                  </a:cubicBezTo>
                  <a:cubicBezTo>
                    <a:pt x="1" y="205"/>
                    <a:pt x="59" y="265"/>
                    <a:pt x="134" y="265"/>
                  </a:cubicBezTo>
                  <a:cubicBezTo>
                    <a:pt x="206" y="265"/>
                    <a:pt x="265" y="205"/>
                    <a:pt x="265" y="132"/>
                  </a:cubicBezTo>
                  <a:cubicBezTo>
                    <a:pt x="265" y="59"/>
                    <a:pt x="206" y="0"/>
                    <a:pt x="13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6" name="Google Shape;3036;p51"/>
            <p:cNvSpPr/>
            <p:nvPr/>
          </p:nvSpPr>
          <p:spPr>
            <a:xfrm>
              <a:off x="4198350" y="4241875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32" y="1"/>
                  </a:moveTo>
                  <a:cubicBezTo>
                    <a:pt x="59" y="1"/>
                    <a:pt x="0" y="60"/>
                    <a:pt x="0" y="134"/>
                  </a:cubicBezTo>
                  <a:cubicBezTo>
                    <a:pt x="0" y="207"/>
                    <a:pt x="59" y="265"/>
                    <a:pt x="132" y="265"/>
                  </a:cubicBezTo>
                  <a:cubicBezTo>
                    <a:pt x="205" y="265"/>
                    <a:pt x="265" y="207"/>
                    <a:pt x="265" y="134"/>
                  </a:cubicBezTo>
                  <a:cubicBezTo>
                    <a:pt x="265" y="60"/>
                    <a:pt x="205" y="1"/>
                    <a:pt x="132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7" name="Google Shape;3037;p51"/>
            <p:cNvSpPr/>
            <p:nvPr/>
          </p:nvSpPr>
          <p:spPr>
            <a:xfrm>
              <a:off x="4177700" y="4244750"/>
              <a:ext cx="8050" cy="11425"/>
            </a:xfrm>
            <a:custGeom>
              <a:avLst/>
              <a:gdLst/>
              <a:ahLst/>
              <a:cxnLst/>
              <a:rect l="l" t="t" r="r" b="b"/>
              <a:pathLst>
                <a:path w="322" h="457" extrusionOk="0">
                  <a:moveTo>
                    <a:pt x="175" y="1"/>
                  </a:moveTo>
                  <a:cubicBezTo>
                    <a:pt x="150" y="1"/>
                    <a:pt x="125" y="15"/>
                    <a:pt x="115" y="40"/>
                  </a:cubicBezTo>
                  <a:lnTo>
                    <a:pt x="7" y="291"/>
                  </a:lnTo>
                  <a:cubicBezTo>
                    <a:pt x="0" y="308"/>
                    <a:pt x="0" y="326"/>
                    <a:pt x="7" y="342"/>
                  </a:cubicBezTo>
                  <a:cubicBezTo>
                    <a:pt x="15" y="358"/>
                    <a:pt x="27" y="371"/>
                    <a:pt x="43" y="378"/>
                  </a:cubicBezTo>
                  <a:lnTo>
                    <a:pt x="225" y="451"/>
                  </a:lnTo>
                  <a:cubicBezTo>
                    <a:pt x="233" y="455"/>
                    <a:pt x="240" y="456"/>
                    <a:pt x="249" y="456"/>
                  </a:cubicBezTo>
                  <a:cubicBezTo>
                    <a:pt x="276" y="456"/>
                    <a:pt x="300" y="441"/>
                    <a:pt x="308" y="413"/>
                  </a:cubicBezTo>
                  <a:cubicBezTo>
                    <a:pt x="322" y="379"/>
                    <a:pt x="306" y="341"/>
                    <a:pt x="272" y="328"/>
                  </a:cubicBezTo>
                  <a:lnTo>
                    <a:pt x="155" y="279"/>
                  </a:lnTo>
                  <a:lnTo>
                    <a:pt x="235" y="92"/>
                  </a:lnTo>
                  <a:cubicBezTo>
                    <a:pt x="249" y="59"/>
                    <a:pt x="235" y="20"/>
                    <a:pt x="200" y="6"/>
                  </a:cubicBezTo>
                  <a:cubicBezTo>
                    <a:pt x="192" y="2"/>
                    <a:pt x="183" y="1"/>
                    <a:pt x="175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8" name="Google Shape;3038;p51"/>
            <p:cNvSpPr/>
            <p:nvPr/>
          </p:nvSpPr>
          <p:spPr>
            <a:xfrm>
              <a:off x="4187975" y="4253275"/>
              <a:ext cx="9575" cy="6975"/>
            </a:xfrm>
            <a:custGeom>
              <a:avLst/>
              <a:gdLst/>
              <a:ahLst/>
              <a:cxnLst/>
              <a:rect l="l" t="t" r="r" b="b"/>
              <a:pathLst>
                <a:path w="383" h="279" extrusionOk="0">
                  <a:moveTo>
                    <a:pt x="308" y="1"/>
                  </a:moveTo>
                  <a:cubicBezTo>
                    <a:pt x="273" y="2"/>
                    <a:pt x="245" y="35"/>
                    <a:pt x="247" y="71"/>
                  </a:cubicBezTo>
                  <a:cubicBezTo>
                    <a:pt x="248" y="100"/>
                    <a:pt x="230" y="130"/>
                    <a:pt x="202" y="140"/>
                  </a:cubicBezTo>
                  <a:cubicBezTo>
                    <a:pt x="194" y="143"/>
                    <a:pt x="185" y="145"/>
                    <a:pt x="175" y="145"/>
                  </a:cubicBezTo>
                  <a:cubicBezTo>
                    <a:pt x="155" y="145"/>
                    <a:pt x="134" y="137"/>
                    <a:pt x="122" y="122"/>
                  </a:cubicBezTo>
                  <a:cubicBezTo>
                    <a:pt x="109" y="108"/>
                    <a:pt x="91" y="101"/>
                    <a:pt x="73" y="101"/>
                  </a:cubicBezTo>
                  <a:cubicBezTo>
                    <a:pt x="57" y="101"/>
                    <a:pt x="41" y="106"/>
                    <a:pt x="30" y="117"/>
                  </a:cubicBezTo>
                  <a:cubicBezTo>
                    <a:pt x="2" y="143"/>
                    <a:pt x="1" y="183"/>
                    <a:pt x="24" y="210"/>
                  </a:cubicBezTo>
                  <a:cubicBezTo>
                    <a:pt x="64" y="253"/>
                    <a:pt x="120" y="278"/>
                    <a:pt x="177" y="278"/>
                  </a:cubicBezTo>
                  <a:cubicBezTo>
                    <a:pt x="202" y="278"/>
                    <a:pt x="230" y="273"/>
                    <a:pt x="253" y="261"/>
                  </a:cubicBezTo>
                  <a:cubicBezTo>
                    <a:pt x="331" y="230"/>
                    <a:pt x="383" y="147"/>
                    <a:pt x="377" y="61"/>
                  </a:cubicBezTo>
                  <a:cubicBezTo>
                    <a:pt x="375" y="25"/>
                    <a:pt x="345" y="2"/>
                    <a:pt x="308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9" name="Google Shape;3039;p51"/>
            <p:cNvSpPr/>
            <p:nvPr/>
          </p:nvSpPr>
          <p:spPr>
            <a:xfrm>
              <a:off x="4159550" y="4223275"/>
              <a:ext cx="18675" cy="8375"/>
            </a:xfrm>
            <a:custGeom>
              <a:avLst/>
              <a:gdLst/>
              <a:ahLst/>
              <a:cxnLst/>
              <a:rect l="l" t="t" r="r" b="b"/>
              <a:pathLst>
                <a:path w="747" h="335" extrusionOk="0">
                  <a:moveTo>
                    <a:pt x="373" y="0"/>
                  </a:moveTo>
                  <a:cubicBezTo>
                    <a:pt x="369" y="0"/>
                    <a:pt x="365" y="0"/>
                    <a:pt x="362" y="0"/>
                  </a:cubicBezTo>
                  <a:cubicBezTo>
                    <a:pt x="212" y="6"/>
                    <a:pt x="73" y="103"/>
                    <a:pt x="14" y="243"/>
                  </a:cubicBezTo>
                  <a:cubicBezTo>
                    <a:pt x="0" y="278"/>
                    <a:pt x="16" y="315"/>
                    <a:pt x="50" y="329"/>
                  </a:cubicBezTo>
                  <a:cubicBezTo>
                    <a:pt x="57" y="332"/>
                    <a:pt x="66" y="335"/>
                    <a:pt x="74" y="335"/>
                  </a:cubicBezTo>
                  <a:cubicBezTo>
                    <a:pt x="102" y="335"/>
                    <a:pt x="126" y="318"/>
                    <a:pt x="132" y="293"/>
                  </a:cubicBezTo>
                  <a:cubicBezTo>
                    <a:pt x="172" y="202"/>
                    <a:pt x="266" y="133"/>
                    <a:pt x="366" y="130"/>
                  </a:cubicBezTo>
                  <a:cubicBezTo>
                    <a:pt x="369" y="130"/>
                    <a:pt x="373" y="130"/>
                    <a:pt x="376" y="130"/>
                  </a:cubicBezTo>
                  <a:cubicBezTo>
                    <a:pt x="471" y="130"/>
                    <a:pt x="568" y="189"/>
                    <a:pt x="612" y="273"/>
                  </a:cubicBezTo>
                  <a:cubicBezTo>
                    <a:pt x="625" y="296"/>
                    <a:pt x="648" y="309"/>
                    <a:pt x="673" y="309"/>
                  </a:cubicBezTo>
                  <a:cubicBezTo>
                    <a:pt x="682" y="309"/>
                    <a:pt x="692" y="306"/>
                    <a:pt x="702" y="302"/>
                  </a:cubicBezTo>
                  <a:cubicBezTo>
                    <a:pt x="733" y="283"/>
                    <a:pt x="746" y="245"/>
                    <a:pt x="731" y="212"/>
                  </a:cubicBezTo>
                  <a:cubicBezTo>
                    <a:pt x="662" y="82"/>
                    <a:pt x="519" y="0"/>
                    <a:pt x="373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0" name="Google Shape;3040;p51"/>
            <p:cNvSpPr/>
            <p:nvPr/>
          </p:nvSpPr>
          <p:spPr>
            <a:xfrm>
              <a:off x="4192000" y="4225375"/>
              <a:ext cx="16025" cy="7200"/>
            </a:xfrm>
            <a:custGeom>
              <a:avLst/>
              <a:gdLst/>
              <a:ahLst/>
              <a:cxnLst/>
              <a:rect l="l" t="t" r="r" b="b"/>
              <a:pathLst>
                <a:path w="641" h="288" extrusionOk="0">
                  <a:moveTo>
                    <a:pt x="318" y="0"/>
                  </a:moveTo>
                  <a:cubicBezTo>
                    <a:pt x="202" y="0"/>
                    <a:pt x="88" y="57"/>
                    <a:pt x="21" y="152"/>
                  </a:cubicBezTo>
                  <a:cubicBezTo>
                    <a:pt x="0" y="182"/>
                    <a:pt x="7" y="224"/>
                    <a:pt x="39" y="244"/>
                  </a:cubicBezTo>
                  <a:cubicBezTo>
                    <a:pt x="50" y="252"/>
                    <a:pt x="62" y="256"/>
                    <a:pt x="75" y="256"/>
                  </a:cubicBezTo>
                  <a:cubicBezTo>
                    <a:pt x="95" y="256"/>
                    <a:pt x="116" y="246"/>
                    <a:pt x="129" y="226"/>
                  </a:cubicBezTo>
                  <a:cubicBezTo>
                    <a:pt x="168" y="171"/>
                    <a:pt x="239" y="131"/>
                    <a:pt x="309" y="131"/>
                  </a:cubicBezTo>
                  <a:cubicBezTo>
                    <a:pt x="315" y="131"/>
                    <a:pt x="320" y="132"/>
                    <a:pt x="326" y="132"/>
                  </a:cubicBezTo>
                  <a:cubicBezTo>
                    <a:pt x="400" y="138"/>
                    <a:pt x="475" y="186"/>
                    <a:pt x="507" y="252"/>
                  </a:cubicBezTo>
                  <a:cubicBezTo>
                    <a:pt x="520" y="275"/>
                    <a:pt x="543" y="288"/>
                    <a:pt x="568" y="288"/>
                  </a:cubicBezTo>
                  <a:cubicBezTo>
                    <a:pt x="578" y="288"/>
                    <a:pt x="588" y="286"/>
                    <a:pt x="596" y="278"/>
                  </a:cubicBezTo>
                  <a:cubicBezTo>
                    <a:pt x="628" y="262"/>
                    <a:pt x="640" y="224"/>
                    <a:pt x="625" y="191"/>
                  </a:cubicBezTo>
                  <a:cubicBezTo>
                    <a:pt x="569" y="82"/>
                    <a:pt x="456" y="6"/>
                    <a:pt x="335" y="1"/>
                  </a:cubicBezTo>
                  <a:cubicBezTo>
                    <a:pt x="329" y="0"/>
                    <a:pt x="323" y="0"/>
                    <a:pt x="318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1" name="Google Shape;3041;p51"/>
            <p:cNvSpPr/>
            <p:nvPr/>
          </p:nvSpPr>
          <p:spPr>
            <a:xfrm>
              <a:off x="4178575" y="4205025"/>
              <a:ext cx="8725" cy="15825"/>
            </a:xfrm>
            <a:custGeom>
              <a:avLst/>
              <a:gdLst/>
              <a:ahLst/>
              <a:cxnLst/>
              <a:rect l="l" t="t" r="r" b="b"/>
              <a:pathLst>
                <a:path w="349" h="633" extrusionOk="0">
                  <a:moveTo>
                    <a:pt x="92" y="1"/>
                  </a:moveTo>
                  <a:cubicBezTo>
                    <a:pt x="59" y="1"/>
                    <a:pt x="29" y="25"/>
                    <a:pt x="27" y="58"/>
                  </a:cubicBezTo>
                  <a:cubicBezTo>
                    <a:pt x="1" y="261"/>
                    <a:pt x="80" y="476"/>
                    <a:pt x="230" y="616"/>
                  </a:cubicBezTo>
                  <a:cubicBezTo>
                    <a:pt x="243" y="629"/>
                    <a:pt x="258" y="633"/>
                    <a:pt x="275" y="633"/>
                  </a:cubicBezTo>
                  <a:cubicBezTo>
                    <a:pt x="291" y="633"/>
                    <a:pt x="308" y="626"/>
                    <a:pt x="323" y="612"/>
                  </a:cubicBezTo>
                  <a:cubicBezTo>
                    <a:pt x="348" y="586"/>
                    <a:pt x="347" y="544"/>
                    <a:pt x="320" y="519"/>
                  </a:cubicBezTo>
                  <a:cubicBezTo>
                    <a:pt x="198" y="409"/>
                    <a:pt x="137" y="237"/>
                    <a:pt x="157" y="74"/>
                  </a:cubicBezTo>
                  <a:cubicBezTo>
                    <a:pt x="161" y="38"/>
                    <a:pt x="135" y="7"/>
                    <a:pt x="100" y="1"/>
                  </a:cubicBezTo>
                  <a:cubicBezTo>
                    <a:pt x="97" y="1"/>
                    <a:pt x="94" y="1"/>
                    <a:pt x="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2" name="Google Shape;3042;p51"/>
            <p:cNvSpPr/>
            <p:nvPr/>
          </p:nvSpPr>
          <p:spPr>
            <a:xfrm>
              <a:off x="4197875" y="4279550"/>
              <a:ext cx="108650" cy="120900"/>
            </a:xfrm>
            <a:custGeom>
              <a:avLst/>
              <a:gdLst/>
              <a:ahLst/>
              <a:cxnLst/>
              <a:rect l="l" t="t" r="r" b="b"/>
              <a:pathLst>
                <a:path w="4346" h="4836" extrusionOk="0">
                  <a:moveTo>
                    <a:pt x="2716" y="1"/>
                  </a:moveTo>
                  <a:cubicBezTo>
                    <a:pt x="2586" y="1"/>
                    <a:pt x="2457" y="26"/>
                    <a:pt x="2337" y="81"/>
                  </a:cubicBezTo>
                  <a:cubicBezTo>
                    <a:pt x="1946" y="259"/>
                    <a:pt x="1802" y="695"/>
                    <a:pt x="1638" y="1090"/>
                  </a:cubicBezTo>
                  <a:cubicBezTo>
                    <a:pt x="1470" y="1494"/>
                    <a:pt x="1317" y="1889"/>
                    <a:pt x="1150" y="2295"/>
                  </a:cubicBezTo>
                  <a:cubicBezTo>
                    <a:pt x="767" y="2541"/>
                    <a:pt x="385" y="2812"/>
                    <a:pt x="1" y="3060"/>
                  </a:cubicBezTo>
                  <a:cubicBezTo>
                    <a:pt x="447" y="3592"/>
                    <a:pt x="924" y="4096"/>
                    <a:pt x="1435" y="4566"/>
                  </a:cubicBezTo>
                  <a:lnTo>
                    <a:pt x="3583" y="4835"/>
                  </a:lnTo>
                  <a:cubicBezTo>
                    <a:pt x="4146" y="3862"/>
                    <a:pt x="4345" y="2682"/>
                    <a:pt x="4134" y="1579"/>
                  </a:cubicBezTo>
                  <a:cubicBezTo>
                    <a:pt x="4051" y="1136"/>
                    <a:pt x="3891" y="690"/>
                    <a:pt x="3573" y="371"/>
                  </a:cubicBezTo>
                  <a:cubicBezTo>
                    <a:pt x="3348" y="146"/>
                    <a:pt x="3028" y="1"/>
                    <a:pt x="27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3" name="Google Shape;3043;p51"/>
            <p:cNvSpPr/>
            <p:nvPr/>
          </p:nvSpPr>
          <p:spPr>
            <a:xfrm>
              <a:off x="4236950" y="4269200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26" y="0"/>
                  </a:moveTo>
                  <a:cubicBezTo>
                    <a:pt x="281" y="0"/>
                    <a:pt x="0" y="280"/>
                    <a:pt x="0" y="626"/>
                  </a:cubicBezTo>
                  <a:cubicBezTo>
                    <a:pt x="0" y="974"/>
                    <a:pt x="281" y="1254"/>
                    <a:pt x="626" y="1254"/>
                  </a:cubicBezTo>
                  <a:cubicBezTo>
                    <a:pt x="974" y="1254"/>
                    <a:pt x="1254" y="974"/>
                    <a:pt x="1254" y="626"/>
                  </a:cubicBezTo>
                  <a:cubicBezTo>
                    <a:pt x="1254" y="280"/>
                    <a:pt x="974" y="0"/>
                    <a:pt x="6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4" name="Google Shape;3044;p51"/>
            <p:cNvSpPr/>
            <p:nvPr/>
          </p:nvSpPr>
          <p:spPr>
            <a:xfrm>
              <a:off x="4263325" y="4304250"/>
              <a:ext cx="31400" cy="31400"/>
            </a:xfrm>
            <a:custGeom>
              <a:avLst/>
              <a:gdLst/>
              <a:ahLst/>
              <a:cxnLst/>
              <a:rect l="l" t="t" r="r" b="b"/>
              <a:pathLst>
                <a:path w="1256" h="1256" extrusionOk="0">
                  <a:moveTo>
                    <a:pt x="628" y="0"/>
                  </a:moveTo>
                  <a:cubicBezTo>
                    <a:pt x="282" y="0"/>
                    <a:pt x="0" y="281"/>
                    <a:pt x="0" y="628"/>
                  </a:cubicBezTo>
                  <a:cubicBezTo>
                    <a:pt x="0" y="974"/>
                    <a:pt x="282" y="1256"/>
                    <a:pt x="628" y="1256"/>
                  </a:cubicBezTo>
                  <a:cubicBezTo>
                    <a:pt x="975" y="1256"/>
                    <a:pt x="1255" y="974"/>
                    <a:pt x="1255" y="628"/>
                  </a:cubicBezTo>
                  <a:cubicBezTo>
                    <a:pt x="1255" y="281"/>
                    <a:pt x="975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5" name="Google Shape;3045;p51"/>
            <p:cNvSpPr/>
            <p:nvPr/>
          </p:nvSpPr>
          <p:spPr>
            <a:xfrm>
              <a:off x="4228575" y="4337550"/>
              <a:ext cx="31400" cy="31400"/>
            </a:xfrm>
            <a:custGeom>
              <a:avLst/>
              <a:gdLst/>
              <a:ahLst/>
              <a:cxnLst/>
              <a:rect l="l" t="t" r="r" b="b"/>
              <a:pathLst>
                <a:path w="1256" h="1256" extrusionOk="0">
                  <a:moveTo>
                    <a:pt x="628" y="1"/>
                  </a:moveTo>
                  <a:cubicBezTo>
                    <a:pt x="281" y="1"/>
                    <a:pt x="1" y="282"/>
                    <a:pt x="1" y="628"/>
                  </a:cubicBezTo>
                  <a:cubicBezTo>
                    <a:pt x="1" y="976"/>
                    <a:pt x="281" y="1256"/>
                    <a:pt x="628" y="1256"/>
                  </a:cubicBezTo>
                  <a:cubicBezTo>
                    <a:pt x="974" y="1256"/>
                    <a:pt x="1256" y="976"/>
                    <a:pt x="1256" y="628"/>
                  </a:cubicBezTo>
                  <a:cubicBezTo>
                    <a:pt x="1256" y="282"/>
                    <a:pt x="974" y="1"/>
                    <a:pt x="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6" name="Google Shape;3046;p51"/>
            <p:cNvSpPr/>
            <p:nvPr/>
          </p:nvSpPr>
          <p:spPr>
            <a:xfrm>
              <a:off x="4195525" y="4295500"/>
              <a:ext cx="49025" cy="61850"/>
            </a:xfrm>
            <a:custGeom>
              <a:avLst/>
              <a:gdLst/>
              <a:ahLst/>
              <a:cxnLst/>
              <a:rect l="l" t="t" r="r" b="b"/>
              <a:pathLst>
                <a:path w="1961" h="2474" extrusionOk="0">
                  <a:moveTo>
                    <a:pt x="1886" y="0"/>
                  </a:moveTo>
                  <a:cubicBezTo>
                    <a:pt x="1861" y="0"/>
                    <a:pt x="1837" y="15"/>
                    <a:pt x="1827" y="39"/>
                  </a:cubicBezTo>
                  <a:cubicBezTo>
                    <a:pt x="1720" y="292"/>
                    <a:pt x="1614" y="545"/>
                    <a:pt x="1509" y="801"/>
                  </a:cubicBezTo>
                  <a:cubicBezTo>
                    <a:pt x="1407" y="1047"/>
                    <a:pt x="1304" y="1294"/>
                    <a:pt x="1201" y="1538"/>
                  </a:cubicBezTo>
                  <a:lnTo>
                    <a:pt x="38" y="2353"/>
                  </a:lnTo>
                  <a:cubicBezTo>
                    <a:pt x="8" y="2373"/>
                    <a:pt x="1" y="2415"/>
                    <a:pt x="22" y="2445"/>
                  </a:cubicBezTo>
                  <a:cubicBezTo>
                    <a:pt x="35" y="2465"/>
                    <a:pt x="53" y="2473"/>
                    <a:pt x="76" y="2473"/>
                  </a:cubicBezTo>
                  <a:cubicBezTo>
                    <a:pt x="88" y="2473"/>
                    <a:pt x="101" y="2470"/>
                    <a:pt x="111" y="2465"/>
                  </a:cubicBezTo>
                  <a:lnTo>
                    <a:pt x="1290" y="1638"/>
                  </a:lnTo>
                  <a:cubicBezTo>
                    <a:pt x="1301" y="1631"/>
                    <a:pt x="1309" y="1621"/>
                    <a:pt x="1314" y="1610"/>
                  </a:cubicBezTo>
                  <a:cubicBezTo>
                    <a:pt x="1421" y="1358"/>
                    <a:pt x="1524" y="1107"/>
                    <a:pt x="1630" y="852"/>
                  </a:cubicBezTo>
                  <a:cubicBezTo>
                    <a:pt x="1733" y="596"/>
                    <a:pt x="1839" y="343"/>
                    <a:pt x="1946" y="92"/>
                  </a:cubicBezTo>
                  <a:cubicBezTo>
                    <a:pt x="1960" y="59"/>
                    <a:pt x="1946" y="20"/>
                    <a:pt x="1912" y="6"/>
                  </a:cubicBezTo>
                  <a:cubicBezTo>
                    <a:pt x="1904" y="2"/>
                    <a:pt x="1895" y="0"/>
                    <a:pt x="1886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7" name="Google Shape;3047;p51"/>
            <p:cNvSpPr/>
            <p:nvPr/>
          </p:nvSpPr>
          <p:spPr>
            <a:xfrm>
              <a:off x="4300600" y="4346075"/>
              <a:ext cx="4775" cy="17925"/>
            </a:xfrm>
            <a:custGeom>
              <a:avLst/>
              <a:gdLst/>
              <a:ahLst/>
              <a:cxnLst/>
              <a:rect l="l" t="t" r="r" b="b"/>
              <a:pathLst>
                <a:path w="191" h="717" extrusionOk="0">
                  <a:moveTo>
                    <a:pt x="120" y="1"/>
                  </a:moveTo>
                  <a:cubicBezTo>
                    <a:pt x="86" y="1"/>
                    <a:pt x="59" y="28"/>
                    <a:pt x="56" y="61"/>
                  </a:cubicBezTo>
                  <a:lnTo>
                    <a:pt x="5" y="645"/>
                  </a:lnTo>
                  <a:cubicBezTo>
                    <a:pt x="0" y="680"/>
                    <a:pt x="27" y="713"/>
                    <a:pt x="63" y="716"/>
                  </a:cubicBezTo>
                  <a:lnTo>
                    <a:pt x="67" y="716"/>
                  </a:lnTo>
                  <a:cubicBezTo>
                    <a:pt x="102" y="716"/>
                    <a:pt x="130" y="692"/>
                    <a:pt x="135" y="658"/>
                  </a:cubicBezTo>
                  <a:lnTo>
                    <a:pt x="186" y="73"/>
                  </a:lnTo>
                  <a:cubicBezTo>
                    <a:pt x="190" y="37"/>
                    <a:pt x="163" y="6"/>
                    <a:pt x="128" y="1"/>
                  </a:cubicBezTo>
                  <a:cubicBezTo>
                    <a:pt x="125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8" name="Google Shape;3048;p51"/>
            <p:cNvSpPr/>
            <p:nvPr/>
          </p:nvSpPr>
          <p:spPr>
            <a:xfrm>
              <a:off x="4205575" y="4347650"/>
              <a:ext cx="27775" cy="31450"/>
            </a:xfrm>
            <a:custGeom>
              <a:avLst/>
              <a:gdLst/>
              <a:ahLst/>
              <a:cxnLst/>
              <a:rect l="l" t="t" r="r" b="b"/>
              <a:pathLst>
                <a:path w="1111" h="1258" extrusionOk="0">
                  <a:moveTo>
                    <a:pt x="74" y="0"/>
                  </a:moveTo>
                  <a:cubicBezTo>
                    <a:pt x="58" y="0"/>
                    <a:pt x="43" y="5"/>
                    <a:pt x="32" y="16"/>
                  </a:cubicBezTo>
                  <a:cubicBezTo>
                    <a:pt x="5" y="38"/>
                    <a:pt x="0" y="81"/>
                    <a:pt x="25" y="109"/>
                  </a:cubicBezTo>
                  <a:lnTo>
                    <a:pt x="987" y="1235"/>
                  </a:lnTo>
                  <a:cubicBezTo>
                    <a:pt x="999" y="1251"/>
                    <a:pt x="1019" y="1258"/>
                    <a:pt x="1037" y="1258"/>
                  </a:cubicBezTo>
                  <a:cubicBezTo>
                    <a:pt x="1054" y="1258"/>
                    <a:pt x="1068" y="1252"/>
                    <a:pt x="1080" y="1241"/>
                  </a:cubicBezTo>
                  <a:cubicBezTo>
                    <a:pt x="1107" y="1218"/>
                    <a:pt x="1111" y="1175"/>
                    <a:pt x="1087" y="1149"/>
                  </a:cubicBezTo>
                  <a:lnTo>
                    <a:pt x="125" y="23"/>
                  </a:lnTo>
                  <a:cubicBezTo>
                    <a:pt x="111" y="8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9" name="Google Shape;3049;p51"/>
            <p:cNvSpPr/>
            <p:nvPr/>
          </p:nvSpPr>
          <p:spPr>
            <a:xfrm>
              <a:off x="4197175" y="4359450"/>
              <a:ext cx="146375" cy="109500"/>
            </a:xfrm>
            <a:custGeom>
              <a:avLst/>
              <a:gdLst/>
              <a:ahLst/>
              <a:cxnLst/>
              <a:rect l="l" t="t" r="r" b="b"/>
              <a:pathLst>
                <a:path w="5855" h="4380" extrusionOk="0">
                  <a:moveTo>
                    <a:pt x="3457" y="0"/>
                  </a:moveTo>
                  <a:cubicBezTo>
                    <a:pt x="3281" y="0"/>
                    <a:pt x="3105" y="25"/>
                    <a:pt x="2935" y="77"/>
                  </a:cubicBezTo>
                  <a:cubicBezTo>
                    <a:pt x="1864" y="403"/>
                    <a:pt x="854" y="966"/>
                    <a:pt x="0" y="1692"/>
                  </a:cubicBezTo>
                  <a:cubicBezTo>
                    <a:pt x="488" y="2588"/>
                    <a:pt x="977" y="3483"/>
                    <a:pt x="1464" y="4380"/>
                  </a:cubicBezTo>
                  <a:cubicBezTo>
                    <a:pt x="2079" y="4348"/>
                    <a:pt x="2698" y="4341"/>
                    <a:pt x="3311" y="4311"/>
                  </a:cubicBezTo>
                  <a:cubicBezTo>
                    <a:pt x="3617" y="4297"/>
                    <a:pt x="3926" y="4281"/>
                    <a:pt x="4226" y="4222"/>
                  </a:cubicBezTo>
                  <a:cubicBezTo>
                    <a:pt x="4518" y="4165"/>
                    <a:pt x="4803" y="4062"/>
                    <a:pt x="5041" y="3886"/>
                  </a:cubicBezTo>
                  <a:cubicBezTo>
                    <a:pt x="5374" y="3638"/>
                    <a:pt x="5587" y="3252"/>
                    <a:pt x="5680" y="2847"/>
                  </a:cubicBezTo>
                  <a:cubicBezTo>
                    <a:pt x="5854" y="2090"/>
                    <a:pt x="5615" y="1250"/>
                    <a:pt x="5066" y="700"/>
                  </a:cubicBezTo>
                  <a:cubicBezTo>
                    <a:pt x="4643" y="276"/>
                    <a:pt x="4048" y="0"/>
                    <a:pt x="34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0" name="Google Shape;3050;p51"/>
            <p:cNvSpPr/>
            <p:nvPr/>
          </p:nvSpPr>
          <p:spPr>
            <a:xfrm>
              <a:off x="4255200" y="4359825"/>
              <a:ext cx="31375" cy="31400"/>
            </a:xfrm>
            <a:custGeom>
              <a:avLst/>
              <a:gdLst/>
              <a:ahLst/>
              <a:cxnLst/>
              <a:rect l="l" t="t" r="r" b="b"/>
              <a:pathLst>
                <a:path w="1255" h="1256" extrusionOk="0">
                  <a:moveTo>
                    <a:pt x="628" y="0"/>
                  </a:moveTo>
                  <a:cubicBezTo>
                    <a:pt x="281" y="0"/>
                    <a:pt x="1" y="281"/>
                    <a:pt x="1" y="628"/>
                  </a:cubicBezTo>
                  <a:cubicBezTo>
                    <a:pt x="1" y="974"/>
                    <a:pt x="281" y="1255"/>
                    <a:pt x="628" y="1255"/>
                  </a:cubicBezTo>
                  <a:cubicBezTo>
                    <a:pt x="974" y="1255"/>
                    <a:pt x="1254" y="974"/>
                    <a:pt x="1254" y="628"/>
                  </a:cubicBezTo>
                  <a:cubicBezTo>
                    <a:pt x="1254" y="281"/>
                    <a:pt x="974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1" name="Google Shape;3051;p51"/>
            <p:cNvSpPr/>
            <p:nvPr/>
          </p:nvSpPr>
          <p:spPr>
            <a:xfrm>
              <a:off x="4213475" y="4393700"/>
              <a:ext cx="31400" cy="31375"/>
            </a:xfrm>
            <a:custGeom>
              <a:avLst/>
              <a:gdLst/>
              <a:ahLst/>
              <a:cxnLst/>
              <a:rect l="l" t="t" r="r" b="b"/>
              <a:pathLst>
                <a:path w="1256" h="1255" extrusionOk="0">
                  <a:moveTo>
                    <a:pt x="628" y="0"/>
                  </a:moveTo>
                  <a:cubicBezTo>
                    <a:pt x="282" y="0"/>
                    <a:pt x="0" y="281"/>
                    <a:pt x="0" y="627"/>
                  </a:cubicBezTo>
                  <a:cubicBezTo>
                    <a:pt x="0" y="974"/>
                    <a:pt x="282" y="1254"/>
                    <a:pt x="628" y="1254"/>
                  </a:cubicBezTo>
                  <a:cubicBezTo>
                    <a:pt x="975" y="1254"/>
                    <a:pt x="1255" y="974"/>
                    <a:pt x="1255" y="627"/>
                  </a:cubicBezTo>
                  <a:cubicBezTo>
                    <a:pt x="1255" y="281"/>
                    <a:pt x="975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2" name="Google Shape;3052;p51"/>
            <p:cNvSpPr/>
            <p:nvPr/>
          </p:nvSpPr>
          <p:spPr>
            <a:xfrm>
              <a:off x="4299850" y="4387375"/>
              <a:ext cx="31350" cy="31400"/>
            </a:xfrm>
            <a:custGeom>
              <a:avLst/>
              <a:gdLst/>
              <a:ahLst/>
              <a:cxnLst/>
              <a:rect l="l" t="t" r="r" b="b"/>
              <a:pathLst>
                <a:path w="1254" h="1256" extrusionOk="0">
                  <a:moveTo>
                    <a:pt x="628" y="0"/>
                  </a:moveTo>
                  <a:cubicBezTo>
                    <a:pt x="280" y="0"/>
                    <a:pt x="0" y="282"/>
                    <a:pt x="0" y="628"/>
                  </a:cubicBezTo>
                  <a:cubicBezTo>
                    <a:pt x="0" y="974"/>
                    <a:pt x="280" y="1256"/>
                    <a:pt x="628" y="1256"/>
                  </a:cubicBezTo>
                  <a:cubicBezTo>
                    <a:pt x="974" y="1256"/>
                    <a:pt x="1254" y="974"/>
                    <a:pt x="1254" y="628"/>
                  </a:cubicBezTo>
                  <a:cubicBezTo>
                    <a:pt x="1254" y="282"/>
                    <a:pt x="974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3" name="Google Shape;3053;p51"/>
            <p:cNvSpPr/>
            <p:nvPr/>
          </p:nvSpPr>
          <p:spPr>
            <a:xfrm>
              <a:off x="4259275" y="4416850"/>
              <a:ext cx="31375" cy="31400"/>
            </a:xfrm>
            <a:custGeom>
              <a:avLst/>
              <a:gdLst/>
              <a:ahLst/>
              <a:cxnLst/>
              <a:rect l="l" t="t" r="r" b="b"/>
              <a:pathLst>
                <a:path w="1255" h="1256" extrusionOk="0">
                  <a:moveTo>
                    <a:pt x="627" y="1"/>
                  </a:moveTo>
                  <a:cubicBezTo>
                    <a:pt x="281" y="1"/>
                    <a:pt x="1" y="282"/>
                    <a:pt x="1" y="628"/>
                  </a:cubicBezTo>
                  <a:cubicBezTo>
                    <a:pt x="1" y="974"/>
                    <a:pt x="281" y="1256"/>
                    <a:pt x="627" y="1256"/>
                  </a:cubicBezTo>
                  <a:cubicBezTo>
                    <a:pt x="974" y="1256"/>
                    <a:pt x="1254" y="974"/>
                    <a:pt x="1254" y="628"/>
                  </a:cubicBezTo>
                  <a:cubicBezTo>
                    <a:pt x="1254" y="282"/>
                    <a:pt x="974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4" name="Google Shape;3054;p51"/>
            <p:cNvSpPr/>
            <p:nvPr/>
          </p:nvSpPr>
          <p:spPr>
            <a:xfrm>
              <a:off x="4220675" y="4357175"/>
              <a:ext cx="118400" cy="49775"/>
            </a:xfrm>
            <a:custGeom>
              <a:avLst/>
              <a:gdLst/>
              <a:ahLst/>
              <a:cxnLst/>
              <a:rect l="l" t="t" r="r" b="b"/>
              <a:pathLst>
                <a:path w="4736" h="1991" extrusionOk="0">
                  <a:moveTo>
                    <a:pt x="2596" y="1"/>
                  </a:moveTo>
                  <a:cubicBezTo>
                    <a:pt x="2481" y="1"/>
                    <a:pt x="2371" y="15"/>
                    <a:pt x="2267" y="43"/>
                  </a:cubicBezTo>
                  <a:cubicBezTo>
                    <a:pt x="1482" y="261"/>
                    <a:pt x="733" y="587"/>
                    <a:pt x="42" y="1015"/>
                  </a:cubicBezTo>
                  <a:cubicBezTo>
                    <a:pt x="11" y="1035"/>
                    <a:pt x="1" y="1077"/>
                    <a:pt x="19" y="1107"/>
                  </a:cubicBezTo>
                  <a:cubicBezTo>
                    <a:pt x="33" y="1127"/>
                    <a:pt x="55" y="1138"/>
                    <a:pt x="77" y="1138"/>
                  </a:cubicBezTo>
                  <a:cubicBezTo>
                    <a:pt x="89" y="1138"/>
                    <a:pt x="101" y="1135"/>
                    <a:pt x="111" y="1128"/>
                  </a:cubicBezTo>
                  <a:cubicBezTo>
                    <a:pt x="793" y="707"/>
                    <a:pt x="1528" y="384"/>
                    <a:pt x="2300" y="171"/>
                  </a:cubicBezTo>
                  <a:cubicBezTo>
                    <a:pt x="2392" y="146"/>
                    <a:pt x="2491" y="133"/>
                    <a:pt x="2594" y="133"/>
                  </a:cubicBezTo>
                  <a:cubicBezTo>
                    <a:pt x="2971" y="133"/>
                    <a:pt x="3404" y="299"/>
                    <a:pt x="3803" y="607"/>
                  </a:cubicBezTo>
                  <a:cubicBezTo>
                    <a:pt x="4224" y="928"/>
                    <a:pt x="4512" y="1413"/>
                    <a:pt x="4598" y="1935"/>
                  </a:cubicBezTo>
                  <a:cubicBezTo>
                    <a:pt x="4604" y="1966"/>
                    <a:pt x="4631" y="1990"/>
                    <a:pt x="4663" y="1990"/>
                  </a:cubicBezTo>
                  <a:cubicBezTo>
                    <a:pt x="4667" y="1990"/>
                    <a:pt x="4670" y="1990"/>
                    <a:pt x="4677" y="1986"/>
                  </a:cubicBezTo>
                  <a:cubicBezTo>
                    <a:pt x="4713" y="1980"/>
                    <a:pt x="4735" y="1948"/>
                    <a:pt x="4730" y="1912"/>
                  </a:cubicBezTo>
                  <a:cubicBezTo>
                    <a:pt x="4638" y="1357"/>
                    <a:pt x="4331" y="844"/>
                    <a:pt x="3885" y="501"/>
                  </a:cubicBezTo>
                  <a:cubicBezTo>
                    <a:pt x="3462" y="176"/>
                    <a:pt x="3002" y="1"/>
                    <a:pt x="2596" y="1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5" name="Google Shape;3055;p51"/>
            <p:cNvSpPr/>
            <p:nvPr/>
          </p:nvSpPr>
          <p:spPr>
            <a:xfrm>
              <a:off x="4310425" y="4365325"/>
              <a:ext cx="12175" cy="3600"/>
            </a:xfrm>
            <a:custGeom>
              <a:avLst/>
              <a:gdLst/>
              <a:ahLst/>
              <a:cxnLst/>
              <a:rect l="l" t="t" r="r" b="b"/>
              <a:pathLst>
                <a:path w="487" h="144" extrusionOk="0">
                  <a:moveTo>
                    <a:pt x="68" y="0"/>
                  </a:moveTo>
                  <a:cubicBezTo>
                    <a:pt x="26" y="2"/>
                    <a:pt x="2" y="29"/>
                    <a:pt x="0" y="65"/>
                  </a:cubicBezTo>
                  <a:cubicBezTo>
                    <a:pt x="0" y="102"/>
                    <a:pt x="29" y="131"/>
                    <a:pt x="65" y="132"/>
                  </a:cubicBezTo>
                  <a:lnTo>
                    <a:pt x="419" y="143"/>
                  </a:lnTo>
                  <a:lnTo>
                    <a:pt x="421" y="143"/>
                  </a:lnTo>
                  <a:cubicBezTo>
                    <a:pt x="456" y="143"/>
                    <a:pt x="485" y="115"/>
                    <a:pt x="486" y="79"/>
                  </a:cubicBezTo>
                  <a:cubicBezTo>
                    <a:pt x="486" y="43"/>
                    <a:pt x="458" y="13"/>
                    <a:pt x="422" y="10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6" name="Google Shape;3056;p51"/>
            <p:cNvSpPr/>
            <p:nvPr/>
          </p:nvSpPr>
          <p:spPr>
            <a:xfrm>
              <a:off x="4208850" y="4390400"/>
              <a:ext cx="40225" cy="79525"/>
            </a:xfrm>
            <a:custGeom>
              <a:avLst/>
              <a:gdLst/>
              <a:ahLst/>
              <a:cxnLst/>
              <a:rect l="l" t="t" r="r" b="b"/>
              <a:pathLst>
                <a:path w="1609" h="3181" extrusionOk="0">
                  <a:moveTo>
                    <a:pt x="75" y="0"/>
                  </a:moveTo>
                  <a:cubicBezTo>
                    <a:pt x="65" y="0"/>
                    <a:pt x="56" y="2"/>
                    <a:pt x="46" y="7"/>
                  </a:cubicBezTo>
                  <a:cubicBezTo>
                    <a:pt x="15" y="22"/>
                    <a:pt x="1" y="62"/>
                    <a:pt x="16" y="94"/>
                  </a:cubicBezTo>
                  <a:lnTo>
                    <a:pt x="1475" y="3143"/>
                  </a:lnTo>
                  <a:cubicBezTo>
                    <a:pt x="1485" y="3166"/>
                    <a:pt x="1509" y="3180"/>
                    <a:pt x="1533" y="3180"/>
                  </a:cubicBezTo>
                  <a:cubicBezTo>
                    <a:pt x="1542" y="3180"/>
                    <a:pt x="1553" y="3179"/>
                    <a:pt x="1562" y="3173"/>
                  </a:cubicBezTo>
                  <a:cubicBezTo>
                    <a:pt x="1595" y="3157"/>
                    <a:pt x="1609" y="3117"/>
                    <a:pt x="1592" y="3086"/>
                  </a:cubicBezTo>
                  <a:lnTo>
                    <a:pt x="134" y="37"/>
                  </a:lnTo>
                  <a:cubicBezTo>
                    <a:pt x="122" y="14"/>
                    <a:pt x="99" y="0"/>
                    <a:pt x="75" y="0"/>
                  </a:cubicBezTo>
                  <a:close/>
                </a:path>
              </a:pathLst>
            </a:custGeom>
            <a:solidFill>
              <a:srgbClr val="2705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0" grpId="0"/>
      <p:bldP spid="288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60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" name="Google Shape;3061;p52"/>
          <p:cNvSpPr txBox="1"/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5.What types of plastics can be Recycled?</a:t>
            </a:r>
            <a:endParaRPr lang="en-US" altLang="en-GB"/>
          </a:p>
        </p:txBody>
      </p:sp>
      <p:sp>
        <p:nvSpPr>
          <p:cNvPr id="3062" name="Google Shape;3062;p52"/>
          <p:cNvSpPr txBox="1"/>
          <p:nvPr/>
        </p:nvSpPr>
        <p:spPr>
          <a:xfrm>
            <a:off x="720000" y="2798500"/>
            <a:ext cx="1664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000" b="1">
                <a:solidFill>
                  <a:srgbClr val="295021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Pete, HDPE, LDPE, PP</a:t>
            </a:r>
            <a:endParaRPr lang="en-US" sz="2000" b="1">
              <a:solidFill>
                <a:srgbClr val="295021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sp>
        <p:nvSpPr>
          <p:cNvPr id="3063" name="Google Shape;3063;p52"/>
          <p:cNvSpPr txBox="1"/>
          <p:nvPr/>
        </p:nvSpPr>
        <p:spPr>
          <a:xfrm>
            <a:off x="720000" y="3462714"/>
            <a:ext cx="16641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95021"/>
                </a:solidFill>
                <a:latin typeface="Nunito"/>
                <a:ea typeface="Nunito"/>
                <a:cs typeface="Nunito"/>
                <a:sym typeface="Nunito"/>
              </a:rPr>
              <a:t>PETE=1; HDPE=2; LDPE=4; PP=5</a:t>
            </a:r>
            <a:endParaRPr lang="en-US">
              <a:solidFill>
                <a:srgbClr val="29502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64" name="Google Shape;3064;p52"/>
          <p:cNvSpPr/>
          <p:nvPr/>
        </p:nvSpPr>
        <p:spPr>
          <a:xfrm>
            <a:off x="814705" y="1663700"/>
            <a:ext cx="1066800" cy="65913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rgbClr val="95BC8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#Can Be</a:t>
            </a:r>
            <a:endParaRPr lang="en-US" sz="2000">
              <a:solidFill>
                <a:schemeClr val="accent6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cxnSp>
        <p:nvCxnSpPr>
          <p:cNvPr id="3065" name="Google Shape;3065;p52"/>
          <p:cNvCxnSpPr>
            <a:stCxn id="3064" idx="2"/>
            <a:endCxn id="3062" idx="0"/>
          </p:cNvCxnSpPr>
          <p:nvPr/>
        </p:nvCxnSpPr>
        <p:spPr>
          <a:xfrm>
            <a:off x="1348240" y="2322825"/>
            <a:ext cx="204470" cy="475615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074" name="Google Shape;3074;p52"/>
          <p:cNvSpPr txBox="1"/>
          <p:nvPr/>
        </p:nvSpPr>
        <p:spPr>
          <a:xfrm>
            <a:off x="6737600" y="2798500"/>
            <a:ext cx="1664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000" b="1">
                <a:solidFill>
                  <a:srgbClr val="295021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V, PS, Other,etc.</a:t>
            </a:r>
            <a:endParaRPr lang="en-US" sz="2000" b="1">
              <a:solidFill>
                <a:srgbClr val="295021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sp>
        <p:nvSpPr>
          <p:cNvPr id="3075" name="Google Shape;3075;p52"/>
          <p:cNvSpPr txBox="1"/>
          <p:nvPr/>
        </p:nvSpPr>
        <p:spPr>
          <a:xfrm>
            <a:off x="6778875" y="3462714"/>
            <a:ext cx="16641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V=3; PS=6; OTHER=7</a:t>
            </a:r>
            <a:endParaRPr lang="en-US" b="1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6" name="Google Shape;3076;p52"/>
          <p:cNvSpPr/>
          <p:nvPr/>
        </p:nvSpPr>
        <p:spPr>
          <a:xfrm>
            <a:off x="7240270" y="1663700"/>
            <a:ext cx="1202690" cy="65913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rgbClr val="95BC8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accent6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#</a:t>
            </a:r>
            <a:r>
              <a:rPr lang="en-US" altLang="en-GB" sz="2000">
                <a:solidFill>
                  <a:schemeClr val="accent6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Can’t</a:t>
            </a:r>
            <a:endParaRPr lang="en-US" altLang="en-GB" sz="2000">
              <a:solidFill>
                <a:schemeClr val="accent6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>
                <a:solidFill>
                  <a:schemeClr val="accent6"/>
                </a:solidFill>
                <a:latin typeface="Capriola" panose="02010603030502060004"/>
                <a:ea typeface="Capriola" panose="02010603030502060004"/>
                <a:cs typeface="Capriola" panose="02010603030502060004"/>
                <a:sym typeface="Capriola" panose="02010603030502060004"/>
              </a:rPr>
              <a:t>Be</a:t>
            </a:r>
            <a:endParaRPr lang="en-US" altLang="en-GB" sz="2000">
              <a:solidFill>
                <a:schemeClr val="accent6"/>
              </a:solidFill>
              <a:latin typeface="Capriola" panose="02010603030502060004"/>
              <a:ea typeface="Capriola" panose="02010603030502060004"/>
              <a:cs typeface="Capriola" panose="02010603030502060004"/>
              <a:sym typeface="Capriola" panose="02010603030502060004"/>
            </a:endParaRPr>
          </a:p>
        </p:txBody>
      </p:sp>
      <p:cxnSp>
        <p:nvCxnSpPr>
          <p:cNvPr id="3077" name="Google Shape;3077;p52"/>
          <p:cNvCxnSpPr>
            <a:stCxn id="3076" idx="2"/>
            <a:endCxn id="3074" idx="0"/>
          </p:cNvCxnSpPr>
          <p:nvPr/>
        </p:nvCxnSpPr>
        <p:spPr>
          <a:xfrm flipH="1">
            <a:off x="7569675" y="2322825"/>
            <a:ext cx="271780" cy="475615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78" name="Google Shape;3078;p52"/>
          <p:cNvCxnSpPr>
            <a:stCxn id="3064" idx="3"/>
            <a:endCxn id="3068" idx="1"/>
          </p:cNvCxnSpPr>
          <p:nvPr/>
        </p:nvCxnSpPr>
        <p:spPr>
          <a:xfrm>
            <a:off x="1881775" y="1993125"/>
            <a:ext cx="1346835" cy="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79" name="Google Shape;3079;p52"/>
          <p:cNvCxnSpPr/>
          <p:nvPr/>
        </p:nvCxnSpPr>
        <p:spPr>
          <a:xfrm>
            <a:off x="2412040" y="3220275"/>
            <a:ext cx="1223645" cy="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80" name="Google Shape;3080;p52"/>
          <p:cNvCxnSpPr>
            <a:endCxn id="3072" idx="1"/>
          </p:cNvCxnSpPr>
          <p:nvPr/>
        </p:nvCxnSpPr>
        <p:spPr>
          <a:xfrm flipV="1">
            <a:off x="3203747" y="1993125"/>
            <a:ext cx="2030730" cy="254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81" name="Google Shape;3081;p52"/>
          <p:cNvCxnSpPr/>
          <p:nvPr/>
        </p:nvCxnSpPr>
        <p:spPr>
          <a:xfrm>
            <a:off x="3635587" y="3220275"/>
            <a:ext cx="2880360" cy="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82" name="Google Shape;3082;p52"/>
          <p:cNvCxnSpPr>
            <a:endCxn id="3076" idx="1"/>
          </p:cNvCxnSpPr>
          <p:nvPr/>
        </p:nvCxnSpPr>
        <p:spPr>
          <a:xfrm flipV="1">
            <a:off x="5148018" y="1993125"/>
            <a:ext cx="2092325" cy="254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83" name="Google Shape;3083;p52"/>
          <p:cNvCxnSpPr/>
          <p:nvPr/>
        </p:nvCxnSpPr>
        <p:spPr>
          <a:xfrm>
            <a:off x="6395833" y="3220275"/>
            <a:ext cx="341700" cy="0"/>
          </a:xfrm>
          <a:prstGeom prst="straightConnector1">
            <a:avLst/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" grpId="0"/>
      <p:bldP spid="3062" grpId="1"/>
      <p:bldP spid="3063" grpId="0"/>
      <p:bldP spid="3063" grpId="1"/>
      <p:bldP spid="3074" grpId="0"/>
      <p:bldP spid="3074" grpId="1"/>
      <p:bldP spid="3075" grpId="0"/>
      <p:bldP spid="3075" grpId="1"/>
    </p:bldLst>
  </p:timing>
</p:sld>
</file>

<file path=ppt/tags/tag1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69532438701_1_1"/>
</p:tagLst>
</file>

<file path=ppt/tags/tag2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69532602162_1_1"/>
</p:tagLst>
</file>

<file path=ppt/tags/tag3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69532801952_1_1"/>
</p:tagLst>
</file>

<file path=ppt/tags/tag4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69532876922_1_1"/>
</p:tagLst>
</file>

<file path=ppt/tags/tag5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69532886768_1_1"/>
</p:tagLst>
</file>

<file path=ppt/theme/theme1.xml><?xml version="1.0" encoding="utf-8"?>
<a:theme xmlns:a="http://schemas.openxmlformats.org/drawingml/2006/main" name="Science Subject for Elementary - 4th Grade: Living Things &amp; Life Cycles by Slidesgo">
  <a:themeElements>
    <a:clrScheme name="Simple Light">
      <a:dk1>
        <a:srgbClr val="000000"/>
      </a:dk1>
      <a:lt1>
        <a:srgbClr val="F8FFF7"/>
      </a:lt1>
      <a:dk2>
        <a:srgbClr val="E9F9E6"/>
      </a:dk2>
      <a:lt2>
        <a:srgbClr val="B8D6B3"/>
      </a:lt2>
      <a:accent1>
        <a:srgbClr val="95BC8F"/>
      </a:accent1>
      <a:accent2>
        <a:srgbClr val="528C4D"/>
      </a:accent2>
      <a:accent3>
        <a:srgbClr val="295021"/>
      </a:accent3>
      <a:accent4>
        <a:srgbClr val="F2CF81"/>
      </a:accent4>
      <a:accent5>
        <a:srgbClr val="F5A900"/>
      </a:accent5>
      <a:accent6>
        <a:srgbClr val="F06655"/>
      </a:accent6>
      <a:hlink>
        <a:srgbClr val="2950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3240</Words>
  <Application>WPS Presentation</Application>
  <PresentationFormat/>
  <Paragraphs>227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SimSun</vt:lpstr>
      <vt:lpstr>Wingdings</vt:lpstr>
      <vt:lpstr>Arial</vt:lpstr>
      <vt:lpstr>Capriola</vt:lpstr>
      <vt:lpstr>Nunito</vt:lpstr>
      <vt:lpstr>Jua</vt:lpstr>
      <vt:lpstr>Anaheim</vt:lpstr>
      <vt:lpstr>Comic Sans MS</vt:lpstr>
      <vt:lpstr>Microsoft YaHei</vt:lpstr>
      <vt:lpstr>Arial Unicode MS</vt:lpstr>
      <vt:lpstr>Science Subject for Elementary - 4th Grade: Living Things &amp; Life Cycles by Slidesgo</vt:lpstr>
      <vt:lpstr>What I Learn About Plastics</vt:lpstr>
      <vt:lpstr>Table Contents </vt:lpstr>
      <vt:lpstr>PowerPoint 演示文稿</vt:lpstr>
      <vt:lpstr>Section 1</vt:lpstr>
      <vt:lpstr>1.What are some objects in your home that are made by plastics?</vt:lpstr>
      <vt:lpstr>2. What are 3facts you learned about plastics?</vt:lpstr>
      <vt:lpstr>3.What are the Properties of Plastics?</vt:lpstr>
      <vt:lpstr>02</vt:lpstr>
      <vt:lpstr>5.What types of plastics can be Recycled?</vt:lpstr>
      <vt:lpstr>6.How can plastic be recycled? Is the process of recycling plastic a physical or cheminal process? How do you know?</vt:lpstr>
      <vt:lpstr>7.What are the 3 Facts you learned about Recycling Plastics? </vt:lpstr>
      <vt:lpstr>03 MY PLASTIC FOOTPRINT</vt:lpstr>
      <vt:lpstr>	A) COLLECT DIFFERENT PLASTIC WASTE THAT YOUR FAMILY DISPOSE OF IN A TYPICAL WEEK</vt:lpstr>
      <vt:lpstr>Plastic  Spoon</vt:lpstr>
      <vt:lpstr>PowerPoint 演示文稿</vt:lpstr>
      <vt:lpstr>PowerPoint 演示文稿</vt:lpstr>
      <vt:lpstr>PowerPoint 演示文稿</vt:lpstr>
      <vt:lpstr>THANKS FOR YOUR LISTENING! AND YOUR TIME!</vt:lpstr>
      <vt:lpstr>Family life icon pack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Lean About Plastics</dc:title>
  <dc:creator/>
  <cp:lastModifiedBy>HP</cp:lastModifiedBy>
  <cp:revision>13</cp:revision>
  <dcterms:created xsi:type="dcterms:W3CDTF">2026-01-26T15:36:00Z</dcterms:created>
  <dcterms:modified xsi:type="dcterms:W3CDTF">2026-01-28T12:17:17Z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7A11A7FC8CCD4D63816310EA1DBF015B_12</vt:lpwstr>
  </property>
  <property fmtid="{D5CDD505-2E9C-101B-9397-08002B2CF9AE}" pid="3" name="KSOProductBuildVer">
    <vt:lpwstr>1033-12.1.0.25180</vt:lpwstr>
  </property>
</Properties>
</file>